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notesSlides/notesSlide9.xml" ContentType="application/vnd.openxmlformats-officedocument.presentationml.notesSlide+xml"/>
  <Override PartName="/ppt/ink/ink4.xml" ContentType="application/inkml+xml"/>
  <Override PartName="/ppt/ink/ink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6.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7.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8.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9.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0.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2.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3.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4.xml" ContentType="application/inkml+xml"/>
  <Override PartName="/ppt/notesSlides/notesSlide34.xml" ContentType="application/vnd.openxmlformats-officedocument.presentationml.notesSlide+xml"/>
  <Override PartName="/ppt/ink/ink15.xml" ContentType="application/inkml+xml"/>
  <Override PartName="/ppt/notesSlides/notesSlide35.xml" ContentType="application/vnd.openxmlformats-officedocument.presentationml.notesSlide+xml"/>
  <Override PartName="/ppt/ink/ink16.xml" ContentType="application/inkml+xml"/>
  <Override PartName="/ppt/notesSlides/notesSlide36.xml" ContentType="application/vnd.openxmlformats-officedocument.presentationml.notesSlide+xml"/>
  <Override PartName="/ppt/ink/ink17.xml" ContentType="application/inkml+xml"/>
  <Override PartName="/ppt/notesSlides/notesSlide37.xml" ContentType="application/vnd.openxmlformats-officedocument.presentationml.notesSlide+xml"/>
  <Override PartName="/ppt/ink/ink18.xml" ContentType="application/inkml+xml"/>
  <Override PartName="/ppt/notesSlides/notesSlide38.xml" ContentType="application/vnd.openxmlformats-officedocument.presentationml.notesSlide+xml"/>
  <Override PartName="/ppt/ink/ink19.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20.xml" ContentType="application/inkml+xml"/>
  <Override PartName="/ppt/notesSlides/notesSlide41.xml" ContentType="application/vnd.openxmlformats-officedocument.presentationml.notesSlide+xml"/>
  <Override PartName="/ppt/ink/ink21.xml" ContentType="application/inkml+xml"/>
  <Override PartName="/ppt/notesSlides/notesSlide42.xml" ContentType="application/vnd.openxmlformats-officedocument.presentationml.notesSlide+xml"/>
  <Override PartName="/ppt/ink/ink22.xml" ContentType="application/inkml+xml"/>
  <Override PartName="/ppt/notesSlides/notesSlide43.xml" ContentType="application/vnd.openxmlformats-officedocument.presentationml.notesSlide+xml"/>
  <Override PartName="/ppt/ink/ink23.xml" ContentType="application/inkml+xml"/>
  <Override PartName="/ppt/notesSlides/notesSlide44.xml" ContentType="application/vnd.openxmlformats-officedocument.presentationml.notesSlide+xml"/>
  <Override PartName="/ppt/ink/ink24.xml" ContentType="application/inkml+xml"/>
  <Override PartName="/ppt/notesSlides/notesSlide45.xml" ContentType="application/vnd.openxmlformats-officedocument.presentationml.notesSlide+xml"/>
  <Override PartName="/ppt/ink/ink25.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26.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27.xml" ContentType="application/inkml+xml"/>
  <Override PartName="/ppt/notesSlides/notesSlide52.xml" ContentType="application/vnd.openxmlformats-officedocument.presentationml.notesSlide+xml"/>
  <Override PartName="/ppt/ink/ink28.xml" ContentType="application/inkml+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29.xml" ContentType="application/inkml+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ink/ink30.xml" ContentType="application/inkml+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ink/ink31.xml" ContentType="application/inkml+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ink/ink32.xml" ContentType="application/inkml+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33.xml" ContentType="application/inkml+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ink/ink34.xml" ContentType="application/inkml+xml"/>
  <Override PartName="/ppt/notesSlides/notesSlide68.xml" ContentType="application/vnd.openxmlformats-officedocument.presentationml.notesSlide+xml"/>
  <Override PartName="/ppt/ink/ink35.xml" ContentType="application/inkml+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ink/ink36.xml" ContentType="application/inkml+xml"/>
  <Override PartName="/ppt/notesSlides/notesSlide71.xml" ContentType="application/vnd.openxmlformats-officedocument.presentationml.notesSlide+xml"/>
  <Override PartName="/ppt/ink/ink37.xml" ContentType="application/inkml+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ink/ink38.xml" ContentType="application/inkml+xml"/>
  <Override PartName="/ppt/notesSlides/notesSlide74.xml" ContentType="application/vnd.openxmlformats-officedocument.presentationml.notesSlide+xml"/>
  <Override PartName="/ppt/ink/ink39.xml" ContentType="application/inkml+xml"/>
  <Override PartName="/ppt/notesSlides/notesSlide75.xml" ContentType="application/vnd.openxmlformats-officedocument.presentationml.notesSlide+xml"/>
  <Override PartName="/ppt/ink/ink40.xml" ContentType="application/inkml+xml"/>
  <Override PartName="/ppt/notesSlides/notesSlide76.xml" ContentType="application/vnd.openxmlformats-officedocument.presentationml.notesSlide+xml"/>
  <Override PartName="/ppt/ink/ink41.xml" ContentType="application/inkml+xml"/>
  <Override PartName="/ppt/notesSlides/notesSlide77.xml" ContentType="application/vnd.openxmlformats-officedocument.presentationml.notesSlide+xml"/>
  <Override PartName="/ppt/ink/ink42.xml" ContentType="application/inkml+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ink/ink43.xml" ContentType="application/inkml+xml"/>
  <Override PartName="/ppt/notesSlides/notesSlide83.xml" ContentType="application/vnd.openxmlformats-officedocument.presentationml.notesSlide+xml"/>
  <Override PartName="/ppt/ink/ink44.xml" ContentType="application/inkml+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ink/ink45.xml" ContentType="application/inkml+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ink/ink46.xml" ContentType="application/inkml+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ink/ink47.xml" ContentType="application/inkml+xml"/>
  <Override PartName="/ppt/ink/ink48.xml" ContentType="application/inkml+xml"/>
  <Override PartName="/ppt/notesSlides/notesSlide95.xml" ContentType="application/vnd.openxmlformats-officedocument.presentationml.notesSlide+xml"/>
  <Override PartName="/ppt/ink/ink49.xml" ContentType="application/inkml+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ink/ink50.xml" ContentType="application/inkml+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ink/ink51.xml" ContentType="application/inkml+xml"/>
  <Override PartName="/ppt/notesSlides/notesSlide101.xml" ContentType="application/vnd.openxmlformats-officedocument.presentationml.notesSlide+xml"/>
  <Override PartName="/ppt/ink/ink52.xml" ContentType="application/inkml+xml"/>
  <Override PartName="/ppt/notesSlides/notesSlide102.xml" ContentType="application/vnd.openxmlformats-officedocument.presentationml.notesSlide+xml"/>
  <Override PartName="/ppt/ink/ink5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574" r:id="rId3"/>
    <p:sldId id="599" r:id="rId4"/>
    <p:sldId id="601" r:id="rId5"/>
    <p:sldId id="602" r:id="rId6"/>
    <p:sldId id="603" r:id="rId7"/>
    <p:sldId id="604" r:id="rId8"/>
    <p:sldId id="605" r:id="rId9"/>
    <p:sldId id="606" r:id="rId10"/>
    <p:sldId id="607" r:id="rId11"/>
    <p:sldId id="608" r:id="rId12"/>
    <p:sldId id="609" r:id="rId13"/>
    <p:sldId id="610" r:id="rId14"/>
    <p:sldId id="613" r:id="rId15"/>
    <p:sldId id="614" r:id="rId16"/>
    <p:sldId id="615" r:id="rId17"/>
    <p:sldId id="616" r:id="rId18"/>
    <p:sldId id="325" r:id="rId19"/>
    <p:sldId id="617" r:id="rId20"/>
    <p:sldId id="618" r:id="rId21"/>
    <p:sldId id="619" r:id="rId22"/>
    <p:sldId id="620" r:id="rId23"/>
    <p:sldId id="621" r:id="rId24"/>
    <p:sldId id="622" r:id="rId25"/>
    <p:sldId id="611" r:id="rId26"/>
    <p:sldId id="623" r:id="rId27"/>
    <p:sldId id="612" r:id="rId28"/>
    <p:sldId id="624" r:id="rId29"/>
    <p:sldId id="674" r:id="rId30"/>
    <p:sldId id="625" r:id="rId31"/>
    <p:sldId id="675" r:id="rId32"/>
    <p:sldId id="626" r:id="rId33"/>
    <p:sldId id="627" r:id="rId34"/>
    <p:sldId id="628" r:id="rId35"/>
    <p:sldId id="629" r:id="rId36"/>
    <p:sldId id="630" r:id="rId37"/>
    <p:sldId id="631" r:id="rId38"/>
    <p:sldId id="633" r:id="rId39"/>
    <p:sldId id="634" r:id="rId40"/>
    <p:sldId id="635" r:id="rId41"/>
    <p:sldId id="636" r:id="rId42"/>
    <p:sldId id="637" r:id="rId43"/>
    <p:sldId id="638" r:id="rId44"/>
    <p:sldId id="639" r:id="rId45"/>
    <p:sldId id="640" r:id="rId46"/>
    <p:sldId id="641" r:id="rId47"/>
    <p:sldId id="642" r:id="rId48"/>
    <p:sldId id="643" r:id="rId49"/>
    <p:sldId id="644" r:id="rId50"/>
    <p:sldId id="645" r:id="rId51"/>
    <p:sldId id="646" r:id="rId52"/>
    <p:sldId id="647" r:id="rId53"/>
    <p:sldId id="648" r:id="rId54"/>
    <p:sldId id="680" r:id="rId55"/>
    <p:sldId id="663" r:id="rId56"/>
    <p:sldId id="664" r:id="rId57"/>
    <p:sldId id="665" r:id="rId58"/>
    <p:sldId id="666" r:id="rId59"/>
    <p:sldId id="667" r:id="rId60"/>
    <p:sldId id="679" r:id="rId61"/>
    <p:sldId id="668" r:id="rId62"/>
    <p:sldId id="678" r:id="rId63"/>
    <p:sldId id="669" r:id="rId64"/>
    <p:sldId id="670" r:id="rId65"/>
    <p:sldId id="671" r:id="rId66"/>
    <p:sldId id="649" r:id="rId67"/>
    <p:sldId id="650" r:id="rId68"/>
    <p:sldId id="672" r:id="rId69"/>
    <p:sldId id="677" r:id="rId70"/>
    <p:sldId id="653" r:id="rId71"/>
    <p:sldId id="654" r:id="rId72"/>
    <p:sldId id="659" r:id="rId73"/>
    <p:sldId id="655" r:id="rId74"/>
    <p:sldId id="656" r:id="rId75"/>
    <p:sldId id="658" r:id="rId76"/>
    <p:sldId id="660" r:id="rId77"/>
    <p:sldId id="661" r:id="rId78"/>
    <p:sldId id="676" r:id="rId79"/>
    <p:sldId id="258" r:id="rId80"/>
    <p:sldId id="533" r:id="rId81"/>
    <p:sldId id="532" r:id="rId82"/>
    <p:sldId id="534" r:id="rId83"/>
    <p:sldId id="536" r:id="rId84"/>
    <p:sldId id="537" r:id="rId85"/>
    <p:sldId id="538" r:id="rId86"/>
    <p:sldId id="589" r:id="rId87"/>
    <p:sldId id="681" r:id="rId88"/>
    <p:sldId id="588" r:id="rId89"/>
    <p:sldId id="682" r:id="rId90"/>
    <p:sldId id="591" r:id="rId91"/>
    <p:sldId id="590" r:id="rId92"/>
    <p:sldId id="592" r:id="rId93"/>
    <p:sldId id="593" r:id="rId94"/>
    <p:sldId id="594" r:id="rId95"/>
    <p:sldId id="595" r:id="rId96"/>
    <p:sldId id="596" r:id="rId97"/>
    <p:sldId id="597" r:id="rId98"/>
    <p:sldId id="598" r:id="rId99"/>
    <p:sldId id="683" r:id="rId100"/>
    <p:sldId id="600" r:id="rId101"/>
    <p:sldId id="531" r:id="rId102"/>
    <p:sldId id="684"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09:13.286"/>
    </inkml:context>
    <inkml:brush xml:id="br0">
      <inkml:brushProperty name="width" value="0.05292" units="cm"/>
      <inkml:brushProperty name="height" value="0.05292" units="cm"/>
      <inkml:brushProperty name="color" value="#FF0000"/>
    </inkml:brush>
  </inkml:definitions>
  <inkml:trace contextRef="#ctx0" brushRef="#br0">11024 8026 0,'0'0'0,"-88"-53"32,70 53-32,1 0 15,-18 0-15,-1 0 31,19 17-15,-1-17 0,36 0 31,-1 0-32,19-17 1,-1 17-1,35-18 1,-17 1 0,-17 17-16,16-18 15,-16 18-15,17-18 16,35 1 0,0-1-1,18 0 16,-36 18-15,54-35 0,-1 17-1,1 1 1,-54-1 0,19 0-1,-19 18 1,-52 0-1,-1 0 1,-17 18 78,0 0-47</inkml:trace>
  <inkml:trace contextRef="#ctx0" brushRef="#br0" timeOffset="1938.15">12012 11289 0,'-18'0'0,"1"0"16,-1 18-1,1-18 1,-1 0 0,36 0 46,-1 0-62,1 0 16,-1 0-16,19 0 15,52-36 1,0 19 0,-17-19-1,-36 36-15,35-17 16,36-19 0,-88 36-16,35 0 15,-18-17 1,-17 17-1,-1 17 1,-34-17 15,-1 0-15,1 0 0,-1 0-1</inkml:trace>
  <inkml:trace contextRef="#ctx0" brushRef="#br0" timeOffset="4714.89">14252 11218 0,'-17'0'47,"-1"0"0,18 18-47,-18-18 31,36 0 16,0 0-15,-1 0-17,1-18 1,0 18-16,-1 0 15,36 0 1,-18 0 0,18-17-1,-17 17 1,-19 0-16,1 0 16,35 0-1,-18-18 1,-17 18 15,-1 0-31,-34 0 47,-1 0-31,0 0-1,18 18 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4:54.410"/>
    </inkml:context>
    <inkml:brush xml:id="br0">
      <inkml:brushProperty name="width" value="0.05292" units="cm"/>
      <inkml:brushProperty name="height" value="0.05292" units="cm"/>
      <inkml:brushProperty name="color" value="#FF0000"/>
    </inkml:brush>
  </inkml:definitions>
  <inkml:trace contextRef="#ctx0" brushRef="#br0">7655 9172 0,'-70'0'31,"34"0"-16,19 0-15,-54 0 16,36 0 0,53 0 31,-1 0-32,1 0-15,52 0 16,54 0-1,-36-17 1,-35 17-16,88-18 31,-35 18-15,70 0 0,18 0-1,36-18 1,-89 18-1,70-17 1,-34 17 0,-18 0-1,17 0 1,-70 0 0,70 0-1,18 0 16,36 0-15,-72 0-16,-87 17 16,70-17-1,18 0 1,-36 0 0,-35 0-1,-35 18 1,-35-18-16,17 18 15,0-18 1,-17 0 0,0 0-1,17 0 1,71 0 0,70 0-1,18 0 1,-17-18 15,-107 18-15,1 0-16,-54 0 47,1 0-16,0 18-16,17-18 1,0 17 0,-17-17-16,35 0 15,-36 0-15,19 0 16,-1 18 0,-35 0 15,18-36 0,-1 18-31,19 0 16</inkml:trace>
  <inkml:trace contextRef="#ctx0" brushRef="#br0" timeOffset="1284.32">7355 10266 0,'0'0'0,"18"0"62,0 17-46,-1-17-16,1 0 15,0 0-15,-1 0 16,89 18 0,-53-18-16,53 0 15,123-18 1,-17 1 0,176-36-1,35 18 1,1-18-1,-160 35 1,-158 0-16,106 1 16,52-1-1,-193 18-15,70 0 16,35 0 0,18 0 15,-35 0-31,123 0 31,0-17-15,-123-1-1,-88 18-15,35 0 16,-36-18 0,-35 18-1,1 0 16,17 0-15,-18 0-16,106 0 16,-70 0-1,17 0 1,-53 0 0,-17 0-1,-36 0 32,0 18-47,-17-18 16,0 0 15,35 18-31</inkml:trace>
  <inkml:trace contextRef="#ctx0" brushRef="#br0" timeOffset="2102.32">8855 9507 0,'17'-17'16,"-17"-1"-1,18 0 1,-18-17 0,-18 18-1,-17-19 1,-35 36-1,17 18 1,-18 17 0,36 36-1,35-18 1,35-36 0,36 36-1,17-18 1,0 18 15,-35 0-15,-35-35-1,-36 35 1,-53 0 0,1-36-1,-1 1 1,54-36-1,-1 1-15</inkml:trace>
  <inkml:trace contextRef="#ctx0" brushRef="#br0" timeOffset="2618.55">9155 9437 0,'0'-18'0,"0"36"0,0-53 0,0 17 16,0 0-1,-18-17 1,18 17 0,0 36-1,0 0-15,0 17 16,18 35-1,-1 54 1,1-1 0,17-34-1,0-54 1,-17-18 0,-18-34 15,-18-1-16,18-17 1,-17-18 0,34-18-1,19 36 1,17 35 0,0 35-1,-1 36 1,-16 0-1,-36-19 1</inkml:trace>
  <inkml:trace contextRef="#ctx0" brushRef="#br0" timeOffset="3688.14">9525 9648 0,'0'-17'16,"0"34"-16,18-34 0,-18-18 15,17 35-15,-17-18 16,18 18 0,-18 35 15,18-17-31,-18-1 15,17 1-15,1 17 16,35-17 0,17-18-1,-17-35 1,-18 17-16,1-17 16,-1-36 15,-70 18-16,-18 18 1,-35 35 0,52 35-1,1 18 1,17 18 0,36-18-1,-18-36-15,35 36 16,36-17-1,17-36 1,18-53 0,-53 0-1,17-53 1,-52-18 0,-18 19 15,-18 16-16,1 54 1,17 18-16,-18-1 16,1 36-1,-1 34 1,18 19 0,0-18-1,18 35 1,17 18-1,35 0 1,-34-53 0,34-18-1,1-53 1,-18-52 15,-18-54-15,-35 18-1,0 71-15,-18-71 16,1 1 0,-1 52-1,0 53 17,1 35-17,17-17 1,0-1-16,0 36 15,0-35-15,17 52 16,-17-34-16,36 34 16,17 54 15,0-1-31,-36-70 16,1 0-1</inkml:trace>
  <inkml:trace contextRef="#ctx0" brushRef="#br0" timeOffset="5188.42">7691 11659 0,'-18'0'16,"36"0"-16,-54 0 0,19 18 0,-1-18 31,0 0 0,18 18-15,18-18 47,0 0-63,-1 0 0,1 0 15,35-18 1,0 18-16,35 0 15,88-18 1,-17 1 0,159-19-1,70 1 1,0 17 0,-18 1-1,-141-1 1,107 1-1,-231-1 1,160 0 0,-106 1-16,-18-1 15,-71 18 1,54-18 0,70 1-1,0 17 1,-53 0-1,-88 0-15,70 0 16,54-18 0,-36 0-1,-88 1 1,-36 17 0,1 0-1,-36 0 1,36 0 46,-18 17-62,18-17 16,-36 0 15,0 0-31</inkml:trace>
  <inkml:trace contextRef="#ctx0" brushRef="#br0" timeOffset="6090.22">7426 12859 0,'18'0'16,"-1"-18"-1,-17 36 32,18-18-16,0 0-15,17 0 0,106-36-1,-18 19 1,-34 17-16,122-35 16,-87 17-16,176 0 15,-142 1-15,177-19 16,177-17-1,-36 18 1,-194 0 15,-158 17-31,105 1 16,71-19 0,35-17-1,36 18 1,-124 17-1,52 1 1,-105-1 0,-105 18-1,-54 0 1,-17-17-16,-54 17 31,19 0-31,-36 0 16,17 0-1</inkml:trace>
  <inkml:trace contextRef="#ctx0" brushRef="#br0" timeOffset="6790.83">8925 12188 0,'-17'0'0,"34"0"0,-34-17 16,-1-1-16,0 1 15,1-19 1,-1 19 0,-17-1-1,0 18 1,-18 35 0,17 1-1,19-1 1,34 0-1,19 0 1,52 1 15,0-1-15,18-17 0,-18 17-1,-53 0 1,-52 0-1,-36 18 1,-18-35 0,-17 0-1,17-36 1,36 0 0</inkml:trace>
  <inkml:trace contextRef="#ctx0" brushRef="#br0" timeOffset="7325.96">9049 12047 0,'0'-17'16,"0"34"-16,17-70 0,1 18 15,0 0 1,-1 17-1,-17 1 1,18 34 15,0 1-31,-1 35 16,36 70 0,-18 36-1,1-53 1,-19-53-1,1 0 17,-18-71-1,-18 0-15,18 1-16,-17-71 15,17 17 1,35-17-1,18 53 1,0 35 0,17 52-1,-17 19 1,-17 0 0,-36-1-1,-18-52 1</inkml:trace>
  <inkml:trace contextRef="#ctx0" brushRef="#br0" timeOffset="8327.36">9842 12065 0,'0'-18'0,"0"36"0,0-53 0,-17 17 16,-1 0-1,1 18 1,-1 18 0,0 0-1,18 17 1,0-17-16,36 17 16,-1 0 15,0-35-16,-17 0-15,17 0 16,-17-17-16,-1-1 0,1-17 31,-18 17-31,-18-35 16,-35 0 0,0 53-1,1 35 1,16 1-1,36-1-15,0 18 16,18 35 0,35-17-1,35-36 1,-17-17 0,-18-18-16,17-18 15,18-53 1,-35-34-1,-53-1 1,-17-35 15,-19 17-15,1 71 0,17 53-1,1 0-15,-1 18 16,-17 35-1,17 17 1,36 36 0,17-18-1,-17-35-15,17 18 16,53 35 0,18-89-1,18-34 1,-72-36-1,19-88 17,-53-36-17,-54 19 1,1 87 0,35 36-16,-53-1 15,18 72 1,17-19-1,1 36-15,-1 18 16,36 17 0,35 71-1,88 35 17,-71-124-32,1 1 15</inkml:trace>
  <inkml:trace contextRef="#ctx0" brushRef="#br0" timeOffset="9659.89">7391 9666 0,'-18'-18'63,"0"18"-48,1 0 1,-1 0 0,0 0-1,1 0 1,-1 0 0,36 18 15,-1-18-16,19 0 1,34 0 0,1 0-1,-36 0-15,36-18 16,52 1 0,-35-1-1,-52 1 1,-19 17 15,-34 0-15,-36 35-1,35-35-15,-17 17 16,17 1-16</inkml:trace>
  <inkml:trace contextRef="#ctx0" brushRef="#br0" timeOffset="11061.02">7197 9719 0,'0'0'0,"-18"0"16,0 0 0,18-18-1,-17 18 1,17 18 15,0 0-15,0-1-1,0 1 1,0 0 0,0 34-1,0-16 1,0-1 0,17 36-1,1-18 1,0 52-1,-1 19 1,1-54 0,0-17-16,34 71 15,-16-36 1,34 53 0,-34-17-1,-1-36 1,0 35-1,0-17 1,-35-18 0,18-17-1,-18-54-15,0 54 16,18-53 0,-18 52-16,0 1 31,0 17-16,17-53 1,-17-17-16,0 17 16,18 18-1,-18 0 1,0 0 0,0 0-1,0-36 1,0 19-1,-35-1 1,17-17 0,0-1-1,18 1 1,0 0 0,0-1 15,0 1-16,0 17 17,0-17-17,18-18 17,0-18-17,-1 18 1,1-18-1,0 18-15,-1-17 16,1 17-16,17-18 16,0 1-1,1 17 1</inkml:trace>
  <inkml:trace contextRef="#ctx0" brushRef="#br0" timeOffset="11463.57">7743 11942 0,'0'-18'0,"0"36"0,-17-36 16,-1 18-1,1 18 1,17-1-16,-18 1 31,0-18-31,18 35 16,18 0-1,17 1 1,0-19 0,36 1-1,-36 0 1,-35-1 0,-17-17-1,-19 18 1,1-1-1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5:22.502"/>
    </inkml:context>
    <inkml:brush xml:id="br0">
      <inkml:brushProperty name="width" value="0.05292" units="cm"/>
      <inkml:brushProperty name="height" value="0.05292" units="cm"/>
      <inkml:brushProperty name="color" value="#FF0000"/>
    </inkml:brush>
  </inkml:definitions>
  <inkml:trace contextRef="#ctx0" brushRef="#br0">7585 9313 0,'0'-17'0,"-53"17"16,106 17-16,-124-34 15,54 17 1,-1 0-16,-17 0 15,17 0 17,0 0-17,1 0 1,-1 0 0,0 0-16,18 17 15,18-17 1,35 0-1,35 0 1,71 0 0,123-17-1,-105-19 1,17 19 0,-89-1-16,142 1 15,141-19 16,-52 19-15,-72 17 0,-123 0-1,53 17 1,18-17 0,17-17-1,18-1 1,-70 18-1,-107-18-15,106 18 16,71-17 0,18 17-1,-106 0 1,52 0 0,-34 0-1,-54 17 1,-70-17 15,-35 0 16,-1 0-31,1 0-1,0 0 1,-18 18 31,-18-18-32,18 18 17,18-18-17,-1 0-15</inkml:trace>
  <inkml:trace contextRef="#ctx0" brushRef="#br0" timeOffset="1353.03">7585 10442 0,'-18'0'15,"36"0"-15,-54 0 0,19 0 0,-1 0 16,36 0 78,-1 0-79,1-17-15,17 17 16,1 0-1,17 0 1,-18-18-16,35 18 16,107-18-1,52 1 1,106-19 0,-105 36-1,158-17 1,-36-1-1,-17 0 1,-17 18 0,-89 0-1,89-17 1,-36-18 0,-35-1 15,-88 19-16,35-1 1,-88 18 0,-36 0-1,-35 0 1,1 0 0,52 18-1,-18-18 1,19 17-1,-54-17 1,18 0 0,-36 0-1,1 0 1,0 0 0,-1 0-1,1 0 1,17 0-1,53 0 1,71-17 0,-18 17-1,53-18 1,-105 0 0,-142 18-1,-53 0 1</inkml:trace>
  <inkml:trace contextRef="#ctx0" brushRef="#br0" timeOffset="2121.86">8943 9525 0,'0'0'15,"0"-18"-15,-18 18 16,1-35 0,-19 35-1,1-18 1,-18 36-1,18 0 1,17-18-16,-17 35 16,17 18-1,54 17 17,34 19-17,1-54-15,35 35 31,-18-34-15,-53 17 0,-35-18-1,0-17-15,-71 35 16,1-36 0,-71 1-1,35-18 1,53-18-1</inkml:trace>
  <inkml:trace contextRef="#ctx0" brushRef="#br0" timeOffset="2720.99">9278 9543 0,'0'0'0,"-18"-18"16,1-17-1,-18 17 1,17 0 0,0 1-1,18 34 1,18 36-1,17 53 1,0 53 0,1-71-1,-19-35 1,19 18 0,-19-1-1,1-52 1,-36-36-1,1 1 1,-1-1-16,0-35 16,1-35-1,34 0 1,19 52 0,-19 36-16,19-17 15,34 34 1,1 19-1,-18 34 1,-36-17 0,-17-18-1,-17 1 1,17-19 15,-18-17-31</inkml:trace>
  <inkml:trace contextRef="#ctx0" brushRef="#br0" timeOffset="3939.68">9790 9790 0,'0'0'0,"-18"-18"15,18 36 48,0-1-47,0 1-1,18-1-15,17 19 31,0-19-15,-17-17-16,52-17 16,-34-19-1,-1-16 1,-53-19 0,-35 0-1,-35 36 1,35 35-1,0 53 1,0 18 15,36 17-15,17-35 0,53 17-1,17-17 1,36-35-1,18-36 1,-36-35 0,18-35-1,-71-35 1,-35-1 0,-18 54-1,-52-19 1,17 37-1,0 16 1,35 36 15,1 18-15,17 0 0,17 52-1,1 54 1,-1-36-1,36 70 1,0-52 0,18-35-1,17-36 1,-17-35 0,-36-35-1,18-53 1,-36-71-1,-17 35 1,0 72-16,0-72 16,0 1 15,0 34-15,-17 54-1,-1 35 16,18 18-31,0 17 16,-17 53 0,17 36-1,35 34 1,-18-69 0,54 52-1,17-53 1,-35-53-1,-35-17-15,35 0 16,-18-1 0,-53-34 15,-17 17-31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6:38.218"/>
    </inkml:context>
    <inkml:brush xml:id="br0">
      <inkml:brushProperty name="width" value="0.05292" units="cm"/>
      <inkml:brushProperty name="height" value="0.05292" units="cm"/>
      <inkml:brushProperty name="color" value="#FF0000"/>
    </inkml:brush>
  </inkml:definitions>
  <inkml:trace contextRef="#ctx0" brushRef="#br0">22684 4798 0,'0'0'15,"17"0"17,-17 17 30,18-17-31,0 0-15,-1 0-16,18 0 16,18 0-1,-17 0-15,52-17 16,-35 17-16,53 0 16,52 0 15,-17 0-16,-17 0 1,-54 0 0,-52 0-1,0 0 1,-36 0 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7:20.385"/>
    </inkml:context>
    <inkml:brush xml:id="br0">
      <inkml:brushProperty name="width" value="0.05292" units="cm"/>
      <inkml:brushProperty name="height" value="0.05292" units="cm"/>
      <inkml:brushProperty name="color" value="#FF0000"/>
    </inkml:brush>
  </inkml:definitions>
  <inkml:trace contextRef="#ctx0" brushRef="#br0">24994 4180 0,'-35'0'16,"17"0"0,18-17-1,-17 17 32,34 0 94,1 0-110,0 0-15,-1 0-1,1 0-15,0 0 16,52-18 0,1 18-1,35-17 1,-54-1-1,19 18 1,-36 0 0,1 0-1,-19 0 1,1 0 15,-36 0 0,1 0-15</inkml:trace>
  <inkml:trace contextRef="#ctx0" brushRef="#br0" timeOffset="11014.73">18997 8149 0,'18'0'31</inkml:trace>
  <inkml:trace contextRef="#ctx0" brushRef="#br0" timeOffset="11084.68">19050 8149 0,'0'0'0,"18"0"16,17 0-1,-17 0-15</inkml:trace>
  <inkml:trace contextRef="#ctx0" brushRef="#br0" timeOffset="11132.96">19156 8149 0,'70'-17'31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8:15.525"/>
    </inkml:context>
    <inkml:brush xml:id="br0">
      <inkml:brushProperty name="width" value="0.05292" units="cm"/>
      <inkml:brushProperty name="height" value="0.05292" units="cm"/>
      <inkml:brushProperty name="color" value="#FF0000"/>
    </inkml:brush>
  </inkml:definitions>
  <inkml:trace contextRef="#ctx0" brushRef="#br0">2805 6862 0,'0'0'16,"-36"0"15,19 0-15,-1 0-1,0 0 1,36 0 46,0 0-46,-18 17-16,17-17 16,19 0-1,17 0 1,-1-17 0,-16 17-1,-19 0-15,19 0 16,-1 0-1,-17 0 1,-1 0 0,-34 0 31,-1 0 31</inkml:trace>
  <inkml:trace contextRef="#ctx0" brushRef="#br0" timeOffset="1596.95">2469 8008 0,'18'0'78,"0"0"-47,-1 0-15,19 0-1,-1-18 1,-17 18-16,34 0 16,37 0-1,-1 0 16,-35 0-15,-36 0 0,1 0-1,-36 0 32,1 0-31,-1-17-16,1 17 15</inkml:trace>
  <inkml:trace contextRef="#ctx0" brushRef="#br0" timeOffset="2197.09">2769 7832 0,'0'0'16,"0"-18"-16,18 18 94,-18 18-79,18-18 1,17 17 0,35 1-1,1-18 1,0 18 0,-19-1-1,-34 1 1,-18 0-1,-18-18 1,-34 35 0,-54 0-1,35 0 1,36-35-16,-36 36 16,54-36-1</inkml:trace>
  <inkml:trace contextRef="#ctx0" brushRef="#br0" timeOffset="29911.7">2593 9066 0,'-18'0'0,"1"0"47,-1 0-31,0 0 15</inkml:trace>
  <inkml:trace contextRef="#ctx0" brushRef="#br0" timeOffset="31629.19">2540 9084 0</inkml:trace>
  <inkml:trace contextRef="#ctx0" brushRef="#br0" timeOffset="31707.89">2540 9084 0,'18'0'47</inkml:trace>
  <inkml:trace contextRef="#ctx0" brushRef="#br0" timeOffset="41497.21">2999 11060 0,'0'0'0,"-18"0"15,0 0 1,1 0 0,-1 17-1,-17-17 1,17 18 0,1-18-1,17 17 1,17-17-1,1 0 1,17 0 0,0 0-1,-17 0 1,53-17-16,-54 17 16,54 0-16,35-18 31,-36 18-16,-35 0 1,-17 0-16,0 0 16,-1 0-1,-34 0 48,-1 0-48</inkml:trace>
  <inkml:trace contextRef="#ctx0" brushRef="#br0" timeOffset="42289.96">3140 10883 0,'0'-17'16,"-18"17"-1,18 17 63,18-17-78,-1 18 16,19-1 0,17 1-1,-18 0-15,35-1 16,36 19 0,0-19 15,-53 1-16,-35-18 1,-18 18 0,-18-18-1,-17 17 1,-18 18 0,0 1-1,0-1 1,-18 18-1,18-35 1,36-1 0,-1 1-1</inkml:trace>
  <inkml:trace contextRef="#ctx0" brushRef="#br0" timeOffset="55261.07">2981 13088 0,'0'0'0,"-18"0"47,1 0-31,-1 0-1,0 0 1,1 18 15,17-1-31,0 1 16,17-18-1,1 18 1,17-18 0,18-18-1,-17 18 1,34-18-1,36 1 1,-18-1 0,-35 18-1,-18 0 1,-17 0 0,-36 0 15,1 0 0,-1 0-15</inkml:trace>
  <inkml:trace contextRef="#ctx0" brushRef="#br0" timeOffset="55857.28">3175 12947 0,'0'0'0,"-18"-18"15,-17 18 1,17 0 0,1 0-1,34 0 32,1 0-31,35 36-1,-35-36-15,52 17 16,54 1 0,-54-18-1,18 0 1,-35 18 0,-35-1-1,-18 1 16,-35-1-15,-1 1 0,19 0-16,-54 35 31,18-18-31,-17 18 31,17-18-15,18-17-1</inkml:trace>
  <inkml:trace contextRef="#ctx0" brushRef="#br0" timeOffset="73526.95">7461 6932 0,'0'-18'16,"18"18"-1,-18-17-15,0-1 32,0 1 15,18 17-16,-1 17-16,18-17 1,-17 0-16,70 18 16,53-18-1,-17 0 1,-71 0 0,-36 0-16,19 0 15,-36-18 1,-18 18 15,0 0-15,1 0-1</inkml:trace>
  <inkml:trace contextRef="#ctx0" brushRef="#br0" timeOffset="75211.89">12012 8237 0,'0'0'0,"18"0"31,-1 0-15,1 0 31,0 0-32,-1 0-15,1 0 16,35 0-1,-36 18-15,72-18 16,-36 0 0,-1 0-1,-34 0 1,-36 0 15,1 0-15</inkml:trace>
  <inkml:trace contextRef="#ctx0" brushRef="#br0" timeOffset="79389.98">2258 8996 0,'-18'0'31,"0"0"-15,1 0-1,-18-18 1,-1 18-1,19 0 1,-1 0 0,18 18 31,18-18-32,-1 0-15,19 17 16,16-17-1,-34 0-15,53 0 16,-1-17 0,18 17-1,-17 0 1,-36-18 0,-17 18-1,-36 18 16,1-18-15,-19 17 0,19-17-16</inkml:trace>
  <inkml:trace contextRef="#ctx0" brushRef="#br0" timeOffset="79856.53">2399 8731 0,'-18'-17'0,"36"34"0,-53-34 16,17 17-1,0 0 1,18 17 15,18 1 16,0 0-47,-1-18 16,19 17-16,16 18 15,54 1 1,-35-1-1,-54-17 1,1-18-16,-18 17 16,18 1-1,-36 0 1,-17-1 0,-18 18 15,-18 1-16,36-1-15</inkml:trace>
  <inkml:trace contextRef="#ctx0" brushRef="#br0" timeOffset="194732.86">16704 3422 0,'0'-18'16,"0"36"-16,-18-53 15,18 17-15,-17 0 16,17 1 15,-18 17-15,0 0-1,1 0 1,-1 17 0,1-17-16,-1 18 15,-35 17 1,0 1 0,0 34-1,36-17 1,-1 35-1,18 18 1,35-18 0,0-52-1,1-19-15,34 18 32,36-17-17,0-18 1,-18-35-1,-70 35-15</inkml:trace>
  <inkml:trace contextRef="#ctx0" brushRef="#br0" timeOffset="195398.84">16880 3492 0,'0'-17'16,"0"34"-16,-17-34 0,-1-1 16,18 1-1,18 17 16,-18-18-31,17 18 16,1 0-16,17 0 16,36 35-1,17 18 17,0 53-17,-52-18 1,-36-53-16,17 18 15,1 18 1,-18-36 0,-18-35-1,-17-35 1,0-36 0,-1-52-1,54 17 1,0 35-1,-1 54-15,19-36 16,34 18 0,-52 35-1</inkml:trace>
  <inkml:trace contextRef="#ctx0" brushRef="#br0" timeOffset="196818.05">17639 3510 0,'-18'0'15,"18"-18"-15,-17 18 16,-1 0-1,0 18 1,-17 0 0,35-1-1,0 1 1,-18 0-16,36 17 31,17-17-15,1-18-1,-19 0-15,19-18 16,16-35 0,1-18-1,-53-17 1,-17 53 0,-19-18-1,-34 18 1,17 52-1,0 1 1,0 53 0,0 17-1,36 18 17,34-18-17,18 0 1,36-17-1,0-36 1,52-17 0,-35-36-1,53-53 1,-17-34 0,-36-1-1,-53 17 1,-35 37-1,0-1 1,-35 17 0,-18 19 15,18-1-15,0 36-1,-18 17 1,0 18-1,35 35 1,0-35 0,18-35-16,0 35 15,36 17 1,-1-35 0,0-35-1,1-35 1,17-35-1,-36-19 17,1 54-32,-18 0 0,0 0 31,-18 52-15,18 36-1,0 18 1,0-1-1,18-52-15,17 35 16,36 0 0,-1-71-1,18-52 1,-52-1 0,-19 36-16,-17-124 15,-35 35 1,17 72-16,-17-54 15,0 0 1,0 53 0,35 35-1,-18 18 1,18 36 15,18 17-15,-1-18-16,18 35 15,18 71 1,18 18 0,-1-35-1,1-36 1,-18-53 0,-35-35-16,-1 0 15</inkml:trace>
  <inkml:trace contextRef="#ctx0" brushRef="#br0" timeOffset="197017.8">18415 3510 0,'-18'0'0,"36"0"0,-53 0 15,17 0-15,18-18 16,35 1-1,18-1 1,35-17 0,-17 0-1</inkml:trace>
  <inkml:trace contextRef="#ctx0" brushRef="#br0" timeOffset="197586.76">18785 3387 0,'-17'0'15,"17"17"17,0 1-1,0 0 0,17-18-31,-17 17 16,53 1-1,0-53 1,0-1 0,-18 19-16,1-36 15,-19-18 1,-52 1-1,-18 17 1,0 35 15,36 0-31,-54 36 16,18 17 0,0 36-1,0 17 1,36-17-1,17-36-15,0 35 16,70 1 0,18 0-1,54-36 1,-54-35 0,35-18-1,-88 1-15</inkml:trace>
  <inkml:trace contextRef="#ctx0" brushRef="#br0" timeOffset="197837.51">19403 3651 0,'0'18'32,"17"-18"15,-17-18-32,18 18-15,0-17 0,35-19 16</inkml:trace>
  <inkml:trace contextRef="#ctx0" brushRef="#br0" timeOffset="198487.58">19720 3351 0,'0'-17'0,"0"34"0,0-52 16,-17 17-16,-1-17 15,0 0 1,18 17 0,0 36-1,18 17 1,0 53-1,17 18 17,18 0-17,-18-53 1,-17-35-16,-1-1 16,1 19-1,0-54 1,-54-35-1,19-18 1,-1 36-16,-17-35 16,-18-54-1,18 18 1,17 18 0,18 35-1,18-17 1,35 17-1,35 17 17,-35 36-32,35 36 31,-71-19-31,1 54 16,-53 35-1,-36 0 1,18-54-1,-17 1 1</inkml:trace>
  <inkml:trace contextRef="#ctx0" brushRef="#br0" timeOffset="198935.69">20091 3052 0,'0'0'0,"0"-36"15,0 19 1,0-1 15,0 0-15,35 18 0,-17-17-16,35 17 15,35 17 1,0 36-1,-18 53 1,-52-18 0,-18-35-1,-35 0 1,-18-35 0,0-54-1,18 1 1,17 18-1,-17-54-15,35-35 32,35-17-17,53 17 1,0 71 0,54-18-1</inkml:trace>
  <inkml:trace contextRef="#ctx0" brushRef="#br0" timeOffset="199422.95">20761 2875 0,'0'0'0,"18"-17"0,-18-36 15,0 35 1,0 0 0,-18 1-1,-17 17 1,-1 0 0,-16 53-1,-1 35 1,35-18-1,0 19 1,36-1 0,17-18-1,53-34 1,-35-36 0,53-36-1,-35-52 1,-71-35 15,-18 52-15,-70-17-1,0 53 1,0 88 0</inkml:trace>
  <inkml:trace contextRef="#ctx0" brushRef="#br0" timeOffset="199789.75">21167 2946 0,'17'-36'16,"-34"72"-16,70-89 0,-36 18 15,18-18-15,1-36 16,-36 36 15,-18 18-31,0 0 16,-34-18-1,-1 71 1,17 35 0,19-1-1,-19 72 1,36-1-1,36-34 1,-1-19 0,53-35-1,18-17 1</inkml:trace>
  <inkml:trace contextRef="#ctx0" brushRef="#br0" timeOffset="201089.4">21713 2628 0,'0'0'16,"-17"0"0,-1 0-16,18-17 15,-17 34 1,17 18-1,-18 1 1,18-1-16,0 0 16,0 18-1,35-17 1,36-54 0,-1 0 15,-52 1-31,35-36 15,-35-53 1,-54 18 0,1 52-1,-53 19 1,0 70 0,17 35-1,36 18 1,17-36-1,36 18 1,52-35 0,18-35-1,36-36 1,-18-17 0,35-71-1,-35-35 16,-71-18-15,-35 71 0,-35 0-1,-36 70 1,1 71 0,34 0-1,-17 53 1,71-18-1,35-35 1,70 0 0,-34-18-1,69 1 1,-52-1 0,-71 0-1,-70 18 16,-18-35-31,-53 17 32,18-35-17,35-53 1,36 0 0,87-123-1,18 105 1,71-52-1,-18 52 1,-70 54-16,35-36 16,17-18-1,-105 18 1,-89 35 0,-17 1-1,-35 34 1,17 19 15,35 34-15,54-17-1,52 0 1,18 0 0,53 35-1,17-17 1,-35-36-1,-17 0 1,-36 1 0,-35-1-1,-70 0 1,-1-17 0,-35 0-1,36-18 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24:18.637"/>
    </inkml:context>
    <inkml:brush xml:id="br0">
      <inkml:brushProperty name="width" value="0.05292" units="cm"/>
      <inkml:brushProperty name="height" value="0.05292" units="cm"/>
      <inkml:brushProperty name="color" value="#FF0000"/>
    </inkml:brush>
  </inkml:definitions>
  <inkml:trace contextRef="#ctx0" brushRef="#br0">17268 6297 0,'18'0'0,"17"0"31,-35 18-31,18-18 16,0 0 62,-1 0-63,-17 17 1,18-17-16,35 0 16,35 0-1,-35-17 1,-18 17-1,36 0 1,35-18-16,-1-17 31,19 17-15,-53 1 0,-19-1-16,19 18 15,17-18 1,18 18-1,35 0 1,-35 0 0,-53 0-16,53 0 15,17 0 1,-35-17 15,-70 17-31,0 0 16,-1 0-1,-17-18 17,-17 18 15,17 18-47,0-1 31</inkml:trace>
  <inkml:trace contextRef="#ctx0" brushRef="#br0" timeOffset="8891.93">11836 6456 0,'-18'0'47,"0"0"-16,36 0 47,0 0-62,-1 0-1,1-18 1,0 18-16,35-17 16,-1-1-1,19 0 1,-36 18-1,-17-17-15,35 17 16,-36-18-16,36 18 16,18-18-1,-18 18 1,17 0 0,1-17-1,17 17 1,0-18-1,-17 18 1,-36 0 0,53-18-1,-35 18-15,53-17 16,71 17 0,-89-18-1,-35 18-15,35 0 16,-53 0-16,18-17 15,18 17 1,-1-18 0,-17 18-1,0 0 1,53-18 0,35 1-1,18 17 1,-18-18 15,-53 0-31,18 18 31,-36 0-15,-34-17 0,17 17-1,17 0 1,1 0-1,17 0 1,-18 0 0,19 0-1,-19 0 1,-35 17 0,-17-17-1,0 0 32,-36 0 16,0 0-17,1 0-14</inkml:trace>
  <inkml:trace contextRef="#ctx0" brushRef="#br0" timeOffset="39594.65">4568 6138 0,'-17'18'0,"34"-36"0,-34 54 0,17-1 31,-18-35-31,18 18 16,-17-18 0,34 0 15,1 0-15,35 0-1,-18 0 1,0 0-16,36 0 15,52 0 1,36-18 0,17-17-1,-70 17 1,53 0 0,-35-17 15,-19 35-16,-16-18 1,-54 18 0,18 18-1,-18-18 1,-17 18 0,-36-18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25:39.381"/>
    </inkml:context>
    <inkml:brush xml:id="br0">
      <inkml:brushProperty name="width" value="0.05292" units="cm"/>
      <inkml:brushProperty name="height" value="0.05292" units="cm"/>
      <inkml:brushProperty name="color" value="#FF0000"/>
    </inkml:brush>
  </inkml:definitions>
  <inkml:trace contextRef="#ctx0" brushRef="#br0">9172 13000 0,'-17'0'15,"34"0"-15,-34-18 0,-36 18 16,53-17-16,-36 17 16,1 0-1,0 17 17,17 1-17,-17 0 1,35-1 31,18-17-32,-1 0-15,1 0 16,52 0 0,36 0-1,-35-17 1,52-1-1,-35 0 1,-52 18 0,-19 0-1,-34 0 32,-1 0-31,18 18-1,-18-18-15</inkml:trace>
  <inkml:trace contextRef="#ctx0" brushRef="#br0" timeOffset="700.24">10089 13035 0,'0'0'16,"-35"0"15,18 0-31,-1 0 0,-17 0 16,-1 18 0,1-18-1,35 17 16,18-17-15,17 0 0,-17 0-16,35 18 15,70-36 1,18 1 0,-17 17-1,-54-18 1,-35 18-16,1 0 15,-19 0-15,-34 0 47,-1 0-31,-17 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26:46.012"/>
    </inkml:context>
    <inkml:brush xml:id="br0">
      <inkml:brushProperty name="width" value="0.05292" units="cm"/>
      <inkml:brushProperty name="height" value="0.05292" units="cm"/>
      <inkml:brushProperty name="color" value="#FF0000"/>
    </inkml:brush>
  </inkml:definitions>
  <inkml:trace contextRef="#ctx0" brushRef="#br0">9737 6279 0,'0'0'0,"-18"0"15,18 18 1,0 0 46,18-18 32,-1 0-78,1 0-16,17 0 15,36 17 1,52-34 0,-35 17-1,36-18 1,-18 0-1,-36 1 1,-52 17 0,0 0-1,-1 0 1,-34 0 31,17-18-16</inkml:trace>
  <inkml:trace contextRef="#ctx0" brushRef="#br0" timeOffset="8250.5">15769 6403 0,'0'0'0,"-17"0"16,-1 18-1,0-18 32,18 17-31,18-17 15,0 0 0,-1 0-15,1 0-16,17 0 16,53 0-1,18-17 1,18-1 0,-1-17-1,-52 17 1,17 18-1,-35-18 1,-18 18 0,0 0-1,-17 0 17,0 0-17,-36 0 141,18 18-140</inkml:trace>
  <inkml:trace contextRef="#ctx0" brushRef="#br0" timeOffset="13562.5">20514 6385 0,'-35'18'16,"70"-36"-16,-106 36 0,54-18 15,17 18 17,17-18 30,1 0-46,0 0-1,-1 0-15,19-18 16,-1 0-16,18 18 16,53-35-1,17 17 1,18 1 15,-53 17-15,71-18-1,-124 18-15,71 0 16,18 0 0,-18 0-1,-36 0 1,1-18-1,-1 18 1,-17 0 0,-17 0-1,-1-17 1,-18 17 0,1 0-1,0 0 1,-36 0 46,0 0-46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27:23.390"/>
    </inkml:context>
    <inkml:brush xml:id="br0">
      <inkml:brushProperty name="width" value="0.05292" units="cm"/>
      <inkml:brushProperty name="height" value="0.05292" units="cm"/>
      <inkml:brushProperty name="color" value="#FF0000"/>
    </inkml:brush>
  </inkml:definitions>
  <inkml:trace contextRef="#ctx0" brushRef="#br0">9437 6526 0,'-18'0'15,"36"0"-15,-71 0 0,-18 18 16,18-18 0,36 0-1,-1 0 1,36 0 31,-1 0-32,36-18 1,18 18 0,35 0-1,-53 0 1,-36 0-16,19 0 16,-19 0-16,1 0 15</inkml:trace>
  <inkml:trace contextRef="#ctx0" brushRef="#br0" timeOffset="1119.13">13247 6315 0,'0'0'16,"-18"0"15,36 0-15,-1 0 0,-17 17-16,36-17 15,34 0 1,36 0-1,-18 0 1,-52 0 0,34-17-1,-52 17-15,17 0 16,0 0 0,-52 0 15,-1 0-16,0 17-15</inkml:trace>
  <inkml:trace contextRef="#ctx0" brushRef="#br0" timeOffset="2169.91">17568 6262 0,'-17'0'16,"17"17"31,17-17 0,1 0-32,17 0 1,18 0 0,-35 0-16,52 0 15,54 0 1,-1 0-1,-52 0 1,-36 0 0,-52-17-1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28:17.075"/>
    </inkml:context>
    <inkml:brush xml:id="br0">
      <inkml:brushProperty name="width" value="0.05292" units="cm"/>
      <inkml:brushProperty name="height" value="0.05292" units="cm"/>
      <inkml:brushProperty name="color" value="#FF0000"/>
    </inkml:brush>
  </inkml:definitions>
  <inkml:trace contextRef="#ctx0" brushRef="#br0">14305 12330 0,'-35'0'16,"70"0"-16,-70 17 0,35 18 31,18-17-15,-18 0 31,17-18-32,1 17 1,70-17-1,71 18 1,52-18 0,72-18-1,-54-17 1,-106 35 0,283-53-1,-141 18 1,87 0-1,-158-1 1,-123 36 0,-53 0-16,-54 0 31,19 18-31,-19-18 16</inkml:trace>
  <inkml:trace contextRef="#ctx0" brushRef="#br0" timeOffset="3003.78">20937 12206 0,'-35'0'15,"17"0"1,1 0-16,-1 0 16,1 0-16,17 18 15,-18-18 1,0 17-1,18 1 17,0 0-17,18-18 1,17 17 0,18-17-1,18 0 1,-18 0-1,52 0 1,-34 0 0,-18 0-1,-36 0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26:05.337"/>
    </inkml:context>
    <inkml:brush xml:id="br0">
      <inkml:brushProperty name="width" value="0.05292" units="cm"/>
      <inkml:brushProperty name="height" value="0.05292" units="cm"/>
      <inkml:brushProperty name="color" value="#FF0000"/>
    </inkml:brush>
  </inkml:definitions>
  <inkml:trace contextRef="#ctx0" brushRef="#br0">14235 8008 0,'-18'0'32,"0"0"-17,18-18 32,0 36 78</inkml:trace>
  <inkml:trace contextRef="#ctx0" brushRef="#br0" timeOffset="577.16">13212 10019 0,'0'0'0,"0"-18"0,17 18 15,-17-17 1,-17 17-1,-1 0 1,0 0 15</inkml:trace>
  <inkml:trace contextRef="#ctx0" brushRef="#br0" timeOffset="1873.92">17163 7673 0,'0'0'0,"0"-18"31,0 1 1,0-1-1,-18 18 0,18 18 32,18-18-48,-1 0 79,1 0-63</inkml:trace>
  <inkml:trace contextRef="#ctx0" brushRef="#br0" timeOffset="4121.13">12612 6650 0,'0'0'0,"0"-18"31,0 1-15,0-1 0,0 0 15,0 36 141,0 0-141</inkml:trace>
  <inkml:trace contextRef="#ctx0" brushRef="#br0" timeOffset="5435.63">12682 6597 0,'0'-35'31,"-17"35"-31,-1-18 16,0 18 15,18 18-15,0 17 15,0 18-15,0-35-16,18 34 15,0 37 1,-1 16-1,-17-52 1,0-35-16,18 17 16,-18 1-1,0-54 17,-18-17-17,18-1-15,-17-34 31,17 35-31,0-36 16,-18-52 0,18-1-1,0 53 1,0 54-16,0-36 16,0 18-16,0-1 15,53-17 1,0 36-1,53-18 1,0 52 0,-53 54-1,-71 35 1,-35-36 0,-53 36-1,71-88 1,-18 17-1,0-17 1,35-18-16</inkml:trace>
  <inkml:trace contextRef="#ctx0" brushRef="#br0" timeOffset="6369.01">13282 6597 0,'18'0'0,"-36"0"0,53-18 0,-17 1 16,0 17-16,-18-18 15,-18-17 1,0 17 15,-52 0-15,-18 36-1,-1 35 1,1 35 0,53 0-1,35-35 1,0-17-16,18-19 15,-1 1-15,36-18 16,0-18 0,-35 1-16,52-19 15,-52 1-15,35-35 16,-18-36 0,-17 35-1,-18 53 1,-18 54 15,0 52-15,18 0-1,18-35 1,17-18 0,18-35-1,-35 0-15,17-17 16,18-54-1,-53 1 1,-18-72 0,-17 19-1,0 52 1,17 36 0,36 0-1,52 17 16,54 1-15,-1 17 0,-17 70-1,-88 36 1,-18-18 0,-71 18-1,1-18 1,17-35-1,35-35 1,18-1 0,53-34-1,18-18 1,-18-1 0</inkml:trace>
  <inkml:trace contextRef="#ctx0" brushRef="#br0" timeOffset="9139.77">13952 6227 0,'-17'0'16,"34"0"-16,-34 17 0,17 1 15,0-1-15,17 1 16,19-18 0,-19 0-16,19-18 15,34-17 1,-35-18-1,-17-35 1,-18 17 0,-35 19 15,-1 52-15,1 35-1,0 71 1,17 35-1,18-71 1,36 36 0,34-53-1,18-53 1,1-53 0,-37-17-1,-16-71 1,-36-1-1,0 54 1,0 53 0,0 53-1,17 52 17,1-17-17,0 35 1,-1 18-1,1-71 1,0 18 0,-18-70 15,0-1-31,-18-35 16,18-70-1,18 17 1,-1 35-1,18 71 1,-17 53 0,53 71 15,-54-71-15,36 17-1,0-35 1,18-35-1,-1-53 1,-35-105 0,-35-36-1,-35 17 1,18 107 0,-1 52-16,0 18 15,1 53 1,-1 53-1,18 53 17,35-18-17,18-71 1,0-17 0,-35-35-16,17-1 15,-17-17-15</inkml:trace>
  <inkml:trace contextRef="#ctx0" brushRef="#br0" timeOffset="9354.94">14711 5944 0,'0'0'0,"-18"0"16,1 0 0,34 0-1,18-17 1,36 17-1,35-18 1,-53 18 0,17 18-1</inkml:trace>
  <inkml:trace contextRef="#ctx0" brushRef="#br0" timeOffset="11910.48">19914 6121 0,'0'0'0,"0"-18"32,-17 18-17,17-18 1,-18 1-1,-17-1 1,-1 0 0,19 18-16,-36-17 15,18 34 1,-36 19 0,1 52-1,17 0 1,17-17-1,36 52 17,36-17-17,17-53 1,70-18 0,18-35-1,0-53 1,-123 36-16</inkml:trace>
  <inkml:trace contextRef="#ctx0" brushRef="#br0" timeOffset="13278.25">20197 5821 0,'0'-18'16,"-18"18"-16,0-17 16,1-19-1,17 19 1,-18-1-1,36 18 32,-18 18-31,0-1-16,35 36 16,0 53-1,-17-18 1,-18-35-1,0 35 1,17 71 0,-17-53-1,18-53 1,-18-36 0,0-34 30,-18-1-30,18 1 0,0-1-1,0 0 1,0 1 0,0-1-16,0 0 15,0-17 1,18 0-1,0 0 17,-1-18-17,19 17 1,-36 19-16,35-19 16,0 1-1,0 17 1,18 18-1,0 36 1,0 34 0,-35-17-1,-18 71 1,0-54 0,0 54 15,35-107-16,18 1 1,0-53 0,0-18-1,-35 18-15,17-54 16,-18-69 0,1 34-1,-18 89 1,0 52-1,0 36 1,0-17-16,0 34 16,18 36-1,-1-53 1,1-35-16,-18 17 16,-18-17-1,1-18 1</inkml:trace>
  <inkml:trace contextRef="#ctx0" brushRef="#br0" timeOffset="13443.99">20814 5838 0,'0'0'0,"18"-17"0,-18-1 15,35-17 1,-18 35-1,-17 18 17</inkml:trace>
  <inkml:trace contextRef="#ctx0" brushRef="#br0" timeOffset="14061.05">21061 5803 0,'0'0'15,"-18"-17"-15,18-1 16,0-17 0,18-1-1,-1 19 1,1-1-1,17 89 32,-17-18-47,0 70 16,-18-17 15,0-53-31,17 53 16,-17 17-1,18-52 1,-18-54-16</inkml:trace>
  <inkml:trace contextRef="#ctx0" brushRef="#br0" timeOffset="15545.06">21625 5609 0,'0'-17'0,"18"-1"31,-18 0-15,18 18 15,-18 18-31,0 0 16,17-1 0,1 18-1,-1 18 1,-17-35-16,18 53 15,0-36-15,-18 35 16,17 71 0,1-35-1,0-17 17,-1-37-17,1-34 1,-18 0-1,0-36 1,-18-17 0,1-36-1,-1 18 1,-17-35 0,17 18-1,0 34 1,1 1-1,-36 17 1,0 18 15,-18 18-15,19 0-16,-1 35 31,17-1-15,19-34-16,-1 35 15,0 18 1,36 17 0,17-18-1,36-17 1,-1-35 0,36-18-1,-18-18 1,-17-17-1,-36 17 1,-17 1-16,17-1 16,-17 18-1,-18-18 1,-35 18 15,17 18-15,-53 0-1</inkml:trace>
  <inkml:trace contextRef="#ctx0" brushRef="#br0" timeOffset="37936.55">21343 7250 0,'0'0'0,"0"-18"0,18 18 16,17-18-1,-17 1 17,-36-1-17,0 18 1,-17 18 0,0-1-1,-1 1 1,1 17-1,18-17-15,-19 35 16,19 0 0,-1 35-1,18-53 1,0 36 15,0-18-15,18-18-16,-1 18 31,19-18-15,-1-17-1,-18-18 1,1 0-16,17 0 16,-17-18-16,17 0 15,36-34 1,-36-1-1,-17 17 1,-1-34 0,-17 35-16,-17-18 15,-18 0 1,17 35-16,-35-35 16,-53 0-1,0 53 1,36 18 15,52-1-31</inkml:trace>
  <inkml:trace contextRef="#ctx0" brushRef="#br0" timeOffset="39604.47">27464 3510 0,'0'-18'16,"0"36"-16,0-53 15,17 0 1,-17 17 0,0 36 15,0-1-15,0 36-1,0-18-15,0 36 16,0 70-1,18 18 1,0-36 0,-18-70-1,17 0 1,-17-35 15,0-36 0,-17-17-15,-19-71 0,1-70-1,17 52 1,1 54-16,-1-36 16,18-18-1,53 1 1,35 35-1,18 17 1,-35 53 0,-1 18-1,-52 36 1</inkml:trace>
  <inkml:trace contextRef="#ctx0" brushRef="#br0" timeOffset="39821.56">27199 3810 0,'53'-35'31,"-35"17"-31,52 0 16,18-17-1,54 18 1,-19-1 0</inkml:trace>
  <inkml:trace contextRef="#ctx0" brushRef="#br0" timeOffset="40171.36">27975 3598 0,'0'0'16,"0"-17"-16,-17 17 15,17-18 1,-18 18 0,-17 0-1,-1 53 1,-34 35 0,35 36-1,35-54 1,17 36-1,1-88-15,17 17 16,-17-17 0,70-54-1,-53-17 1,1-70 0,-36 17-1,0 53-15,-36-35 16,-17 35-1,36 53-15</inkml:trace>
  <inkml:trace contextRef="#ctx0" brushRef="#br0" timeOffset="40606.98">27940 3722 0,'0'0'0,"0"-35"0,18-18 16,-18 35-1,17-17 1,36-1 0,35 36-1,1 36 1,-1 52-1,-53 18 1,0 35 0,-35-35-1,-17-53 1,-1-53 0,-35-53-1,36-53 1,34-71-1,18 72 1,54-19 0,-19 106-1,-52 18 1</inkml:trace>
  <inkml:trace contextRef="#ctx0" brushRef="#br0" timeOffset="41073.61">28769 3316 0,'0'-18'16,"0"36"-16,0-53 0,0 17 0,18 1 16,-1 34 15,1 36-15,-18-18-16,18 142 15,-18-54 1,0 54-1,0-72 1,17-87 0</inkml:trace>
  <inkml:trace contextRef="#ctx0" brushRef="#br0" timeOffset="41389.75">29139 3369 0,'0'0'0,"18"-18"16,-18 1 0,-18 34-1,1 1 1,-1 0-16,-52 35 16,-36 35-1,35-53 1,1 18 15,52-35-15,18-1-1,18-17-15,52 0 0,71 18 32,36 17-17,-89 0-15</inkml:trace>
  <inkml:trace contextRef="#ctx0" brushRef="#br0" timeOffset="42323.95">23513 3863 0,'0'-18'0,"0"36"0,0-53 16,0 17 0,0 0-1,0 1 1,17 17 0,-17 17-16,18 19 15,0-1 1,-1 35-1,18 54-15,-17-18 32,-18-71-32</inkml:trace>
  <inkml:trace contextRef="#ctx0" brushRef="#br0" timeOffset="42474.32">23477 3545 0,'18'-35'0,"-36"70"0,36-88 0,-18 36 15,18 17 1</inkml:trace>
  <inkml:trace contextRef="#ctx0" brushRef="#br0" timeOffset="43175.24">23583 3933 0,'18'-17'15,"-36"34"-15,53-69 0,1-1 16,17-36-1,-18 19 1,-17 70 0,-1 53-1,-17-36-15,18 72 16,-18 34 0,0-52-1,0-54-15,17 36 16,1-35-1,17-36 1,18-70 15,18-53-15,-36 53 0,-17 52-16,-1 19 15,1 52 1,-18 71-1,35 0 1,1-53 0,-19-36-16,36 1 15,35-53 1,-17-36 0,0-105-1,-54-36 1,-34 71-1,-1 88 1,0 53 0,-17 35-1,0 106 1,35 53 0,53 0-1,17-105 1,1-1-1,-54-70-15</inkml:trace>
  <inkml:trace contextRef="#ctx0" brushRef="#br0" timeOffset="43359.6">24395 3722 0,'-18'0'0,"0"-18"31,54 36-31,-54-36 16,36 18 0,-1 0-16,54 0 15,-1-17 1,-34 17-16</inkml:trace>
  <inkml:trace contextRef="#ctx0" brushRef="#br0" timeOffset="45059.13">25188 3687 0,'0'0'15,"0"-18"-15,18 18 16,-18 18 0,0 70 15,0-18-31,0-34 15,0 52 1,18 18 0,-18-53-1,17-36 1,-17 1-16,-17-71 31,-1 35-31,-17-52 16,-18-89-1,0-17 1,53 87 0,17 1-1,36 35 1,18 36 0,-36 17-16,36 0 15,17 35 16,-35 35-15,-71 54 0,-17-54-1,-36 36 1,54-70-16,-1-1 16,1-35-1,34-53 1,18-18-1,-17 18-15,53-35 16,52-18 15,-70 106-31,-18 71 16,-17 17 0,-36 36-1,1-19 16</inkml:trace>
  <inkml:trace contextRef="#ctx0" brushRef="#br0" timeOffset="45228.14">25576 3246 0,'0'-18'16,"0"36"-16,0-54 0,18 36 15,0 18 17,-18 0-17,17-1-15</inkml:trace>
  <inkml:trace contextRef="#ctx0" brushRef="#br0" timeOffset="45629.53">25947 3422 0,'0'0'0,"17"-18"15,-17 1 1,18 34 0,0 36-1,17 53 1,-17 35-1,-1-17 1,-17-71 0,-35-142 31,17 54-47,-17-71 15,-35 53 1,-1 71 15,18 35-15,35-35-16,1 52 15,34-17 1,89-18 0,18-35-1</inkml:trace>
  <inkml:trace contextRef="#ctx0" brushRef="#br0" timeOffset="45863.14">26370 3528 0,'18'-18'16,"-1"18"-1,19-18 1,17 18 15,0 0-15,17 0 0,-52 0-16</inkml:trace>
  <inkml:trace contextRef="#ctx0" brushRef="#br0" timeOffset="46028">26476 3863 0,'-18'0'0,"36"0"0,-36 18 16,18-1-16,-17-17 0,52-17 16,36-1 15,-1 0-31</inkml:trace>
  <inkml:trace contextRef="#ctx0" brushRef="#br0" timeOffset="46729.51">29916 3334 0,'0'-18'16,"0"36"-16,0-54 16,0 1-16,0 18 15,0-19 1,-18 19 0,0 17-1,-17 35 1,-36 53-1,36 53 1,70 0 0,54-52-1,-54-72-15,71 18 16</inkml:trace>
  <inkml:trace contextRef="#ctx0" brushRef="#br0" timeOffset="47029.12">30339 3104 0,'0'-17'15,"18"17"16,-1 0-31,1 0 16,35 17 0,35 36-1,18 53 1,-71 0 0,-53-35 15,1-19-31,-54 1 0</inkml:trace>
  <inkml:trace contextRef="#ctx0" brushRef="#br0" timeOffset="47279.75">31027 3581 0,'17'-18'16,"19"18"-16,-89 18 0,141-36 16,-53 36-1,-17 35 1,-18 0 0,-18-36-1,-17 36 1,0-18-16</inkml:trace>
  <inkml:trace contextRef="#ctx0" brushRef="#br0" timeOffset="47469.42">31203 3316 0,'0'0'15,"0"-18"-15,0 1 0,0-1 16,0 1-1</inkml:trace>
  <inkml:trace contextRef="#ctx0" brushRef="#br0" timeOffset="56829.56">25224 4516 0,'0'0'16,"0"17"-16,-18-17 0,0 0 16,-17 0-1,0 0 1,52 0 62,19-17-78,-19 17 16,89-18-1,-35 0-15,105-17 16,124-18-1,-53 18 1,-124 17 0,-70 18-1,-35 0 1,-36 0 15,1 0-15,-1 0 31</inkml:trace>
  <inkml:trace contextRef="#ctx0" brushRef="#br0" timeOffset="66165.58">19491 4357 0,'0'0'16,"0"-18"15,0 1-15,18 17 15,-18-18-16,17 36 204,1-1-188</inkml:trace>
  <inkml:trace contextRef="#ctx0" brushRef="#br0" timeOffset="75387.81">26123 5680 0,'0'-18'0,"0"36"0,18-54 16,-18 19 0,17-36-1,-34 35 1,17 36 15,0 0-31,17 34 16,-17-16-16,18 34 15,0 107 17,-1-124-32,1-1 15,0-16 1,-1-54 0,-17-17 15,-17-36-16,-1-35 1,-17 1 0,-18-1-1,35 53 1,1 35-16,-1-35 16,0 18-1,1 0 1,34 17-1,19 18 1,34 0 0,1 53-1,-1 18 1,-52-18 0,-18-18-1,-18 18 1,-35 0-1,18-18 1,17-35 0,18-18-1,0 1-15,18-36 16,35-18 0,70 1-1,-52 34 1,-18 36-16,35 0 15,36 36 1,-54 34 0,-35 1-1,-35-18 1,-17-18 0,-1-35-1</inkml:trace>
  <inkml:trace contextRef="#ctx0" brushRef="#br0" timeOffset="75572.16">26793 5203 0,'0'0'0,"0"-17"0,0-1 16,-17-17-1,17 17 1,17 36 31</inkml:trace>
  <inkml:trace contextRef="#ctx0" brushRef="#br0" timeOffset="76087.39">27199 5221 0,'0'0'0,"18"0"0,-18-35 15,17 17 1,1 1 0,-18 34-1,18 71 1,-1 54-1,-17 16 1,18-52 0,0-35 15,-1-36-15,-17-70 15,-17 17-31,-19-17 15,-34-36 1,-36 36 0,35 35-1,36 0-15,-18 18 16,-17 17 0,70 18-1,35 0 1,36-18-1,70-17 1,0-18 0,-106-18-1</inkml:trace>
  <inkml:trace contextRef="#ctx0" brushRef="#br0" timeOffset="77207.08">24677 5750 0,'0'0'16,"17"-17"-16,1-1 31,-18 0-31,0 36 32,0 17-17,0-17 1,0 35-1,0-18-15,0 71 16,0-36 0,0 1-1</inkml:trace>
  <inkml:trace contextRef="#ctx0" brushRef="#br0" timeOffset="77405.92">24694 5450 0,'0'-17'0,"0"34"0,0-52 16,0 53 31,18-1-47</inkml:trace>
  <inkml:trace contextRef="#ctx0" brushRef="#br0" timeOffset="77805.92">24871 5662 0,'0'0'0,"17"0"0,1-18 0,17 18 32,-17 36-17,17 34 1,-17 54 0,0-36-1,-18-35-15,17 0 16,-17 0-1,-17-142 17,-1 1-17,0 35-15,1-70 16,17-53 0,0 70-1,35 53 1,-17 53-1,-1 0-15</inkml:trace>
  <inkml:trace contextRef="#ctx0" brushRef="#br0" timeOffset="77988.88">24871 5838 0,'0'0'15,"-18"18"-15,36-18 32,17-18-17,71-17 1,-18 0 0</inkml:trace>
  <inkml:trace contextRef="#ctx0" brushRef="#br0" timeOffset="78338.89">25471 5362 0,'0'0'0,"0"-17"15,35-19 1,-18 19-1,1-1-15,0 18 16,-36 0 15,-17 18-15,-36 35 0,1 52-1,17 37 1,53 34-1,53-53 1,-18-70-16,71 35 16,35-17-1</inkml:trace>
  <inkml:trace contextRef="#ctx0" brushRef="#br0" timeOffset="79057.67">27852 5009 0,'0'0'0,"0"-17"31,0 34 16,17-17-47,19 36 16,-1-36-16,53 53 15,89 0 17,-1-1-17,-53-34 1,-123 0-1,-17-1 1,-71 19 0,-18 17-1,18 17 1,52-35 0,1 54-1,17-19 1,18-17-1,18-35 1</inkml:trace>
  <inkml:trace contextRef="#ctx0" brushRef="#br0" timeOffset="79510.14">29192 5009 0,'18'-17'0,"-36"34"0,36-52 0,0 18 16,-1-1 0,-34 36 30,-19-1-46,19 1 16,-1-1-16,0 19 16,-52 52-16,52 0 31,18 0-15,71-35-1,-1-35 1,54-36-1,-36-52 1,-70-71 0,-36 17-1,-35 71 1,18 36-16,-36 17 16,18 17-16</inkml:trace>
  <inkml:trace contextRef="#ctx0" brushRef="#br0" timeOffset="79874.95">29633 4621 0,'0'0'0,"0"-35"15,18 35 32,0 18-31,-1-1-16,107 36 15,34 53 1,-69 35 15,-89-35-15,-18-53-16,-70 35 16,35-35-16</inkml:trace>
  <inkml:trace contextRef="#ctx0" brushRef="#br0" timeOffset="80858.95">30515 4586 0,'0'-18'16,"18"1"-16,-36 52 0,36-88 15,0 36-15,-18-1 16,17 18 15,-17 18 0,-17-1-31,17 18 16,-18 54 0,18-54-1,0 18-15,0 0 16,0-18-1,18 0-15,-18 1 32,0-19-1,-18-17-15,0 0-1,1 18 1,-1 0-1,36-18 17,-1 17-17,1-17-15,17 18 16,53 52 0,-35 1-1,18 35 1,-18 0-1,-18-18 17,-35-35-17,18-36 1</inkml:trace>
  <inkml:trace contextRef="#ctx0" brushRef="#br0" timeOffset="83662.05">27270 6879 0,'0'0'0,"0"-17"0,17-1 0,1-17 31,0-1-15,-1 54 0,-17 0-1,0 70 1,-35 53 0,17 0-1,18-70 1,0-36-16,0-18 0</inkml:trace>
  <inkml:trace contextRef="#ctx0" brushRef="#br0" timeOffset="83896.26">27728 6703 0,'18'-35'16,"-36"70"-16,36-88 0,-18 35 31,0 36-15,0 35-1,-18 70 1,1-35 0,17-35-16,0 36 15,-18-54-15</inkml:trace>
  <inkml:trace contextRef="#ctx0" brushRef="#br0" timeOffset="84149.45">28187 6703 0,'0'0'0,"0"-18"15,18 18 1,-18 18 0,17 35-1,1 53 1,0-36 0,-18-35-16,17 18 15,-17-17 1</inkml:trace>
  <inkml:trace contextRef="#ctx0" brushRef="#br0" timeOffset="84302.33">28258 6332 0,'-18'0'0,"36"0"0,-36-17 16,18 34-1,18 1 1</inkml:trace>
  <inkml:trace contextRef="#ctx0" brushRef="#br0" timeOffset="84813.25">28575 6720 0,'0'0'16,"0"-17"-16,18-1 15,-18-17 1,0 0 15,0 17-15,17 18-1,19 18 1,-1 17 0,35 35-1,-17 19 1,-35-19 0,-18-52-1,-18-36 32,1-35-47,-1-53 16,36 36-1,-18 35 1,35-18 0,18 17-1,17 54 1,-17 53-1,-17 17 1,-36-35 0</inkml:trace>
  <inkml:trace contextRef="#ctx0" brushRef="#br0" timeOffset="85382.25">29898 6421 0,'-35'-18'16,"70"36"-16,-88-36 0,53 0 16,18 18 15,-1 18-31,19 0 15,16 70 1,19 53 0,-18 0-1,-35-35 1,17-71 0,-35-17-1,0-54 1,0-87-1,-35 17 1,-36-88 0,18 18 15,18 70-15,17 35-1,53 54 1,-17 17-16,35 0 15,53 35 1,0 36 0,-71 34-1,-53-34 1,-123 52 0,106-105-1</inkml:trace>
  <inkml:trace contextRef="#ctx0" brushRef="#br0" timeOffset="86985.63">30498 6332 0,'-18'0'0,"36"0"0,-18-17 0,17-19 16,-17 1 15,0 18-16,0-1-15,-17 18 16,-36 18 0,17 34-1,1-16-15,-18 34 16,0 36 0,53-53-1,36 0 1,69-71-1,19-35 1,-18-70 15,-53-18-15,-36 88 0,-34 35-1,-19 89 1,19 35-1,34-53 1,36 35 0,53-71-1,-35-17 1,-36-17-16,0-36 16,-35-106-1,-70-17 1,-18 35 15,35 88-31,53 35 31,35 18-15,88 18 0,-34-1-1,-19 36 1,-35 18-1,-35 35 1,-35-1 0,17-52-1,1 18 1,34-53 0,54-18-1,35-53 1,35-53 15,-71 0-15,-34 53-16,-1-35 15,-35-36 1,-18 107 0,-17 17-1,0 17 1,0 54-1,52 35 1,1-18 0,-1-53-16,19 53 15,17-35 1,-18-53 0,18-88-1,-18 0 1,0-88-1,-17 52 1,0 71 0,-18 88 15,0 36 0,17-18-15,1-18-16,17 36 15,-17-54-15,17 36 16,0 0 0,-17-88-1,-18-18 1,0-70 0,0 34-1,0 19 1,18 70 15,-1 35-31,-17 0 31,36 36-15,17-1 0,17-34-1,-17-19 1,-18-52-1,18-71 1,-53-70 0,-17 35-1,-19 70 1,36 36-16,-17 17 16,-19 36-1,19 53 1,34 52-1,36-35 1,36 71 15,-19-53-15,-35-89 0</inkml:trace>
  <inkml:trace contextRef="#ctx0" brushRef="#br0" timeOffset="87149.42">32085 5662 0,'0'0'0,"-17"-18"15,122 18 32,-69 0-47,-1 0 16,0 0-16</inkml:trace>
  <inkml:trace contextRef="#ctx0" brushRef="#br0" timeOffset="88150.88">25806 8132 0,'0'0'0,"0"-18"0,0-35 31,35 35-31,36-35 15,52-17 1,-17 35 0,-53 35-1,-36 70 1,-52 36 0,0 70-1,35-70 1,0-53-16,88 71 31,35-54-15,-34-70-1,17-53 1,-89-53 0,-52 36-1,-18 70 1,0 70-1,18 19 1,17 34 0,18-70-16,35 70 15,18 36 1,-17-53 0,-72-53 15,-34-53-31</inkml:trace>
  <inkml:trace contextRef="#ctx0" brushRef="#br0" timeOffset="90603.77">26141 9825 0,'0'17'32,"0"1"-32,0 0 15,17 17 1,1-17-16,35 17 16,18-35 15,-36 0-31,35-18 15,1-52 1,-36-18 0,-52 35-1,-36-18 1,-36 71 0,37 53-1,16-18-15,-17 36 16,36 70-1,52-35 1,88-71 0,72-70-1,-72-18 1,36-71 15,-124 71-31,0-70 16,-70-71-1,0 88 1,-53 18 0,35 88-1,17 53 1,36 17 0,53 36-1,18 35 1,-1 18-1,-34-71 1,-19-52-16,36 17 16,18-53-1,-18-53 17,0 17-32,52-105 15,-52 35 1,-17 1-1,-36-19 1,-18 71 0,-35 18-1,35 35 1,1 0 0,-1 0-1,18 18 32,0-1-47,0 1 16,0-1-1,0 1-15,-17 35 16,-1-18 0,36 36-1,34-18 16,72 0-15,17-18 0,-70 0-1,-36-17-15,35 17 16,-52 36 0,-36-18-1,-52-18 1,52-17-16,-52-18 15,-19-18 1,54-70 0,88-53-1,53-18 1,-18 71 15,-53 52-31,54-34 16,-72 35-1,-34-18 1,-54 0 0,18 53-1,-17 17 1,17 36 0,35 0-1,36 53 1,52 0-1,18-18 1,18-35 0,-53-35 15,-35-36-31</inkml:trace>
  <inkml:trace contextRef="#ctx0" brushRef="#br0" timeOffset="90921.53">28346 9260 0,'0'0'15,"17"0"-15,1-52 16,0 34-1,-18 0-15,0 1 16,0 34 0,0 36-1,17 35 17,1-17-32,17 17 15,0-53 16</inkml:trace>
  <inkml:trace contextRef="#ctx0" brushRef="#br0" timeOffset="91071.03">28258 8890 0,'0'0'0,"-18"-18"15,18-17 1,0 17-1,35 54 1,-17-19-16</inkml:trace>
  <inkml:trace contextRef="#ctx0" brushRef="#br0" timeOffset="91455.06">28769 8872 0,'18'18'16,"-36"-36"-16,53 54 16,-17-1-1,35 35 1,0 72 0,-18-19-1,-17-70 1,-18-18-16,0-17 15,0 0 1,-18-71 0,0-18-1,-70-123 1,0-35 15,0 17-15,53 124-1,52 70 1,71 36 0,-35-1-16</inkml:trace>
  <inkml:trace contextRef="#ctx0" brushRef="#br0" timeOffset="91620.92">28646 9102 0,'0'0'16,"-18"35"-16,36-35 16,34-18-1,90-17 1,-37 0 0</inkml:trace>
  <inkml:trace contextRef="#ctx0" brushRef="#br0" timeOffset="91972.43">29528 8661 0,'0'-36'16,"0"72"-16,17-89 0,1 17 0,-1-34 15,1-18 1,-18 52 0,-18 1 15,-17 70-15,-18 71-1,18-18 1,-18 89-1,53 17 1,71-18 0,52-17-1,1-88 1</inkml:trace>
  <inkml:trace contextRef="#ctx0" brushRef="#br0" timeOffset="92657.1">29986 8749 0,'-18'-35'15,"1"17"1,52 71-16,-53-106 0,18 71 16,18-1-16,0 1 15,52 88 1,18 17-1,-52-52 1,-19-36-16,1 18 16,0 0-1,-54-71 1,-34-35 0,17-35-1,0 35-15,-18-70 16,-34-71-1,34 35 1,71 106 0,18 18-16,17 17 15,88-17 17,19 35-17,-19 70 1,-35 36-1,-70 35 1,-53-70 0,-18-18-1,0-36 1,17-17 0,36-17-16,0-36 15,36-71 1,34 1-1,19 52 1,-37 54 0,54 70-1,-18 35 17,-35 0-17,-35-35 1,-53-53-1</inkml:trace>
  <inkml:trace contextRef="#ctx0" brushRef="#br0" timeOffset="92806.24">30286 8184 0,'0'0'16,"0"-17"-16,-18-18 15,18 17 1,18 36-1,17 17 1</inkml:trace>
  <inkml:trace contextRef="#ctx0" brushRef="#br0" timeOffset="93256.72">30815 8096 0,'35'-35'31,"-17"70"-15,17 36 0,18 70-1,-17-53 1,-36-53-16,35 54 15,-18-19 17,1-35-17,-18-88 1,-35-52 0,0 16-1,-36 1 1,-35 88-1,53 18 1,0 70 0,53 18-1,71-18 1,70-53 0,-35-35-1</inkml:trace>
  <inkml:trace contextRef="#ctx0" brushRef="#br0" timeOffset="93507.03">31168 8043 0,'-18'0'16,"36"0"-16,-53 0 0,17 0 15,53 0 17,-17 0-32,52 0 15,36-17 1,53-1 0,-106 18-16</inkml:trace>
  <inkml:trace contextRef="#ctx0" brushRef="#br0" timeOffset="93711.03">31397 8167 0,'0'0'0,"-17"17"0,-1 19 31,36-36-15,17 17-1,-18-17-15,19 0 16,70 0 0,17-35-1</inkml:trace>
  <inkml:trace contextRef="#ctx0" brushRef="#br0" timeOffset="93990.35">31803 7920 0,'18'-18'0,"-18"1"31,17-1 16,1 18-31,-1-18-16,54 1 15,17 17 1,-52-18-16</inkml:trace>
  <inkml:trace contextRef="#ctx0" brushRef="#br0" timeOffset="94161.81">31926 7990 0,'-17'18'0,"34"-36"0,-105 71 16,71-35-1,-1 0-15,88-18 47,-34 0-47,52-18 16,53-17-1</inkml:trace>
  <inkml:trace contextRef="#ctx0" brushRef="#br0" timeOffset="94576.07">32314 7620 0,'0'-18'16,"0"36"-16,0-53 16,18 17-16,0 18 15,-1 0 1,19 0 0,-19 35-1,1 1 1,-18 52-1,0 18 1,0-18 0,35-35-1,71-18 1,0-35 0,-36-70-1,-52-54 16,-53 18-31,-53-17 16,-18 70 0</inkml:trace>
  <inkml:trace contextRef="#ctx0" brushRef="#br0" timeOffset="94923.8">32632 7161 0,'0'-35'15,"0"70"-15,0-88 0,35 18 16,-17 35 0,-1 0-1,36 35 1,71 71 0,52 53-1,-35 53 1,-141-36-1,-35-123-15</inkml:trace>
  <inkml:trace contextRef="#ctx0" brushRef="#br0" timeOffset="96076.84">27693 10460 0,'18'-18'0,"-36"36"0,36-53 15,-36-1 1,-17 19-1,17 17-15,-35 17 16,0 1 0,-35 35-1,35 17 1,18 1 0,35-18-1,35 0 1,89-36 15,17-34-15,-18-1-1,-70 1 1,-35 17 0,-18 52-1,-35 54 1,-1-35-1,19 52 1,-1-35 0,18 1-1,0-36 1,35-36 0,18 1-1,0 0 1,0-1-1,-18 1 17,-35-1-32</inkml:trace>
  <inkml:trace contextRef="#ctx0" brushRef="#br0" timeOffset="96543.7">29263 10848 0,'0'-18'0,"0"36"0,-18-71 16,1 53-16,17 53 31,0-18-31,0 53 16,-18 89 0,0-54-1,18-70-15,-17 18 31,-1-18-31</inkml:trace>
  <inkml:trace contextRef="#ctx0" brushRef="#br0" timeOffset="96743.1">29369 10936 0,'0'0'15,"17"-53"-15,1-17 16,-18 34-16,18 107 31,-18 70-15,0-88-16,17 53 15,-17 35 1,0-123 0</inkml:trace>
  <inkml:trace contextRef="#ctx0" brushRef="#br0" timeOffset="97094.23">30198 10689 0,'-18'-35'16,"36"70"-16,-36-88 15,18 36-15,0-19 0,18-17 32,-1 53-17,1 18 1,17 88-1,-17-18 1,-18-35-16,18 18 16,-1 17-1,-17-71-15</inkml:trace>
  <inkml:trace contextRef="#ctx0" brushRef="#br0" timeOffset="97277.93">30127 10319 0,'-17'-18'15,"34"36"-15,-34-54 0,17 19 16,0 34 15,17-17-31,1 18 16</inkml:trace>
  <inkml:trace contextRef="#ctx0" brushRef="#br0" timeOffset="97749.05">30462 10513 0,'0'-18'15,"18"18"1,-18-17-16,35 17 16,-17 0-1,0 35 1,-1 35 15,1-34-31,-18-1 16,35 0-1,18 18 1,-18-53 0,1-18-1,-19-34 1,36-37 0,-18-34-1,-17 52 1,0 71-1,-1 36 1,19 34 0,-1 36-1,0-35 17,-17-36-17</inkml:trace>
  <inkml:trace contextRef="#ctx0" brushRef="#br0" timeOffset="98095.82">31415 10089 0,'0'0'0,"-35"-17"31,35-1-16,17 1 1,-17-1 0,-17 36 15,-1-1-15,-17 36-16,-18 53 31,53-36-16,0-17-15,53 53 16,0-53 0,70-18-1,-88-35-15</inkml:trace>
  <inkml:trace contextRef="#ctx0" brushRef="#br0" timeOffset="98697.16">31715 9860 0,'0'0'0,"0"-53"0,-18 0 16,0 0 0,18 142 15,36-19-15,-19-17-16,19 53 15,34 53 16,-35-54-15,-17-52 0,-18-88 15,18 17-31,-1-34 16,19-54-1,17 18 1,-36 52-1,1 72 1,0-1 0,34 35-1,-16-34 1,17 17 0,0-36-1,-18-52 16,0-53-15,-17 0 0,-18-18-1,17 53 1,-17 88 0,0 18-1,0-18-15,18 18 16,0-18-16,-1 18 15,19 0 1,-36-70 0</inkml:trace>
  <inkml:trace contextRef="#ctx0" brushRef="#br0" timeOffset="98830.1">32244 9719 0,'-18'-35'16,"36"70"-16,-71-123 15,53 70-15,-18 1 16,18 34 0,36 1-1</inkml:trace>
  <inkml:trace contextRef="#ctx0" brushRef="#br0" timeOffset="99081.33">32491 9402 0,'0'-18'0,"0"36"0,-18-54 0,1 36 15,17-17-15,0 34 16,35 19 15,0 69-15,36 72-1,-18-54 1,17 36 0,-35-88-1</inkml:trace>
  <inkml:trace contextRef="#ctx0" brushRef="#br0" timeOffset="99713.09">32826 9472 0,'0'-35'16,"0"70"-16,0-88 0,0 36 0,0-19 15,0 54 17,18 17-17,-18 18 1,17 71-1,1-19 1,0-34 0,-18-53-16,17 17 15,-17-70 17,0 17-32,-17-35 15,-36-18 1,17 54-1,1-1-15,-18 18 16,35 18 15,18-1-15,0 19-16,36-19 31,-1 19-15,-17-19-1,-18 1 17,17-18-32,-17 18 15,18 34 1,17 1 0,-17-17-1,0-19-15,17 1 16,35-18-1,-17-35 1,-35-1 0,-18 19-16,0-36 15</inkml:trace>
  <inkml:trace contextRef="#ctx0" brushRef="#br0" timeOffset="100046.28">33126 9243 0,'0'0'0,"0"-18"0,0 1 15,-18 17 1,18 17 31,18 18-47,52 54 31,-34-1-15,-1-35-16,-17 53 15,-18-36-15,0-17 0</inkml:trace>
  <inkml:trace contextRef="#ctx0" brushRef="#br0" timeOffset="101817.95">28222 12577 0,'0'-36'0,"0"72"0,0-89 15,18 53-15,17-36 16,0 19 0,36-1-1,-36 18 1,1 18-1,-36 17 1,-18 0 0,0 1-1,36-1 1,70-35 0,0 0-1,89-35 1,-1-1-1,-105 1 1,-89 35 0,-106 71 15,72-54-31,-72 89 16,-35 88-1,36 35 1,88-105-1,35-71-15,0 17 16,0-34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29:28.614"/>
    </inkml:context>
    <inkml:brush xml:id="br0">
      <inkml:brushProperty name="width" value="0.05292" units="cm"/>
      <inkml:brushProperty name="height" value="0.05292" units="cm"/>
      <inkml:brushProperty name="color" value="#FF0000"/>
    </inkml:brush>
  </inkml:definitions>
  <inkml:trace contextRef="#ctx0" brushRef="#br0">18344 8043 0,'-17'-17'16,"-1"17"-1,1-18-15,-19 0 16,19 18-16,-1 0 16,0 0-1,36 18 17,0-18-32,17 0 15,35 18 1,54-36-1,70-17 1,35 0 0,-105 17-1,-54 0 1,36 18-16,-18-17 31,-52-1-15,-36 18 109</inkml:trace>
  <inkml:trace contextRef="#ctx0" brushRef="#br0" timeOffset="996.11">20161 7990 0,'18'0'31,"0"0"0,-18-17-31,17 17 63,1 0-48,-1 0-15,1 0 16,70 0 0,-17 0-1,-36 0-15,89-18 16,-19 18 0,37-17-1,16-1 1,-17 18-1,-52-18 1,-54 18-16,35 0 31,-34 0-15,-19 0 0,19 0-1,-19 0 1,-34 0 46,-1 0-46,18 18 0,-18-18-1,1 0 1</inkml:trace>
  <inkml:trace contextRef="#ctx0" brushRef="#br0" timeOffset="1943.5">22578 7814 0,'-18'0'16,"18"18"140,18-18-156,-1 0 16,19 17-1,-1-17 1,-17 0-16,17 0 15,0 0-15,18 0 16,53 0 0,0 0 15,-18 0-15,-53 0-1,-17 0 1,0 0-1,-36 0 17,0 0-17</inkml:trace>
  <inkml:trace contextRef="#ctx0" brushRef="#br0" timeOffset="19806.96">16775 7938 0,'-53'17'15,"106"-34"-15,-124 34 16,53-17-16,1 0 0,-1 18 16,-17-18-1,17 0 1,-17-18 0,17 18-1,1 0 1,34 0 62,1 0-62,0 0-1,-1 0-15,36 0 16,18 0-1,-1-17 1,-34 17-16,34-18 16,18 0-1,-17 18 1,-36 0 0,0 0-1,1 0 16,-19 0-15,1 0 0,0 0-1,-1 0 1,1 0 0,-1 0-1,19 0 1,-1 0-1,-17 0 1,-1 0 0,-17 18 15,-17-18 16</inkml:trace>
  <inkml:trace contextRef="#ctx0" brushRef="#br0" timeOffset="31325.94">2346 6773 0,'-18'-17'16,"18"-1"-16,-17 18 16,-19-18-1,19 18 1,-1 0-16,0 0 15,18 18 1,0 0 0,0-1-1,18 1 1,0-18 0,35 0-1,17-35 1,-17 17-1,0 0 1,0 1 0,-35 17 15</inkml:trace>
  <inkml:trace contextRef="#ctx0" brushRef="#br0" timeOffset="31776.55">2258 7532 0,'17'0'0,"19"-18"16,-1 1-1,36 17 1,-19 0-1,-34 0 1</inkml:trace>
  <inkml:trace contextRef="#ctx0" brushRef="#br0" timeOffset="32493.62">2417 8396 0,'-18'0'16,"0"0"15,18 18-31,-17-1 15,17 1 1,17-18 0,19 0-1,52 0 1,-18 0 0,-34-18-16,16 18 15,-16 0 1</inkml:trace>
  <inkml:trace contextRef="#ctx0" brushRef="#br0" timeOffset="52967">10460 10672 0,'0'0'0,"0"-18"0,0 0 16,18 18-16,-1 0 31,-17-17-31,0 34 63,-17-17-63,17 18 15,0 0 32,17-18-31,1 0-1,-1 0 1,19 0 0,17 0-1,17 0 1,1 0 15,-18-18-31,35 18 16,0-18 15,-35 18-15,-18-17-16,0 17 15,36-18 1,-53 18 0,-1 0-1,-17 18 16,-17-18 1,-1 0-17,18 17 1,-18-17 0</inkml:trace>
  <inkml:trace contextRef="#ctx0" brushRef="#br0" timeOffset="53931.59">10954 10654 0,'-18'0'32,"18"18"-1,18-18-16,-1 0 1,1 0 0,53 0-1,-19 0 1,-34 0 0,53 0-1,17 0 1,-18-18-1,-34 18 1,-19 0 0,-34 0 62,-1 0-47,0 0 0</inkml:trace>
  <inkml:trace contextRef="#ctx0" brushRef="#br0" timeOffset="54552.25">11024 10707 0,'18'0'46,"0"0"-30,-1 0 0,1 0-16,35 0 15,-18 0 1,0 0 0,36 0-1,-36 0 1,0 0-1,-17 17 1,-18 1 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30:50.231"/>
    </inkml:context>
    <inkml:brush xml:id="br0">
      <inkml:brushProperty name="width" value="0.05292" units="cm"/>
      <inkml:brushProperty name="height" value="0.05292" units="cm"/>
      <inkml:brushProperty name="color" value="#FF0000"/>
    </inkml:brush>
  </inkml:definitions>
  <inkml:trace contextRef="#ctx0" brushRef="#br0">18397 8678 0,'0'18'16,"0"-36"-16,18 36 0,17-18 16,-17 0-16,0 18 15,-1-18 1,1 0-1,17 0 1,53 0 0,53-18 15,53-17-15,-52 17-1,34-17 1,-53 35-1,-105 0 1,0 0-16,-1 0 16,-34 0 15,-1 0-15</inkml:trace>
  <inkml:trace contextRef="#ctx0" brushRef="#br0" timeOffset="855.98">20743 8661 0,'-17'0'0,"-1"0"15,0 0 17,1 0-17,17 17-15,17-17 63,1 0-63,0 0 15,35 0 1,0-17 0,-18 17-16,88-36 15,-35 19 1,36-1-1,-36 0 1,-53 18 0,-52 0 31,-1 18-47,-17-18 15</inkml:trace>
  <inkml:trace contextRef="#ctx0" brushRef="#br0" timeOffset="7683.91">2522 9825 0,'0'17'93,"-17"-17"-14,34 0-64,1 0 1,35 0-1,0-17 1,17 17 0,-17-18-1,-35 18-15,17-17 16,-17 17 0,0 0-1,-18-18 16,0 0-15,0 1 0,0-1-16</inkml:trace>
  <inkml:trace contextRef="#ctx0" brushRef="#br0" timeOffset="9856.04">2558 10724 0,'0'18'31,"-18"-18"-16,18 18 1,18-18 109,-1 0-94,1 0-15,0-18-16,-1 18 16,1 0-16,17 0 15,0 0 16,18 0-15,-17 0 0,-19 0-1,-17 18 126</inkml:trace>
  <inkml:trace contextRef="#ctx0" brushRef="#br0" timeOffset="12637.68">16722 8767 0,'-18'0'0,"0"0"32,18-18-17,-17 18-15,17 18 32,-18-18-1,18 17-16,18-17 17,-1 0-17,19-17 1,17 17 0,-18 0-16,71-18 15,0 0 16,-36 18-31,1 0 32,-36 0-17,-17 0 1,-18 18 0,-18-18-1,-17 18 1,-1-18-1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31:14.706"/>
    </inkml:context>
    <inkml:brush xml:id="br0">
      <inkml:brushProperty name="width" value="0.05292" units="cm"/>
      <inkml:brushProperty name="height" value="0.05292" units="cm"/>
      <inkml:brushProperty name="color" value="#FF0000"/>
    </inkml:brush>
  </inkml:definitions>
  <inkml:trace contextRef="#ctx0" brushRef="#br0">16845 9507 0,'-17'0'0,"34"0"0,-70 0 16,36 0 0,-1 0-1,0 0 1,18 18 31,18-18-16,0 0-15,-1 0-16,19 0 15,34 0 1,-35 0-16,89-18 16,-18 1-1,52-19 1,19 19-1,-36 17 1,-53-18 15,-53 18-15,1 0 0,-19 18-1,1-18 1,0 0-1,-1 0 1,-34 0 15,-1 0 1,0 0-32</inkml:trace>
  <inkml:trace contextRef="#ctx0" brushRef="#br0" timeOffset="1345.85">18486 9437 0,'0'0'16,"-18"0"15,0 0-15,-17 17-1,17-17 1,1 0 0,-1 18-1,36 0 32,-1-18-31,1 0-1,35 0 1,17-18 0,-34 18-16,34 0 15,-17 0-15,35 0 16,18-18-1,0 18 1,-71 0 0,1 0-16,-19 0 15,1 18 1,0-18 0,-54 18-1,1-1 16,0-17-15,-1 18 0,19-18-1</inkml:trace>
  <inkml:trace contextRef="#ctx0" brushRef="#br0" timeOffset="4800.62">15505 7408 0,'0'-17'31,"-18"17"-31,-17 0 32,17-18-17,18 0 1,18 1 15,-1-1-31,19 0 16,52 1-1,-35 17 1,-18 0-16,36 0 31,-54 0-31,18 35 16,-35 18-1,-35 18 1,-18-36 0,36-17-16,-36 17 15,17-18 1,36 1 0,18-18-1,0 0 1,17 0-1,18 18 1,0 17 0,0 0-1,-53 1 1,-53-1 15,-35 0-15,-1-17-1,37-18-15</inkml:trace>
  <inkml:trace contextRef="#ctx0" brushRef="#br0" timeOffset="6137.69">15628 8096 0,'0'-17'15,"0"34"-15,18-34 0,-18-1 16,17 18 0,1 0-1,-18 18 16,-18-1-15,1 1-16,-19 17 16,1-17-1,0 35-15,-18 17 32,35-34-17,1-19 1,34-17 15,19 0-15,17-17-1,-36-1-15,107-17 16,-54 17 0,1 0-1</inkml:trace>
  <inkml:trace contextRef="#ctx0" brushRef="#br0" timeOffset="6369.01">15610 8184 0,'0'-17'15,"0"34"-15,0-52 0,0 18 0,0-1 31,18 36-15,-18-1 0,18 1-16,-1 52 15,19 54 1,-36-71-16</inkml:trace>
  <inkml:trace contextRef="#ctx0" brushRef="#br0" timeOffset="10723.58">21855 9313 0,'-18'0'0,"36"0"0,-54 0 15,1 18 1,17-18 0,36 0 31,0 0-32,-1 0 1,36 0-1,0 0-15,-35 0 16,35 0 0,-36 0-16,1 0 15</inkml:trace>
  <inkml:trace contextRef="#ctx0" brushRef="#br0" timeOffset="12599.71">9454 10707 0,'18'0'125</inkml:trace>
  <inkml:trace contextRef="#ctx0" brushRef="#br0" timeOffset="15477.77">9507 10724 0,'0'0'16,"-17"-17"0,-1 17-1,0 0 1,1 0 0,-1 0-1,1 0 1,-1 0 15,0 0 0,18 17-15,18-17 31,0 0-16,-1 0-31,18-17 16,36 17-1,17 0 1,-35 0 0,-18 0-16,36 0 15,52-18 1,54 18 15,-89-17-15,35 17-1,-52 0 1,53-18 0,-1 18-1,-17 0 1,-71-18-16,53 18 15,-52 0-15,34 0 16,-17 0 0,-18 0-1,-17 0 1,0 0-16,-1 0 16,18 0-1,-17-17 1,0 17 15,-36 0 94,18 17-94,-18-17-31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31:44.664"/>
    </inkml:context>
    <inkml:brush xml:id="br0">
      <inkml:brushProperty name="width" value="0.05292" units="cm"/>
      <inkml:brushProperty name="height" value="0.05292" units="cm"/>
      <inkml:brushProperty name="color" value="#FF0000"/>
    </inkml:brush>
  </inkml:definitions>
  <inkml:trace contextRef="#ctx0" brushRef="#br0">9807 10742 0,'-17'0'0,"-1"0"16,0 0 0,1 0-1,-1 18 1,0-18-16,-17 0 16,17 0-1,1 0 1,-1 0 15,36 0 0,-18 17-15,17-17 0,19 0-1,-19 0-15,72-17 16,16-1-1,72 0 1,52 1 0,0-1-1,-17 1 1,-71 17 0,36 0-1,-19 17 1,-52-17 15,-71 0-31,54 0 16,34 0-1,-52 0 1,-1 0 0,-17-17-1,0 17 1,-35 0-16,-1 0 15,19 0 1,-19 0 0,-34 0 46,17 17-62,-18-17 31,0 0-15,1 18-16,-1-18 31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31:49.947"/>
    </inkml:context>
    <inkml:brush xml:id="br0">
      <inkml:brushProperty name="width" value="0.05292" units="cm"/>
      <inkml:brushProperty name="height" value="0.05292" units="cm"/>
      <inkml:brushProperty name="color" value="#FF0000"/>
    </inkml:brush>
  </inkml:definitions>
  <inkml:trace contextRef="#ctx0" brushRef="#br0">18344 10866 0,'0'17'32,"0"1"-17,-17-1 1,17 1-16,-18 17 31,1-17-15,17 0-1,-18-1 1,36-17 93,-1 0-93,1 0-16,-1-17 16,19 17-16,52 0 15,35-18 17,-87 18-32,34 0 15,54-18 1,-71 18-1,-36 0-15,36 0 16,-18 0 0,-17 0-1,0 18 1,-1-18 0,-34 0 77,17 18-77</inkml:trace>
  <inkml:trace contextRef="#ctx0" brushRef="#br0" timeOffset="13604.22">11201 12929 0,'-18'0'0,"0"0"16,1 0-16,-1 0 15,0 0 1,1 0-16,-1 0 16,1 0-1,-1 0 1,-17 0 0,-1 18-1,1-18 1,0 18-1,52-18 48,1 0-63,17 0 16,-17 0-1,17-18 1,36 18-1,35-18 1,0 1 0,-1 17-1,-16-18 1,-54 18-16,18 0 16,0 0-1,-36 0 1,-17 18-1,-17-18 1,-36 17 0,0 1 15,18-18-15,-1 0-1,19 0 1,-1 0-1</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33:04.179"/>
    </inkml:context>
    <inkml:brush xml:id="br0">
      <inkml:brushProperty name="width" value="0.05292" units="cm"/>
      <inkml:brushProperty name="height" value="0.05292" units="cm"/>
      <inkml:brushProperty name="color" value="#FF0000"/>
    </inkml:brush>
  </inkml:definitions>
  <inkml:trace contextRef="#ctx0" brushRef="#br0">3510 7902 0,'0'-17'16,"0"-1"0,-18 18 30,1 0-30,-1 0 0,18 18-16,-17-18 15,-1 17 1,0 1 0,18 0 15,18-18-16,0 0 32,-1 0-31,1 0 0,17 0-1,0 0 1,-17 0-16,35 0 15,35 0 1,-35 0 0,53 0-1,-18 0 1,-17-18 0,17 18-1,35 0 16,1-18-15,-1 18 0,-35-17-1,-52 17-15,34 0 16,18-18 0,-35 18-1,0-18 1,0 18-1,18 0 1,-18 0 0,0 0-1,-18 0 1,18 0 0,-18 0 15,-17 0-16,-36 0 17,0 0-17</inkml:trace>
  <inkml:trace contextRef="#ctx0" brushRef="#br0" timeOffset="789.92">5856 7814 0,'0'18'63,"18"-18"-1,-1 17-46,1-17-16,17 0 16,36 0-1,-36 0-15,36 0 16,17-17 0,-18 17 15,-52-18-16,0 18 1,-36 0 31,0 0-16,18 18-31</inkml:trace>
  <inkml:trace contextRef="#ctx0" brushRef="#br0" timeOffset="2220.13">7497 7761 0,'-18'0'0,"0"0"16,1 18-1,-19-18 1,1 17-1,0 1 1,17-18 0,0 0-1,36 0 17,0 0-32,17 0 15,0 0 1,71-18-1,88-17 1,36 0 0,16-36-1,-87 36 1,-88 17-16,52 1 16,-52-1-16,17 18 15,0-18 1,-53 18-1,-17 0 17,-18 18 15,-18-18-47,1 0 31,-18 18-16,-1-18 1,36 17-16</inkml:trace>
  <inkml:trace contextRef="#ctx0" brushRef="#br0" timeOffset="3152.11">10795 7849 0,'18'0'125,"-1"0"-109,1 0-1,-18 18-15,35-18 16,0 0 0,1 0-1</inkml:trace>
  <inkml:trace contextRef="#ctx0" brushRef="#br0" timeOffset="9912.81">7461 7761 0,'0'18'78,"18"-18"-15,0 0-32,-1 0-31,1 17 16,52-17-1,-17 18 1,-17-18-16,16 0 15,54 18 1,-17-18 0,16 0-1,-16 0 1,-1 0 15,-35-18-15,35 18-1,0 0 1,-17 0 0,34 0-1,1 0 1,-18 18 0,-35-18-1,-17 0-15,17 0 16,17 0-1,18 0 1,1 0 0,-54 0-1,-18 0-15,1 0 16,-36 0 62,1 0-15,-1 0-48</inkml:trace>
  <inkml:trace contextRef="#ctx0" brushRef="#br0" timeOffset="14147.78">4286 12065 0,'0'0'0,"18"0"16,0-18 0,-18 36 30,-18-18-30,18 18-16,-18-1 16,1 36-1,17-18 1,0 1 0,0-1-1,17-35 1,-17-18 15,0-17-15,0 17 15,-17 1-31,-1-1 16,0 18-1,1 0 1,17 35-1,0 1 1,0-54 31</inkml:trace>
  <inkml:trace contextRef="#ctx0" brushRef="#br0" timeOffset="14565.47">4833 11606 0,'0'-17'0,"0"34"0,18-70 15,-18 18 1,17 18 0,-17 34-1,0 18 1,0 1-1,0-1-15,0 53 16,-35 53 15,-18 71-15,35-124 0,1 0-1,-1-17 1</inkml:trace>
  <inkml:trace contextRef="#ctx0" brushRef="#br0" timeOffset="15182.43">5433 11765 0,'0'0'0,"17"-17"0,19-19 31,-36 19-31,0-1 16,-18-17-1,-35 17 1,18 0 0,-18 36-1,-18 17 1,1 54 0,35-37-1,35-16-15,-18 34 16,18-34-1,0 16 1,18-16-16,-1-1 16,36-17-1,-18-18 1,36-53 0,-18-53-1,-18 0 1,-17 53-1,-18 36-15,0-1 16,17 18 0,1 53-1,17 17 1,-17-17 0,-18-35-16,18 35 15,-18-18 1</inkml:trace>
  <inkml:trace contextRef="#ctx0" brushRef="#br0" timeOffset="15392.97">5980 11765 0,'-36'0'31,"19"0"-31,-1 0 63</inkml:trace>
  <inkml:trace contextRef="#ctx0" brushRef="#br0" timeOffset="15899.07">6368 11589 0,'0'-18'15,"0"36"-15,0-54 0,0 19 16,0-18 0,-18 17-1,0 0 1,-17 36 0,0 35-1,35 0 1,-18 35 15,36 0-15,35-17-1,0-36 1,0-35 0,35-18-1,-35-35 1,-53-35-1,0 35 1,-18 18-16,-17-18 16,-18 35-1,0 36 1,35-18 0</inkml:trace>
  <inkml:trace contextRef="#ctx0" brushRef="#br0" timeOffset="16336.57">6950 11483 0,'0'-18'0,"0"36"15,-18-36-15,-17 1 16,35-1-16,-18 0 15,1 1 1,17 34 15,0 1-15,0 0-16,17-1 0,1 36 16,35 18-1,0-1 16,0-17-15,-1-35 0,19-36-1,17-52 1,-70-36 0,-18-18-1,-35 54 1,-18 17-1,0 71 1</inkml:trace>
  <inkml:trace contextRef="#ctx0" brushRef="#br0" timeOffset="16617.84">7620 11201 0,'0'-18'16,"0"36"-16,0-71 15,0 17 1,0 19-16,18 34 31,-1 36-15,36 53-1,-18-18 1,-17-35-16,17 53 16,36 18-1</inkml:trace>
  <inkml:trace contextRef="#ctx0" brushRef="#br0" timeOffset="16818.58">7673 11624 0,'-35'-18'0,"70"36"0,-106-53 31,89 17-15,35 0-1,0 1 1,-18 17-16,53-35 15</inkml:trace>
  <inkml:trace contextRef="#ctx0" brushRef="#br0" timeOffset="19287.62">4621 12718 0,'18'0'47,"-36"0"15,36 0-15,0 0-31,-1 0-16,54-18 15,70 0 1,-18-17 0,-52 17-16,70 1 15,88-36 1,36-18-1,35 1 1,-18-1 0,-123 36-1,53-18 17,-18 0-17,-71 18 1,-52 35-1,-19-18 1,-34 18 0,-36 0 46,1 0-62</inkml:trace>
  <inkml:trace contextRef="#ctx0" brushRef="#br0" timeOffset="20720.9">6985 12277 0,'0'0'16,"0"-18"0,18 18-16,-1 0 15,-17 18 1,0-1 15,18 36-15,-18 0-1,18-18-15,-18 18 16,17 0-16</inkml:trace>
  <inkml:trace contextRef="#ctx0" brushRef="#br0" timeOffset="20921.5">7126 12418 0,'0'0'0,"0"-18"0,0-17 15,0 17 1,18 18 15,-1 0-15,1 35 0,0 1-1,-1-19-15</inkml:trace>
  <inkml:trace contextRef="#ctx0" brushRef="#br0" timeOffset="21491.08">7655 12541 0,'0'0'16,"0"-35"-16,0 17 16,0-17-1,0 17-15,0 1 16,0-1-1,36 53 1,-1 54 0,0-1-1,-35-53-15,35 36 16,-17 34 0,17-34-1,-35-53 1,0-36 31,-17-17-47,-1-18 31,18 35-31,0-70 16,0 53-1,53 17 1,18 18-1,-36 18 1,-18-1-16,19 19 16,-19 34-1</inkml:trace>
  <inkml:trace contextRef="#ctx0" brushRef="#br0" timeOffset="22462.99">8255 12647 0,'18'-18'16,"-36"36"-16,36-53 0,-18 17 16,-18 18-16,0-17 15,1 17 1,-1 17-1,18 36 1,0-18 0,53 1-1,35-36 1,-35-18 0,0-17-1,-35-18 1,-54 0 15,19 53-31,-19-35 16,-16 35-1,-19 35 1,36 35 0,52 1-1,19-36 1,52 18-1,18-53 1,-18-53 0,-35 0-1,-36 36-15,1-124 16,-36 35 0,1 35-16,-36-52 15,-18-18 1,54 88-1,-1 35 1,0 18-16,18 71 31,18 52-15,35 18 0,0-35-1,35 18 1,0-54-1,-35-35 1,-18-35 0,1-53-1,-36-52 1,-18-72 0,-35 1-1,0 88 1,36 52-1,-19-17-15,1 53 16,35 53 15,0 18-15,18-36-16,17 71 16,53 35-1,0-17 1,-17-36-1,-18-35 1</inkml:trace>
  <inkml:trace contextRef="#ctx0" brushRef="#br0" timeOffset="22876.95">9243 12382 0,'0'-17'0,"0"34"0,0-52 16,0 18-16,0-19 15,17 19 1,-17-1 0,0 53 15,0-17-31,-17 35 15,17 17 1,0 1 0,53-36-1,0-35 1,-36 0-16,36-35 16,0-36-1,-35 1 1,-71-18 15,-35 70-15,17 36-1,-17 35 1</inkml:trace>
  <inkml:trace contextRef="#ctx0" brushRef="#br0" timeOffset="23741.19">9860 11606 0,'0'-17'0,"18"-1"31,-1 18 0,1 0 0,-18 18-31,0-1 16,18 1-16,-1 0 16,1 35-1,-18 0 16,0-36-15,18-17 0,-18-17-16,35-1 15,-17 0-15,-1-17 16,18-18 0,-17 35-1,0 1 1,-1 17-1,1 35 1,-18 0 0,-18 1-1</inkml:trace>
  <inkml:trace contextRef="#ctx0" brushRef="#br0" timeOffset="28312.96">4851 14922 0,'17'0'15,"-17"18"63,0 0-62,0-1 0,18 1-16,-18 0 15,18-1 1,-1 19-1,19-36 1,-36 17-16,17-17 16,1-35-1,-18 0 1,-35-18 0,-1 17-1,19 36-15,-1-17 16,0 17-1,18 17 17,0 1-17,18-18 1,0 0 0,-36-18 15</inkml:trace>
  <inkml:trace contextRef="#ctx0" brushRef="#br0" timeOffset="28730.66">5256 14358 0,'0'-35'16,"0"70"-16,0-88 0,0 36 15,18 17 1,-18 17 0,0 1-16,-18 52 15,1-17 1,17-17-16,0 52 16,0-35-16,0 105 31,-18-69-31,18 34 15,0-70 1,0-18 0</inkml:trace>
  <inkml:trace contextRef="#ctx0" brushRef="#br0" timeOffset="29480.66">6015 14517 0,'0'-18'0,"0"36"0,0-53 31,0 17-31,0 0 16,-18 1-1,-17 17 1,17 0-16,-17 0 16,-36 35-1,-17 35 1,35 19 0,18-19-1,17 36 1,18-35-1,36-1 17,-19-52-32,36-1 31,-17-34-15,16-54-1,-16-35 1,-36 18-1,17 53-15,-17-36 16,0 1 0,18 70-1,0 17 1,-1 54 0,36 35-1,-18-18 1,1 0-1,-19-70 17,-17-1-32,18-17 0</inkml:trace>
  <inkml:trace contextRef="#ctx0" brushRef="#br0" timeOffset="30148.76">6385 14411 0,'0'0'16,"0"-18"-16,18 1 0,-18-19 15,-35 1 1,17 18 15,-17 17-15,17 0 15,0 0-15,36 0-1,-18 17 1,18 1-16,-1 35 16,19 53-1,17-1 1,-1-34 0,-16-36-1,-19-35 1,1-17 15,0-19-15,-18 19-1,0-1-15,0 0 16,-18 18 0,18-17-1,-18 17 1,1 0-1,17-18 17,-18 18-17,0-18 1,1 1 0</inkml:trace>
  <inkml:trace contextRef="#ctx0" brushRef="#br0" timeOffset="30715.68">6350 14464 0,'18'0'0,"-36"0"0,36-18 16,-18 1-1,0-1 1,0 36 15,0-1-15,-18 1-16,18 35 16,0 0-1,18-18 1,-1-35-16,1 18 15,0-1 1,17-17 0,-18-35-1,-17 0 1,-17-18 0,-1 18-1,1 35 1,-19 0-1,19 52 1,17-34 0,17 17-1,1-17 1,17-36 0,0 1-1,-35-1 1,0-17-1,-17 35 1</inkml:trace>
  <inkml:trace contextRef="#ctx0" brushRef="#br0" timeOffset="31383.36">6844 14323 0,'0'0'15,"0"-18"-15,18 1 16,-1-1 15,-17 0-15,0 1 15,-17 17-15,17 17-1,0 19 1,0-19-16,0 36 16,17 53-1,18 0 16,1-53-15,-19-36-16,19 19 16,34-19-1,-17-52 1,-18-36 0,-52-17-1,-36-35 1,-35 17-1,17 53 1,-17 71 0,53 17-1,17-17-15</inkml:trace>
  <inkml:trace contextRef="#ctx0" brushRef="#br0" timeOffset="31833.67">7285 14288 0,'0'0'15,"0"-18"-15,0 0 0,0 1 31,0-1-15,17 18 0,1 18-1,17 17 1,1 18 0,-19-36-16,19 36 15,-19-35 1,19 35-1,34 0 1,-17-71 0,0-17-1,-35 17-15,17-52 16,-35-18 0,-35-1-1,-18 54 1,-18 35-1,36 35 1</inkml:trace>
  <inkml:trace contextRef="#ctx0" brushRef="#br0" timeOffset="32134">7938 14058 0,'-18'-35'16,"36"70"-16,-54-88 0,19 53 15,17-17-15,0-1 16,35 36 15,-35-1-31,53 19 16,0 52-1,17 18 1,-17 17 0,-35-35-1</inkml:trace>
  <inkml:trace contextRef="#ctx0" brushRef="#br0" timeOffset="32319.34">7973 14358 0,'-18'-18'0,"36"36"0,-53-53 15,35 17 1,17 1 0,1 17-16,17-18 15,71-17 1,-18-1-1</inkml:trace>
  <inkml:trace contextRef="#ctx0" brushRef="#br0" timeOffset="33500.75">8943 13829 0,'-18'0'16,"36"0"-16,-36-18 15,36 1 1,-36 17 15,1 0-15,-1 0-16,0 0 31,36 0-15,0 17-1,35 1 1,70 0 0,-17-1-1,-53 1-15,53-1 16,35-17-1,-53 18 1,-18-18 0,-87 0 31,-1 0-32,-17 18 1,0-18-1,17 0-15,-17 17 16,-1 1 0,1 17-1,18 18 1,-19 0 0,36-18-16,-35 36 15,0 70 1,-18 0-1,18-70 1,17-36-16,18 0 16,-18-17-1,1-18 17,17-18-1,0 1-16,17 17 17,-17-18-1</inkml:trace>
  <inkml:trace contextRef="#ctx0" brushRef="#br0" timeOffset="34720.15">9842 13458 0,'18'-17'15,"-36"34"-15,36-52 0,-18 18 16,18 17 15,-18 35-15,35 35-1,-17-34-15,17 52 32,0-35-32,18 53 15,35 35 1,1-35-1,-54-54 1</inkml:trace>
  <inkml:trace contextRef="#ctx0" brushRef="#br0" timeOffset="34937.64">9948 13829 0,'0'0'16,"-17"0"-16,17-18 16,35 1-1,18-1 17,35-17-17,36-1 1,-54 19-16</inkml:trace>
  <inkml:trace contextRef="#ctx0" brushRef="#br0" timeOffset="35738.81">10442 13688 0,'-17'0'0,"34"0"0,-52 0 16,35-18 0,0 0-16,0 1 15,18-18 17,-1 17-17,19 18 1,34 35-1,-17 18 1,0 35 0,-35-17-1,-18-36 1,-18-17 0,-17-18-1,-1-18 1,1-35-1,0 0 1,17-35 0,36 18 15,35 17-15,-18 35-1,53 18 1,0 35-1,-17 36 1,-53-18 0,-18 17-1,-18 1 1,0-53 0,-17-36-1,17 0 1,18-17-16,-35-18 15,35-53 1,18 0 0,-1 53 15,1 36-31,35-1 16,0 36-1,17 35 1,-34 35-1,-19 0 1,1-35 0,-18 0-16</inkml:trace>
  <inkml:trace contextRef="#ctx0" brushRef="#br0" timeOffset="36357.91">11289 13476 0,'-18'-18'0,"36"36"0,-18-18 47,35 35-31,-17-17-16,35 35 15,0 17 1,-18 19 0,0-19-1,-17-34 1,-1-19 0,-17-34-1,-17-19 1,-18-17-1,17 36-15,-17-72 16,-1 54 0,-17-71-16,-35-17 15,18 17 17,34 36-17,19 17 1,34 17-1,19 19 1,52-1 0,-35 18-1,53 35 1,-36 36 0,-70 35-1,-53-36 1,18-34-16,-36 34 15,-70 1 1,35-54 0</inkml:trace>
  <inkml:trace contextRef="#ctx0" brushRef="#br0" timeOffset="39280.08">13670 14499 0,'0'0'0,"0"-17"0,0-1 15,0 0 1,-18 18 0,1 18 15,17 0-31,0 52 16,35 71-1,18 53 1,18 36-1,-18-72 1,35 89 0,-18-35-1,-34-106 1,-36-89 0</inkml:trace>
  <inkml:trace contextRef="#ctx0" brushRef="#br0" timeOffset="39975.6">13494 14640 0,'0'0'15,"0"-17"-15,-18-19 16,36 19-16,-1-1 16,36-17-1,18 0 1,70-36 0,88-17 15,89-18-31,17 35 31,-159 18-15,-105 36-16,52-1 15,-34 1 1,-72 17 0,-52 35 15,35-18-31,0 19 15,0 70 1,18-1 0,34 72-1,54 52 1,35 18 0,-17-35-1,-89-106 16,-17-54-31,-18 1 16,-53 18 0,-71-36-1,-140 1 1,-18 16 0,123-16-16,-388 70 15,230-36 1,-1 1-1,247-54 1,54-17-16,17-17 16</inkml:trace>
  <inkml:trace contextRef="#ctx0" brushRef="#br0" timeOffset="40460.64">13441 13406 0,'0'0'15,"0"-18"-15,17 18 16,-17 18 0,18-1-1,0 71 1,35 36 0,-18-18-1,-17-53-15,17 35 16,18 18-1,-53-71-15</inkml:trace>
  <inkml:trace contextRef="#ctx0" brushRef="#br0" timeOffset="41243.87">13458 13935 0,'-17'-18'16,"34"36"-16,-52-54 15,35 19 1,18-1 0,35 1-1,17-36 1,-17 17 0,-18 19-16,18-36 15,0 17 1,-17 1-1,-1 18 1,0 52 0,-17 0-1,-1-17 1,19 52 0,-19 19-16,1-37 15,-18 1 16,-18-53-15,1 0 0,-19-70-1,19-1 1,17 36-16,-18-36 16,36-34-1,17 52 1,18 70-1,18 1 1,-1 35 0,1 0-1,-54 0 1,-17-18 0,-35-17 15,17-18-16,-17-18 1,17-53 0,18 1-1,0-18 1,36 35 0,34 35-1,1 71 1,-18-18-1,-18 53 1,-17-35 0,-18-35-1</inkml:trace>
  <inkml:trace contextRef="#ctx0" brushRef="#br0" timeOffset="41678.48">14429 13547 0,'17'-36'15,"-34"72"-15,52-89 0,0 17 16,-17 19 0,-1 52-1,19 36 1,-1 34 0,-17-16-1,-1-54-15,1 18 16,0 0-1,-18-36 1,0-52 0,-36 0-1,-34-89 1,-18-34 15,35 17-15,35 70-1,89 53 1,-1 54 0,36 34-1,-53 54 1,-71-54 0,-70 54-1,-35-54 1</inkml:trace>
  <inkml:trace contextRef="#ctx0" brushRef="#br0" timeOffset="44697.94">13864 14499 0,'0'0'0,"0"-17"16,0-1 0,-17 18-1,17-18 17,17 18-1,-17 18-16,18 0 1,-18 17-16,17 18 16,19 53-1,17-1 1,-36-34 0,-17-53-16,18 17 15,0-18 1,-54-34 31,36-1-47,-17 18 15,17-17-15,-36-19 16,19-17 0,17 0-1,17 18 1,36 18-1,-17-1 1,34 36 0,-17 34-1,-18-16 1,1 17 0,-36-18-1,0 0 1,-18-35-1</inkml:trace>
  <inkml:trace contextRef="#ctx0" brushRef="#br0" timeOffset="45815.64">14323 14640 0,'0'0'15,"0"-17"1,-18 17 15,18 17 1,18 1-32,-18 0 15,17-1 1,-17 1-16,18-18 15,0 0 1,17-35 15,0-1-15,-35 1 0,-17 0-1,-36-1 1,17 36-1,1 36 1,35-1 0,0-17-16,0 17 15,35 35 1,1-17 0,-1-35-1,18-18 1,0-35-1,0-36 17,-18-52-17,-53 35 1,-35-54 0,18 54-1,0 35 1,17 36-1,18 34 17,0 1-32,0 0 15,18 52 1,0-17 0,17 53-1,0-18 1,18 0-1,-18-52 17,-17-36-32,0 17 15,17-17 1,-18-53 0,-17-17-1,-17-71 1,-18 52-1,-1-34 1,1 70 0,17 35-1,1 18 1,17 36 0,17-1-1,19 36 16,-1-1-15,-17 18 0,34 18-1,1 0 1,-17-36 0,-19-52-1,1-18 1</inkml:trace>
  <inkml:trace contextRef="#ctx0" brushRef="#br0" timeOffset="46201.73">14887 14517 0,'0'0'0,"0"-18"15,0 1-15,0-1 16,0 0 15,0 36-15,0 0 0,0-1-1,0 54 1,18-36-1,-18-17-15,17 17 16,19-17 0,-1-36-1,-35-17 1,0-1 0,0 19-16,-35-36 15,-53 35 1,-36 53-1</inkml:trace>
  <inkml:trace contextRef="#ctx0" brushRef="#br0" timeOffset="51238.16">5433 15998 0,'0'-17'15,"0"34"17,0 1 15,17-18 15,1 0-46,0 0-1,-1 0-15,19-18 16,17 1 0,-36-1-1,71-35 1,106-17-1,0-36 1,0 35 0,-70 18-1,-71 18-15,35 0 16,-35 17-16,53-17 16,-53 17-1,53 1 1,-36-1-1,71-17 1,18-1 0,-18 1-1,0 0 17,-53 17-17,18-35 1,18 18-1,-1 0 1,-35 0 0,-52 17-16,52 0 15,35-17 1,1 0 0,-36 17-1,-35 0-15,35-17 16,71-18-1,17 0 1,1 0 15,-72 0-31,54 1 32,-35-1-17,-19 17 1,-52 1-1,0 17 1,18-17 0,70-18-1,53-17 1,-71 34 0,36 1-1,-71 18 1,-52-1-1,-19 0 1,19 1 0,69-19 15,-34 19-15,35-19-1,-18 19 1,-35-1-16,35 0 15,0 1 1,-35-1 0,-35 1-1,0 17 79,-18-18-94,17 18 16,1 0-1,17-18-15,-17 18 16,-18 18 62,-18-18-62,0 0-16,1 18 15</inkml:trace>
  <inkml:trace contextRef="#ctx0" brushRef="#br0" timeOffset="64609">1729 5609 0,'17'-17'16,"-34"34"-16,52-52 0,-17 35 16,-36-18-1,0 36 1,1-18-16,-19 18 15,1-18 1,0 17 15,0 1-15,17-18 15,36 0-15,17 0-1,18 0 1,88 0 0,0-18-1,-35 1 1,-36 17 0,-52 0-16,17 0 15,-17 0 1,-18 17-1,-53 1 17,18-1-17</inkml:trace>
  <inkml:trace contextRef="#ctx0" brushRef="#br0" timeOffset="65273.58">1870 5450 0,'0'0'0,"-18"0"31,36 0 32,-18 18-48,17-18-15,19 18 16,-19-1-16,54 1 15,35 17 1,-1 1 15,-34-19-15,-53 18 0,-18-17-1,-36 17 1,-17 1-1,1-1 1,-1 0 0,35-35-1,-17 18 1</inkml:trace>
  <inkml:trace contextRef="#ctx0" brushRef="#br0" timeOffset="65558.07">2081 5556 0,'-17'-17'0,"17"-1"31,-18 18-15,36 18 15,-1 17-15,1 0 0,-18-17-16,18 35 15,-18 17 1</inkml:trace>
  <inkml:trace contextRef="#ctx0" brushRef="#br0" timeOffset="68813.64">6544 15028 0,'0'-17'16,"18"17"-16,-18-18 31,17 0-16</inkml:trace>
  <inkml:trace contextRef="#ctx0" brushRef="#br0" timeOffset="69197.58">7602 14870 0,'0'0'15,"0"-18"-15,-17 36 32,-19-1-32,19-17 15,-1 0 1,18 18-1,18-18 1,17-18 0,0 18-1,1-17 1,-19 17-16,19 0 16,16-18-1,-16 18 1</inkml:trace>
  <inkml:trace contextRef="#ctx0" brushRef="#br0" timeOffset="80341.53">5574 15734 0,'-18'0'78,"18"18"-78,-17-18 16,-19 35 0,1-18-1,35 1 1,-18 0-16,18-1 78,-17-17-78,-1 0 31,18 18-15,-17 0-1,-1-18 1,0 17-16,1-17 31,17 18-15,17-18 0,1 0-1,0 0 1,34 0-1,-16-18 1,-1 1-16,0-1 16,-17 18-16,35-18 15,0-17 1,0 0 15,0 17-15,-18 1-1,18-1 1,17-17 0,-34 17-1,16 18 1,-34-18 0,35 18-1,-18-17 1,18-1-1,-17 0 1,34-17 0,-17 35-1,-18-17 1,1 17 15,-19-18-15,18 0-1,1 1 1,34-1 0,-34 0-1,17 18 1,-1-17 0,-16-1-1,17 0 1,-18 18-1,35-35 1,19 17 0,-1 1-1,-18-1 1,-52 1 0,35-1-1,17 18 1,-17-18-1,-17 1 1,-1 17 0,36-18-1,34 0 1,-16-17 0,-37 17-1,-16 18-15,-1-17 16,36-1-1,-1 1 1,18-19 0,-35 19-1,-17 17 1,-1 0-16,0-18 31,-17 18 0,-1-18 1,1 18-17,0 0 1,-1 0-16,19-17 16,-19 17-1,1 0 1,-36 0 78,1 0-79,34 0 220,-34 0-173</inkml:trace>
  <inkml:trace contextRef="#ctx0" brushRef="#br0" timeOffset="103233.36">2364 10054 0,'17'0'0,"1"0"31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35:58.770"/>
    </inkml:context>
    <inkml:brush xml:id="br0">
      <inkml:brushProperty name="width" value="0.05292" units="cm"/>
      <inkml:brushProperty name="height" value="0.05292" units="cm"/>
      <inkml:brushProperty name="color" value="#FF0000"/>
    </inkml:brush>
  </inkml:definitions>
  <inkml:trace contextRef="#ctx0" brushRef="#br0">18503 16192 0,'0'0'0,"-17"0"16,-1 18-1,0-18-15,1 0 16,-1 0 0,0 18-1,1-18 1,17 17 31,17-17-32,1 0 1,35 0 0,-35 0-16,105-17 15,-17 17 1,70-18 0,1-17-1,-19 17 1,-87 1-1,0 17 1,-54 0 0,-34-18 93</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36:39"/>
    </inkml:context>
    <inkml:brush xml:id="br0">
      <inkml:brushProperty name="width" value="0.05292" units="cm"/>
      <inkml:brushProperty name="height" value="0.05292" units="cm"/>
      <inkml:brushProperty name="color" value="#FF0000"/>
    </inkml:brush>
  </inkml:definitions>
  <inkml:trace contextRef="#ctx0" brushRef="#br0">5239 14764 0,'0'0'0,"-18"-18"31,36 36 78,-18-1-109,17 1 16,1 17 0,0 18-1,-1-35 1,1-1-16,0 1 15,-1-18 1,19 0 0,-1-53-1,53-35 17,-35 0-17,88-36 1,-18 19-1,1 34 1,-54 36 0,-52 17-16,17 0 15,18 18 1,-35 0 0,17-17-1,-17 17 1,-18-18-1,18 18 1,-1-17 15,1 17-15,-1 0 15,-34 0 79,-1 17-79,1-17-31</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36:41.987"/>
    </inkml:context>
    <inkml:brush xml:id="br0">
      <inkml:brushProperty name="width" value="0.05292" units="cm"/>
      <inkml:brushProperty name="height" value="0.05292" units="cm"/>
      <inkml:brushProperty name="color" value="#FF0000"/>
    </inkml:brush>
  </inkml:definitions>
  <inkml:trace contextRef="#ctx0" brushRef="#br0">5433 16492 0,'-18'-53'15,"-17"36"-15,0-18 16,-18-1-1,35 1 1,18 17 15,35 36-15,1 17 0,34 18-1,-35-18 1,-17-17-16,35-18 15,0-18 1,0-70 15,17 0-31,-17 0 32,-53 70-32,0 1 15</inkml:trace>
  <inkml:trace contextRef="#ctx0" brushRef="#br0" timeOffset="2537.11">25241 15311 0,'0'-36'15,"0"72"-15,0-89 0,0 35 16,-17 18 0,-1-18-1,18 36 63,0 0-78,18-18 16,-1 35-16,1 18 16,0-36-1,34 54 1,-16-36 0,34 18-1,-34-53 1,34-17-1,-17-19 1,-18 1-16,36-18 16,17-17-1,0 17 1,18 0 0,-35 35-1,17 0 1,-35 18-1,-36 0 1,-34 0 15,-1 18-15,0-18-16,-34 18 16,-1-1-1,17 19 1,19-19-1,-1 19 1,0-19-16</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37:38.565"/>
    </inkml:context>
    <inkml:brush xml:id="br0">
      <inkml:brushProperty name="width" value="0.05292" units="cm"/>
      <inkml:brushProperty name="height" value="0.05292" units="cm"/>
      <inkml:brushProperty name="color" value="#FF0000"/>
    </inkml:brush>
  </inkml:definitions>
  <inkml:trace contextRef="#ctx0" brushRef="#br0">16863 8202 0,'0'0'0,"-18"0"0,1 0 16,-19 0-1,19 0 16,-1 18 1,36-1 15,-1-17-47,1 18 15,52 0 1,-17-18-1,-17 0-15,17 0 16,-18 0-16,18-18 16,-18 18-1</inkml:trace>
  <inkml:trace contextRef="#ctx0" brushRef="#br0" timeOffset="2257.44">17145 12224 0,'-18'0'62,"1"0"-46,-1 0 46,18 17-62,-18-17 16,18 18 15,-17-18-15,-1 18-1,36-18 63,-1 0-62,1 0 0,0 0-16,17 0 15,-17 0 1,35 0 0,-18 0-16,18 0 15,17 0 1,-17 0-1,-18 0 1,-17 0 0,0 0-16,-36 0 156</inkml:trace>
  <inkml:trace contextRef="#ctx0" brushRef="#br0" timeOffset="3403.43">17427 12100 0,'0'0'16,"-17"0"-1,-1 0 1,0 0 31,1 18-32,-1-18 1,0 0 0,36 18 30,0-1-14,-1-17-17,19 18-15,16-1 32,-16 1-17,-1-18-15,0 18 16,18-18-1,-35 0 1,0 17 0,-36-17 62,0 0-47,18 18 0,-17-18-15,17 18 109,-18-18-109,18 17-16,0 1 15,-18 0 1,1-1-16,17 1 31,-18 17-31,0-17 16,1-1 15,-1-17 31,36 0 17,-18-17-64,17 17-15</inkml:trace>
  <inkml:trace contextRef="#ctx0" brushRef="#br0" timeOffset="4105.79">17445 12100 0,'0'0'0,"-18"0"47,18 18-31,0 0 0,0 17-1,18 0 1,-18-17-16,17 17 15,1 18 1,-18 0 15,18-36-15,-36-17 31,0-35-32,18 18 1,-17-1-16,17 0 16,0 36 15,0 0-15,17 17-1,1 0 1,-18-17-1,18-18 1,-18-18 0,0 0-1,0 1 1,0-1 0,0 1-16,-18-1 15,18 0 1,0 36-1,0 0 1,0 17 0,0 0-1</inkml:trace>
  <inkml:trace contextRef="#ctx0" brushRef="#br0" timeOffset="36992.17">18027 10160 0,'0'0'15,"0"-18"1,-18 18 62,1 0-62,-1 0 15,0 0-31,1 0 15,-1 18 1,-17-18 0,-18 35-1,35-17 1,1-18-16,-19 18 16,19 17-1,-1 0 1,0-17-1,18 17 1,18-17 0,0 17-1,35 0 1,-18-17 0,-17 0-1,17-18 1,53 17-1,-70-17-15,35-17 16,17-1 0,-35 0-1,18-17 1</inkml:trace>
  <inkml:trace contextRef="#ctx0" brushRef="#br0" timeOffset="37410.44">18309 9931 0,'0'0'16,"0"-18"-1,0 0 1,0 36 15,0 17-15,0 18-1,18 35 1,-18-17 0,17-36-16,1 36 15,0-36 1,17 18 0,0 18-1,-17-36 1</inkml:trace>
  <inkml:trace contextRef="#ctx0" brushRef="#br0" timeOffset="37925.67">18697 10178 0,'18'-18'0,"-36"36"0,36-54 16,-18 19-1,0 34 17,-18-17-17,1 36-15,-1-1 31,0 35-15,18-17 0,18-17-1,-18-19-15,35 1 16,36 0 0,-54-18-16,36 0 15,18-18 1,-36-17-1,-35-18 1,-35-18 0,-89 36-1,-17 35 17,35 18-17,18 17 1,88-18-16</inkml:trace>
  <inkml:trace contextRef="#ctx0" brushRef="#br0" timeOffset="38358.35">18979 10248 0,'0'0'0,"0"-17"0,18-19 15,-18 1 1,0 0 0,0 17-16,-35 0 15,17 1 1,18 34 15,-17 1-15,17 17-1,17 18 1,1-17 0,-1-19-16,19 18 15,17 1 1,-18-1 0,-17-35-1,-18 18 1,-18-1-1,-35 1 1,18-18 0,-1 0-1</inkml:trace>
  <inkml:trace contextRef="#ctx0" brushRef="#br0" timeOffset="38992.53">19368 10089 0,'0'0'0,"-18"-17"16,0 17-1,1 17 16,17 1-15,0 0-16,17-1 16,-17 1-1,18 0 1,35 17 0,-18-35-1,0 0 1,18-35-1,-17-1 1,-36-17 0,-36 36-1,1-18 1,0 17 0,-18 36-1,35-1 1,-35 36-1,18 18 1,35-1 0,0 1 15,35-36-15,18 18-1,35-18 1,-17-35-1,-18 0 1,-36 0-16,1-35 16,-18 17-1</inkml:trace>
  <inkml:trace contextRef="#ctx0" brushRef="#br0" timeOffset="39542.96">20055 9931 0,'0'-18'16,"0"36"-16,-17-36 0,17 0 15,-18 18 1,0 0 0,1 0-1,-18 18 17,17 0-17,0 17 1,1 53-1,-1-70-15,18 35 16,18 35 0,17-35-1,-17-18-15,17 0 16,53 18 0,-17-17-1,-36-36 1</inkml:trace>
  <inkml:trace contextRef="#ctx0" brushRef="#br0" timeOffset="39980.08">20532 10054 0,'-18'-17'16,"36"34"-16,-54-52 0,19 35 15,17-18 1,-18 18-1,18 18 32,18-18-31,-18 18 0,17 34-1,1 19 1,0-18-1,-1-35-15,1 34 16,0 1 0,-18-35-1</inkml:trace>
  <inkml:trace contextRef="#ctx0" brushRef="#br0" timeOffset="40479.96">20708 9860 0,'0'0'0,"0"-18"15,-18 18-15,1 0 31,17-17-31,17 17 47,1 17-31,17 19 0,18-1-1,-35 0-15,35 18 16,-36 0-16,19 18 15,-36 52 1,-36 1 0,1-89-1</inkml:trace>
  <inkml:trace contextRef="#ctx0" brushRef="#br0" timeOffset="40761.71">21220 10301 0,'17'0'16,"-34"0"-16,34-18 15,1 18-15,-1 0 16,-17 18-16,0 0 16,-17 17-1,-18 0 1</inkml:trace>
  <inkml:trace contextRef="#ctx0" brushRef="#br0" timeOffset="40937.11">21149 10125 0,'0'0'16,"0"-18"-16,0 0 15</inkml:trace>
  <inkml:trace contextRef="#ctx0" brushRef="#br0" timeOffset="41880.21">27570 3351 0,'0'-17'15,"0"34"-15,0-17 32,35 89-17,18 105 1,-18-36 0,-17-52-16,-1 88 15,54 106 1,17 18 15,18-19-15,-36-122-1,19 35 1,-89-160-16</inkml:trace>
  <inkml:trace contextRef="#ctx0" brushRef="#br0" timeOffset="42684.16">27693 3334 0,'-18'-18'16,"36"36"-16,-36-54 0,18 19 0,-17-1 16,17 1-1,70-1 16,-34 18-31,69-18 16,72-17 0,-54 17-16,301-70 15,-107 35 1,106-35 0,-193 35-1,-177 53 1,-71 35 15,18-17-15,-18 17-1,-17 54 1,18 34 0,17-35-1,35 124 1,35 88-1,19-53 1,-37-124-16,54 106 16,71 89-1,-72-53 1,-87-89 0,-53-88 15,-18-53-31,-88-35 31,-106 18-15,-106 53-1,71-18 1,-106 52 0,123-34-1,142-36 1,88-35-1</inkml:trace>
  <inkml:trace contextRef="#ctx0" brushRef="#br0" timeOffset="43281.36">27781 4269 0,'-17'0'16,"34"0"-16,-52 17 0,17 1 15,36-18 1,35-18 0,106-17-1,17 0 1,-52-1-16,158-34 15,53-18 1,-159 52-16,142-52 16,17 0-1,-159 35 1,-158 18 0,-53 17-1</inkml:trace>
  <inkml:trace contextRef="#ctx0" brushRef="#br0" timeOffset="43681.32">28310 3528 0,'0'-18'15,"0"36"-15,-17-36 0,34 18 47,1 18-31,0-1-1,17 19 1,36 52 0,-36 0-1,-35-53-15,17 54 16,-17-54-16</inkml:trace>
  <inkml:trace contextRef="#ctx0" brushRef="#br0" timeOffset="44233.01">29757 3457 0,'-18'0'16,"36"0"-16,-18 0 31,35-17-15,71-1-1,0-17 1,-53 17-16,158-35 16,-87 0-1</inkml:trace>
  <inkml:trace contextRef="#ctx0" brushRef="#br0" timeOffset="44582.04">29986 3052 0,'-18'0'0,"36"0"0,-53 17 15,17-17 1,71 18 15,-18-18-31,54 0 16,105 17-1,-53 1 1,17 0 0,-105-1-1,-53 19 1,0-19 0,-35 36-16,-53 18 31,0-18-16,17-18 1,36-35-16</inkml:trace>
  <inkml:trace contextRef="#ctx0" brushRef="#br0" timeOffset="44983.31">30956 2787 0,'0'-18'0,"0"36"0,0-71 15,0 35 1,0 1-16,-35 17 16,-36 53 15,1 17-16,35-17 1,35-18-16,0 18 16,70 0-1,-35-35-15,71 17 16,53 0 0,-71-17-1,-17 0 1,-107-1-1,-52 19 1,-18-1 0,1-17-1</inkml:trace>
  <inkml:trace contextRef="#ctx0" brushRef="#br0" timeOffset="45235.37">31291 2628 0,'18'-17'0,"-36"34"16,36-17 0,17 35-1,36 71 1,35 18-1,-36-36 1,1 18 0,-54-71-16</inkml:trace>
  <inkml:trace contextRef="#ctx0" brushRef="#br0" timeOffset="45433.06">31238 2787 0,'-17'0'16,"34"0"-16,-52-18 0,18 1 0,-1 17 15,71 0 17,35-18-17,-35 0-15,123-35 16</inkml:trace>
  <inkml:trace contextRef="#ctx0" brushRef="#br0" timeOffset="45967.39">31803 2575 0,'-18'0'0,"1"18"32,17 0-17,-18 34 1,0-16-16,1 70 15,17-36 1,17 36 0,54-35-1,35-71 1,-36-18 0,-34 0-16,17-35 15,-36-52 1,-70-19-1,18 53 1,0 71-16,17-17 16</inkml:trace>
  <inkml:trace contextRef="#ctx0" brushRef="#br0" timeOffset="46301.96">32103 2681 0,'17'-18'0,"-34"36"15,34-71-15,-17 36 0,18-1 16,-18 53 15,18 18-15,-1-35-16,19 17 15,-1-17-15,18 17 16,35-35 0,-17-35-1,-54-18 17,-17 17-32,0-34 15,-17 17-15,-19-18 16,-17 1-16</inkml:trace>
  <inkml:trace contextRef="#ctx0" brushRef="#br0" timeOffset="46536.54">32597 2417 0,'17'-18'15,"-34"36"-15,34-54 0,-17 19 16,0 34 0,18 19-1,0-19 1,17 54 0,35 87-1,-17-52 1</inkml:trace>
  <inkml:trace contextRef="#ctx0" brushRef="#br0" timeOffset="46770.11">32420 2311 0,'0'17'32,"36"-17"-17,52-35 1,88 0 15</inkml:trace>
  <inkml:trace contextRef="#ctx0" brushRef="#br0" timeOffset="47385.78">30780 2681 0,'18'0'0,"-36"0"0,53 0 16,-35 18 0,18-1-1,-1-17 1,19 36 0,87 17-1,124 35 1,88-18-1,0-34 1,-176-19 0,-35 1-1,-107-36 1,-34 1-16</inkml:trace>
  <inkml:trace contextRef="#ctx0" brushRef="#br0" timeOffset="47885.57">31962 2381 0,'0'-17'0,"0"34"0,0-52 15,0 0 1,0 17-16,-18 0 16,0-17-1,1 35 1,-19 35 0,-34 36-1,-1 70 1,1 71-1,-1-71 17,1 71-17,34-142-15,1 36 16,-35 35 0,34-70-1,1-1 1,17-35-1,36-52 17,-18-1-1</inkml:trace>
  <inkml:trace contextRef="#ctx0" brushRef="#br0" timeOffset="50593.71">28134 6632 0,'0'0'16,"18"-17"-16,-18-1 15,0 0-15,0 1 16,-18-1-1,0 18 1,1 0 0,-36 0-1,0 53 1,0 18 0,35-1-1,1 36 1,52 17-1,53-34 1,53-72 0</inkml:trace>
  <inkml:trace contextRef="#ctx0" brushRef="#br0" timeOffset="50976.12">28310 6738 0,'-17'-18'0,"34"36"0,-69-53 0,-1 17 32,35 18-32,0-17 15,36 17 17,0 0-32,52-18 15,36 18 1,35 53-1,-70 35 1,-71-35 0,0 35-1,-36-53 1,19-35 0,-19-17-1,19-54 16,-1-52-15,36-1 0,52 18-1</inkml:trace>
  <inkml:trace contextRef="#ctx0" brushRef="#br0" timeOffset="51991.34">28804 6562 0,'0'-18'31,"0"36"-15,0-1-1,0 19 1,18-19 15,0 1-31,17-18 16,-18 0-16,36 0 15,-35-18-15,35 1 16,0-36 0,-53 0-1,-18 35-15,-17-17 16,-36 17-1,-17 53 1,18 36 0,34 17-1,54-35 1,53 18 15,52-36-15,18-53-1,-17-35 1,-71 1 0,-53-54-1,-36 17 1,19 37 0,-1 52-16,-17 0 15,-1 52 1,1 37-1,18-19 1,34-34 0,-17-19-16,35-17 15,18 0 1,18-35 0,-36-36 15,-35 36-16,0-18 1,0 71 0,0 35-1,18 0 1,-18-36-16,35 36 16,36-18-1,17-52 1,-18-54-1,-34 1 1,-36-124 0,-71-18 15,-17 53-31,0 124 31,70 53-15,0 105-1,71 36 1,53-18 0,-35-71-1,-1-34-15</inkml:trace>
  <inkml:trace contextRef="#ctx0" brushRef="#br0" timeOffset="52159.85">29439 6385 0,'-17'0'0,"34"0"0,-52 0 16,17 0-16,1 0 0,17-17 15,17 17 1,36-36 15,18 1-31</inkml:trace>
  <inkml:trace contextRef="#ctx0" brushRef="#br0" timeOffset="52574.5">30092 5803 0,'0'-17'16,"0"34"-16,0-52 0,0 0 16,0 17-1,-35 0 1,17 1-1,0 17-15,1 0 16,-1 0 0,0 53-1,1 52 1,34 19 0,54 70-1,70-18 1,36-35-1,-125-105 1</inkml:trace>
  <inkml:trace contextRef="#ctx0" brushRef="#br0" timeOffset="53025.58">30392 5803 0,'-18'-35'16,"36"70"-16,-36-88 0,36 53 15,-1-17 1,1 17 0,0 17-1,-1 1 1,-17 0-16,18-1 15,0 18 1,-1-35 0,-17-17-1,0-18 1,0 17 0,0-35-1,0-18 1,0 19-1,0 69 17,0 1-17,18-1 1,35 19 0,-18-19-1</inkml:trace>
  <inkml:trace contextRef="#ctx0" brushRef="#br0" timeOffset="53293.51">30780 5644 0,'0'-17'15,"0"34"-15,0-52 16,0 18-1,0 34 17,35 18-17,18 54 1,-18-1 0,1-35-16,-1 53 15,0-1 1</inkml:trace>
  <inkml:trace contextRef="#ctx0" brushRef="#br0" timeOffset="54392.67">30833 5962 0,'-35'-18'16,"70"36"-16,-88-53 0,35-1 15,1 1 1,17 0-1,35 0 1,53-1 0,18 1-1,-53 35 1,17 18 0,-17 17-1,-17 18 1,-36 0 15,0-18-31,-18-17 16,18-54 15,-18 36-15,18-53-1,0 18-15,0-18 16,0-35-1,36 35 1,-1 71 0,0-1-1,18 36 1,-18-17 0,-35-19-1,18-17 1,-18-35 15,18-18-15,-18 0-1,17 18 1,-17 0 0,18 17-1,-18 53 1,35 1-1,0 16 1,1-34 0,-1-18-1,18-35 1,-35-18 0,-1 18-1,-17 17-15,18 36 31,-1 17-15,-17 0-16,36 71 16,-19-53 15,19 35-15,-1-53-1,-53-52 1,-35-36-1,0-18 1,18 36-16,-53-53 16,0-53-1,35 53 1,53 52 0,53 1-1,35 17 1,35 18-1,-70 18 1,18 35 0,-89 70 15,-17-70-15,-36-17-16</inkml:trace>
  <inkml:trace contextRef="#ctx0" brushRef="#br0" timeOffset="55531.12">31997 5080 0,'-18'0'15,"36"0"-15,-53 0 16,35-18 31,-18 18-31,18 18 30,0 0-30,18-1-16,-18 19 16,17-1-16,19 18 15,17 53 1,-18-36 0,-18-17-1</inkml:trace>
  <inkml:trace contextRef="#ctx0" brushRef="#br0" timeOffset="55979.04">31856 4657 0,'0'-18'0,"0"36"16,0-54-16,17 36 16,-17-17-1,18 17 1,-18 17 0,18 1-1,-18 17 1,17-17-16,1 35 15,0-18 1,17 0 0</inkml:trace>
  <inkml:trace contextRef="#ctx0" brushRef="#br0" timeOffset="56178.9">32032 4657 0,'0'-36'0,"0"72"0,0-89 16,0 0-1,0 18-15,0 52 32,0 1-1,18-1-15,17 1-1,-35 0-15,35-1 16,-17-17-16,-18 18 0</inkml:trace>
  <inkml:trace contextRef="#ctx0" brushRef="#br0" timeOffset="56579.18">32420 5450 0,'0'-17'16,"18"17"-16,-36 17 0,54-34 15,-36 34 1,0 19 0,0-19-1,0 1-15,0 17 16,0 18-1,0-35 1</inkml:trace>
  <inkml:trace contextRef="#ctx0" brushRef="#br0" timeOffset="57130">32508 4710 0,'0'-18'16,"0"36"-16,0-54 15,18 36 1,-18 18 15,0 0-15,0 34-1,0 37 1,18-1 0,17-35-1,-17-36-15,35 19 16,35-36 0,0-36-1,-53-34 1,-52-54 15,-19 54-15,1 35-16,-18-1 15,-53 19 1,53 34-16</inkml:trace>
  <inkml:trace contextRef="#ctx0" brushRef="#br0" timeOffset="57565.04">32897 4533 0,'0'-35'16,"0"70"-16,0-88 0,0 36 15,0-1-15,-18 36 47,0-1-31,18 19-16,-17 34 16,17 1-1,53 34 1,17-34-1,-17-18 1,-35-53-16,17 18 16,0-54-1,-35-17 1,-35-17 0,0 17-1,-18 18 16,0 52-31</inkml:trace>
  <inkml:trace contextRef="#ctx0" brushRef="#br0" timeOffset="58013.84">33161 4463 0,'-18'-36'0,"18"1"16,-17 17-1,-1 18 1,1 36 0,-1 17-1,0 17 16,18 1-15,18-18 0,0-18-16,17 18 15,35-18 1,1-35 0,-18-18-1,-53-34 1,-18 16-1,-35-17 1,18 36 0,-18 52-1,18 0 1,17-17 0</inkml:trace>
  <inkml:trace contextRef="#ctx0" brushRef="#br0" timeOffset="58463.9">33285 4339 0,'0'-17'16,"0"34"-16,0-70 15,-18 53-15,18-17 16,0 34 15,0 1-15,-18 17 0,18 0-1,0-17 1,18 53-1,0-18 1,-1-18-16,19 0 16,34 0-1,-35-35 1,1 0-16,-19 0 16,1-35-1,-36-18 1,-52 0-1,17 36 1,0 17-16</inkml:trace>
  <inkml:trace contextRef="#ctx0" brushRef="#br0" timeOffset="58865.07">33267 4004 0,'0'0'0,"0"-18"31,35 1-15,18 34 0,35 36-1,18 36 1,-53-1 15,-35-18-31,-18 54 16,-18 87-1,0-140-15</inkml:trace>
  <inkml:trace contextRef="#ctx0" brushRef="#br0" timeOffset="59635.73">33796 4551 0,'0'17'0,"0"1"16,0 17-1,0 1 1,0 17 0</inkml:trace>
  <inkml:trace contextRef="#ctx0" brushRef="#br0" timeOffset="59814.46">33496 4516 0,'0'-18'15,"0"36"-15,-17-36 0,17 36 31</inkml:trace>
  <inkml:trace contextRef="#ctx0" brushRef="#br0" timeOffset="60725.61">29651 3475 0,'0'0'15,"18"0"17,-18 17-17,17-17 17,19 0-32,-1 0 15,53 18-15,71 0 31,-89-18-31,124 17 16,-105 1-16,87 17 16,-88-17-16,71 17 15,0 18 1,-71-18 0,-53-17-1,-17-18 1,-18-18 31</inkml:trace>
  <inkml:trace contextRef="#ctx0" brushRef="#br0" timeOffset="61151.16">31027 3510 0,'-18'0'16,"36"0"-16,-53 0 31,35 18-16,17-1 17,1 1-17,-1-18-15,89 53 16,53 18 15,-71-19-15,-53-34-16,18 0 15,-35 35 1,-89 0 0,1-18-1,35-18-15,-71 36 16,-18-17 0,54-1-1</inkml:trace>
  <inkml:trace contextRef="#ctx0" brushRef="#br0" timeOffset="62562.27">31891 3440 0,'-18'-18'0,"36"36"0,-36-54 15,1 19 1,17-1 0,0 36 249,0-1-234,17 1-15,-17 0-16,18 17 16,0-18-16,17 54 15,18 70 1,18 0 0,-19-17-1,-16-89 1,-36-17-16</inkml:trace>
  <inkml:trace contextRef="#ctx0" brushRef="#br0" timeOffset="63229.65">31838 3351 0,'-17'0'0,"34"0"0,-52 0 0,17-17 15,1-1 1,17 0 15,17 18-31,71-52 16,54-19-1,-19 0 1,-52 36 0,87-53-1,89-18 1,-70 36 0,-89 34-1,-53 19 1,-17 17 15,-18 35-15,17-17-1,-17-1-15,36 71 16,-19 1 0,19 34-1,17 36 1,-18-71-1,18 18 17,0-18-17,-36-35 1,-17-35 0,-88-1-1,53 1-15,-71 0 16,-106 17-1,-17 0 1,35 18 0,106-35-1</inkml:trace>
  <inkml:trace contextRef="#ctx0" brushRef="#br0" timeOffset="63629.94">32226 3140 0,'0'0'16,"0"-18"-16,-17 18 0,17-18 15,0 36 48,17 0-48,1-1-15,0 36 16,-1-35 0,18 35-1,-35-36-15,36 36 16,-19-17-16</inkml:trace>
  <inkml:trace contextRef="#ctx0" brushRef="#br0" timeOffset="64364.28">32173 3422 0,'-17'0'0,"17"-18"47,0 1-47,35-1 16,0-17-1,1 17 1,-1-17 0,0 17-16,0-17 15,18 17 1,-17 18 0,-19 18-1,1 0-15,17 17 16,-17-18-1,-18 19 1,0-19 0,-18-34 31,18-1-32,-18-17-15,1 0 16,17 17-1,0-17 1,0-1 0,17 36-1,19 18 1,-1 17 0,-17-17-1,-1 0 1,1-18-1,-18-18 17,0 0-32,-18-17 15,18-18 1,0 18 0,0 17 15,18 53 0,0-17-31,-1 17 16,18 18-1,-17-35-15</inkml:trace>
  <inkml:trace contextRef="#ctx0" brushRef="#br0" timeOffset="64865.43">32738 3016 0,'0'-17'0,"0"34"0,-18-52 16,0 35-1,36 35 1,0 1 0,-1-19-1,19 36 1,17 18-1,-18-18 1,-17-36 0,-36-34 15,-35-19-15,-18-34-1,36 17 1,17 18-16,1-1 15,17 19-15,0-19 16,35 1 0,18 17-1,0 18 1,-35 36 15,-1 17-15,-17 35-1,0-35 1,0-36 0</inkml:trace>
  <inkml:trace contextRef="#ctx0" brushRef="#br0" timeOffset="65081.93">32932 2822 0,'0'-17'16,"-18"-19"-16,36 89 0,-53-123 16,35 52-1,0 53 1,0-17 0,17 17-16,36 71 31,-18-35-16,-17-36-15,17 35 16,-17-34-16</inkml:trace>
  <inkml:trace contextRef="#ctx0" brushRef="#br0" timeOffset="65916.03">32808 3387 0,'0'-18'16,"0"36"-16,-17-36 0,-1 18 15,0 0 16,18 18-31,-35 17 16,17 0 0,18 0-16,-17 1 15,34 17 1,19-18 15,-36-17-31,53-1 16,0 1-1,-18-36 1,-17-17 0,-36 0-1,-35-18 1,0 35 0,18 18-16,-36 0 15,36 18-15</inkml:trace>
  <inkml:trace contextRef="#ctx0" brushRef="#br0" timeOffset="81691.08">5821 7814 0,'17'0'0,"-34"0"46,17 18-46,-18-18 16,1 0 15,17 17-31,-18-17 32,0 18-17,36-18 63,0 0-62,-1 0-16,36 0 16,71-18-1,17-17 1,-71 17-1,-34 18-15,-1-17 16,0 17 0,-35 17 31,-18-17-47</inkml:trace>
  <inkml:trace contextRef="#ctx0" brushRef="#br0" timeOffset="88715.78">18256 11165 0,'-17'0'16,"17"-17"46,-18 17-62,18-18 16,-18 18-1,1 0 1,-1-18 0,0 18-1,1 18 1,-18-18 15,17 18-31,0-1 16,-17 36-1,17 18 1,18-36 0,0 18-1,36 0 1,-1 0 0,0-35-1,53-1 1,1 1-1,-1-53 1,-53 17 0</inkml:trace>
  <inkml:trace contextRef="#ctx0" brushRef="#br0" timeOffset="89266.24">18380 11218 0,'-18'0'16,"36"0"-16,-36-17 15,18-1-15,0 0 16,18 1 0,17-1-1,18 0 1,0 36 0,-36-18-1,36 35 1,-17-17-16,-1 35 15,0 53 1,0-36 0,-35-17-1,-17-35 1,-18-18 0,-1-35-1,1-18 1,35-53-1,0 53 1,18 18-16,17-1 16,35 19-1,1 17 1</inkml:trace>
  <inkml:trace contextRef="#ctx0" brushRef="#br0" timeOffset="89883.7">19121 11148 0,'-18'0'0,"36"0"0,-54-18 15,1 18 1,17 0 0,-17 18-1,17-1 1,1 1 0,17 0 15,17 17-16,19 0 1,-19-35-16,19 18 16,52 0-1,-18-36 1,-34-17 0,-19-18-1,-17 0 1,-53-18-1,0 36 1,1 35 0,34 0-16,-35 18 15,-18 52 17,19 1-17,34 17 1,18-35-1,35 0 1,18 0 0,53-36-1,-18-17 1,-53-17-16,36-1 16</inkml:trace>
  <inkml:trace contextRef="#ctx0" brushRef="#br0" timeOffset="91151.77">19526 11218 0,'18'-17'16,"-36"34"-16,54-34 15,-19-1-15,1-17 31,-18-1-15,-18 19 0,-17-1-1,17 18-15,-17 0 16,-18 0 0,0 35-1,36 1 1,-1-1-1,18-17 1,0-1 0,18 19-1,-1-19 32,1 1-31,-18-36-1,0 1 17,-18 17-1,18 17 31,18-17-46,-18 18-16,17 0 31,1-1-15,0 1 0,-1-18-1,1 0 1,17 0-1,-17-18 1,-18 1-16,18-19 16,-1-52-1,-17 0 1,0 17 0,0 18-1,-17 36 1,17 34-1,0 36 1,0-17 0,17 69-1,-17-16 1,35-19 15,18-17-15,-17-35-1,-19-18-15,19-18 16,34-17 0,1-53-1,-54-1 1,-34-52 0,-36 0-1,0 35 1,18 71-1,35 17-15,-18 1 16,0 17 15,18 17 1,0 1-32,18 35 15,-18-35-15,18 70 16,17 53-1,35 0 1,-17-70 0,0-1-1,0-35 1,-35-35 0,-18-17-16</inkml:trace>
  <inkml:trace contextRef="#ctx0" brushRef="#br0" timeOffset="91369.01">19791 11165 0,'-18'0'15,"36"0"-15,-53 0 0,17 0 16,36 0 15,-1-17-15,18 17-1,1-18-15,34 18 16,54-35 0,-36 17-1,-70 1-15</inkml:trace>
  <inkml:trace contextRef="#ctx0" brushRef="#br0" timeOffset="91869.32">20655 10760 0,'0'-18'15,"0"36"-15,0-54 16,0 19-16,0-1 16,-17 1-1,17-1 1,-18 18-1,0 0 1,1 0 0,-19 53 15,1 35-15,35 53-1,53 0 1,-18-70-1,71 35 1,0-53 0,-18-18-1,-35-35 1</inkml:trace>
  <inkml:trace contextRef="#ctx0" brushRef="#br0" timeOffset="92385.66">20902 10760 0,'0'-18'0,"0"36"0,0-54 16,0 19-1,0-1 1,0 36 31,18-18-31,-1 17-1,-17 1-15,18 0 16,-18-1-16,18 19 15,-1-1 17,36-53-17,-18-35 1,1 0 0,-36 1-1,0 16 1,0 54 15,0 0-31,0-1 16,17 18-1,1 1 1,-18-1 0</inkml:trace>
  <inkml:trace contextRef="#ctx0" brushRef="#br0" timeOffset="92753">21625 10724 0,'0'-17'16,"0"-1"0,0 53-16,0-87 15,0 34 1,0 0 0,18 36-1,0 52 1,-1 72 15,1-37-31,17 36 31,-17-52-15</inkml:trace>
  <inkml:trace contextRef="#ctx0" brushRef="#br0" timeOffset="92970.29">21467 10989 0,'-18'-18'16,"36"36"-16,-36-53 0,36 17 16,-18 0-1,17 1-15,36-18 16,-18 35-16,18-36 15,71 19 1,-107-1 0</inkml:trace>
  <inkml:trace contextRef="#ctx0" brushRef="#br0" timeOffset="93653.69">21802 10742 0,'0'-18'16,"0"36"-16,0-53 16,17 35-1,36 0 1,-17 0 0,-1 0-16,18 35 15,0 36 1,0 17-1,-53 0 17,-18-53-17,18-17-15,-18 0 16,-17-18 0,17-36-1,1-70 1,17 36-1,0-18 1,35 35 0,18 53-1,-18 17 1,0-17-16,1 53 16,-1 36-1,-17-19 1,-36 1 15,-17-71 0,35-18-31,-18-17 16,-17-53 0,35-18-1,17 35 1,36 36-1,0 35 1,18 35 0,-54 18-1,19 71 1,-36-1 0,0-52-1</inkml:trace>
  <inkml:trace contextRef="#ctx0" brushRef="#br0" timeOffset="94172.73">22631 10795 0,'0'-35'16,"0"70"-16,-18-88 0,0 53 0,18-18 15,-35 36 1,35 53-1,0 34 1,18-34 0,35 35-1,-18-18 1,0-53 0,-35-17-1,-17-18-15,-1-35 16,-17-36-1,-36-70 17,18-35-17,18 87 1,17 19 0,36 35-1,35 17 1,0 18-1,-18 0-15,18 18 16,35 35 0,-53 35-1,-70-18 1,-18-17 0,18-35-16,-18-1 15,35-17 1</inkml:trace>
  <inkml:trace contextRef="#ctx0" brushRef="#br0" timeOffset="94772.53">22913 10548 0,'18'0'62,"-18"-18"-62,0 1 16,17-1-1,-17 1 1,0-1 15,0 36 1,0-1-17,0 1-15,0-1 0,0 36 16,35 53 15,1 18-15,17-1-1,-18-52 1,-35-36 0</inkml:trace>
  <inkml:trace contextRef="#ctx0" brushRef="#br0" timeOffset="95139.48">23230 10283 0,'18'0'0,"-36"0"0,36-17 16,-18-18 0,18 35-16,-18-18 15,0 36 16,0 17-15,0 0 0,0 0-1,0-17-15,0 17 16,17-35 0</inkml:trace>
  <inkml:trace contextRef="#ctx0" brushRef="#br0" timeOffset="95308">23372 10301 0,'0'0'16,"17"-18"-16,-17-17 16,18 18-1,-18 34 17,17 18-17,-17-17-15,0 0 16,0 17-1</inkml:trace>
  <inkml:trace contextRef="#ctx0" brushRef="#br0" timeOffset="95722.48">23954 11024 0,'0'-17'0,"17"17"47,-17-18-47,0 36 31,0-1-31,-17 19 31,-36 34-15,17-35-16</inkml:trace>
  <inkml:trace contextRef="#ctx0" brushRef="#br0" timeOffset="96491.11">24747 10425 0,'0'-18'16,"-17"-17"15,17 17-15,0 0 0,-18 18-1,0 0 16,1 18-15,-1 0-16,-17-1 16,17 1-16,1 17 15,-19 36 1,36-18 0,0-36-16,18 36 15,17 18 1,53-18-1,1-18 1,-36-35 0,-36-18-16,36-17 15,-18-35 1,-17-36 15,-71-18-15,0 36-1,0 53 1,-35 52 0,0 36-1,70-17-15</inkml:trace>
  <inkml:trace contextRef="#ctx0" brushRef="#br0" timeOffset="97057.96">25312 10319 0,'17'0'0,"-34"0"0,34-18 0,-17 0 31,0 1-15,0-1-16,-17 1 31,-1 17-15,1 0-1,-19 52 1,19 1-1,-1-35-15,0 53 16,1 17 0,34 0-1,19 0 17,-1-35-17,35 0 1,-17-71-1,-17-35 1,-36 18 0,0 18-16,-18-36 15,-53 17 1,-17 19 0,18 52-1,34-17 1,19-1-16</inkml:trace>
  <inkml:trace contextRef="#ctx0" brushRef="#br0" timeOffset="97625.4">25700 10248 0,'0'-17'15,"0"34"-15,-18-34 0,18-1 16,-17 18-16,17-18 0,-18 1 16,0 17-1,1-18 1,17 0-1,-18 36 17,18 0-17,-18-1-15,1 54 32,-19 17-17,19-17 1,17 34-1,17-69-15,36 34 16,-17-17 0,52-35-1,-35-18 1,-36 0-16,19-18 16,-1-35-1,-53 0 1,-17 0-1,0 36-15,-18-1 16,-18 18 0,1 0-1,34 18 1</inkml:trace>
  <inkml:trace contextRef="#ctx0" brushRef="#br0" timeOffset="98175.23">26229 10160 0,'0'-18'0,"0"36"0,-18-53 16,18 17 0,0 0-16,-17 18 31,-1 0-15,18 18-1,-18 0 1,-17 17-1,18 0-15,-1 18 16,18-35-16,-18 52 16,18 36-1,36-35 1,34-18 0,-17-36-1,35-17 1,-17-53 15,-71 18-31,-18-35 16,-35 34-1,-35 19 17,0 34-17,17 19 1,54-36-16</inkml:trace>
  <inkml:trace contextRef="#ctx0" brushRef="#br0" timeOffset="98626.56">26458 9895 0,'-17'0'0,"34"0"0,-52 0 15,35-17-15,-18-1 31,18 0-31,-17 1 16,17-1 0,17 18-1,19 18 1,34 17 0,18 53-1,18 36 1,-53-36-1,-35 71 1,-36-36 0,-35-17 15,0-71-31</inkml:trace>
  <inkml:trace contextRef="#ctx0" brushRef="#br0" timeOffset="98926.13">27217 10354 0,'0'0'15,"17"0"-15,1 0 32,-18 18-1,0-1-31,0 1 16,-18 35-1,-17 0 1,0-36-16</inkml:trace>
  <inkml:trace contextRef="#ctx0" brushRef="#br0" timeOffset="99161.16">27093 10072 0,'-17'0'15,"34"0"-15,-34-18 0,17 1 16,0 34 47,-18-17-48,0 18-15</inkml:trace>
  <inkml:trace contextRef="#ctx0" brushRef="#br0" timeOffset="105405.92">1746 5521 0,'0'0'15,"0"-18"-15,18 18 16,-18-17-1,18 17 17,-18 35-17,35 53 1,-18-17 0,-17-18-16,18 70 15,0-52 1,-1 105-1,1 159 1,35-17 0,-18-89-1,0-123-15,1 105 16,17 89 0,-36-35-1,1-106 1,0 88-1,-18-159-15,35 53 16,35 35 0,-17-52-1,-35-54 1,0-52-16,-18 35 16,0-35-1</inkml:trace>
  <inkml:trace contextRef="#ctx0" brushRef="#br0" timeOffset="107708.95">1976 5592 0,'0'0'0,"-18"0"15,18-18 1,88 36 31,53-18-32,71-18 1,-36 0 0,-52 1-16,158-19 15,-141 19 1,194-19-1,212-16 1,-353 34-16,176 0 16,-193 18-16,193-17 15,1-1 1,105 0 0,-53 1-1,-70-19 1,-124 19-1,-105-1-15,123 0 16,141-17 0,-35-18-1,-36 0 1,-141 36 0,124-19 15,-17 1-16,-1-18 1,-106 36 0,89-19-1,17 19 1,0 17 0,-35 0-1,-88 0 1,-89 0-16,54 17 15,17-17 1,-53 18 0,-17 0-1,-36-1 1,71 1 0,35 0 15,18-1-16,-89 1 1,-34-1-16,17-17 16,-18 36-1,-18-19 1,1 54 0,-18-1-1,-18 89 1,1 88-1,34 71 1,19 34 0,17-105-1,0 89 1,-1-1 15,-34 35-15,-18-105-1,-35 105 1,17-17 0,18-18-1,0-159 1,-17-87-16,17 105 16,-18-71-1,-17 1 1,-18-54-1,17-35 1,-16 18 0,-1-17-1,-36-19 1,-16 18 15,-19 1-15,-70 17-1,-35-18 1,-18 0 0,-124 1-1,72-19 1,-213 18 0,-17 18-1,70 18 1,177-36-1,-106 36 1,-18 17 0,-70 0-1,106-17 1,-177 35 0,53-1 15,124-16-16,17-1 1,-35 0 0,141-35-1,-71 35 1,89-17 0,88-36-1,88-17-15,-71-1 16,-52 18-1,-18 1 1,-53 17 0,88-36-1,89 1-15,-124 0 32,123-18-17,36 0-15,-18 0 16,0 0-1,-35 0 1,-18-18 0,35 0-1,36-17 1,35 17 0,0-17-1,0 0 1,0-36-1,-17 18 1,17 36-16,-18-89 31,18 18-15,0 35-16,-18-53 16,18-88-1,-17 35 1,17 71-16,-18-88 15,-17-89 1,17 141-16</inkml:trace>
  <inkml:trace contextRef="#ctx0" brushRef="#br0" timeOffset="124601.88">16510 10513 0,'-18'0'16,"36"0"-16,-71 0 0,35 0 15,1 0 1,-18 17 0,17 1-1,0 0 1,36-18 15,0 0-31,17 0 16,35-18-1,-17 18-15,53-18 16,71-17 0,-1 18-1,-106-1 1,1 36-1,-36-1 1,-52-17 0,-19 0-1</inkml:trace>
  <inkml:trace contextRef="#ctx0" brushRef="#br0" timeOffset="125170.55">16140 9313 0,'0'-17'16,"0"34"-16,0-52 0,0 0 15,-18 17 1,18 1 0,0-1-1,-18 18 17,18 18-17,0 52 1,0 89-1,0 0 1,0-71-16,36 106 16,-36-106-16,35 88 15,18 1 1,-18-89 0,-17-70-16,-1 17 15,1-35 1</inkml:trace>
  <inkml:trace contextRef="#ctx0" brushRef="#br0" timeOffset="125787.03">16034 8961 0,'17'0'15,"1"0"48,0 0-48,-1-18-15,36 18 16,71-18 0,34 1-1,-69-1 1,-54 18-16,18 0 15,-18 0 17,-17 18-17</inkml:trace>
  <inkml:trace contextRef="#ctx0" brushRef="#br0" timeOffset="126238.49">16422 8643 0,'-18'0'15,"18"18"17,18-18-17,-1 17 1,19 1-1,34 0 1,54-1 0,-36 1-1,-53-18-15,36 18 16,-54-18-16,19 17 16,-36 1-1,-71 52 1,-52 1 15,17-18-31,-35 35 16,88-53-1</inkml:trace>
  <inkml:trace contextRef="#ctx0" brushRef="#br0" timeOffset="128427.79">13970 8431 0,'0'0'15,"0"-17"-15,-18-1 16,18 0 15,-17 18-15,-19-17-1,1 17 1,0 17 0,17 1-16,-17 17 15,17-17-15,-17 53 16,17 34-1,54 1 1,34 0 0,-17-71-1,71 18 1,-1-53 0,1-35 15,-36-53-16</inkml:trace>
  <inkml:trace contextRef="#ctx0" brushRef="#br0" timeOffset="129090.95">14217 8167 0,'0'-18'0,"0"1"16,0-1-1,0 0 1,0 1 15,0 34 0,0 1-15,18 0-16,17 52 16,0 1-1,36 52 1,-1 1 0,-17-36-1,0-35 1,-18-36-1,-17 1 1,0-18-16</inkml:trace>
  <inkml:trace contextRef="#ctx0" brushRef="#br0" timeOffset="129874.32">14640 8308 0,'0'0'0,"0"-18"16,0-17 0,0 17-1,0 71 17,-17-35-17,17 52 1,17 36-1,1-53 1,-18-18-16,53 18 16,-18-35-1,18-18 1,-35-53 15,-1-53-15,-52 18-1,17 53-15,-17-18 16,-18 0 0,18 53-1,17 53 1,18-18 0,36 18-1,34-35 1,1-54-1,-36 1 1,18-35 0,-53-19-1,-18 19 1,-17 35 15,17 35-15,1 0-16,-19 35 15,19 18 1,-1 0 0,36-18-1,52 18 1,18-18 0,1 0-1,-19 18 1,-52-17-1,-18 17 1,-35-18 0,-18-18-1,35-17 1</inkml:trace>
  <inkml:trace contextRef="#ctx0" brushRef="#br0" timeOffset="130441.76">15099 8114 0,'0'-18'16,"0"36"-16,0-53 15,18 35 1,-18 17-1,0 1 1,17 0 0,-17-1-16,0 18 15,18 1 1,17-36 15,-17 0-15,17-36-1,-17-16 1,-18 16 0,-36 1-1,-17 17 1,18 18 0,18 0-16,-19 18 15,19 17 1,-1 18-1,36 18 1,-1-36 0,36 18-1,18 0 1,17-18 15,0-35-15,-35-18-1,-35 1-15</inkml:trace>
  <inkml:trace contextRef="#ctx0" brushRef="#br0" timeOffset="130875.1">15328 7832 0,'0'-18'16,"0"36"-16,0-54 0,0 19 31,0-1-31,-17 18 15,-1-18 1,0 18 0,1 18-1,-1 35 1,18 35 0,0 0-1,35-17 1,-17-53-16,17 35 15,53-1 1,1-16 0,-1-36-1,-53-18 1</inkml:trace>
  <inkml:trace contextRef="#ctx0" brushRef="#br0" timeOffset="131258.96">15522 7902 0,'0'-17'15,"0"-36"17,0 70 15,0 1-32,18 0 1,0-1-16,17 54 15,0-18 1,0-18 0,1 0-1,-36-17 1</inkml:trace>
  <inkml:trace contextRef="#ctx0" brushRef="#br0" timeOffset="131745.34">15522 7549 0,'0'-17'16,"0"34"-16,0-52 16,0 18-1,-17 17-15,17-18 16,0 0 15,17 18-15,1 18-1,0-18 1,34 35 0,-16-17-16,52 35 0,71 53 31,-18-1-16,-53 1 1,-70-53 0,-18-35-16,0 35 15</inkml:trace>
  <inkml:trace contextRef="#ctx0" brushRef="#br0" timeOffset="132544.66">16298 7779 0,'18'0'15,"-18"-18"1,18 18-1,-1 0 1,-17 18 0,18 17-1,-18-17-15,18 17 16,-1 36 0,-17-1-1,0-52 1</inkml:trace>
  <inkml:trace contextRef="#ctx0" brushRef="#br0" timeOffset="132783.44">16140 7655 0,'17'0'16,"-34"0"-16,52 0 0,-53 0 78</inkml:trace>
  <inkml:trace contextRef="#ctx0" brushRef="#br0" timeOffset="153151.94">20514 9066 0,'-18'0'15,"36"0"-15,-53 0 0,35-17 125,17 17-93,1 0-17,0 0-15,17-18 16,0 18-16,36 0 15,70-18 1,18 1 15,17-1-15,-35 1 0,-53 17-1,1 0 1,-37 17-1,-34-17 1,-36 0 31,1 0-31,-1-17-16</inkml:trace>
  <inkml:trace contextRef="#ctx0" brushRef="#br0" timeOffset="153587.07">21272 8802 0,'-17'-18'31,"34"36"-31,-52-36 0,18 1 32,34 34-1,1-17-15,-1 0-16,54 18 15,70 17 1,53 0-1,-53 1 17,-52-19-17,-37 1 1,-69 0 15,-1-1-31,-17 1 16,-106 35-1,70-36 1,1 19 0</inkml:trace>
  <inkml:trace contextRef="#ctx0" brushRef="#br0" timeOffset="165997.37">18115 10742 0,'-17'0'31,"17"18"-15,-18-18 0,0 0-1,18 17 1,-17-17 0,-1 0 15,18 18 0,-18-18-31,18 18 31,0-36 47,18 18-62,0 0 0,-1-18-1,1 18 1,0 0-16,-1-17 16,18 17-1,-17 0-15,17 0 16,-17 0-16,17 0 15,1 0 1,16 0 0,-16 0 15,-1 0-31,-17 0 16,-1 0-1,36 0 1,0 0-1,0 0 1,18 0 0,-1-18-1,1 18 1,-18-18 0,0 18-1,-18 0 1,35 0-1,-17 0 1,-17 0 0,-1 0-1,0 0 1,0 0 0,1 0-1,17-17 16,0 17-15,-18 0 0,0 0-1,-17 0 1,-1 0 15,1 0 47,0 0-62,-1 0 15,1 0-15,0 0-1,-1 0 1,-34 0 78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0:04.417"/>
    </inkml:context>
    <inkml:brush xml:id="br0">
      <inkml:brushProperty name="width" value="0.05292" units="cm"/>
      <inkml:brushProperty name="height" value="0.05292" units="cm"/>
      <inkml:brushProperty name="color" value="#FF0000"/>
    </inkml:brush>
  </inkml:definitions>
  <inkml:trace contextRef="#ctx0" brushRef="#br0">12665 7461 0,'-18'0'31,"36"0"47,-1-17-62,1 17-1,0-18 1,17 0 0,-17 18-16,17-17 15,0-1-15,0 18 16,-17-18-16,17 18 15,18-17 1,0-1 0,-18 0-1,18 1 1,18-1 0,17-17 15,0-18-16,-35 35 1,53-17 0,0 0-1,0 0 1,-53 17 0,0 0-16,17-17 15,36 0 1,0-1-1,17 1 1,-52 18 0,-1-1-1,1 0 1,-53 18 0,-1 0 15,1-17-16,17 17 17,-17 0-17,-1 0-15,36-18 16,-17 18 0,-1 0-1,-18-18 1,19 18-1,-19 0 1,1 0 0,35-17-1,-18 17 1,-17 0 0,-1 0 46,-17 17 79</inkml:trace>
  <inkml:trace contextRef="#ctx0" brushRef="#br0" timeOffset="3995.3">19720 6932 0,'18'0'15,"-36"0"-15,54-18 0,16 18 16,54-17 0,0-1-1,88 1 1,0-19 0,-17 19-1,-19-1 1,-69 0-1,-54 18-15,35-17 16,19 17 0,-54 0-1,-18 0 1,-34 0 31,-1 0-16,1 0-15</inkml:trace>
  <inkml:trace contextRef="#ctx0" brushRef="#br0" timeOffset="21479.2">27076 4533 0,'-36'0'16,"72"0"-16,-89 0 15,35 0-15,1 0 16</inkml:trace>
  <inkml:trace contextRef="#ctx0" brushRef="#br0" timeOffset="22168.29">26988 4533 0,'17'0'32,"1"0"-17,17 0 1,36 0-1,-18-17 1,-18 17-16,18-18 16,-18 18-16,18-18 15,70 1 1,1-19 15,-1-17-15,-34 36-1,34-36 1,-17 18 0,-18 17-1,-35 0 1,-18 1-16,18-1 16,35-17-1,-17 17 1,-1 1-1,-34 17 1,-1 0 0,18 0-1,17-18 1,-17 18 15,0 0-31,35-18 31,-35 18-15,0 0 0,-17 0-1,-19 0 1,1 0 0,-36 0 46,1 0 16</inkml:trace>
  <inkml:trace contextRef="#ctx0" brushRef="#br0" timeOffset="29147.35">30374 9419 0,'-17'0'15,"17"-17"79,17 17-94,1-18 16,-1 0-1,1 18-15,0-17 16,52-19-1,-17 19 1,35-36 0,1 18-1,-1-18 1,0 0 0,-35 17-1,35 1 1,18 0-1,17 0 1,-17 17 0,-71 0-16,54 1 15,52-19 17,-18 1-17,-35 0 1,-52 35-16,52-35 15,-53 17-15,36-17 16,17-1 0,-35 1-1,-35 17 1,-1 1 15,-17-1-15,-17 36 31,17-1-32,-18-17-15,0 18 16</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41:57.513"/>
    </inkml:context>
    <inkml:brush xml:id="br0">
      <inkml:brushProperty name="width" value="0.05292" units="cm"/>
      <inkml:brushProperty name="height" value="0.05292" units="cm"/>
      <inkml:brushProperty name="color" value="#FF0000"/>
    </inkml:brush>
  </inkml:definitions>
  <inkml:trace contextRef="#ctx0" brushRef="#br0">5345 7497 0,'0'0'0,"-18"0"0,18 17 16,-18-17 0,1 0 15,-1 0-15,0 0-1,1 0 1,-1 0-1,0 18 17,36-18 46,0 0-47,-18-18-31,35 18 16,18-17-1,18 17 1,-54 0 0,1 0-16,-1-18 15,-34 18 32,-1 18-47,-17-18 16,17 17-1,-52-17 1,-19 18 0,37-18-1,34 0 1,0 0-1,36 0 32,0 0-47,-1 0 16,18 0 0,1 0-1,-1-18 1,-17 18 15,-36 0-15,0 0-1,1 0-15,-1 18 16,-35-18 0,36 0-1,-1 0 16,18 17-15</inkml:trace>
  <inkml:trace contextRef="#ctx0" brushRef="#br0" timeOffset="13103.42">2999 3969 0,'-18'0'0,"36"0"0,-54-18 16,1 18-16,17 0 16,1-18-16,-36 18 15,35 0 1,36 18 15,0-18-15,-1 0-1,1 0-15,52 0 32,1 0-17,105 0 1,18-18-1,-53 1 1,71-18 0,-18-1-1,0 36 1,-53-17 0,-70 17-16,88 0 15,70 0 1,-17 17-1,-54-17 1,-70 18 0,-52-18-16,34 0 31,-34 0-31,17 18 31,-18-18-15,0 0-1,18 0 1,0 0 0,0 0-1,17 0 1,-34 0 0,34 0-1,-17 0 16,-35 0-31,-36 0 47,0 0-31,1 0 0,17 17-1,-18-17 1,-35 18-16</inkml:trace>
  <inkml:trace contextRef="#ctx0" brushRef="#br0" timeOffset="14387.02">8414 3651 0,'0'0'0,"-18"0"15,-17 18 1,17-18-16,-17 0 16,-18 18-1,35-1 1,-17 1 0,17-18-1,36 0 32,0 0-47,70 0 16,88-18 15,-17 1-15,-53-1-16,247-17 15,-106 17 1,105 0-1,-34 1 1,-142 17 0,1 0-1,-71 0 1,-54 0 0,-16 17-1,-1-17 1,-17 0-16,17 0 15,-17 18-15,34-18 16,-16 0 0,-19 0-1,-34 0 63,-1 0-78,0 18 16,1-18-16</inkml:trace>
  <inkml:trace contextRef="#ctx0" brushRef="#br0" timeOffset="35812.82">6368 13441 0,'0'0'0,"17"0"0,-17 35 31,-17-17-31,17 17 15,-18 0 17,18-17-32,0 17 15,0 36 1,0-36 0,0 0-1,18-17 1,-18-36 15,0-17-15,-18-18-1,0 18 1,1 17-16</inkml:trace>
  <inkml:trace contextRef="#ctx0" brushRef="#br0" timeOffset="36179.92">6985 12929 0,'0'0'0,"-18"-35"16,18 0-1,0 17 1,0 53 31,0 36-47,0 17 15,-17-17-15,-1 70 16,0-53 0,-17 71-1,-18 35 1,18-88-16</inkml:trace>
  <inkml:trace contextRef="#ctx0" brushRef="#br0" timeOffset="36780.48">7761 13123 0,'18'-35'0,"-36"70"0,71-105 16,-35-1-16,-1 54 16,-17-19-1,0 19 1,-35-1 0,0 18-16,-18 18 15,-53 52 1,-17 54-1,87-71-15,-34 52 16,34 1 0,36 35-1,36-52 1,17-89 0,0-18-1,-36-17-15,54-36 16,-1-88-1,-17-17 17,-35 88-17,-18 70 1,0 36-16,0 17 16,17 106-1,1 18 1,0-53-1,-1-71-15,19 18 16,-1-35 0,-17-18-16</inkml:trace>
  <inkml:trace contextRef="#ctx0" brushRef="#br0" timeOffset="36980.01">8184 13264 0,'-17'-35'31,"34"70"-31,-34-105 16,34 52-1,-17 36 16</inkml:trace>
  <inkml:trace contextRef="#ctx0" brushRef="#br0" timeOffset="37447.99">8590 12982 0,'0'-17'0,"0"34"0,0-70 0,18 0 31,-36 36-15,18-1-16,-18 18 15,1 0-15,-1 0 16,-17 71-1,0 52 1,17-35 0,18-35-16,0 35 15,35 54 1,18-125 0,35-17-1,-35-53 1,18-70 15,-53-18-15,-71 35-1,-36 71 1,36 35 0,1 35-16</inkml:trace>
  <inkml:trace contextRef="#ctx0" brushRef="#br0" timeOffset="37815.11">8961 12965 0,'0'-18'0,"0"36"15,0-54-15,0 19 0,0-1 16,0 36 15,17-1-15,1 36-1,-1-17-15,19 34 16,34 36 0,1-36-1,-1-87 1,1-71-1,-36-1 1,-17-69 0,-53 17-1,17 88 1,0 53-16,-17 0 16</inkml:trace>
  <inkml:trace contextRef="#ctx0" brushRef="#br0" timeOffset="38082.9">9648 12612 0,'0'-18'0,"0"36"0,-35-71 16,35 35-16,-17 1 15,17 34 1,17 71 0,1 1-1,-1-36-15,1 88 16,35 35 0,-35-123-1</inkml:trace>
  <inkml:trace contextRef="#ctx0" brushRef="#br0" timeOffset="38266.01">9613 13088 0,'0'0'0,"-17"-18"16,-1-17-1,36-18 1,70 18-1,35-18 1,-17 0 0</inkml:trace>
  <inkml:trace contextRef="#ctx0" brushRef="#br0" timeOffset="38699.58">10918 12330 0,'18'-36'16,"-36"72"-16,71-125 16,-17 54-16,-1-18 15,18 0 1,-53 71 15,0 0-31,-35 52 16,-54 54-1,-16 52 1,52-70 0,0 0-1,53-53 16,35-53-15,53 0 0,0-18-1,18 18 1,-18 18 0,-52 17-16</inkml:trace>
  <inkml:trace contextRef="#ctx0" brushRef="#br0" timeOffset="39016.24">12030 11994 0,'17'-35'0,"-34"70"0,34-123 16,-17 53-16,0 0 16,0-18-1,0 70 1,0 72 0,0 122-1,18-70 1,0-70-16,35 52 15,35 1 1,-71-106-16</inkml:trace>
  <inkml:trace contextRef="#ctx0" brushRef="#br0" timeOffset="39217.37">12047 12435 0,'-17'-17'16,"-19"-1"0,89 53-16,-141-105 15,88 52-15,35-35 16,-17 18-16,35-18 16,53-17-1,-53 34-15</inkml:trace>
  <inkml:trace contextRef="#ctx0" brushRef="#br0" timeOffset="39867.01">12488 12118 0,'-17'-18'0,"34"36"0,-34-53 15,-1 17-15,18 0 16,0-35-1,35 18 1,36 35 0,-1 18-1,-52-1-15,53 54 16,-18 52 0,-53 1-1,-18-54 1,0-52-16,1 0 15,-1-18 1,-17-36 0,17-52-1,18-18 1,0 54-16,18-37 16,35-16 15,17 87-16,36 53 1,-35 36 0,17 35-1,-71-18 1,-52-35 0,0-36-1,17-17-15,1-35 16,-19-53-1,36-89 1,53 19 0,0 87-1,-35 36 1,35 35-16,35 70 16,-18 54-1,-34-36 16,-36-35-31,0 18 0</inkml:trace>
  <inkml:trace contextRef="#ctx0" brushRef="#br0" timeOffset="40384.11">13635 11836 0,'0'-18'0,"0"36"0,0-71 15,0 35-15,0 1 16,0 34 0,17 18-16,1 18 15,17 88 1,18 53 0,18-35 15,-36-106-16,-17-18 1,-36-105 0,-35-18-1,36 35-15,-54-106 16,-17-70 0,17 52-1,36 71 1,53 71-1,52 0 1,1 35 0,35 35-1,-18 53 1,-71-35 15,-17-17-31,-52 34 16,-37 18-1,1-17 1,70-71-16</inkml:trace>
  <inkml:trace contextRef="#ctx0" brushRef="#br0" timeOffset="40669.11">14411 11236 0,'0'0'0,"-18"-18"16,-17 1-16,-18-19 16,53 1-1,0 17 1,18 18 0,-1 18-1,36 70 1,18 53-1,-18-17 1,-36-54-16,54 36 16,-18 53-1,-35-124-15</inkml:trace>
  <inkml:trace contextRef="#ctx0" brushRef="#br0" timeOffset="42987.24">23319 9525 0,'35'0'0,"-70"0"0,88 0 16,-36-18 0,-52 18-16,17 0 15,-17 53 1,17 18 0,18-18-16,18 70 15,17 71 1,1-106-1</inkml:trace>
  <inkml:trace contextRef="#ctx0" brushRef="#br0" timeOffset="43190.4">23054 10107 0,'-18'0'0,"36"0"0,-53-18 15,17 1-15,18-1 16,18-17-16,35-36 16,17 18-1,-34 18-15,69-35 16,36-1 0</inkml:trace>
  <inkml:trace contextRef="#ctx0" brushRef="#br0" timeOffset="43821.63">23689 9772 0,'0'-35'16,"0"70"-16,0-141 15,18 88-15,-1-52 16,54 17-1,17 53 1,-17 18 0,-54 17-16,19 35 15,-36 72 1,-18-37 0,18-52-1,-18-35 1,1-53-1,-1-36 1,0-52 15,36 34-15,0 37-16,17-1 16,53 35-1,18 53 1,-36 18-1,-52-35-15,17 52 16,-17 19 0,-36-54-1,1-18 1,-1-52 0,18 0-16,-18-36 15,18-87 1,53-1 15,18 88-15,-18 89-16,35 53 31,-17 52-15,-54-35-16</inkml:trace>
  <inkml:trace contextRef="#ctx0" brushRef="#br0" timeOffset="44275">24783 9525 0,'17'-18'0,"-34"36"0,34-89 16,19 36 0,-19 53-1,36 52 1,-18 54-1,1-36 1,-19 18 15,-17-71-15,-17-53 0,-19-34-1,-34-72 1,-18-52-1,17 17 1,71 53 0,35 71-1,54 0 1,69 52 15,-87 19-15,-54-1-16,1-18 0,-18 89 15,-70-18 1,-19-35 15</inkml:trace>
  <inkml:trace contextRef="#ctx0" brushRef="#br0" timeOffset="44739.58">25312 9102 0,'0'-18'15,"0"-17"1,0 88-16,0-124 0,0 53 0,0 1 16,17 17-1,19 53 1,-19 17 0,19 71-1,17 1 1,-36-107-1</inkml:trace>
  <inkml:trace contextRef="#ctx0" brushRef="#br0" timeOffset="45490.82">26705 9313 0,'-17'0'32,"-1"0"-17,0 0 1,36 0 31,0 0-47,-1 0 15,1-17-15,70 17 16,18-18 0,35 0-1,-17 1 1,-89 17-1</inkml:trace>
  <inkml:trace contextRef="#ctx0" brushRef="#br0" timeOffset="45808.02">26882 9190 0,'-18'-18'15,"36"36"-15,-54-36 0,36 1 16,0-1 0,18 18-1,35 0 1,53 18 0,17 17-1,-17 18 1,-71-18-1,-17-17 1,-18 17 0,-71 18-1,-34 0 1,87-36-16</inkml:trace>
  <inkml:trace contextRef="#ctx0" brushRef="#br0" timeOffset="47125.27">27975 8855 0,'0'-36'0,"0"72"0,0-107 15,0 1 1,18-1 0,17 71-1,-17 71 1,17 34 0,-35-52-16,18 71 15,17 52 1,0-52-1,-17-89 1,-18-17 0,18-54-1,-18-52 1,0-35 0,0 34-1,0 1 16,35 71-15,18 17 0,35 35-1,-35 0 1,17 53 0,-34 18-1,-19-35 1,19-54-1,34-17 1,54-70 0,-1-36-1,-70 18 1,-53 53-16,0-54 16,0 54-1,-53-18 1,-70 53-1,52 35 1,18 36 0,36 35-1,52-18 1,53 0 0,0-70-1,-53 0-15,71-18 16,18-36-1,-1-70 1,-87-70 0,-36 35-1,0 53-15,-36-53 16,-34-1 0,-1 72 15,1 70-16,34 35 1,19 36 0,34 52-1,36 36 1,0-53 0,-35-53-16,52 35 15,19-18 1,-1-52-1,-18-71 1,-34-17 0,-36-107-1,-18-70 1,-17 18 0,17 123 15,18 71-31,-18 17 15,1 36 1,17 88 0,17 70-1,19-35 1,52 71 0,-18-53-1,-17-71 1,-35-71-1</inkml:trace>
  <inkml:trace contextRef="#ctx0" brushRef="#br0" timeOffset="47510.01">29827 8572 0,'0'-17'16,"0"34"-16,-17-52 0,-1 0 31,18 17-15,18 18 15,-18 18-15,0 0-1,0 34 1,0-34-16,0 35 15,17 35 1,36-17 0,35-54-1,-35-34 1,36-36 0,-72-71 15,-70 19-16,-53 52 1,1 53-16</inkml:trace>
  <inkml:trace contextRef="#ctx0" brushRef="#br0" timeOffset="47912.01">30198 8167 0,'17'-35'0,"19"-18"15,-89 141-15,106-194 16,-36 71-16,1 17 31,0 36-15,-18 17-1,17 0 1,-17 1 0,18-1-1,0-35 1,-1-18-16,1 1 16,-1-36-1,1 0 1,-18 17-1,-18 89 17,18-35-17,-35 53-15</inkml:trace>
  <inkml:trace contextRef="#ctx0" brushRef="#br0" timeOffset="48512.88">27675 8696 0,'18'-18'0,"-36"36"0,36-53 0,-18 17 16,18-17 0,-18 17-16,17 0 15,-17 1 1,0 52 0,-17 18-1,-1 18 1,18-36-1,0 0 1,35-35 0,1-17-1,-1-19 1,0 1 0,-35 53 30,0-1-46,0 19 16,0 16 0</inkml:trace>
  <inkml:trace contextRef="#ctx0" brushRef="#br0" timeOffset="50265.25">14235 13652 0,'0'-17'16,"0"34"-16,0-69 0,0-37 16,17 36-1,1 36 1,-18-18 0,18 35-16,-1 0 15,36 105 1,18 89-1,-1 18 1,1-36 0,-18-105-1,17-18 1,-52-53 0,-1-35-1,-17 17-15,-17-35 16,-54-70-1,36-18 1,17 52 0,54 72-1,69-1 17,19 53-17,-1 36 1,-34 17-1,-36-53 1,-36-17-16,1 17 16</inkml:trace>
  <inkml:trace contextRef="#ctx0" brushRef="#br0" timeOffset="51196.77">15240 13741 0,'0'0'0,"-18"-36"15,1 36-15,-1-17 16,0 17 15,18 35-15,18 0 0,35 18-1,-18-17 1,-17-36-16,52 17 15,19-17 1,-36-35 0,-36-36-1,-52 1 1,-71-1 0,-17 54-1,17 69 1,71 54-1,35-53 1,70 18 0,71-18 15,18-53-15,-36-18-1,36-52 1,-53-36-1,-124-71 1,-87-34 0,-1 87-1,-35-17 1,88 106 0,35 88-1,71 88 1,-18 0-1,71 71 1,35-71 0,-17-71 15,-36-52-15,18-71-1,-36-53 1,-87-88-1,-36 18 1,-88-71 0,105 176-16,-52-35 15,53 71-15,-18 17 16,35 54 0,36 34-1,70 89 1,53 17-1,0 36 17,-53-106-32,-70-71 15,35 36 1,0-54 0</inkml:trace>
  <inkml:trace contextRef="#ctx0" brushRef="#br0" timeOffset="51563.9">16439 13247 0,'0'0'0,"-17"-18"16,-1 1-1,1-1 1,17 36 15,0-1-15,0 18-16,17 54 31,18-1-15,1-35-1,52-53 1,-53-36-1,0-69 1,-70-1 0,-18 35-1,18 36-15,-53 17 16,17 18 0</inkml:trace>
  <inkml:trace contextRef="#ctx0" brushRef="#br0" timeOffset="52064.85">16581 12577 0,'0'-18'0,"0"0"15,17 1 1,1 17 0,-1 0-1,19 35 16,-19 0-31,1 0 32,0-17-17,-1-71 17,1 0-17,-18-17 1,0 17-1,0 35 1,0 36 0,18 17-1,-1 18 1,1-35-16,0 52 16</inkml:trace>
  <inkml:trace contextRef="#ctx0" brushRef="#br0" timeOffset="52898.03">13494 13864 0,'17'-35'0,"-17"17"16,18-17 0,0 35-1,35-18 1,-18 36 0,-18 53-1,1-36 1,-18 35-1,0-52 17,-18-36-17,1-70 1,17 18 0,-18-36-1,18 35 1,18 71-1,17 18 1,18 17 0,-18 0-1,1-17 1,-19-18 0,1 0-1,-36-35 1,1-1 15,-19-16-15</inkml:trace>
  <inkml:trace contextRef="#ctx0" brushRef="#br0" timeOffset="58037.6">21184 15205 0,'-17'-18'15,"17"-17"1,-18 17 0,0 1-1,1 17 1,-19 0 15,1 35-15,0 0-1,35-17-15,-18 35 16,18-36-16,0 1 16,36 0-1,16-54 1,-16-17 0,-36 0-1,0 36-15,0-18 16,-18-1-1,0 19 1,18 34 0,0 1-1</inkml:trace>
  <inkml:trace contextRef="#ctx0" brushRef="#br0" timeOffset="58439.9">21766 14323 0,'0'-18'0,"0"36"0,36-53 16,-1 17 0,-17-17 15,-18 52 0,0 19-15,-18-19-16,-17 71 15,-18 106 1,0 18 0,35-89-1,1-70-15,-1 36 16,18-72-16,0 36 16</inkml:trace>
  <inkml:trace contextRef="#ctx0" brushRef="#br0" timeOffset="59055.96">22366 14658 0,'18'-18'0,"-36"36"0,36-53 15,-18-1 1,0 1 0,0 17-1,0-17 1,-18 18 0,-35 17-1,0 35 1,-17 18-1,-1 35 1,18 35 15,53-34-15,0-54-16,18 18 16,17-18-1,18-35 1,0-35-1,-35-18 1,35-71 0,-36-17-1,18 53 1,-35 70 0,18 71-1,-18 53 1,18 0-1,-1 0 1,1-71 15,0 0-15</inkml:trace>
  <inkml:trace contextRef="#ctx0" brushRef="#br0" timeOffset="59272.91">22931 14658 0,'0'0'16,"-18"-18"-16,0 1 31,36-1-15,0 0-1,-1 18 17,-17 18-32</inkml:trace>
  <inkml:trace contextRef="#ctx0" brushRef="#br0" timeOffset="59758.02">23389 14499 0,'18'-17'0,"-36"34"0,53-105 16,-35 17 0,0 19-1,-17 34 1,-1 0-1,-17 18 1,17 18-16,-17 17 16,-36 53-1,19 36 1,34-18 0,36 17-1,34-52 1,54-54-1,18-52 1,-54-18 0,1-70-1,-89-36 1,-35 35 0,0 72-1,-35 52 1,0 70-1,70 1 1</inkml:trace>
  <inkml:trace contextRef="#ctx0" brushRef="#br0" timeOffset="60123.4">23707 14446 0,'35'-35'16,"-70"70"-16,88-105 0,-36-1 15,-17-35 1,0 71 0,-17 53-1,17 52 1,0 18 0,70 71 15,-17-106-16,71-18-15,-36-52 32,70-71-17,-69-54 1,-89-16 0,-71 52-1,1 71 1,-19 52-1,36 18-15</inkml:trace>
  <inkml:trace contextRef="#ctx0" brushRef="#br0" timeOffset="60378.24">24589 13952 0,'0'-35'15,"0"70"-15,0-140 0,0 87 16,0-17 0,0 52-1,0 54 1,35 70 0,0-35-1,18 70 1,0-17-1,-18-89 1</inkml:trace>
  <inkml:trace contextRef="#ctx0" brushRef="#br0" timeOffset="60591.08">24553 14305 0,'-17'-17'15,"34"34"-15,-87-34 0,70-1 16,35 0 15,-17 1-31,52-19 16,89-17 0,17-17-1,-123 52-15</inkml:trace>
  <inkml:trace contextRef="#ctx0" brushRef="#br0" timeOffset="79994.92">11042 12153 0,'0'-17'62,"-18"-1"-30,18 36 14,0-1-46,-17 18 16,-1 54 0,0-19-1,1-35-15,-19 18 16,1 36 15,-18-36-15,18-18-1,17 0 1,-17 0 0,17 1-1,1-19 1,34-17 15,1 0 32,0 0-48,-1 0-15,1 0 16,17-17 15,-17 17-15,0 0-1,-1 0 1,54 0 0,-1 17-1,1 1 1,-54-18-16,54 18 16,17-1-1,-35 1 1,-18-18-1,-17 0 1,0 0 0,-1 0-1,-34 0 17,-1 0-17,0 0 1,18-18-16,-17 18 15,-1 0-15</inkml:trace>
  <inkml:trace contextRef="#ctx0" brushRef="#br0" timeOffset="80962.82">10989 12171 0,'0'0'0,"0"-18"31,-18 18 1,18 18-17,-17-1 1,17 1-1,-18 35 1,-17 35 0,-18 36-1,35-54 1,1-34-16,-1 16 16,0-34-16,1 17 15,-1 18 1,0-17-1,1-19 1,17 1 0,-18-18 15,36 0 0,-1 0-15,1 0-1,0 0 1,17 0 0,-17 0-1,-1 0 1,19 0 0,34 17-1,-17 1 1,-18-18-16,36 18 15,-54-18-15,54 0 16,-18 0 0,-35 0 15,-36 0-15,0 0-1</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43:42.902"/>
    </inkml:context>
    <inkml:brush xml:id="br0">
      <inkml:brushProperty name="width" value="0.05292" units="cm"/>
      <inkml:brushProperty name="height" value="0.05292" units="cm"/>
      <inkml:brushProperty name="color" value="#FF0000"/>
    </inkml:brush>
  </inkml:definitions>
  <inkml:trace contextRef="#ctx0" brushRef="#br0">18115 10407 0,'-17'-18'16,"34"36"-16,-34-53 15,17 17 1,-18 18-16,0-18 31,18 1-15,-35-1-1,17 18 1,-17 0 0,0 0-1,-36 18 1,36-1-1,17-17-15,-35 53 32,18 0-17,35-35 1,18 35 0,35-18-1,0-17 1,35-1-1,18 1 1,-36-36-16</inkml:trace>
  <inkml:trace contextRef="#ctx0" brushRef="#br0" timeOffset="382.98">18256 10072 0,'0'-18'16,"0"36"-16,0-53 0,0 17 15,18 18 32,-18 18-31,18-1-16,-1 36 16,-17 0-1,18-18-15,-1 71 16,1-35-1,0-1 1,-1-17 0</inkml:trace>
  <inkml:trace contextRef="#ctx0" brushRef="#br0" timeOffset="1316.24">18785 10231 0,'-17'-18'0,"34"36"0,-34-54 15,17 19-15,-18 17 31,0 0-15,-17 53 0,0-1-1,17-34-15,1 35 16,-1-18-16,0 1 16,36 34-1,35-35 1,53-35-1,-18-35 17,-53 18-32,1-36 15,-19-18 1,-52 0 0,-53 36-1,52 35 1,19 0-16,-19 35 15,36-17-15,0 17 16,36 1 0,17-36-1,-18 0-15,53-18 16,36-53 0,-19 1-1,-52 17 1,-53 0-1,-53 53 17,36 18-32,-54 17 15,1 36 1,52-19 0,0 1-1,71 0 1,18-17-1,-1-19 1,-52-17-16,35 18 16,-18 17-1,-52-17 1,-54-1 0,36-17-1</inkml:trace>
  <inkml:trace contextRef="#ctx0" brushRef="#br0" timeOffset="1800.53">19297 10301 0,'0'0'0,"18"-18"15,-1 1 1,-17-1-1,18 18 17,-18 18-32,18-1 15,34 36 1,1-17 0,-17-36-1,34 0 16,-35-36-31,-35 1 32,-35-35-17,-18 17 1,0 53 0,0 17-1,18 19 1,18-19-16,-1 36 15,0 18 1,54-1 0,34-17-1,-17-35 1,18-18 0</inkml:trace>
  <inkml:trace contextRef="#ctx0" brushRef="#br0" timeOffset="2202.53">20055 10001 0,'0'-17'0,"0"34"0,0-52 16,0 17-16,-17 1 15,-19-19 1,19 36 0,-1 36-1,1-1 1,-1 53 15,0 18-15,36 17-1,0-52 1,17-36-16,18 18 16,-36-35-16,54 17 15,-36-35-15</inkml:trace>
  <inkml:trace contextRef="#ctx0" brushRef="#br0" timeOffset="2634.77">20461 10125 0,'-18'-18'0,"36"36"0,-36-54 15,18 19-15,0-1 32,0 36-17,-17-18 1,-1 35 0,1 0-1,17-17-15,-18 35 16,18 17-1,0-34-15,18-1 16,34 0 0,19-35-1,-18-17 1,-35 17-16,17-36 16,-35-52-1,-53 18 16,-53 17-15,53 53 0,-17 17-16</inkml:trace>
  <inkml:trace contextRef="#ctx0" brushRef="#br0" timeOffset="3000.85">20585 10001 0,'0'-17'15,"0"34"-15,0-52 0,0 17 0,0 1 16,0-1-16,0 0 31,0 1-15,35 17-1,35 17 1,-17 19 0,18 34-1,-36 18 1,-35 36-1,-35-18 1</inkml:trace>
  <inkml:trace contextRef="#ctx0" brushRef="#br0" timeOffset="3236.85">21325 10301 0,'18'-18'15,"-36"36"-15,36-53 16,0 35 0,-18 17-1,0 19 1,-18-1-1,0 18 1</inkml:trace>
  <inkml:trace contextRef="#ctx0" brushRef="#br0" timeOffset="3446.95">21220 10054 0,'0'-17'0,"0"34"0,17-34 16,-17-1-16,18 0 15,-1 1 1,-17 34 15,-17-17-31</inkml:trace>
  <inkml:trace contextRef="#ctx0" brushRef="#br0" timeOffset="14547.77">27446 10089 0,'0'0'0,"0"-17"16,0-1-1,-18 18 17,18 18-17,-17-1 1,17 1-16</inkml:trace>
  <inkml:trace contextRef="#ctx0" brushRef="#br0" timeOffset="73365.67">18168 11165 0,'0'0'0,"0"-17"16,0-1 15,0 0-15,0 1-1,18-1 1,-18 1-1,0-1 1,0 0 0,-18 18-1,18-17 17,-18 17-17,1 0 1,-1 0-1,1 0 1,-1 17 0,18 1-1,-18 0 1,18-1-16,0 54 16,18-18-1,0 17 1,17-17-1,0-18 1,-17-35 0,17 18-16,36 0 31,-19-36-15,-16 0-1,17 1 1,-36-36-1,-17 0 1,-35-18 0,0 18-1,-1 18-15,-16 0 16,-19 0 0,0 35-1,54 17 1,-1 1-1,18 17 1</inkml:trace>
  <inkml:trace contextRef="#ctx0" brushRef="#br0" timeOffset="74084.22">18715 11112 0,'0'-17'16,"0"34"-16,-18-34 0,1-1 15,-1 18-15,18-17 16,-18 17 0,18-18-1,18 53 17,17 18-17,0 53 1,-17-35-1,0-36-15,-1 35 16,1 1 0,0-36-1,-36-35 17,-35-35-17,0-36 1,-17-17-1,34 0 1,36 17 0,0 54-1,18-36-15,53-35 32,-1 35-17,-35 17 1,1 36-16,-1 0 15,-17 36 1,-1 17 0,-70 35-1,18-35 1,-18 0 0,0-18-1</inkml:trace>
  <inkml:trace contextRef="#ctx0" brushRef="#br0" timeOffset="74685.61">19262 10971 0,'-18'18'15,"36"-36"-15,-54 36 0,19-18 16,17 18-16,-18-18 16,18 17 15,0 1 0,0 0-31,35 17 16,-17 0-1,0-17 1,-1-1 0,19 1-1,-1-18 1,0-53-1,-17 0 1,-36-17 0,-17 34-1,-18 1 1,-18 53 0,36 17-1,-35 36 1,17 34-1,53-34 17,35-18-17,-17-18-15,17 0 16,18 1 0,17-19-1</inkml:trace>
  <inkml:trace contextRef="#ctx0" brushRef="#br0" timeOffset="75372.14">19509 11042 0,'-18'0'15,"36"0"-15,-54-18 16,19 1 0,17-1-1,17 0 1,19 1-1,17 17 1,-1 35 0,-16 18-1,-36-18-15,17 18 16,-17 53 0,-17-35-1,-1-36 1,18-18-1,-35-34 32,35-1-47,-18-35 16,1 0 0,-1 18-16,18-36 15,35-17 1,0 18-1,36 34 1,-36 19 0,53 34-1,-17 36 1,-18 36 0,-53-37-1,0-16-15,-18 70 31,1-53-15,-19-18-16</inkml:trace>
  <inkml:trace contextRef="#ctx0" brushRef="#br0" timeOffset="79877.66">20408 10724 0,'0'0'0,"18"0"16,-1-17-1,1-1 1,-36 18 78,1 0-79,-1 0 1,18 18-1,-17-18-15,17 17 16,-18 19 0,0-1-1,-17 36 1,17 17 0,18 18-1,18-18 1,35 35-1,35-35 1,-35-70 0</inkml:trace>
  <inkml:trace contextRef="#ctx0" brushRef="#br0" timeOffset="84916.57">20955 10707 0,'-18'0'0,"1"-18"15,17 1 1,-18 17 0,18 17 15,18 1-16,-1 35 1,1 0 0,-18-36-1,18 36 1,-1-53-16</inkml:trace>
  <inkml:trace contextRef="#ctx0" brushRef="#br0" timeOffset="85103.76">21008 10777 0,'0'0'0,"0"-17"0,0-1 16,18 18-1,-1 0 32,-17 18-47,18 35 16,-18 17-1</inkml:trace>
  <inkml:trace contextRef="#ctx0" brushRef="#br0" timeOffset="85501.12">21519 10724 0,'0'0'0,"0"-17"16,-17-1 15,17 36-15,0-1 0,0 36-1,-18 71 1,18 35-1,0-54 1,0-69-16,0-1 0</inkml:trace>
  <inkml:trace contextRef="#ctx0" brushRef="#br0" timeOffset="85703.88">21378 11130 0,'-17'-18'16,"34"36"-16,-34-53 0,17 0 31,17 17-15,1 0-16,35 1 15,35-19 1</inkml:trace>
  <inkml:trace contextRef="#ctx0" brushRef="#br0" timeOffset="86418.04">21749 10901 0,'17'-18'16,"-34"36"-16,34-53 0,-17 17 16,18-17-1,17 17 1,18 18 0,-17 53-1,-19 35 1,-17 18-1,0-53 1,-17 0 0,-1-36-1,18-34 1,-18-36 0,1-53-1,34-35 16,36 53-15,-18 52 0,36 19-1,17 105 1,-70-35 0,-1 17-1,-17-34-15,0-1 16,-17 0-1,-18-52 1,35-19 0,-18 19-16,18-54 15,18-35 1,-1 36 0,36 52-1,-18 18 1,18 53 15,-53-18-31,18 36 16,-18 52-1,-35 1 1</inkml:trace>
  <inkml:trace contextRef="#ctx0" brushRef="#br0" timeOffset="86903.53">22366 10830 0,'0'-17'16,"0"34"-16,0-17 16,0 18-16,0 0 0,0 70 31,18-18-16,-1-34-15,1 34 16,17 18 0,-17-52-1,-18-19-15,-18-34 32,1-19-17,-19-52 1,36 35-16,-35-53 15,0-52 1,17 52 0,36 53-1,17 35 1,36 1 15,-36 17-15,18 35-16,-36 35 31,-34 1-15,-36 52-1,-18-17 1</inkml:trace>
  <inkml:trace contextRef="#ctx0" brushRef="#br0" timeOffset="87286.54">22613 10672 0,'18'-18'0,"-36"36"0,53-54 15,-35 19 1,18 17-16,0-36 16,-18 19-1,17-1 1,-17 36 0,0-1-1,18 54 1,-18-36-16,0 36 15,18 52 1,-1-52 0,1-36-16,-18 18 15,0-35-15</inkml:trace>
  <inkml:trace contextRef="#ctx0" brushRef="#br0" timeOffset="87937.09">23125 10372 0,'0'0'16,"0"-18"-16,-18 18 15,18-18 1,-18 18 0,1 0-1,17 18-15,-18 17 16,18 1-1,-18-1 1,18 0 0,0-17-1,18-18 1,17-35 0,1-18 15,-19 0-16,1 17 1,0 36 0,-1 0-1,1 36 1,-18-1 0,0 0-1</inkml:trace>
  <inkml:trace contextRef="#ctx0" brushRef="#br0" timeOffset="88336.73">24077 11095 0,'0'-18'16,"0"1"-16,18-19 15,-1 19 1,-17-1 0,0 36-1,-17 35 1,-1 17 0,-17-17 15,17-18-31</inkml:trace>
  <inkml:trace contextRef="#ctx0" brushRef="#br0" timeOffset="89989.39">25082 10266 0,'0'0'0,"-17"-18"31,-1 18 1,1 0-17,-1 0 17,18 18-32,-18-18 15,1 17-15,-1 1 16,-17 17-1,-1 36 1,19-18 0,17 35-1,0 18 1,35 17 15,36-52-15,-18-36-1,-36-35-15,54-17 16,-1-54 0,-34-17-1,-54-36 1,-17 54 0,-54-1-1,19 36 1,-18 70-1,52 1 1</inkml:trace>
  <inkml:trace contextRef="#ctx0" brushRef="#br0" timeOffset="90373.07">25682 10813 0,'0'0'0,"0"17"16,-17-17 15,34-17 1,1 17-17,17-18 1,71-17-1,17-1 1,-87 19-16</inkml:trace>
  <inkml:trace contextRef="#ctx0" brushRef="#br0" timeOffset="90791.02">26141 10372 0,'0'0'16,"0"-18"-1,0 0 1,-18 18 0,36 18 15,-18 0-31,17 35 16,-17-36-16,18 54 15,-18 35 1,18-71-1,-18 35-15,35 1 16,-35-36 0,18-35 15,-18-17-31</inkml:trace>
  <inkml:trace contextRef="#ctx0" brushRef="#br0" timeOffset="91223.8">26070 10460 0,'-35'-35'16,"70"70"-16,-88-106 16,53 54-16,0-1 15,18 0-15,17-35 16,1 36 0,-1-1-16,18 1 15,53-1 1,-18 18-1,-53 35 1,-17-17 0,-18 35-16,-36 17 31,-52 19-15,35-37-1,-35-16 1,53-19-1,17-17 1,18-17 0,18 17-1,52-18 1,19 53 0,-1 1-1,-35-1 1,-18 0-1</inkml:trace>
  <inkml:trace contextRef="#ctx0" brushRef="#br0" timeOffset="91541.4">26599 10319 0,'0'-18'16,"0"36"-16,18-54 0,-18 19 0,18 17 15,-18-35 1,0 52 15,0 1-31,0 17 16,0 53-1,35 18 1,-17-35 0,-1-36-1,1 18 1,0-35-16</inkml:trace>
  <inkml:trace contextRef="#ctx0" brushRef="#br0" timeOffset="91841.56">26529 10372 0,'0'0'16,"0"-18"-16,18 0 16,-18 1-16,35-1 15,18-17 1,17 35-1,1 0 1,-36 0 0,36 35-1,-36-17-15,53 70 16,-88-35 0,-35 53-1,-18-36 1,-18-34-16</inkml:trace>
  <inkml:trace contextRef="#ctx0" brushRef="#br0" timeOffset="92310.22">27199 10213 0,'0'-18'15,"0"36"-15,-17-36 0,17 1 16,-18 17 0,18 17 15,-18 19-16,1-1 1,17-18-16,-18 89 16,18-53-1,35 53 1,53-35 0,18-54 15,-18-34-31,-52-19 15,-1-69 1,-53-19 15,1 36-15,-54 0 0,-17 88-1</inkml:trace>
  <inkml:trace contextRef="#ctx0" brushRef="#br0" timeOffset="93076.07">27552 10107 0,'0'0'0,"0"-18"15,0 36 32,18 0-31,-18-1-16,0 1 0,35 17 15,-18 36 1,19 17 0,-1 0-1,-35-52 1,18-19-16,-18 18 16,17-35-1,1-17 1,-18-18 15,0-1-31,-18-34 16,-35-36-1,0 18 1,18 35 0,53 53 15,-1 17-31,1-17 0,17 18 15,-17 0-15,35 35 16,35 17 0,-17 1-1,-1-18 1,18-18 0,-17-53-1,-36-17 1,-17-53-1,-53-36 17,-36 1-17,1 52 1,34 71 0,19 0-16,-1 18 15,18 0-15</inkml:trace>
  <inkml:trace contextRef="#ctx0" brushRef="#br0" timeOffset="93508.99">28293 10001 0,'0'0'0,"0"-17"16,0-1 0,17 0-1,1 1-15,0-1 16,17 0 0,0 18-1,-17 71 1,0 0-1,-18-36-15,0 53 16,17 18 0,1-18-1,17-53 1,18 1 0,35-36 15,-17-18-16,17-17 1,-53-1 0</inkml:trace>
  <inkml:trace contextRef="#ctx0" brushRef="#br0" timeOffset="94013.67">28698 9931 0,'-17'-18'16,"34"36"-16,-34-54 0,-1 19 16,36 17 30,-18 17-30,17-17-16,19 18 16,34 17-1,18-17 1,1-18 0,-36-18-1,17-52 1,-70 17-1,-17-18 1,-1 36 0,0 35-1,1 53 1,-1 35 0,18-53-16,18 107 15,-1-37 1,19 19 15,-19-36-15,-34-35-1</inkml:trace>
  <inkml:trace contextRef="#ctx0" brushRef="#br0" timeOffset="95044.73">29422 9472 0,'0'0'0,"0"-18"15,-18 18 1,0-17-1,1 17 1,17 17 15,17 1-31,1 0 16,35 17 0,-18 0-16,18 18 15,35 88 16,-52 36-15,-54-19 0,-70 1-1,17-88 1,36-36-16</inkml:trace>
  <inkml:trace contextRef="#ctx0" brushRef="#br0" timeOffset="95361.93">30215 10283 0,'18'-17'0,"-36"34"0,54-34 16,-19-1-1,19 18 1,-36 35 0,0 18-1,-18-17 1,0-19-16,1 19 15,-1-19-15</inkml:trace>
  <inkml:trace contextRef="#ctx0" brushRef="#br0" timeOffset="95566.78">30198 9966 0,'0'-18'0,"0"1"16,0 52-16,0-88 0,0 35 16,17-17-1,-17 53 17,0-1-17,0 1-15</inkml:trace>
  <inkml:trace contextRef="#ctx0" brushRef="#br0" timeOffset="104572.24">5098 7302 0,'0'0'0,"-18"0"0,0 0 16,1 0 15,17 18 47,-18-18-78,18 18 16,18-18 109,-18 17-125,17-17 15,19 0 1,-1 18 0,-17-18-16,34 0 15,1 0 1,0 18 0,-17-18-1,-19 0 1,-34 0 62,-1 0-62,0-18-1</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45:48.347"/>
    </inkml:context>
    <inkml:brush xml:id="br0">
      <inkml:brushProperty name="width" value="0.05292" units="cm"/>
      <inkml:brushProperty name="height" value="0.05292" units="cm"/>
      <inkml:brushProperty name="color" value="#FF0000"/>
    </inkml:brush>
  </inkml:definitions>
  <inkml:trace contextRef="#ctx0" brushRef="#br0">3175 3951 0,'-18'0'15,"18"-18"-15,-53 18 16,18 0-1,18 0 1,-1 0 0,36 0 31,-1 0-16,1 0-31,-1 0 15,72 0 1,-1 0 0,-35 0-16,105 0 15,-52 0 1,35 0 0,-17 0-1,17 0 1,-70 0-1,70 18 17,35-18-17,36 18 1,-71-18 0,-53 0-16,36 0 15,34 0 1,-34 0-1,-54 0 1,-52 17 0,0-17-1,-1 0 1,19-17 0,16 17 15,37-36-16,-19 36 1,-17-17-16,53-1 16,17 1-1,-52 17 1,-53 0-16,17 0 16,-18-18-1,1 18 1,17-18-1,1 18 1,-1 0 0,-17-17-1,-36 17 17,0 0-17</inkml:trace>
  <inkml:trace contextRef="#ctx0" brushRef="#br0" timeOffset="1342.08">8326 3669 0,'0'0'0,"-18"0"32,0 0-17,1 0 1,-1 0-16,0 0 15,-17 0-15,0 0 32,17 0-17,36 0 63,-1 0-46,-17 18-32,53-18 15,18 17 1,-18-17 0,-18 0-16,0 0 15,54 0 16,16 0-15,-16 0 0,16 0-1,-34 0 1,17 0 0,18 0-1,53 0 1,-36 0-1,71-17 1,18-1 0,-36 0-1,-87 1 1,-54 17-16,35 0 16,-17-18-1,0 18 16,18-18-15,-1 1 0,-17 17-1,53 0 1,0 0 0,-18 0-1,-53 0 1,1 0-1,-19 0 17,1 0-1,-18 17-31,18-17 16,-1 0 15,-34 0 31,-1 18-46</inkml:trace>
  <inkml:trace contextRef="#ctx0" brushRef="#br0" timeOffset="3453.21">12259 3545 0,'-18'0'62,"1"0"-46,-1 0 15,36 0 16,-1 0-31,19 0-1,-1 0 1,0 0-16,36 0 16,-36 0-16,36 0 15,34-17 1,19 17-1,17-18 1,-35 18 0,53 0-1,-18 0 17,-35 0-17,-54 0 1,-16 0-16,17 0 15,35 0 1,18 0 0,0 0-1,-36 0 1,54 0 0,17 0-1,-18 0 1,-35 18-1,-52-18-15,17 0 16,-1 0 0,-34 0-1,0 0 17,-1 0-1,1 0-16,0 17 1,-1-17 0,1 0-16,0 18 15,17-18 1,0 0 0,-17 0-1,-36 0 16,0 0-15,-17 18 0,18-18-1</inkml:trace>
  <inkml:trace contextRef="#ctx0" brushRef="#br0" timeOffset="30706.08">18009 10336 0,'0'0'16,"-17"0"46,17-17-46,-18 17 15,0 0-15,1 0-1,-1 0 1,-17 0-1,0 35 1,-1 0 0,19 18-1,17-17 1,0-19-16,0 18 16,35 18-1,18 0 1,35-17-1,-35-19 1,53 1 0,-18-53-1</inkml:trace>
  <inkml:trace contextRef="#ctx0" brushRef="#br0" timeOffset="31070.28">18327 10213 0,'0'0'0,"0"-18"0,0 1 32,0-1-17,0 36 1,0-1 0,0 19-1,0-1-15,17 35 16,1 36-1,17-35 1,-17-36-16,17 18 16,-17-18-16</inkml:trace>
  <inkml:trace contextRef="#ctx0" brushRef="#br0" timeOffset="31504.42">18715 10389 0,'17'-17'16,"-34"34"-16,34-52 0,1 0 31,0 35-31,-18-18 16,0 36-1,-36 35 1,1 35 0,0-18-1,53 1 1,34-53 0,37-1-1,69-70 16,-87 0-31,-53-35 32,-54 35-17,-105-17 1,-70 70 0,34 35-1,142-17-15</inkml:trace>
  <inkml:trace contextRef="#ctx0" brushRef="#br0" timeOffset="31870.47">19103 10389 0,'0'-35'15,"0"70"-15,18-88 16,-18 36-16,0-19 15,-18 19 1,-35-1 15,-18 71-15,36-18 0,18-17-16,17 17 15,52 18 1,72-17-1,-1-1 1,-34-18 0,-72 1-1,-34 17 1,-54-17 0,18-18-1</inkml:trace>
  <inkml:trace contextRef="#ctx0" brushRef="#br0" timeOffset="32405.36">19315 10336 0,'17'0'0,"-34"0"0,34-17 15,-17-1-15,18 0 16,-18 1 0,18 17-1,-1 35 1,18-17 0,-17-1-16,17 19 15,18-1 1,18-35-1,-1-18 17,-34-17-17,-19 0-15,19-1 16,-19-34 0,-52 35-1,-36 35 1,1 35-1,-18 18 1,35 17 0,17 19-1,36-54 1,18-17-16,35 34 16,53-16-1,17-19 1,-35-17-1</inkml:trace>
  <inkml:trace contextRef="#ctx0" brushRef="#br0" timeOffset="32805.17">20302 10054 0,'0'-17'16,"0"34"-16,0-52 0,0 0 15,-17 35 1,-19-18-1,1 18 1,18 0-16,-54 35 16,36 18-16,17 0 31,0-18-31,18 36 16,36 35-1,34-18 1,36-17-1,0-54 1,-71-17-16</inkml:trace>
  <inkml:trace contextRef="#ctx0" brushRef="#br0" timeOffset="33139.98">20602 10089 0,'0'-17'0,"0"34"0,0-52 31,0 53 0,0-1-31,0 1 16,0 17 0,18 36-1,0-36 1,-18-17-16,17 35 16,18-18-1,-17-17-15</inkml:trace>
  <inkml:trace contextRef="#ctx0" brushRef="#br0" timeOffset="33540.17">20867 9931 0,'0'-18'15,"0"36"-15,-18-36 0,1 18 16,-1 0-16,18-18 31,18 18 0,34 53-15,1-17 0,-17-1-16,17 35 15,-18 72 1,-70-19-1,-1-70 1</inkml:trace>
  <inkml:trace contextRef="#ctx0" brushRef="#br0" timeOffset="33839.93">21502 10301 0,'17'-18'0,"-34"36"0,52-53 15,-17 17-15,-1 18 31,1 0-31,-18 18 16,0 17 0,0 18-1,-18-18 1</inkml:trace>
  <inkml:trace contextRef="#ctx0" brushRef="#br0" timeOffset="34023.17">21519 10072 0,'0'-18'16,"0"1"-16,-17-1 16,34 18 15</inkml:trace>
  <inkml:trace contextRef="#ctx0" brushRef="#br0" timeOffset="34824.51">18150 11342 0,'0'-18'16,"0"36"-16,18-36 0,-18 1 16,-18 17 15,1 0 0,-18 17-15,17-17-1,0 18-15,1 17 16,-1-35-16,18 35 16,0 36-1,35 17 1,1-35-1,69 0 1,54-35 0,-35-36-1</inkml:trace>
  <inkml:trace contextRef="#ctx0" brushRef="#br0" timeOffset="35277.15">18468 11412 0,'-18'0'0,"36"0"0,-36-17 16,18-1 15,0 0-16,36 1 1,-1-1 0,0 18-16,18 0 15,-18 18-15,36 17 16,-1 53 0,-52 0 15,-18 1-16,-18-72 1,1-17 0,-19-17-1,19-54 1,17 1 0,0 17-16,35-18 15,36 1 1,17 52-1</inkml:trace>
  <inkml:trace contextRef="#ctx0" brushRef="#br0" timeOffset="35793.18">19121 11377 0,'-18'0'0,"36"0"0,-36-18 16,18 36 15,0 0-15,0-1-1,0 19 1,35-19-1,-17 1-15,17-18 16,36 0 0,17-35-1,-35-18 1,-53-18 0,-35 36-1,-18-18 16,-36 35-15,19 71 0,17-17-1,18 52 1,17 0 0,53-18-1,53-17 1,-17-35-1,-36-18-15,54-18 16</inkml:trace>
  <inkml:trace contextRef="#ctx0" brushRef="#br0" timeOffset="36413.18">19667 11271 0,'0'-17'15,"0"34"-15,-17-70 0,17 36 16,-53-1-1,18 18 1,-1 35 0,19 18-1,-1 35 1,18-17 0,18-18-1,17-35 1,0-36-1,18-17 1,-35-36 0,-18 18-1,0-17 1,0 87 0,0 36 15,17 0-16,1-35-15,0 35 16,-1-36-16,36 1 16,18-18-1,35-18 1,-36-35 0,1-70-1,-71-36 1,-36-17-1,-17 88 1,18 70 0,18 88-1,17 54 1,52 35 15,54-18-15,-35-71-1,35-17 1</inkml:trace>
  <inkml:trace contextRef="#ctx0" brushRef="#br0" timeOffset="36614.93">20038 11289 0,'-18'0'15,"36"0"-15,-54 0 0,54-18 16,17 18 0,71-17-1,-35-1 1,-36 0 0,0 18-16</inkml:trace>
  <inkml:trace contextRef="#ctx0" brushRef="#br0" timeOffset="37077.11">20937 10813 0,'0'0'0,"0"-18"0,0 0 15,-17 18 1,17-17-16,0-1 16,0 0-1,0 36 1,0 17 0,-18 71-1,18 35 1,71 53 15,-18-123-31,70-18 16,-88-53-1</inkml:trace>
  <inkml:trace contextRef="#ctx0" brushRef="#br0" timeOffset="38164.51">21343 10707 0,'0'0'0,"-18"0"0,36 0 47,-18 17-31,18 19-1,-1-19-15,19 36 16,-1-17-1,0 16 1</inkml:trace>
  <inkml:trace contextRef="#ctx0" brushRef="#br0" timeOffset="38344.49">21572 10760 0,'0'-18'0,"0"36"0,0-71 15,0 35-15,0 1 16,18 34-1,0 18 1,17 36 0,0 0-1,-35-36 1</inkml:trace>
  <inkml:trace contextRef="#ctx0" brushRef="#br0" timeOffset="38612.14">21925 10760 0,'0'-18'0,"0"36"0,0-89 15,18 54-15,-18-19 16,17 54-1,1 35 1,17 88 0,-17 0 15,0-35-15,-1-71-16</inkml:trace>
  <inkml:trace contextRef="#ctx0" brushRef="#br0" timeOffset="39313.01">21872 11095 0,'-17'-18'16,"34"36"-16,-52-53 0,35 17 0,-18-35 16,36 18-1,17-53 1,53 17-1,1 18 1,-36 35 0,35 18 15,0 36-15,-35 52-1,-36 18 1,-17-36-1,-17 1 1,-18-36 0,-1-53-1,19-17 1,-1-71 0,36 1-1,17 16 1,18 72-1,0 34 1,17 54 0,-34 17 15,-19-17-15,-17-18-1,-35-53 1,35-18-1,-18-53 1,18-34 0,18 34-1,35 0 1,0 71 0,0 36-1,-36 34 1,-17-34-16,0 69 31,0-52-15,0-17-16</inkml:trace>
  <inkml:trace contextRef="#ctx0" brushRef="#br0" timeOffset="39897.18">22842 10760 0,'18'0'0,"-36"0"0,36-18 15,-18 0-15,18 1 16,-18-1 0,0 1-1,0-1 1,0 36-1,0 34 1,17 37 0,-17-54-1,18 53 1,0 53 0,17-35-1,-18-71 1,-17-17-1,-35-53 1,-18-36 0,-17-70-1,-1 0 1,36 17 0,35 72-1,53 16 1,17 19-1,1 17 1,-36 0 0,18 35-1,18 0 1,-71 36 0,-53 17-1,-18-35 1,36-36-16,17 1 0</inkml:trace>
  <inkml:trace contextRef="#ctx0" brushRef="#br0" timeOffset="40514">23319 10566 0,'-18'-18'0,"18"0"16,-18 18-1,18-17-15,0-1 31,0 36-15,0-1 0,18 72-1,0-19 1,-1-35-16,19 71 16,-19-35-1,-17-54-15,18 1 16</inkml:trace>
  <inkml:trace contextRef="#ctx0" brushRef="#br0" timeOffset="40947.86">23460 10407 0,'0'0'15,"0"-18"-15,35-17 16,-17 17-16,-1-17 16,19 17-1,-36 36 1,-18 0 0,0 35-1,1 0 16,17-18-15,17-35 0,19-18-1,-1-35 1,-18-17 0,1 34-1,-18 1 1,0 70 15,18 1-15,-18-19-16,17 19 15</inkml:trace>
  <inkml:trace contextRef="#ctx0" brushRef="#br0" timeOffset="41231.53">24059 10954 0,'18'-18'15,"-36"36"-15,54-36 0,-1 0 16,-17 18-16,-1 0 15,1 18 1,-18 0-16,0 17 16,0-17-16,-18 17 15,-17 18 1,35-36-16</inkml:trace>
  <inkml:trace contextRef="#ctx0" brushRef="#br0" timeOffset="41682.22">24888 10389 0,'18'-17'0,"-36"34"0,36-52 16,-18 17-16,-18-35 15,1 36 1,-1 17 0,-17 17-1,-36 19 1,54 17 0,-1-36-16,0 36 15,1 53 16,70-18-15,0-52 0,-36-19-16,71-17 15,18-17 1,-18-36 0,-88-53-1,0 35 1,-70-17-1,-18 88 1,52 0-16</inkml:trace>
  <inkml:trace contextRef="#ctx0" brushRef="#br0" timeOffset="42099.03">25559 10178 0,'17'-36'15,"-34"72"-15,34-89 0,-17 17 16,-17 1 0,-1 35-1,-35 35 1,0 71-1,0 0 1,36 18 0,17-54-1,35 1 1,53-36 0,18-17-1,-35-36 16,-71-17-15,-18-36 0,-53 18-1,18 36 1,18 17-16,-18 17 16</inkml:trace>
  <inkml:trace contextRef="#ctx0" brushRef="#br0" timeOffset="42532.33">26053 10178 0,'17'-53'15,"-34"106"-15,52-142 0,-35 72 0,0-1 16,0-17-1,-18 0 1,-35 35 0,18 17-1,-35 71 1,17 18 0,35 18-1,36-36 1,52-17-1,-17-54 1,0 1-16,18-18 16,17-18-1,-71 1 1,-17-1-16,0-17 16,-70-18-1,-18 35 16,17 18-31</inkml:trace>
  <inkml:trace contextRef="#ctx0" brushRef="#br0" timeOffset="42969.43">26723 10072 0,'0'-35'16,"0"70"-16,-18-88 0,-35 0 15,36 35 1,-36 1-16,18 17 16,-1 17-1,19 19 16,-1-19-31,0 36 16,-17 35 0,35 18-1,18 0 1,17-53 0,53 0-1,-53-53-15,18 0 16,-35 0-16,17-35 15,-35-1 1,0 19-16,-35-19 16,-18 19-1,0 17 1</inkml:trace>
  <inkml:trace contextRef="#ctx0" brushRef="#br0" timeOffset="43317.31">26917 9825 0,'-18'-18'0,"36"36"0,-53-53 16,17 35-16,-17-53 16,17 35-1,36 36 17,-1-1-17,36 19 1,71 69-1,-36 54 1,-53-71 0,-35-35-16,-17 35 15</inkml:trace>
  <inkml:trace contextRef="#ctx0" brushRef="#br0" timeOffset="43567.38">27534 10248 0,'-17'0'32,"34"0"-17,19 35 1,-36-17-16,17 17 15,1 18 1,-53 18 0,17-36-16</inkml:trace>
  <inkml:trace contextRef="#ctx0" brushRef="#br0" timeOffset="43767.77">27570 9895 0,'0'0'0,"-18"0"15,0-17-15,1 17 0,-1 0 16,0 0 0,36 0 15,-18 17-31</inkml:trace>
  <inkml:trace contextRef="#ctx0" brushRef="#br0" timeOffset="44835.18">18574 12136 0,'0'0'0,"0"-18"15,-18 0 32,0 18-31,1 0-16,-1-17 15,1 17 1,-19 0-16,1 17 16,-18 36-1,18 18 17,35 17-17,0-18 1,0-34-16,35 17 15,53 0 1,36-18 0,17-53-1</inkml:trace>
  <inkml:trace contextRef="#ctx0" brushRef="#br0" timeOffset="45135.84">18732 12136 0,'0'0'0,"0"-18"16,18 0-16,-18 1 16,18-19-1,-1 1 1,-17 17-1,18 18 1,0 18 0,-1 35-1,19 35 1,-1 18 0,0 0-1,-17-53 1</inkml:trace>
  <inkml:trace contextRef="#ctx0" brushRef="#br0" timeOffset="45569.57">19085 12171 0,'0'-18'0,"0"36"0,0-71 16,0 18-1,0 17 1,-17 0 0,-1 54-1,-17 17 1,17 35-1,36 0 1,-1-53 0,54 18-1,35-71 17,-18-17-17,-53-35 1,-35-1-1,-53-17 1,-17 53 0,34 35-16</inkml:trace>
  <inkml:trace contextRef="#ctx0" brushRef="#br0" timeOffset="45938.95">19614 12047 0,'36'-35'16,"-72"70"-16,72-88 0,-36 36 15,0-18 1,-88 17 0,-1 18-1,36 35 1,36-17-16,-18 17 15,35 18 1,35-18 0,18 1-1,70-1 1,1 0 0,-36 0-1,-71-17 1,-34 0-1,-54 17 1,-17-17 0</inkml:trace>
  <inkml:trace contextRef="#ctx0" brushRef="#br0" timeOffset="46437.52">20179 11977 0,'0'0'0,"0"-35"16,0 17 0,-18 18-1,1 18 1,17-1-1,17 18 1,36 1 0,-18-36-1,54-18 17,-19-35-17,-35 18 1,-52 0-1,-1 17-15,-17 0 16,-71 1 0,0 52-1,53 18 1,36-18-16,-19 18 16,19 35-1,70 0 1,53-17-1,35-36 1,-106-35 0</inkml:trace>
  <inkml:trace contextRef="#ctx0" brushRef="#br0" timeOffset="46905.99">20867 11730 0,'17'-35'16,"-34"70"-16,34-88 15,1 53-15,-18-18 16,-18 18-1,1 0 17,-1 0-32,1 0 31,-1 0-31,0 18 31,1 0-15,-1 17-1,18 18 1,0-18 0,18 0-1,-1-17-15,1 0 0,17 35 16,36 17 0,-1-17-1,71-18 1,53-52-1</inkml:trace>
  <inkml:trace contextRef="#ctx0" brushRef="#br0" timeOffset="47438.61">21396 11695 0,'18'-18'0,"17"0"16,0 1-1,-17 17 1,-1 0 0,-34 17-1,-36 19 1,-35-19-1,-18-17 17,71 0-17,17-17-15,-17-1 16,35 0 0,17 1-1,36 17 1,53 0-1,-18 35 1,-52 36 0,-89 17-1,0-35 1,35-18-16,-17 0 16,35-17-1,35-36 1,53-17-1,0 17 17,-52 1-32,-1-1 0</inkml:trace>
  <inkml:trace contextRef="#ctx0" brushRef="#br0" timeOffset="47738.92">21625 11571 0,'0'-18'16,"0"36"-16,-17-53 16,34 35 15,1 17-16,0-17-15,17 18 16,18 0-16,35 52 31,-35 19-15,-71-1 0,-17-18-16</inkml:trace>
  <inkml:trace contextRef="#ctx0" brushRef="#br0" timeOffset="48093.16">22331 11783 0,'0'-18'15,"17"1"1,-17-1-16,18 0 15,-18 36 1,18 35 0,-18-36-16,0 36 15,0 18 1</inkml:trace>
  <inkml:trace contextRef="#ctx0" brushRef="#br0" timeOffset="48289.78">22190 11624 0,'0'0'16,"0"-18"-1,17 18-15,-17-17 16,0 34-1</inkml:trace>
  <inkml:trace contextRef="#ctx0" brushRef="#br0" timeOffset="49139.92">18715 13141 0,'0'0'0,"0"-35"16,0 17 15,-18 18-15,-17 0-1,17 0-15,-88 0 16,54 18-1,-37 17 1,36 36 0,53 17-1,36-18 1,-1-34-16,53-1 16,89 0-1,-125-35 1</inkml:trace>
  <inkml:trace contextRef="#ctx0" brushRef="#br0" timeOffset="49624.17">19015 13088 0,'-18'0'16,"0"0"-16,1-18 15,17 1 1,17-18 0,36-1-1,18 36 16,-1 0-15,19 36 0,-54 52-1,-35 0 1,-35 0 0,-1-35-1,-17-35 1,18-18-1,18-71 1,17 1 0,0 34-16,35-52 15,35-18 1,1 53 0,-53 53-1</inkml:trace>
  <inkml:trace contextRef="#ctx0" brushRef="#br0" timeOffset="50759.44">19544 13018 0,'-18'-18'0,"36"36"0,-53-54 15,17 19 1,0-1 0,18 36-1,0-1 1,0 1-16,18 17 16,0-35-1,35 18-15,17-1 31,-17-52-15,-18 18 0,-17-1-16,-18 0 15,-35-17 1,-36 17 0,1 18-1,17 18 1,35 0-16,0 35 15,1 17 1,34 36 0,19-53-1,-1-36-15,35 1 16,89-53 15,18-36-31,-19-35 31,-105 36-15,-35-18 0,-71 35-1,-18 35 1,18 18 0,-17 53-1,17 0 1,53 0-1,18 0 1,17-36 0,-17-17-16,34-17 15,-34 17-15,35-35 16,-18-18 0,-17 0 15,-18 35-16,-18 18-15,1 53 32,17 0-17,17-35-15,19 17 16,-19-18-16,19 1 16,52-18-1,-18-35 1,-34 0-1,-19-1-15,-34-70 16,-19 36 0,-17-54-1,-17 54 1,35 35 0,17 52 15,18 18-16,18 54 1,52 16 0,-17-34-1,35 53 1,0-36 0,-17-53-1,-53-35-15</inkml:trace>
  <inkml:trace contextRef="#ctx0" brushRef="#br0" timeOffset="50959.96">20338 12841 0,'-18'0'0,"36"0"0,-54 0 16,19 0-16,-1 0 15,36 0 1,17 0 15,-17 0-31,35-18 16,35-17-1,-53 35-15</inkml:trace>
  <inkml:trace contextRef="#ctx0" brushRef="#br0" timeOffset="51477.75">21290 12559 0,'0'0'0,"0"-18"15,0 1 1,0-1 0,-18 0-1,1 18 1,-1 0 15,1 18-31,-19 35 16,36 17-1,18 36 1,52 18 0,1-71-1,53 17 1,17-52 0</inkml:trace>
  <inkml:trace contextRef="#ctx0" brushRef="#br0" timeOffset="51795.78">21837 12541 0,'0'-17'16,"0"34"-16,0-70 15,0 36 1,0-1-16,0 0 16,18 36 15,-18 0-15,17-1-1,-17 1-15,18 17 16,0 1-16,-1-1 15,18-18 1</inkml:trace>
  <inkml:trace contextRef="#ctx0" brushRef="#br0" timeOffset="51976.16">22066 12506 0,'0'-53'15,"0"106"-15,0-124 0,-17 54 16,17 34 15,17 19-15,-17-19-16,36 1 15,16 35 1,-52-35-16</inkml:trace>
  <inkml:trace contextRef="#ctx0" brushRef="#br0" timeOffset="52330.13">22437 12382 0,'0'0'0,"0"-17"16,0-1-1,17 1 1,-17-1-16,18 18 16,0 18-1,-1 70 1,18 35-1,1-17 1,17 0 0,17-36-1</inkml:trace>
  <inkml:trace contextRef="#ctx0" brushRef="#br0" timeOffset="53060.75">22490 12735 0,'0'0'0,"-36"-17"0,1-36 31,17 35-31,18 0 16,18-34 0,53 16-1,-1 1 1,1 0-1,-36 35-15,36 0 16,17 35 0,-18 18-1,-52-18 1,-18 36 15,-18-36-15,18-17-1,-17-18 1,-19-36 0,19-34-1,17-36 1,17 0 0,54 36-1,-18 52 1,35 53-1,0 53 1,-70-35 0,0-35-1,-18 35 1,0-35-16,-18 17 16,0-18-1,1-34 1,-1-18-1,18 17-15,-18-35 16,18-35 0,36 0-1,-1 70 1,-17 18-16,34 0 16,19 35-1,-18 53 1,-53 1-1,0-36 1,-18-1 0</inkml:trace>
  <inkml:trace contextRef="#ctx0" brushRef="#br0" timeOffset="53564.71">23777 12347 0,'0'-17'0,"0"34"0,-17-34 16,-1-1 0,0 0-16,1 18 0,-1 0 15,0 0-15,1 36 16,17 16 0,0-34-16,0 53 15,35 17 1,-17-35-1,35 17 1,-36-34 0,-17-54 31,-35-17-32,35 17-15,-35-70 16,-18-71-1,0 0 1,35 36 0,18 70-1,18 53-15,-1-18 16,1 18-16,17 0 16,18 18-1,-35 0-15,0 35 16,-1 35-1,-70 35 1,0-52 0</inkml:trace>
  <inkml:trace contextRef="#ctx0" brushRef="#br0" timeOffset="53878.97">23954 12030 0,'0'-18'16,"0"36"-16,17-54 0,-17 19 16,0-1-16,0 36 31,18 35-16,0 17 1,-1-52-16,1 70 16,17 18 15,0 0-15,-35-53-1</inkml:trace>
  <inkml:trace contextRef="#ctx0" brushRef="#br0" timeOffset="54297.59">24218 11712 0,'0'0'0,"0"-35"16,18 0 0,-1 17-1,1 106 32,-18-70-47,18 0 16,-18-1-16,0 54 15,17-71 1,-17 17-16</inkml:trace>
  <inkml:trace contextRef="#ctx0" brushRef="#br0" timeOffset="54462.86">24412 11712 0,'0'0'0,"18"-17"0,-18-1 15,0-35 1,0 71 15,18-18-31,-18 35 16,17 18-1,-17-18 1</inkml:trace>
  <inkml:trace contextRef="#ctx0" brushRef="#br0" timeOffset="54780.18">25065 12524 0,'17'-18'0,"-34"36"0,52-36 16,-35 0-16,18 1 16,-1-1-1,-34 36 17,17 17-32,-36 0 15,-16 53 1,34-70-1</inkml:trace>
  <inkml:trace contextRef="#ctx0" brushRef="#br0" timeOffset="55297.01">25788 11783 0,'18'-18'0,"-36"36"0,53-36 0,-35 1 16,0-1-16,0 0 15,-35 1 1,0-1-1,-36 36 1,1 35 15,17 35-15,0 18 0,53-36-1,17-35-15,19 36 16,87-18-1,18-36 1,-35-52 0,-18-53-1,-70-35 1,-89 17 0,1 35-1,35 54-15,-36-1 16,-35 36-1,89-18 1</inkml:trace>
  <inkml:trace contextRef="#ctx0" brushRef="#br0" timeOffset="55766.2">26300 11571 0,'17'-18'15,"-34"36"-15,34-53 0,1 0 16,-18 17 0,0 0-16,-18 18 46,18 18-46,-17-18 0,-36 70 32,35-17-17,-17 71 1,35-1 0,53 1-1,0-71 1,52 0-1,-69-53-15,17-18 16,17-35 0,-87-35-1,-19 35 1,-52 18 0,0 35-1,0 35 1</inkml:trace>
  <inkml:trace contextRef="#ctx0" brushRef="#br0" timeOffset="56314.15">26776 11501 0,'0'-18'0,"0"36"0,-18-36 15,18 0-15,0-17 16,0 17 15,-17 18 0,17 18-31,-18 17 16,0 36 0,1-18 15,17-36-31,-18 54 16,36 35-1,17-18 1,35-35-1,54-35 1,-36-36 0,18-35-1,-88 0 1,-89 0 0,1 36-1,-54 17 1,53 35 15,19-18-15</inkml:trace>
  <inkml:trace contextRef="#ctx0" brushRef="#br0" timeOffset="56834.46">27340 11377 0,'0'0'0,"-17"-18"0,17 1 16,-18-1-1,18 1 1,-18 17-1,18-18 1,-17 18 0,-1 0-1,-17 35 1,-18 18 0,35-18-1,1 1-15,-1 17 16,18 35-1,53 0 1,17-17 0,-17-36-1,-17-18-15,17 1 16,35-36 0,-35-17-1,-36-18 16,-34 18-15,17 17-16,-36 1 16,-34-1-1,-18 36 1</inkml:trace>
  <inkml:trace contextRef="#ctx0" brushRef="#br0" timeOffset="57516.25">27640 11077 0,'-18'0'16,"18"-17"-1,0-1 1,0 0 0,18 1-1,0 17 1,-1 17-1,54 36 1,35 35 0,-36 1-1,19 69 1,-37 1 0,-69-35-1,-18-71 1</inkml:trace>
  <inkml:trace contextRef="#ctx0" brushRef="#br0" timeOffset="57833.44">28575 11571 0,'0'0'16,"-18"0"15,1 18-16,17-1 1,-18 36 0,0 0-1,1-35-15</inkml:trace>
  <inkml:trace contextRef="#ctx0" brushRef="#br0" timeOffset="58036.39">28328 11236 0,'-18'0'0,"36"0"0,-53 0 15,17 18 1,1-1-1</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47:24.290"/>
    </inkml:context>
    <inkml:brush xml:id="br0">
      <inkml:brushProperty name="width" value="0.05292" units="cm"/>
      <inkml:brushProperty name="height" value="0.05292" units="cm"/>
      <inkml:brushProperty name="color" value="#FF0000"/>
    </inkml:brush>
  </inkml:definitions>
  <inkml:trace contextRef="#ctx0" brushRef="#br0">9260 6932 0,'0'-18'16,"0"1"-1,-17 17 32,17 17 31,-18-17-62,18 18 0,0 0 15,0-1 0</inkml:trace>
  <inkml:trace contextRef="#ctx0" brushRef="#br0" timeOffset="3480.75">11942 8114 0,'-18'0'16,"18"18"-16,-18-18 15,1 0 1,-1 0 0,-17 17-1,17-17 1,0 0-1,36 0 48,0 0-47,17 0-1,0 0-15,36 0 16,52-17-1,-17-1 1,-35 18 0,-54 0-1,-17 18 32,-17-18-47,-1 0 16,18 17-1,-18-17 1</inkml:trace>
  <inkml:trace contextRef="#ctx0" brushRef="#br0" timeOffset="5750.89">12894 9313 0,'0'-17'15,"-18"17"32,1 0-31,17 17-16,-18-17 15,18 18 1,53-18 0,0 0-1,-18 0-15,106 0 16,-52 0 15,-54 0-31,18 0 16,0 0-1,-36 0 1,-52 18 0,17-1-16,-35 1 15</inkml:trace>
  <inkml:trace contextRef="#ctx0" brushRef="#br0" timeOffset="6976.96">11889 10213 0,'0'18'15,"17"-18"1,-17 17-1,0 1 1,0-1 0,0 1 15,18-18-31,0 0 16,-1 0-1,1 0 1,17 0-1,36 0 1,-1 0 0,-17 0-1,18 0 1,-36 0 0,-53 0 15,1 0-16,-19 18 1</inkml:trace>
  <inkml:trace contextRef="#ctx0" brushRef="#br0" timeOffset="18553.09">12965 7990 0,'-18'0'0,"0"0"63,18-17-16,18 17-32,0 0 32,-1 0-16,1 0 16,-18 17 0</inkml:trace>
  <inkml:trace contextRef="#ctx0" brushRef="#br0" timeOffset="21007.02">15434 13705 0,'0'-17'0,"0"-36"16,0 123-16,0-158 16,0 71-16,0-19 31,0 19-31,18-1 15,-18 0 1,0 36 0,0 17-1,0 53 1,17 1 0,1-1-1,0-18 1,-1-17-1,-17-17-15,18-1 16,0 0 0,-1-35-1,1 18 1,-1-18-16,1 17 16,35 19-1,-18-36 16,-17-18 1,-18-17-17,0 17-15,18-35 16,-1-35 0,1 18-1,-1-19 1,-17 36-1,-17 18 1,-1 17 0,18 71-1,0-17 1,53 52 0,18 0-1,-18-35 16,-18-18-31,35 1 16,19-19 0,-19-34-1,-35-54 1,-17-52 0,-71-36-1,-17 35 1,34 89-1,1 17 1,17 36-16,1 17 16,-1 1-1</inkml:trace>
  <inkml:trace contextRef="#ctx0" brushRef="#br0" timeOffset="21440.79">16475 13652 0,'-18'-17'0,"36"34"0,-54-34 16,19-1-16,-1 1 16,1-1-1,17 0 1,52 1-1,1 17 1,53 17 0,-18 71-1,-70-17 1,0-36-16,-18 36 16,-53-1 15,-18-34-16,18-36 1,36-18 0,17 0-16,0-52 15,35-36 1,53 0 0,0 53-1</inkml:trace>
  <inkml:trace contextRef="#ctx0" brushRef="#br0" timeOffset="21657.6">17022 13582 0,'17'-35'16,"-34"70"-16,52-88 0,-35 35 15,35-35 1,-17 18-1,-1 53 1,1-1-16,0 36 16,17 71-1,-17-1 1,-18-70 0</inkml:trace>
  <inkml:trace contextRef="#ctx0" brushRef="#br0" timeOffset="21824.09">16969 13529 0,'0'-53'15,"-18"-35"-15,36 229 0,-36-317 16,18 105-16,0 36 16,0 52 15</inkml:trace>
  <inkml:trace contextRef="#ctx0" brushRef="#br0" timeOffset="22057.83">17639 13123 0,'18'-35'16,"-36"70"-16,36-105 0,-18 52 15,0 1-15,0 34 16,0 1-16,17 52 16,18 142-1,18 17 1,-17-88 0,-19-88-1</inkml:trace>
  <inkml:trace contextRef="#ctx0" brushRef="#br0" timeOffset="22226.51">17657 13741 0,'-36'-36'0,"72"72"16,-89-107-16,0-17 16,53 70-1,0 1-15,0-1 0,35-17 16,36 35-1,-36-18-15,53 18 16</inkml:trace>
  <inkml:trace contextRef="#ctx0" brushRef="#br0" timeOffset="22658.39">18221 13458 0,'-18'0'0,"36"0"0,-71-17 0,35-1 16,-34-17 0,52 17-1,17 54 17,1-19-32,-1 18 15,-17-17-15,36 17 16,17-17-1,17-18 1,-35-71 0,-35 19-1,-35-19 1,-35 36 15,-36 88-15,35 52-1,36-16 1,53 16 0,70 1-1,35-70 1</inkml:trace>
  <inkml:trace contextRef="#ctx0" brushRef="#br0" timeOffset="22959.09">19315 13018 0,'-36'-71'16,"72"142"-16,-72-160 0,19 54 15,17-18 1,0 35-16,0 1 15,-36 34 17,1 1-32,0 53 15,0-18-15,-1 70 16,19 89 0,52 17-1,88-53 1,1-123-1</inkml:trace>
  <inkml:trace contextRef="#ctx0" brushRef="#br0" timeOffset="23609.78">19879 13018 0,'0'-18'16,"0"36"-16,0-54 0,0 19 0,0-36 31,0 35-31,0 53 47,18 18-31,-18-17-16,17 52 15,19 88 1,-19-123-16</inkml:trace>
  <inkml:trace contextRef="#ctx0" brushRef="#br0" timeOffset="23828.91">20690 13617 0,'0'-17'15,"0"34"-15,18-52 0,-18 0 16,18 35 0,-18 17-1,-18 19 1,0-19-16,-17 54 15</inkml:trace>
  <inkml:trace contextRef="#ctx0" brushRef="#br0" timeOffset="24260.75">21431 12629 0,'-17'-17'0,"34"34"0,-34-52 16,17 18 0,0 34 15,0 1-31,0 17 15,0 36 1,17-18 0,1-36-1,0 1-15</inkml:trace>
  <inkml:trace contextRef="#ctx0" brushRef="#br0" timeOffset="24428.4">21696 12718 0,'0'-36'16,"0"72"-16,17-125 15,-17 72-15,0-18 16,0 17 0,0 36-1,18 17 1,0 0-16,-18 18 16,17-35-16,-17 17 15</inkml:trace>
  <inkml:trace contextRef="#ctx0" brushRef="#br0" timeOffset="24745.12">22207 12912 0,'18'-36'0,"-36"72"0,54-107 16,-36 36-16,0-36 15,0 54 1,-18 17-16,0 17 16,18 1-16,-17 52 15,-1 72 1,18-37-1,18 54 1,-1-124 0</inkml:trace>
  <inkml:trace contextRef="#ctx0" brushRef="#br0" timeOffset="25061.95">22190 13123 0,'0'0'0,"0"-17"0,0-36 15,0-18 1,35 36 0,-17 17-16,52-17 15,54-18 1,-19 0 0,-69 18-1,-36 0-15,0-1 16,-18 1-1,-17 70 17,0 54-17,17-1 1,18-35-16,18 53 16,-1-71-16,18 71 15,-17-71-15</inkml:trace>
  <inkml:trace contextRef="#ctx0" brushRef="#br0" timeOffset="25946.15">23125 12912 0,'-36'-18'15,"72"36"-15,-107-36 0,53 18 0,-35-18 16,18 18-1,35 36 1,18-1 15,17 18-15,18-35 0,35-18-1,-17-18 1,-36 0-16,18-17 15,-35-53 1,-71 35 0,-35 35-1,17 53 1,36-17-16,-18 53 16,17-36-16,19 36 15,34 17 1,89 0 15,0-53-31,71-52 31,-1-72-15,-88-69 0,-53 34-1,-52-88 1,-19 89-1,-16 88 1,-1 105 0,35 1-1,18-36-15,18 71 16,-1-71-16,19 53 16,34 18-1,-17-53 1,-18-35-16,18-18 15,18-53 1,-18-71 15,-53-70-15,0 53 0,0 88-16,-18-35 15,-17 70 1,-1 107-1,19 17 1,-1-54-16,18 72 16,71 88-1,-18-142 1,0 1 0,-18-36-1</inkml:trace>
  <inkml:trace contextRef="#ctx0" brushRef="#br0" timeOffset="26329.71">24430 12753 0,'-18'-18'0,"1"18"15,-1 0-15,-17-17 16,-1-19-1,19 54 17,17 0-17,0-1-15,0 54 16,-18-18 0,18 17-1,18 1 1,70-71-1,0-18 17,-53 1-32,36-36 15,-18-53 1,-88-18 0,-36 54-1,1 70 1,-1 35-16</inkml:trace>
  <inkml:trace contextRef="#ctx0" brushRef="#br0" timeOffset="26963.82">25471 12471 0,'-18'-18'15,"36"36"-15,-36-54 0,18 1 16,0 0 0,0 17-16,0-17 15,0 17 16,0 36-15,0 17 0,0 36-1,-18-18 1,18-36-16,18 19 16,35-36-1,17-36 1,1-70-1,-53 18 1,-1-35 0,-17 70-1,0 88 1,-17 53 0,-1-35-1,18 53 1,0-88-1</inkml:trace>
  <inkml:trace contextRef="#ctx0" brushRef="#br0" timeOffset="27348.95">26458 12894 0,'18'0'0,"-36"0"0,54 0 16,17-35-1,-18 17 1,0 18 0,-35 18-1,-18 17 1,18-17-16,-52 35 15,34-36-15</inkml:trace>
  <inkml:trace contextRef="#ctx0" brushRef="#br0" timeOffset="27966.6">27817 12083 0,'0'-18'0,"0"36"0,-18-54 15,18 19-15,0-19 16,-18 19 15,1 17-15,-1 17-16,-35 19 15,-53 70 1,53-18 0,-17 88-1,70-17 1,53-71-1,88-17 1,18-54 0,-36-52-1,-105 0 1,-18-1-16,-36-16 16,19 34-1,-54 0-15,-35 18 31,36 36-31</inkml:trace>
  <inkml:trace contextRef="#ctx0" brushRef="#br0" timeOffset="28464.88">28222 11836 0,'-17'-18'16,"34"36"-16,-34-54 0,17 19 16,-18-1-1,18 1 16,18 17-31,17 0 16,-17 0-16,34 35 16,-16-18-16,70 72 15,-54-36-15,54 158 32,-70-34-17,-72 34 1,-17-87-1</inkml:trace>
  <inkml:trace contextRef="#ctx0" brushRef="#br0" timeOffset="28682.09">29051 12330 0,'18'0'16,"-36"0"-16,54 0 0,-19 17 0,18 18 16,1 36-1,-36 35 1,-36-53 0,19-18-1,-18-17-15</inkml:trace>
  <inkml:trace contextRef="#ctx0" brushRef="#br0" timeOffset="28865.86">29087 11924 0,'0'-18'15,"0"36"-15,-18-36 0,0 18 16,1 0-1,-19 36 1,1-1 0</inkml:trace>
  <inkml:trace contextRef="#ctx0" brushRef="#br0" timeOffset="31468.53">15487 6632 0,'0'-17'0,"0"34"0,0-52 0,-18 17 16,1 1-16,-19-54 31,19 18-15,-1 36-1,36 69 1,17 54-1,18 71 1,-18 17 0,-17-88-1,0-71-15,-1 35 16,-17-52 0,0-36-1,-35-17 1,17-35-1,1-36 1,34 0 0,19 53-1,69 53 17,-34 18-17,35 52 1,-53 18-1,-36-17-15</inkml:trace>
  <inkml:trace contextRef="#ctx0" brushRef="#br0" timeOffset="32870">16069 6809 0,'0'-36'15,"0"72"-15,18-72 0,-18 19 0,0-1 16,0 36 31,0-1-31,-18-17-16,18 36 15,-18 17 1,54-18-1,-1-35 1,-17 0-16,34 0 16,1-53-1,-17-18 1,-72 1 0,19 35-1,-54 17 1,1 53-1,17 36 1,35-1 0,36 36 15,35-53-15,-18-35-16,35 17 15,72-35 1,-37-18-1,1-35 1,-18-52 0,-70-37-1,-18 54 1,-35-18 0,35 89-1,-18 17 1,18 17 15,-17-17-15,-1 0 140,18-17-125,0-1-15,0 0-16,-18-17 15,1-53 1,-1-18 0,0 53-1,18 18 1,0 0 0,-17-1-1,17 54 1,0 70-1,17 71 1,19-36 0,-1 54-1,-17-124-15,34 17 16,-34-34-16,35 17 16,18-36-1,-54 1-15,36-18 16,0-53-1,-18-35 17,-35-71-17,-35-70 1,-18 88 0,-17-18-1,34 71 1,36 70-1,0 36 1,0-1-16,18 36 16,35 88-1,0 18 1,0 0 0,-18-53-1,36-1 1,-1-34-1,-35-36 1,-17-35 0,17 0-16</inkml:trace>
  <inkml:trace contextRef="#ctx0" brushRef="#br0" timeOffset="33320.05">17357 6597 0,'-18'-18'0,"18"-17"16,18-18 0,-18 18-1,17 35 1,1 53 31,-18-36-47,18 36 31,-18-17-31,35 34 16,-18-35-1,54-17 1,0-18-1,-1-53 1,-35-17 0,-35 34-16,-17-52 15,-71-18 1,-36 53 0,1 106-1</inkml:trace>
  <inkml:trace contextRef="#ctx0" brushRef="#br0" timeOffset="35371.78">15099 7514 0,'0'-17'16,"-18"17"15,18-18-16,-17 18 17,-1 0-17,18 18 1,-18-1-16,1 36 16,-1-18-16,0 36 15,1 52 1,52-17-1,0-35 1,1-54-16,17 36 16,52-17-1,-16-36 1,-54-18 0,-35-35 15,0 35-31,-35-34 15,-54 16 1,-16 72 0,69-19-16</inkml:trace>
  <inkml:trace contextRef="#ctx0" brushRef="#br0" timeOffset="37174.86">15734 15381 0,'-18'-18'15,"36"36"-15,-71-36 0,18-17 16,17 35-16,0-35 15,36 0 1,35 17 0,-18 0-1,-17 18-15,35 0 16,-18 53 0,0 35 15,-17 36-16,0-53 1,-1 17 0,19-71-1,16-34 1,1-54 0,-17-17-1,-36 53-15,35-54 16,-17 19-1,-1 70 1,1 35 0,-18 0-16,35 36 15,18 53 1,35-54 15,18-105-15,-53-18-1,-18 18-15,-17-89 16,-53 54 0,-54-54-1,37 89 1,16 17 0,19 18-16</inkml:trace>
  <inkml:trace contextRef="#ctx0" brushRef="#br0" timeOffset="37625.18">16845 15205 0,'-35'-18'16,"70"36"-16,-105-36 0,52 18 15,-53 0 1,36 0 0,17 0-1,36 0 1,35-35 0,35 17-1,18 36 1,-53 35-1,-35-36-15,17 54 16,-35-53 0,-18 52-16,-35-17 15,36-35 17,-36-36-17,35 0-15,1-17 16,17-88-1,17-18 1,18 88 0,1 35-16</inkml:trace>
  <inkml:trace contextRef="#ctx0" brushRef="#br0" timeOffset="37843.22">17286 15187 0,'0'-18'0,"0"36"0,18-88 16,-1 52-1,19 0 1,-1 71 15,-17 18-15,-1 17-1,-17-35 1</inkml:trace>
  <inkml:trace contextRef="#ctx0" brushRef="#br0" timeOffset="38026.83">17180 14676 0,'0'-36'0,"0"72"0,-35-107 16,17 71 0,18 18-1,36 17-15,17 53 16</inkml:trace>
  <inkml:trace contextRef="#ctx0" brushRef="#br0" timeOffset="38259.75">17798 14817 0,'17'-18'0,"-34"36"0,52-89 16,-17 36-1,17 70 1,18 18-1,-36 0-15,19 70 16,17 89 0,-53-159-1</inkml:trace>
  <inkml:trace contextRef="#ctx0" brushRef="#br0" timeOffset="38443.83">17886 15222 0,'-35'-35'0,"70"70"0,-88-105 16,18-1-1,35 54-15,0-36 16,70 17 0,54 1-1,-71 17-15</inkml:trace>
  <inkml:trace contextRef="#ctx0" brushRef="#br0" timeOffset="38909.28">18327 14905 0,'-18'0'15,"36"0"-15,-71-18 16,35 1-1,36 17 1,0 35 0,34 18-1,19 0 1,-18-36 0,-18 1-16,18-36 15,-18 18-15,36-53 16,-1-35-1,-70-18 1,-88 18 0,0 71-1,-35 52 1,17 35 15,88 1-15,1-36-16,34 36 15,1-36-15,35 36 16,88-18 0,53-1-1,18-69 1,-160 17-16</inkml:trace>
  <inkml:trace contextRef="#ctx0" brushRef="#br0" timeOffset="39480.21">19650 14376 0,'0'-18'0,"0"36"15,0-54-15,0 19 16,-18-1-16,-17 18 16,0 0-1,-18 71 1,17 70 0,54 35-1,17-35 1,1-88-16,34 53 15,106 0 1</inkml:trace>
  <inkml:trace contextRef="#ctx0" brushRef="#br0" timeOffset="40044.71">20514 14376 0,'18'-18'16,"-36"36"-16,53-54 0,-17 19 15,0-1-15,-1 1 16,19 17-1,-36 17 1,-18 1 0,-17 35-1,-71 17 1,70-34-16,-52 16 16,-35-16-1,52-36 1,36-36-1,35-34 1,88-1 0,-17 36-1,-18 17-15,52 18 16,19 71 0,-89 52-1,-88 19 1,-17-19-1,52-70 1,18-18 15,35-17-15,18-36 0,-17 18-16</inkml:trace>
  <inkml:trace contextRef="#ctx0" brushRef="#br0" timeOffset="40231.06">21202 14781 0,'0'0'0,"18"0"16,-1 0-1,1 18 1,-18 0-1,0 17-15,-35 53 16</inkml:trace>
  <inkml:trace contextRef="#ctx0" brushRef="#br0" timeOffset="40711.11">22119 14005 0,'0'-17'16,"0"34"-16,0-52 0,0 17 15,-17 1-15,-1-1 16,0 18 31,18 35-47,18 1 15,0 17 17,17-18-17,-18-35-15,1 17 16,0-17-16,35-52 15,-18-19 1,-35 0 0,18 1-1,-1 52 1,1 18 0,-1 36-1,1 34 1,-18-52-1</inkml:trace>
  <inkml:trace contextRef="#ctx0" brushRef="#br0" timeOffset="41363.61">23001 14129 0,'-18'-18'15,"36"36"-15,-36-54 0,1 19 0,17-18 16,0-18 0,0 0-1,17 35 1,1 36-1,17 52 1,-17 71 15,0 1-15,17-19 0,-17-70-1,-1-35 1,19-89-1,16-52 1,-16-1 0,34 1-1,-34 70 1,-36 106 0,17 17-1,1-35-15,-1 54 16,1-54-1,35 35 1,35-52 0,0-53-1,-70-36 1,-18-70 0,-53-35-1,0 52 1,18 89-1,17 53 1,1 52-16</inkml:trace>
  <inkml:trace contextRef="#ctx0" brushRef="#br0" timeOffset="41729.8">24042 14023 0,'0'0'0,"-18"-35"0,-17-36 16,17 36 15,1 35-15,17 35-1,-18 0-15,18 36 16,-18 52-1,18 1 1,53-36 0,35-88-1,-17-35 1,-53 0-16,35-54 16,-71-52-1,-53 0 1,18 106 15,1 17-31</inkml:trace>
  <inkml:trace contextRef="#ctx0" brushRef="#br0" timeOffset="42080.13">24218 14093 0,'0'-17'15,"0"34"-15,0-52 0,0 18 0,0-36 16,0-18 0,35 36-1,18 17 1,71 53 0,-1 36-1,-52 0 1,-53 34-1,-54-34 17,-34-36-17,17-52 1,35-1-16,-17-17 16,17-71-1,54-18 1,-1 54-1</inkml:trace>
  <inkml:trace contextRef="#ctx0" brushRef="#br0" timeOffset="42347.05">24906 13670 0,'-18'-18'0,"36"36"0,-36-53 0,1-18 32,-1 53-32,18-18 15,35 71 1,-17-18-16,17 54 16,-17-54-16,17 71 15,-17-18 1,-18-35-16,18 17 15,-18-34-15</inkml:trace>
  <inkml:trace contextRef="#ctx0" brushRef="#br0" timeOffset="42797.65">25365 13511 0,'0'-35'0,"0"70"0,0-105 16,0 52 0,0 53-1,17 89 1,19 35 0,17-36-1,-36-70-15,36 53 16,18-18-1,-18-70 1,-53-36 0,-36-35-1,-34-53 1,-36 18 0,0 71-1,36 69 16,17 19-15,35-18 0,53 17-1,53-17 1,1-53 0,-36 0-16,-18 0 0</inkml:trace>
  <inkml:trace contextRef="#ctx0" brushRef="#br0" timeOffset="43397.87">25788 13406 0,'-35'-18'0,"70"36"0,-70-54 15,52 54 17,-17 0-17,18-1-15,17 54 16,-35-36-1,18-17 1,-18 17 0,35-17-1,18-71 1,-18-36 0,-17-52-1,-18 71 1,0 35-1,0 70 1,18 18 0,17 17-1,-17-17 1</inkml:trace>
  <inkml:trace contextRef="#ctx0" brushRef="#br0" timeOffset="43898.84">26617 14041 0,'0'-18'32,"0"0"-17,18 18 1,-1 0-1,-17 18 1,-17 0 0,-1 17-1,-17 0 1</inkml:trace>
  <inkml:trace contextRef="#ctx0" brushRef="#br0" timeOffset="45668.8">27305 13335 0,'0'-18'0,"0"36"0,0-53 16,0-1 0,0 19-1,0-1 48,-18 18-16,18 18 343,18-18-312,0 0 63,-1 0-110,-17-18-15,18 18 0,-18-17-1,18 17 1,-36-18 46,0 18-30,18-18-32,-17 18 15,17 18 63,17-18 0,-34 0-31,-1 0-31,0 0 0,36 0 15,35-18-16,17-17 1,-17 35-16,36-35 16,69 17-1,-105 18 17,-53 18-32</inkml:trace>
  <inkml:trace contextRef="#ctx0" brushRef="#br0" timeOffset="46119.6">27252 13264 0,'-18'0'0,"18"-17"32,18 17-17,0 53 1,-18 0-1,0 0-15,0 17 16,0-35 0,-18 54-1,18-19 1,0-35 0,18-52 15,-1-1-16,54-35 1,-18 0 0,-18 36-16,71-1 15,-36 18 1,36 71 0,-53 17-1,-53 18 1,-53-53-1,-88-18 1,88-18 0</inkml:trace>
  <inkml:trace contextRef="#ctx0" brushRef="#br0" timeOffset="46454.81">27852 13229 0,'0'-17'0,"0"34"0,0-87 16,17 52-16,-17-35 15,18 18 1,0 17-1,17 36 17,53 35-17,0 17-15,36 71 32,-89 71-17,-70-106 1,-53-18-16</inkml:trace>
  <inkml:trace contextRef="#ctx0" brushRef="#br0" timeOffset="46704.83">28628 13600 0,'0'0'16,"0"-18"-16,0 0 31,18 18-15,-1 53 0,-34 35-1,-19-35 1,19-35-16,-36 35 15</inkml:trace>
  <inkml:trace contextRef="#ctx0" brushRef="#br0" timeOffset="46920.3">28593 13388 0,'0'-53'0,"0"106"0,0-159 0,-36 18 16,19 53-1,-1 52 17,0-17-32,1 36 15,-36 52 1,35-35 0,1-36-16</inkml:trace>
  <inkml:trace contextRef="#ctx0" brushRef="#br0" timeOffset="54547.84">15699 7391 0,'-18'17'16,"0"-17"15,1 0-15,-1 18-1,0-18-15,-17 18 16,0-1-1,17 1 1,36-18 31,17 0-31,18-18-1,-18 1-15,54-1 16,-37 0-16,72-17 15,88-18 17,-18 0-17,-36 0 1,-52 18 0,-53 35-16,53-18 15,35-17 1,-88 35-16,53-18 15,35 1 1,-53-1 0,0 1-1,-52-1 1,-19 18 0,-17-18-1,18 18 1,-1 0 15,1-17-15,-36 34 31</inkml:trace>
  <inkml:trace contextRef="#ctx0" brushRef="#br0" timeOffset="56000.68">15893 9754 0,'0'-17'0,"0"34"0,-18-52 16,18 17-16,-35-35 15,17 53 1,0-17-16,-17-18 31,35 17-15,18-17-1,-1 17 1,19 18 0,-1 18-1,18 35 1,-35 17-1,34 36 1,-34 0 0,17-36-1,-17-34 1,17-36 0,1-53-1,-19-36 16,18-16-15,-17 34 0,0 36-1,-1 52 1,19 72 0,-1 16-1,18-16 1,0-54-1,17-17 1,-17-36 0,0-53-1,-53-70 1,-17-35 0,-54 35-1,53 88 1,1 53-1,-19 0 1,-16 53 0,34-18-16,0 18 15</inkml:trace>
  <inkml:trace contextRef="#ctx0" brushRef="#br0" timeOffset="56771.75">11183 10231 0</inkml:trace>
  <inkml:trace contextRef="#ctx0" brushRef="#br0" timeOffset="58117.18">11183 10231 0,'0'-18'46,"-18"18"392,1 0-407,-1 0 63,36 0-32,-1 0-46,1 0 0,0 0-16,35-18 15,-18 1 17,0 17-17,-17 0-15,-1-18 16,1 18-16,0 0 15,-36 0 17,-17 18-17,17-18-15,-17 17 16,-36 1 0,18 0-1,18-1 1,53-17 31,-1 0-32,1-17 1,17 17-16,-17-18 16,17 18-1,-17-18-15,17 18 16,-17 0-1,-36 18 17,-17 0-17,17-18-15,1 17 16,-1-17-16,0 0 16,1 18-1,34-18 32,-17-18-16,18 18-31,0 0 32,-1 0-17,-34 18 32,-1-18-31</inkml:trace>
  <inkml:trace contextRef="#ctx0" brushRef="#br0" timeOffset="60165.93">15169 8237 0,'-17'0'31,"-1"0"-31,1 0 16,-19 0-1,1 0 17,17 0-17,1 0 1,34 0 46,1 0-62,0 0 16,-1 0-16,19-17 16,52-1-1,0 0 1,-35 18 0,-18-17-1,-17 17 16,-36 17-15,-17 19 0,-18-19-1,35 1-15,-17 0 16,0-1 0,35 1-1,17-18 1,1-18-1,0 18-15,17-17 16,0-1 0,0 18-1</inkml:trace>
  <inkml:trace contextRef="#ctx0" brushRef="#br0" timeOffset="63577.88">16863 9454 0,'17'0'0,"-17"-17"16,0-1-1,0 1 17,-17 17-17,-1 0 1,1 17-1,-1-17 1,0 71 0,1-1-1,-1-34-15,18 69 16,18-16 0,35 16-1,17-16 1,18-36-1,-35-71 1,-35 18-16,35-88 31,-71-1-15,-35-69 0,-17 34-1,34 89 1,1 35-16</inkml:trace>
  <inkml:trace contextRef="#ctx0" brushRef="#br0" timeOffset="63993.78">17057 9648 0,'0'-17'16,"0"34"-16,0-52 0,0 18 0,0-36 31,35 35-15,0 0 0,1 18-16,34 0 15,54 53 1,-19 53-1,-69 18 1,-36-54 0,0-35-16,-36 1 15,-16-19 1,-19-52 0,36-71-1,35-53 1,35 36-1,-17 70 1,35-17 0,-18 52-16</inkml:trace>
  <inkml:trace contextRef="#ctx0" brushRef="#br0" timeOffset="64294.82">17727 9260 0,'-18'-17'16,"36"34"-16,-53-34 0,35-1 0,-18 18 16,18-17-16,18 34 31,-18 1-16,17 17-15,19 53 16,-1 0 0,0 54 15,1-1-15,-36-106-16</inkml:trace>
  <inkml:trace contextRef="#ctx0" brushRef="#br0" timeOffset="64845.5">17992 9190 0,'0'0'0,"0"-18"16,17 1-16,-17-1 15,0 0 1,18 18 15,0 18 1,-1 0-32,1 87 15,0 37 1,-1-37-1,18 36 1,-17-52 0,0-72-16,17 19 15,-17-19 1,-18-70 0,-36-53-1,1 18 1,17 53-16,-34-18 15,-54 35 1,35 54 15,36 52-15,35-35 0,35 35-1,53-17 1,18-36-1,-35-35 1</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49:06.529"/>
    </inkml:context>
    <inkml:brush xml:id="br0">
      <inkml:brushProperty name="width" value="0.05292" units="cm"/>
      <inkml:brushProperty name="height" value="0.05292" units="cm"/>
      <inkml:brushProperty name="color" value="#FF0000"/>
    </inkml:brush>
  </inkml:definitions>
  <inkml:trace contextRef="#ctx0" brushRef="#br0">22031 7726 0,'0'0'0,"-18"0"15,1 0 1,-1 0 0,0 0-1,1-18 1,-1 18 0,1 0-16,-1 0 31,36 0 31,-1 0-46,1 0 0,-1 0-1,1 0 1,0 0-16,17 0 15,0-17 1,-17 17 0,-36 0 15,1 0-15,-36 17-1,0-17 1,35 0-1,1 18 1,-1-18 0,36 0 15,-1 0 0,1 0-31,-1 0 16,19 0-1,-19 0 1</inkml:trace>
  <inkml:trace contextRef="#ctx0" brushRef="#br0" timeOffset="7458.41">8819 11730 0,'0'-53'16,"0"106"-16,18-124 0,0 36 15,-1-18 1,1 18-1,0 35 17,-18 17-32,17 19 15,1 70 1,17-1 0,0 125-1,36 70 1,0-71-1,34 177 1,37 70 0,-90-317-16,37 193 15,34 125 1,-52-230 0,-36-1-1,-35-210 1</inkml:trace>
  <inkml:trace contextRef="#ctx0" brushRef="#br0" timeOffset="8443.01">8802 11307 0,'0'0'16,"-18"17"15,36-17 0,-1-17-31,54-1 16,35 0 0,-36-17-16,142-18 15,194-70 1,35-19 0,-194 72-1,-141 52 1,17 1-1,-70 17 1,-53 17-16,0 19 16,-35 52-1,17 70 1,36-34 0,17 70-1,35 71 1,54 34-1,-36-52 1,71 124 0,0 35-1,-18-18 1,-71-36 15,-52-52-15,-18-141-1,-18 17 1,18-70 0,-17-71-1,-1-35-15,-17 36 16,-71-19 0,-71 36-1,-87 18 1,-1-18-1,-211 70 1,-35 1 0,70-1-1,176-52 17,159-54-17,71-17-15</inkml:trace>
  <inkml:trace contextRef="#ctx0" brushRef="#br0" timeOffset="8996.24">8961 12682 0,'0'0'0,"17"0"15,-17-17 1,35-1-1,-17 18-15,53-35 16,-18 17-16,88-35 16,176-106-1,107-17 1,-1 17 15,-229 71-15,-71 35-16,-140 53 31,-89 36-15</inkml:trace>
  <inkml:trace contextRef="#ctx0" brushRef="#br0" timeOffset="9578.58">9631 11642 0,'0'-18'16,"0"0"-1,-18 18 1,1 18 0,-19 17-1,19 1 1,17 52 0,0-71-1,17 54 1,36-18-1,0-53 1,35-35 0,-17-54-1,-54-16 1,-52 52 0,0 17-16,-36 19 15,-52 34 1</inkml:trace>
  <inkml:trace contextRef="#ctx0" brushRef="#br0" timeOffset="10028.07">9243 13176 0,'0'-17'15,"17"-1"16,1 18-15,0-18-16,17 1 0,36-19 16,105-16-1,88-54 1,-17 35 15,-105 18-31,157-35 16,142-53-1,-141 53 1,-176 52 0,-195 54-1</inkml:trace>
  <inkml:trace contextRef="#ctx0" brushRef="#br0" timeOffset="10382.66">10319 12524 0,'0'-18'0,"0"36"15,0-54-15,0 19 0,-18-1 16,0 0 0,1 1-1,-1 17 1,1 0 0,34 35-1,-17 0 1,35 18-1,18 18 1,-17-18 0</inkml:trace>
  <inkml:trace contextRef="#ctx0" brushRef="#br0" timeOffset="11079.55">9648 13829 0,'-17'18'0,"-1"-18"15,1 17-15,-19-17 16,19 18 0,-1-18-1,18 17 1,53-34-1,17-1 1,124-35 0,89-53 15,52 1-15,18-19-1,-142 54 1,-123 34-16,89-17 15,-1 0 1,-123 36 0,18-18-1,-36 17 1,18 0 0,-53 1-1,-18 17 1</inkml:trace>
  <inkml:trace contextRef="#ctx0" brushRef="#br0" timeOffset="11816.03">10283 13282 0,'18'-18'16,"-36"36"-16,54-53 0,-36 17 15,0 1-15,17-19 16,1 19-16,0-1 16,-1 0 15,1 18-15,0 18-1,-36 0 1,0-1-16,-17 36 15,-71 18 1,-17-18 0,17-53-1,53 0 1,35-18-16,1-17 16,17 17-16,0-17 15,70-18 1,54 35-1,-36 54 1,18 52 0,-71 53-1,-88-18 17,18-70-17,17 0 1,106-88 15,-52 0-31,70-1 16,-1-17-1,-52 18-15,35 0 16,-17 0 0,-89 52-1</inkml:trace>
  <inkml:trace contextRef="#ctx0" brushRef="#br0" timeOffset="13330.82">14164 11377 0,'0'0'0,"0"-18"16,-18 1 15,1 17-31,-1-18 16,0 18-1,1 18 17,-1-1-17,1 1-15,-36 53 16,35-18-1,0 35 1,36 0 0,35-17-1,17-36 1,89-35 0,18-35-1,-72-1 1</inkml:trace>
  <inkml:trace contextRef="#ctx0" brushRef="#br0" timeOffset="13768.14">14517 11148 0,'-18'0'0,"36"0"0,-71-18 16,35 0-1,18 1 1,0-1 0,18 1-1,35 17 1,-18 17 0,53 71-1,-17 36 1,-36 35-1,-17-89 1,-18-35-16,17 18 16,54-17-1</inkml:trace>
  <inkml:trace contextRef="#ctx0" brushRef="#br0" timeOffset="14132.11">15099 11324 0,'-18'-35'15,"36"70"-15,-53-141 0,-18 53 32,35 18-17,0 35-15,1 0 16,-1 35 0,18 54-1,35 16 1,1-34-1,-1-53-15,0 35 16,53-36 0,1-34-1,-54-54 1,-35 0 0,-71-52-1,-17 52 16,0 89-15,35 35 0,53-18-16</inkml:trace>
  <inkml:trace contextRef="#ctx0" brushRef="#br0" timeOffset="14467.44">15346 11307 0,'0'0'0,"35"-36"0,-17 1 15,-18-71 1,-18 36 0,-17-1-1,17 53-15,1 18 16,-54 53 0,18 35-1,35 18 16,36-35-31,88-1 32,-53-52-32,53 17 15,-53-35-15,52 18 16,1 0 0,-106-1-1,-35 19 1,-71-19-1</inkml:trace>
  <inkml:trace contextRef="#ctx0" brushRef="#br0" timeOffset="14949.5">15769 10971 0,'-17'-17'0,"-1"17"16,0-18 0,1 18-16,17 18 31,-18-1-31,18 36 31,18-17-15,-1-19-16,36 18 15,0-35 1,35-17 0,-35-54-1,-70-17 1,-19 18 0,-34 17-1,34 53 1,-16 17-1,-19 54 1,18 35 0,53-18-1,18 18 1,105-36 0,36-17-1,-53-53 1</inkml:trace>
  <inkml:trace contextRef="#ctx0" brushRef="#br0" timeOffset="15219.4">16334 10530 0,'-18'-17'0,"36"34"0,-36-52 16,0 18-16,1 17 15,-1-18 1,0 18-16,1 0 16,17 18-16,-18 17 15,-17 71 1,52 35 0,19-35-1,52 35 1,18-53-1</inkml:trace>
  <inkml:trace contextRef="#ctx0" brushRef="#br0" timeOffset="15686.43">16722 10566 0,'0'-36'0,"0"72"0,0-89 16,0 35-16,0 1 15,0 34 17,0 1-17,-18 17 1,18-17-16,-35 17 16,17-17-16,-17 17 15,-53-35 1,17-18-1,53-17 1,36-18 0,35 18-1,53 17 1,0 53 0,-53 1 15,-36-1-31,-17 36 15,-53 70 1,-17-36 0,52-52-1,18-35-15,35-36 16,18-17 0,36-71-1</inkml:trace>
  <inkml:trace contextRef="#ctx0" brushRef="#br0" timeOffset="15950.9">16969 10319 0,'-18'0'0,"36"0"0,-36-18 15,0 0-15,18 1 16,0-1-1,36-17 1,52 35 0,53 53-1,-71 0 1,19 88 0,-89-53-1,0-53-15</inkml:trace>
  <inkml:trace contextRef="#ctx0" brushRef="#br0" timeOffset="16618.18">17815 10548 0,'0'0'16,"18"-18"-16,0 1 16,-18 34 15,0 1-16,0 35 1,-18-18-16</inkml:trace>
  <inkml:trace contextRef="#ctx0" brushRef="#br0" timeOffset="16803.5">17692 10442 0,'17'-35'16,"-34"70"-16,34-88 0,-17 18 0,18 17 16,-18 36 31,18 17-47</inkml:trace>
  <inkml:trace contextRef="#ctx0" brushRef="#br0" timeOffset="18087.06">14993 12524 0,'0'-18'15,"0"36"-15,0-54 0,0 19 16,0-1-1,18 36 17,-18-1-32,17 36 15,-17-35 1,36 70-16,17 36 31,17 17-15,1-35-1,-36-71 1,-17-18 0,-36-34-1,-70-54 1,-36-17 0,36 53-1,-35 17 1,52 71-1,36 35 1,52-35 0,1-35-1,35 17-15,70 0 32,19-35-17,-37-35 1,-52 17-16,-17-17 0</inkml:trace>
  <inkml:trace contextRef="#ctx0" brushRef="#br0" timeOffset="18403.38">15416 12700 0,'0'0'0,"-17"-18"16,-1 18-1,18 18 16,18 0-15,35 17 0,35 18-1,0-18 1,-35-35 0,35 18-1,-70-18-15,35-18 16,-53-52-1,-88-36 1,35 35 0,17 54-16,-17-1 15,18 18-15</inkml:trace>
  <inkml:trace contextRef="#ctx0" brushRef="#br0" timeOffset="18871.53">15893 12718 0,'17'-18'0,"-34"36"0,52-71 0,-17 17 15,-1 19 1,1-18 0,17 52-1,0 1-15,1 35 16,52 53-1,-18-1 1,-34-34 0,-19-36-1,-34-35 1,-36-70 0,-18-1-1,36 18-15,-71-53 16,-35-52-1,53 52 1,88 70 0,35 19-1,71-1 17,17 36-17,-52 35 1,-53 0-1,-18-18-15,-18 36 16,-53 17 0</inkml:trace>
  <inkml:trace contextRef="#ctx0" brushRef="#br0" timeOffset="20256.18">9913 13458 0,'0'0'0,"-18"-17"32,1 17-17,-1 0 16,36 0 16,-1 0-31,1 0 0,0 0-16,52 0 15,89 0 1,17 0-1,-17 17 1,-71 1 0,-70-18-16,35 18 15,-18-1 1,-17-17 0,-18-17-1,-35-19 1,-1 19 15,1-1-15,17 18-16</inkml:trace>
  <inkml:trace contextRef="#ctx0" brushRef="#br0" timeOffset="20660.48">10425 13194 0,'0'-18'0,"0"36"0,0-53 15,0 17-15,0-17 16,0 17 0,-18 18 15,18 35-16,-18 18 1,1-35-16,-36 123 31,0-35-15,0 53 0,0-54-1,35-52 1,18-35-1,0-36 17,18 1-17,0-19 1,17 19-16</inkml:trace>
  <inkml:trace contextRef="#ctx0" brushRef="#br0" timeOffset="21675.49">16633 11977 0,'0'-18'16,"0"36"-16,0-53 15,0 17-15,-17 0 0,17 1 16,0-1 15,-18 18-15,1 35 0,-1 1-1,18-1-15,-18 35 16,1 71-1,70 18 1,35-18 0,35-52-1,1-37 1,-36-52 0</inkml:trace>
  <inkml:trace contextRef="#ctx0" brushRef="#br0" timeOffset="22624.6">17092 11977 0,'-18'-18'0,"36"36"0,-36-53 16,1 17-16,-18 0 15,-1 1 16,19 17-15,34 17 15,1 1-31,17 17 16,18 71 0,18 0-1,-36-53 1,-17-36-16,17 19 15,-35-1 1</inkml:trace>
  <inkml:trace contextRef="#ctx0" brushRef="#br0" timeOffset="23059.35">17180 11712 0,'-17'0'0,"34"0"0,-34-17 0,-1-1 16,18 0 0,-18 18-1,18-17 1,18 17 15,17 0-15,53 35-1,36 53 17,-54 0-17,-34-35-15,-1 71 16,-35-71-16,0 52 16,-18-69-16</inkml:trace>
  <inkml:trace contextRef="#ctx0" brushRef="#br0" timeOffset="23476.6">18221 11836 0,'0'0'0,"0"-18"0,0 0 16,0 1-1,0 34 17,18 1-17,-18 35-15,17 0 16,-17-18-1,0 18-15</inkml:trace>
  <inkml:trace contextRef="#ctx0" brushRef="#br0" timeOffset="23659.6">18045 11659 0,'0'-35'15,"0"70"-15,0-88 0,0 36 16,0 34 15,0 1-31,-18 0 16</inkml:trace>
  <inkml:trace contextRef="#ctx0" brushRef="#br0" timeOffset="27480.71">13388 13370 0,'0'-17'31,"18"17"-16,-1 0 1,-17 17 15,0 1-15,0 17 0,0-17-16,-17 35 15,-36 17 1,-18 1-1,1-54 1,17-17 15,0-17-15,35-36 0,36 0-1,17 18 1,36 17-1,34 71 1,-34 53 0,-53-18-1,-18 53 1,-71-35 0,-17-35-1,0-36 1,52-35-1,19-35 1,34-18 0,72 0 15,16 35-15,19 0-1,-36 18 1,0 18-1,-53-18-15</inkml:trace>
  <inkml:trace contextRef="#ctx0" brushRef="#br0" timeOffset="27930.45">13741 13494 0,'0'0'0,"0"17"16,-18-17 0,36 0 46,-18-17-46,35-1-16,53-17 15,18-18 17,-53 53-32</inkml:trace>
  <inkml:trace contextRef="#ctx0" brushRef="#br0" timeOffset="28115.44">13776 13670 0,'0'0'16,"18"18"-1,-1-36-15,54 0 16,-18 1-1,-36-1 1,54 1-16</inkml:trace>
  <inkml:trace contextRef="#ctx0" brushRef="#br0" timeOffset="29281.42">10707 12965 0,'17'0'125,"1"0"-94,-18-18-31</inkml:trace>
  <inkml:trace contextRef="#ctx0" brushRef="#br0" timeOffset="32185.44">10918 13018 0,'0'0'0,"0"-18"16,0 36 31,0-1-32,-17-17 1,-1 18 0,1-18-16,-36 17 15,-36 1 1,37-18-1,34 0-15,-35-18 16,35-17 0,18-18-1,18 18 1,0 17-16,17 1 16,53 17-1,0 35 1,-35 53-1,-53 36 1,-17-36 0,-19 18 15,1-53-15,17-36-1,1-17-15,17-17 31,17-1-15,36 0 0,0 1-1,-18 17-15,36-36 16,52-17 0,-87 53-16</inkml:trace>
  <inkml:trace contextRef="#ctx0" brushRef="#br0" timeOffset="37157.35">17357 12682 0,'0'-17'31,"0"-1"16,0 0 0,-18 18-47,18-17 47,-18 17-47,1 0 78,-1 0-31,0 0-31,1 0-1,-1 0-15,1 0 16,-1 0-1,0 0 32,1 0 0,-1 0 31,36 0 47,-1 0-93,1 0-17,0 0-15,17 0 16,0-18-1,-17 18 1,17 0 0,-17-17-16,-1 17 15,1 0-15,0-18 16,17 18 0,-18-18-1,1 18 1,0 0-1,-18-17 1,17 17 15,-34 0 1,17 17-32,-53 1 15,0 0 1,35-18-16,-35 17 15,0 1 17,18-1-17,53-17 48,-18-17-63,35-1 15,18 1 1,-35 17-16,52-36 16,-35 36-16,1-17 15,17-1 1,-71 18 15,0 18-15,-70 17-1,18-17 1,-19 17-16,37-18 31,34 1-15,36-18 15,17-18-15,0 18-1,-17-17-15,35-1 16,-36 18-16,19-17 16,-1-1-1,-18 18 1,-34 0 0,-18 0-1,-36 18 1,18-1 15,35-17-15,1 18-1,34-18 17,1 0-17,0 0 1,17-18-1,-17 18 1,-1 0 0,-34 0-1,17 18 1</inkml:trace>
  <inkml:trace contextRef="#ctx0" brushRef="#br0" timeOffset="39793.51">13741 14288 0,'-18'0'15,"0"0"1,18-18 0,-17 18-1,-1 0 17,36 0 14,-1 0-14,1-18-32,0 18 0,17-17 15,71-1 1,-18 0 0,-35 1-1,53-1 1,88 0-1,35 1 1,0-19 0,-88 19-1,-52-1-15,52 1 16,106-19 0,17 19-1,-34-1 1,-125 18-1,-52 0-15,0-18 16,-17 18 0,-54 0-1,-17 18 17,-18-18-17,53 18 1,-18-18-1,0 0 17,1 0-17,-1 0 1</inkml:trace>
  <inkml:trace contextRef="#ctx0" brushRef="#br0" timeOffset="43718.59">17198 12700 0,'18'0'15,"-18"-18"1,0 1 31,17 17 93,1 0-93,-18-18-31,-18 18 93,1 0-77,-1 18-32,0-18 15,18 17 1,-17-17-16,-19 36 15,36-19-15,-35 1 16,0 17 0,0 18-1,-1 0 1,1 0 0,17-18-1,1 1 1,-1-19-1,0 36 1,-17-18 15,0 18-15,0 0 0,17-18-1,0 1 1,-17 17-1,17-18 1,1 0 0,-19 18-1,1 18 1,0-1 0,17-35-1,1 1 1,17-1-1,-18 0 17,0 1-17,18-19 1,-17 1-16,17 0 16,-18-18-1,18 17 16,-18-17 1,18 18-17,-17-18 1,34 0 93,-34 0 79,17 17-173,-18-17 1,18 18 0,-17-18-1,-1 0 79,18-18 0,18 18-63,-1 0 157</inkml:trace>
  <inkml:trace contextRef="#ctx0" brushRef="#br0" timeOffset="59998.17">9419 6791 0,'0'0'0,"-17"-18"0,-1 18 15,0-17 1,1 17 0,-1 17 15,18 1-31,-18 0 0,18 70 15,-17-18 1,17 89 0,0 88 15,0 35-15,0-88-1,35 71 1,-17-195-16,-1 54 15,19-1 1,-19-70 0</inkml:trace>
  <inkml:trace contextRef="#ctx0" brushRef="#br0" timeOffset="61351.43">9349 6914 0,'0'-17'0,"0"34"0,0-52 15,0 18 17,17 17-17,54 0 1,17-18 0,-35 0-16,106 1 15,-71-1-15,124-35 16,158-35 15,36 0-15,-54-1-1,-140 37 1,17 16 0,-70 19-1,-18 17 1,36 0-1,-19-18 1,72 18 0,17-18-1,-124 18 1,-52 0-16,17 0 16,-70 0-16,17 18 15,-18-18 1,-17 35 15,-17 36-15,17 17-1,-18-17 1,18 70 0,35 35-1,-35-17 1,36 141-1,-19 0 1,1-36 0,-18-52-1,-18-106 1,-17 70 0,0-35-1,0-35 16,-1-71-15,-17-17 0,36-18-16,-54-18 15,-35 1 1,-52-1 0,52 18-1,-88 0 1,-36-18-1,-69 18 1,87 18 0,-123 17-1,17 1 1,1 16 15,-1 1-15,18-17-1,159-19 1,-18-17 0,54 0-1,52 0 1,17 0-16,-34 0 16,-36 0-1,-17 18 1,-1-18-1,71 0 1,36 0-16,-1-18 16,36 18 31,-1 0-32,1 0-15,17 0 16,0 0-1,-17 0-15</inkml:trace>
  <inkml:trace contextRef="#ctx0" brushRef="#br0" timeOffset="62420.4">13123 7532 0,'0'0'0,"18"-18"16,0 18-16,-1 0 31,-17 18-15,0-1-1,0 1 1,0 0 0,18 17-1,0 0 1,-1-17-16,36 17 15,-18-17 1,-17-18-16,35 0 16,0-18-1,0-17 1,-36 17-16,19-35 16,52-35 15,-53 53-16,18 17 1,-35 18 0,17 0-1,-17 18 1,-18 17 0</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50:29.718"/>
    </inkml:context>
    <inkml:brush xml:id="br0">
      <inkml:brushProperty name="width" value="0.05292" units="cm"/>
      <inkml:brushProperty name="height" value="0.05292" units="cm"/>
      <inkml:brushProperty name="color" value="#FF0000"/>
    </inkml:brush>
  </inkml:definitions>
  <inkml:trace contextRef="#ctx0" brushRef="#br0">18098 10478 0,'0'0'0,"-18"0"32,0-18-17,1 0 17,-1 18-17,0 0 1,1 0-1,-1 0-15,-17 18 16,-18 0 15,18 17-31,17-35 16,-17 35 0,17 36-1,0 17 1,54 0-1,17 0 1,-1-53 0,-16-17-16,17 0 15,53-18 1,-18-36 0,-53 19-1</inkml:trace>
  <inkml:trace contextRef="#ctx0" brushRef="#br0" timeOffset="434.41">18380 10354 0,'0'0'16,"0"-18"-16,0 1 31,0 34 16,0 1-32,0 17 1,0 71 0,0-18-1,17-35-15,1 35 16,53 36-1,-19-36 1,-34-70-16</inkml:trace>
  <inkml:trace contextRef="#ctx0" brushRef="#br0" timeOffset="900.56">18785 10566 0,'0'0'0,"18"-36"16,0 19-1,-18-1 1,-36 53 15,1 1-15,0 34-1,17 18 1,36-17 0,17-53-1,-17-1-15,35 1 16,35-53-1,-18-36 1,-70-17 15,-17 35-15,-36-18 0,-18 36-1,1 70 1,34 1-1</inkml:trace>
  <inkml:trace contextRef="#ctx0" brushRef="#br0" timeOffset="1301.12">19209 10566 0,'0'0'0,"0"-53"15,0 35 1,-36-17 0,19 17 15,-18 18-15,-18 36-1,35-1 1,18 18-1,18-18 1,52 0 0,1 1-1,-18-19 1,-36 1-16,-17-1 16,-17 19-1,-54 34 1,1-34 15,52-19-31,-17-17 0</inkml:trace>
  <inkml:trace contextRef="#ctx0" brushRef="#br0" timeOffset="1819.16">19438 10513 0,'0'0'16,"0"-18"-16,0 1 0,18-1 15,-18 36 32,0-1-31,0 1-16,0 17 15,17 0 1,36-35 15,0 0-15,0-35 0,0-18-1,-53-17 1,-18 34-1,18 19-15,-35-1 16,-35 36 0,-19 35-1,36 17 1,36 18 0,17-52-1,35 34 1,53-17 15,53-18-15,-88-35-16</inkml:trace>
  <inkml:trace contextRef="#ctx0" brushRef="#br0" timeOffset="2335.71">20197 10266 0,'0'-18'0,"-18"18"15,18-17 1,-18-1-1,1 18 17,-1 0-32,0 35 15,1 18 1,-19 18 0,36-1-1,0 1 1,53 17-1,53-17 17,18-36-17,-89-35-15</inkml:trace>
  <inkml:trace contextRef="#ctx0" brushRef="#br0" timeOffset="2703.74">20761 10266 0,'0'-18'0,"0"36"0,0-53 15,-18 17 1,18 0 0,-17 18-1,17 18 1,0 0 0,0-1-16,17 18 15,1 36 1,0-18-1,-18-35-15,17 35 16,1 17 0,0-52-1</inkml:trace>
  <inkml:trace contextRef="#ctx0" brushRef="#br0" timeOffset="3237.71">20973 10072 0,'-18'0'0,"36"0"0,-54 0 15,19 0 17,17-18-17,17 18 1,1 0 15,0 0-31,17 35 16,35 18-1,-17 0 1,-35-17-16,17 34 16,-35 54-1,-17-19 1,-1-52 0</inkml:trace>
  <inkml:trace contextRef="#ctx0" brushRef="#br0" timeOffset="3587.88">21661 10389 0,'0'0'16,"0"-17"-16,17 17 31,1 0-16,-18 53 1,0 0 0,0-1-1,-18-34-15,1 17 16</inkml:trace>
  <inkml:trace contextRef="#ctx0" brushRef="#br0" timeOffset="3823.13">21519 10125 0,'0'-18'0,"18"18"15,0 0 16,-1 0-15,1 18 0</inkml:trace>
  <inkml:trace contextRef="#ctx0" brushRef="#br0" timeOffset="5022.08">18168 11465 0,'18'0'31,"-36"-17"-16,0-1 1,1 18 0,-18-35-1,-1 35 1,-17 0 0,18 17-1,0 19 1,35-19-16,-18 19 15,0 34 1,18-17 0,0-35-16,18 35 15,35 0 1,0-1 15,53-34-15,0-18-16</inkml:trace>
  <inkml:trace contextRef="#ctx0" brushRef="#br0" timeOffset="5389.91">18538 11395 0,'0'-18'15,"0"36"-15,0-54 0,-17 1 32,17 18-32,-18 17 15,1-18 1,-1 18-1,18 18-15,-18-1 16,18 36 0,18 18-1,-18-36-15,18 35 16,17 54 0,0-36-1,-17-70-15</inkml:trace>
  <inkml:trace contextRef="#ctx0" brushRef="#br0" timeOffset="5825.95">18979 11501 0,'0'0'16,"-17"-36"0,17 19-1,-18-1-15,1 36 32,-19-1-17,19 1-15,-1 35 16,-17 17-1,35 1 1,53-18 0,0-35 15,17-18-15,-35-18-16,18-17 15,0-36 1,-70-17-1,-36 35 1,-18 18 0,-17 52-1</inkml:trace>
  <inkml:trace contextRef="#ctx0" brushRef="#br0" timeOffset="6207.79">19315 11395 0,'17'-36'15,"-34"72"-15,52-107 0,-35 54 16,0-19 0,-18 1-1,1 35 1,-19 18-1,19-1-15,-19 19 16,-17 34 0,53 1-1,36-36 1,-19-17-16,36 17 16,36 18-1,-19-36 1,-52 1-1,-36-18 1,-35 18 0,18-18-1</inkml:trace>
  <inkml:trace contextRef="#ctx0" brushRef="#br0" timeOffset="6742.21">19632 11377 0,'18'-18'0,"-36"36"0,36-53 15,-18 17-15,0 1 16,-18 34 15,18 1-15,0 17-16,-18 18 31,36-35-15,0-1-16,17 1 15,18-18 1,17-35-1,-34-36 1,-36 36 0,0 17-16,-18-35 15,-35 36 1,-17 34 0,34 19-1,19-19-15,-19 18 16,19 36-1,34 0 1,19-36 15,52 18-15,53-36 0,-18-17-16</inkml:trace>
  <inkml:trace contextRef="#ctx0" brushRef="#br0" timeOffset="7475.02">20443 11024 0,'0'0'0,"0"-17"16,-17-19-1,17 19-15,-18 17 32,18 17-17,-17 19-15,-1 52 31,18-18-15,0-17-16,18 18 16,52 17-1,-17-35 1,53-18-16</inkml:trace>
  <inkml:trace contextRef="#ctx0" brushRef="#br0" timeOffset="7775.23">21008 10971 0,'0'-17'16,"0"-1"-16,18 0 15,-36 36 32,0-18-47,1 18 32,-1-18-17,18 17-15,-18-17 16</inkml:trace>
  <inkml:trace contextRef="#ctx0" brushRef="#br0" timeOffset="8411.52">20920 10971 0,'0'-17'15,"17"17"16,-17-18-15,18 18 0,-18 18-1,0-1 1,0 1 0,18 0-1,-18 17 1,-18-17-16,0-1 15,-35 1 1,1-18 0,16 0-1,36-18-15,-17 1 16,-1-36 0,0 0-1,54 17 1,-36 19-1,35-1-15,35 18 32,-17 53-17,0 53 1,-35-36 0,-18-17-16,0 18 15,-35 17 1,-1-53-1,19-17 1,-1-18-16,18 18 16,35-36 15,1 18-15,-1-18-1,18 1-15,-18 17 0,36-35 16,-54 17-1</inkml:trace>
  <inkml:trace contextRef="#ctx0" brushRef="#br0" timeOffset="8860.41">21131 10901 0,'-17'0'16,"34"0"-16,-52 0 16,35-18-16,0 1 15,18 17 1,-1-36 0,1 36-1,0 0-15,-1 18 16,54 35-1,-1 53 1,-34 35 0,-36-71-1,0-34-15,-18 17 16,-17-18 0</inkml:trace>
  <inkml:trace contextRef="#ctx0" brushRef="#br0" timeOffset="9144.29">21749 11095 0,'17'-18'16,"-34"36"-16,52-36 0,-17 18 31,-18 18-31,0 35 32,-18-36-17,18 1-15,-18 17 16</inkml:trace>
  <inkml:trace contextRef="#ctx0" brushRef="#br0" timeOffset="9364.2">21590 10813 0,'0'-18'0,"0"36"0,0-54 16,18 19 0,-1 34 31,-17 1-47</inkml:trace>
  <inkml:trace contextRef="#ctx0" brushRef="#br0" timeOffset="13382.38">18292 12100 0,'0'0'0,"-18"0"31,0 0-15,1 0-1,-1 18 1,0-18-16,1 18 16,-1-18-16,0 17 15,-17 18 1,0 1 0,17 17-1,18-36-15,-17 19 16,34 34-1,1 1 1,52-1 0,-17-34-1,53-19 17,35-34-17,-105-1-15</inkml:trace>
  <inkml:trace contextRef="#ctx0" brushRef="#br0" timeOffset="13864.98">18591 12241 0,'-17'0'32,"-1"-17"-32,18-1 31,0 0-15,18 1-1,-1 17-15,19 0 16,34 0-1,18 53 1,-35 35 0,-35-18-1,-18-17 1,-53-17 0,18-36-1,-18-18 1,18 0-1,17-70 1,36 0 15,52 0-15,18 53 0,-52 35-16</inkml:trace>
  <inkml:trace contextRef="#ctx0" brushRef="#br0" timeOffset="14399.15">19156 12171 0,'-18'-18'0,"36"36"0,-53-36 16,35 1-16,-18 17 15,0 0 1,18 17-16,-17 18 31,17-17-15,0 0-16,17-1 16,-17 1-16,36 0 15,16-18 1,19-36-1,-18 1 1,-53 17-16,18-17 16,-18-18-1,-53 18 1,-18 35 0,18 35-1,-17 36 1,34 17-1,36 0 1,36-35 15,-19-35-31,36 17 16,53 0 0,18-35-1,-36-35 1,-53 17-16</inkml:trace>
  <inkml:trace contextRef="#ctx0" brushRef="#br0" timeOffset="15101.15">19667 12118 0,'0'-35'16,"0"70"-16,18-88 16,-18 35-1,-18 18 16,1 0-31,-19 36 16,-34 34 0,17 18 15,18 1-15,35-54-1,0 0 1,35-35-1,18 0 1,0-35 0,-36 17-16,19-35 15,-19-17 1,-17 34 0,0 54-1,0 17 1,0-17-1,18 17-15,17 18 16,18-35 15,18-1-15,17-69 0,-53 16-1,-35-70 1,-53-35-1,0 36 1,36 69-16,-36-17 16,18 18-1,35 53 1,0 17 0,17 18-1,54 106 16,-18-71-15,0 18 0,-18-18-1,-18-53 1,-17-53-16</inkml:trace>
  <inkml:trace contextRef="#ctx0" brushRef="#br0" timeOffset="15287.41">19914 12188 0,'-53'-17'16,"106"34"-16,-123-34 16,34 17-1,36-18 17,36 18-17,52-35 1,-35 17-1,-18 1-15</inkml:trace>
  <inkml:trace contextRef="#ctx0" brushRef="#br0" timeOffset="15767.92">20638 11783 0,'0'-18'0,"0"36"0,-18-36 15,18 1 1,-18-1 0,1 18-1,-1-18 1,0 36-1,18 0-15,-17-1 16,-1 36 0,0 71-1,36 34 1,70-52 0,-17-53-1,-36-35-15,53-18 16</inkml:trace>
  <inkml:trace contextRef="#ctx0" brushRef="#br0" timeOffset="16072.15">21096 11765 0,'-18'-17'16,"36"34"-16,-36-52 0,18 17 16,0 1-16,0-1 15,0 36 32,0-1-47,0 19 16,36 16-1,-19-16 1,1-19 0</inkml:trace>
  <inkml:trace contextRef="#ctx0" brushRef="#br0" timeOffset="16251.99">21272 11765 0,'18'-53'16,"-36"106"-16,36-123 15,-36 52 1,36 36 15,0-1-15,-1 1-16,19 0 16,-19-1-16</inkml:trace>
  <inkml:trace contextRef="#ctx0" brushRef="#br0" timeOffset="16654.91">21802 11589 0,'-18'-18'0,"36"36"0,-54-36 0,19 0 16,-1 1-1,0 17 17,36 17-17,-18 1 1,0 0-16,18 35 16,17 70-1,0 1 1,1-19-1</inkml:trace>
  <inkml:trace contextRef="#ctx0" brushRef="#br0" timeOffset="16871.93">21713 11889 0,'-17'-18'15,"34"36"-15,-34-54 0,17 1 32,0 17-32,17 1 31,19-1-31,17 1 16,88-19-1</inkml:trace>
  <inkml:trace contextRef="#ctx0" brushRef="#br0" timeOffset="17635.88">22066 11659 0,'-17'0'15,"34"0"-15,-34-17 0,-1-1 31,18 0-15,0 1 0,35 17-1,18 0 1,18 17 0,-18 36-1,-36-17 1,-17-1-16,0 18 15,-35 17 1,17-34 0,18-19-1,-17-17-15,17-17 16,-18-19 0,18-52-1,18-18 16,17 53-15,18 18 0,0 35-1,0 71 1,-36 35 0,1-54-1,-18-16-15,0-1 16,-18-17-1,1-18 1,-1-36 0,18-52-1,-18-18 1,36 0 0,0 54-1,-18 34 1,53 18-1,0 18 1,17 34 0,-17 19-1,-18-18 1,-35 35 0,-17-17-1,-1-54-15</inkml:trace>
  <inkml:trace contextRef="#ctx0" brushRef="#br0" timeOffset="18640.09">22719 11518 0,'0'0'0,"-18"-17"31,18-1-15,0 36-1,18-1 1,0 18-1,-18-17-15,35 35 16,18 18 0,-18-1-1,0 1 1,1-18 0,-19-36 15,-34-34 0,-1-1-15,-35-17-1,18-18 1,17 18-16,-17-18 16,-18-53-1,0 18 1,35 35-1,18 17 1,18 1 0,17 17-1,36 18 1,17 18 0,-17 17-1,-19 36 16,-16-1-15,-72 1 0,-34-36-1,35-17 1,-18-18 0,35 0-1</inkml:trace>
  <inkml:trace contextRef="#ctx0" brushRef="#br0" timeOffset="20089.12">23266 11271 0,'0'0'0,"-18"-17"0,18-1 16,-18 18-1,18-18 1,0-17-1,-17 0 1,17 52 31,0 1-31,17 0-1,1 17 1,-18-17-16,35 70 15,-17-35 1,17 35 0,1 0-1,-19-53 1</inkml:trace>
  <inkml:trace contextRef="#ctx0" brushRef="#br0" timeOffset="21457.36">23495 10883 0,'0'0'0,"18"0"15,-18 18 32,0-1-47,0 19 16,0-19-16,0 36 15,0 18 1,0-18 0</inkml:trace>
  <inkml:trace contextRef="#ctx0" brushRef="#br0" timeOffset="21640.2">23618 10936 0,'0'-88'15,"0"176"-15,0-211 16,18 123-16,-18-18 16,0 36-1,0 17 1,0 35 0,0-34-1,0-19-15</inkml:trace>
  <inkml:trace contextRef="#ctx0" brushRef="#br0" timeOffset="21957.62">24024 11483 0,'18'-18'0,"-36"36"0,53-36 16,-17 1-16,0 17 16,-1 0-1,1 35 16,-18 0-15,0-17 0,-18-1-1,18 1-15</inkml:trace>
  <inkml:trace contextRef="#ctx0" brushRef="#br0" timeOffset="22492.92">24589 10901 0,'0'0'16,"-18"-35"-16,0-1 31,18 1-15,-17 35 0,17 18-1,-36 35 1,1 52-1,18 19 1,34-18 0,36-36-1,0-52 1,53-36 0,-18-35-1,-35-17 1,-35-54-1,-54 18 17,-52 54-17,-35 87 1,52 0 0,36 0-16</inkml:trace>
  <inkml:trace contextRef="#ctx0" brushRef="#br0" timeOffset="22958.92">25153 10760 0,'0'-18'0,"0"36"16,18-54-16,-18 19 0,0-1 15,0-17 17,-18 17-1,0 18-31,1 0 16,-19 53-1,19 18 1,-1-36-16,1 36 15,-1 70 1,36 0 0,34-53-1,1-70 1,-35-1-16,35-17 16,0-53-1,-53-17 1,-18 17-1,-17 35 1,0-17 0,-1 35-16,1 0 15,-18 18-15</inkml:trace>
  <inkml:trace contextRef="#ctx0" brushRef="#br0" timeOffset="23410.21">25594 10601 0,'0'-18'16,"0"36"-16,0-53 0,-18-1 15,1 19 1,-1 17-1,-17 35 1,17-17 0,-17 17-1,-18 53 1,35-17 0,18 35-1,18-1 1,53-34-1,-19-36 1,-16-35-16,34 0 16,1-35-1,-53-36 1,-36 1 0,0 17-1,-52 18 1,17 35-1</inkml:trace>
  <inkml:trace contextRef="#ctx0" brushRef="#br0" timeOffset="23843.5">25929 10548 0,'18'-35'0,"-36"70"0,36-105 16,-1 52-16,-17 0 15,0 1 1,-17 17 0,-1 0-1,-17 35 1,-18 53-1,18-17 17,17 70-17,36-35 1,52-18 0,36-71-1,-53-17 1,18-35-1,-71-35 1,-71-19 0,-35 54-1,36 35 1</inkml:trace>
  <inkml:trace contextRef="#ctx0" brushRef="#br0" timeOffset="24261.47">26141 10319 0,'0'-18'0,"0"36"0,-18-54 16,18 19-16,-17-18 16,34 35 30,1 0-46,52 35 32,-17 18-17,-17-18-15,34 53 16,-52-52-16,35 69 16,-18 54-1,-35-124-15</inkml:trace>
  <inkml:trace contextRef="#ctx0" brushRef="#br0" timeOffset="24496.44">26705 10619 0,'0'0'0,"18"0"15,0-18-15,-1 18 16,1 18 0,-1-1-1,-17 36 1,0 18 0,-17-1-1</inkml:trace>
  <inkml:trace contextRef="#ctx0" brushRef="#br0" timeOffset="24711.14">26899 10266 0,'-17'0'16,"34"0"-16,-87 0 0,34 0 31,19 0-31,-1 0 16,18 17-1,0 1-15</inkml:trace>
  <inkml:trace contextRef="#ctx0" brushRef="#br0" timeOffset="26346.12">19332 12912 0,'-17'0'0,"17"-18"62,0 0-46,-18 18 0,0-17-1,18-1 16,0 36 48,18-1-64,-18 1 1,18 17-16,-1 36 31,19 17-15,-1-35-1,-35-18-15,35 36 16,-35-36-16,35 0 16,-17 18-1,0-17 1,-18-54 15,-18 0-15,0 1-16,-17-36 31,17 35-31,-17-17 0,0-18 16,-36 18 15,1 17-16,-1 36 1,18-1 0,36 1-16,-1 0 15,0 34 1,18 1 0,18 0-1,17-17 1,18-19-1,71-17 1,17-35 0,-18-18-1,-87 35 1</inkml:trace>
  <inkml:trace contextRef="#ctx0" brushRef="#br0" timeOffset="26879.9">19579 13070 0,'0'-17'16,"-17"-1"-16,17 1 31,17 34 16,1 1-32,-1-1 1,1 19 0,17-1-1,-17 0 1,0-17-16,35 0 16,-1-18-1,54-36 1,-35-34-1,-54 17 1,-17 18-16,-17-18 16,-36 0-1,0 35 17,18 36-17,17 17-15</inkml:trace>
  <inkml:trace contextRef="#ctx0" brushRef="#br0" timeOffset="27581.05">20179 12965 0,'0'-18'0,"0"36"0,18-54 16,-1 19 0,1 17-16,-18-18 15,17 18 1,1 18-1,17 35 1,-17 17 0,35 36-1,-18-18 1,0-35 0,-17-35-1,-36-54 16,-17-16-15,-35-54 0,-1 18-1,36 52 1,-18-34 0,18 34-16,-1-17 15,19 18 1,34 18-1,36-1 1,18 18 0,17 0-1,-17 35 1,-54 18 0,1 35-1,-53-17 1,-36-36-1,0-17 1,36-18 0,35-18-1</inkml:trace>
  <inkml:trace contextRef="#ctx0" brushRef="#br0" timeOffset="28566.64">20796 12823 0,'0'-17'16,"0"-1"-1,0 1 1,0-1 0,0 0-1,0 1 1,0-1 0,-17 18 15,17 18 0,-18-18-31,0 17 16,1 19-1,-19-1 17,19-18-32,-1 36 15,18 18 1,0-36-1,0 1-15,35 16 16,54 19 0,34 0-1,-52-36 1,-18-35-16,17 0 16,1 0-1,-36-35 1,-35 17-1,0-17 17,-18 35-32,18-18 0</inkml:trace>
  <inkml:trace contextRef="#ctx0" brushRef="#br0" timeOffset="29383.22">21167 12788 0,'0'-17'16,"17"-1"15,-17 0-31,0 1 31,0 34 16,18-17-31,-18 36-1,0-1 1,18 53-1,-1-53 1,1 1-16,-1-1 16,36 18 15,-17-53-15,-1 0-1,-35-35-15</inkml:trace>
  <inkml:trace contextRef="#ctx0" brushRef="#br0" timeOffset="29917.01">21431 12577 0,'-17'-18'32,"17"0"-17,17 18 1,1 0-1,17 0 17,0 0-32,18 18 15,36 35 1,-37 0 0,1 53-1,-53-1 1,-53 1-1,36-88-15</inkml:trace>
  <inkml:trace contextRef="#ctx0" brushRef="#br0" timeOffset="30218.04">22172 13018 0,'0'-18'16,"0"36"-16,35-36 15,-17 0 1,0 1-16,-18 52 31,-18 18-15,0 0-1,-17-18 1</inkml:trace>
  <inkml:trace contextRef="#ctx0" brushRef="#br0" timeOffset="30424.44">22102 12718 0,'0'0'0,"0"-18"16,0 0 0,0 1-1,-18 34 16,-17 1-15</inkml:trace>
  <inkml:trace contextRef="#ctx0" brushRef="#br0" timeOffset="32088.58">26935 1588 0,'0'0'16,"0"-18"-1,17 0 1,-17 36 31,18-18-47,-18 53 15,18-36-15,-1 72 16,36 122 0,-18 89-1,1 53 16,-1 0-15,0-106 0,-17-159-1,17 0 1</inkml:trace>
  <inkml:trace contextRef="#ctx0" brushRef="#br0" timeOffset="32952.65">27199 1446 0,'0'-17'0,"0"34"0,0-52 0,0 17 16,0 1 0,0-1-1,18 1 1,123-19-1,106-34 1,-18 17 0,-105 35-16,140-35 15,89 0 1,-88 36 15,-160-1-15,-87 18-1,-18 35 17,0 1-17,0-1-15,0 35 16,0 89 0,0 71-1,18 69 1,17-52-1,0-106-15,36 124 16,35 141 0,-18-106-1,-53-124 1,-35-123 0,0-36-1,-53 1-15,-70-18 31,-54 0-15,36 35 0,53-35-16,-106 36 15,-106 34 1,-35 36 0,-35-18-1,-36 18 1,177-53-1,123-35-15,-35 17 16,88-35 0,53-18-16</inkml:trace>
  <inkml:trace contextRef="#ctx0" brushRef="#br0" timeOffset="33437.01">27076 2452 0,'-18'0'0,"36"0"0,-54 0 16,19 0-16,34 0 31,19-18-31,52 1 16,176-36-1,107-18 1,-71 0 0,211-17-1,-70 18 1,-194 17-1,-194 35 1,-106 1 0</inkml:trace>
  <inkml:trace contextRef="#ctx0" brushRef="#br0" timeOffset="33937.61">28011 1499 0,'0'-17'16,"0"34"-16,-18-34 15,0 17 1,1 0-16,17 17 16,-53 36-1,0 0 1,18 35-1,35 18 1,17-35 0,36-54-1,35-17 1,36-70 0,-36-36-1,-70 18 1,-18 53-16,-36-18 15,-52 17 1,0 54 0</inkml:trace>
  <inkml:trace contextRef="#ctx0" brushRef="#br0" timeOffset="34324.61">28205 2364 0,'0'-18'0,"0"36"0,0-54 15,17 54 32,-17 0-47,0 17 16,18 35-1,17 72 1,36-1 0,-18-71-1,-36-52-15</inkml:trace>
  <inkml:trace contextRef="#ctx0" brushRef="#br0" timeOffset="35207.61">27411 3669 0,'-18'-18'0,"36"36"0,-53-53 16,-1 17-16,1-35 15,0 18 1,35 17 0,17 18-1,36 71 1,18 70-1,-36 70 1,0 1 0,-17-71-1,17 36 17,53-19-17,-52-105 1,34 0-1,-34-35 1,34-18 0,18-18-1,89-17 1,-1 0 0,212-54-1,53 1 1,-70 18-1,-213 52 1,-122 0-16,17 18 16,-89-17-1</inkml:trace>
  <inkml:trace contextRef="#ctx0" brushRef="#br0" timeOffset="35522.91">29510 3669 0,'0'-18'0,"0"36"0,0-71 0,-18 0 15,18 0 1,-17 35-16,-1-17 15,18 70 17,0 36-32,18 88 31,17 88-15,0-106-1,18 18 1,-35-106-16</inkml:trace>
  <inkml:trace contextRef="#ctx0" brushRef="#br0" timeOffset="36090.17">28222 4286 0,'36'-17'0,"-72"34"0,107-52 0,-36 0 15,-17 35 1,-1-18-16,-17 0 31,-17 1-15,-1 17-1,18 17 17,-35 1-17,0 0 1,-1-1-16,-17 1 16,18 0-16,-36-1 15,1 1 1,52-18-1,54 0 1,16-18 0,90 18 15,-1 18-15,-88 35-1,-89 35 1,-34-17-1,35-36 1,35-35 0,52-35-1,1 17-15,71-53 16</inkml:trace>
  <inkml:trace contextRef="#ctx0" brushRef="#br0" timeOffset="36957.97">27905 2805 0,'0'-18'16,"0"36"-16,0-54 15,0 19 1,-18-1-16,18 0 31,18 18-31,17 0 16,36 18 0,70 35-1,53 0 1,-18-18-1,-105-17 1,-36-18 0,0-18-16,-35 1 15</inkml:trace>
  <inkml:trace contextRef="#ctx0" brushRef="#br0" timeOffset="37193.56">28593 2469 0,'17'-17'16,"-17"-1"-16,18 18 15,-18 18 17,-35 70-17,-36-17 1,36-19-16,-53 54 15,-71 35 1,18-17 0</inkml:trace>
  <inkml:trace contextRef="#ctx0" brushRef="#br0" timeOffset="38092.51">28152 4163 0,'-18'0'0,"36"0"0,-54 0 16,36-18-1,-17 18-15,-1 0 16,36 0 46,-1 18-46,-17-1 0,53 1-1,53 53 1,71-1-1,17-17 1,-89-35 0,-69-1-16,17-34 15</inkml:trace>
  <inkml:trace contextRef="#ctx0" brushRef="#br0" timeOffset="38525.03">28610 4057 0,'18'-18'0,"-36"36"0,54-53 0,-19 17 16,1 0 0,-18 1-1,0 34 1,-18 1-1,-17 35 1,0-35-16,-36 52 16,-35 54-1,0 17 1,54-71 0,34-17-16,-35 0 15,35-18-15,-17 18 16,0-17 15,35-54 32</inkml:trace>
  <inkml:trace contextRef="#ctx0" brushRef="#br0" timeOffset="42397.01">27640 3263 0,'0'-17'0,"0"34"16,0-70-16,0 36 0,-35-36 16,17 17-1,1 19 1,17-1 0,-18 1-1,18-19 1,0 1-1,-18 0 1,18 17 0,0 0-16,0 1 15,0 34 17,0 1-17,18 17-15,-18-17 0,18 53 16,-1 52-1,18 0 1,1-17 0,-19-70-1,1-1 1,-18-53 15,0 1-15,0-19-16</inkml:trace>
  <inkml:trace contextRef="#ctx0" brushRef="#br0" timeOffset="43247.36">28575 3263 0,'-18'0'16,"36"0"-16,-53 0 0,17 0 31,18-17-15,-18 17 15,18-18-15,36 0-1,34-35 1,107-17 0,-19-1-1,-69 36-15,228-88 16,-70 34-1,123-52 1,-52 0 15,-124 53-15,-141 70 0,-18 1-1,-52-1 1,-36 18-1,17 18 1,19-18-16,-36 17 16,35 1-1,18 0 1</inkml:trace>
  <inkml:trace contextRef="#ctx0" brushRef="#br0" timeOffset="43733.88">30110 2258 0,'0'0'16,"17"0"46,1 0-46,-1 0-1,1 0-15,70 0 16,89 0 0,-1 17 15,-88 1-15,-88 0-1,-17 17 1,-36 36-1,-18 17 1,18 18 0,18-36-1,35-52-15,-18 17 16,18-17 0</inkml:trace>
  <inkml:trace contextRef="#ctx0" brushRef="#br0" timeOffset="46351.17">31027 1799 0,'0'0'0,"0"18"62,0-1-62,17 1 16,-17 0-16,18 17 15,17 36 1,36 52 0,17-17-1,-35-36 1,-35-52-16</inkml:trace>
  <inkml:trace contextRef="#ctx0" brushRef="#br0" timeOffset="46550.97">31027 2134 0,'0'0'0,"-18"-17"32,36-1-17,-1 18 1,89-35-1,-18-1 1</inkml:trace>
  <inkml:trace contextRef="#ctx0" brushRef="#br0" timeOffset="47269.28">31291 1976 0,'-17'0'16,"34"0"-16,-52 0 16,35-18-1,18 0 17,-1 18-32,19-17 15,17 17 1,-1 35-1,-16-17 1,-1 17 0,18 53-1,-35-17 1,-36-36 0,0-35-1,1-18 1,-19-17-1,36-53 1,36 0 0,-19 35-1,36 17 1,18 54 15,-54 0-15,19 52-1,-36-17 1,0-18 0,0 1-1,-18-72 17,18-17-17,-18-52 1,36 34-1,-18 36-15,18-18 16,17 35 0,0 36-1,36 52 1,-18 19 0,-18-36-1,0 17 1</inkml:trace>
  <inkml:trace contextRef="#ctx0" brushRef="#br0" timeOffset="47772.98">31997 1746 0,'0'-17'16,"0"34"-16,18-34 0,-1 34 31,1 1-15,17 70-1,18-17 1,-35-36-16,17 35 16,-17-52-1,17 35-15,0-18 16,-35-17 15,-17-36-15,-1 1-16,-17-36 15,-71-71 1,18 1 0,17-1-1,53 71 1,18 18-1,36 18 1,34 17 0,-17 17-1,-35-17-15,17 35 16,0 36 0,-35 17-1,-17-17 16</inkml:trace>
  <inkml:trace contextRef="#ctx0" brushRef="#br0" timeOffset="48288.77">32438 1429 0,'0'-18'0,"0"36"0,0-54 15,0 19 17,-18 17-32,18 17 31,0 1-15,0 17-1,18 18-15,-18-17 16,35 17-1,18 52-15</inkml:trace>
  <inkml:trace contextRef="#ctx0" brushRef="#br0" timeOffset="49071.77">32050 2505 0,'0'-18'0,"0"36"15,0-54-15,0 19 16,0-1-16,-18 18 31,18 35-15,-35 1-1,35-19-15,-53 89 16,35-35 0,36 35-1,35-36 1,35-35 0,0-52 15,-35-18-16,-53-54 1,-70-17 0,-36 71-16</inkml:trace>
  <inkml:trace contextRef="#ctx0" brushRef="#br0" timeOffset="49555.32">30745 1905 0,'17'-18'0,"-34"36"16,34-53-16,-17 17 0,0 0 16,0-34-1,0 34 1,0 0-1,0 54 17,18 16-17,0 1-15,-18-17 16,35 17 0,-18 17-16,36 71 15,71 89 1,35 16-1,-1-69 1,-87-107 0</inkml:trace>
  <inkml:trace contextRef="#ctx0" brushRef="#br0" timeOffset="50674.21">31168 1640 0,'0'-17'0,"0"34"0,18-69 0,-18 34 15,0-53 1,17-17 0,36 0-1,18 35 1,-36 35-16,71-35 16,70 1-1,-17 16 1,-18 1-1,-88 17 1,35-17 0,0 17-1,1 1 17,34-19-17,-70 19 1,-35-1-1,-1 18 1,1 0 0,35-17-1,17 17 1,-34 0 0,-36 17 30,0 1-46,35 35 16,-18 17 0,1-52-16,17 53 15,18 52 17,18 53-32,-1 36 31,1-71-16,-36-70-15,18 70 16,35 53 0,-35-53-1,-17-18 1,-19-52 0,1 0-1,0-1 1,-18-17-1,17-18 1,-17-17-16,-17 35 16,-19 0-1,-34-18 1,-36 0 15,-106 1-15,18-19-1,-159 54 1,36 35 0,140-36-1,107-52-15,-36 35 16,-17 17 0,-1-17-1,-17-18 1,70-17-1,-17 0 1</inkml:trace>
  <inkml:trace contextRef="#ctx0" brushRef="#br0" timeOffset="55769.56">29192 3951 0,'0'18'63,"0"-1"234,-17-17-282,-1 0 1,0 18 0,1-18-16,-1 0 15,1 0 1,-1 0 0,18-18 15,0 1-31,0-1 15,18-17 1,17-18 0,18 18-1,17 52 1,-17 19 0,-53-1-16,18 53 15,-53 71 1,-54-18-1,36-53 1,18-70 0,35-1-1,35-52 17,36 17-32,0 1 15,-19-1 1,19 18-16</inkml:trace>
  <inkml:trace contextRef="#ctx0" brushRef="#br0" timeOffset="61641.07">29545 4163 0,'-17'0'15,"17"-18"95,17 18-95,-17-17 32,-17 17 31,17 17-62</inkml:trace>
  <inkml:trace contextRef="#ctx0" brushRef="#br0" timeOffset="67704.89">29598 4057 0,'0'0'15,"0"18"-15,0-1 0,18-17 32,-18-17 108,0-1-124,0 0 0,17 1-16,1-19 15,17-34 1,36-36-1,-18 35 1,-18 19-16,36-19 16,52-53 15,0 19-15,-17 16-1,-35 37 1,-18-19-1,0 0 1,-18 19 0,0-1-1,-17 17 1,0 19-16,-18-19 16,17 1-1,1 0 1,-18 17-1,0 1-15,17 17 16,1-36 15,0 19-15,-36 34 62,18 1-62,-18-18-1</inkml:trace>
  <inkml:trace contextRef="#ctx0" brushRef="#br0" timeOffset="68233.33">30339 2875 0,'-18'0'0,"36"0"0,-53 0 15,17 0 1,36 0 47,-1 0-48,-17-17-15,36-1 16,69-35-1,36-18 1,-70 18 0,17 18-1,-70 18 1,-18 34 15,-18-17-15,1 71-1,-19 17 1,19 0 0,17-53-16,0 18 15,0 0 1,17-35-16</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52:11.430"/>
    </inkml:context>
    <inkml:brush xml:id="br0">
      <inkml:brushProperty name="width" value="0.05292" units="cm"/>
      <inkml:brushProperty name="height" value="0.05292" units="cm"/>
      <inkml:brushProperty name="color" value="#FF0000"/>
    </inkml:brush>
  </inkml:definitions>
  <inkml:trace contextRef="#ctx0" brushRef="#br0">5891 12330 0,'0'0'0,"18"0"16,0 0 31,-18 17-32,17-17 16,1 0-15,17-17 0,0 17-16,36-18 15,53 0 1,-54-17 0,-35 35-16,36-18 15,-18 18 16,-18 0-15,-35 18 15,-18 0-31</inkml:trace>
  <inkml:trace contextRef="#ctx0" brushRef="#br0" timeOffset="904.73">5927 13353 0,'17'0'47,"1"0"-31,0 0-1,17 0 1,71 0 0,0 0-1,-18-18 1,-53 18-16,36 0 15,-19-18 1,-16 36 0,-36 0-1,0-1 1,-18-17-16</inkml:trace>
  <inkml:trace contextRef="#ctx0" brushRef="#br0" timeOffset="1303.55">6244 13212 0,'-17'0'0,"34"0"0,-52-18 16,17 18-16,1 0 15,-19-18 1,54 36 15,17-18-15,53 35 0,36 0-1,-36-17 1,-53-18-1,18 18 1,0-1 0,-53 19-1,-53 17 1,18-18 0,-36 35-1,36-52-15</inkml:trace>
  <inkml:trace contextRef="#ctx0" brushRef="#br0" timeOffset="7909.92">1870 13652 0,'-18'0'16,"0"18"0,1-18-1,-18 0 1,52 0 31,1 0-32,-1 0 1,19 0-16,-19 0 0,107-18 16,-1 1 15,-35 17-31,1-18 31,-36 1-15,-36 17-1,-34 0 17,-19 0-17</inkml:trace>
  <inkml:trace contextRef="#ctx0" brushRef="#br0" timeOffset="8310.32">2081 13529 0,'0'0'0,"-17"0"15,-19-18 1,19 18 0,-1 0-16,1 0 15,-1 0 1,18 18 0,70 0-1,54-1 1,-36-17-1,18 0 1,-35 18 0,-71 0-1,-36 17 1,-17 18 0,-17 17 15,34-17-31</inkml:trace>
  <inkml:trace contextRef="#ctx0" brushRef="#br0" timeOffset="24151.09">2134 14905 0,'-17'0'0,"-1"0"15,0 0-15,1 0 16,-19 17 0,1 1-1,0 0 17,17-18-17,18 17 1,18-17 46,0 0-62,-1-17 16,54-1 0,17-17-1,0 0 1,-53-1-1,1 19 1,-19 17 0,-34 0 31</inkml:trace>
  <inkml:trace contextRef="#ctx0" brushRef="#br0" timeOffset="24518.12">2099 14693 0,'0'0'0,"0"-17"15,0-1 1,-18 18-16,18 18 47,18-18-47,0 17 15,-1-17-15,19 18 32,52-1-17,-35-17 1,-18 18-1,-17 17 1,-36 1 0,-17 17-1,-18 17 1,35-52-16</inkml:trace>
  <inkml:trace contextRef="#ctx0" brushRef="#br0" timeOffset="30157.97">2769 16616 0,'0'0'0,"-17"0"16,-1 0-1,0 0-15,-35 0 16,36 0-16,-36 0 16,35 17-1,-17-17-15,0 0 31,17 0-15,36 0 31,-1 0-31,36 0-1,18-17 1,-18 17-16,88-35 15,123 17 1,1-17 0,-36 35-1,-105 0 1,52 17 0,-70-17-1,0 18 16,-71-18-15,-17 0-16,17 0 16,-17-18-1,-36 18 17,0 0-17</inkml:trace>
  <inkml:trace contextRef="#ctx0" brushRef="#br0" timeOffset="32843.83">5592 16422 0,'-18'0'109,"0"0"-93,1 0 15,34 0 32,1 0-32,0 0-16,-1 0 1,18 0 0,-17 0-16,17-18 15,36 1 1,17 17 0,-17-18-1,-18 0 1,35 18-1,0-17 1,18-1 0,-18 0-1,-17 18 17,-54 0-32,36 0 15,18-17 1,-1 17-1,18-18 1,-35 0 0,-17 18-16,34 0 15,18-17 1,1-1 0,16 0-1,-34 18 1,-1 0-1,1 0 1,-36 0 0,-17 0-1,0 0 1,-1 0 0,1 0-1,-36 0 16,1 0-15</inkml:trace>
  <inkml:trace contextRef="#ctx0" brushRef="#br0" timeOffset="36013.61">2752 15081 0,'0'18'47,"-18"-18"0,18 18-47,-18-18 16,1 0-1,17 17 1,-18-17 0,36 0 62,-1 0-63,1-17 17,0 17-32,17 0 15,36-18 1,-54 18-16,54-18 15,-36 18-15,36-17 16,17 17 0,-18 0-1,1 0 1,-36 0-16,36 0 16,17-18-1,0 18 1,-17 0 15,-18 0-15,-18 0-1,18 0 1,0 0 0,0 0-1,-36 0 1,36 0-1,-18 0 1,18 18 0,-35-18-1,35 0 1,-35 0 0,-18 17 15,-18-17 0,0 0-15,1-17-1,-1 17 1</inkml:trace>
  <inkml:trace contextRef="#ctx0" brushRef="#br0" timeOffset="37966.01">2734 16563 0,'0'0'16,"-18"0"-16,1 0 15,-1 0 1,-17-18-1,17 18 1,36 0 62,-1 0-62,1 18-1,35-18-15,88 0 32,53-35-17,-17 17 1,-107 0-16,195-35 16,-124 18-1,-71 35-15,36-17 16,53-1-1,-18 36 1,-70-1 0,52-17-1,-17 18 1,-53-18 0,-36 0 15,-52-18 0</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52:58.687"/>
    </inkml:context>
    <inkml:brush xml:id="br0">
      <inkml:brushProperty name="width" value="0.05292" units="cm"/>
      <inkml:brushProperty name="height" value="0.05292" units="cm"/>
      <inkml:brushProperty name="color" value="#FF0000"/>
    </inkml:brush>
  </inkml:definitions>
  <inkml:trace contextRef="#ctx0" brushRef="#br0">3422 11994 0,'0'0'0,"18"0"47,-1 0 47,1 0-78,-1 18-16,1-18 15,0 0-15,52 0 16,19 0 0,16 0-1,-34-18 1,-36 18-1,-52 0 32</inkml:trace>
  <inkml:trace contextRef="#ctx0" brushRef="#br0" timeOffset="992.01">13511 10283 0,'0'-17'62,"18"17"-62</inkml:trace>
  <inkml:trace contextRef="#ctx0" brushRef="#br0" timeOffset="1221.46">14323 10248 0,'17'0'16,"-34"0"-16,34-17 0,1 17 15,0-18 1,-1 0-16,1 1 15,0 17 1,-18 17 0</inkml:trace>
  <inkml:trace contextRef="#ctx0" brushRef="#br0" timeOffset="1421.78">14834 10160 0,'0'0'16,"18"-18"-16,0 18 16,-1 0-1,1 0 1</inkml:trace>
  <inkml:trace contextRef="#ctx0" brushRef="#br0" timeOffset="1657.98">15575 10072 0,'18'0'0,"-36"0"0,53 0 16,-35-18 0,18 18-16,0 0 15,-1 0 17,1 0-17</inkml:trace>
  <inkml:trace contextRef="#ctx0" brushRef="#br0" timeOffset="8627.52">15117 10495 0,'-18'0'31,"0"0"-16,1 0 1,-1 0 0,36-17 62,-1 17-63,1 0-15,0 0 16,-1 0 0,1 0-16</inkml:trace>
  <inkml:trace contextRef="#ctx0" brushRef="#br0" timeOffset="10318.76">27234 11924 0,'-17'0'16,"-1"0"15,1 0-31,-1 0 15,0 0 1,1 0 0,-1 0-16,0 0 15,1 0 1,34 0 31,1 0-47,17 0 15,36 0 1,52 0 0,18 0 15,-35-18-15,-71 18-16,54 0 15,-1-17 1,-53 17-1,-17 0 1,-36 0 15,1 17-15,-1-17 0,0 0-1,18 18-15,-17-18 31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54:43.597"/>
    </inkml:context>
    <inkml:brush xml:id="br0">
      <inkml:brushProperty name="width" value="0.05292" units="cm"/>
      <inkml:brushProperty name="height" value="0.05292" units="cm"/>
      <inkml:brushProperty name="color" value="#FF0000"/>
    </inkml:brush>
  </inkml:definitions>
  <inkml:trace contextRef="#ctx0" brushRef="#br0">11289 5027 0,'0'-18'16,"-18"1"15,18-1-15,0 1-1,-17 17 17,34-18-32,36 18 15,88-18 1,71 1 0,35-1-1,-18 0 1,-88 18-1,53-17 1,18 17 0,-18 17-1,-70-17 1,-19 0 0,-16 0-1,-72 0 1,1 0 15,-36 36 0,18 17-15,-17-1 0,-1-16-16,0 52 15,18-53-15,-17 89 16,17-18-1,17 52 1,19 36 0,-1-35-1,35 123 1,1 0 0,-18-17 15,-18-89-31,18 89 15,-18 17 17,1 18-17,-1 0 1,-18-71 0,1-123-16,17 141 15,-17 88 1,0 0-1,-18-105 1,0-125-16,-18 125 16,0 70-1,18-53 1,0-71 0,0-70-1,0-53 1,0 35-1,18 0 1,-18-17 0,35 17-1,-35-53 1,36 36 0,-19 17-1,1-18 1,-18-34-1,-35-1 1,-71-35 0,-35-18-1,17-17 1,36 17-16,-88 1 16,-54-1-1</inkml:trace>
  <inkml:trace contextRef="#ctx0" brushRef="#br0" timeOffset="4422.82">1341 5944 0,'17'0'16,"1"0"78,-1 0-94,19 0 15,-19 0-15,72 0 16,69 0-1,19-17 1,-54 17 0,-52-18-1,-18 0 1,-36 18 0,-17-17 15,-17 17-16,-1 0 1</inkml:trace>
  <inkml:trace contextRef="#ctx0" brushRef="#br0" timeOffset="4887.89">1887 5821 0,'-17'0'0,"34"0"0,-34-18 0,34 18 47,1 0-31,0 0 0,35 0-1,-1 18 1,-16-18-16,17 17 15,-18-17-15,18 0 16,0 18 0,-36 0-1,-34 17 1,-19-17 0,-69 52-1,34-17 1</inkml:trace>
  <inkml:trace contextRef="#ctx0" brushRef="#br0" timeOffset="9358.91">1905 7867 0,'0'0'0,"-18"0"16,1 0-16,-1 0 15,36 0 63,-1 0-46,19 18-17,34-18 1,18-18 0,-17 18-1,-36 0-15,18-18 16,-18 18-16,18 0 15,-17-17 1,-54 17 47</inkml:trace>
  <inkml:trace contextRef="#ctx0" brushRef="#br0" timeOffset="9793.42">2134 7726 0,'-35'-18'31,"17"18"-15,36 18 15,0-18-15,17 17-16,18-17 31,-18 0-31,18 18 15,-18-18-15,18 0 16,-17 18 0,-19-1-1,-17 1 1,-35 17 0,-18 1-1,35-19-15,-35 19 16,-35-1-1,71-18 1</inkml:trace>
  <inkml:trace contextRef="#ctx0" brushRef="#br0" timeOffset="18705.06">7849 9119 0,'-17'0'31,"-1"0"-15,0 0-16,1 18 15,-36-18 1,18 0 15,17 0-15,36 0 31,-1 0-32,18 0-15,-17 0 16,0 0-16,52-18 16,36 18-1,0-17 1,17-1-1,19 18 1,-54-18 0,53 1 15,-18 17-15,1-18-1,-36 18 1,18 0-1,-18 0 1,-35 18 0,0-18-1,-35 0 1,17 17 0,-18-17-1,1 0 1,-36 0 31,1 0-32</inkml:trace>
  <inkml:trace contextRef="#ctx0" brushRef="#br0" timeOffset="19721.41">10407 9084 0,'-18'0'62,"36"0"-15,0 0-16,-1 0-31,19 18 16,34-18 0,1 0-1,-54 0-15,36 0 16,-35 0-16,17 0 15,-17 0 1,-54 0 31,19 0-47</inkml:trace>
  <inkml:trace contextRef="#ctx0" brushRef="#br0" timeOffset="25400.82">4833 10672 0,'0'0'0,"-18"17"16,1-17 0,-1 0-1,0 0 1,1 0 0,-1 0-16,1 0 31,-1 0-16,36 0 17,-1 0-17,1 0 1,-1 0-16,36 0 16,36-17-1,34 17 1,-17-18-1,-36 18 1,54-18 0,-18 18-1,0-17 17,-18 17-17,0 0 1,-35 0-1,0 0 1,-18 17 0,18-17-1,-35 0-15,35 0 16,17 0 0,-17 0-1,0 0 1,-35 0 15,-36 0 47,0 0-62,1 0-1,-1 0-15</inkml:trace>
  <inkml:trace contextRef="#ctx0" brushRef="#br0" timeOffset="29024.68">7126 10566 0,'0'0'0,"-18"0"16,1 0 0,-1 0-1,1 0 1,-1 0 0,0 0-1,1 0 16,34 0 1,1 0-17,0 0 1,70 0 0,53-18-1,-35 0 1,-53 18-16,35 0 15,71 0 17,-54 0-17,1-17 1,-53 17 0,-35 0-16,35 0 15,-36 0 1,1 0-1,0 0 1,-36 0 47,0 0-32,1 0-16,-1 0-15</inkml:trace>
  <inkml:trace contextRef="#ctx0" brushRef="#br0" timeOffset="29814.55">7056 10636 0,'0'18'63,"17"-18"-32,1 0 0,-1 0-15,1 0-16,0 0 15,105-18 1,-17 18 0,70 0-1,-34 0 1,-37 0 0,-52 0-1,18 0 1,-18 0-1,-36 0 1,1 0 0,0 0-1,-36 0 48,0 0-32,1 0-31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55:59.411"/>
    </inkml:context>
    <inkml:brush xml:id="br0">
      <inkml:brushProperty name="width" value="0.05292" units="cm"/>
      <inkml:brushProperty name="height" value="0.05292" units="cm"/>
      <inkml:brushProperty name="color" value="#FF0000"/>
    </inkml:brush>
  </inkml:definitions>
  <inkml:trace contextRef="#ctx0" brushRef="#br0">2011 7673 0,'0'0'0,"-18"0"0,-17 18 32,17-18-32,1 0 15,-1 0 1,36 0 15,-1 0-15,19 0-16,16 0 15,37 0 1,-54-18-16,53 18 16,18-18-1,-53 18 1,-35 0-1,-36 0 17</inkml:trace>
  <inkml:trace contextRef="#ctx0" brushRef="#br0" timeOffset="365.7">2117 7532 0,'-18'0'16,"36"0"30,-1 0-30,36 17-16,35 19 31,-17-19-15,-53-17-16,35 18 16,-36 0-16,-17 17 15,-35 0 1,17-17-16,-52 17 15,-36 36 1,88-54-16</inkml:trace>
  <inkml:trace contextRef="#ctx0" brushRef="#br0" timeOffset="14330.55">3510 10760 0,'0'0'0,"0"-18"62,18 18 1,17 0-63,-17 0 15,17 0-15,36 0 16,-19-18-16,54 1 15,53 17 1,-35-18 0,-54 18 15,-52 0-15,-18 18 15</inkml:trace>
  <inkml:trace contextRef="#ctx0" brushRef="#br0" timeOffset="15070.55">2399 11695 0,'0'0'0,"-18"0"0</inkml:trace>
  <inkml:trace contextRef="#ctx0" brushRef="#br0" timeOffset="15997.73">2364 11712 0,'0'0'0,"0"18"15,-18 0 1,0-1 0,1-17-1,-1 18 16,36-18 266,-1 0-265,1 0-17,0 0 1,-1 0-1,36 0 1,-18 0 0,-17 0-1,0 0-15,-1 0 32,19-18-17,-19 18 1,1 0-1,0 0 1,-1 0 15,1 0 1,-1 0-1,1 0-16,0 0 1,-1 0 47,1 0-32,0 0-16</inkml:trace>
  <inkml:trace contextRef="#ctx0" brushRef="#br0" timeOffset="16432.86">2469 11642 0,'-17'-18'15,"34"36"-15,-52-36 0,0 18 16,53 0 31,-1 18-32,1-18 1,70 17 0,18 19-1,-36-19 1,-34 1-16,34 0 15,-52-1 1,-18 18 0,-53 1-1,-35 17 1,17-18 0,18 0-1</inkml:trace>
  <inkml:trace contextRef="#ctx0" brushRef="#br0" timeOffset="17613.62">7902 11659 0,'0'-17'0,"18"17"110,-18 17-79,18-17-15,-1 0-1,1 0 1,-36 0 46,18-17 63,18 17-31,-1 0-63,1 0-15,0 0-16,35 0 31,-36 0-15,1 0 0,-36 0 62</inkml:trace>
  <inkml:trace contextRef="#ctx0" brushRef="#br0" timeOffset="42584.44">26070 12453 0,'18'-53'16,"-36"106"-16,36-141 0,17 35 15,-17 53 1,-18 18 31,0-1-47,-18 36 16,1 88-1,-1-17 1,18-54-1,0 142 1,-18 158 0,18 71-1,36-17 1,-1-177 0,18 52-1,17-122 1,-52-142-1</inkml:trace>
  <inkml:trace contextRef="#ctx0" brushRef="#br0" timeOffset="43452.49">25841 12365 0,'0'-18'0,"0"36"0,0-53 15,35 17 1,-17 0-16,52 1 16,-17-1-1,88-17 1,124-18-1,70-35 1,-53 17 0,-158 53-16,140-34 15,36 16 1,-123 19 0,-107 17-1,-70 35 1,0-17-16,0 34 15,-17 90 1,-1 69 0,18-34-1,0-89-15,0 123 16,53 142 0,35 18-1,0 34 16,-17-158-15,17 88 0,-35-52-1,-71-89 1,-35-88 0,18-71-16,-53 35 15,-88 1 1,-71-18-1,-141-18 1,52 0 0,142-35-16,-176 36 15,-124-1 1,141-35 0,212 0 15,124-35-31</inkml:trace>
  <inkml:trace contextRef="#ctx0" brushRef="#br0" timeOffset="44038.77">25947 13229 0,'0'-17'15,"0"34"-15,-18-34 16,1-1-16,-19 18 16,89 0 15,0-18-15,106 1-16,176-54 15,106-17 16,53-18-15,-230 71 0,-158 17-16,35 0 15,-88 1 1,-123 17 0</inkml:trace>
  <inkml:trace contextRef="#ctx0" brushRef="#br0" timeOffset="44490.06">26882 12647 0,'17'-18'15,"-34"36"-15,34-53 16,-17 17-16,0-17 16,-17 0-1,-19 17 1,-17 18 0,1 53-1,-1 17 1,53 36-1,35-53 1,-17-18-16,52 1 16,89-19-1,-106-34 1,70-19 0,1-87-1,-107 35 1,-122-18-1,-89 71 1,17 88 0</inkml:trace>
  <inkml:trace contextRef="#ctx0" brushRef="#br0" timeOffset="45022.11">26282 13847 0,'0'0'0,"-18"17"0,-17-17 16,17 0-1,1 0-15,-19 0 16,19 18-1,52-18 1,124-53 0,17 18-1,-52-1 1,158-52-16,212-18 16,53-17 15,-71 35-16,-264 52 1,-124 19-16,0 17 16,-123 0-1,-1 17-15</inkml:trace>
  <inkml:trace contextRef="#ctx0" brushRef="#br0" timeOffset="45353.42">27270 13335 0,'0'-18'16,"0"36"-16,0-106 15,0 70-15,-18-35 16,18 36-16,-18-1 16,18 36 15,0 35-15,18 35-1,17 18 1,1-54-1,-36-34-15,0 17 16</inkml:trace>
  <inkml:trace contextRef="#ctx0" brushRef="#br0" timeOffset="46055.18">27129 14093 0,'17'-17'0,"-34"34"0,34-52 0,1 18 16,0-1 0,17 0-1,-18 1 1,1 17-1,-18 35 1,0-17 0,-70 17-1,-36 18 1,-35-36 0,88-17-1,17-17-15,1-1 16,53-35-1,70 18 1,53 17 15,-35 18-15,-53 18-16,17 52 16,-34 36-1,-125 35 1,1-70-1,53-36-15,-18 18 16,35-35 0,89-36-1,105-52 1,-52 17 0,-1 17-1</inkml:trace>
  <inkml:trace contextRef="#ctx0" brushRef="#br0" timeOffset="47123.31">26264 14870 0,'0'-18'31,"18"18"-15,0 0 0,-18 18 15,17-18-16,-17 35 1,35 18 0,-35 0-1,0-18-15,18 36 16,-18-36-16,18 35 16,-1 36-1,19-53 1,-1-35-1,-17-36 1,-1 0 0</inkml:trace>
  <inkml:trace contextRef="#ctx0" brushRef="#br0" timeOffset="48792.03">26388 15416 0,'0'-17'16,"0"34"-16,17-52 0,-17 17 16,0 1-1,18 17 17,-18 17-32,18 1 15,-18 0-15,17 52 31,1-34-31,17 69 16,18 89 0,0 36-1,35 17 1,-52-71 0,34 106-1,1-35 1,-1-53-1,-17-88 1,0-18 0,0-35-1,-18-18 1,1-35 0,-19 0-16,18 0 15,36-17 1,17-18 15,18-18-15,0 17-1,-53 19-15,70-19 16,71-16 0,53 16-1,-88 1 1,-71 17-16,89 1 15,87-19 1,-35 1 0,-70 0-1,-124 17 1,-35 1-16</inkml:trace>
  <inkml:trace contextRef="#ctx0" brushRef="#br0" timeOffset="49308.84">28187 15011 0,'0'-18'0,"0"36"0,-18-89 15,1 36 1,-1-18 0,0 0-1,1 53 1,17 18 0,17 87-1,36 54 1,53 53-1,-18-36 1,-35-70-16,71 88 16,70 106-1,-36-53 1,-52-88 0,-88-106-1</inkml:trace>
  <inkml:trace contextRef="#ctx0" brushRef="#br0" timeOffset="49959.77">26035 16475 0,'-18'0'15,"36"0"-15,0 0 16,-1-18 0,19 18-16,158-35 15,-36 0 1,160-36 0,70 0 15,88-17-16,36-18 1,-212 36 0,17-18-1,-176 35 1,-123 17 0,-36 36 15</inkml:trace>
  <inkml:trace contextRef="#ctx0" brushRef="#br0" timeOffset="50659.92">27305 15716 0,'0'0'15,"-18"0"-15,1 0 0,-1-17 16,0 17-16,18-18 16,18 0 15,0 1-31,17-19 0,71 1 31,35 0-15,-53 17-1,-17 54 1,-71 52 0,-71 0-1,1-18 1,17-52-1,35 0 1,36-18 0,35 0-1,17 0 1,54 17 0,-36 19 15,-53 17-16,-88-1 1,-53 1 0,0-17-1,-35-19 1,88-17-16</inkml:trace>
  <inkml:trace contextRef="#ctx0" brushRef="#br0" timeOffset="54401.84">27887 16387 0,'18'0'0,"-18"-18"15,0 0 1,-18 18-1,0 0 17,18-17-17,-17 17 1,-1 35 0,-17 18-1,35-36-15,-35 36 16,17-17-16,-17 17 15,-1 17 1,1-35 15,35-17-15,35-36 15,-17 18-31,35-17 16,53-1-1,-18 0 1,18 1 0,-53 17-1,-71 0 1</inkml:trace>
  <inkml:trace contextRef="#ctx0" brushRef="#br0" timeOffset="54731.54">27764 16545 0,'17'-17'0,"-34"34"0,34-70 16,1 36-16,0-19 15,-1 19 1,1-1-1,-1 18 1,-17 35 0,18 18-1,0-17 1,17 52 0,0 0-1,18-17 1,-35-18-1,-1-36-15</inkml:trace>
  <inkml:trace contextRef="#ctx0" brushRef="#br0" timeOffset="57735.59">28363 15487 0,'0'18'16,"-17"-18"0,-1 17-1,0-17-15,1 18 16,-1 0-16,1-1 16,-1 1-1,18-1 32,18-17-16,-18-17-15,17 17 0,18-18-1,1 1-15,34-1 16,71-53-1,36 18 1,-1 0 0,-105 18-1,-1 0 1,-52 35 0,-36 0 30,1 0-46,-1 0 16</inkml:trace>
  <inkml:trace contextRef="#ctx0" brushRef="#br0" timeOffset="58119.4">28857 15293 0,'-17'0'0,"34"0"0,-34-18 16,-1 18-16,0-17 16,-35-1-1,36 18 1,-1 0 15,71 0-15,18 18-1,87-18 1,19 0 0,-71 0-1,-89 17 1,-34 19 0,-72 34-1,-16-17 1,69-18-1,19-17-15,-1-18 16,18 18 0</inkml:trace>
  <inkml:trace contextRef="#ctx0" brushRef="#br0" timeOffset="58768.78">30039 15169 0,'0'0'0,"0"18"0,-35-18 16,-1 0 0,-34 0 15,-36 0-16,18 0 1,35-18 0,-35-17-1,17-35 1,18 17 0,53 0-1,36 17 1,34 1-1,18 35 1,-35 35 0,-17 36-1,-36 35 1,-53-18 0,0 0 15,53-70-16,-18 0-15,71-18 32,-35-18-32,52-17 15,18-1-15</inkml:trace>
  <inkml:trace contextRef="#ctx0" brushRef="#br0" timeOffset="60104.28">30039 14993 0,'-35'0'15,"70"0"-15,-106 0 0,-17 0 16,71 18 0,-1-18-1,36 17 16,17 1-15,0-18-16,36 0 16,52-18-1,-35 1 1,1-19 0,-89-17-1,-53 18 1,-18 18-1,-52-1 1,-1 53 0,54 36-1,70-36 1,0-17 0,53 52-1,17-17 1,71-18-1,18-52 1,-53-1 0,35-70-1,-71-36 1,-52-34 0,-18 87-1,-18 36-15,-17 0 16,18 35-16,-36 35 15,-18 71 1,18 17 0,53-35 15,18-52-15,-1-36-16,19 17 15,52-34 1,-35-36-1,-36 0 1,1-18 0,-36 18-1,-17 53 1,18 18 0,-1 53-1,36-19 1,34-16-1,54-36 1,-35 0 0,52-71-1,-34-35 1,-72-52 15,-52-36-15,0 105-1,-18 19 1,17 88 0,1 17-1,35-18-15,0 54 16,35 70 0,54-17-1,-1-36 1,-53-53-1,-17-17-15,17-18 16,-35-53 0,-35-35-1,-36-1 17,36 54-17,-36 53 1,1 35-1,35 35 1,35-35 0,0-18-16,35 18 15,18-35 1,53-18 0,-1-18-1,-52 0 1,-17-35-1,-54 36 1</inkml:trace>
  <inkml:trace contextRef="#ctx0" brushRef="#br0" timeOffset="61039.62">28751 16545 0,'0'-17'16,"0"-1"-1,0 0 16,18 18 1,0-17-17,-1 17 1,54-36 0,-18 19-16,53-36 15,123-18 1,-35 1-1,-88 34 1,-71 19 0,-88 34 15,18-17-31</inkml:trace>
  <inkml:trace contextRef="#ctx0" brushRef="#br0" timeOffset="61371.75">29316 16087 0,'0'0'15,"-18"-18"-15,1 0 16,-1 1 0,36 17 15,-1 0-31,71 0 15,1 0 1,105 0 0,-18 0-1,-141 17-15,18 1 16,-70 0 0,-1 17-16,-35 0 15,-53 36 1,18-1-1,35-17 1,35-35 0</inkml:trace>
  <inkml:trace contextRef="#ctx0" brushRef="#br0" timeOffset="62073.04">30127 15822 0,'0'-18'16,"0"36"-16,0-53 0,-35 0 16,35 17-1,0-17 1,0 17 0,18 36-1,-1 17 1,18 71-1,-17 17 1,17-52 0,-35-54-16,18 36 15,0-35 1,-1-36 0,19-70-1,-36 18 1,17-72-1,1 54 1,-18 88 15,18 71-15,17-1 0,0 19-1,36-54 1,17-53-1,-35 1 1,-36-19-16,19-17 16,-36-70-1,-53-1 1,0 72 0,35 52-16,-17 0 15,0 35 1</inkml:trace>
  <inkml:trace contextRef="#ctx0" brushRef="#br0" timeOffset="62490.25">30780 15663 0,'0'-17'16,"0"34"-16,0-52 0,-18-18 31,18 36-31,0-1 16,0-17-1,18 17 1,0 18-16,52 18 16,-17 17-1,-35 0-15,35 18 16,-36 53-1,1-53 1,-53 0 0,17-71 15,-17-17-15,17-53-1,36 17 1,17-35-1,0 36 1,-17 70-16</inkml:trace>
  <inkml:trace contextRef="#ctx0" brushRef="#br0" timeOffset="62727.88">31344 15452 0,'18'-18'0,"-36"36"0,36-54 16,-18 19-16,0-1 16,0 36 15,0 17-15,0 53-1,18-17 1,-1-18-1,1-36 1</inkml:trace>
  <inkml:trace contextRef="#ctx0" brushRef="#br0" timeOffset="62890.73">31168 15311 0,'0'0'0,"-18"-36"0,-52-17 16,34 36-1,54 17 17,17 17-17,1 1-15</inkml:trace>
  <inkml:trace contextRef="#ctx0" brushRef="#br0" timeOffset="63124.73">31485 15117 0,'0'0'15,"0"-18"-15,0 0 16,18 18 0,17 71-1,18 52 1,18 1-1,-36-36 1,-17-53 0,-1 36-16</inkml:trace>
  <inkml:trace contextRef="#ctx0" brushRef="#br0" timeOffset="63508.33">31521 15469 0,'0'0'0,"-53"-35"15,17 0 1,36 17 0,71-17-1,0 17 1,70 1 0,-18-36-1,-52 17 1,-89 1 15,-17 0-31,-53 35 31,17 17-15,18 36 0,36 18-1,52 17 1,71-35-1,-1-18 1,-34-35 0,-36 0-16</inkml:trace>
  <inkml:trace contextRef="#ctx0" brushRef="#br0" timeOffset="66461.5">31327 11218 0,'-18'-17'0,"36"34"0,-54-52 0,-17-18 31,53 35-31,-17 1 16,-1-18 0,36 52-1,-18 36 1,53 53-1,0 53 1,17 88 0,36 70-1,-18-88 1,-52-105 0,69 105-16,36 124 31,-17-18-16,-53-106 1,-36-123-16,18 106 16,0 53-1,0-54 1,-36-87 0,18-18-1,-17-71 1</inkml:trace>
  <inkml:trace contextRef="#ctx0" brushRef="#br0" timeOffset="67545.27">31221 11377 0,'-18'-18'0,"36"36"16,-53-36-16,17 1 0,0-1 0,-17 1 31,53-1-15,52-17-1,89-36 1,88-35 0,-71 36-1,-88 34-15,54-52 16,16 0 0,-52 35-1,-88 35 1,-1 1-1,1 34 1,17 19 0,1 17-1,-1 0 1,-17 35 15,17 18-15,18 52-1,17 36 1,1 71 0,-1-36-1,54 177 1,17 0 0,-35-159-1,35 105 1,-18-52-1,-52-70 1,-36-125 0,-17-52-16,-18 18 15,18-1 1,-1-17 15,-34-35 0,-1-18-31,-17 0 16,-36 18 0,-35-1-1,18 19 1,-53-1 0,53 18-1,17 0 1,-35 0-1,0-18 1,-140 0 0,-72 0 15,-17-52-15,247-1-16</inkml:trace>
  <inkml:trace contextRef="#ctx0" brushRef="#br0" timeOffset="68246.39">31432 11906 0,'0'0'15,"-17"0"-15,-18 18 32,17-18-17,0 0 1,54-18-1,34 1 1,107-36 0,-89 17-16,70-16 15,125-19 1,-89 0 0,-124 36-1,-34 17 1,-36 1-1,-18-1 17</inkml:trace>
  <inkml:trace contextRef="#ctx0" brushRef="#br0" timeOffset="68713.36">31803 11324 0,'0'-17'15,"0"34"-15,-18-34 0,18-1 16,-17 18-1,-1 0 17,0 35-17,1 0 1,17-17 0,17 70-1,19-52 1,34 16-1,54-52 1,17-52 0,-88-1-1,-18-71 1,-106 18 0,-52 71-1,35 53 1,0 52-1</inkml:trace>
  <inkml:trace contextRef="#ctx0" brushRef="#br0" timeOffset="69214.48">31609 12559 0,'-18'0'0,"18"-18"47,36 18-32,-36-17-15,52-1 16,107-35 0,123-35-1,-70 0 1,-106 52-16,88-34 16,-18 17-1,-158 35 1,-36 18-16,-52 0 15</inkml:trace>
  <inkml:trace contextRef="#ctx0" brushRef="#br0" timeOffset="69547.2">31979 12083 0,'0'0'0,"-17"-18"0,17-17 16,17-18 0,-17 35-1,18 1-15,-18 34 31,18 18-15,-1 54 0,19 34-1,-19-52 17,-17-36-32,18-17 0</inkml:trace>
  <inkml:trace contextRef="#ctx0" brushRef="#br0" timeOffset="70115.62">31679 13088 0,'18'-18'16,"17"1"-1,18-18 1,0 17 0,53-35-16,141-35 31,88 0-15,-35-1-1,-71 19 1,-141 35-1,-52 17 1,-54 18 0</inkml:trace>
  <inkml:trace contextRef="#ctx0" brushRef="#br0" timeOffset="70681.77">32438 12577 0,'0'-18'16,"0"36"-16,18-36 0,-18 0 15,17-17 1,1 35-16,-18-18 15,17 18 1,-34 36 0,-1-36-16,-17 35 15,-71 18 1,-17 0 0,52-36-1,36-17 1,35-17-16,0-1 15,53-35 17,35 18-17,18 35 1,-53 0 0,-18 53-1,-53 17 1,-35 1-1,18-53 1,35-1-16,0 1 16,71-18-1,17-18 1,35-17 0</inkml:trace>
  <inkml:trace contextRef="#ctx0" brushRef="#br0" timeOffset="71286.84">31803 13564 0,'0'0'16,"0"-17"0,18 17-1,-1-18-15,36 0 16,71-52 0,70-54-1,-18 36 1,-70 53-16,105-53 15,72-18 17,-89 35-17,-124 36 1,-123 35 0</inkml:trace>
  <inkml:trace contextRef="#ctx0" brushRef="#br0" timeOffset="71883.84">32403 13582 0,'-18'0'0,"36"0"0,-54 0 0,19-18 32,17 1-17,0-1-15,35 0 16,36-35-1,-1 36 1,36-18 0,-36 35-1,-52 35 1,-36 18 0,-17-18-1,-18 36 16,18-36-15,0-18 0,88-17 15,35 18-15,-18-18-1,-34 18-15,17-1 16,-36 1-16,1 0 15,-53 35 1,-71-18 0,18-17-1</inkml:trace>
  <inkml:trace contextRef="#ctx0" brushRef="#br0" timeOffset="73869.43">32085 14129 0,'18'0'47,"-1"0"-31,54 0-16,0-18 31,-19 0-31,72-17 16,105-18-1,71-35 1,-18 18 0,-123 17-1,-106 35-15,18-17 16,-19 17-1,-87 18 1,18 18-16</inkml:trace>
  <inkml:trace contextRef="#ctx0" brushRef="#br0" timeOffset="74303.57">32914 14111 0,'18'-18'15,"-36"36"-15,36-53 0,-1 17 16,-17 36-1,0-1 1,-17 1-16,-18 35 16,-71 18-1,-18-1 1,36-17 0,70-18 15,18-35-16,71-35 1,88-18 0,-36 18-1,-70 17-15,71-35 16,-1 18 0,-105 17-16</inkml:trace>
  <inkml:trace contextRef="#ctx0" brushRef="#br0" timeOffset="74503.32">32949 14093 0,'0'0'16,"0"-17"-16,0-1 16,18 18-1,17 0 1,1 53-1,-19 53 1,-17 0 0,0-71-16</inkml:trace>
  <inkml:trace contextRef="#ctx0" brushRef="#br0" timeOffset="75390.93">32015 13741 0,'17'0'16,"-34"0"-16,52-18 0,-17 18 16,-1-18-1,1 1 1,-36 34 15,1 1-31,-19 35 16,-17 35-1,0-17 1,36-36 0,-54 53-1,-52 53 1,-36-17-1,18-1 1,17-35 0,36-35-1,35-35 1,36 0 0,34-18 62,-17-18-78,36 18 15,-19-18-15</inkml:trace>
  <inkml:trace contextRef="#ctx0" brushRef="#br0" timeOffset="75771.61">31186 14376 0,'0'-18'0,"0"36"0,17-54 0,-17 19 16,35-18-1,-17 17-15,0 18 16,17 0-1,-35 18 1,-18 34 0,-17 54-1,0-18 1,35-17 15,35-53-15,18-18-1,-18-18-15,18 0 16,71-35 0,-36 36-1,-35 17 1</inkml:trace>
  <inkml:trace contextRef="#ctx0" brushRef="#br0" timeOffset="76638.52">32420 14393 0,'0'-17'0,"0"34"0,-17-52 15,17 17 1,0 1-16,0-1 31,-18 18-15,0 18-1,-52 52 1,17 1 0,18-36-16,-36 53 15,-35 53 17,18 18-17,0-35 1,53-71-1,17-36-15,-17 19 16,17-1 15,18-18-15,-18 1 0,1-18-1,17 18 1,17-18 31,-17-18-47,18 0 15</inkml:trace>
  <inkml:trace contextRef="#ctx0" brushRef="#br0" timeOffset="77041.95">31785 14905 0,'0'-18'0,"0"36"0,0-53 0,18-1 15,17-17 1,-17 36-1,-1-1 1,-17 71 31,0-35-47,0 35 16,0 17-1,0-52-15,0 35 16,0 0-1,18-36 1,17 1 0,-17-18-16,17-18 15,71-17 1,18-18 0</inkml:trace>
  <inkml:trace contextRef="#ctx0" brushRef="#br0" timeOffset="82516.05">5980 12259 0,'0'0'0,"-18"-18"0,-35 18 31,35 0-15,1 18-1,34 0 32,1-18-47,35 0 16,123 17-1,71-17 1,-53 0 15,-105 0-31,69 0 16,-87 0-16,52 0 15,1 18 1,-71-18 0,-18 18-1,-17-18 17,-36 0 14,0 0-30,1 0 0,-19 0-1</inkml:trace>
  <inkml:trace contextRef="#ctx0" brushRef="#br0" timeOffset="86349.33">5574 14993 0,'0'18'47,"-18"-18"-32,1 0 1,-1 0-16,-17 17 31,17-17-15,0 0-16,1 0 16,-1 0-16,18 18 31,18-18-16,-1 0 1,36 0 0,88-18-1,89-17 1,-54 0 0,-88 17-16,71-17 15,-106 35-15,70-18 16,-17 1-1,-53 17 17,-35 17-17,-18 1 17,-18-18-32,-17 17 15,-36 1 1,-17 0-1,53-18 1</inkml:trace>
  <inkml:trace contextRef="#ctx0" brushRef="#br0" timeOffset="86949.59">5556 15099 0,'0'18'63,"18"-18"-32,0 0-16,17 0-15,88 0 16,71-18 15,53 0-15,-106 1 0,-88 17-16,35 0 15,18 0 1,-70 0-1,-1 0 1,-35 17 0,18-17-1,-36 0 17,18 18-17,-18-18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28:13.965"/>
    </inkml:context>
    <inkml:brush xml:id="br0">
      <inkml:brushProperty name="width" value="0.05292" units="cm"/>
      <inkml:brushProperty name="height" value="0.05292" units="cm"/>
      <inkml:brushProperty name="color" value="#FF0000"/>
    </inkml:brush>
  </inkml:definitions>
  <inkml:trace contextRef="#ctx0" brushRef="#br0">1923 5574 0,'0'18'109,"17"-18"-93,1 0-16,17 0 16,53 0-1,18 0 16,18-18-15,-36 0 0,-53 18-1,-17 0-15,-1 0 16,-17 18 0,-17-18-16</inkml:trace>
  <inkml:trace contextRef="#ctx0" brushRef="#br0" timeOffset="463.13">1905 5627 0,'0'-18'0,"0"36"0,0-53 16,0 17 15</inkml:trace>
  <inkml:trace contextRef="#ctx0" brushRef="#br0" timeOffset="22090.24">1834 5574 0,'18'-18'0,"0"18"15,-18-35 1,17 17 0,1-17-1,-18 53 16,-18-18-15,18 35 0,-17 18-1,17 0 1,0 0 0,0-36-16,0 36 15,0 53 1,17 18-1,-17 34 17,0-17-17,0-88-15,-17 71 16,17-54-16,-36 89 16,19-53-1,-1-18 1,1 36-1,-1-1 1,-17 18 0,-1 0-1,1-35 1,17-53-16,1 35 16,-1 36-1,18-18 16,0 17-15,18 18 0,-18-53-16,0 71 31,17-18-15,-17-17-1,18 52 1,-18 0-1,0 1 1,0-54 0,0-70-16,-18 88 15,1 89 1,17 17 0,0-18-1,17-88 1,19 35-1,17 18 1,0 18 15,-18 0-15,-18-71 0,-17-71-16,0 54 15,18 35 1,17-36-1,-17 1 1,-18-36 0,0-53-16,0 53 15,-18 53 1,18-17 0,18-36-1,0-53-15,17 36 16,18 52-1,-36 1 1,-34-36 0,-36 36 15,0-1-15,35 0-1,18 19 1,18-1-1,-18-53 1,0-35-16,18 35 16,-1 18-1,1 0 1,0-1 0,-1-34-1,-52 53 1,0 34 15,-18 1-15,35-53-1,0 35 1,54-18 0,-19-34-1,-17-36-15,18 35 16,-18 35-1,18 1 1,-18-1 0,-18-17-1,18-53 1,-18 17 0,1-17-1,17 0 16,17-17-15,1-1 0,0-35-16,-18 17 15,17 19 1,-17-1 0,0 18-1,0-18 1,-17 0-1,17 1 1,17-19 15,1 1-15,17-18 0,0 18-1,1-18 1,-19 0-1,19 0-15,17-18 32,-18 0-17,-35 1-15</inkml:trace>
  <inkml:trace contextRef="#ctx0" brushRef="#br0" timeOffset="22489.86">2170 16087 0,'0'17'16,"0"1"-1,0 0 32,-18-1-31,18 1 0,0-1-16,18 1 31,-1-18-31,1 0 15,-18 18-15,17-18 16,-17 17-16,-17 1 16,-36 17-1,18 1 1,-1-19-16</inkml:trace>
  <inkml:trace contextRef="#ctx0" brushRef="#br0" timeOffset="24817.08">2222 5309 0,'-17'-17'15,"34"34"-15,-52-34 0,18 17 16,-1 0-1,18-18 17,18 18 46,-18 18-78,17-18 15,1 35 1,-1-17-16,19-1 16,34 36-1,1-18 1,-36-17 0,-17 0-16,-1-18 31,1 17-31,-18 1 47,-18-18-32,1 18 1,-36 17 0,18 0-1,17-17-15,-17 35 16,17-36-1,36-17 17</inkml:trace>
  <inkml:trace contextRef="#ctx0" brushRef="#br0" timeOffset="82055">3722 7779 0,'0'0'16,"-18"-18"-1,1 18 17,17 18-17,0-1 1,-18-17 0,0 0-1,18 18 1,18-18 15,0 0-15,34 0-1,-16 0 1,-1 0-16,36 0 16,34 0-1,37 0 1,52-18-1,17-17 1,-52 35 0,35-18-1,-123 18 1,17 0-16,35-17 16,-35 17 15,-35 0-31,18 0 31,-18 0-15,0 0-1,-18 0 1,18 0 0,-35 0-1,-1 0 1,1 0-1,-18-18 64,-18 18-33,1 0-30,17-17-16</inkml:trace>
  <inkml:trace contextRef="#ctx0" brushRef="#br0" timeOffset="83628.86">2575 9172 0,'0'0'0,"-17"0"16,-1 0 15,18 18-16,-18-18 17,18 18-17,-17-18 1,34 0 15,1 0-15,0 0-16,52 0 15,-17 0 1,0 0-16,18 0 16,34 0-1,-34 0 17,-36 0-17,-17 0 1,-36 0 15,1 0 16,17-18-47,-18 18 16,0 0-1</inkml:trace>
  <inkml:trace contextRef="#ctx0" brushRef="#br0" timeOffset="84110.16">2805 9013 0,'0'0'0,"-18"0"16,0 0 0,18 18-1,0 0 16,18-18 1,0 0-32,17 17 15,0 1-15,53 0 16,36-1 15,-36 1-15,-53 0-1,-35-1 1,-53 19 0,-17 16-1,-1-16 1,36-19-16</inkml:trace>
  <inkml:trace contextRef="#ctx0" brushRef="#br0" timeOffset="85846.12">2628 12083 0,'-17'0'0,"34"0"0,-52 0 16,17 17-1,1-17 1,17 18-1,17-18 64,1 0-79,0 0 0,34-18 15,54 18 1,-17-17-1,34 17 1,0 0 15,-52 0-31,-36 0 16,18 0 0,-18 0-1,-52 0 16,-1 0-15,-17 17 0,-18-17-1,35 0-15</inkml:trace>
  <inkml:trace contextRef="#ctx0" brushRef="#br0" timeOffset="86295.88">2840 11959 0,'0'0'0,"-18"0"0,1-17 31,-1 17-31,-17 0 15,-18 0 1,17 17 0,54-17 15,0 18-31,17-18 16,0 0-16,36 17 15,70 1 16,0 0-15,-53-18 0,-52 17-16,-19 1 31,-70 35-15,0-18-1,-17 36 1,-18-36-1,35 0-15</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58:17.370"/>
    </inkml:context>
    <inkml:brush xml:id="br0">
      <inkml:brushProperty name="width" value="0.05292" units="cm"/>
      <inkml:brushProperty name="height" value="0.05292" units="cm"/>
      <inkml:brushProperty name="color" value="#FF0000"/>
    </inkml:brush>
  </inkml:definitions>
  <inkml:trace contextRef="#ctx0" brushRef="#br0">2858 4004 0,'-18'0'31,"0"0"-15,1 0 0,-1-18-1,0 18 1,1-17-1,-1 17 1,36 17 15,-1-17-15,19 18 0,-19-18-16,54 18 15,-36-18 1,89-18-1,87-17 1,36-1 0,-88 1-1,-89 18-15,54-1 16,17 18 0,-53-18-1,-52 36 1,-19-18-1,1 0 1,-36 0 62,1 0-62</inkml:trace>
  <inkml:trace contextRef="#ctx0" brushRef="#br0" timeOffset="9317.67">1729 5521 0,'0'0'0,"-18"0"16,0 0-1,1 0 1,-1 0 0,0 0-1,1 0 1,34 0 31,1 0-32,-18 18-15,35-18 16,18 0 0,106 0-1,0 0 1,-36 0-1,-70-18 1,-18 18 0,-52 0-1</inkml:trace>
  <inkml:trace contextRef="#ctx0" brushRef="#br0" timeOffset="10132.81">1588 5574 0,'0'0'0,"0"-18"16,-18 18-1,18 18 32,0 0-31,0-1-16,0 36 16,0 71-1,-18 34 1,18-34-1,18-36-15,0 71 16,17 88 15,18-36-15,0-17 0,-36-70-1,1-71-15,17 70 16,0 54-1,1-19 1,-1-69 0,-35-54-1,18 0 1,-18-17 0,0-1 30,0 1-30,-18 17 0,18-17 15,0 0-31,0 17 16,18-17-1,-1-1 1,19-17-1,-1 18 1,18-36 0,0 18-1,17-17 1,-17-1 0,-18 18-1,-17 0 1,0 0-16</inkml:trace>
  <inkml:trace contextRef="#ctx0" brushRef="#br0" timeOffset="10469.12">2205 7708 0,'-18'-17'32,"18"-1"-17,-17 18 1,17 18 0,17-1-1,1 18 1,35 18-1,-18-17 1,-17-19 0,17 1-1,-17 0 1,-36 17 0,-53-17-1</inkml:trace>
  <inkml:trace contextRef="#ctx0" brushRef="#br0" timeOffset="14919.59">7955 7161 0,'18'0'31,"-1"0"16</inkml:trace>
  <inkml:trace contextRef="#ctx0" brushRef="#br0" timeOffset="17239.52">1323 10883 0,'0'0'0,"-18"0"0,-52 18 16,52-18-1,-17 17 1,17-17 0,71 18 15,71-18-16,-1-18 1,-52 1-16,70-1 16,53 18-1,-71-17 1,-70 17 0,-53 17-1,-18-17-15</inkml:trace>
  <inkml:trace contextRef="#ctx0" brushRef="#br0" timeOffset="17590.09">1499 10830 0,'-17'0'16,"34"0"-16,-52-17 0,17 17 15,36 0 17,70 0-17,53 17 1,-88-17-16,53 18 16,0 0-1,0 17 1,-89 18-1,-87 35 17,-18-35-32,-53 53 31,35-36-15,70-52-16</inkml:trace>
  <inkml:trace contextRef="#ctx0" brushRef="#br0" timeOffset="18608.49">1129 11218 0,'0'-17'16,"0"34"-16,0-52 0,0 17 16,0 1-16,0-1 15,0 0 1,18 18 0,-18 18-1,35 53 1,0-18-1,0 52 1,-17 1 0,-18-53-16,18 71 15,17 105 1,-17 36 0,17 17-1,18-123 1,17 87-1,1-16 1,-18-1 15,-18-17-15,0-71 0,-17-88-16,0 70 15,17 54 1,-35-1-1,0-52 1,-18 34 0,18-17-1,36-35 1,-1-35 0,-35-18-16,17 17 15,19 54 1,-19-54-1,-17-34 17,18-19-17,-18 1 1,-18-18 15,18-18 0,-17 18-15,17 18 0,17-18 15,-17 17-15,18-17-1,35 18 1,-18-18-1,-35 18 1,35-18 0,-17 0-16,0 0 15,-1 17 1,1-17 0,-18-17-1,0-1 1</inkml:trace>
  <inkml:trace contextRef="#ctx0" brushRef="#br0" timeOffset="19591.49">5062 13370 0,'0'0'0,"-17"18"16,-1-18 0,18 18-1,-18-18 1,36 0-1,0 0 1,17 0 0,18 0-1,-18 0-15,36 0 16,35 0 0,-18-18-1,-35 18 16,-71 0 16,18 18-31,-18-18 0</inkml:trace>
  <inkml:trace contextRef="#ctx0" brushRef="#br0" timeOffset="21611.15">7973 14605 0,'-18'18'94,"1"-1"-63,17 1 1,17-18-1,1 18-15,17-18-16,36 17 15,-36-17 1,18 0-1,-18 0-15,36 0 16,-18 0 0,-36 0-1,-34 0 17,-1 0-17,0 0-15</inkml:trace>
  <inkml:trace contextRef="#ctx0" brushRef="#br0" timeOffset="23280.82">2064 15117 0,'0'-18'16,"0"36"-16,-18-54 16,18 19-1,-18 17 1,-34 0-1,16 0 1,36 17 15,36 1-15,-1 0 0,-18-1-16,54 1 15,-36-18-15,36 17 16,35 1-1,-18-18 1,-53 0 0,-35 18-1,-35 17 17,-71 18-17,0 0 1,18 0-1,70-18 1,1 0 0</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58:48.325"/>
    </inkml:context>
    <inkml:brush xml:id="br0">
      <inkml:brushProperty name="width" value="0.05292" units="cm"/>
      <inkml:brushProperty name="height" value="0.05292" units="cm"/>
      <inkml:brushProperty name="color" value="#FF0000"/>
    </inkml:brush>
  </inkml:definitions>
  <inkml:trace contextRef="#ctx0" brushRef="#br0">5697 6438 0,'18'0'46,"-18"18"17,-18-18-63,36 0 78,0 17-62,-1-17-1,1 0-15,0 18 16,34-18 0,-16 0-1,-19 0-15,1 0 16,0 0-1,-36 0 32,0 0-31,1 0-16,-36 0 31,18 0-15,17 18-1,0-18 1,1 0-16,-1 0 31,0 0-15,36 0 15,0 0-15,-1 0 15,1 0-15,-36 0 46,1 0-62,-1 0 16,0 0-1,-17 17 1,0-17 0,17 18-1,18 0 1,18-18 15,-1 0-15,19-18-1,-19 18-15,19 0 16,-1-18 0,0 18-16,0 0 31,-17 0-15,-36 0-1,-17 0 1,0 18-1,-18 0 1,35-18 0,1 0-1,34 0 17</inkml:trace>
  <inkml:trace contextRef="#ctx0" brushRef="#br0" timeOffset="7079">7444 9684 0,'0'17'15,"17"-17"1,1 18 0,-18 0-1,0-1 1,0 1 15,18-18-15,-1 0-1,1 0 1</inkml:trace>
  <inkml:trace contextRef="#ctx0" brushRef="#br0" timeOffset="20794.62">3228 7338 0,'-18'0'16,"36"0"-16,-53 0 0,17 35 15,36-35 48,-1 0-32,1 0-31,0 0 16,52-18-1,18 1 1,106-36 0,53 0-1,-159 35-15,124-17 16,53 0-1,-124 17-15,123-17 16,124 17 0,-70 1-1,-1-1 1,-105 0 0,88-17-1,-53 17 1,-53 1 15,-106-1-15,18 18-1,-88 0 1,-36 0 31,0 0-47,1 0 0</inkml:trace>
  <inkml:trace contextRef="#ctx0" brushRef="#br0" timeOffset="23947.58">8220 9666 0,'-18'0'0,"-17"-18"16,17 1 0,36 17 46,-1 0-46,-17 17-1,18-17 1,17 18 0,18 0-1,-17 17 1,-1-17-16,18 17 16,70 53-1,-17 0 1,18-17-1,-19-18 1,-52-36 0,18 1-1,-18-18 17,-18 0-17,-17 0 1,-54-18 15</inkml:trace>
  <inkml:trace contextRef="#ctx0" brushRef="#br0" timeOffset="24418.31">8749 9807 0,'0'-17'0,"0"34"0,-18-52 16,18 53 46,18-18-46,-18 17-16,35 1 16,0-1-1,1-17-15,17 36 16,88-1-1,-18-17 1,-70 17 0,-53-17 15,-35 17-15,-106 35-1,-36 19 1,72-54-16</inkml:trace>
  <inkml:trace contextRef="#ctx0" brushRef="#br0" timeOffset="43730.2">13159 17145 0,'17'0'125,"1"0"-110,0 0 1,-1 0-16,36 0 15,0 0 1,-18 0 0,1 0-1,-1 0 1,0-18 15,-17 18-15,-1 0-16,19-17 15,-1 17 1,0 0 0,-17-18-1,17 18 1,0 0 0,18 0-1,-35 0 1,35 0-1,-35 0 1,-1 0-16,1 0 16,17 0-1,0 0 17,1 0-17,-19 0 1,36-18-1,-18 18 1,1 0 0,-19 0-1,36 18 1,-17-18 0,34 0-1,18 0 1,-17-18-1,17 1 1,0 17 0,18-18 15,0 1-15,-18 17-1,-53-18-15,54 18 16,34 0-1,-17 0 1,17 0 0,-34 0-1,69-18 1,36-17 0,18 0-1,-36-1 1,-87 36-1,-36 0 1,17 0-16,18 18 16,0 0 15,-17-18-15,53 0-1,52-18 1,0 18-1,-70 0 1,-71 0-16,54 0 16,-19 0-1,-35 0 1,-17 0 0,-36 0 93</inkml:trace>
  <inkml:trace contextRef="#ctx0" brushRef="#br0" timeOffset="49503.6">13317 18045 0,'0'17'140,"18"-17"-124,0 0 0,-1 0-16,54 0 15,17 0 1,-53 0 0,53 0-1,89-17 1,-18 17-1,52-18 1,-70 0 0,-52 18-16,69-17 15,72-1 1,-1 0 0,0 1-1,-70 17 1,70-18-1,1 36 1,-36-1 0,-106-17-1,-35 18 1,17-18-16,54-18 16,-18 1 15,-18-1-16,-53 18-15,18-18 16,0 18 0,-18 0-1,-52 18 17</inkml:trace>
  <inkml:trace contextRef="#ctx0" brushRef="#br0" timeOffset="72948.28">13212 16387 0,'17'0'141,"1"0"-126,-1 0-15,19 0 16,17 0 0,0 0-1,-18-18 16,0 18-15,0-18 0,1 18-16,17 0 15,-36-17-15,54 17 16,17-18 0,-17 18-1,-19 0 1,1 0-1,18 0 1,17-18 0,-17 1-1,35-1 1,-1 18 0,-16-18 15,-1 18-16,-35 0 1,17 0 0,18 0-1,-17 0 1,35-17 0,0 17-1,-1 0 1,1 17-1,18-17 1,-36 0 0,35 0-1,36-17 17,-18-1-17,36 18 1,-72-18-1,54 18 1,0 0 0,-71 0-1,-53 18-15,54-18 16,52 18 0,-18-18-1,36-18 1,17 0-1,-17 1 17,-53 17-17,35 0 1,-53 17 0,-52-17-1,-1 18 1,-53-18 15,1 0-31</inkml:trace>
  <inkml:trace contextRef="#ctx0" brushRef="#br0" timeOffset="74613.75">17286 16492 0,'-18'0'78,"1"0"-62,34 0 46,1 0-46,0 0-16,17 0 16,36 18-1,-19-18 1,-16 0-16,52 0 15,18 18 1,-18-18 15,-53 0-15,-17 0 0,-18 17 15,-18-17-16,18 18 17,0 0-1,0-1-15,0 1-16,0-1 15,18 54 1,0 17-1,17 18 1,-35-71 0,17 54-1,1-19 1,-18-17-16,18 18 16,17 17-1,18-18 1,-35-34-1,17 34 1,-17-17 0,-1 0-1,1 0 1,-18-35 0,0-1-1,17 18 1,-17-17-1,-17 0 17,-1-18-17,1 0 17,-1 0-17,-17 0 1,17 17-16,0-17 15,1 18-15,-36 0 16,-18-1 0,18 1-1,18 0-15,-18-18 16,-53 0 0,71 0-1,17 0 1,1 0-1</inkml:trace>
  <inkml:trace contextRef="#ctx0" brushRef="#br0" timeOffset="75101.12">17745 17604 0,'0'0'0,"0"-18"16,0 0-1,0 36 32,0 0-47,-18-1 16,-35 36-1,0-18 1,36-17-16,-54 53 16,36-54-1,17 19 1,71-36-1,18 0 17,-1 0-17,-52 0-15,35 0 0</inkml:trace>
  <inkml:trace contextRef="#ctx0" brushRef="#br0" timeOffset="76140.6">17427 16387 0,'18'0'16,"-18"-18"0,0 36 30,-18-18-30,1 0-16,17 17 16,-36 1-1,1-1 1,0 1 0,-1 0-1,19-18 1,17 17-1,17-17 1,1 0 0,0 18-1,52 0 1,-17-1 0,0 36-1</inkml:trace>
  <inkml:trace contextRef="#ctx0" brushRef="#br0" timeOffset="120143.22">12612 16845 0,'0'0'0,"0"18"15,0 17-15,17 36 16,-17 17-1,18 35 1,-18-52 15,18-36-31,-18 18 16,17-18-16,1 18 16,0-35-16,-1 17 15,19 0 1,-1 1-1,0-1 1,0 0 15,-35-17-15,18-18 0,-18 18-16,0-1 31,0 1 0,18-18-31</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01:02.146"/>
    </inkml:context>
    <inkml:brush xml:id="br0">
      <inkml:brushProperty name="width" value="0.05292" units="cm"/>
      <inkml:brushProperty name="height" value="0.05292" units="cm"/>
      <inkml:brushProperty name="color" value="#FF0000"/>
    </inkml:brush>
  </inkml:definitions>
  <inkml:trace contextRef="#ctx0" brushRef="#br0">2275 14975 0,'-17'-35'0,"34"70"15,-52-88-15,17 36 16,-17-1-1,0 18 1,17-17-16,-17 17 16,-18 0-1,-17 35 1,-19 35 0,36 1-1,36-36-15,-18 36 16,17 35-1,36-18 1,34-35 15,19-18-15,-18-53 0,-35 18-16,34-53 15,1-35 1,-17 0-1,-19-18 1,1 18 0,-18 70-1,35 71 1,-17 0 0,-1-17-16,19 34 15,17 36 1,0-18-1,-18-53 1</inkml:trace>
  <inkml:trace contextRef="#ctx0" brushRef="#br0" timeOffset="198.58">2540 15134 0,'18'0'16,"-36"0"-16,53 0 0,-17 0 16,0 0-1,-1 0 1,-34 0 15</inkml:trace>
  <inkml:trace contextRef="#ctx0" brushRef="#br0" timeOffset="729.88">3034 14905 0,'-18'-18'0,"36"36"0,-53-36 16,17 18-16,-17-35 16,-1 17-1,19 1 1,-18 34-1,17 19 1,0 52 15,18 18-15,0-18 0,36 18-1,16-36 1,37-17-1,-1-71 1,-18-52 0,-34-1-1,-36-52 1,-53 17 0,17 71-1,-34 17 1,35 53-1</inkml:trace>
  <inkml:trace contextRef="#ctx0" brushRef="#br0" timeOffset="1113.95">3351 14993 0,'0'-18'0,"0"36"0,0-53 0,0 17 16,0-17 0,0 17-1,0 36 1,0-1 0,18 72-1,17-1 1,36 0-1,-36-53 17,0-35-32,1 0 15,-19 0-15,19-35 16,-19-35 0,-34-36-1,-1 53 1,-35 0-1,35 53-15</inkml:trace>
  <inkml:trace contextRef="#ctx0" brushRef="#br0" timeOffset="1364.15">3898 14728 0,'0'-17'16,"0"34"-16,0-52 0,0 18 0,18-36 31,17 53-15,0 70 0,-17 1-1,17 87 1,1 1-1,-36-106-15</inkml:trace>
  <inkml:trace contextRef="#ctx0" brushRef="#br0" timeOffset="1547.91">3951 15064 0,'-18'-18'0,"36"36"0,-36-54 15,1 19-15,52-1 16,0-17 0,1 35-1,34-36 1,-17 1-16</inkml:trace>
  <inkml:trace contextRef="#ctx0" brushRef="#br0" timeOffset="2198.52">2081 14111 0,'-17'-18'0,"-1"-17"31,0 18-31,18-1 16,-52 0-1,-19 36 1,18 17-1,-17 36 17,34-1-17,54-17 1,35-17 0,17-19-1,54-17 1,-1 18-1,-52 17 1,-71 18 0,0-35-16,-18 52 15,-52 1 1,-19-18 0,54-53-1</inkml:trace>
  <inkml:trace contextRef="#ctx0" brushRef="#br0" timeOffset="2448.8">2311 14076 0,'17'-18'15,"1"1"-15,-53 52 0,88-70 16,-18 35-1,-17 35 1,-1-18-16,18 36 16,1 71-1,-1 17 1,-17-35 0</inkml:trace>
  <inkml:trace contextRef="#ctx0" brushRef="#br0" timeOffset="2633.6">2311 14182 0,'-18'-36'16,"36"72"-16,-36-89 0,0 35 15,18-17 1,18 35-16,35-35 15,0-1 1,70 1 0</inkml:trace>
  <inkml:trace contextRef="#ctx0" brushRef="#br0" timeOffset="2983.17">2734 14058 0,'0'-17'0,"-18"-1"15,18 0 1,18 18 31,0 18-47,-1 35 16,1 35-1,0 36 1,-1-1-1,-17-105-15</inkml:trace>
  <inkml:trace contextRef="#ctx0" brushRef="#br0" timeOffset="3266.03">2699 14146 0,'0'-17'0,"0"34"0,0-52 16,0 17-16,35-34 15,0 16 1,18 19 0,0-1-16,18 0 15,70 18 1,-35 71 0,-89 52 15,-52-34-16,-36 34 1,-34-35 0,87-70-16</inkml:trace>
  <inkml:trace contextRef="#ctx0" brushRef="#br0" timeOffset="3682.99">3334 14041 0,'0'0'16,"0"-18"-16,-18 0 16,0 1-16,18-1 15,-17 18 16,17 35-15,17 18 0,-17-18-16,36 36 15,-36-53-15,35 52 16,18 1 0,0-54-1,0-34 1,-36-36-1,1-35 1,-89-18 0,19 53-1,-19 18 1,18 52 0</inkml:trace>
  <inkml:trace contextRef="#ctx0" brushRef="#br0" timeOffset="4116.63">3651 14023 0,'0'-18'16,"0"36"-16,0-53 0,0 17 16,0 0-1,18 18 1,0 53 0,-18 0-1,17-35 1,1 52-1,-1-34-15,1 17 16,35 0 0,0-36-1,0-34 1,-36-36 0,1-36-1,-53-34 1,0 52-1,17 71 1</inkml:trace>
  <inkml:trace contextRef="#ctx0" brushRef="#br0" timeOffset="4366.81">4216 13952 0,'17'-17'0,"-34"34"0,34-52 16,-17 17-16,0 1 15,0-1-15,0 36 16,0 35 0,18 53-1,0-1 1,17-16-1</inkml:trace>
  <inkml:trace contextRef="#ctx0" brushRef="#br0" timeOffset="4556.25">4145 13988 0,'-17'-18'16,"34"36"-16,-70-71 15,53 17 1,36 19 0,34-18-1,54-1 1,-1 1-16</inkml:trace>
  <inkml:trace contextRef="#ctx0" brushRef="#br0" timeOffset="9124.93">10001 14429 0,'0'0'0,"0"-18"0,0 0 15,0 1 1,0-1 0,18 0 15,0 36-15,-18 0-1,17-1-15,1 36 16,-1-17-16,1 69 15,35 36 1,-18-52 0,-17-54-16,0 18 15,17 0 1,-18-18 0,-34-35 15,17-18-16,-35 1-15,-1-1 32,19-17-17,17 0 1,0-1 0,17 36-16,1-35 15,52 0 1,36 17-1,-35 36 1,17 35 0,-35 0-1,-53 17 1,-18-17 0,-17-35-16,-18-1 15,-35 19 1,0-36 15,52-36-31</inkml:trace>
  <inkml:trace contextRef="#ctx0" brushRef="#br0" timeOffset="9341.15">10724 14817 0,'0'-18'15,"0"36"-15,0-54 16,0 19 0,18 17-16,-36 0 31</inkml:trace>
  <inkml:trace contextRef="#ctx0" brushRef="#br0" timeOffset="9839.89">11060 14605 0,'0'-18'0,"0"36"0,0-53 0,0 17 15,0-17-15,-18 0 32,0 17-32,-17 0 15,17 36 1,1-18-1,-19 70 1,19-17 0,-1 53-1,18 0 1,18-53 0,-18-18-16,35 0 15,0 1 1,36-72-1,-18-34 1,-36-36 0,-34 18-1,-18 35 1,17 35-16,-35 18 16,35 18-1,-17 17 1</inkml:trace>
  <inkml:trace contextRef="#ctx0" brushRef="#br0" timeOffset="10207.06">11236 14676 0,'18'-36'0,"-36"72"0,36-107 15,-18 36 1,0 52 15,17 36-15,1 0 0,0-18-16,-1 18 15,36 18 1,0-53 15,-35-18-15,-1-18-16,1-35 15,-18-53 1,-35-35 0,-18 53-1,35 88-15</inkml:trace>
  <inkml:trace contextRef="#ctx0" brushRef="#br0" timeOffset="10476.52">11712 14446 0,'0'-35'15,"0"70"-15,18-123 0,-18 70 16,18 1 0,-1 17-1,1 88 1,-1 35 0,1-17-1,0 18 1,17-54-1</inkml:trace>
  <inkml:trace contextRef="#ctx0" brushRef="#br0" timeOffset="10658.02">11606 14711 0,'0'-18'16,"-17"1"-16,17-1 15,17 71-15,1-141 0,0 88 16,35-36 0,35-34-1,-53 52-15</inkml:trace>
  <inkml:trace contextRef="#ctx0" brushRef="#br0" timeOffset="11980.04">10319 13494 0,'0'-18'31</inkml:trace>
  <inkml:trace contextRef="#ctx0" brushRef="#br0" timeOffset="13125.48">10372 13423 0,'0'-17'0,"0"-1"16,0 0 0,-18 1-1,0 17 1,-35 0 0,-17 35-1,52-17-15,-35 17 31,-17 18-15,35 17 0,35-52-16,0 0 15,52-1 1,1 1 0,53-18-1,18 0 1,-36 17-1,-35 19 1,-36-1 0,-52-17-1,-18 35 1,-35-18 0,0-17 15,35-18-16,35 0-15,-17-18 16,17-17-16</inkml:trace>
  <inkml:trace contextRef="#ctx0" brushRef="#br0" timeOffset="13458.92">10707 13441 0,'0'35'0,"0"-88"16,0 71-16,-18-53 0,18 17 15,0-17-15,0 17 31,0 53 1,18-17-32,-18 52 15,17 54 1,1-1 0,17-34-1,-35-72-15</inkml:trace>
  <inkml:trace contextRef="#ctx0" brushRef="#br0" timeOffset="13775.78">10513 13476 0,'0'-18'15,"0"36"-15,-18-53 0,36 17 32,-1 18-17,1-17 1,0-1 0,35 0-1,-36 1-15,54-36 16,17 17-1,-35 19 1,-35 34 0,-18 1-16</inkml:trace>
  <inkml:trace contextRef="#ctx0" brushRef="#br0" timeOffset="14293.02">10989 13353 0,'0'0'0,"-18"-18"16,18-17 0,-17 35-1,17 17 1,17 72-1,19 34 1,-1-17 0,-17-36-1,-18-52 1</inkml:trace>
  <inkml:trace contextRef="#ctx0" brushRef="#br0" timeOffset="14576.78">10918 13476 0,'-17'-18'0,"34"36"0,-34-53 16,17 0 0,0 17-16,35 0 15,18-35 1,35 36-1,18 34 1,-53 19 0,-18 69-1,-35-52 1,0 18-16,-53 52 31,18-70-31</inkml:trace>
  <inkml:trace contextRef="#ctx0" brushRef="#br0" timeOffset="14862.06">11254 13388 0,'0'-18'0,"0"36"0,17-71 16,-17 35 0,0-17-16,18 35 15,17 18 17,-17 35-17,-1 0-15,1 35 16,0 35-1,-18 1 1</inkml:trace>
  <inkml:trace contextRef="#ctx0" brushRef="#br0" timeOffset="15312.28">11501 13388 0,'0'-18'15,"0"1"1,17 17-16,1 35 31,-1 18-15,1-18-16,-18 36 15,18-36 1,-18 53 0,17 0-16</inkml:trace>
  <inkml:trace contextRef="#ctx0" brushRef="#br0" timeOffset="15679.96">11501 13476 0,'0'0'0,"0"-35"16,0 17-16,0 1 15,17 17 1,18 17-1,1 1-15,-1 17 16,0-17-16,36 35 16,-1 0 15,-34-36-31,-1 1 16,0-36-1,-17-52 1,-36-36-1,-17 18 1,-18-18 0,18 71-1,17 35 1,1 52 0</inkml:trace>
  <inkml:trace contextRef="#ctx0" brushRef="#br0" timeOffset="29636.83">20373 3387 0,'-18'0'78,"1"0"-31,34 0 156,1 0-172,0 0-15,-1-18 0,1 18-16,17 0 15,18-18 1,18 1-1,-36 17 1,-17 0-16,17 0 16,-18-18-16,19 18 15,-19 0-15,19 0 16,-1-18 0,18 18-1,-36 0 1,19 0-1,-19 0 17,1-17-17,-18 34 95</inkml:trace>
  <inkml:trace contextRef="#ctx0" brushRef="#br0" timeOffset="36605.78">25382 2611 0,'0'0'16,"0"-18"-1,18 18 1,-18 18 15,18-18-31,-18 17 16,0 36-1,17 53 1,-17-35 0,18-36-16,0 53 15,17 0 1,0-35-1,-17-35 17,-18-1-32,0-34 31,-18 17-31,0-36 16,-34-52-1,16 18 1,1-71-1,17 17 1,18 1 0,0 34-1,18 19 1,17 52 0,-17 18-16,17-17 15,18 52 1,-35-35-1</inkml:trace>
  <inkml:trace contextRef="#ctx0" brushRef="#br0" timeOffset="36822.11">25188 2946 0,'18'0'31,"0"-18"-31,-1 18 0,36-18 16,88-17 0,-35 0-1</inkml:trace>
  <inkml:trace contextRef="#ctx0" brushRef="#br0" timeOffset="37539.98">26053 2505 0,'17'-71'46,"-34"142"-46,34-159 16,-34 105 31,17 18-31,0 71-1,0-18 1,0-52-16,17 70 15,1-1 1,17-52 0,-17-17-1,-18-54 17,0 0-32,-18-17 15,-35-35 1,0 34-1,-35 1 1,0 53 15,53-18-31,-1 35 16,1 0 0,35 36-1,18-36 1,-1-35-16,36 35 15,53-17 1,53-36 0,-53-17-1,-71 17-15</inkml:trace>
  <inkml:trace contextRef="#ctx0" brushRef="#br0" timeOffset="38039.94">26352 2381 0,'0'-17'0,"0"34"0,0-52 0,0 17 16,0 1 0,0-1-16,0 0 15,18 18-15,0 18 47,-18 17-31,17 18-1,-17-17-15,18 122 16,0-52 0,-1 35-1,19-53 1,-1-35-1,-17-35 1,34 0 0,-16-54-1,-19 19-15</inkml:trace>
  <inkml:trace contextRef="#ctx0" brushRef="#br0" timeOffset="38308.24">26247 2364 0,'-18'0'0,"36"0"0,-36-18 16,18 0-1,18 1 1,17-1 0,18 0-1,-18 1-15,89-19 16,-71 19 0</inkml:trace>
  <inkml:trace contextRef="#ctx0" brushRef="#br0" timeOffset="38758.68">26793 2434 0,'0'-17'15,"0"34"-15,0-52 0,0 17 16,18 18-1,-18-17 1,0-1 0,0 36 15,0-1-15,18 54-1,17 35 1,0-1-1,1-69 1,-36-19-16,17 1 16</inkml:trace>
  <inkml:trace contextRef="#ctx0" brushRef="#br0" timeOffset="39559.05">26758 2187 0,'0'-17'0,"0"-1"31,0 0-15,0 1-1,0-1 1,18 0 31,-1 18-47,19-17 31,-1 17-31,36-18 16,-36 18-16,53-18 15,-35 18-15,70-17 16,-52-1 0,-18 18-1,-35 0-15,-18 18 47,0-1-31,-18 1-1,18 17 1,0 1 0,18 34-1,-1-17 1,-17-18-1,35 36 1,-17-36-16,17 71 16,36 35-1,-1-17 1,-52-54 0,0-34-16,-18-1 15,0 18 1,-53-36-1,-18 1 1,1-18 0,34 18-16,-69-1 31,52 1-31,0 0 16</inkml:trace>
  <inkml:trace contextRef="#ctx0" brushRef="#br0" timeOffset="48354.33">22225 1058 0,'0'0'15,"0"-17"-15,-18-1 47,18 0 62,0 36-62,0 0-15,18-18-17,-18 17 1,0 1 15,0 0 47,0-1-62,18-17-16,-18 18 15,17 0 1,-17 17 0,18 0-1,-18-17-15,18 35 16,-1 52 0,1 1-1,-1-35 1,1-36-1,0-17 1,-18-36 31,-18 1-47,0-1 16,1-35-1,17 18-15,-35-36 16,-1-35-1,19 18 1,-1 35 0,0 36-1,18-1 1,0 0 0,0 36 46,-17 0-46,17 17-16,0 18 15,-18-18 1,18 53 0,0 0-1,35-17 1,-35-53-1,18-36 1,-18-17 0,0-71-1,-18-18 1,18 1 0,-17 88-1,17 17-15,0 36 47,0-1-31,17 1-16,1 17 15,0-17 17,-1-1-17,-17-34 1,0-1-1,-17-17 1,17-18 0,0 0-1,0 35 1,0 36 0,0 53-1,35 17 1,-35-53-1</inkml:trace>
  <inkml:trace contextRef="#ctx0" brushRef="#br0" timeOffset="51441.99">24536 3157 0,'0'-17'0,"-18"17"16,0 0 0,1 0-1,-1 0 1,36 0 46,-1 0-46,1 0 0,17 0-16,1-18 15,-1 18-15,18-18 31,-18 1-15,0 17 0,-17 0-1,-18-18 1,-18 18 0</inkml:trace>
  <inkml:trace contextRef="#ctx0" brushRef="#br0" timeOffset="52075.93">24694 2946 0,'0'-18'16,"-17"18"-16,-1 0 16,1 0 15,-1 0-16,36 18 17,-1-18-17,18 17 1,-17-17-16,17 0 16,18 0-1,-17 0-15,16 18 16,-16-18-16,17 0 15,-18 0 1,-35 18 0,-18-1 15,1 1-15,-19 0-16,1-1 15</inkml:trace>
  <inkml:trace contextRef="#ctx0" brushRef="#br0" timeOffset="53710.9">21149 1605 0,'0'0'0,"18"0"15,-1-17 1,36-1-1,18-17 1,-36 17-16,71-17 16,17-1-1,-52 19 1,-53 17 0,-36 17-1,18 1-15</inkml:trace>
  <inkml:trace contextRef="#ctx0" brushRef="#br0" timeOffset="54131.78">21361 1393 0,'-18'0'16,"36"0"-16,-36-17 0,0 17 16,1 0-1,34 0 17,19 17-17,-19-17-15,54 0 16,52 0-1,18 0 1,-52 0 0,-54 0-1,-35 18 17,-18 17-17,-35 1 1,36-19-16,-36 36 15,-18 18 1,1-1 0</inkml:trace>
  <inkml:trace contextRef="#ctx0" brushRef="#br0" timeOffset="59239.9">19191 7549 0,'-18'0'31,"1"0"-15,-1 0 15,1 0 0,-1 0-15,0 18 0,-17 0-1,0-18 1,17 17-16,0-17 15,-34 18 1,16 17 0,19 1-1,-1-19 1,18 1-16,0 17 16,0-17-16,18-1 15,-1 36 1,19-17 15,16-19-15,19 19-1,17-1 1,0-35 0,-35 0-1,18-18 1,-36 1-1</inkml:trace>
  <inkml:trace contextRef="#ctx0" brushRef="#br0" timeOffset="59773.84">19473 7408 0,'0'0'16,"0"-17"-1,0-19 17,0 19-17,-17 34 32,17 1-31,0 35-1,0-18-15,0 36 16,0-36-16,0 53 16,35 18-1,0-18 1,1-35-1,-19-17 1,1-19 0,-1-17-16</inkml:trace>
  <inkml:trace contextRef="#ctx0" brushRef="#br0" timeOffset="60358.54">19756 7655 0,'0'0'0,"0"-17"16,0-1-16,0 0 15,0 36 48,0 0-63,0-1 15,0 1 1,0 35 0,0 0-1,0-18-15,0 0 16,17 18 0,18-35-1,18-18 1,0-18-1,0-35 1,-53-17 0,0 17-1,-70 0 1,-54 35 0,1 18-1,52 18 16,54 0-31,-1 17 0</inkml:trace>
  <inkml:trace contextRef="#ctx0" brushRef="#br0" timeOffset="60892.44">20108 7638 0,'18'-18'0,"-36"36"0,36-54 0,-18 1 15,0 17 1,0 1 15,0-1-15,-18 18-1,1 0 1,-1 35 0,0 1-1,18-1 1,0-17-16,0 17 15,71 18 1,-18-18 0,17-17-1,-17-1 1,-53 1-16,18-18 16,-18 18-1,-35 17 16,-36-35-15,18 18 0,18-36-1</inkml:trace>
  <inkml:trace contextRef="#ctx0" brushRef="#br0" timeOffset="61510.32">20479 7620 0,'0'-18'0,"0"36"15,0-53-15,0 17 0,0 0 31,-18 18-15,18 36 15,0-19-15,0 1-16,35 17 16,-17-17-1,0-18-15,17 18 16,0-36-1,1 0 1,-19 1 0,-17-36-1,-17 0 1,-36 0 15,17 53-31,1 0 16,-18 0-1,-17 53 1,17 17 0,35 1-1,36-1 1,17-34 0,-17-1-16,17 0 15,35 18 1,-34-35-1,-1-18-15,0 18 16,36-18 0</inkml:trace>
  <inkml:trace contextRef="#ctx0" brushRef="#br0" timeOffset="62063.18">20955 7426 0,'0'-18'0,"0"1"15,18-1 16,-18 0-15,-36 18 0,19 0-1,-1 36 1,-17-1 0,35-17-16,-18 35 15,18 52 1,18-16-1,17-1 1,18-18 0,0-34-1,-35-19-15,34-17 16,19 18 0</inkml:trace>
  <inkml:trace contextRef="#ctx0" brushRef="#br0" timeOffset="62594.89">21272 7497 0,'0'-18'0,"0"36"0,0-54 16,0 19-1,0-1 1,0 0 15,0 36 32,0 0-63,0-1 15,0 1-15,0 17 16,0 71 0,18-18-1,17-17 17,-17-36-32,17-35 31</inkml:trace>
  <inkml:trace contextRef="#ctx0" brushRef="#br0" timeOffset="63243.88">21431 7302 0,'18'0'0,"-36"0"0,1-17 16,34 17 46,1 0-46,0 0-1,-1 17 1,36 19 0,-18 17-1,-17-18-15,17 36 16,18 52 0,-35 0-1,-18-34 1,-18-19-1</inkml:trace>
  <inkml:trace contextRef="#ctx0" brushRef="#br0" timeOffset="63794.87">22084 7691 0,'0'-18'32,"18"18"-1,-18 18-15,0-1-1,17 1 1,-17 17-1,0 0 1,0-17-16,-17 17 16,-1-17-1,0 17-15,1-17 16</inkml:trace>
  <inkml:trace contextRef="#ctx0" brushRef="#br0" timeOffset="64102.87">22102 7391 0,'0'0'16,"0"-18"-16,17 18 31,-17 18 16,0-1-32</inkml:trace>
  <inkml:trace contextRef="#ctx0" brushRef="#br0" timeOffset="79106.82">19332 8308 0,'0'-18'31,"0"1"0,0-1 0,-17 18-15,17 18 172,0-1-173,17-17 1,-17 18-16,0 0 15,18 17 1,0 0 0,-1 18-1,1 18 1,-18-36 0,0-18-16,17 19 15,1 17 1,0 0-1,-1-18 1,-17-17 0,0-1-1,0 1 79,0-1-78,0-34 77,-17 17-93,17-18 16,-18 18-16,18-17 16,-18-19 15,1 1-15,-1 17-1,1 1 1,-1-1-1,0 0 1,-17 1 0,0-1-1,-1 18 1,1 0 0,17 0-1,-17 0 1,0 35-1,0-17 1,17 17 15,18-17-31,0 0 0,0 17 32,18 0-17,17 0 1,0 1-1,0-19 1,18 1 0,-35-18-16,35-18 15,53 1 1,-36-36 0,-17 35-1,-35 1-15,0-19 16,-1 19-1</inkml:trace>
  <inkml:trace contextRef="#ctx0" brushRef="#br0" timeOffset="79770.9">19650 8555 0,'-18'-18'15,"36"36"-15,-36-53 16,18 17 0,0 0-1,0 1 17,0 34-1,0 1-16,0 0 1,18 17 0,-18 0-1,17 0-15,1 18 16,17 0 0,18 0-1,0-35 1,-18-18-1,36-18 1,-18-17 0,-18-36 15,-17 1-15,-36 17-1,18 35-15,-18-17 16,-17 0-1,18 35 17,17 17-32</inkml:trace>
  <inkml:trace contextRef="#ctx0" brushRef="#br0" timeOffset="80506.98">20214 8572 0,'18'-17'15,"-36"34"-15,36-52 16,-1 18-1,-17-1 1,0 53 15,0-17-31,0 35 16,0 35 0,18-35-1,17 53 1,1-36-1,-19-34 1,1-19 15,-18-34-15,-18-19 0,-17-34-1,-18-18 1,18 17-1,-18-17 1,35 0 0,1 17-1,17 0 1,0 36 0,17 18-1,19 17 1,34 0-1,-17 17 1,18 36 15,-19 0-15,-52 0 0,-17 0-1,-18-18 1,-1 0-1,-17-35 1,36 0 0</inkml:trace>
  <inkml:trace contextRef="#ctx0" brushRef="#br0" timeOffset="81475.05">20832 8237 0,'0'0'0,"17"0"16,-17-17 15,-17 17-16,-1 0 17,0 0-32,18 17 15,-17-17-15,-1 18 16,0 0-16,1-1 16,-19 54-1,19-1 1,17 19 15,35-1-15,-17-35-1,52 35 1,1-35 0,-1-18-1,19-17 1,-37-18-1</inkml:trace>
  <inkml:trace contextRef="#ctx0" brushRef="#br0" timeOffset="82156.89">21237 8343 0,'-17'0'15,"34"0"-15,-52-17 16,17 17-16,1 0 16,17-18-1,0 36 17,0-1-17,17 18-15,1 1 0,0 17 16,17 70 15,0-35-15,0-52-1,-17-1 1,-36-53 15,1 1-15,17-19-16,-53-52 15,18 18 1,17 34-16,-17-34 16,17 17-1,18 18 1,0-1 0,18-17-1,17 18 1,35 17 15,-34 18-15,17 18-1,-53 0-15</inkml:trace>
  <inkml:trace contextRef="#ctx0" brushRef="#br0" timeOffset="82423.22">21043 8661 0,'0'-18'16,"0"36"-16,0-54 15,0 19 1,18 17-16,-1-18 15,1 18 1,0-18 0,105-17-1,-52 0 1,-1 17-16</inkml:trace>
  <inkml:trace contextRef="#ctx0" brushRef="#br0" timeOffset="83274.14">21696 8237 0,'0'-17'0,"0"34"0,0-52 0,0 17 16,0 1 0,0 34 46,0 1-46,0 17-1,17 54 1,1 16 0,35 19-1,-35-54 1,-1-52-16,19 35 15,-19-18 1,-17-52 15,-17-19-15,-1 19-16,0-19 16,-52-34-1,-1 35 16,1 35-15,34 17 0,19 1-1,-1 35 1,36-18 0,-1 0-1,19 1 1,34-1-1,1-35 1,-1-35 0,-17-1-1</inkml:trace>
  <inkml:trace contextRef="#ctx0" brushRef="#br0" timeOffset="83807.87">22066 8220 0,'0'0'0,"0"-18"16,-17 0-1,17 1 1,0-1-1,0 36 17,0-1-17,0 19 1,0-19-16,17 54 16,1 35-1,17 0 1,-17-36-1,17 18 1,0-35 0,-17-35-1,17-36 1</inkml:trace>
  <inkml:trace contextRef="#ctx0" brushRef="#br0" timeOffset="84079.1">21996 8167 0,'0'-35'32,"17"35"-32,19-18 15,-1 0 1,35 1 0,-34-1-1</inkml:trace>
  <inkml:trace contextRef="#ctx0" brushRef="#br0" timeOffset="84460.81">22419 8167 0,'0'0'15,"-18"-18"1,1 18-16,-1-17 16,18 34 30,0 1-30,0 17 0,18 0-1,-18 1-15,17 17 16,1 17 0,0 1-1,-1-54 1</inkml:trace>
  <inkml:trace contextRef="#ctx0" brushRef="#br0" timeOffset="85392.73">22490 7973 0,'0'0'0,"0"-18"0,0 1 31,0-1 32,17 18-32,1 0-15,-1 18-1,19-18 1,-19 0 0,1 0-16,0 0 15,-1 0 1,1 0 31,0 0-32,-1 0 17,-17 17-32,18-17 31,-18 18-16,0-1 1,18 1 0,-18 35-1,0-18 1,17-17-16,-17 35 16,18-18-16,-1 36 15,19 17 1,-1 18-1,-17-53 1,-18-18 0,0-18-1,-36 1 17,-34 0-17,-1-1 1,36-17-1,0 0 1</inkml:trace>
  <inkml:trace contextRef="#ctx0" brushRef="#br0" timeOffset="86495.36">22966 7902 0,'-18'0'0,"1"-17"31,-1 17-15,0 0-16,18-18 16,-17 18-1,34 0 17,1 0-17,0 0 1,17 18-1,0-1 1,0-17-16,36 36 16,-18 16-1,35 37 1,-35 34 0,-35-17-1,-18-18 1,-71 0-1,53-52-15</inkml:trace>
  <inkml:trace contextRef="#ctx0" brushRef="#br0" timeOffset="88529.9">28240 3951 0,'0'0'0,"0"-18"15,0 36 16,0 0-15,0-1-16,0 54 16,18 88-1,17 70 1,-18-141-16,19 141 16,-1 18-1,18 159 1,0-35-1,17-54 1,-34-176 15,-19-88-31</inkml:trace>
  <inkml:trace contextRef="#ctx0" brushRef="#br0" timeOffset="89330.79">28346 3634 0,'0'-18'0,"0"36"0,-18-54 31,18 19-15,18-1-1,-1 18-15,36-35 16,0 35-16,71-53 15,175-18 1,54 18 0,-141 18-1,-124 17-15,53 1 16,-53-1 0,-105 36-1,-36 17 1,0 36-1,-18 52 17,36 54-17,35 87 1,53 36 0,53 53-1,0-71 1,88 124-1,0-54 1,-106-158 0,-35 36-1,-88-54 1,-89-35 0,-88-35-1,71-53 1,-88 0 15,141-35-31,-53-1 16,-53 1-1,17 0 1,89-1 0,-18-17-1,71 0-15</inkml:trace>
  <inkml:trace contextRef="#ctx0" brushRef="#br0" timeOffset="90048.76">28416 5203 0,'53'0'31,"18"-17"-15,105-36 0,-35 0-1,-53 18-15,124-18 31,123-53-31,18 35 32,-106 18-17,-177 53 1,-87 0-16</inkml:trace>
  <inkml:trace contextRef="#ctx0" brushRef="#br0" timeOffset="90666.1">28840 5627 0,'0'-18'15,"0"36"-15,0-53 0,17 35 0,-17-18 16,0 0 0,0 36 15,18 35-15,-18-36-1,17 54-15,1 52 31,17-34-15,-35-36 0,-17-71 15,-1-35-15,-17-18-1,17 36-15,-35-71 16,0-35-1,18 71 1,53 17 0,35 35-1,17 1 1</inkml:trace>
  <inkml:trace contextRef="#ctx0" brushRef="#br0" timeOffset="90882.78">28751 5750 0,'0'0'0,"18"0"16,0-17-1,-1 17-15,36-18 16,71-35-1,-36 18 1,-53 17-16</inkml:trace>
  <inkml:trace contextRef="#ctx0" brushRef="#br0" timeOffset="91315.98">29245 5345 0,'0'-36'31,"0"54"1,18 0-17,-18-1-15,18 36 16,-18-18-16,17 54 16,18 16-1,1-16 1,-19-54-1,-17-17 1,-17-36 0,-19-17-1,-16-18 1,-1 17 0,-18 36-1,36 36 16,17 17-15,18 0 0,35-18-1,36 0 1,17-53 0,-53 18-16</inkml:trace>
  <inkml:trace contextRef="#ctx0" brushRef="#br0" timeOffset="91649.98">29386 5398 0,'0'0'0,"-17"-18"16,17 0 15,17 18-16,1 18 1,-18 0 0,35 52-1,1 18 1,-19-35 0,1-18-16,0 18 15,-18-35-15,17 17 16,-17-17-16,18 0 15,35-18 1,-18-18 0,-17 0-16</inkml:trace>
  <inkml:trace contextRef="#ctx0" brushRef="#br0" timeOffset="91817.5">29422 5362 0,'0'0'16,"-18"0"-16,18-17 16,18-1-1,-1 0 1,19 18 0,-19 0-16</inkml:trace>
  <inkml:trace contextRef="#ctx0" brushRef="#br0" timeOffset="92050.84">29616 5433 0,'0'0'16,"17"17"15,-17 1-16,18 17 1,17 36 0,-17-18-1,0-36-15,-1 19 16,1-1-16</inkml:trace>
  <inkml:trace contextRef="#ctx0" brushRef="#br0" timeOffset="92586.81">29633 5186 0,'0'-18'0,"0"36"0,0-53 16,0 17 31,18 18-16,0 0-16,-1 0-15,54 0 16,-1 0 0,-52 18-1,0-1-15,-1 1 16,-17 52 15,0 36-15,18 0-1,17-35 1,18-1 0,-18-17-1,-52-18 1,-19 1 0,1-36-16,-53 35 15,-18-17 1</inkml:trace>
  <inkml:trace contextRef="#ctx0" brushRef="#br0" timeOffset="93135.19">28892 3881 0,'0'0'0,"18"0"32,0 0-17,-18 17-15,0 1 16,17 52 0,1 36-1,0-18 1,17 1-1,-17-19 1,-1-35 0</inkml:trace>
  <inkml:trace contextRef="#ctx0" brushRef="#br0" timeOffset="93919.07">29422 4075 0,'-18'0'15,"36"0"-15,-54 0 16,19 0-16,-1 0 0,0 0 16,18-18 15,18 18-15,0 0-1,52 0 1,124 0-1,106-18 1,53 1 0,-124-1-1,-141 18-15,89-18 16,-18 18 0,-89 0-1,-52 0 16,-36 0 1,1 0-17</inkml:trace>
  <inkml:trace contextRef="#ctx0" brushRef="#br0" timeOffset="94586.01">30215 5203 0,'0'0'0,"18"0"16,-18-17-1,18 17-15,17-53 16,36-35-1,-19 17 1,-34 18-16,53-53 16,52-70-1,54-53 17,-19 35-17,-70 106 1,-52 52-16,17-17 15,-18 18 1,-53 53 15,-17 17-15,17-17 0,18 17-1</inkml:trace>
  <inkml:trace contextRef="#ctx0" brushRef="#br0" timeOffset="96037.73">31027 3528 0,'0'0'15,"0"-18"1,0 0-16,0 1 31,-18 17-15,1 17-1,-19 19 1,19-19-16,-19 36 16,-17 71-1,36 35 1,34 35 0,36-89-1,-35-52-15,35 53 16,53-18-1,0-35 1,17-35 15,-35-36-15,-35-17-16,18-18 16,-18-88-1,-53 70-15,0-70 16,-124-88-1,1 106 1,-89 52 0,53 89-1,124-1-15</inkml:trace>
  <inkml:trace contextRef="#ctx0" brushRef="#br0" timeOffset="96755.77">31133 3581 0,'0'0'0,"-18"0"16,36 0 15,-1 0-15,71-18-1,89-17 1,-18-18 0,-54 35-16,89-35 15,106-35 1,-35 18 0,-71 17 15,-124 35-31,-34 0 15,-1 1-15,0-1 32,1 18-17,-1-18 1,-17 18-16,-1 0 16,18 0-1,1 0 1,-1-17-1,-17 17 1</inkml:trace>
  <inkml:trace contextRef="#ctx0" brushRef="#br0" timeOffset="97480.56">31715 4427 0,'0'0'0,"17"0"16,-17-17-16,18 17 15,0-18 1,17 0 0,18 18-1,-36-17-15,54-1 16,88-35 0,70-17-1,18-1 1,-88 18 15,17 0-15,-70 0-1,-71 36 1,-35-1 0,0 36 15</inkml:trace>
  <inkml:trace contextRef="#ctx0" brushRef="#br0" timeOffset="98208.09">32844 3228 0,'-18'0'0,"0"0"31,1-18-15,-1 18-1,18 18 1,-35 17 0,17 18-1,0-18-15,1 71 16,17 0-1,17 35 1,36-17 0,18-36-1,-36-35 1,53 0 0,-17-36-1,-18-52 1,-18-36 15,0-87-15,-17-54-1,-71 18 1,-17 88 0,34 89-16,-52-36 15,53 53-15</inkml:trace>
  <inkml:trace contextRef="#ctx0" brushRef="#br0" timeOffset="103226.62">28892 5415 0,'0'0'0,"-17"0"15,-1 0 1,36 0 46,-1 0-30,1 0-17,0 0-15,-1 0 16,54 18-16,88 35 31,35 17-15,-53-17-1,-71-18-15,54 18 16,52 18 0,-35-36-1,-105-17 1,-19-18-16,-34-18 31,-19 1-15,-17-19-1</inkml:trace>
  <inkml:trace contextRef="#ctx0" brushRef="#br0" timeOffset="103822.78">29651 5115 0,'0'-17'16,"0"34"-16,0-52 0,-18 17 15,18 1 1,0-1 0,-17 36 15,17-1-15,-36 19-1,-34 87 1,-18 36-1,-36 17 1,36-17 0,53-53-1,-18 17 1,35-35 0,1-52-1,17-19-15,0-34 94,17 17-63</inkml:trace>
  <inkml:trace contextRef="#ctx0" brushRef="#br0" timeOffset="109918.34">19738 9402 0,'0'-18'0,"0"0"31,-18 1 0,1-1-15,-1 18 15,18-18-31,-35 18 16,17-17-1,0 17-15,1 0 16,-18 0 0,-1 17 15,1 19-16,17-19 1,1 19-16,-1 16 31,18-16-15,18-1 0,35 18-1,-18-18 1,-17-17-16,34 17 15,54-17 1,-35-18 0,-36 0-16,36-18 15,-1-17 1</inkml:trace>
  <inkml:trace contextRef="#ctx0" brushRef="#br0" timeOffset="110450.46">20073 9208 0,'0'0'16,"-18"0"-16,18-18 0,-17 18 31,-1 0-31,18-18 31,0 1-15,-18 17 15,18-18-15,0 36 0,0 17-1,18 0 1,-18-17-16,18 35 15,17 53 1,0-18 0,36-18-1,-18-17 17,-18-35-17,-17-18-15</inkml:trace>
  <inkml:trace contextRef="#ctx0" brushRef="#br0" timeOffset="111054.35">20461 9349 0,'-18'0'15,"18"17"63,0 1-62,0 0 0,0-1-16,0 18 15,18 1 1,17-1-1,18 0 1,-17-35 0,-19 0-16,19-17 15,-1-19 17,-18 1-17,-34-18 1,-18 18-1,-1 0 1,-34 35 0,17 0-1,35 17 1,-17-17 0</inkml:trace>
  <inkml:trace contextRef="#ctx0" brushRef="#br0" timeOffset="111705.88">21078 9243 0,'0'0'0,"0"-35"16,-17 17-1,-1-17 1,-17 35 0,0 0-1,17 0-15,-17 17 32,17 1-32,-35 0 15,0 17 1,36 0-1,17-17 1,0-1 0,35 1-1,-17 17 1,34 1 0,1-19-1,-35-17-15,35 35 16,0-17-1,-18-18 1,-35 18 0,0-1-1,-35-17 17,-36 18-17,18 0 1</inkml:trace>
  <inkml:trace contextRef="#ctx0" brushRef="#br0" timeOffset="112486.99">21202 9278 0,'0'0'16,"18"-18"-16,-1 1 31,-17 34 16,0 1-47,0 0 16,0-1-1,18-17 1,17 18 0,0-18-1,18 0 1,-35-18-16,35 1 15,-18-1 1,-35 0 0,0 1-16,-17-18 31,-1 17-15,0 0-16,-17 18 15,-18-17 1,18 17-1,-1 17 1,19 1 0,-1 0-1,1 34 1,17-16 0,0 17-1,17-18 1,1-17-16,17 17 15,18 0 1,18-17 0,-18-18-1,-18 0 1,18 0 0,35-36-1,-35 1 1,-18 18-1</inkml:trace>
  <inkml:trace contextRef="#ctx0" brushRef="#br0" timeOffset="113103.81">22190 9031 0,'0'0'15,"0"-18"-15,0 1 16,-18 17-1,18-18-15,-18 18 16,-17 0 15,0 0-15,17 0 0,-17 35-1,17 1 1,-17 17-1,35 17 1,18 18 0,17-17-1,-17-53-15,17 35 16,53-18 0,0-18-1,-35-17 1,-18 0-16</inkml:trace>
  <inkml:trace contextRef="#ctx0" brushRef="#br0" timeOffset="114071.33">22542 9013 0,'-17'0'16,"17"-17"-16,-18 17 16,1-18-1,17 36 48,0-1-48,17 1-15,1 35 32,-1-18-17,1 1-15,0 17 16,35 17-1,0-17 1,-36-35-16,1-1 16,0 1-1,-18-36 17,-18-17-17,-17-18 1,17 35-16,-17-34 15,-1-37 1,-17 19 0,18-1 15,18 54-15,-1-1-16,18-17 15,0 17 1,0 0-16,18 18 15,-1-17 1,18-1 0,18 18-1,18 18 1,0-1 0,-36 1-1</inkml:trace>
  <inkml:trace contextRef="#ctx0" brushRef="#br0" timeOffset="114321.88">22437 9155 0,'0'0'16,"-18"17"-1,53-17 17,1-17-17,16-1 1,-16 0-16,34 1 16,-17-1-16,18 0 15</inkml:trace>
  <inkml:trace contextRef="#ctx0" brushRef="#br0" timeOffset="115456.89">23160 8855 0,'-18'0'0,"18"-18"47,0 36 94,0-1-126,18-17 1,-18 18-16,0 0 16,18 35-1,17 17 1,-18-17 0,1-35-16,17 35 15,1 0 1,-19-36 15,1 1-15,-36-53 15,-17-1-15,-18 1-1,0 0 1,36 35-16,-54-18 15,18 18 1,18 0 0,-1 35-1,19-17 1,17 17 0,0 1-1,17 16 1,1-16 15,17-19-15,36 1-1,52-18 1,-52-35 0,35-18-1,-89 35-15</inkml:trace>
  <inkml:trace contextRef="#ctx0" brushRef="#br0" timeOffset="115906.97">23583 8802 0,'-17'-18'0,"34"36"0,-52-53 16,17 17-1,-17 0 1,35 1-1,0 34 1,18-17 0,-18 18-16,17 35 15,1 53 1,17-1 0,-35-52-1,18-17 1,17 34-1,-17-52 1,17 0 0,-17-36-1,-1 0-15</inkml:trace>
  <inkml:trace contextRef="#ctx0" brushRef="#br0" timeOffset="116139.98">23495 8802 0,'0'-18'16,"0"36"-16,-18-71 15,36 18 1,0 35-1,17-18 1,35-17 0,-34 17-16</inkml:trace>
  <inkml:trace contextRef="#ctx0" brushRef="#br0" timeOffset="116491.64">23989 8643 0,'0'0'16,"0"-18"-16,0 1 15,0-1 1,0 36 31,0-1-32,0 54 1,0-18 0,0-18-16,0 36 15,18-36-15,-1 18 16,-17-35-16,35 17 15</inkml:trace>
  <inkml:trace contextRef="#ctx0" brushRef="#br0" timeOffset="117108.59">23989 8431 0,'0'-17'16,"0"34"-16,0-52 15,0 17 1,18 18-1,-18-17 1,17-1 0,36 18-1,18-17 1,-18 17 0,-18 0-16,0 0 15,18-18 1,-35 36 15,-18 17-15,0 18-1,0-18 1,0 53 0,35 0-1,0 1 1,1-36-1,-1 35 1,0 0 0,-35-35-1,-18-18 1,-17-17 0,-53-1 15,0-17-16,52 18-15</inkml:trace>
  <inkml:trace contextRef="#ctx0" brushRef="#br0" timeOffset="117641.75">24536 8273 0,'0'0'16,"-18"-18"-16,0 18 15,18-18 17,18 18-17,53 18 1,17 35 0,-18 17-1,-34-17 1,34 53-1,-17 71 1,-53-19 0,-35-87-16</inkml:trace>
  <inkml:trace contextRef="#ctx0" brushRef="#br0" timeOffset="117891.86">25082 8767 0,'18'-18'0,"-36"36"0,54-36 15,-1 18-15,-17 18 31,-18-1-31,17 18 16,-34 36 0,-19-18-16</inkml:trace>
  <inkml:trace contextRef="#ctx0" brushRef="#br0" timeOffset="118081.9">25030 8467 0,'0'-18'0,"0"36"0,-18-71 15,18 35 1,0 36 31</inkml:trace>
  <inkml:trace contextRef="#ctx0" brushRef="#br0" timeOffset="122599.04">23636 8132 0,'0'0'0,"0"-18"16,0 36 15,0-1-15,0 1 0,0 17-1,0-17-15,0 17 16,0-17-16</inkml:trace>
  <inkml:trace contextRef="#ctx0" brushRef="#br0" timeOffset="122830.82">23583 7955 0,'0'0'0,"0"-17"16,0-1 0</inkml:trace>
  <inkml:trace contextRef="#ctx0" brushRef="#br0" timeOffset="131942.54">20144 10178 0,'0'0'0,"17"0"16,1 0-16,0 0 31,-18-18-15,-18 18 15,0 0-15,1-18-1,-1 18 1,-17 0-1,-18 0 1,17 0 0,19 18-16,-18 0 15,-18 17 1,35-17 0,0 34 15,54-16-16,-1-1 1,35 18 0,36-35-1,18-1 1,-54-34 0,19-19-1</inkml:trace>
  <inkml:trace contextRef="#ctx0" brushRef="#br0" timeOffset="132342.14">20479 10001 0,'0'0'15,"0"-17"-15,0-1 16,-18 18 0,18 18 15,0-1-16,18 54 1,-1-1 0,19 19-1,-1-37 1,-17-16-16,17 17 16,0 0-1,-17-53 1</inkml:trace>
  <inkml:trace contextRef="#ctx0" brushRef="#br0" timeOffset="132811.87">20814 10213 0,'0'-18'16,"0"36"-16,18-36 0,-18 1 0,0-1 15,0 0 1,0 36 15,-18-18-31,18 35 16,-18-17-1,18 17 1,0 18 0,18 0-1,35-18 1,17-17 0,-17-18-1,-35 0-15,0-35 16,-1-18-1,-52-35 1,0 35 0,-36 0-1,1 53 1,52 0 0</inkml:trace>
  <inkml:trace contextRef="#ctx0" brushRef="#br0" timeOffset="133292.81">21396 10037 0,'-18'0'15,"36"0"-15,-36-18 0,1 18 16,-1-18-16,-17 1 16,-18 17-1,18 0 1,-1 35 0,19 0 15,-1-17-16,18 35 1,0 0 0,18-18-1,35 0 1,35 0 0,0-17-1,-53-18 1,-17 18-16,0-18 15,-54 17 1,-17-17 0,-17 18-1,17-18 1</inkml:trace>
  <inkml:trace contextRef="#ctx0" brushRef="#br0" timeOffset="133843.17">21608 10089 0,'0'0'0,"0"-17"15,0-1 1,0 36 31,0-1-47,0 1 15,0 0 1,17-1-16,19 1 31,16 0-15,1-36-1,-17 0 1,-1-35 0,-35 1-1,-53-1 1,18 35 0,-36 18-1,18 18 1,0 35-1,18-1 1,35 1 0,0-35-16,18 35 15,52 17 1,36-34 0,-35-19 15,-36-17-31</inkml:trace>
  <inkml:trace contextRef="#ctx0" brushRef="#br0" timeOffset="134263.81">22419 9825 0,'0'-18'0,"0"36"0,0-53 15,-18 17 1,18 0-1,-17 18 1,-1 0 0,0 36-1,1 16 1,-1 37 0,36 34-1,-1-52 1,36 35-1,36-54 1,34-34 0</inkml:trace>
  <inkml:trace contextRef="#ctx0" brushRef="#br0" timeOffset="134727.73">23089 9860 0,'-17'-18'0,"34"36"0,-52-53 16,17 17 0,18 36 15,18-1-31,0 54 15,-1 0 1,1-36-16,0 18 16,35 17-1,-36-17 17,1-53-17,-36-17 1,-17-54-1,-18 1 1,-18-89 0,18 35-1,36 89-15,-18-53 16,35 17 0,35 54-1,35 17 1,-17 35-1</inkml:trace>
  <inkml:trace contextRef="#ctx0" brushRef="#br0" timeOffset="134947.04">22966 9931 0,'0'0'16,"17"-18"15,36 0-15,-35 1-16,53-1 16,52-35-1</inkml:trace>
  <inkml:trace contextRef="#ctx0" brushRef="#br0" timeOffset="135478.31">23460 9596 0,'0'-18'0,"0"36"15,0-71 1,0 35-1,17 18-15,1 18 32,-18 17-17,18 71 1,-1-18 0,-17-35-16,36 70 15,-19-70 1,1 0-1,-1-18 1,-17-52 15,-17-18-15,-36-36 0,18 0-1,-36 18 1,36 53-1,-18 53 1,18 0 0,35-17-16,0-1 15,35 35 1,0-52 0,0 0-16,36-18 15,52-18 1,-87 0-16</inkml:trace>
  <inkml:trace contextRef="#ctx0" brushRef="#br0" timeOffset="135865.34">23865 9648 0,'-17'-17'16,"34"34"-16,-34-52 16,-1 0-1,18 17 1,18 1 0,-1 34 15,-17 1-16,18 52 1,17 36 0,-35 0-1,18-35 17,0-36-32,-18 0 15,17-17-15,19-18 16,-19 0-16,36-18 15,18-52 1</inkml:trace>
  <inkml:trace contextRef="#ctx0" brushRef="#br0" timeOffset="136062.44">23901 9525 0,'35'18'0,"-88"-36"15,71 18-15,-54 0 0,19-18 0,17 1 16,35-1 15,0-17-15,-17 35-16,88-18 16</inkml:trace>
  <inkml:trace contextRef="#ctx0" brushRef="#br0" timeOffset="136546.94">24518 9525 0,'-18'-18'16,"36"36"-16,-53-53 15,35 17 1,-18 18 0,1 0-16,17-18 15,-18 18 1,0 18 0,-35 0-1,0 35 1,0 0-1,18 52 1,35-16 0,18-37-1,17-34 1,0-18-16,54-18 16,-36-17-1,17-53 1,-52-18-1,-18 36 1,-53 34 15,-18 36-15,54 0-16</inkml:trace>
  <inkml:trace contextRef="#ctx0" brushRef="#br0" timeOffset="137131.34">24571 9349 0,'-18'0'16,"36"0"-16,-36-18 0,1 0 0,-1 1 31,18-1 1,18 18-17,-1 0 1,19-18-1,17 18 1,-36-17-16,36 17 16,0 0-1,-18 0 1,-35 35 0,18-17-1,-18-1-15,0 19 16,0 34-1,18 36 1,-1-18 15,18 36-15,1 17 0,-19-106-1,-34 0 1,-36-35-1,0 0 1,0-17-16</inkml:trace>
  <inkml:trace contextRef="#ctx0" brushRef="#br0" timeOffset="137797.44">24994 9225 0,'-17'0'16,"17"-17"0,-18-1-1,0 0 1,1 1-1,17-1 1,35 18 15,0 0-15,36 53 0,-18 0-1,-18-36-15,18 54 16,35 70 15,-35-17-15,-53-19-1,-18-69 1,1-1-16,-18-17 0</inkml:trace>
  <inkml:trace contextRef="#ctx0" brushRef="#br0" timeOffset="138215.29">25665 9578 0,'-18'-35'15,"36"70"-15,-36-88 16,36 53-1,-1 0 1,1 18 0,-18 17-1,0-17-15,18 17 16,-36 53 0,-17-17-1,17-54 1</inkml:trace>
  <inkml:trace contextRef="#ctx0" brushRef="#br0" timeOffset="138434.91">25523 9349 0,'0'-18'15,"0"36"-15,18-36 0,0 18 16,-1 0 0,-17 18 15,0-1-31,-17 1 16</inkml:trace>
  <inkml:trace contextRef="#ctx0" brushRef="#br0" timeOffset="146974.97">29016 6473 0,'-18'-17'0,"-35"-18"31,0 35-15,18-18 0,18 18-1,-1 0-15,18 18 31,0-1-15,0 1-16,0 17 16,18-17-16,-1 35 15,18 53 1,18 35 0,36 53 15,-1 35-16,-35-53 1,17 54 0,18-54-1,-35-88 1,-35-52 0,17-19-1,-17-17 1,0-17-1,-1-1 1,1-17 0,17 17-1,0 0 1,71 1 0,-18-1-1,106 0 1,36-17 15,-36 17-15,-71 18-1,1-17 1,-54 17 0,-52-18-1,0 18 1,-1-17-1</inkml:trace>
  <inkml:trace contextRef="#ctx0" brushRef="#br0" timeOffset="147475.79">30339 6650 0,'0'-18'16,"0"36"-16,-18-53 0,-17-18 16,0 17 15,17 19-16,0 17 17,36 70-17,0-34-15,35 69 16,52 89 0,-16-52-1,52 69 1,-71-70-1</inkml:trace>
  <inkml:trace contextRef="#ctx0" brushRef="#br0" timeOffset="151130.5">29369 7144 0,'0'-18'15,"17"36"32,1-1-31,17 36-1,-35-35-15,36 52 16,-1 54 15,-17-71-31,-1-18 16,-17-17-1,0-36 1,-35-52 0,-18-36-1,0 18 17,18 52-32,-1-34 15,-16-1 1,52 54-1,35-1 1,-18 18-16</inkml:trace>
  <inkml:trace contextRef="#ctx0" brushRef="#br0" timeOffset="151346.84">29298 7391 0,'18'0'16,"-36"0"-16,53-18 0,1-17 31,17-1-15,35-34-1,-18 17 1,-52 35-16</inkml:trace>
  <inkml:trace contextRef="#ctx0" brushRef="#br0" timeOffset="151800.06">29633 7038 0,'0'-18'16,"0"1"-16,0-1 15,0 0 1,0 1-1,18 34 1,0 1 15,-18 0-31,35 35 16,0 35 0,0 18-1,1-54 1,-19-34-1,-17 0-15,18-18 16,-18-53 0,-35 0-1,-1 0 1,19 53-16,-18-18 16,-1 36-1,19 35 1,17 0-1,17-18 17,1-17-32,35 17 15,35-17 1,35-54 0</inkml:trace>
  <inkml:trace contextRef="#ctx0" brushRef="#br0" timeOffset="152096.22">29933 6897 0,'-17'0'16,"34"0"-16,-17 0 46,0 17-30,0 1-16,35 17 16,-17 18-1,-18-35 1,35 35 0,1 17-1,-1 1 1,0-53-16</inkml:trace>
  <inkml:trace contextRef="#ctx0" brushRef="#br0" timeOffset="152297.91">29827 6914 0,'0'-17'15,"0"34"-15,-17-34 0,52-1 16,18 18 0,-35-17-1,34 17 1,19-18-16</inkml:trace>
  <inkml:trace contextRef="#ctx0" brushRef="#br0" timeOffset="152634.07">30127 6897 0,'-17'17'47,"17"1"-31,0 17-1,0-17-15,0 0 16,0 52 0,17-35-1,1-17 1,17-18 0,-17-18-1,-18-34 1,0 34-16,0-35 15,-53-18 1,18 54 0</inkml:trace>
  <inkml:trace contextRef="#ctx0" brushRef="#br0" timeOffset="153149.87">30074 6773 0,'0'-17'16,"0"34"-16,-17-52 15,17 17-15,17 18 47,1 0-31,0 0-16,17 0 15,35 0 1,-17 0 0,-35 0-1,0 18 1,-18 17-1,35 18 17,0 18-17,0-1 1,54 19 0,-19-19-1,-17-35 1,-53 1-1,0-19-15,-35 1 16,-53 0 0,-36 17-1</inkml:trace>
  <inkml:trace contextRef="#ctx0" brushRef="#br0" timeOffset="155120.4">29457 7003 0,'-18'0'15,"18"-18"1,-17 18 0,17 18-1,17-1 1,19 1 0,-19 0-1,36-1 1,71 18-1,52 1 1,0 17 0,-70-36-1,18 19 1,-71-1 0,-18-35-1,-53 0 16,1 17-15</inkml:trace>
  <inkml:trace contextRef="#ctx0" brushRef="#br0" timeOffset="155817.93">29968 6738 0,'0'-18'31,"0"36"16,0 0 0,-17-1-31,-1-17-16,-17 36 15,-18 52 1,-18 35-1,19-17 1,16-53-16,1 70 16,0 36-1,-1-18 1,19-70 15,17-36-15,0-17-16,0-36 47,-18 18-32,18-17-15,-17 17 16,-1 0 0</inkml:trace>
  <inkml:trace contextRef="#ctx0" brushRef="#br0" timeOffset="162892.49">29298 8625 0,'-17'0'0,"34"0"0,-34-17 0,-54-1 31,18 18-15,0 0 0,36 53-1,17 35 1,0-17 0,17 52-1,18 18 1,1 53-1,17 71 1,-36-53 0,36 123-1,18-18 17,35 1-17,-1-1 1,-34-140-1,17-1 1,-70-70 0</inkml:trace>
  <inkml:trace contextRef="#ctx0" brushRef="#br0" timeOffset="163929.53">29157 8714 0,'-18'-18'0,"36"36"0,-36-54 15,1 36-15,-1-17 16,-17-19 0,35 19-1,18-19 1,17-16 0,35-19 15,71 0-16,18 36 1,-53 0-16,123-18 16,-123 35-16,141-35 15,18 18 1,-124 18 0,-106-1-1,-35 36 1,0-1-1,0 54 1,0-1 0,-18-34-16,18 87 15,18 89 1,17 52 15,54 36-15,-19-88-1,-17-106-15,53 123 16,88 106 0,18-35-1,-1-53 1,-105-106 0,0 53-1,-106-53 1,-71-35-1,-34-53 1,52-35-16,-71 17 16,-88 18-1,-17 17 17,-53 18-17,88 1 1,-124 17-1,19 17 1,52-35 0,70-35-1,107-53 1,34-18 0</inkml:trace>
  <inkml:trace contextRef="#ctx0" brushRef="#br0" timeOffset="164994.49">29069 9631 0,'0'17'16,"0"-34"-16,18 34 15,34-34 1,54-18 0,53-18-1,-18 0 1,-53 35 0,89-35-1,-89 18-15,106-18 16,88-18-1,-70 1 1,-53 35 0,-106 35-1,-1 0 1,-69 0 15,-1 0-15,1 17-16,-1-17 15,0 0-15</inkml:trace>
  <inkml:trace contextRef="#ctx0" brushRef="#br0" timeOffset="166045.97">29633 8943 0,'0'-18'15,"0"1"-15,0-1 32,-17 18-32,-1-18 15,0 18 1,1 18 0,-18 0-1,-1 35 1,19 17-1,34 1 1,1-36 0,0-17-16,87 17 15,1-35 1,53-18 0,-71-17-1,-53 17-15,1-35 16,-72-35-1,-105 18 1,-17 34 0,52 36 15,18 53-31</inkml:trace>
  <inkml:trace contextRef="#ctx0" brushRef="#br0" timeOffset="167046.96">30533 8696 0,'0'0'0,"-18"18"0,1-1 16,-1 1-1,-17 0 1,35-1-1,17-17 1,1 0 0,53-35-1,52-18 1,-17 18 0,-53 17-16,106-53 15,-89 36 1,18 18-1,-70 17 1,-36 0 15,-17 17-15,0-17-16</inkml:trace>
  <inkml:trace contextRef="#ctx0" brushRef="#br0" timeOffset="167398.04">30868 8431 0,'0'0'0,"0"-17"0,-18 17 16,1-18-1,34 18 16,1 0-31,-18 18 0,53-18 16,-35 0 0,52 17-1,54 1 1,-1 0 0,-70-1-1,-35 1 1,-18 0-16,-18 17 15,-53 35 1,-17 1 0,71-71-16</inkml:trace>
  <inkml:trace contextRef="#ctx0" brushRef="#br0" timeOffset="168067.5">31344 7920 0,'-17'-18'16,"-1"18"31,18 18-32,-18 0 1,1-1-16,-19 36 16,19 53-1,34 17 1,19-17-1,-19-53-15,54 53 16,52 53 0,1-36-1,17-70 1,-18-88 0,-34-53 15,-72-18-16,-17-88 1,-70 0 0,-18 88-1,35 53-15,-36 0 16,-52 53 0,53 53-1</inkml:trace>
  <inkml:trace contextRef="#ctx0" brushRef="#br0" timeOffset="168744.71">31574 7938 0,'-36'0'0,"72"0"0,-107 0 0,53 17 15,-87-17 1,69 18 0,19-18-1,52 0 1,53-35 0,89-18-1,52-18 16,-53 0-15,89-17 0,-36 0-1,-105 35 1,-72 36-16,37-1 16,-36-17-1,0-1 1,-36 19-1,1 17 1,-1 0-16,-17 17 94,-17-17-63,17 18-31</inkml:trace>
  <inkml:trace contextRef="#ctx0" brushRef="#br0" timeOffset="169331.95">32791 7461 0,'-18'0'0,"36"0"16,-36-17-16,0 17 0,1 0 15,-1 35 16,-17 18-15,17 35 0,18-17-1,0 52 1,35 1 0,-17-54-1,35 18 1,18-35-1,-1-18 1,1-52 0,-36-18-1,-17-18 1,-1-36 0,-17-34-1,-35-1 16,-18 54-15,0-18 0,0 35-1,0 35 1,18 1 0,0 34-1,17 1-15</inkml:trace>
  <inkml:trace contextRef="#ctx0" brushRef="#br0" timeOffset="170233.83">31909 8890 0,'0'0'15,"0"-18"1,17 18-16,19-17 31,-1-1-15,-17 0-1,35-17 1,-18 18-16,53-19 16,71-34-1,-1-1 1,1 1 0,-35-1-1,70-17 1,-18 0-1,-52 17 1,-54 36 0,-52 17-16,17-17 15,-35 17 1,-18 18 15,1 0-15,-18 36-1</inkml:trace>
  <inkml:trace contextRef="#ctx0" brushRef="#br0" timeOffset="171068.8">31062 7391 0,'0'0'0,"18"-18"15,-1 18 16,-17 18 1,36 35-17,-19 0 1,19-36-16,34 71 16,-52-70-16</inkml:trace>
  <inkml:trace contextRef="#ctx0" brushRef="#br0" timeOffset="171253.21">31133 7885 0,'0'17'0,"0"-34"0,17 17 31,1 0-31,0-18 16,34-17-1,1 17-15,36-35 16,52-17 0</inkml:trace>
  <inkml:trace contextRef="#ctx0" brushRef="#br0" timeOffset="171471.64">31009 7497 0,'-17'0'16,"34"0"-16,-70 0 0,53-18 15,0 0 1,18 1 0,52-36-1,54-18 1,-18 18-16</inkml:trace>
  <inkml:trace contextRef="#ctx0" brushRef="#br0" timeOffset="172085.5">31291 7302 0,'18'-35'31,"-18"18"-31,18-19 16,-1 19-1,1 34 17,0 1-32,34 52 15,19 1 1,17 17-1,-17-17 1,-54-36 0,-69-88 15,16 0-15,1 18-16,-18-71 15,18 53 1,-1 18-1,54 35 1,17 35 0,36 18 15,17 0-15,-17-35-1,17-18 1,-70-36-1,-18-17 1,-53-35 0,-36 0-1,19 35 1,17 36 0,35 52-1,18-18-15,18 1 16</inkml:trace>
  <inkml:trace contextRef="#ctx0" brushRef="#br0" timeOffset="172652.84">31768 7144 0,'0'-18'0,"0"36"0,0-54 16,0 19 0,17 17-1,1 17 1,0-17-16,17 36 16,35 52-1,1 18 1,-18-53-1,-18 0 1,-17-36 0,-53-52-1,-18-18 17,-53-53-17,0-17 1,0 35-1,71 52 1,35 19 0,53 17-1,35-18 1,-35 18 0,0 18-1,-36-1-15,1 36 16,-18-18-1,-35 54 1,-18-36 0,35-36-1</inkml:trace>
  <inkml:trace contextRef="#ctx0" brushRef="#br0" timeOffset="174671.89">30939 8661 0,'0'-18'62,"0"0"-62,0 1 16,0-1 0,17-52-1,1 52-15,35-53 16,17-34 0,1 34-1,17-52 1,-35-19-1,-35-34 1,-36-36 0,0 54 15,1-36-15,17 70-1,17 36 1,1 35-1,0 0 1,17-17 0,-17 52-16,34-17 15,37-54 1,52-34 0,-53 35-1,71-53 1,-36 0-1,-52 52 1,17-17 15,18-17-15,17 17 0,1 18-1,-1 0 1,-70 35-1,0-53 1,-18 18 0,-35 35-1,18-53 1,35 18 0,35-18-1,0 0 1,-52 18-1,16 0 1,-34 0 0,17-18 15,1 18-15,-19 35-1,1-35 1,-18 17-1,0-17 1,0 53 0,0-54-1,35 19 1,1-1 0,-19 18-1,-17 36-15,18-19 16,-18-34-1,-35 17 17,-18 18-17,17-1 1,-17 19 0,0-1-1,36 0 1,-1 1-1,1 17 17,-1 0-17,0 17 1,1 1 0,-19 0-1,19 17 1,-19-17-1,54-18 17,17 0-17,1-18-15,-1 18 16</inkml:trace>
  <inkml:trace contextRef="#ctx0" brushRef="#br0" timeOffset="175222.17">33320 3351 0,'0'0'0,"18"-17"32,-36 34 15,0 1-32,18 0-15,-35-1 16,-36 54-1,1-18 1,35-18-16,-71 71 16,53-53-1,18-36-15,-1 19 16,19-1 0,-1-35-1,18-18 1,18 18-1,-1-17 17,1 17-17,17 0 1,36 0 0,17 17-1,35 19 1,-52-1-16</inkml:trace>
  <inkml:trace contextRef="#ctx0" brushRef="#br0" timeOffset="180963.04">29563 10601 0,'0'0'0,"-18"0"0,1 0 15,-36 0 1,35 0-1,0 0-15,36-18 16,17 18 0,71-35 15,88-18-15,71-35-1,-54 17 1,124-34-1,-35 16 1,-70 19 0,-89 52-1,-106 18 1,-17 0 0,-36 0-1,-35 0 1</inkml:trace>
  <inkml:trace contextRef="#ctx0" brushRef="#br0" timeOffset="182380.8">29369 10054 0,'17'0'0,"-17"-17"15,18 17 1,-18-18 0,18 36 46,-18-1-62,17 1 16,19-1-1,-19 19-15,19-1 16,-19 0-16,18 1 16,18 34-1,0-17 1,-35-18 0,-36-70 15,1 17-16,-19-17-15,-52-88 32,-18-1-17,71 54 1,17 34-16,-17-17 16,35-17-1,18-1 1,17 36-1,0 17 1,-17 18-16</inkml:trace>
  <inkml:trace contextRef="#ctx0" brushRef="#br0" timeOffset="182596.79">29386 10160 0,'18'0'0,"17"-18"31,-35 1-15,71-19 0,-18 1-1,-36 18-15,54-19 16,-36 19-16</inkml:trace>
  <inkml:trace contextRef="#ctx0" brushRef="#br0" timeOffset="183081.34">29722 9807 0,'0'0'0,"-18"-17"15,18-19-15,0 19 16,0-1-1,18 18 1,34 53 15,-16 17-15,-1-34-16,18 52 16,-35-53-16,17 53 15,18-17 1,-36-36-1,1-35 1,-53-35 0,-18-36-1,18 36 1,-54 0 0,36 53-1,18-1 1,18 36-1,17 18 17,52-36-17,19-17 1,17-1 0,36-34-1,-107-1-15</inkml:trace>
  <inkml:trace contextRef="#ctx0" brushRef="#br0" timeOffset="183464.77">30021 9701 0,'0'-17'16,"0"34"-16,18-52 0,-18 17 16,0 1-1,-18-1-15,18 1 16,-17-1 0,17 0-1,17 36 1,19 35-1,17 35 1,17 53 0,1-17-1,-36-71 1,-17-36-16,17-17 16,18-17-1,-53-1 1</inkml:trace>
  <inkml:trace contextRef="#ctx0" brushRef="#br0" timeOffset="183631">30074 9507 0,'0'0'0,"-17"0"0,-1 0 15,-17 0 1,52-17-1,1 17-15,35-18 16,-18 18-16</inkml:trace>
  <inkml:trace contextRef="#ctx0" brushRef="#br0" timeOffset="183998.53">30357 9543 0,'0'17'31,"-18"-17"-15,18 36-1,0 34 1,35 1-1,-35-54-15,53 71 16,0-52 0,18-19-1,-19-52 17,-52 0-32,-17-36 15,-1 36 1,-35-18-16,-17 0 31,52 36-31</inkml:trace>
  <inkml:trace contextRef="#ctx0" brushRef="#br0" timeOffset="184482.6">30480 9402 0,'0'0'15,"-18"0"-15,-17-18 16,17 0-16,18 1 31,18 17-15,0-18-1,35 0 1,-18 18 0,18 0-1,-18 0 1,-17 36 0,-1 34-1,-17 1 1,36 52-1,-19-70-15,19 35 16,34 18 0,-17-35-1,-53-36 1,-70 0 0,-36 1-1,0-1 16</inkml:trace>
  <inkml:trace contextRef="#ctx0" brushRef="#br0" timeOffset="187824">18927 13652 0,'17'0'16,"-17"-17"15,18 17-15,-18-18-1,0 1 1,-18-1-1,1 0 1,-1 1 0,0 17-16,-52 0 15,-19 35 17,37-17-17,16-1-15,1 18 16,-18 18-1,53 0 1,18 0 0,-1-35-16,36 17 15,53 36 1,18-36 0,17-53-1</inkml:trace>
  <inkml:trace contextRef="#ctx0" brushRef="#br0" timeOffset="188155.05">19279 13423 0,'18'-17'0,"-36"34"0,36-70 16,-18-17 0,0 52-16,0-17 15,0 0 1,0 17 0,0 53-1,0 71 1,18 53-1,17 17 1,-17-88 0,-18-35-1,17 0-15</inkml:trace>
  <inkml:trace contextRef="#ctx0" brushRef="#br0" timeOffset="188586.95">19579 13600 0,'0'-18'16,"0"-17"0,0 88-16,0-142 0,0 72 0,-17-19 15,-1 1 1,18 18-1,-18 17-15,1 17 16,-19 18 0,36 54 15,0-19-15,36-17-1,17 0 1,17-18-1,-17-52 1,-18-19 0,-35-17-1,0 18-15,-17-18 16,-54-35 0,18 35-1,36 71 1</inkml:trace>
  <inkml:trace contextRef="#ctx0" brushRef="#br0" timeOffset="188937.6">19844 13476 0,'35'-35'0,"-70"70"0,88-88 16,0-17-1,-71 34 1,0 19 0,-52-1-1,17 53 1,0 36 0,53-36-1,35 53 1,53-17-1,53-1 1,-70-17 15,-36-35-31,1 0 16,-19-1-16,-17 1 16,-35 0-16</inkml:trace>
  <inkml:trace contextRef="#ctx0" brushRef="#br0" timeOffset="189471.46">20108 13529 0,'0'-18'16,"0"36"-16,0-53 0,0 17 15,0 0 1,18 18 15,0 18-15,-1 0 0,1-1-1,0 1-15,-1 17 16,54-17-1,17-18 1,0-35 0,-53-18-1,-17-18 1,-53 1 0,-71 17-1,0 70 1,36 36 15,52 18-31,0 17 31,71 0-15,-18-35 0,1-35-16,34 17 15,-17-35-15,18 18 16,-18-18-16</inkml:trace>
  <inkml:trace contextRef="#ctx0" brushRef="#br0" timeOffset="189839.74">20884 13212 0,'0'-18'0,"0"36"0,0-54 16,-17 36-16,17-35 15,0 17 1,-18 18-1,1 53 1,-1 18 0,0 52-1,18 18 1,18-52 0,35 16-1,35-34 1</inkml:trace>
  <inkml:trace contextRef="#ctx0" brushRef="#br0" timeOffset="190255.65">21343 13423 0,'-18'-17'15,"36"34"-15,-53-52 0,17-18 16,0 18 0,-17-1-1,18 36 1,-1 18 0,0 35-1,1 53 1,17 0-1,17-53 1,54-18 15,52-35-15,-70-35 0,-17-1-1,-19-70 1,-70 18-1,-35 35 1,35 53 0</inkml:trace>
  <inkml:trace contextRef="#ctx0" brushRef="#br0" timeOffset="191105.78">21625 13088 0,'0'-18'63,"18"18"-47,0 0 15,-1 0-16,36 18 1,0 17 0,-18 18-1,-17-17-15,17 34 16,-35 71 0,0 0-1,-53-53 1,36-70-1</inkml:trace>
  <inkml:trace contextRef="#ctx0" brushRef="#br0" timeOffset="191473.19">22296 13529 0,'0'-18'0,"0"36"0,17-71 16,1 35 0,-1 1-1,-17 34 1,0 1 0,0 0-16,0 35 15,-35 35 1,18-53-1</inkml:trace>
  <inkml:trace contextRef="#ctx0" brushRef="#br0" timeOffset="191674.91">22190 13247 0,'17'-18'15,"-34"36"-15,34-53 16,1 35 0,0 0-1,-18 17 1,17 1-16</inkml:trace>
  <inkml:trace contextRef="#ctx0" brushRef="#br0" timeOffset="192924.74">19209 14288 0,'0'-18'16,"0"36"-16,0-54 15,0 19-15,0-1 16,0 0-16,0 1 16,0-1 15,0 36-15,0-1-1,17 19 1,1 69-1,0 37 1,17-37 0,-35-69-16,18 34 15,17 1 1,-35-36 0,0-53 15,-18 18-31,1-35 15,-36-35 1,-18-1 0,1 53-1,52 1-15,-35 17 16,0 53 0,35 0-1,18-1 16,71-16-15,0-19 0,-36-17-16,35 0 15,54-17 1,-89 17-16</inkml:trace>
  <inkml:trace contextRef="#ctx0" brushRef="#br0" timeOffset="193310.08">19579 14464 0,'0'-18'0,"0"36"0,0-53 15,0 17-15,0-17 16,-17 17-1,17 0 1,0 36 15,0 0-31,17 17 0,-17-17 16,35 70 0,18 0-1,0-35 1,35-53-1,-52-18 1,34-52 0,-52-18-1,-53-1 17,17 54-32</inkml:trace>
  <inkml:trace contextRef="#ctx0" brushRef="#br0" timeOffset="193911.73">20373 14270 0,'0'0'0,"0"-18"16,0 1-1,-18 34 1,36 36 0,-18-18-1,18 54-15,17-1 16,-18-53 0,19 53-16,-1 0 31,-35-52-16,-18-54 17,1 0-32,-19-17 15,-52-53 1,-35-35 0,70 52-1,-18-17 1,71 0-1,53 35 1,35 0 0,-17 17-1,35 19 1,-36 52 15,-17 18-15,-35 0-1,-53 18 1,-18-1 0,-35-17-1,35-53 1</inkml:trace>
  <inkml:trace contextRef="#ctx0" brushRef="#br0" timeOffset="194364.23">21008 14058 0,'0'0'15,"-35"-35"16,17 35-31,0 0 16,1 18 0,17 17-1,0-18-15,0 72 16,17-1 15,19 53-15,34-18-1,-52-87-15,52-1 16</inkml:trace>
  <inkml:trace contextRef="#ctx0" brushRef="#br0" timeOffset="194843.97">21414 14164 0,'17'-18'15,"-34"36"-15,34-53 16,1 17-16,-18 0 16,18 1-1,-18 34 1,35 36-1,-18 18 1,19 52 0,-1-17-1,-17-18 1,-1-70 0,1-18-16,-53-53 31,17 18-31,-17-36 15,-36-87 1,18 52 0,0-18-1,53 71 17,53 36-17,53 17 1,-88 17-16</inkml:trace>
  <inkml:trace contextRef="#ctx0" brushRef="#br0" timeOffset="195029.93">21378 14270 0,'0'0'16,"0"-18"-1,18 18-15,0-17 0,35-1 16,-18 0 0,53-17-16,88-18 15</inkml:trace>
  <inkml:trace contextRef="#ctx0" brushRef="#br0" timeOffset="195480.3">22102 13899 0,'-18'0'0,"36"0"0,-54-17 0,1 17 31,35 17 1,0 1-32,35 35 15,-35-35-15,36 52 16,-1 36-1,0-18 1,-35-17 0,18-36-1,-36-70 32,0-36-31,-52 1-1,-1 34 1,18 54 0,1 17-1,16 18 1,36-35 0,18 0-16,17 17 15,71-18 1,17-17-1</inkml:trace>
  <inkml:trace contextRef="#ctx0" brushRef="#br0" timeOffset="195894.6">22454 13917 0,'0'0'0,"18"-18"0,-18-34 31,0 16-15,-18 1-1,18 17 1,18 36 15,-18 0-31,18-1 16,-1 71-1,-17-17 1,18-18-16,-1 17 31,1 36-15,0-35-1,35-53 1,35-18 0,-53-18-16</inkml:trace>
  <inkml:trace contextRef="#ctx0" brushRef="#br0" timeOffset="196095.68">22578 13758 0,'-18'0'0,"36"0"0,-54 0 15,19-17 1,52-1 15,0 18-31,18 0 16,18-18-16</inkml:trace>
  <inkml:trace contextRef="#ctx0" brushRef="#br0" timeOffset="196478.91">23036 13794 0,'0'0'15,"0"17"-15,-17-17 47,-1 18-47,18 0 16,-18-1-16,1 18 16,-18 36-1,35 0 1,17-36-1,1-18-15,17 1 16,71-36 0,-71-17-1,-17-18 1,-36-17 0,-35 34-1,-17 19 1,34 17-16</inkml:trace>
  <inkml:trace contextRef="#ctx0" brushRef="#br0" timeOffset="197046.9">23213 13688 0,'0'-18'0,"0"36"0,-18-36 16,18 0-16,-17 1 15,-1-1 1,36 18 15,-1-17-15,18 17-1,36-18 1,0 18 0,-19 35-1,-34-17 1,0 35-1,-18 17 1,0 36 0,17-18-1,-17-17 1,18 17 0,0-17-1,-18-54 1,0 1-16,0 0 15,-53-1 17,0 1-17,0-18 1,35 0-16</inkml:trace>
  <inkml:trace contextRef="#ctx0" brushRef="#br0" timeOffset="197714.05">23495 13564 0,'0'0'16,"-18"0"-16,1-17 16,17-1-1,0 0 17,17 18-17,1 0 1,35 18-1,35 35 1,-17 17 0,17 72-1,-18 16 1,-52-17 0,-36-52-1,1-54-15,-19 0 16</inkml:trace>
  <inkml:trace contextRef="#ctx0" brushRef="#br0" timeOffset="198083.45">24377 14023 0,'18'-18'16,"-1"18"0,1 18 15,-18 17-15,0-17-16,-18 17 15,-35 0 1</inkml:trace>
  <inkml:trace contextRef="#ctx0" brushRef="#br0" timeOffset="198300.46">24271 13652 0,'-18'0'0,"36"0"0,-36-17 16,1 17-16,34 0 31,-17 17-31,18-17 16,17 18 0</inkml:trace>
  <inkml:trace contextRef="#ctx0" brushRef="#br0" timeOffset="207993.56">19562 15222 0,'0'-17'15,"0"-1"16,0 0-15,-18 18 0,0 0-1,1-17-15,-1 17 16,-35 0 0,35 17-1,-34 19 16,16 17-15,19 0 0,17-1-1,17 1 1,1-35-16,0 17 16,70 1-1,0-19 1,-18-17-1,-17 0-15,18-35 16</inkml:trace>
  <inkml:trace contextRef="#ctx0" brushRef="#br0" timeOffset="208412.15">19844 15117 0,'0'-18'0,"0"36"16,17-54-16,-17 19 15,0-1 1,18 0 0,-18 1-1,18 34 17,-18 1-32,35 35 15,-17 0 1,-1-18-1,18 18 1,1 53 0,-1-36-1,0-34 1</inkml:trace>
  <inkml:trace contextRef="#ctx0" brushRef="#br0" timeOffset="208926.68">20461 15134 0,'0'0'0,"-18"0"0,18-17 15,-17-1 17,-1 18-17,1 0 1,-1 18-16,0-1 16,1 18-1,-19 1 1,36 34-1,18-34 1,17 16 0,18-16-1,18-36 1,-1-36 15,-17 1-15,-35-35-1,-36-19 1,-52 37 0,34 34-1,-34 36 1,52-18-16</inkml:trace>
  <inkml:trace contextRef="#ctx0" brushRef="#br0" timeOffset="209359.65">21078 15046 0,'-17'-18'15,"34"36"-15,-52-36 0,18 1 16,-36-1-1,35 18 1,0-18-16,1 18 16,-1 0-16,0 18 15,-34 35 1,16-18 0,19 1-1,17-19-15,0 1 16,0-1-16,17 1 15,54 17 1,17 1 0,-53-19-1,-17-17 1,0 18-16,-36 0 31,0-1-15,-35-17-1,36 0-15</inkml:trace>
  <inkml:trace contextRef="#ctx0" brushRef="#br0" timeOffset="209894.1">21325 15064 0,'-17'0'0,"34"0"0,-34-18 15,-1 18-15,0-18 16,18 36 31,0 0-32,36 17 1,-36-17-16,35-18 16,36 17-1,-36-34 1,35-1 0,-34-17-1,-36-18 1,-36 35-1,19 0-15,-18 1 16,-36 17 0,-17 35-1,35 18 1,18 0 15,35 17-15,17-17-1,54-17 1,35-19 0,-36-17-1</inkml:trace>
  <inkml:trace contextRef="#ctx0" brushRef="#br0" timeOffset="210394.34">22172 14817 0,'0'-18'16,"0"36"-16,0-54 0,0 19 15,0-1 1,-18 18 0,18 18 15,0-1-31,0 1 0,0 17 16,0 18-1,0 18 1,18-1-1,0-34 17,-1 17-17,1-36-15,17 18 32,18-17-17,35 0 1,-17-18-1,35 0 1,-18-18 0,-53 18-16</inkml:trace>
  <inkml:trace contextRef="#ctx0" brushRef="#br0" timeOffset="210962.02">22772 14764 0,'0'0'0,"0"-18"16,0 36 15,0-1-31,17 19 16,-17-19-16,18 36 16,35 53-1,-35-53 1,-1-35-16,19 17 15,-36-17-15,17-1 16,-34-34 15,17-1-15,-36-35 0,-34-35-1,-18-36 1,35 18-1,17 36 1,54 35 0,17 17-1,71 0 1,35 18 0,-88 0-1,-18 0-15</inkml:trace>
  <inkml:trace contextRef="#ctx0" brushRef="#br0" timeOffset="211162.33">22613 14975 0,'35'-17'31,"1"-1"-15,-19 0-16,54 1 16,70-36-1,-106 53-15</inkml:trace>
  <inkml:trace contextRef="#ctx0" brushRef="#br0" timeOffset="211729.68">23283 14623 0,'0'-18'16,"0"36"-16,-17-54 0,17 1 31,0 17-31,17 18 15,-17 18 1,36 35 0,-19 0-1,1 35 1,17 18 0,0-36-1,-17 1 1,0-53-1,-18-36 17,-18 0-17,-17 1 1,0-19 0,17 19-16,-35-18 15,-18 35 1,19 17-1,16 18 1,19 1 0,17 17-1,17-18 1,71-17 0,18-36-1,-18 0 1,-35 1-16,-17-1 15</inkml:trace>
  <inkml:trace contextRef="#ctx0" brushRef="#br0" timeOffset="212213.43">23636 14552 0,'0'-18'0,"0"36"0,-18-36 16,18 1-16,0-1 31,18 18-15,0 18 0,-18-1-1,17 36 1,-17 0-1,18 53 1,0 0 0,-1-36-1,1-52-15,0 35 16,-18-35-16,17-1 16,36-17-1,-18-17 1</inkml:trace>
  <inkml:trace contextRef="#ctx0" brushRef="#br0" timeOffset="212414.69">23707 14517 0,'-36'-18'16,"72"36"-16,-72-53 0,19 35 0,17-18 15,0 0 1,35-17 0,0 17-1,71 1 1</inkml:trace>
  <inkml:trace contextRef="#ctx0" brushRef="#br0" timeOffset="212829.98">24007 14517 0,'-18'0'16,"36"0"-16,-36-18 0,18 1 15,-18-1 1,18 36-1,0-1 1,0 18 0,0 54-1,0-19 1,0-35 0,18-17-16,17 0 15,-17-1-15,35-17 16,35 0 15,-53-53-15,-52 1-1,-36-1 1,-36 17 0,37 19-1,34 34-15</inkml:trace>
  <inkml:trace contextRef="#ctx0" brushRef="#br0" timeOffset="213369.81">24253 14323 0,'0'0'16,"-17"-18"-16,17 1 15,-18 17 1,36 0 15,-1 0-15,36-18-1,-35 18-15,35-18 16,18 1 0,-54 17-1,1 17 1,-18 1 0,17 35-1,1 35 1,0-35-1,-18-18 1,17 18 0,36 35-1,-35-17 1,0-18 0,-36-36-1,-35 1 1,-35 17-1,35-17 1</inkml:trace>
  <inkml:trace contextRef="#ctx0" brushRef="#br0" timeOffset="213866.87">24730 14182 0,'0'0'15,"-18"-18"16,18 0-31,18 18 16,17 0 15,0 18-15,36 53 0,17 34-1,-70 1 1,-1-53-16,-17 53 15,-53 17 1</inkml:trace>
  <inkml:trace contextRef="#ctx0" brushRef="#br0" timeOffset="-213879.81">30162 9648 0,'-17'0'0,"-1"0"16,-17-17-1,17-1 1,-17 1 0,35-1-1,53 53 16,-35-17-31,52 52 16,89 36 0,0-18-1,-54-17 1,-52-53 0,-53-36 15,0-35-16,0 18-15,-17-53 16,-36-54 0,18 72-1,-18 35 1,0 88 0,-18 52-1,1 54 1,34-71-1,19-52-15</inkml:trace>
  <inkml:trace contextRef="#ctx0" brushRef="#br0" timeOffset="-210424.11">25418 14323 0,'0'0'0,"17"17"15,-17 1 1,18 35 0,0-18-1,-1-17-15,1 35 16,-18-36 0,-18 1-1</inkml:trace>
  <inkml:trace contextRef="#ctx0" brushRef="#br0" timeOffset="-210184.93">25365 14093 0,'0'-17'16,"0"34"-16,0-52 16,0 18-1,0 34 17</inkml:trace>
  <inkml:trace contextRef="#ctx0" brushRef="#br0" timeOffset="-208739.97">20214 16122 0,'0'0'15,"18"-18"1,-18 1-1,0-1 1,0 0 0,0 1-1,-18-1 1,18 0-16,-17 18 16,-1 0-16,-17 0 15,-1 0 1,-17 53 15,0 18-15,36-1-1,-1-17 1,36 18 0,35-18-1,35-18 1,0-17-1,71-18 1,-53-18 0</inkml:trace>
  <inkml:trace contextRef="#ctx0" brushRef="#br0" timeOffset="-208289.86">20567 15822 0,'0'0'16,"-18"-18"-16,18 1 31,18 34 31,-18 1-46,18 35-16,-1 88 31,19-17-15,-36-72-16,35 37 16,-18-54-16,19 18 15,-1-18-15</inkml:trace>
  <inkml:trace contextRef="#ctx0" brushRef="#br0" timeOffset="-207756.47">20955 16016 0,'0'-18'0,"-35"1"31,17 17-15,0 0-1,1 0 1,-1 35 0,18 18-1,-17 0 1,17-18-16,17 18 16,18 18-1,36-36 16,35-35-15,-36-18 0,-34 1-16,17-36 15,-18-35 1,-70-18 0,-36 18-1,-35 70 1,53 36-1,18 17-15</inkml:trace>
  <inkml:trace contextRef="#ctx0" brushRef="#br0" timeOffset="-207323.04">21555 15857 0,'-18'-35'0,"0"17"15,1 1-15,70 87 0,-124-158 0,54 88 16,-36-35 0,17 17-1,19 18 1,-19 0-1,1 36 1,17 34 0,18-17-1,53 18 1,36-19 0,16 19-1,-52-53 1,0 17 15,-53 0-15,-53-17-1,-17-18 1,52 0-16</inkml:trace>
  <inkml:trace contextRef="#ctx0" brushRef="#br0" timeOffset="-206721.64">21749 15840 0,'-18'0'16,"36"0"-16,-54 0 0,54 0 47,0 0-31,-1 35-1,19-17 1,-19-1-16,19 1 15,34 0 1,1-18 0,17-36-1,-35-17 1,-36 18 0,-52-35-1,-35 17 16,-36 53-15,35 17 0,-17 71-1,53 1 1,35-1 0,35-35-1,-17-36-15,52 36 16,1-17-1,17-19 1,18-17 0,-89-17-1</inkml:trace>
  <inkml:trace contextRef="#ctx0" brushRef="#br0" timeOffset="-206220.38">22701 15469 0,'0'-17'0,"-35"-19"31,17 36-15,1 0-1,-1 18-15,-17 17 16,17 18 0,18 53-1,18 53 1,35-53-1,35 17 1,53-35 0,-88-70-16</inkml:trace>
  <inkml:trace contextRef="#ctx0" brushRef="#br0" timeOffset="-205787.4">23283 15699 0,'-17'-18'0,"34"36"0,-34-54 16,34 54 15,1 35-15,0-18-16,17 53 15,0 53 1,-17-17 0,-1-71-1,-17-36 1,-17-52 15,-18-18-15,-36-88-1,0-53 1,19 88 0,16-17-1,54 70 1,52 18 0,-17 17-1,-17 18-15</inkml:trace>
  <inkml:trace contextRef="#ctx0" brushRef="#br0" timeOffset="-205603.73">23107 15857 0,'0'0'0,"-18"0"15,36 0 1,17-17-1,1-1-15,34-17 16,89-53 0,-53 17-16</inkml:trace>
  <inkml:trace contextRef="#ctx0" brushRef="#br0" timeOffset="-205119.62">23795 15346 0,'-18'0'0,"36"0"0,-89-18 16,36 1-1,35-1 1,18 53 15,-1 36-15,36 52-1,-18 36 1,18-18 0,-35-88-1,0-18-15,-1 1 16,19-36 0,-36-18-1,-36-53 1,-17 1-1,-17 17 1,-18 35 0,17 71-1,53-18 1,18-17 0,0 35-16,53-18 31,53-17-16,18-36 1,-71 1-16</inkml:trace>
  <inkml:trace contextRef="#ctx0" brushRef="#br0" timeOffset="-204753.37">24148 15434 0,'0'-18'0,"0"36"0,0-53 0,0 17 15,0 0 1,35-17-16,-17 18 31,-1 17-15,-17 35-1,0 35 1,0 1 0,35 70-1,1-53 1,-19-52-16,1 52 16,35-18-1,0-34 1,-35-36-1,-1-18 1</inkml:trace>
  <inkml:trace contextRef="#ctx0" brushRef="#br0" timeOffset="-204552.87">24112 15399 0,'0'-18'16,"0"36"-16,-17-36 0,17 0 16,17-17-1,54 0 1,70 0 0,-106 17-16</inkml:trace>
  <inkml:trace contextRef="#ctx0" brushRef="#br0" timeOffset="-204250.09">24589 15311 0,'0'0'15,"-18"0"-15,36 0 47,-18 17-31,17-17-16,-17 18 15,18 52 1,-18 19 0,0 16-1,18-16 1,-1-54-1,1-35 1</inkml:trace>
  <inkml:trace contextRef="#ctx0" brushRef="#br0" timeOffset="-203618.65">24730 15081 0,'17'0'47,"1"-17"-47,17-1 16,1 0-16,34 18 31,-52-17-31,52 17 15,-34 0 1,-36 17 15,0 1-31,0 35 16,17 0 0,-17-36-16,18 36 15,-1 36 1,19-1-1,-19-35 1,1 17 0,-18-17-1,-18-18 17,-35 1-17,18-19 1,0 1-16,17 0 15,-17-18 1,35-36-16</inkml:trace>
  <inkml:trace contextRef="#ctx0" brushRef="#br0" timeOffset="-202984.83">25206 14887 0,'0'0'0,"0"-17"16,0-1-1,18 0 32,-1 36-47,1-18 0,35 35 16,17 18 0,-34-18-16,34 54 15,-35-54-15,18 71 16,-35 70-1,-36-52 1,1-71-16</inkml:trace>
  <inkml:trace contextRef="#ctx0" brushRef="#br0" timeOffset="-202700.7">26035 15399 0,'0'0'0,"18"0"0,-1-18 16,1 18-1,0 0-15,-1 18 16,1 17 15,-36 36-15,-17-36-16</inkml:trace>
  <inkml:trace contextRef="#ctx0" brushRef="#br0" timeOffset="-202516.05">26000 15152 0,'0'-18'16,"0"36"-16,0-53 15,17 52 1,-17 1-1</inkml:trace>
  <inkml:trace contextRef="#ctx0" brushRef="#br0" timeOffset="-201098.96">30021 10901 0,'0'-18'16,"0"36"-16,0-53 0,0 17 15,0-17-15,0-1 16,0 1 0,18 53 15,-18 52-16,0-34-15,18 87 16,-1-35 0,19 36-1,-1-36 1,0-35 0,-17-36-1,-1-17 1,-34-17-1,-1-18 17,0-1-32,-34-34 15,-37-89 1,1 0 0,35 36-1,53 70 1,53 35-1,0 18 1,53-17 0,-71 17-16</inkml:trace>
  <inkml:trace contextRef="#ctx0" brushRef="#br0" timeOffset="-200881.96">30021 10971 0,'0'0'15,"18"0"1,0-17-16,17-1 16,0 18-1,0-18-15,36-17 16,35-18-1,-36 18 1</inkml:trace>
  <inkml:trace contextRef="#ctx0" brushRef="#br0" timeOffset="-200430.13">30392 10654 0,'0'0'0,"0"18"47,17-1-31,-17 1-16,0 17 15,36 89 1,-19-36 0,19 35-1,-19-52 1,1-54-1,-36-70 17,-35-17-17,0 17 1,18 18 0,0 35-16,0 17 15,-18 54 16,17-1-15,54 1 0,17-36-1,54-17 1,34-53 0,-35-1-16</inkml:trace>
  <inkml:trace contextRef="#ctx0" brushRef="#br0" timeOffset="-200064.16">30656 10619 0,'0'-18'16,"0"36"-16,0-54 15,-17 36-15,17-17 16,0 34 15,17 1-15,-17 17 0,18-17-16,-18 52 15,18-17-15,-18 36 16,17-37-16,1 19 15,35 35 1,0-106 15,-18 0-31,36-53 16,-54 18-16</inkml:trace>
  <inkml:trace contextRef="#ctx0" brushRef="#br0" timeOffset="-199894.98">30603 10566 0,'0'0'0,"-17"-18"15,-1 18 1,18-18-16,0 1 16,18 17-1,35-18 1,-18 18-16,0 0 15</inkml:trace>
  <inkml:trace contextRef="#ctx0" brushRef="#br0" timeOffset="-199563.86">30992 10636 0,'0'-35'32,"-18"17"-17,18 36 16,0 0-15,0-1-16,18 36 16,17 35-1,0-17 1,-35-53 0</inkml:trace>
  <inkml:trace contextRef="#ctx0" brushRef="#br0" timeOffset="-199013.1">30850 10478 0,'0'-18'0,"0"36"0,0-54 15,-17 19 1,17-1 0,35 0-1,-17 1 1,17-1 0,36-17 15,-36 35-16,-18-18 1,1 53 15,0-17-15,-1 17 0,-17-17-16,18 35 15,0 35 1,-1 18-1,1 0 1,17-53 0,0-18-16,1 18 15,17 0 1,-36-36 0,-52 1 15,-18 17-16,18-35-15</inkml:trace>
  <inkml:trace contextRef="#ctx0" brushRef="#br0" timeOffset="-195292.18">30162 10901 0,'0'0'0,"0"-18"0,18 18 31,17 0-16,-17 0-15,53 18 16,52 35 15,18 0-15,0-18 0,-52 0-1,-54-17-15</inkml:trace>
  <inkml:trace contextRef="#ctx0" brushRef="#br0" timeOffset="-195008.8">30656 10777 0,'-17'-17'0,"34"34"0,-34-52 16,-1 17-16,18 1 15,0 34 17,0 1-17,-18 88 1,-34 53-1,34-89-15</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10:31.175"/>
    </inkml:context>
    <inkml:brush xml:id="br0">
      <inkml:brushProperty name="width" value="0.05292" units="cm"/>
      <inkml:brushProperty name="height" value="0.05292" units="cm"/>
      <inkml:brushProperty name="color" value="#FF0000"/>
    </inkml:brush>
  </inkml:definitions>
  <inkml:trace contextRef="#ctx0" brushRef="#br0">28346 17868 0,'-18'0'0,"36"0"0,-36-17 16,18-1 31,18 18-32,-18-18 1,0 1-1,0-1 32,-18 18-31,0 0 0,1 0-1,17 18-15,-18-18 16,-17 35-1,17-35 1,18 18-16,-17-1 16,-1 36-1,18 18 17,18 17-17,-1-35 1,1-18-16,17 18 15,36 35 1,35-53 0,-18-52-1,-35-18 1,-36 17-16,19-35 16,-19-70-1,-34 34 1,-19 54-16,-17-36 15,0 54-15,-52-1 16,-72 36 0,124-1-1</inkml:trace>
  <inkml:trace contextRef="#ctx0" brushRef="#br0" timeOffset="1954.87">28081 1235 0,'0'0'16,"0"-18"-16,0 0 15,0 1 17,-18 17-32,1 0 47,-1 0-32,1 17 1,-1 1-16,0 35 15,-17 53 17,17 17-17,18-17 1,18-18 0,17-35-1,18-35 1,18-18-1,17-71 1,-53 18 0,1-105-1,-54 17 1,-35 17 0,0 71-1,35 53-15,-35 0 16,-35 53-1</inkml:trace>
  <inkml:trace contextRef="#ctx0" brushRef="#br0" timeOffset="2352.02">28522 1535 0,'-18'-18'0,"36"36"0,-53-36 32,35 0-32,17 18 47,1 36-32,0-36-15,35 35 16,0 18-1,17 0 1,-52-36 0</inkml:trace>
  <inkml:trace contextRef="#ctx0" brushRef="#br0" timeOffset="2552.4">28628 1376 0,'0'-18'16,"0"36"-16,0-53 0,0 52 31,0 1-15,0-1-16,-35 72 16,17-1-1,0-53-15</inkml:trace>
  <inkml:trace contextRef="#ctx0" brushRef="#br0" timeOffset="3086.76">28963 1076 0,'0'0'15,"18"18"48,-18 35-48,17 35 1,1 70 0,17 1-1,-17-88 1,-18-36-16,18 0 15,-1-35-15</inkml:trace>
  <inkml:trace contextRef="#ctx0" brushRef="#br0" timeOffset="3353.43">29051 988 0,'0'17'15,"0"1"17,18-18-1,0 0-31,34 0 15,72-35 1,-36 17 0</inkml:trace>
  <inkml:trace contextRef="#ctx0" brushRef="#br0" timeOffset="3570.71">29051 1499 0,'0'0'0,"18"0"0,35-17 31,17-36-15,1 35-16</inkml:trace>
  <inkml:trace contextRef="#ctx0" brushRef="#br0" timeOffset="3938">29492 1199 0,'0'-17'15,"0"34"-15,0-52 16,18 53 31,-18-1-47,18 36 15,-1 18 1,1-36-16,-1 53 16,-17 36-1,0-89 1</inkml:trace>
  <inkml:trace contextRef="#ctx0" brushRef="#br0" timeOffset="4137.74">29422 1199 0,'0'0'0,"0"-17"15,35-1 1,36-17 0,70 0-1,-88 35 1</inkml:trace>
  <inkml:trace contextRef="#ctx0" brushRef="#br0" timeOffset="4338.02">29545 1376 0,'18'0'0,"-36"0"0,53 0 15,-17 0-15,35-18 16,53-17-1,-53 35-15</inkml:trace>
  <inkml:trace contextRef="#ctx0" brushRef="#br0" timeOffset="4621.56">30145 1129 0,'-18'-18'15,"18"36"32,0 0-31,0-1-16,0 1 15,18 17-15,-1 89 16,1-36 0,0 0-1</inkml:trace>
  <inkml:trace contextRef="#ctx0" brushRef="#br0" timeOffset="4841.18">30074 1058 0,'-17'0'16,"34"0"-16,-34-17 0,-1 17 16,36 0-1,52-18 1,1 0-1,88 1 1</inkml:trace>
  <inkml:trace contextRef="#ctx0" brushRef="#br0" timeOffset="5038.62">30145 1199 0,'0'0'0,"35"0"16,-17 0-16,105 0 16,-35-17-1</inkml:trace>
  <inkml:trace contextRef="#ctx0" brushRef="#br0" timeOffset="5307.79">30533 1147 0,'0'-18'15,"18"0"1,-1 18 0,-17-17-1,18 34 1,-1 19 0,-17-1-16,18 35 15,17 54 1</inkml:trace>
  <inkml:trace contextRef="#ctx0" brushRef="#br0" timeOffset="5523.12">30515 1147 0,'-17'-18'0,"34"36"0,-34-54 0,-1 19 15,18-1 17,18 0-17,17 18-15,53-17 16,0-1 0</inkml:trace>
  <inkml:trace contextRef="#ctx0" brushRef="#br0" timeOffset="5726.11">30462 1252 0,'0'0'15,"18"0"-15,53-17 31,-36-1-31,53 0 16,0 1-16</inkml:trace>
  <inkml:trace contextRef="#ctx0" brushRef="#br0" timeOffset="6039.89">31009 1094 0,'0'-18'16,"0"36"-16,18-36 0,-18 0 16,0 1-1,0-1-15,0 0 16,0 36 15,17 0-31,-17 35 16,36 52-1,17 19 1,-18-1 0,-35-105-16</inkml:trace>
  <inkml:trace contextRef="#ctx0" brushRef="#br0" timeOffset="6242.38">30903 1041 0,'0'-18'15,"0"36"-15,-17-36 0,17 0 16,17 1-1,1 17-15,35-18 16,88-17 0,18 0-1</inkml:trace>
  <inkml:trace contextRef="#ctx0" brushRef="#br0" timeOffset="6457.6">30939 1164 0,'0'0'0,"17"0"16,36-17-1,18-1 1,-36 18-16,53-35 0,0 17 15</inkml:trace>
  <inkml:trace contextRef="#ctx0" brushRef="#br0" timeOffset="6873.66">31627 970 0,'-18'-18'15,"36"36"-15,-36-53 16,0 35 0,36 17 31,-18 1-32,0 0-15,18 35 16,-1-18-16,1 53 15,-1 53 1,19-17 0,-36-107-1</inkml:trace>
  <inkml:trace contextRef="#ctx0" brushRef="#br0" timeOffset="7123.76">31503 935 0,'0'0'0,"18"0"47,17 0-32,18-18 1,-18 18-16,53-17 16,-52 17-16</inkml:trace>
  <inkml:trace contextRef="#ctx0" brushRef="#br0" timeOffset="7362.42">31591 1182 0,'18'0'0,"-36"0"0,54-18 15,-19 18 1,18-17-1,1-1-15,17 0 16,-36 1 0,54-1-16</inkml:trace>
  <inkml:trace contextRef="#ctx0" brushRef="#br0" timeOffset="7790.2">32068 952 0,'0'-17'31,"0"-1"-15,0 36 15,0-1-16,17 1-15,-17 17 16,0-17-16,18 53 16,17 34-1,0 1 1,1-18 0,-36-52-16</inkml:trace>
  <inkml:trace contextRef="#ctx0" brushRef="#br0" timeOffset="8075.11">31979 988 0,'0'-18'0,"0"36"0,0-54 31,18 36-15,0-17-1,17-1 1,-17 18-16,34-17 16,54-1-1,0 18 1,-71 0-1</inkml:trace>
  <inkml:trace contextRef="#ctx0" brushRef="#br0" timeOffset="8426.65">32120 1182 0,'18'0'0,"-36"0"0,54 0 94,-19 0-94,1 0 0,0-18 16,123 1-1,-124 17-15</inkml:trace>
  <inkml:trace contextRef="#ctx0" brushRef="#br0" timeOffset="10478.12">32579 935 0,'0'0'0,"0"-18"16,18 18 31,-18 18-47,17 35 31,1-36-31,0 36 16,-18-35-16,35 35 15,-18 0 1,1 0-1,-18-18 1,0-17-16</inkml:trace>
  <inkml:trace contextRef="#ctx0" brushRef="#br0" timeOffset="10694.96">32579 900 0,'-18'-18'16,"36"36"-16,-53-36 16,52 18 15,1 0-15,0 0-16,52-18 15,89 1 1,-71 17-1</inkml:trace>
  <inkml:trace contextRef="#ctx0" brushRef="#br0" timeOffset="10911.9">32650 1041 0,'-18'17'16,"36"-34"-16,-54 52 0,54-35 31,0 0-15,34 0-1,-16 0-15,123-18 16,-124 18-16,71-17 16,-71 17-16</inkml:trace>
  <inkml:trace contextRef="#ctx0" brushRef="#br0" timeOffset="19974.22">3828 7038 0,'-18'-18'15,"36"36"-15,-54-53 0,19 17 16,-1-17-16,0 17 16,1 0 15,17 36-15,-18 17-1,18 1 1,0-19-1,-17 71 1,17-17 0,17 35-1,36-18 1,0-17 0,35-36-1,-17-35 1,17-71-1,-17-35 1,-36-35 0,-53 53-1,-52-18 1,-36 53 0,0 36-1,35 52 16,18 18-15,36 35-16</inkml:trace>
  <inkml:trace contextRef="#ctx0" brushRef="#br0" timeOffset="20423.18">4463 6809 0,'-18'-36'0,"36"72"0,-54-89 0,19 35 16,-19 0-16,1 18 31,-18 18-31,18 35 31,0 18-15,17-1-1,18-35 1,53 36 0,35-36-1,71 0 1,-71-17-1,18 0 1,-71 17 0,-52 0-1,-107 18 1,-17 0 15,88-35-31</inkml:trace>
  <inkml:trace contextRef="#ctx0" brushRef="#br0" timeOffset="21359.01">4798 6456 0,'0'0'16,"0"17"15,17-17-15,-17 18-1,0 0-15,18 17 16,0 0-16,-1 36 16,-17-36-16,36 71 15,-19 88 1,1-71-1,0 89 1,-1-53 0</inkml:trace>
  <inkml:trace contextRef="#ctx0" brushRef="#br0" timeOffset="22457.03">5362 6473 0,'0'18'0,"0"-53"16,0 52-16,0-52 0,0 18 16,0-1-16,0 36 31,0-1-15,0 54-1,0-36-15,18 53 16,0 53-1,17-52 1,0-37 0,-35-69 15,-18-1-31,1-35 16,-18-88-1,-1-18 1,19 89-1,17-1 1,17 71 0,19 36-1,-1-19 1,18 54 0,70 35-1,36-1 1,-18-52-1,-106-35-15</inkml:trace>
  <inkml:trace contextRef="#ctx0" brushRef="#br0" timeOffset="22641.39">5327 6862 0,'-18'0'15,"36"0"-15,-36-18 16,36 18-16,0-18 0,87-52 31,1 17-31,-53 35 16</inkml:trace>
  <inkml:trace contextRef="#ctx0" brushRef="#br0" timeOffset="23161.34">5962 6403 0,'0'0'0,"-18"0"0,18-18 16,0 36 0,36 0-1,34 70 1,-17-18-1,-18-17-15,18 18 16,-17-36-16,-1 18 16,0-18 15,-35-17-15,-18-53-1,-34-36 1,16 36-16,-34-53 15,-54-54 1,18 37 0,53 52-1,71 0 1,53 18 0,34 35-1,1 35 1,-53 0-1,-17 36 1,-54 34 0,-70-16 15,17-54-15,36-17-16</inkml:trace>
  <inkml:trace contextRef="#ctx0" brushRef="#br0" timeOffset="23659.02">6297 6262 0,'18'-18'15,"-36"36"-15,53-53 0,-17 35 16,0 17 0,-1 18-1,-17 1-15,36 17 16,-19-18-16,36 35 15,35 54 17,-17-36-17,-36-53 1,0-17 0,-52-36-1,-36-34 1,-18-19-1,-70-70 1,106 88-16,-36-18 16,18-17-1,71 18 1,35 34 0,53 1-1,0 35 1,0 71 15,-71 70-31,-53-53 31,-70 71-15,-18-53 0,71-71-16</inkml:trace>
  <inkml:trace contextRef="#ctx0" brushRef="#br0" timeOffset="26696.89">20884 2822 0,'18'0'0,"-36"0"0,36-17 16,-18 17 0,0 17-16,-18-17 15,1 0 16,34 0-15,36 0 0,0 0-1,53-17 1,-35-1 0,-18 18-1,-89 18 16</inkml:trace>
  <inkml:trace contextRef="#ctx0" brushRef="#br0" timeOffset="30034.89">2469 10478 0,'0'0'0,"18"0"47,-18 17-32,18 1-15,-1 52 16,19 1 0,-19-18-1,36 123 1,0-35 0,-18 71-16</inkml:trace>
  <inkml:trace contextRef="#ctx0" brushRef="#br0" timeOffset="31733.91">4745 7338 0,'0'-18'47,"17"18"47,1 18-63,0-18-15,-1 0-1,1 0 1,0 0 0</inkml:trace>
  <inkml:trace contextRef="#ctx0" brushRef="#br0" timeOffset="32612.81">5803 7038 0,'-17'0'0,"-1"0"31,36 0 32,-1 0-48,1-18-15,17 1 16,-17 17-1,35-36 1,35 19 0,-71-1-16,19 18 15,-19 0 1,1 0 0,-18 18 15,-18-18-16,18 17 1</inkml:trace>
  <inkml:trace contextRef="#ctx0" brushRef="#br0" timeOffset="40293.61">5398 10830 0,'0'-17'63,"0"34"-16,0 1-32,0 0 1,0-1-16,17 1 16,18 35-1,1-18 17,-19-35-17,1 0-15,0 0 16,-1-35-1,1-36 1,-18 1 0,-18 34-1,-17 54 1,0 17 0,17 1-1</inkml:trace>
  <inkml:trace contextRef="#ctx0" brushRef="#br0" timeOffset="42280.21">19950 10636 0,'0'0'0,"0"-17"15,0-1 1,0 0 31,0 36 31,0 0-63,17-1 1,-17 1 0,18-18 15,-1-18-15,19 1-1,-19-1 1,-17 0-1,0 1 1,-17 17 0,-1 0-1,-17 35 1,17-17 0,1 17-1,17-17 1,0-1-16,17-17 31,1-17-15,-18-1-1,-18 18 17</inkml:trace>
  <inkml:trace contextRef="#ctx0" brushRef="#br0" timeOffset="51138.84">4180 7849 0,'-17'-17'16,"-1"17"-16,1 0 16,34 0 77,1-18-93,-1 18 16,36-35 0,106-36-1,-35 18 1,-54 18-16,71-18 16,-70 18-1,-54 17 1,-17 36 15,0-1-31,-17 1 16,-1 0-1</inkml:trace>
  <inkml:trace contextRef="#ctx0" brushRef="#br0" timeOffset="51921.81">5786 7497 0,'-18'0'31,"0"0"-31,1 0 16,34 0 15,1 0-16,17-18 1,0 0-16,54-17 16,69-18-1,1 0 1,-71 18 0,-52 35-16,17-18 15,-18 1 1,-18 17-1,-17-18 1,-17 18 47,17 18-63</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12:45.108"/>
    </inkml:context>
    <inkml:brush xml:id="br0">
      <inkml:brushProperty name="width" value="0.05292" units="cm"/>
      <inkml:brushProperty name="height" value="0.05292" units="cm"/>
      <inkml:brushProperty name="color" value="#FF0000"/>
    </inkml:brush>
  </inkml:definitions>
  <inkml:trace contextRef="#ctx0" brushRef="#br0">4198 15963 0,'-18'35'16,"36"-70"-16,-53 70 0,17-17 16,18 0 15,0-1 0,18-17-15,-1 0-1,19 0 1,52-17 0,35-19-1,-52 19 1,-36 17-16,36-18 16,-54 1-1</inkml:trace>
  <inkml:trace contextRef="#ctx0" brushRef="#br0" timeOffset="367.05">4322 15804 0,'-18'0'0,"36"0"0,-54 0 15,19 18 1,-19-18 0,36 18-1,18-1 1,17-17 0,1 0-16,52 18 15,53-18 1,-18 18-1,-70 17 17,-53 0-17,-53 18 1,-17 18 0,-1-1-1,54-70-15</inkml:trace>
  <inkml:trace contextRef="#ctx0" brushRef="#br0" timeOffset="22343.42">12559 13776 0,'0'0'16,"-18"0"-16,1 0 15,-1 0-15,-17 0 16,17 0 15,36 0 47,-1 0-78,1 0 16,0 0 0</inkml:trace>
  <inkml:trace contextRef="#ctx0" brushRef="#br0" timeOffset="22764.74">14058 13617 0,'-17'0'0,"34"0"15,-34 18-15,-1-18 16,18 17 0,18 1-1,-1-18 17,-34 0 14</inkml:trace>
  <inkml:trace contextRef="#ctx0" brushRef="#br0" timeOffset="23315.03">12612 14605 0,'0'0'15,"17"0"48,-17-18-48,0 36 32</inkml:trace>
  <inkml:trace contextRef="#ctx0" brushRef="#br0" timeOffset="23610.08">14076 14517 0,'0'0'15</inkml:trace>
  <inkml:trace contextRef="#ctx0" brushRef="#br0" timeOffset="24126.35">12647 15716 0,'0'-17'0,"0"-1"32,18 0-17,-1 18 17,-17 18-1</inkml:trace>
  <inkml:trace contextRef="#ctx0" brushRef="#br0" timeOffset="24510.54">14270 15593 0,'0'-18'47,"18"18"-15,-36 18-1</inkml:trace>
  <inkml:trace contextRef="#ctx0" brushRef="#br0" timeOffset="25079.03">12524 16792 0,'17'0'16,"-34"0"-16,34-17 0,1-1 31,0 18 0,-18 18-31,0-1 16</inkml:trace>
  <inkml:trace contextRef="#ctx0" brushRef="#br0" timeOffset="25379.24">13970 16633 0,'0'0'15,"18"0"17,-1 0-17</inkml:trace>
  <inkml:trace contextRef="#ctx0" brushRef="#br0" timeOffset="34156.68">5662 8361 0,'0'0'16,"-53"53"15,18-36-31,0 54 16,17-36-16,-17 53 15,35 54 1,53-19 15,0-70-15,-18-18-16,35-17 15,36-36 1,0-52 0,-53-36-1,-71-18 1,-70 18 0,18 54-1,-19 52 1,36 35-1,53 0 1</inkml:trace>
  <inkml:trace contextRef="#ctx0" brushRef="#br0" timeOffset="34539.37">6244 8396 0,'0'-18'16,"0"36"-16,-17-53 0,-19 0 16,-52-1-1,35 36 1,-35 53 0,53 18-1,35 17 1,53-18-1,52 1 1,37-18 0,16 0-1,-87-35 1,-36 17 15,-70 0-15,-71 36-1,18-54 1,17 1-16</inkml:trace>
  <inkml:trace contextRef="#ctx0" brushRef="#br0" timeOffset="34806.17">7144 8167 0,'-36'-35'0,"72"70"0,-89-88 0,18 53 15,-18-35 1,-18 52 0,53 19-1,-17 122 1,35-17-1,0-52-15,18 87 16,17 36 0,-35-159-16</inkml:trace>
  <inkml:trace contextRef="#ctx0" brushRef="#br0" timeOffset="35223.99">7161 8484 0,'0'-88'15,"0"176"-15,0-229 0,18 71 16,-18 34-16,0 1 0,18-18 16,17 71-1,0 52 17,0 89-17,1-53 1,17 53-1,-36-71 1,1-106 0,-18-17-1,-18-124 1,-17-17 0,17 52-1,1 71 1,34 71-1,54 35 1,17 35 0,0 18-1,-17 0 17,-53-71-32</inkml:trace>
  <inkml:trace contextRef="#ctx0" brushRef="#br0" timeOffset="35375.58">7391 8555 0,'-18'-18'0,"36"36"0,-54-36 15,19 1-15,-1-1 16,18 0-16,35-17 16,89-18-1,-36 18 1</inkml:trace>
  <inkml:trace contextRef="#ctx0" brushRef="#br0" timeOffset="35842.85">7761 8167 0,'-18'0'16,"36"0"-16,-53 0 0,17 0 15,18 35-15,0-17 16,18 70-1,17 53 1,36-53 0,-54-35-16,54 35 15,-1-35 1,-34-35 0,-36-53-1,-71-107 1,-35-34-1,0 17 1,36 71 15,52 53-31,54 17 32,52 18-17,35 18 1,-17 17-1,-88 0 1,-36 36 0,-52 17-1,17-35 1,35-35-16,-35-1 16</inkml:trace>
  <inkml:trace contextRef="#ctx0" brushRef="#br0" timeOffset="36308.51">8079 8043 0,'17'-17'15,"-34"34"-15,52-34 0,-17 17 16,-1 17 0,1 54-1,17 35 1,-17-18-1,35 35 1,-18-34 0,-17-54-1,-36-35 1,-35-88 0,-18-53-1,-17-18 1,35 18-1,71 70 17,17 54-32,36 17 15,-1 0 17,19 70-17,-37 18 1,-69 36-1,-54-18 1,-17-54 0,53-16-16</inkml:trace>
  <inkml:trace contextRef="#ctx0" brushRef="#br0" timeOffset="38826.37">12330 13370 0,'-18'0'15,"0"0"1,-17 18 0,17 0-1,1-18-15,-1 17 16,0 1-1,18-1 1,0 1 0,-17-36 46,-1 18-46,1-17-1,-1 17-15,0 0 16,1 17 0,-1 1-16,18 0 31,18-18-15,-1 0-1,1 0 1,-18-18-1,0 0 1,-18 18 15</inkml:trace>
  <inkml:trace contextRef="#ctx0" brushRef="#br0" timeOffset="41829.85">14623 13441 0,'0'-18'15,"-18"18"16,0 18-15,1-1 15,17 1-15,-18-18 0,18 18-1,18-1 16,-1-17-15,1 0 0,0 0-1,-1-17 1,-17-1 0,0 0 15,-17 18-16,-1 0 1,0 0 0,18 18-1,-17-18-15,17 35 16,-18-35 0,36 36-1,-1-36 1,1 17-1,17-17 1,-17-17 0,-18-1 15,0 0-31,0 1 16,0-1-1,-18 0 1,1 18-1,-1 18 1,18 0 0,0-1-1,0 1 1,18-18 0,-1-18-1,1 1 1,0-1-1,-18 0 1,-18 18 31</inkml:trace>
  <inkml:trace contextRef="#ctx0" brushRef="#br0" timeOffset="43783.95">14711 13476 0,'17'0'204,"1"0"-189,0 0-15,-1 0 16,54 0-1,17 0 1,-35 0 0,-35 0-16,17 0 15,0 0 1,-17 0 0,-36 0-1,1 0 1,-36 18-1,35-18-15</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15:15.685"/>
    </inkml:context>
    <inkml:brush xml:id="br0">
      <inkml:brushProperty name="width" value="0.05292" units="cm"/>
      <inkml:brushProperty name="height" value="0.05292" units="cm"/>
      <inkml:brushProperty name="color" value="#FF0000"/>
    </inkml:brush>
  </inkml:definitions>
  <inkml:trace contextRef="#ctx0" brushRef="#br0">2417 13723 0,'-18'0'15,"18"-18"1,-18 18 0,1-17 15,-1 17 0,18 17-15,-18-17-1,1 18 1,17 0 15,17-1 1,1-17-17,17 0 1,53 0-1,36-35 1,17 0 0,0 17 15,-88 18-15,-18-18-16,18 18 15,-17 0 1,-36 18-1,-36 0 17,1-18-17,17 0 1</inkml:trace>
  <inkml:trace contextRef="#ctx0" brushRef="#br0" timeOffset="416.16">2769 13458 0,'-17'0'0,"34"0"0,-70-17 15,18 17 1,35 17 15,18 1-15,-1-18-1,36 18 1,-17-18-16,34 17 16,71 19-1,-53-1 16,-52 0-31,-36 0 16,-18-17 0,-17 53-1,-36-1 1,1 18 0,34-70-1,19 0-15,17-1 0</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17:14.298"/>
    </inkml:context>
    <inkml:brush xml:id="br0">
      <inkml:brushProperty name="width" value="0.05292" units="cm"/>
      <inkml:brushProperty name="height" value="0.05292" units="cm"/>
      <inkml:brushProperty name="color" value="#FF0000"/>
    </inkml:brush>
  </inkml:definitions>
  <inkml:trace contextRef="#ctx0" brushRef="#br0">21202 5715 0,'0'0'0,"18"0"109,-1 0-93,1 0-1,-1 0 1,19 0 0,34 0-1,-34 0 1,-19 0-16,71 0 31,-52 0-15,-1 0-16,36 0 15,-19 0 1,-16 0 0,34 0-1,-34 0 1,-19 0-16,19 0 15,34 0 1,1 0 0,-18 0-1,-1 0 1,19 0 15,0 0-31,-1 0 31,-35 0-15,1 0-16,-1 0 16,18 0-1,0-18 1,0 18 0,35 0-1,18 0 1,-18 0-1,-18 0 1,-34 0 0,-1 0-16,0 0 15,54 0 1,-1 0 0,0 0 15,-18 0-16,1 0 1,35 0 0,35 0-1,-71 0 1,-17 0-16,18 0 16,17-17-1,36 17 1,-1 0-1,18 0 1,-35 0 0,53 0-1,0-18 1,-18 18 15,-53 0-15,35 0-16,-17 0 31,-53-18-15,35 18-1,0 0 1,-17 0 0,0 18-1,-1-18 1,36 0-1,35 0 17,-53 0-32,71 0 15,-71 0 1,53 0 0,0 0 15,-35 0-16,-53 0 1,-35 0-16,35 0 16,17 0-1,19 0 1,16 0 0,36 0-1,-52 0 1,34 0-1,-52 0 1,-54 0 0,1 0-16,-36 0 203</inkml:trace>
  <inkml:trace contextRef="#ctx0" brushRef="#br0" timeOffset="7386.52">21167 7126 0,'0'-18'16,"0"36"15,17-18-15,1 0-1,0 18 16,-1-18-15,1 0 31,-1 0-31,1 0-1,0 0-15,17 0 31,-17 0-31,-1 0 16,1 0 0,17 0 15,18 0-15,-18 0-1,-17 0-15,35 0 16,-18 0-1,36 0 1,-1 0 0,1 0-1,-18 0 1,17 0 0,-52 0-1,17 0 1,1 0-16,34 0 31,-17 0-15,-18 0-16,18 0 15,88 0 1,-17 0 0,-71 17-1,-18-17-15,0 0 16,18 18-1,-17-18 1,16 0 0,19 0-1,52 0 17,-17 0-32,71 0 15,-71 0 1,-71 0-1,53 0 1,0 18 0,-53-18-1,1 0 1,-19 0 0,1 0-16,35 17 15,70-17 1,36 0-1,53 0 1,0 0 0,-54 0-1,-105 0 1,-18-17 0,-17 17 15,0 0-31,17 0 31,36-18-15,52 18-1,-35 0 1,-35 0-16,53 0 16,-53 0-16,53 0 15,17-18 1,-70 18-1,-35-17-15,17 17 16,-17 0 0,-1 0-1,54 0 1,-18 0 0,-18 0-16,53 0 15,36 0 16,-1 0-15,-70 0 0,-35 0-16,17 0 15,-17 0 1,-1 0 0,1 0-1,17-18 1,0 18-1,54 0 1,17 0 0,17-18-1,-70 18 1,35-17 0,-53 17-1,-17 0 16,0-18-15,52 18 0,-17 0-1,35 0 1,18 0 0,-71 0-1,18 0 1,-35 0-1,0 0 1,-1 0 0,19 0-1,34-17 1,36 17 15,-71 0-31,53 0 16,1 0-1,-72 0-15,1 0 32,-18-18-17,-18 18 1,1 0 15,-1 0 63</inkml:trace>
  <inkml:trace contextRef="#ctx0" brushRef="#br0" timeOffset="9552.66">28081 5627 0,'18'0'0,"-1"0"234,-17 17-218,0 1 15,0 0-31,0-1 16,18-17 0,-18 18-16,0 0 15,18 17 1,-1 18-1,-17-36 1,0 1-16,0 17 16,18 18-1,0 0 1,-18-18 0,17 1-16,1 34 31,-18-17-16,18-35-15,-1 17 16,1 18 0,-1-35-1,-17 35 17,0-18-17,18-17 1,-18-1-16,0 18 15,18 54 1,-18-19 0,17 1-1,-17-18 17,0-18-32,0-17 31,0-1-16,0 19 1,0-19 0,0 18-1,0-17-15,0 0 16,0 17 0,0-17-1,0-1 16,0-34 1,0-1-1,0 0 0,-17 18-31</inkml:trace>
  <inkml:trace contextRef="#ctx0" brushRef="#br0" timeOffset="10301.98">28205 6879 0,'0'-17'0,"0"34"109,17-17-93,-17 18-16,0 17 16,18 0-1,0-17-15,-1 35 16,-17-18 0,18-17-1,-18 17 16,17-35-15,1 0 15,-18 18-15,18-18 0,-18-18-1,17 0 1,1 18-16,0-17 15,-1-18 1,19-18 0,-19 17-1,-17 19 17,0-1-17,-17 18-15</inkml:trace>
  <inkml:trace contextRef="#ctx0" brushRef="#br0" timeOffset="11830.63">28116 5627 0,'-17'-18'32,"17"36"46,0-1-63,0 1 1,-18 0 0,-17 35-1,0 17 1,17-35 0,18-17-16,-18 17 15,18-17 1,0-36 15,0 1-15,0-1-16,18-17 15,0-53 17,-1 70-32,1-35 15,-1 0 1,1 18-1,0 35 17,-1 0-17,1 0 1,-18 18-16,18-18 16,-1 17-16,1 1 15,0-1 1,-1 19-1,1-1 1,0-17 0,17-1-1,-18 1 17,19 0-17,-54-18 95,18-18-95,-18 18 1,1 0-1,-1 0 48,1 0-1</inkml:trace>
  <inkml:trace contextRef="#ctx0" brushRef="#br0" timeOffset="15188.29">28134 5856 0,'-18'0'31,"18"18"-16,-17-18 1,-1 0 0,0 17-16,36-17 78,0 0-63,-1 0-15,19 0 16,-1 0 0,-17 0-1,35 0 1,-1 0 0,-16 0-1,-19 0 1,-34 0 46,-1 0-62,0 0 16,1 0-16,-18-17 16,-1 17-1,-17 0 1,18 0-1,17 0 1,1 17 15,34-17 63,1 0-78,0 0-16,-1 0 15,1 0 1,0 0-16,-18-17 16,0-1 15,-18 18-16,0 0-15,-17 0 16,-18 0 15,35 0-15,36 0 46,-18-18-62,18 18 16,-1-17 0,1 17-16,0 0 15,-1-18 1,-17 1 0,0-1-1,0 0 1,-17 18 15,-1 0 0,18 18 1,18-18 46,-18-18-63,0 1 17,-18 17 61,18 17-93,0 1 32,0-36 46,0 1-63,0-1-15,0 0 16,0 36 46,0 0-46,0-1 0,0 19-16,0-19 31,0 1-15,0-36 15,0 1-31,18 17 15,-18-18-15,17 0 16,-17-17 0,18 17-1,-18 36 17,0 0-17,0-1-15,-18-17 16</inkml:trace>
  <inkml:trace contextRef="#ctx0" brushRef="#br0" timeOffset="23634.36">28169 6844 0,'-17'0'15,"-1"18"17,0-18-17,1 0 17,34 0 14,1 0-30,0 0 0,35 0-1,17 0 1,-35 0 0,18 0-16,36 0 31,-37 0-16,1 0 1,-35 0 0,0 0-1,-1 0 126,1 0-110,-36 0-15,1 0-1,-1 0 1,-17 0 0,-1 17-1,-16 1 1,16-1 0,19-17-16,-19 18 15,19 0 1,-1-18-16,18 17 15,-35-17 1,17 18 0,1-18-1,-1 0 17,0 0-17,18 18 1,-17-18-1,17 17 79,17-17-78,1 0-1,0 18 1,-1-18 0,18 0-1,-17 18 1,0-18 0,-1 0-16,19-18 31,-19 0-16,1 1 1,-18-19 0,0 19-1,0-1 1,-18 18 0,1 18-1,-1-1 1,18 1-1,-18 0 1,18-1 0,18 1-1,0 0 1,-1-18 0,-17-18 15,18 0-16,-18 1 1,-18 17 15,1 17-15</inkml:trace>
  <inkml:trace contextRef="#ctx0" brushRef="#br0" timeOffset="25936.97">24165 6191 0,'0'-17'0,"0"34"0,0-52 16,18 35-16,35-18 15,0 18 1,-36 0 15,-17 18-15,0 17-1,18 53 1,0-17-16,-1 52 31,1-34-15,0-36-1,-1-36 1,-34-52 15,17 17-31,-36-35 16,19-35 0,-19 0-1,19 17 1,17 1-1,17-18 1,19 35 0,-1 17 15,36 1-15,-1 18-1,1 69 1,-54-16-1,-17 52 1,-53-17 0,36-36-16,-36 0 15,-18 0 1,36-35 0,0 0-1,35-35 1</inkml:trace>
  <inkml:trace contextRef="#ctx0" brushRef="#br0" timeOffset="26318.24">24836 6103 0,'0'0'0,"17"-18"0,-17 1 16,0-1-16,18 18 16,-1 0-1,-17 18 16,0-1-31,0 54 16,-17 35 15,-1 35-15,18-35 0,0-53-1,0-36 1</inkml:trace>
  <inkml:trace contextRef="#ctx0" brushRef="#br0" timeOffset="26519.62">24747 6085 0,'18'-17'16,"-36"34"-16,54-34 15,-19 17 1,-17 17 0,18 1-1,-18 35 1</inkml:trace>
  <inkml:trace contextRef="#ctx0" brushRef="#br0" timeOffset="26724.59">24730 6615 0,'17'0'16,"-34"0"-16,52 0 0,-17 0 0,17-18 15,18 0 1,0 1-1,0 17 1</inkml:trace>
  <inkml:trace contextRef="#ctx0" brushRef="#br0" timeOffset="29672.43">20443 5539 0,'-17'0'15,"-1"0"17,1 0-17,-1 0 1,0 0-16,1 0 16,-19 17-1,36 1 1,-17 0-1,-19 34 1,36-16 0,0-1-16,0 0 15,36 18 1,17-18 0,17-35-1,-17 0 1,18-70-1,-36 52-15,-17-70 16,-36 35 0,-17 0-1,17 36-15,-35-1 16,-35 36 0,53-1-1</inkml:trace>
  <inkml:trace contextRef="#ctx0" brushRef="#br0" timeOffset="30857.18">19756 7073 0,'0'-17'16,"0"-1"-1,0 0 1,0 1 0,0 34 15,0 1-15,0 35-1,0 35 1,0-17-1,0-36-15,17 71 16,-17-53 0</inkml:trace>
  <inkml:trace contextRef="#ctx0" brushRef="#br0" timeOffset="31275.51">20002 7108 0,'18'-17'0,"-36"34"0,36-52 16,0 35 0,-18 18 15,-18-1-16,18 19-15,-18 17 16,18 35 0,0 0-1,18-53 1,0-17 0,17-18-16,18-18 31,18-52-16,-54-54 1,-17 54 0,-53 17-1,36 35-15,-19 18 16,19 18-16</inkml:trace>
  <inkml:trace contextRef="#ctx0" brushRef="#br0" timeOffset="32075.03">20373 7091 0,'0'-35'47,"0"52"-16,0 1-15,0-1 0,0 19-16,0-19 0,0 54 15,0 52 1,18-52 15,-1-18-15,-17-88 15,0-18-15,0 17-16,-17-87 15,-1 52 1,18 36-16,0 0 16,18 52 15,-1 1-31,1 53 15,17-18 1,-17-36-16,-1 36 16,1-35-1,0-18 1,-1-18 0,1-17-16,-18-53 31,0-36-16,0 54 1,0 52 0,18 71 15,-18-35-31,17 34 16,-17 54-1,0-18 1,0-70-16</inkml:trace>
  <inkml:trace contextRef="#ctx0" brushRef="#br0" timeOffset="32859.32">20673 7038 0,'17'0'15,"-34"0"-15,34-18 0,1 1 16,0 17 0,-1 0-1,1 17 1,0 36 0,-1 35-1,-17 18 1,18-35-1,-18-1 1,0-52 0,0-89 15,0 36-15,-18-53-1,-17-36 1,17 36-1,1 53-15,-1-18 16,0 35 0,36 1 15,0 17-31,17 0 16,-17 0-16,35 0 15,17 35 1,-35 18-1,-35-18 1,-35 53 0,17-70-1,-17 35 1,-18 0 0,36-35-1,17-36 16,17 18-31,1 0 0,17 0 32,0 0-32,1 18 15,-1-1-15,18 18 16,-18 36 0,-35-36-16,-17 18 15,-72 18 1,19-36-1,35-17-15,-36-1 16,0-17 0</inkml:trace>
  <inkml:trace contextRef="#ctx0" brushRef="#br0" timeOffset="93130.36">19226 5962 0,'-17'-18'15,"-1"18"1,0 0 15,18-17-15,18 17 15,0 0 0,-18-18-31,53 18 16,35-18 0,-35 1-1,53-1 1,-71 0-1,35 18 1,-34-17 0,-19 17-1</inkml:trace>
  <inkml:trace contextRef="#ctx0" brushRef="#br0" timeOffset="93782.35">19173 5821 0,'0'-18'0,"0"36"0,0-53 15,18 35-15,-18-18 16,0 36 31,0-1-32,0 18 1,0 54 0,0-1-1,0-35-15,18 53 16,-18-53-16,17 70 15,1 53 1,0-34 0,-1-19-1,-17-35 1,18-35 0,0 0-1,-1 0 1,1-18 15,-18 36-15,18-18-1,-18-36-15,17 19 16,-17-19 0,18 1-16,-18-1 15,17-17 1,1-17 15,-18-1-15,0 1-1,18-1 1</inkml:trace>
  <inkml:trace contextRef="#ctx0" brushRef="#br0" timeOffset="94067.63">19332 7250 0,'36'0'47,"-19"0"-31,1 0-16,17 0 15,0 0 1,-17 0-16,35-18 16,-18 18-1,0-18 1</inkml:trace>
  <inkml:trace contextRef="#ctx0" brushRef="#br0" timeOffset="94447.29">19420 7214 0,'18'-17'0,"-36"34"0,36-52 0,0 17 16,-1 1-1,1 34 63,0 1-62,-1-18-16,1 18 16,0-18-16,17 17 15,0 1 1,-35 0 0,0 17-1,-35-18 1,17 1-16</inkml:trace>
  <inkml:trace contextRef="#ctx0" brushRef="#br0" timeOffset="95852.25">19332 5750 0,'18'0'46,"-18"18"-14,18-18-17,-1 18 1,18-1 0,36-17-1,17 0 1,-35 0-1,-35 0-15,17 0 16,0 0 0,-35 18 15,-17-18-31,-19 17 16,1 19 15,-35-1-16,52-17-15,-17 35 16,-1 17 0</inkml:trace>
  <inkml:trace contextRef="#ctx0" brushRef="#br0" timeOffset="123544.87">28152 7391 0,'-18'0'0,"0"0"16,-17 0-1,17 0-15,-17 0 16,18 17-16,-1-17 16,0 0-1,1 18 1,52-18 15,-17 0-31,52 0 16,71-18-1,71 18 17,-18-17-32,106 17 31,-18-18-16,-88 18 1,-88 0 0,-88 0-1,-36 0 1,-17 0 0,17 0-16</inkml:trace>
  <inkml:trace contextRef="#ctx0" brushRef="#br0" timeOffset="123810.01">29192 7250 0,'0'0'15,"-17"0"1,17 17 62</inkml:trace>
  <inkml:trace contextRef="#ctx0" brushRef="#br0" timeOffset="124460.4">28152 7214 0,'0'0'0,"17"-17"16,-17 34 31,-17 1-47,-1-18 15,0 18-15,1-1 0,-54 54 16,1-36-1,-1 0 1,36 1 0,35-19 15,35 19-15,18-19-1,35 36 1,18 0-1,-88-35-15</inkml:trace>
  <inkml:trace contextRef="#ctx0" brushRef="#br0" timeOffset="125749.97">28169 17780 0,'-17'0'15,"17"-18"1,0 1-16,0-1 16,-18 18-1,18-18 1,-18 18-16,1 18 16,-36 53-1,18-1 1,17 54-1,18-1 17,35-52-17,36-18 1,52-89 0,18-87-1,-70-36 1,-106 53-1,-54 53 1,-105 71 0,124 0-16</inkml:trace>
  <inkml:trace contextRef="#ctx0" brushRef="#br0" timeOffset="127380.3">28399 1182 0,'17'0'16,"-87"-18"15,52 18-16,18-17-15,-18 17 16,1 0 0,17 17-1,-35 18 1,17 71 0,0 18-1,18-36 1,0-53-16,18 53 15,35-35 1,-36-35-16,54 0 16,52-36-1,-70 0 1,-17 1-16,-1-36 16,0-53-1,-35 0 1,-35 36 15,17 52-31,-17-35 16,-36 53-1,36 18-15</inkml:trace>
  <inkml:trace contextRef="#ctx0" brushRef="#br0" timeOffset="127666.39">28734 1517 0,'0'0'0,"0"-18"0,0 1 15,17 17 1,1 17-1,35 1 17,17 17-32,-34-17 15,87 35 1,-52-18 0,-18-17-16</inkml:trace>
  <inkml:trace contextRef="#ctx0" brushRef="#br0" timeOffset="127831.86">29069 1464 0,'-18'-35'15,"36"70"-15,-36-88 0,18 35 16,-17 1-16,17 34 16,-18 36-1,-35 53 16,18-18-31</inkml:trace>
  <inkml:trace contextRef="#ctx0" brushRef="#br0" timeOffset="128331.35">29298 1376 0,'18'-18'15,"-36"36"-15,53-53 0,-17 35 16,-18-18-16,18 18 16,-1 35 30,-17 0-46,0-17 0,0 17 16,18 54 0,-18-54-16,18 35 15,17 36 1,-17-70 0,-1-36-1,1-53 1,-36-53-1,-35-71 1,0 19 0,36 87-1,-1 18 1,36 53 15,35 0-15,17 0-1,1 0-15</inkml:trace>
  <inkml:trace contextRef="#ctx0" brushRef="#br0" timeOffset="128547.85">29351 1482 0,'-18'17'0,"36"-34"0,-53 52 0,52-35 32,1 0-32,35 0 15,53 0 1,35-35 0,-88 17-1</inkml:trace>
  <inkml:trace contextRef="#ctx0" brushRef="#br0" timeOffset="128816.19">29880 1270 0,'0'0'16,"0"18"15,0 17-15,18 35-1,0 1 1,-1-36-16,18 36 16,18 17-1,-35-53 1</inkml:trace>
  <inkml:trace contextRef="#ctx0" brushRef="#br0" timeOffset="128998.97">29827 1411 0,'-17'-18'0,"-1"-34"15,53 122-15,-70-176 16,70 71-1,-17 35-15,35-35 16,88-1 0,-35 19-1</inkml:trace>
  <inkml:trace contextRef="#ctx0" brushRef="#br0" timeOffset="129198.97">29933 1376 0,'-35'35'0,"70"-70"0,-88 88 15,36-53-15,17 17 16,35-17 0,53-17-1,-53-1-15,89 0 16,-71 1-16</inkml:trace>
  <inkml:trace contextRef="#ctx0" brushRef="#br0" timeOffset="129482.89">30568 1147 0,'-17'17'0,"34"-34"0,-52 34 16,17 1 0,1-18-1,17 17 1,0 19 0,17 34-1,1 1 1,0-36-16,-1 18 0,1 18 15,17-1 1,-17-35-16</inkml:trace>
  <inkml:trace contextRef="#ctx0" brushRef="#br0" timeOffset="129682.36">30551 1270 0,'-18'-71'32,"36"142"-32,-36-159 15,36 70 1,17 18 0,18-17-1,-18-1-15,36 0 16</inkml:trace>
  <inkml:trace contextRef="#ctx0" brushRef="#br0" timeOffset="129884.12">30568 1305 0,'0'0'0,"-17"0"0,-1 18 0,18 0 31,53-18 1,-36 0-32,72-18 15,-1-17-15</inkml:trace>
  <inkml:trace contextRef="#ctx0" brushRef="#br0" timeOffset="130119.96">30921 1058 0,'0'18'0,"0"-36"0,-18 36 0,1 0 16,-1 35 0,18-18-1,0 18 1,35 88-1,1-53 1,17 36 0,17-72-1</inkml:trace>
  <inkml:trace contextRef="#ctx0" brushRef="#br0" timeOffset="130317.28">31009 1199 0,'-17'-17'0,"34"34"0,-34-52 16,-1 35-16,0-17 15,36-1 1,17 0 15,18 1-15,0 17-16,18-18 0</inkml:trace>
  <inkml:trace contextRef="#ctx0" brushRef="#br0" timeOffset="130502.33">30956 1252 0,'-17'18'0,"34"-36"16,-34 54-16,-1-19 0,0 1 15,54-18 1,34-18 0,71-17-1</inkml:trace>
  <inkml:trace contextRef="#ctx0" brushRef="#br0" timeOffset="130801.39">31362 1076 0,'18'0'31,"-18"18"-16,17-18-15,1 35 16,-1 18 0,1-18-16,53 89 15,-36-54 17,53 54-17</inkml:trace>
  <inkml:trace contextRef="#ctx0" brushRef="#br0" timeOffset="131001.19">31468 1147 0,'0'-18'0,"0"36"0,-18-54 0,18 19 15,-18-1 1,54 18-1,17-18 1,53 1 15,-18-1-31</inkml:trace>
  <inkml:trace contextRef="#ctx0" brushRef="#br0" timeOffset="131189.54">31485 1164 0,'-35'18'0,"70"-36"0,-88 53 15,36-17 1,70-18 0,-36 0-16,89-18 15,-53 18-15,53-17 16</inkml:trace>
  <inkml:trace contextRef="#ctx0" brushRef="#br0" timeOffset="131436.38">31909 1041 0,'-18'0'0,"36"0"0,-36 17 15,0-17-15,1 36 16,17 17 0,17-1-1,1-16-15,17 34 16,54 54 0,-19-54-1,-52-52-15</inkml:trace>
  <inkml:trace contextRef="#ctx0" brushRef="#br0" timeOffset="131652.01">31979 1111 0,'0'-17'15,"0"34"-15,-17-34 0,17-1 16,0 0 15,17 18-31,19 0 16,34 0-1,54-17 1,-89 17-16</inkml:trace>
  <inkml:trace contextRef="#ctx0" brushRef="#br0" timeOffset="131852.14">31891 1235 0,'-18'17'16,"36"-34"-16,-53 52 0,17-17 16,18 17-1,71-53 1,52-17-1,-35 0 1,1 17-16</inkml:trace>
  <inkml:trace contextRef="#ctx0" brushRef="#br0" timeOffset="132134.46">32279 1041 0,'18'0'31,"-1"17"-15,-17 19-1,18-36-15,0 88 16,17-18-1,0 36 1,1 18 0,16-54-1,-34-52-15</inkml:trace>
  <inkml:trace contextRef="#ctx0" brushRef="#br0" timeOffset="132354.84">32332 1111 0,'-18'-35'0,"36"70"0,-53-70 15,35 17-15,17 18 63,1 0-63,0 0 0,52-17 15,18 17 1,-35-18 0</inkml:trace>
  <inkml:trace contextRef="#ctx0" brushRef="#br0" timeOffset="132586.25">32403 1182 0,'0'0'0,"-18"0"0,18 35 15,-18-17 1,18-1 15,18-17-31,17 0 16,89-35-1,-71 0-15</inkml:trace>
  <inkml:trace contextRef="#ctx0" brushRef="#br0" timeOffset="132903.21">32650 1023 0,'17'0'0,"-17"18"16,18-18 15,-1 17-31,1 19 31,0-19-31,-1 36 16,1 0-1,0-18-15,-1 36 16,36 17 0,-17-35-1,-19-35 1</inkml:trace>
  <inkml:trace contextRef="#ctx0" brushRef="#br0" timeOffset="133069.41">32667 1094 0,'0'0'16,"-17"-18"-16,-19-17 0,1-1 16,17 19 15,36 17-15,35 0-1,70 17 1,-17-17-1</inkml:trace>
  <inkml:trace contextRef="#ctx0" brushRef="#br0" timeOffset="133271.5">32650 1147 0,'-18'0'0,"36"0"0,-54 0 16,19 17-16,-1-17 0,0 18 15,54-18 17,-19 17-17,36-17 1,-18 18-16</inkml:trace>
  <inkml:trace contextRef="#ctx0" brushRef="#br0" timeOffset="134888.41">29722 7038 0,'0'0'0,"17"-18"15,1 1-15,-1-1 16,-17 0 0,18 18-1,-18 18 17,0 0-32,0 35 15,18 70 1,-1-35-1,1-53-15,0 54 16,-18-19 0,17-17-1</inkml:trace>
  <inkml:trace contextRef="#ctx0" brushRef="#br0" timeOffset="135489.44">29792 7038 0,'0'0'15,"-18"-18"-15,1 1 32,17-1-17,17 0 1,36 1-1,18-1 1,-1 0 0,-17 18-16,53 0 15,-53 18 1,0 17 0,-53 36-1,-53-18 16,0-18-31,0 18 32,0-35-17,36-1 1,17-34 15,53-1-15,0 18-1,-36 0-15,89 35 16,-35 36 0,-54-1-1,-52-17 1,-53 18 0,-18-18 15,35-36-16,54-17-15,-36 0 16,0-35 0,35 0-16</inkml:trace>
  <inkml:trace contextRef="#ctx0" brushRef="#br0" timeOffset="136023.76">30533 7073 0,'18'-17'0,"-36"34"0,36-52 16,-1 35-16,-17-18 0,18-17 16,-18 17-1,0 1 16,0 34-15,-18 54 0,18-1-1,-17 72 1,-1-37 0,18-34-1,0-53 1,0-36-1,-18-53 1,18-70 0,0 18-1,18 52 1,0 18 0,17 53 15,35 53-16,-17 53 1,18 35 0,-36-53-1,0 18 1,-17-70-16</inkml:trace>
  <inkml:trace contextRef="#ctx0" brushRef="#br0" timeOffset="136207.37">30603 7232 0,'-17'0'0,"34"0"0,-52-18 15,18 1-15,-1-1 16,36 18 0,17-18-1,-18 18 1,54-17-1,0-1-15</inkml:trace>
  <inkml:trace contextRef="#ctx0" brushRef="#br0" timeOffset="136741.07">30956 7020 0,'18'0'0,"-18"-17"0,18 17 15,-1-18 1,-17 0-16,18 18 16,-18-17-1,0-1 1,0 0 0,-18 18 30,1 0-46,-19 18 32,19-18-32,-36 18 15,0 35 1,35 0 0,18-1-1,53-16 1,35 17-1,0 0 1,-35-18 0,0 0-1,-53-17 1,0-1-16,-17 1 16,-54 35 15,-35-18-16,18-35 1,53-17 0,17 17-16</inkml:trace>
  <inkml:trace contextRef="#ctx0" brushRef="#br0" timeOffset="137141.29">31327 7056 0,'0'0'16,"0"-18"-16,0-17 15,0 17 1,-18-17 0,18 52 30,0 1-30,18 17 0,-1 53-1,-17-17 1,18-36-16,0 53 16,-1-17-1,1-53-15,17 17 16,18-17-1,18-36 1,-1 0 0,-17-17-1,-35 0 1</inkml:trace>
  <inkml:trace contextRef="#ctx0" brushRef="#br0" timeOffset="137341.91">31309 7285 0,'18'-35'16,"-1"17"0,19-17-1,-1 17 1,-18 18-16,36-18 15,-17 1 1</inkml:trace>
  <inkml:trace contextRef="#ctx0" brushRef="#br0" timeOffset="137607.78">31309 6879 0,'0'0'16,"0"-17"0,18 17 15,-1 0-31,1 0 16,35 0-1,-18 0-15,89 0 16,-71 0-1,-1 0 1,-52 17 0</inkml:trace>
  <inkml:trace contextRef="#ctx0" brushRef="#br0" timeOffset="142847.44">29333 5891 0,'0'0'0,"-17"0"16,17-17-1,-18 17-15,-35-18 16,0 18 0,-35 0-1,0 35 1,17-17 15,36 17-15,0 1-1,35-19-15,0 36 16,70 0 0,-17-18-1,53 1 1,-71-19-16,36 1 15,-36 17 1,-17-17 0,-36-1-1,-52 19 1,-1-1 0,1-35-1,52 0 16,18-18-15,18 1-16</inkml:trace>
  <inkml:trace contextRef="#ctx0" brushRef="#br0" timeOffset="143066.09">29386 5997 0,'18'-17'15,"-18"-1"-15,-18 53 0,36-88 16,0 53 0,-1 18-1,1 0 1,0 34-16,17 54 16,-17-53-1,-18 18 1</inkml:trace>
  <inkml:trace contextRef="#ctx0" brushRef="#br0" timeOffset="143246.66">29439 5697 0,'0'-17'0,"0"34"0,0-52 0,0 17 15,0 1 1</inkml:trace>
  <inkml:trace contextRef="#ctx0" brushRef="#br0" timeOffset="143834.94">29633 5874 0,'-17'-18'16,"-1"-17"15,18 17-31,0 1 31,18 17 0,-1-18-31,1 18 0,70-18 32,-17 18-17,-18 18 1,-71 35-1,0-18 1,-52 36 0,-1-1-1,54-17 1,17-18 0,53 1-1,52-1 1,36 18-1,-17 0 1,-106 0 0,-36 0-1,-53 0 1,-34-18 0,34-18-1,-17-34 16,53-18-31</inkml:trace>
  <inkml:trace contextRef="#ctx0" brushRef="#br0" timeOffset="144553.41">30392 5909 0,'0'0'15,"-18"-18"1,-17 18 15,35-17-31,-35 17 16,17 0-1,0 17 17,1 1-17,-1 0 1,18-1-16,0 1 16,35 17-1,54-35 1,-37-17-1,54-19 1,-35-17 0,-71 0-1,-18 18 1,-70-18 0,-18 53 15,0 36-16,18 16 1,53 19 0,17 0-1,53 17 1,18 0 0,0-53-1,88 18 1,-70-53-1,17-35 1,-35 0 0,-53 17-1,0 0 1,-18 18 0,-17 0-1</inkml:trace>
  <inkml:trace contextRef="#ctx0" brushRef="#br0" timeOffset="149702.26">14587 15487 0,'0'0'0,"-17"0"32,-1 18-17,18-1 1,-18-17-1,1 18 1,-1 0 15,1-18-15,-1 0 0,0 17-1,36-17 79,0 0-78,-1 0-16,36 18 15,-18-18-15,36 0 31,70-18-15,0 1 0,0 17-1,-53 0 1,18 0 0,-35 0-1,-18 0 1,-18 0-1,-17 0 1,-1 0 0,-34 0 15,-1 0 0,0 0-15,1 0-1</inkml:trace>
  <inkml:trace contextRef="#ctx0" brushRef="#br0" timeOffset="151880.13">15610 14146 0,'0'0'0,"0"-17"0,0-1 47,18 18-16,-18-18 16,18 18-16,-18 18-15,17 0 15,-17-1-31,18 1 16,0 0-1,-1 17 1,1-17 0,-18-1-16,18-17 15,-1 0 1,1-35-1,17 17 1,0-17 0,-17 0-1,0 17-15,35-17 16,-1 0 0,19-1 15,-36 1-16,18 17 1,-35 18 0,-1 0-1,-34 0 17,-1 0-32,1 18 31,17 0 0,-18-18 0,18 17-31</inkml:trace>
  <inkml:trace contextRef="#ctx0" brushRef="#br0" timeOffset="156963.13">28504 7708 0,'0'0'16,"18"0"-16,0 0 0,17-17 15,-17 17 1,-18 17 15,0 18-15,0-17-1,0 35 1,0 35 0,17 0-1,1-35 1,-18-35-1</inkml:trace>
  <inkml:trace contextRef="#ctx0" brushRef="#br0" timeOffset="157496.16">28857 7708 0,'18'0'15,"-36"0"-15,53-17 0,-17 17 0,17-18 32,-17 18-17,-18-18-15,0 36 31,-18 0-15,1-1 0,-1 18-1,18 1-15,-18-1 16,18 36 0,18-18-1,35-36 16,-18-17-15,36-17 0,-1-54-1,-17 18 1,-53 0 0,-17 35-16,-36-34 15,0 52 1,18 0-16,-18 17 15,-18 36 1,53-35 0,18-1-16</inkml:trace>
  <inkml:trace contextRef="#ctx0" brushRef="#br0" timeOffset="157964.76">29386 7743 0,'0'-17'0,"0"34"0,0-52 16,18 35-16,-18-35 16,0 0-1,-18 35 1,-17 0-1,17 17 1,1 1-16,-1 35 16,1 17-1,17 19 1,0-54 0,35 0-1,0-17 16,36-18-15,-18-35 0,0-36-1,-53 36 1,0-1-16,-18 1 16,-35 17-1,18 18 1,17 0-16,-17 18 15,-1 17-15</inkml:trace>
  <inkml:trace contextRef="#ctx0" brushRef="#br0" timeOffset="158548.26">29757 7761 0,'0'0'16,"0"-18"-16,0 1 31,0-1 1,-18 18-32,1 0 15,-19 18 1,1-1-1,17 36 17,1 0-17,17-35-15,0 53 16,0-36 0,53 0-1,0-17 1,35-54-1,-35-16 1,-53-37 0,-36 36-1,-52 18 1,0 35 0</inkml:trace>
  <inkml:trace contextRef="#ctx0" brushRef="#br0" timeOffset="164588.38">28945 10513 0,'0'-18'15,"0"36"-15,18-36 0,-18 1 0,18-36 32,-18 0-17,0 35 1,-36 18 0,-17 0 15,36 18-31,-18 17 15,-1 18 1,-17 35 0,53-17-1,0-36-15,36 53 16,17 0 0,35-35-1,18-53 1,-53-35 15,-18 0-31,18-18 16,-18-71-1,-70 18 1,-36 36 0,36 52-16,-53 1 15,-18-1 1,53 71-1,53-18 1</inkml:trace>
  <inkml:trace contextRef="#ctx0" brushRef="#br0" timeOffset="165360.49">29545 10672 0,'0'-18'32,"-17"18"-17,-1 0 1,0 0 0,1 18-1,34-18 16,1 0-31,17-18 16,18 0 15,-18 18-31,71-17 16,-35 17 0,-36 0-1,-53 0 16,1 0-31,-19 17 16,19-17 0</inkml:trace>
  <inkml:trace contextRef="#ctx0" brushRef="#br0" timeOffset="166008.21">30409 10354 0,'0'0'16,"18"0"-16,0-18 0,-1 18 15,1-17 1,-36 34 31,1-17-47,-19 18 15,-16 0 1,16-1-16,-34-17 16,-19 0 15,72 0-31,-18-17 15,17-19 1,18 1 0,35 0-1,53 0 1,18 52 0,-53 1-1,0 70 1,-71 53-1,-52-17 1,-18-36 0,35-53-1,0-17 1,35-18 0,18-18 15,18-17-16,70 17 1,-17 18 0,70 0-1,-35 0 1</inkml:trace>
  <inkml:trace contextRef="#ctx0" brushRef="#br0" timeOffset="166289.75">30639 10283 0,'0'0'15,"-18"0"-15,18-17 16,0-1-1,53 18 17,0-17-17,-18-1-15,89-17 16,-71 35 0,-18-18-16</inkml:trace>
  <inkml:trace contextRef="#ctx0" brushRef="#br0" timeOffset="166757.71">30692 10231 0,'0'0'0,"-18"0"0,-17 0 15,17 0 1,18-18 0,0 36 15,18 17-16,-1 18 1,19 17 0,-36-34-1,0-1 1,17-17 0,-34-36-1,17 0 1,-18 1-1,18-1-15,0-17 16,35 17 0,36 18-1,17 35 1,-17 1 0,-1 17 15,-52-1-16,-71 1 1,-35 0 0,0-35-1,52-18-15</inkml:trace>
  <inkml:trace contextRef="#ctx0" brushRef="#br0" timeOffset="167174.78">31415 10125 0,'17'-18'16,"-34"36"-16,34-54 0,-17 19 16,-17-1-16,17 1 15,-18-19 1,-17 19-1,0 52 1,-1 0 0,19 0-16,-19 36 15,19 52 1,34-52 0,1-36-16,17 36 15,89-18 1,-18-36-1,-18-52 1,-70-18 0,-54 18-1,-70 0 17,-52 52-17,105-17-15</inkml:trace>
  <inkml:trace contextRef="#ctx0" brushRef="#br0" timeOffset="167891.34">28504 10495 0,'-17'-35'47,"34"35"-31,19 18 0,-1 17-1,-35-18-15,35 54 16,-17 70-1,0 18 1,-1-53 0,-17-71-16,0 18 15</inkml:trace>
  <inkml:trace contextRef="#ctx0" brushRef="#br0" timeOffset="169159.65">28487 10389 0,'-18'0'0,"36"0"0,-36-17 15,1 17-15,34-18 31,1 18-31,17-18 16,0 18-16,36-17 16,88-36-1,70-35 1,36-1 15,52 1-15,-105 18-1,-89 52-15,89-35 16,70 0 0,-88 18-1,-123 17 1,35-17 0,-18-18-1,-18 18 1,-34 35-16,34-35 15,-35 35-15,18-18 16,35 0 0,1 1 15,-19-1-15,1 18-1,-18 0 1,-18 0-1,-17 0 1,17 0 0,-17 18-1,-1 17 1,1 0 0,-1-17-1,1-1-15,0 1 16,-1 35-1,1 0 1,0 35 0,-18-17-1,0-36 1,0 53 0,0-35-16,17 53 15,36 88 1,-18 0-1,1-53 1,-19 35 0,-17-123-16,18 18 15,-18-18 1,-53-36 0,-17-17-1,-1 0 1,-158 0-1,-124 0 1,71 36 0,123-36-1,-176 53 1,176-36-16,-141 19 16,-53 34-1,106-17 1,142-18-1,-1-17 1,53 0 0,35-18-1,1 0 63,34 0-15,1 0-47</inkml:trace>
  <inkml:trace contextRef="#ctx0" brushRef="#br0" timeOffset="194389.66">11589 15540 0,'0'18'16,"0"-36"46,-18 18-31,36 0 63,-1 0-78,1 0-1,0 0 1,-1 0 0,1 0-16,53-18 15,17 18 1,-18 0 0,-17 0-1,18-17 1,-36 17-1,-17 0-15,52-18 16,-52 18 0,35 0-1,17 0 1,-34 0 0,34 0-1,1 18 16,-36-18-15,0 0 0,-17 0-1,17 0 1,-17 0 0,-1 0-1,1 17 16,0-17-15,-1 0 15,-17 18 94</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7:01:27.829"/>
    </inkml:context>
    <inkml:brush xml:id="br0">
      <inkml:brushProperty name="width" value="0.05292" units="cm"/>
      <inkml:brushProperty name="height" value="0.05292" units="cm"/>
      <inkml:brushProperty name="color" value="#FF0000"/>
    </inkml:brush>
  </inkml:definitions>
  <inkml:trace contextRef="#ctx0" brushRef="#br0">9366 16436 19 0,'0'0'0'0,"0"0"7"0,0 0-7 16,0 0-26-16</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22:00.483"/>
    </inkml:context>
    <inkml:brush xml:id="br0">
      <inkml:brushProperty name="width" value="0.05292" units="cm"/>
      <inkml:brushProperty name="height" value="0.05292" units="cm"/>
      <inkml:brushProperty name="color" value="#FF0000"/>
    </inkml:brush>
  </inkml:definitions>
  <inkml:trace contextRef="#ctx0" brushRef="#br0">9349 17410 0,'17'0'125,"1"0"-109,0 0-1,-1 0 1,36 0 0,0 0-1,0 0 1,-35 0-16,17 0 16,-18 0-16,36 0 15,0 0 16,0 0-15,35 0 0,1 0-1,-19-18 1,18 18 0,1 0-1,-19-18 1,1 18-1,-18 0 1,52 0 0,1 0-1,0-17 1,-35 17 0,-54 0-1,54 0 1,-36-18-1,36 18 1,-36-18 0,35 18-1,19-17 1,17-1 0,-36 18-1,-35 0-15,54-18 16,-1 18-1,-18-17 1,-17 17 0,0 0-1,-18 0 1,1 0 0,17 0-1,-18 0-15,35-18 0,36 18 31,-35 0-15,17-17 0,0 17-1,18-18 1,-53 18 0,88 0-1,-53 0 1,36 0-1,-1 0 1,-70 0 0,-35 0-16,17 0 15,-17 0 48,-36 0 15,0 0-47,1 0-15</inkml:trace>
  <inkml:trace contextRef="#ctx0" brushRef="#br0" timeOffset="7521.4">21414 5891 0,'-18'0'31,"0"-17"-15,1 17-1,-1 0-15,-17 0 16,17 17 0,0-17-1,18 18 1,18-18 31,0 0-32,35 0-15,53 0 16,17 0 0,-70 0-1,70 0 1,-52 0-16,123 18 16,-53-18-1,88 17 1,36-17-1,-53 0 1,88 18 0,-18 0-1,-35-18 1,-89 0 0,-87 0-1,88 17 1,-71-17-16,88 18 15,107-1 1,-1 1 0,0 17-1,-70 1 1,-124-36-16,124 17 16,52 1-1,-52 0 1,-89-18-1,-35 0 1,-35 0 0,-35 0-1,53 0 1,-19 0 0,107-18 15,-71 18-16,18 0 1,-53-18 0,-35 18-1,17 0 1,-17 0-16,17 0 16,0 0-1,18-17 1,35 17-1,36-36 1,17 19 0,-53 17-1,-35-18 1,-35 18 15,-71 18-15,-18-1-1,36 1-15</inkml:trace>
  <inkml:trace contextRef="#ctx0" brushRef="#br0" timeOffset="9009.69">21078 7161 0,'18'18'62,"0"-18"-46,-1 0 0,19 0-16,34-18 15,89 1 1,35 17-1,0 0 1,-70-18 0,34 18-1,54 0 1,52 0 15,89-18-15,18 18-1,-160 0 1,54-17 0,-53 17-1,-54 0 1,-87 0-16,88 0 16,88 0-1,0 0 1,17 0-1,-87 0 1,105 17 0,0-17 15,-17 0-15,-124 0-1,-88 0-15,35 0 16,18 0-1,-1 18 1,-16-18 0,-19 0-1,36 0 1,-35 0 0,-36 0-1,0 0 1,-17 0-16,52 0 15,-34 0-15,52 0 16,18 0 0,-36 0-1,-52 0 1,-53 0 15,17 0-15,-17 0-1</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22:26.954"/>
    </inkml:context>
    <inkml:brush xml:id="br0">
      <inkml:brushProperty name="width" value="0.05292" units="cm"/>
      <inkml:brushProperty name="height" value="0.05292" units="cm"/>
      <inkml:brushProperty name="color" value="#FF0000"/>
    </inkml:brush>
  </inkml:definitions>
  <inkml:trace contextRef="#ctx0" brushRef="#br0">21237 5627 0,'0'0'0,"-17"0"0,-1 0 16,-17 0-1,17 0 1,0 0-16,1 0 16,-19 17-1,1-17 1,18 0 0,-1 18-1,36-18 16,-1 0-31,1 0 16,17 18-16,18-18 16,0 0-16,53 0 15,105 0 1,89-18 0,-88 18-1,176 0 1,71 0-1,-1 18 17,-34-1-17,-19 1 1,-140-18 0,123 0-1,-88 0 1,-124 0-1,106 0 1,54 0 0,-1 0-1,-141 0 1,17 0 0,-70 18 15,-52-18-16,-1 17 1,-18-17 0,-34 0-1,17 0 1,35 18 0,35-18-1,-52 0-15,88 0 16,-71 0-16,71 18 15,-18-18 1,-106 0 0,-53 0-1,1 0 1,-36 0 0</inkml:trace>
  <inkml:trace contextRef="#ctx0" brushRef="#br0" timeOffset="1100.84">21184 6844 0,'-17'0'16,"34"0"-16,-70 18 0,18-18 16,-18 17-1,71-17 32,-1 18-31,1-18-16,35 0 15,0 0-15,35 0 16,141 0 0,107 0 15,157-18-16,160 18 1,-141 0 0,281 18-1,-87-1 1,-71 1 0,-282-18-1,-195 0-15,107 0 16,-18 0-1,-106 0 1,-35 0 0,17 0-1,124 0 1,53 0 0,-53 0-1,-106 18 16,-35-18-15,-71 0 0,-70 0-1,0 0-15</inkml:trace>
  <inkml:trace contextRef="#ctx0" brushRef="#br0" timeOffset="1884.38">23848 6227 0,'0'-18'16,"0"36"-16,0-54 15,0 19 1,0 52 0,-18-17-1,0 52 1,1 54-1,17-1 1,17-52 0,-17-54-16,18 19 15,-18-19 1,0-52 15,0 0-31,-18-36 16,1-105-1,17 123-15,0-71 16,17 18 0,19 36-1,-1 52 1,18 18 0,0 53 15,-35 0-16,-54 71 1,-52-36 0,35-53-1,-17 0 1,34-35 0</inkml:trace>
  <inkml:trace contextRef="#ctx0" brushRef="#br0" timeOffset="2119.15">24165 6174 0,'18'0'16,"-36"0"-16,54-18 0,-1 0 0,-18-17 31,1 35-16,0 18 1,-18 70 0,-18 35-1,-17-17 1,0 0-16</inkml:trace>
  <inkml:trace contextRef="#ctx0" brushRef="#br0" timeOffset="4053.22">21167 8749 0,'0'-18'16,"-18"18"-16,0 0 63,1 0-32,-1 0-16,18-17-15,18 17 16,17-18 0,124 0-1,0 1 1,-71 17-16,123-18 16,142 0-1,106-35 1,88 1-1,35-19 1,-212 36 0,124-1-1,-88 19 17,-71-1-17,-53 18 1,18 0-1,-106 0 1,88-17 0,-105 17-1,69 0 1,-51 0 0,-37 0-1,-70 17 1,-35 1-1,36-1 1,-37 1 15,-52 0 1,-17-18-17,17 17 16,-18 1-31</inkml:trace>
  <inkml:trace contextRef="#ctx0" brushRef="#br0" timeOffset="4970.67">21431 9790 0,'0'0'0,"0"-18"47,18 18-32,17 0 1,0 0-16,36-18 15,-36 18-15,18-17 16,35 17 0,-70 0-16,35 0 15,0 0 1,0 0-16,53 0 16,-36 0-16,107 0 15,228-18 1,124-17-1,-105 17 1,-213 18 0,213-18-16,211 1 31,-18-18-15,-246 17-1,-195 0-15,265 1 16,-71-1-1,-17 0 1,-141 18 0,70 0-1,-141 0 1,-17 0 0,-54 0-1,-17 0 1,-35 0 15,-36 0-15,-17 0-16,-1 0 15</inkml:trace>
  <inkml:trace contextRef="#ctx0" brushRef="#br0" timeOffset="5738.07">24024 9049 0,'0'0'0,"18"-18"15,-1 0 1,1 1 0,-36 105 31,18-70-47,0 105 15,0-70-15,18 35 16,0 0 15,-1-35-15,1-53-1,-18-17 1,0-54 0,-18-52-1,-17-18 1,17 52-1,36 1 1,35 18 0,18 34-1,-1 36 1,18 18 0,-52 53-1,-54 17 1,-53-35-1,-52 17 1,17-17 15,36-35-15,52-18-16</inkml:trace>
  <inkml:trace contextRef="#ctx0" brushRef="#br0" timeOffset="6224.84">24465 9084 0,'18'-18'16,"-36"36"-16,71-36 0,-35 1 0,35-1 16,17-17-1,-35 17 1,1 18-1,-54 18 17,-52 35-17,-54-18 1,54-17 0,-1-18-1,89-36 1,52 1-1,71 0 1,-70 35 0,35 53-1,-106 70 1,-53-35 0,35-35-16,-52 18 15,-1-1 1,53-52 15,107-18-15,52-35-1,-18-18-15</inkml:trace>
  <inkml:trace contextRef="#ctx0" brushRef="#br0" timeOffset="65085.15">20638 8749 0,'-18'0'15,"-17"18"1,17-1-1,36-17 17,17 0-17,-17 0 1,70 0 0,0 0-1,71-17 1,-71-1-1,-18 18 1,-52 0 0,-36 18-16</inkml:trace>
  <inkml:trace contextRef="#ctx0" brushRef="#br0" timeOffset="66069.98">20726 8767 0,'0'-18'16,"0"36"-16,0-54 16,-18 36 30,18 18-30,0 0 0,0-1-16,0 18 15,0 18 1,0 36 0,0 16-1,0 19 1,0-18-1,0-36 1,0 36 0,0-35-1,0-36 1,0 0 15,0-17-15,0-1 15,18-17-15,-1 0 31,-17 18-47,0 0 31,0-1-16,0 1 1,0 0 0,0-1-1,18 19 1,-18-19 0,0 1-1,18-18 1,-1 17 15,1-17-15,0 0-1,-1 0 17,1 18-17,-1-18 1,19 0-1,-19 0-15,54-18 16,-18 18 0,0-17-1,-36 17 1,1 0 0,0-18-1,-1 18 1,-17-17-1,-17-1 1,-1 0-16</inkml:trace>
  <inkml:trace contextRef="#ctx0" brushRef="#br0" timeOffset="66386.95">21008 9648 0,'0'-17'16,"0"34"-16,0-52 15,18 35 17,-1 0-32,1 18 15,-1-1 1,36 1-1,18 17 1,-36-17 0,-17 0-16,-1-1 15,-34 1 1,-71 17 0,52-17-16</inkml:trace>
  <inkml:trace contextRef="#ctx0" brushRef="#br0" timeOffset="68210.72">21026 7708 0,'-18'0'16,"18"-17"0,18 17 15,-1 0-15,1 0-16,17 0 15,53 17 1,36-17-1,70-17 1,-71 17 0,107-18-1,-1 18 1,-70 0 0,88 0-1,0 0 16,17 0-15,-17-18 0,-35 1-1,-89 17 1,71-18 0,-17 18-1,-19-18 1,-34 18-1,70-17 1,18-1 0,-1 18-1,-17-18 1,-70 18 0,52-17 15,-17 17-16,17 0 1,-52-18 0,70 18-1,-18-17 1,18-1 0,-17 18-1,-36-18 1,-36 18-1,-34 0 1,0 0 0,-54 0-1,1 0-15,0 0 16,-1 0 15,36 0-15,18 0-1,-18 0 1,-1 0 0,1 0-1,18 18 1,-1-18 0,36 0-1,-53 18 1,-35-18-1,17 0 1,0 0 0,18 0-1,-17 0 17,-19 0-17,-34 0 1,-1 17-1,-17-17 1,17 0 0,0 0-16</inkml:trace>
  <inkml:trace contextRef="#ctx0" brushRef="#br0" timeOffset="69198.7">24130 7779 0,'0'-18'16,"18"18"-1,-18-18 1,0 36 31,0 0-16,0-1-31,0 1 16,0 0-16,0 52 15,0-17 1,0-18 0,17 36-1,1-36 1,0 1-1,-1-19 1</inkml:trace>
  <inkml:trace contextRef="#ctx0" brushRef="#br0" timeOffset="69745.97">24148 7796 0,'-18'0'16,"36"0"-16,-54 0 16,36-17 31,18-1-16,0 18-31,35-18 15,-1-17 1,-34 35-16,70-17 31,1 17-15,-54 17 0,-18 1-16,-17-1 15,-17 36 1,-71 0-1,35-17 1,-53-1 0,18-17-1,35-18 1,35-18-16</inkml:trace>
  <inkml:trace contextRef="#ctx0" brushRef="#br0" timeOffset="70446.48">24589 7814 0,'0'-18'0,"0"36"0,0-53 31,0 17-15,17 0 0,19 1-1,-1-1 1,-18 18-1,1 0 1,17 18-16,18-1 31,-35 19-15,-36-1 0,-35 0-1,36-35-15,-36 36 16,-18-19-1,36 1 1,17-18 0,18-18-16,36 1 31,-19 17-31,19 0 16,34 0-1,1 35 1,-54-17-1,-17-1 1,0 18-16,-35 1 31,-71-1-15,36-17 0,-19-1-1,19-17 1,52-17-1,18-1 1</inkml:trace>
  <inkml:trace contextRef="#ctx0" brushRef="#br0" timeOffset="119115.22">21255 5574 0,'17'0'16,"1"0"-1,0 0 48,-1 0-47,1-18-1,0 18-15,17 0 16,36 0-1,-54 0-15,54 0 16,-1-17 0,36 17-1,18 0 1,-36 0 0,18 0 15,-53 17-16,35-17 1,0 0 0,-70 0-16,34 18 15,1-18 1,36 0 0,-19 0-1,18 0 1,18 0-1,-53 0 1,-18 0-16,36 0 16,35 0-1,-18 0 1,0 0 0,-35 0-1,18 0 16,17 0-15,35 0 0,-35 0-1,-35 0-15,36 0 16,-37 0-16,54 0 16,-53 0-16,53 0 15,70 0 1,-70-18-1,71 18 1,-36-17 0,18 17-1,-54 0 1,-52 0-16,35 0 16,71-18 15,-18 18-16,18 0 1,-35 0 0,34 0-1,-34 0 1,-36 0 0,-35 0-1,17 0 1,1 0-1,52 0 1,1 0 0,-53 0-1,52 0 1,0 0 15,-17 0-15,-35 0-1,-18 0 1,-36 0 0,1 0-1,0 0 1,-1 0 0,36 0-1,0 0 1,35 0-1,-35 0 1,-17 0-16,52 0 16,-53 0-16,0 0 31,-17 0-31,0 0 0,-1 0 62,1 0-30,-1 0-17,1 0 1,0 0 0,-36 0 155,0-18-124,1 18-31,17-17-16,0-1 31,-18 18-31,18-18 16,0 1 15,0-1 0,0 1-15,0-1 171,0 0-155,0 1 15,0 34 62</inkml:trace>
  <inkml:trace contextRef="#ctx0" brushRef="#br0" timeOffset="122142.11">27834 9384 0,'-17'0'15,"-1"0"1,0 0-1,1 0-15,34 0 32,19 0-17,-1-18 1,0 18-16,18-35 16,53 0-1,17-18 1,1 0 15,-18-18-15,-36 36-1,-35 0-15,18-18 16,36-53 0,-37 18-1,37-36 1,-1-17-1,0 0 1,0 18 0,-35 34-1,35-52 1,-35-17 0,-17-1-1,-19 35 1,1 54-16,-18-36 31,-18-70-15,18 123-16,-17-36 15,-19-16 1,1 34 0,-18-52-1,18 34 1,-18 1-1,0 18 1,0 17 0,-53-18-1,36 36 1,-19 17 0,19-17-1,35 17 1,-36-17-1,1 0 17,34 0-17,19 35-15,-1-36 16,-35 1 0,0 0-1,0-18 1,0 0-1,0 35 1,36 1-16,-19-1 16,1 0-1,18 18 32,34 0 16,1 0-32,-1 0 0</inkml:trace>
  <inkml:trace contextRef="#ctx0" brushRef="#br0" timeOffset="122816.78">28099 5644 0,'0'0'0,"-18"-17"32,0 17-17,1 0 16,-1 0-15,1 17 0,-1-17-16,-17 18 15,-18 17 1,17 1 0,-16-1-1,34-17 1,0-1-1,18 1 1,36-1 15,-19-17-15,1 0-16,52 18 16,-17 17 15,-17 1-16,16 52 1,-52-71-16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0:53.643"/>
    </inkml:context>
    <inkml:brush xml:id="br0">
      <inkml:brushProperty name="width" value="0.05292" units="cm"/>
      <inkml:brushProperty name="height" value="0.05292" units="cm"/>
      <inkml:brushProperty name="color" value="#FF0000"/>
    </inkml:brush>
  </inkml:definitions>
  <inkml:trace contextRef="#ctx0" brushRef="#br0">4128 6421 0,'-18'0'0,"18"17"16,-18-17-16,1 0 15,-1 0 1,0 0 15,36 0 47,0-17-62,-1 17 0,36-18-1,18 0 1,-1 1 0,-34 17-16,34-18 15,-35 18-15,36-18 16,17 1-1,0 17 1,-35 0 0,-18-18-1,1 18 1,17 0 0,-18 0-1,0-18 16,-17 18-15,0 0 15,-36 0 16</inkml:trace>
  <inkml:trace contextRef="#ctx0" brushRef="#br0" timeOffset="4186.58">7338 7320 0,'0'-18'47,"0"36"31,17-18-62,-17 18-16,0-1 15,18 1 1,0 17 0,-1 1-1,1-19 1,0 1-1,-1 0 1,1-18 0,0 0-16,-18-18 15,35 0 1,-18 1 0,1-19-1,0 19-15,17-19 16,36-17-1,-19 18 1,1 0 15,-17 17-15,-1 18 0,-17-17-1,17-1 1,-17 18 15,-36 0 0,18 18 1</inkml:trace>
  <inkml:trace contextRef="#ctx0" brushRef="#br0" timeOffset="23690.5">11007 9243 0,'-18'0'15,"36"0"-15,-54 0 0,19-18 16,-1 18 0,0 0-16,1 0 15,-1 0 1,1 0 15,34 0 0,1 0-15,-1 0 0,1 0-16,17-17 15,54 17 1,16-18 0,-34 18-1,70 0 1,18 0-1,53-18 1,-18 18 0,-89-17-1,19 17 1,-18 0 15,-18 0-15,0-18-1,71 0 1,35 1 0,-18-1-1,-70 0 1,-53 18-16,18 0 16,-19 0-1,-34 0 1,0-17-1,-36 17 17,0 0-17,1 0-15,-36 17 32,35 1-32</inkml:trace>
  <inkml:trace contextRef="#ctx0" brushRef="#br0" timeOffset="26742.62">6597 11977 0,'0'0'0,"-18"0"16,36-18 77,0 18-77,-1 0 0,19 0-16,52 0 31,-18 0-15,-34 0-16,52 0 15,106-17 1,70-19-1,1 19 1,-89-1 0,54-17-1,-54 35 1,-53-18 0,-70 18-1,-35 0 1,0 0 31,-18 18 15,0-1-31,-18-17-31</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22:43.805"/>
    </inkml:context>
    <inkml:brush xml:id="br0">
      <inkml:brushProperty name="width" value="0.05292" units="cm"/>
      <inkml:brushProperty name="height" value="0.05292" units="cm"/>
      <inkml:brushProperty name="color" value="#FF0000"/>
    </inkml:brush>
  </inkml:definitions>
  <inkml:trace contextRef="#ctx0" brushRef="#br0">14323 6174 0,'17'0'0,"1"0"16,35 17-1,0-17 1,-18 18 0,-35 0-1,18 34 1,-1 1 0,54-35-1,17-18 16,0-35-15,-35-1-16,35-16 16,36-1-1,-89 35-15</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25:26.314"/>
    </inkml:context>
    <inkml:brush xml:id="br0">
      <inkml:brushProperty name="width" value="0.05292" units="cm"/>
      <inkml:brushProperty name="height" value="0.05292" units="cm"/>
      <inkml:brushProperty name="color" value="#FF0000"/>
    </inkml:brush>
  </inkml:definitions>
  <inkml:trace contextRef="#ctx0" brushRef="#br0">11324 15610 0,'-17'0'0,"34"0"63,1 0-32,-1 0-15,1 0-1,0-17 1,17 17-16,36 0 16,-19-18-1,-16 18-15,34-17 16,36-1-1,35 0 1,0 1 0,-52-1-1,34 0 1,-17 18 15,-36 0-15,-34 0-16,34 0 15,36 0 1,18 0 0,-1-17-1,-52 17 1,-54 0-16,19 0 16,-19 0-1,-34 0 32,-1 0-16</inkml:trace>
  <inkml:trace contextRef="#ctx0" brushRef="#br0" timeOffset="1502.2">14164 15540 0,'-18'0'109,"36"0"-31,0 0-47,-1 0-15,19 0 0,-1 0-16,0 0 15,0-18-15,18 18 16,-17 0-16,17-17 16,17 17-1,-17 0 1,35-18-1,-35 18 1,35 0 15,-35 0-31,0-18 32,-35 18-32,17 0 15,0 0 1,-17 0-1,17 0 1,-17 18 0,0-18-16,-1 0 15,36 0 1,-18 0 0,1 0-1,-1 0 1,-17 0 15,-1 0-15,1 18-1,-1-18 1,1 0 0,-36 0 62,1 0 47,-1 0-94,18-18-31</inkml:trace>
  <inkml:trace contextRef="#ctx0" brushRef="#br0" timeOffset="5562.34">11412 16598 0,'-17'0'32,"-1"0"-17,0 0 16,1 0-31,-1 0 32,36 0 15,-1 0-16,1 0-16,0 0 1,-1 0-16,1 0 16,17 0-1,36 0 1,-1-17 0,-17 17-1,0 0 1,53 0-1,-53 0 1,53-18 0,-18 0-1,-17 18 1,-19 0 0,-16 0-1,-1 0-15,36-17 31,-36 17-15,35 0 0,-34 0-1,17 0 1,0 0 0,-18-18-1,0 18 1,36 0-1,-54 0-15,19 0 16,-1 0 0,-18 0-16,19 0 15,-1 0 1,-17 0 0,-1 0 15,-34 0 63,-1 0-79,0 18 1,1-18-1,-1 0-15</inkml:trace>
  <inkml:trace contextRef="#ctx0" brushRef="#br0" timeOffset="7236">14252 16581 0,'-17'0'32,"-1"0"-17,18 17 32,18-17-31,-1 0 15,1 0-15,-18-17-16,35 17 15,-17 0 1,70 0-1,18-18 1,-36 18 0,-34 0-16,52 0 15,53 0 1,0 0 0,-53 0-1,-35 0-15,18 0 16,35 0-1,-36 0 1,-17 0 0,-35 0-16,17 0 15,-17 18 17,-1-18-17,-17 17 63,-17-17-78</inkml:trace>
  <inkml:trace contextRef="#ctx0" brushRef="#br0" timeOffset="11406.92">11324 17692 0,'18'-18'0,"-1"18"62,1 0-15,0 0-16,-1 0-31,1 0 16,0 0 0,35 0-1,-36 0 1,1 0-16,35 0 15,17 0 1,19 0 0,-1 0-1,0 0 1,-35 0 0,35 0-1,0 0 1,0 0-1,18 0 17,-53 0-17,53 0 1,17 0 0,1 0-1,-36 0 1,-53 0-16,36 0 15,0 0 1,-36 0 0,0 18-1,0-18 1,1 0 0,-1 0-1,0 17 1,-17-17 15,-1 0-31,1 0 16,-36 0 46,1-17-62</inkml:trace>
  <inkml:trace contextRef="#ctx0" brushRef="#br0" timeOffset="13533.87">14464 17604 0,'0'0'15,"-18"0"17,1-18-17,-1 18-15,0 0 16,1 0-16,-19 0 31,19 0 0,34 0 47,-17 18 172,-17-18 204,34 0-376,1 0-63,0 0 1,-1 0 0,1 0-1,0 0-15,-1 0 0,54 0 31,-18 0-15,17 0 0,18 0-1,1 0 1,-36 0 0,52-18-1,-52 18 1,18 0-1,-36 0 1,0 0-16,1 0 16,34 0-1,1 0 1,-1 0 0,-17 0-1,0 0 16,0 0-15,18 0 0,-1 0-1,-17 0 1,-18 0-16,18 0 16,-35 0-16,17 0 15,-17 0 1,0 0-1,-36 0 17,0 0-1,1 0-15,-1 0-1</inkml:trace>
  <inkml:trace contextRef="#ctx0" brushRef="#br0" timeOffset="56741.9">9155 15328 0,'0'-17'15,"0"34"-15,-36-34 0,19 17 0,-19 0 16,19 0 15,34 0 0,1 0-15,0 0 0,17 17-1,0-17-15,36 0 16,70 0-1,0-17 1,0 17 0,-17-18-1,-89 18 1,0 0 0,-35 18-1,0-1 32,-18-17-16</inkml:trace>
  <inkml:trace contextRef="#ctx0" brushRef="#br0" timeOffset="57172.82">9684 15187 0,'-18'0'16,"36"0"-16,-54 0 0,1 0 15,18 0 1,-1 0-16,18 18 31,18-18-15,17 17-1,18 1 1,-18-18-16,18 18 16,-18-1-16,18-17 15,0 36 1,-18-19-1,-35 1 1,-53 17 0,0 0-1,1 1 1,16-19-16,-17 1 16,-17 35-1,52-35 1</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26:47.077"/>
    </inkml:context>
    <inkml:brush xml:id="br0">
      <inkml:brushProperty name="width" value="0.05292" units="cm"/>
      <inkml:brushProperty name="height" value="0.05292" units="cm"/>
      <inkml:brushProperty name="color" value="#FF0000"/>
    </inkml:brush>
  </inkml:definitions>
  <inkml:trace contextRef="#ctx0" brushRef="#br0">21766 8431 0,'-17'0'15,"-1"0"16,36 0 188,-1 0-172,1 18-31,0-18-1,-1 0-15,19 0 16,-1 18 0,-17-18-1,-1 0 1,1 17-1,35-17 1,0 18 0,17-18-1,1 0 1,-54 0 0,36 18-1,-17-18 1,-19 0-1,1 0 1</inkml:trace>
  <inkml:trace contextRef="#ctx0" brushRef="#br0" timeOffset="1590.08">23442 8431 0,'18'0'156,"-1"0"-140,1 0-16,0 18 15,35-18 1,-18 0 0,-18 18-16,19-18 15,-19 0 1,1 0-16,17 0 31,-17-18-15,0 18-1,-1 0 1,1 0 15,-1 18-15,1-18 0,0 0 15,-1 0 0</inkml:trace>
  <inkml:trace contextRef="#ctx0" brushRef="#br0" timeOffset="6796.2">25382 8361 0,'0'17'31,"0"1"-15,18-18 0,0 0-1,-1 18-15,54-18 31,52 0-15,36 17 0,-53-17-1,-36 18 1,-87 0 31,-1-18-32</inkml:trace>
  <inkml:trace contextRef="#ctx0" brushRef="#br0" timeOffset="7393.74">26793 8431 0,'0'0'0,"18"0"31,0 0-15,-1 0-1,36 0 1,36 0 0,16 0-1,-52 0-15,35 0 16,36 0-1,-54 0 1,-52 0 0,-36 0 15,1 18-15</inkml:trace>
  <inkml:trace contextRef="#ctx0" brushRef="#br0" timeOffset="8043.98">28646 8378 0,'17'0'15,"1"0"17,-1 0-17,1 0 1,0 0-16,-1 0 0,36 0 16,53-17 15,18 17-16,-1-18 1,-52 18 0,-36 0-1,-53 0 32,18 18-31</inkml:trace>
  <inkml:trace contextRef="#ctx0" brushRef="#br0" timeOffset="8695.14">30304 8484 0,'0'-17'16,"0"34"-16,-18-34 0,0 17 31,36 0 16,0 17-47,-1-17 16,1 0-16,35 0 15,53 0 1,-1 0-1,-52 0 1,0 0 0,-35 0 15,-18 18-15,-18-18 15,1 18-16,-1-18 1,0 0-16</inkml:trace>
  <inkml:trace contextRef="#ctx0" brushRef="#br0" timeOffset="71272.32">23601 8484 0,'-18'0'15,"36"0"-15,-53 18 16,52-18 47,1 0-48,-1 0 1,19 0-16,-1 0 15,0 0 1,18 0-16,35 0 31,-35 0-31,-17 0 16,-1-18 0,35 18-1,-17 0 1,-17 0-1,-19 0 1,1 0 93,-18 18-77,18-18-17,-18 18 1,17-18 0,1 0-1,-18 17 1,17-17 15,-17 18 0,0-1 47,0 1 1</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10:27:16.475"/>
    </inkml:context>
    <inkml:brush xml:id="br0">
      <inkml:brushProperty name="width" value="0.05292" units="cm"/>
      <inkml:brushProperty name="height" value="0.05292" units="cm"/>
      <inkml:brushProperty name="color" value="#FF0000"/>
    </inkml:brush>
  </inkml:definitions>
  <inkml:trace contextRef="#ctx0" brushRef="#br0">22296 13159 0,'0'0'0,"-18"0"16,0 0-16,1 0 31,17 17-31,-18-17 16,18 18 15,18 0 47,-1-18-62,19 0-1,-1 17 1,-18-17-16,72 0 16,-36 0-1,-18 0-15,35-17 16,54-1-1,17 0 1,-35 1 0,-53 17-1,0 17 1,-18-17 0,0 18 15,1-18-16,-19 0 1,-34-18 78</inkml:trace>
  <inkml:trace contextRef="#ctx0" brushRef="#br0" timeOffset="1445.91">23654 13212 0,'-18'0'0,"0"0"32,1 17-17,-1-17 1,1 18 0,34-18 62,1 0-78,-1 0 15,1 0 1,17 0 0,36 0-1,-1 0 1,-52 0-16,35 0 15,18 0 1,-36 0 0,-17 0-16,17 0 15,18 0 1,17 0 15,-34 0-31,34 0 31,1 0-15,-18 0 0,0 0-1,-36 0 1,36 0 0,0 0-1,-35 0-15,17 0 16,0 0-1,-17 0 1,-1 0 31,1 0 0,0 0 0,-1 0-16,1 0 0,-36 0 125</inkml:trace>
  <inkml:trace contextRef="#ctx0" brushRef="#br0" timeOffset="4933.38">26494 13159 0,'0'17'0,"17"-17"78,1 0 0,0 18-62,-1-18-1,1 0 1,-1 0 0,1 0-1,0 0-15,17 0 16,-17 0 0,-1 0-1,1 0 1,0 0-1,-1 0-15,1 0 16,-1 0 0,1 0-1,0 0 1,-1 0 0,19 18-1,-1-18 1,0 0-1,1 0 1,-1 0 0,-18 0-1,1 17 17,0-17-17,-1 0 16,1 0-31,0 0 32,-1 0-17,1 0 1,-18-17 0,18 17-1,-1 0 1,1 0-1,-1 0 1,1 0 15,0 0-31,-1 0 16,1 0 0,0 0-1,17 0 1,0 0-1,0 0 1,-17 0 0,17-18-1,1 18 1,-1 0 0,0 0-1,-17 0 1,35 0-1,17-18 1,1 18 0,-18 0-1,-18-17 17,-17 17-17,-1 0 1,1 0 15,0 0-15,-18-18-1,17 18 1,1 0 0,35 0-1,0 0 1,0 0-1,-18-18 1,-17 18-16,-18-17 250</inkml:trace>
  <inkml:trace contextRef="#ctx0" brushRef="#br0" timeOffset="15228.5">25400 13123 0,'0'0'0,"18"0"140,-18 18-109,17-18-15,1 0-16,0 0 16,-1 0-16,18 0 15,18 0 1,-17 0 0,17 0 15,-18 0-16,0 0 1,18-18 0,18 18-1,-18 0 1,-18 0 0,0 0-1,0 0 1,-17 0-1,0 18 1,-1-18 15,1 0-15,0 0 15,-36 0 47,18-18-62,-18 18 0</inkml:trace>
  <inkml:trace contextRef="#ctx0" brushRef="#br0" timeOffset="50510.03">19879 12771 0,'0'0'0,"-18"0"0,1 0 16,17-18 0,-18 18-1,36 0 17,17 18-1,36-1-16,-19 1 1,-16-18-16,34 35 16,-34-35-16,17 35 15,-1-17 1,-34 0 0,-18-1-1</inkml:trace>
  <inkml:trace contextRef="#ctx0" brushRef="#br0" timeOffset="50827">20179 12771 0,'18'0'15,"-36"0"-15,36-18 0,-1 0 16,-17 1-1,-17-1 17,-19 36-17,-17 17 1,36-17-16,-72 70 16,19-35-1,17 0 16,35-36-31,1 19 16,-1-36 0,0 0-1</inkml:trace>
  <inkml:trace contextRef="#ctx0" brushRef="#br0" timeOffset="52632.95">19720 13141 0,'0'0'0,"-17"0"16,34 0 93,1 0-78,0 18-15,-1-18-16,1 0 16,35 0-1,0-18 1,-18 18 0,-17 0-1</inkml:trace>
  <inkml:trace contextRef="#ctx0" brushRef="#br0" timeOffset="53264.07">19808 13194 0,'-17'0'0,"34"0"0,-52 0 16,35-18 15,-17 18-15,34 0 15,1 0-15,-1 0-16,36-17 15,71-1 1,35 0-1,-71 1 1,-53 17-16,36 0 16,-18 0-1,-36 17 1,1 1 0,-36-18 15</inkml:trace>
  <inkml:trace contextRef="#ctx0" brushRef="#br0" timeOffset="53749.08">19985 13300 0,'0'0'15,"0"-18"1,0 0 0,17 18-1,-17 18 32,0 0-31,0-1-16,18 19 15,-18-19 1,0 36-16,18 18 31,-18-18-31</inkml:trace>
  <inkml:trace contextRef="#ctx0" brushRef="#br0" timeOffset="54163.77">19914 13247 0,'0'0'0,"0"-18"15,-17 53 32,17-17-47,-18 0 16,0 35-16,1-18 31,17 0-15,-18-35-1,18-35 1,0 0 0,35-18-1,1 35 1,-1 0 0,-17 1-16,17 17 15,18 17 1,0 1-1,-18-18 1</inkml:trace>
  <inkml:trace contextRef="#ctx0" brushRef="#br0" timeOffset="55515.94">18556 12876 0,'18'0'0,"-36"0"16,36-17-16,-18-1 47,-18 18-32,0 0 1,-34 0-1,16 0 1,19 0-16,-36 0 16,17 18-1,1 17 1,0 0 0,17 18-1,1-17 1,17-19-16,17 18 15,19-17 1,16 17 15,-16-17-31,-1-18 16,18 0 0,35-18-1,-17 1 1,-36-1-16</inkml:trace>
  <inkml:trace contextRef="#ctx0" brushRef="#br0" timeOffset="56186.17">19015 12823 0,'0'-17'0,"-18"17"16,-17-18 15,17 18-15,1 0-16,-19 18 15,-34-1 1,17 19-1,17-1 1,19 0 0,17-17 15,0 17-15,17-17-1,19-18 1,-19 18-16,19-18 15,-19 0-15,36 0 16,-17 0 0,-19 0-1,-17 17 1,0 1 0,-35-1-1,0-17 1,17 18-16,-17-18 15,-1 0 17</inkml:trace>
  <inkml:trace contextRef="#ctx0" brushRef="#br0" timeOffset="57031.96">19191 12876 0,'0'18'109,"0"0"-93,18-18 15,-1 0 0,-17-18-15,18 18 0,-18-18-1,-18 1 17,1 17-1,17 17-31</inkml:trace>
  <inkml:trace contextRef="#ctx0" brushRef="#br0" timeOffset="57570.77">19315 13053 0,'-18'0'47,"18"17"-31,18-17 30</inkml:trace>
  <inkml:trace contextRef="#ctx0" brushRef="#br0" timeOffset="69317.35">22454 10848 0,'0'-18'15,"-17"1"-15,17-1 32,-18 0-32,0 1 31,-17 17-16,17 0 1,1 17-16,-54 1 16,18 0-1,18 17 1,0 0 0,35 0-1,35 18 1,0-17-1,36-1 1,-1 18 0,-17-18 15,-35-17-15,-18-1-16,-18 19 15,-35-19 1,-35 19-1,18-36 1,34 0 0,19 0-16</inkml:trace>
  <inkml:trace contextRef="#ctx0" brushRef="#br0" timeOffset="69817.22">22825 10830 0,'17'-17'16,"-34"34"-16,34-52 0,-17 17 15,0-17 1,-35 17-1,17 18 1,-17 0 0,-18 18-1,0 17 1,18 1 0,0 17-1,35-1 1,0 1-1,35-17 1,71 17 0,17-18 15,-17 0-15,-71-17-1,-52-1 1,-36 1-1,-35 0 1,-18-1 0,71-34-1</inkml:trace>
  <inkml:trace contextRef="#ctx0" brushRef="#br0" timeOffset="70419.19">24465 10566 0,'0'-18'15,"0"36"-15,0-54 16,-17 54 15,17 0-15,0-1-16,0 36 16,-18 35-1,18-35 1,0 18-1,0-36 1</inkml:trace>
  <inkml:trace contextRef="#ctx0" brushRef="#br0" timeOffset="70620.75">24165 10742 0,'0'0'0,"0"-18"16,18 1-1,0 17-15,-1 0 16,1 0-16,17 0 16,0 0-1</inkml:trace>
  <inkml:trace contextRef="#ctx0" brushRef="#br0" timeOffset="70821.95">24730 10724 0,'35'0'16,"-35"-17"-1,-18 17 17</inkml:trace>
  <inkml:trace contextRef="#ctx0" brushRef="#br0" timeOffset="71603.92">25082 10530 0,'0'0'0,"0"18"15,-35-18 1,18 18 0,-1-1-1,0 1 1,18 17-1,18-17 1,17-18 0,-17 0-1,17 0 1,36-18 0,-18-17-1,-18 0 1,-35-1-1,-35 1 1,-1 0 0,1 17-1,0 18 1,-1 0 0,1 36-1,18-19 1,-1 1-16,0 17 15,1 0 1,17 18 15,0 0-15,17-18 0,19-17-1,-19-18-15,18 18 16,36-18-1,0-36 1,-1 19 0,-17-18-1,-35 17 1,-1 0-16</inkml:trace>
  <inkml:trace contextRef="#ctx0" brushRef="#br0" timeOffset="72053.35">25559 10425 0,'0'0'16,"0"-36"-1,0 19 1,-18-19-1,18 19 1,-35 17 0,17 0-1,-35 17 1,0 1 0,36 17-1,17-17-15,0 0 16,0 17 15,70 0-15,18 0-1,-17-17 1,-53-18-16,35 18 16,-36-1-1,-34 1 1,-36 0-1,-18-1 1,53-17-16</inkml:trace>
  <inkml:trace contextRef="#ctx0" brushRef="#br0" timeOffset="72605.89">25894 10442 0,'0'-17'0,"0"34"0,0-52 0,18 17 31,-1 18-15,-17 18-1,18-18-15,-1 71 16,1-19-1,-18-34-15,18 35 16,-1 18 0,1-54-1,-18 1 1,0-36 0,-18-35-1,1-35 1,-36-35 15,0 52-15,35 36-16,-17-18 15,0 18 1,17 17 0,53 18-1,18 0 1,18 0-1,-1 18 1,-17 34 0,-53-16-1,-35 17 1,-36 0 0</inkml:trace>
  <inkml:trace contextRef="#ctx0" brushRef="#br0" timeOffset="73137.45">26300 10019 0,'-18'-18'16,"0"18"-16,36 0 47,0 18-47,17 0 15,-18-1-15,36 71 16,-35-17 0,-53 35-1,-36-36 1</inkml:trace>
  <inkml:trace contextRef="#ctx0" brushRef="#br0" timeOffset="73737.86">24165 10372 0,'0'0'16,"0"-18"-1,-35 36 17,17-1-17,-17 1-15,17 0 16,-17 17-1,0 71 1,17-71-16,18 36 16,36 70-1,16-71 1,90 1 0,-72-54-16</inkml:trace>
  <inkml:trace contextRef="#ctx0" brushRef="#br0" timeOffset="74205.2">23760 10636 0,'0'-17'15,"0"34"-15,0-17 47,0 18-31,17 0-1,-17-1-15</inkml:trace>
  <inkml:trace contextRef="#ctx0" brushRef="#br0" timeOffset="74392.78">23795 10901 0,'0'-18'0,"17"18"0,-17-17 16</inkml:trace>
  <inkml:trace contextRef="#ctx0" brushRef="#br0" timeOffset="76604.28">22190 11571 0,'-18'0'32,"0"0"-1,1 0 78,-1 0-46,36 0 109,-1 0-157,1 0 1,0 0-1,-18-18 1,17 18 0,1 0-16,0 0 15,-1 0 1,19-17 0,-19 17-1,1 0 1,35 0-1,-36 0-15,36-18 16,18 18 0,-18-17-1,-36 17-15,36-18 32,-17 18-17,17 0 1,17 0-1,-17-18 1,35 18 0,0-17-1,-52 17 1,-19 0 0,-34 0 30,-1 0-30,18 17-16,-18-17 16,1 18-1,-1-18 17</inkml:trace>
  <inkml:trace contextRef="#ctx0" brushRef="#br0" timeOffset="90385.98">29633 10407 0,'0'-18'31,"0"36"1,0 0-32,-17 17 15,-1 35 1,0-17 0,18-35-16,-17 35 15,17-35 1</inkml:trace>
  <inkml:trace contextRef="#ctx0" brushRef="#br0" timeOffset="90606.64">29263 10583 0,'18'0'15,"-36"0"-15,36-17 16,-1-1 15,1 18-15</inkml:trace>
  <inkml:trace contextRef="#ctx0" brushRef="#br0" timeOffset="90805.68">29898 10601 0,'0'-18'15,"0"36"-15,18-36 0,-18 1 16,35-1-1</inkml:trace>
  <inkml:trace contextRef="#ctx0" brushRef="#br0" timeOffset="91807.47">30339 10478 0,'0'0'15,"-18"-18"-15,1 18 16,-1 0-1,0 18 1,1-1-16,-1 1 16,0 17-1,18-17 1,18 17 0,35-35-1,35-18 1,-35-17 15,18-18-31,-54-17 31,-17 34-15,0 19-16,-35-19 16,0 19-1,17 17-15,-35 17 16,-35 36-1,35 36 1,35-37 0,1 19-1,70-18 1,35-35 0,-18-36-1,54-35 16,35-35-15,-53-18 0,-54 0-1,-34 53 1,-53-17 0,0 34-1,-18 36 1,17 0-1,36 18-15,-35 17 16,0 18 0,35 0-1,53 0 1,-18-18 0,36 18-1,-1 0 1,-52-18 15,-1 1-15,-52-1-1,0-17 1,-36-18 0,18 0-1,18-18 1,17-35-1,18 18 1,36 17 0</inkml:trace>
  <inkml:trace contextRef="#ctx0" brushRef="#br0" timeOffset="93039.67">30357 11236 0,'17'-18'0,"-34"36"0,34-53 15,-17 17 1,0-17-16,-17 17 16,-36-17-1,17 35 1,-52-18-1,-18 53 1,53 1 0,-17 17-1,70 0 1,35-18 0,36 0-1,17-17 16,18-1-15,0 1 0,-89 0-1,-17 17 1,-35-17 0,-36-1-1,-17-17 1,18 0-1,52 0-15</inkml:trace>
  <inkml:trace contextRef="#ctx0" brushRef="#br0" timeOffset="93288.76">30515 11112 0,'0'-17'0,"0"34"0,0-52 16,0 18 0,0 34 15,18 36-15,-18 0-1,18-18-15,-1 71 16,1-53-1,-1-18-15</inkml:trace>
  <inkml:trace contextRef="#ctx0" brushRef="#br0" timeOffset="93722.84">30427 11289 0,'-18'0'15,"36"0"-15,-36-18 0,18-17 32,18 17-32,17 1 15,18-1 1,35-17 0,-35 17-1,89 18 1,-90 0-1,1 53 1,-17 0 0,-36 0-1,0-35-15,0 17 16,0-18 15,-18-17-15,0-17-1,1-18 1,17-71 0,17 0-1,19 35 1,-1 71 0</inkml:trace>
  <inkml:trace contextRef="#ctx0" brushRef="#br0" timeOffset="93975.33">31168 11060 0,'-18'0'16,"36"0"-16,-36-18 0,1 0 15,-1 1 1,18 34 15,18 19-15,-18 16-1,0-16-15,0 52 16,-18-53 0</inkml:trace>
  <inkml:trace contextRef="#ctx0" brushRef="#br0" timeOffset="94147.12">31080 10777 0,'0'0'15,"17"0"1,1 18-1</inkml:trace>
  <inkml:trace contextRef="#ctx0" brushRef="#br0" timeOffset="94690.28">31397 10989 0,'18'0'15,"-36"0"-15,36-18 0,-53 1 16,17 17 0,0-18-1,-17 18 1,53 18 15,-1-1-31,19 19 16,16 52-1,-16 0 1,-36-17 0,0-54-1,0 1 1,-18-53-1,18-36 1,0-35 0,18 36-1,17 17 17,0 35-17,18 53 1,0 18-1,-35 0 1,-1 0 0,-17-18-16</inkml:trace>
  <inkml:trace contextRef="#ctx0" brushRef="#br0" timeOffset="95610.4">31909 10936 0,'17'-35'0,"1"17"0,-53 71 16,88-141-16,-36 70 0,1 18 16,-18 18 15,0 35-15,0 0-1,0-36 1,0 19-1,0-19 1,-18-17 0,1 0-1,-1 0 17,0 0-17,1 0 1,-1 0-1,18 18-15,-18-18 16,1 0 0,-1 18-1,1-18 32,-1 0-16,0 0-15,18-18 0,-17 18-1,17-18 1,0 1 46,0-1-46,0 0 0,0-17-1,0 0 1,0 0 0,-18-1 15,18 19-31,0-19 15,0 1 1,0 17 0,18 18-1,-1 18 1,19 0 0,-1 17-1,0 36 1,-17 17-1,-18 0 1,0-18 0,0 1-1,0-18 17,0-35-32</inkml:trace>
  <inkml:trace contextRef="#ctx0" brushRef="#br0" timeOffset="96692.18">32262 10636 0,'0'0'0,"0"-17"16,-18-1 15,0 18-15,1 18-1,-1-1 1,18 1-16,-35 17 16,17-17-1,18-1 1,0 19-1,18-1 1,35 0 0,0 1 15,-1-19-15,-34 1-1,-18-1 1,-35 1-1,-18 0 1,-18-18 0,54 0-16</inkml:trace>
  <inkml:trace contextRef="#ctx0" brushRef="#br0" timeOffset="96900.05">32544 10795 0,'17'0'31,"1"-18"0</inkml:trace>
  <inkml:trace contextRef="#ctx0" brushRef="#br0" timeOffset="113881.78">29951 10971 0,'17'0'31,"-17"-17"1,18 17-1,0-18-16,-1 18 1,19-18 0,-19 18-1,1 0 1,0-17 0,17 17-1,0 0 1,0-18-1,-17 18 1,35 0 0,-18-17-1,1 17 1,-1 0 0,-18 0-16,19-18 15,-1 18 1,0-18-1,1 18 1,-1-17 0,0 17 15,-17-18-15,-1 18-1,1-18 1,0 1-1,-1 17 1,1-18 0,0 18-1,-1-18 1,1 18 0,0 0-1,-1 0 1,1 0-1,17 0 1,0-17 15,1 17-15,-19 0 0,1 0-1</inkml:trace>
  <inkml:trace contextRef="#ctx0" brushRef="#br0" timeOffset="126905.21">28205 7514 0,'0'0'0,"0"-17"16,0-19-1,0 19 1,0-1-1,0 0-15,0 1 16,0 34 0,-18 54-1,0 52 1,1 18 0,-1-52-1,0 17 16,18-71-31,0-18 0</inkml:trace>
  <inkml:trace contextRef="#ctx0" brushRef="#br0" timeOffset="127090.75">27852 7885 0,'0'0'0,"0"-18"15,17 18 17,1 0-17,-18-18-15,18 18 16</inkml:trace>
  <inkml:trace contextRef="#ctx0" brushRef="#br0" timeOffset="127286.25">28187 7902 0,'18'0'0,"-36"0"0,53-17 16,-17 17-16,0-18 15,-18 0 16</inkml:trace>
  <inkml:trace contextRef="#ctx0" brushRef="#br0" timeOffset="127757.33">28698 7673 0,'0'0'0,"-17"0"0,17 18 46,0-1-46,17 1 16,1 17-16,0 36 16,-1-18-1,1 17 1,-18-35 0,-18-52 15,1-54-16,-1-70 17,18 18-17,0 70-15,0-71 16,18 1 0,17 123-1,-17 0-15,17 35 16</inkml:trace>
  <inkml:trace contextRef="#ctx0" brushRef="#br0" timeOffset="127955.86">28557 7779 0,'0'0'16,"-17"0"-16,34 0 31,36-18-15,-35 0-16,105 1 15,-70-1-15</inkml:trace>
  <inkml:trace contextRef="#ctx0" brushRef="#br0" timeOffset="128322.32">29157 7479 0,'0'-18'16,"0"36"-16,0-53 0,0-1 15,-18 19 1,1-1 0,-1 18 15,-35 53-16,0-18 1,36 1-16,-54 52 16,53-53-1,36 36 1,53-36 0,-18-18-1,-18 1-15,35-18 16,1 18-1,-71-1 1,-18 19 0,-35-19-1</inkml:trace>
  <inkml:trace contextRef="#ctx0" brushRef="#br0" timeOffset="128773.97">28593 8449 0,'0'-18'0,"0"-17"16,0 88-16,0-141 0,17 53 31,1 35-15,-36 0-1,1 52 1,17-16-16,-36 52 16,-17 88-1,18-35 1,35-70-1</inkml:trace>
  <inkml:trace contextRef="#ctx0" brushRef="#br0" timeOffset="128963.36">28258 8714 0,'0'0'16,"-18"-18"-16,18 0 15,0 1 1,18 17 0,-1 17-1,1-17 1</inkml:trace>
  <inkml:trace contextRef="#ctx0" brushRef="#br0" timeOffset="129157.58">28716 8643 0,'18'0'16,"-18"-18"-16,0 1 31,17 17-16</inkml:trace>
  <inkml:trace contextRef="#ctx0" brushRef="#br0" timeOffset="130122.96">29228 8414 0,'17'-18'0,"-34"36"0,52-54 15,-17 19-15,-1-1 16,-17 36 15,-17-1-15,-1-17-16,-17 36 15,-18-19 1,17 1-16,-16-18 16,-37 0-1,36-53 1,36 18 0,34 0-1,36 17 1,18 18-1,-1 0 1,-34 0-16,52 70 31,-70 1-31,-18 70 32,-36 0-17,1-70 1,-18-1-1,18-52 1,0-36 0,17-35-1,18-35 1,53-53 0,35 0-1,0 70 1,36-17-1,-1 18 1,-35-1 0,-70 36-1,-36 0 1,-35 17 15,-17 36-15,-1 17-1,18 18 1,36-18 0,17 18-1,35-18 1,53-17 0,-35 0-1,35-1 1,-70-17-16,17 18 15,-35-1 1,0 1-16,-35 17 31,0 1-31,17-19 16,-52 1-16,-19 17 31,54-35-31</inkml:trace>
  <inkml:trace contextRef="#ctx0" brushRef="#br0" timeOffset="-199393.6">2099 10266 0,'0'0'0,"0"-18"16,0 1-1,0-1 17,0 36-17,0-1 1,18-17-16,-18 53 16,0-18-16,0 36 15,35 105 1,0-123-1,0 18 1,-17-54 0,-18 1-1</inkml:trace>
  <inkml:trace contextRef="#ctx0" brushRef="#br0" timeOffset="-197373.9">2487 10283 0,'0'0'0,"0"-17"16,-18-1 15,1 18-15,-1-17-16,1 17 31,-1 35-31,0-18 16,1 19-1,17 52 1,0 18 0,35-36-1,18-17 1,0-53 0,0-17-1,0-36 1,-36 0-1,-17-35 1,-53-1 0,-17 36-1,17 71 17,18 0-17,35 17-15</inkml:trace>
  <inkml:trace contextRef="#ctx0" brushRef="#br0" timeOffset="-196939.84">2840 10266 0,'0'0'0,"-18"-18"0,18 1 15,-17-1-15,-1-17 16,-17 35 15,17 35-15,0 0-16,1 53 31,34 1-15,19-19-1,52-52 1,-18-18 0,19-35-1,-36-36 1,-89-35 0,-34 36-1,-1 34 1,1 36-1,-1 53 1,53-35 0</inkml:trace>
  <inkml:trace contextRef="#ctx0" brushRef="#br0" timeOffset="-196521.96">3334 10089 0,'-18'0'0,"36"0"0,-54-17 0,19-1 16,-36 18-1,0 0 1,0 53-1,18 53 1,35-36 0,35 36-1,36-35 17,17-53-17,-53-36 1,0 0-16,-17-35 15,0-70 1,-89 17 0,1 53-1,-1 53 1,53 0-16</inkml:trace>
  <inkml:trace contextRef="#ctx0" brushRef="#br0" timeOffset="-195855.97">4957 9472 0,'35'-18'0,"-70"36"0,105-53 16,-52 35-16,17-18 16,-17 18-16,-1 0 15,1 0-15,0 0 16,-18 18-1,0-1 1,-53 19 0,0-19-1,-71 19 17,1-19-17,52-34 1,36-36-1,53 0 1,-1 18 0,54-1-1,35 54 1,-53 17 0,17 71-1,-52-53-15,-1 53 16,-34 35 15,-1-35-31,-17-71 31,52-88-15,1 35 0,17-35-1,89-52 1</inkml:trace>
  <inkml:trace contextRef="#ctx0" brushRef="#br0" timeOffset="-195621.26">5398 9313 0,'0'-17'16,"0"34"-16,-18-52 0,18 17 16,0 1-16,0-1 31,18 1-15,-1-1-16,18 18 15,-17-18-15</inkml:trace>
  <inkml:trace contextRef="#ctx0" brushRef="#br0" timeOffset="-195170.31">5327 9243 0,'0'0'16,"-18"17"-16,18 1 15,0 0 1,18-1-16,-18 19 15,35 34 1,-17 1 0,0-36 15,-18-17-31,0-1 16,0 1-1,-18-36 1,0-17-1,36-18 1,52 0 0,-17 53-1,71-17 1,-1 52 0,-52 0-1,-36 36 1,-70-1-1,-53 18 1,-18-52 0</inkml:trace>
  <inkml:trace contextRef="#ctx0" brushRef="#br0" timeOffset="-194787.35">5838 9172 0,'36'-17'0,"-72"34"0,89-52 15,-35 17-15,0-35 16,-1 36 0,-34 52 15,17-17-16,-18 17-15,0 36 16,1-19 0,-1 72-1,18-36 1,53 0 0,0-52-1,53-54 1,-18-35-1,-53-18 1,-105 19 0,-19 52-1,37 17-15,-1 1 0</inkml:trace>
  <inkml:trace contextRef="#ctx0" brushRef="#br0" timeOffset="-194387.22">4463 10248 0,'0'0'0,"17"-17"0,1-1 16,0-17 15,-1 35-31,-17 17 31,0 36-15,-35 0 0,17-18-16</inkml:trace>
  <inkml:trace contextRef="#ctx0" brushRef="#br0" timeOffset="-191781.1">5609 10566 0,'-17'17'0,"-1"-17"16,18 18-1,0-36 16,18 18-15,-1-35 0,1 0-1,-1 17 1,-17 1 0,-17-1-16,-1 18 15,1-18 16,-1 18-31,0 18 32,1 0-1,-1-18-15,18-18 15,18 18 16,-1-18-32,1 18-15,0-17 16,-1 17 0,18 0-1,-17 17 16,17 36-15,-17-18 0,-36 1-1,-35 17 1,-35-36 0,35-17-1,-35 0 1,18-53-1,34 0 1,36 18 0,0 18-16,18 17 15,70 0 1,-53 17 0,36 18-1,35 36 1,-53 0-16,-36-36 15,-17 35 1,-17 36 0,-54-18-1,36-70 1,-18-18 0,35-53-1,18-35 1,53 17-1,0 36 1,-18 35-16,107-18 16,16 18-1,-70 18 1</inkml:trace>
  <inkml:trace contextRef="#ctx0" brushRef="#br0" timeOffset="-191533.99">6032 10336 0,'-17'-17'16,"34"34"-16,-52-52 0,0 35 15,17-18 1,36 18 15,17-17-15,0 17-16,54-35 15,-36 17 1</inkml:trace>
  <inkml:trace contextRef="#ctx0" brushRef="#br0" timeOffset="-191066.48">5891 10336 0,'-17'18'0,"34"-36"0,-52 36 15,17 0 1,18-1-16,18 1 16,17 17-1,-17 1 1,17-1-1,-17-18 1,-18-34 31,18 17-31,17-18-1,0 18 1,-17-17-1,52 17 1,71 35 0,-70-18-1,-18 36 1,-53-17 0,-18 34-1,-52-35 1,-18 1-1,-1-36 1</inkml:trace>
  <inkml:trace contextRef="#ctx0" brushRef="#br0" timeOffset="-190483.01">6368 10089 0,'0'0'16,"-18"-17"-16,0 17 15,1 0 1,17 17 0,35-34 15,18-18-15,0 17-1,-18 18-15,18-18 16,-18 18-16,1 36 15,17 69 1,-36-16 0,18 52-1,-17-71 1,0-34-16,-1 16 16,54 1 15,-36-53-31</inkml:trace>
  <inkml:trace contextRef="#ctx0" brushRef="#br0" timeOffset="-190299.04">6491 10407 0,'-18'0'15,"36"0"-15,-71 0 0,36 0 16,34-35-1,71-1 1,36 1 0</inkml:trace>
  <inkml:trace contextRef="#ctx0" brushRef="#br0" timeOffset="-123781.06">25171 2611 0,'0'0'0,"0"-18"0,0 36 15,-18-1 1,0 1-1,-35 52 1,-17 1 0,17-36-1,-18 36 1,-17-36 0,53-17-16,0-18 15,-1-36 1,19 1-1,34-53 1,36 17 0,0 18 15,0 53-15,0 71-1,-35 70 1,-36 0-1,-17-53 1,-53 1 0,17-54-1,53-35-15,-17 0 16,18-18 0,17-35-1,52 36 1,37-1-1,52 36 1,-53 17 0,-35-17-1,35-1-15,-53 1 16</inkml:trace>
  <inkml:trace contextRef="#ctx0" brushRef="#br0" timeOffset="-123529.24">25259 2699 0,'0'0'0,"-35"0"0,-1-18 16,1 18-1,17 0 1,36 0-1,35-35 1,35 0 0,36-36-1,-89 53 1</inkml:trace>
  <inkml:trace contextRef="#ctx0" brushRef="#br0" timeOffset="-123113.38">25277 2575 0,'-18'18'0,"36"-36"0,-54 36 16,19 0-16,-1-1 15,18 18 1,0 18 0,18 36-1,-18-36 1,0-18-16,0 18 15,-18 0 1,0-36 15,18-34-15,0-1 0,36-17-1,34-18 1,1 35-1,17 53 1,-18 18 0,-17 18-1,-53-1 1,-53-17 0,-35-35-1,71-18 1</inkml:trace>
  <inkml:trace contextRef="#ctx0" brushRef="#br0" timeOffset="-122727.39">25894 2540 0,'0'0'0,"0"-18"15,18-17 1,-36 17 0,-35 36-1,0 70 1,0 0 0,53-35-16,-17 36 15,69 69 1,37-52-1,-1-88 1,-53-1-16,18-17 16,-18-52 15,-52-37-15,-89 19-1,35 52 1,-52 36-1</inkml:trace>
  <inkml:trace contextRef="#ctx0" brushRef="#br0" timeOffset="-122446.77">26723 2769 0,'-18'-17'0,"36"34"0,-71-34 0,35-1 15,-35 18 1,1 0 0,87-18 15,18 1-31,-18-1 15,106-17 1,-106 35-16</inkml:trace>
  <inkml:trace contextRef="#ctx0" brushRef="#br0" timeOffset="-122260.18">26723 2469 0,'-18'0'0,"36"0"0,-53-17 16,17 17-16,0-18 15,1 18-15,-1 35 16,18 71 15,0 0-15,35 141 0,1-159-16</inkml:trace>
  <inkml:trace contextRef="#ctx0" brushRef="#br0" timeOffset="-121978.18">27323 2381 0,'0'-17'15,"0"34"-15,17-52 0,1 17 16,-18 36 0,18 17-1,-1 71 17,1-18-17,-18-35-15,17 106 16,-17-71-1</inkml:trace>
  <inkml:trace contextRef="#ctx0" brushRef="#br0" timeOffset="-121395.3">28028 2311 0,'0'0'0,"18"0"16,-36 17 15,1-17-15,-36 36-1,0-19 1,-35-17-1,17 0 1,53 0-16,-35-17 16,36-1-16,-1-35 15,18 18 1,35-1 0,18 36-1,53 36 1,-53-1-1,0 71 17,-71 17-17,-52 18 1,-18-52 0,35-54-1,35-35-15,-17 18 16,35-54-1,53-17 1,0 18 0,52 17-1,19 18 1,-36 0 0</inkml:trace>
  <inkml:trace contextRef="#ctx0" brushRef="#br0" timeOffset="-120893.99">28469 2205 0,'-17'-35'0,"34"70"0,-52-106 0,35 36 16,-35 0 0,-36 35-1,1 17 1,34 36-1,36-17 1,0-19-16,36 18 16,52 54-1,53-19 1,-53-17 0,-17 18-1,-89-1 1,-70 1-1,-53-36 17,70-35-17,53 0-15,-17-53 16,35 0 0,71-70-1,-18 35 1,52-36-1,-87 18 1,-53 53 0,-71 36-1,35 34 1,19-17-16</inkml:trace>
  <inkml:trace contextRef="#ctx0" brushRef="#br0" timeOffset="-120627.31">28998 2311 0,'18'-18'16,"-36"36"-16,36-54 0,0 19 15,-18-1 1,17 0 0,1 18-1,52-35 1,36 18 0,-70-1-1</inkml:trace>
  <inkml:trace contextRef="#ctx0" brushRef="#br0" timeOffset="-120441.63">29087 1958 0,'-18'0'0,"36"0"16,-54 0-16,36 18 16,0-1-1,36 54 1,-1-1-1,-18-34-15,36 52 16,-35-35-16,35 53 16</inkml:trace>
  <inkml:trace contextRef="#ctx0" brushRef="#br0" timeOffset="-120173.05">29633 1870 0,'18'-18'16,"-36"36"-16,54-36 16,-36 0-1,0 36-15,0 17 16,0 71-1,0-18 1,0-52-16,17 69 16,36 37-1</inkml:trace>
  <inkml:trace contextRef="#ctx0" brushRef="#br0" timeOffset="-115504.95">8978 9384 0,'0'0'0,"-17"0"16,-19 0-1,19 0 1,34 0 31,1 0-16,0 0-31,-1 0 0,18 0 16,18 0-1,89 0 1,-19-35-1,-52 35 1,-36 0-16,0-18 16,0 18-1,-52 0 1,-1 18 0,0-18-16,1 0 0</inkml:trace>
  <inkml:trace contextRef="#ctx0" brushRef="#br0" timeOffset="-115035.42">9349 9190 0,'0'-18'0,"0"36"0,-18-36 15,-17 1 1,17-1-16,-35 0 15,18 18 1,0 0 0,17 0-1,36 18 1,17 0 0,35-1-1,19 1 1,-1 17 15,-18-17-15,-34-1-16,-1 1 15,-35 0 1,0 17 15,-18 0-15,-17 18-1,-18-18 1,0 18 0,36-35-1,-1 17 1</inkml:trace>
  <inkml:trace contextRef="#ctx0" brushRef="#br0" timeOffset="-109598.31">15787 7144 0,'17'0'62,"1"0"17,-18 17-79,18 1 15,-18 35 1,17-35-16,1 52 31,0-52-15,-18-1-16,17 1 15,-17 0 1,18-18 0,0 0-1,34-53 1,37-18-1,34-17 1,-35 17 0,-35 36-1,-35 35-15,0-17 16,-18 34 46,-18-17-46,18 18 0,-18-18 15,18 17 0,18 1 0</inkml:trace>
  <inkml:trace contextRef="#ctx0" brushRef="#br0" timeOffset="-107799.28">15910 8114 0,'0'-18'16,"18"18"31,0 18-16,-18 0-15,17-1-1,1 18 1,-18 1-1,17-19-15,1 19 16,0-36 0,52-36-1,-34 1 1,-1 17-16,35-17 16,-34 0-1,-19 17 1,1 18-1,-18 36 1,-18-19 0,18 1-16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2:18.834"/>
    </inkml:context>
    <inkml:brush xml:id="br0">
      <inkml:brushProperty name="width" value="0.05292" units="cm"/>
      <inkml:brushProperty name="height" value="0.05292" units="cm"/>
      <inkml:brushProperty name="color" value="#FF0000"/>
    </inkml:brush>
  </inkml:definitions>
  <inkml:trace contextRef="#ctx0" brushRef="#br0">3440 7197 0,'0'17'15,"17"-17"1,1 0 125,-1 0-110,1 0-15,0 0-1,-18 18-15,35-18 16,0 0-1,-17 0-15,17-18 16,-17 18 0,17-17-1,36-1 1,-1 0 0,1 1-1,-18 17 1,17 0-1,19-18 1,16 18 0,19 0-1,-36-18 1,35 18 0,-17-17-1,18 17 1,-36-18-1,53 1 1,0-1 15,0 0-15,-70 1 0,-36 17-16,36-18 15,17 18 1,-70-18-1,-1 18 17,1 18-17,-1-18 1,19 0 0,-19 0-1,1 0 79</inkml:trace>
  <inkml:trace contextRef="#ctx0" brushRef="#br0" timeOffset="6523.85">5309 9490 0,'-17'0'0,"-1"0"16,0 0 15,1 17-31,-1 1 31,36-18 32,-1 0-48,1 0 1,0 0-16,-1 0 16,1 0-1,17 0 1,18 0 0,-35 0-1,-1 0-15,1-18 16,0 18-16,17 0 15,18-17 1,0 17 0,0 0-1,-18 0 1,36-18 15,-19 18-15,19-18-1,0 18 1,-36-17 0,18 17-1,0-18 1,-18 18 0,-17 0-1,-1 0 1,1 0-1,0-17 1,34 17 15,-34 0-15,0 0-16,17-18 16,18 18-1,-18 0 1,-17-18-1,-1 18 1,1 0 15,0 0-15,-1 0-16,19 0 16,17-17-1,0 17 1,-36 0-1,1 0 32,-1 0-31,1 0 0,0 0-1,17 0 1,0 0-1,1 0 1,-19-18 0,1 18-16,-1 0 31,1 0-31,0 0 31,-1 0 79,-34 0 30</inkml:trace>
  <inkml:trace contextRef="#ctx0" brushRef="#br0" timeOffset="18804.04">3316 13935 0,'-18'0'15,"1"0"16,-1 0-31,1 0 47,17 17-47,17-17 63,1 0-48,-1 0 1,1-17 0,35 17-1,-18-18 1,36 18 0,-1-18-1,-17 18 1,-17 0-16,17-17 15,17 17 1,-52 0-16,17 0 16,36 0-1,-19 0 1,1-18 0,18 18-1,0-17 1,-19 17 15,-34 0-15,0 0-16,17 0 15,-17 0-15,17 0 16,53-18 0,-17 18-1,-36 0 1,18-18-1,-18 18 1,0 0 0,-17 0-1,17 0 1,-17 0 0,0 0 15,-1 0-16,1 0 32,-36 0 16,1 0-48,-1 18 1</inkml:trace>
  <inkml:trace contextRef="#ctx0" brushRef="#br0" timeOffset="22713">2522 9613 0,'-17'0'16,"34"0"46,-17-17-31,18 17-15,0 0 15,-1 0-15,1 0-16,17 0 16,-17 0-16,35 0 15,53-18 1,-1 0-1,-34 18 1,35 0 15,-36-17-15,-17 17 0,-35 0-1,0 17 1,-36-17 31,0 18-32</inkml:trace>
  <inkml:trace contextRef="#ctx0" brushRef="#br0" timeOffset="23510.05">2858 9437 0,'17'0'94,"1"0"-63,-1 0-15,19 0-1,-1 17 1,-17-17-16,17 0 15,-17 18-15,17-18 16,35 0 0,-17 18-1,0-18 1,-35 0-16,17 0 16,-17 0-16,-1 0 15,1 0 16,-36 0 1,1 0-32,-1 17 15,-17-17 1,0 18 0,-1-18-1,19 18 1,-19 17-1,1-17 1,0 17 0,17-18-1,1 1 1,17 0 0</inkml:trace>
  <inkml:trace contextRef="#ctx0" brushRef="#br0" timeOffset="38626.93">22419 6138 0,'-18'18'15,"36"-36"-15,-53 36 16,52-18 31,1 0-32,0 0-15,-1 0 16,1 0-16,70 0 16,0 0-1,-17 0 1,-1 0 0,-17 0-1,-35 0 1,-18 18-1,-18-18 32,1 0-31,17-18 0,-18 18-16</inkml:trace>
  <inkml:trace contextRef="#ctx0" brushRef="#br0" timeOffset="39126.51">22631 5891 0,'0'0'0,"-36"-17"32,19 17-17,-1 0 16,18 17-31,18-17 32,-18 18-32,35-18 15,-17 18-15,52-1 16,-34-17-16,34 18 16,36 17-1,-71-35 1,-17 18-1,-36-1 17,18 1-32,-35 0 15,-53 35 1,-36-18 0,71-17-16</inkml:trace>
  <inkml:trace contextRef="#ctx0" brushRef="#br0" timeOffset="41615.24">22595 6844 0,'-17'0'0,"34"0"0,-52 0 16,35 18 46,18-18-46,-1 0-16,54-18 31,17 0-15,-35 18-16,53-17 15,-53 17-15,0 0 16,-18-18 0</inkml:trace>
  <inkml:trace contextRef="#ctx0" brushRef="#br0" timeOffset="41982.71">22754 6738 0,'0'0'16,"-17"-18"-16,-19 18 16,36-17 15,18 34 0,17-17-15,53 36-1,1-1 1,-54-35-16,53 35 16,-70-35-16,35 18 15,-36 0 1,-52-1-1,-36 18 1,1 1 0,-54-1-1,71-17 1</inkml:trace>
  <inkml:trace contextRef="#ctx0" brushRef="#br0" timeOffset="43564.67">2699 10530 0,'-18'0'16,"36"0"-16,-36-17 16,0 17-16,1-18 31,-1 18-15,18 18-1,18-18 1,-18 17-16,35-17 15,18 18 1,18-18 0,-1 0-1,36 0 1,-18-18 15,-35 18-15,-35 0-1,-36 0 1,0 0-16</inkml:trace>
  <inkml:trace contextRef="#ctx0" brushRef="#br0" timeOffset="43901.31">2840 10495 0,'0'0'0,"-18"0"16,18-17-16,18 17 63,17 0-48,-17 0-15,88 0 16,-36 0-1,36 17 1,-53 18 0,-53 1-1,-53-19 1,0 1-16,-17 35 16,-54 0-1,36-18 1</inkml:trace>
  <inkml:trace contextRef="#ctx0" brushRef="#br0" timeOffset="46055.77">9437 10566 0,'0'0'16,"-18"0"-16,1 0 16,-1-18-1,0 18 1,18-18-1,18 18 17,17 0-17,0 0 1,-17 0-16,35 0 16,53 0-1,35-17 1,18-1-1,-53 18 1,-36 0 0,54-17-1,34-1 1,19 0 0,-1 18-1,-52-17 1,-72 17-16,54 0 15,35 0 1,-17 0 0,-36 0-1,-35 0 1,35 0 0,18 0-1,35-18 1,-53 18-1,-35 0 1,35-18 0,18 18-1,-18 0 1,-17-17 0,-36 17-1,1 0 1,52 0-1,35 0 1,-17-18 0,-53 18-16,70 0 15,36 0 1,-53 0 0,-53 0-1,-18 18 1,-17-18 15,0 0-15,-1 0-1,-17 17 1,18-17 0,-36 0 15,1 0-16,-19 0 1,19 0-16</inkml:trace>
  <inkml:trace contextRef="#ctx0" brushRef="#br0" timeOffset="50707.33">1499 10107 0,'0'0'16,"-17"0"15,-1 18-31,0-18 16,-17 17-1,17-17 1,-17 18 0,-18-18-1,0 0 1,18 0 0,17-18-1,1 1 1,34-19-1,1 19 1,-18-1-16,35 1 16,18-19-1,0 19 1,0 17 15,-18 17-15,-17 54-1,-36 17 1,-35 0 0,1 0-1,-1-35 1,17-17 0,19-19-16,-1-17 15,0 0 1,1 0-1,34-17 1,19-1 0,34-17-1,1 17 17,-1 18-17,19 18 1,-19 17-1,-17-17 1,-35-1 0</inkml:trace>
  <inkml:trace contextRef="#ctx0" brushRef="#br0" timeOffset="50972.51">1782 10231 0,'0'0'0,"35"0"15,-18 0 17,-34 0 14,-1 17-14,1-17-17</inkml:trace>
  <inkml:trace contextRef="#ctx0" brushRef="#br0" timeOffset="58848.92">2170 12118 0,'17'0'0,"-17"-18"47,0 1-31,0-1-1,18 18-15,-18-18 16,0 36 31,17 0-32,-17 35-15,18 70 16,-18-17 15,0-71-31,18 36 16,-18 17-1,17-53 1,-17-17 0,-17-18-1</inkml:trace>
  <inkml:trace contextRef="#ctx0" brushRef="#br0" timeOffset="59081.95">2187 12083 0,'0'-18'16,"0"36"-16,0-54 16,0 19-1,-17 34 16,-1 1-15,18 0-16,-18 35 16,1-36-16,17 18 0</inkml:trace>
  <inkml:trace contextRef="#ctx0" brushRef="#br0" timeOffset="59349.89">2117 12629 0,'0'0'15,"17"0"1,1 0-1,0 0-15,-1 0 16,18 0 0,18 0-1,-35-17 1</inkml:trace>
  <inkml:trace contextRef="#ctx0" brushRef="#br0" timeOffset="59832.75">2593 12488 0,'-18'0'16,"1"0"-1,17 18 32,0 0-31,0-1-1,0 1 1,0 0 0,0-1-16,17-17 31,1 0-15,-18-35 15,0 17-16,-18 1 1,1 17 0,17 17-16</inkml:trace>
  <inkml:trace contextRef="#ctx0" brushRef="#br0" timeOffset="66739.3">7885 9119 0,'-18'0'63,"0"0"-48,18 18 1,-17-18-1,-1 18 1,36-18 15,-1 17-15,19-17 0,52 0-1,0 18 1,-35-18-1,35-18 1,-17 18 0,-54 0-1,1 0 1,0 0 0,-36 0 62</inkml:trace>
  <inkml:trace contextRef="#ctx0" brushRef="#br0" timeOffset="73644.67">2187 7602 0,'0'0'0,"0"-17"31,18 17-15,-1 0 15,1 17 16,-18 1-47,0 0 16,18-1-16,-18 19 15,0-1-15,17 35 31,-17-17-15,18 18 0,-18-36-1,18-17 1,-36-18 15,18-18-31</inkml:trace>
  <inkml:trace contextRef="#ctx0" brushRef="#br0" timeOffset="73876.64">2152 7602 0,'0'-17'15,"0"34"-15,0-52 0,18 17 16,-18 36 31,0 0-32,-18 35 1,0 17 0,1-35-16</inkml:trace>
  <inkml:trace contextRef="#ctx0" brushRef="#br0" timeOffset="74144.7">2134 8079 0,'18'0'15,"-36"0"-15,71 0 16,-35 0 15,17 0-15,-17 0 0,-1 17-16,19-17 15,17 0 1</inkml:trace>
  <inkml:trace contextRef="#ctx0" brushRef="#br0" timeOffset="74360.7">2487 8008 0,'0'0'16,"18"-18"15,-1 18-31,-34 0 47</inkml:trace>
  <inkml:trace contextRef="#ctx0" brushRef="#br0" timeOffset="82690.73">22525 13458 0,'-18'0'0,"18"18"16,-17-18 62,17 18-47,17-18 63,1 0-78,-1 17-1,1-17 1,0 0 0,-1 18-1,19-18 1,17 0 0,-18-18-1,-17 18 1,-1 0-16,-34 0 156</inkml:trace>
  <inkml:trace contextRef="#ctx0" brushRef="#br0" timeOffset="83255.84">22578 13388 0,'0'0'0,"-18"0"63,36 18-1,-1-18-62,1 0 16,0 17-16,35 1 31,-36-18-31,19 0 16,-19 17-1,1-17 1,-18 18 15,-18 0-15,1-1-16,-19 19 16,-52-1-1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4:13.823"/>
    </inkml:context>
    <inkml:brush xml:id="br0">
      <inkml:brushProperty name="width" value="0.05292" units="cm"/>
      <inkml:brushProperty name="height" value="0.05292" units="cm"/>
      <inkml:brushProperty name="color" value="#FF0000"/>
    </inkml:brush>
  </inkml:definitions>
  <inkml:trace contextRef="#ctx0" brushRef="#br0">7514 9260 0,'18'0'47,"-18"-17"-16,17 17-16,1 0 17,0 0-17,17-18 1,0 18 0,-17 0-16,35-17 15,-36 17 1,36-18 15,0 18-15,-17 0-1,-19 0-15,19 0 16,34-18 0,36 18-1,0-17 1,0 17-1,-36 0 1,36-18 0,0 18-1,17-18 1,-52 1 0,52 17-1,1-18 1,-18 18 15,-1-18-15,-34 18-1,52 0 1,19-17 0,-19-1-1,-17 18 1,-53-18-1,-18 18-15,18 0 16,35 0 0,36 0-1,-36 0 1,35 0 0,1 18-1,-18-18 1,-36 18 15,-35-18-31,71 0 16,-53 0-1,-18 0-15,36 17 16,17-17 0,-17 0-1,35 0 1,17 0-1,18 0 1,-70 0 0,-36 0-16,36 0 15,-18 0 1,-36 0 0,1 0-16,17 0 15,18 18 16,0-18-15,53 0 0,0 0-1,-36 0 1,-35 0-16,1 0 16,-1 0-1,-17 0 63,-1 0-78,1 0 16,17 18 0,-17-18-16,52 0 31,1 0-16,-36 17 1,0-17 0,-70 0 15,-35 18-15</inkml:trace>
  <inkml:trace contextRef="#ctx0" brushRef="#br0" timeOffset="1784.73">7355 10372 0,'18'0'63,"-18"-18"-63,18 18 16,-1 0-1,1 0-15,35 0 16,0-18-1,35 18 1,0-17 0,36-1-1,17 18 17,-35-18-17,70 1 1,18-18-1,18 17 1,-71 0 0,35 1-1,-35-1 1,-17 0 0,-36 1-1,-35 17-15,53-18 16,-71 18-16,71-18 15,53 1 1,-71 17 0,-35 0-16,35-18 15,35 18 1,1 0 0,-36 0 15,-35 0-31,88-17 15,-35 17 1,70-18 0,1 18-1,-36 0 1,-53 0 0,0 0-1,18 18 1,-18-18-1,0 17 1,-52-17-16,87 0 16,-35 0-1,53 0 17,1-17-17,-90 17 1,1 0-1,-70 0 17,-1 0-32,-17 0 15</inkml:trace>
  <inkml:trace contextRef="#ctx0" brushRef="#br0" timeOffset="3101.69">9102 9419 0,'0'-17'16,"0"34"-16,17-34 0,-17-1 31,-17 18-31,-1 0 16,-35 18-1,-17 34 1,34-34-1,-34 35 1,52-18 0,0-17-1,18 0 1,0-1-16,53 1 31,0-1-15,35 1-1,-17 17 1,-36 1 0,-17-1-1,0 35 1,-54-34 0,-17-19-1,-17 19 1,35-36-16,-1 0 15,-34-36 1,70 1 0,-18 17-1,18-17-15</inkml:trace>
  <inkml:trace contextRef="#ctx0" brushRef="#br0" timeOffset="3820.18">9260 9419 0,'18'-17'16,"-36"34"-16,36-52 15,-18 17-15,0 1 16,18 17 0,-1-18-1,1 18 16,0 18-15,-1-18-16,-17 70 16,18-17-1,-18 71 1,0-1 0,18-52-1,-18-36 1,0-18-1,17-17 17,-17-17-17,0-1 1,0-17 0,18-53-1,-1 35 1,1 35-16,0-17 15,-1 17 1,1 18-16,17 0 16,1 36-1,-1 34 1,0 18 0,-35-17-1,0-18 1,0-36-16,0 1 15</inkml:trace>
  <inkml:trace contextRef="#ctx0" brushRef="#br0" timeOffset="5218.74">9807 9596 0,'0'0'0,"0"-18"16,18 18 15,-18 18 0,0-1-15,0 1-1,17-1-15,-17 1 16,36 0 0,17-1-1,-18-34 1,-17 17 0,35-53-1,-36 18 1,1-1-1,-36 1 1,-35 17 0,0 18-1,36 0-15,-36 18 16,53 0-16,-36 17 16,19 18-1,17 0 1,17 17-1,19-17 1,17-18 0,53-35 15,-1-17-15,-16-36-1,-1-35 1,-53-18-1,-17-18 1,-36 36 0,18 53-16,-35-36 15,17 19 1,0 34 0,1 36-1,17-1 1,0 36-1,0 18 1,17 17 15,1-18-15,-18-52-16,18 53 16,35 17-1,-18-35 1,18-36-1,-18-17 1,0-17 0,18-36-1,-17-18 1,-1-17 0,-17 35-1,-36-35 1,0 0-1,-17 17 17,35 54-32,-18-1 15,1 18 17,17 18-1,0-1-16,0 1-15,0 17 16,0 18 0,0 35-1,0-35 1,0-35-16,17 52 16,1 18-1,17 1 1,18-19 15,18 1-15,-18-36-16,0-17 15,-18-1 17,0 1-17,-35-36 16,-18 18-15,1-17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4:25.143"/>
    </inkml:context>
    <inkml:brush xml:id="br0">
      <inkml:brushProperty name="width" value="0.05292" units="cm"/>
      <inkml:brushProperty name="height" value="0.05292" units="cm"/>
      <inkml:brushProperty name="color" value="#FF0000"/>
    </inkml:brush>
  </inkml:definitions>
  <inkml:trace contextRef="#ctx0" brushRef="#br0">7497 9331 0,'17'0'31,"1"0"-15,-1 0 0,1-18-1,0 18-15,17 0 16,18 0-1,35-17 1,-17 17 0,70-18-1,18 0 1,17 1 15,-17-1-15,-18 1-1,53-1 1,35-17 0,0-1-1,-87 36 1,69-35 0,18 17-1,18 1 1,-88-1-1,-71 0-15,177 1 16,-106-1 0,70 1-1,-17-1 1,-1 18 15,-52-18-15,53 18-1,-53 0 1,-89 0 0,-52 0-16,17 0 15,-17 0 17,-18 18-32,17-18 15,1 0 1,0 0-16,-1 18 15,18-1 1,1-17 0,17 0-1,-36 18 17,1-18-32,0 17 62,17-17-46,0 0-1,0 0 1,1 0-16,-1 0 16,-53 0 46,18 18-62</inkml:trace>
  <inkml:trace contextRef="#ctx0" brushRef="#br0" timeOffset="1396.82">7408 10372 0,'-17'0'16,"-1"0"0,36 0 15,-1 0-31,19 0 16,34 0-1,-17 0 1,71-18-1,-1 0 1,53-17 0,-34 17 15,-54 18-31,88-17 16,-70-1-16,106 1 15,105-1 1,-17 0-1,-124 1 1,89-1 0,0 0-1,-1 1 1,-87-1 0,-89 18-16,53-18 15,70 1 1,1-18-1,0 17 1,-18 0 0,-88 1-1,52-1 1,-34 0 15,-54 18-15,-34-17-16,52 17 15,-35 0 1,-18-18 0,-17 18-1,-1 0 17,1 0-1,0 0-31,-1 0 15,1 0-15,0 0 16,17 0 0,-18 0-1,-34 0 17,-18 0-17,-1 18 16,19-18-15,34 0 0</inkml:trace>
  <inkml:trace contextRef="#ctx0" brushRef="#br0" timeOffset="2164.91">9684 9454 0,'0'0'0,"-18"-35"16,0 0 0,1 17-1,17 1 1,17 17 31,-17 17-47,18-17 15,-18 36 1,18 16 0,-18-16-1,0-1-15,17 36 16,-17-19-16,0 19 15,18 35 1,0-36 0,-1-70-1</inkml:trace>
  <inkml:trace contextRef="#ctx0" brushRef="#br0" timeOffset="2869.26">10301 9472 0,'0'0'0,"-18"-18"0,1 1 16,17-1-1,-18 18-15,1-17 16,-1-1 0,-17 0-1,17 18 1,-17 0-1,-18 18 1,18 17 0,17 0-1,-17 1 17,35-1-17,0 18 1,17-35-1,1-18-15,0 17 16,34 1 0,19-18-1,17 17 1,-35 1 0,-35-18-16,17 18 15,0 17 1,-35 18-1,-53 0 1,-35-18 15,18-17-31,-54-18 32,18-18-17,71 0 1,17 18-16,1-17 15,34 17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22T09:14:42.637"/>
    </inkml:context>
    <inkml:brush xml:id="br0">
      <inkml:brushProperty name="width" value="0.05292" units="cm"/>
      <inkml:brushProperty name="height" value="0.05292" units="cm"/>
      <inkml:brushProperty name="color" value="#FF0000"/>
    </inkml:brush>
  </inkml:definitions>
  <inkml:trace contextRef="#ctx0" brushRef="#br0">7532 9084 0,'0'18'0,"-18"-18"15,1 17-15,-1-17 32,0 0-17,36 0 1,0 0 0,-1 0-1,18 18 1,18-18-1,-35 0-15,53 0 16,70 0 0,17 0-1,36 0 1,-70-18 0,88 18-1,-18-17 16,-18 17-15,-53-18-16,72 0 31,-19 1-15,-123 17-16,53 0 16,52 0-1,-34-18 1,-54 18-16,54 0 15,105 0 1,-17-18 0,-71 18-1,-88 0-15,88 0 16,35 0 0,-17 0 15,0-17-16,-53-1 1,-71 18 0,18 0-1,0 0 1,35 18 0,-53-18-16,54 0 15,-37 0-15,37 0 16,16 0-1,-34 0 1,-36 0 0,-17 0-16,0 0 15,17 17 1,18 1 0,0-18 15,-36 0-16,1 0 17,0 0-32,-1 0 15,1 0-15,-1 18 16,19-18 0,-19 0-1</inkml:trace>
  <inkml:trace contextRef="#ctx0" brushRef="#br0" timeOffset="1370.46">7285 10354 0,'0'-18'16,"17"18"-1,1 0 1,-18-17-1,18 17 1,-1 0 15,-17-18-15,18 18-16,17 0 16,-17 0-16,35 0 15,35-18 1,71 18-1,-36-17 1,-34-1-16,87 1 16,-70 17-16,105-36 15,142 19 17,-18-19-17,-141 19 1,-105-1-16,87 0 15,53-17 1,18 18 0,18-19-1,17 1 1,-106 17 0,107 1-1,-36-19 1,-106 19-1,17-1 1,-87 0 0,-36 18-1,1 0 17,-19 0-32,89 0 31,-53 0-16,-18 0-15,18 0 16,-18 0 0,1 0-1,-19 0 1,36 0 0,35 0-1,-35 18 1,53-18-1,-18 18 1,-35-18 15,-70 0-15,-1 0 0,-17 0-1,-1 0 1,19 0-1</inkml:trace>
  <inkml:trace contextRef="#ctx0" brushRef="#br0" timeOffset="2288.48">8555 9490 0,'0'-18'16,"0"36"-16,17-36 0,-17 0 0,18 1 15,-36-1 1,-17 18-1,-35 0 1,-19 0 0,1 35 15,53 1-31,35-1 31,18 18-15,52-18-1,36 18 1,0 0 0,-36-35-1,-17 35 1,-53-18 0,-35 0-1,-53 0 1,-18 1-1,0-36 1,18-18 0,53 0-1</inkml:trace>
  <inkml:trace contextRef="#ctx0" brushRef="#br0" timeOffset="2921.86">8890 9384 0,'0'-18'16,"-35"1"15,35-1-31,-18 18 16,0 0-1,18 18 32,18-1-47,0 19 16,-18-19 0,53 71-1,-36-17 1,19 52-1,-1-17 1,0-35 0,-17-36-1,-18-17-15,0-36 47,0 0-47,-18-35 16,18 36-16,18-71 15,-1 35 1,1 0 15,35 35-15,-18 1 0,-17 17-16,17 17 15,0 1 1,-17-1-16,0 19 15,-1 34 1,-17-17 0,-17-35-16,-1-1 15,18 1-15</inkml:trace>
  <inkml:trace contextRef="#ctx0" brushRef="#br0" timeOffset="4209.83">9596 9648 0,'-18'-17'0,"0"17"16,-17-35-1,0 17 1,17 0-1,0 36 1,36 35 15,0-36-15,-18 1-16,35 17 16,0-17-1,36 0 1,-18-54-1,0-17 1,-36 18 0,-34-35 15,-1 52-31,-17 0 16,-36 1-1,1 17 1,34 17-1,19 36 1,-1 18 0,53-1-1,36-17 1,-36-17 0,0-19-16,18-17 15,53-17 1,-18-36-1,-52-18 1,-1-52 15,-53-18-15,-17 17 0,17 71-1,1 18 1,-1 35-1,18 35 1,0-17 0,0-1-16,0 19 15,0 52 1,18 18 0,-1 17-1,54-17 1,-18-53-1,53 17 1,0-52 15,-18-53-15,-53 0 0,-17-1-16,-1-52 15,-17-71 1,0 18-1,-17 18 1,-1 88 0,0-18-1,1 35 1,-1 18 0,18 18 30,0-1-46,-18 1 16,18 17 0,18 53-1,0 18 1,-1-53 0,36 53-1,0-18 1,18-17-1,-18-54 1,17 1 0,-17-18-1,-18 0 1,-52 0 0,-18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7EA9E-D675-4708-ADC8-3F6A671829A2}"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BC1F8-B591-43DC-9BA9-3FFB1191E75A}" type="slidenum">
              <a:rPr lang="en-US" smtClean="0"/>
              <a:t>‹#›</a:t>
            </a:fld>
            <a:endParaRPr lang="en-US"/>
          </a:p>
        </p:txBody>
      </p:sp>
    </p:spTree>
    <p:extLst>
      <p:ext uri="{BB962C8B-B14F-4D97-AF65-F5344CB8AC3E}">
        <p14:creationId xmlns:p14="http://schemas.microsoft.com/office/powerpoint/2010/main" val="18270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a:t>
            </a:fld>
            <a:endParaRPr lang="en-US"/>
          </a:p>
        </p:txBody>
      </p:sp>
    </p:spTree>
    <p:extLst>
      <p:ext uri="{BB962C8B-B14F-4D97-AF65-F5344CB8AC3E}">
        <p14:creationId xmlns:p14="http://schemas.microsoft.com/office/powerpoint/2010/main" val="199649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10</a:t>
            </a:fld>
            <a:endParaRPr lang="en-US"/>
          </a:p>
        </p:txBody>
      </p:sp>
    </p:spTree>
    <p:extLst>
      <p:ext uri="{BB962C8B-B14F-4D97-AF65-F5344CB8AC3E}">
        <p14:creationId xmlns:p14="http://schemas.microsoft.com/office/powerpoint/2010/main" val="24416753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multiple segments, then we need more entries in the MMU table. We also need a mechanism to tell the MMU, which entry to use for the translation.</a:t>
            </a:r>
          </a:p>
        </p:txBody>
      </p:sp>
      <p:sp>
        <p:nvSpPr>
          <p:cNvPr id="4" name="Slide Number Placeholder 3"/>
          <p:cNvSpPr>
            <a:spLocks noGrp="1"/>
          </p:cNvSpPr>
          <p:nvPr>
            <p:ph type="sldNum" sz="quarter" idx="5"/>
          </p:nvPr>
        </p:nvSpPr>
        <p:spPr/>
        <p:txBody>
          <a:bodyPr/>
          <a:lstStyle/>
          <a:p>
            <a:fld id="{9D5C5206-1C00-4D1F-B7DD-A53B69BD1FC1}" type="slidenum">
              <a:rPr lang="en-US" smtClean="0"/>
              <a:t>100</a:t>
            </a:fld>
            <a:endParaRPr lang="en-US"/>
          </a:p>
        </p:txBody>
      </p:sp>
    </p:spTree>
    <p:extLst>
      <p:ext uri="{BB962C8B-B14F-4D97-AF65-F5344CB8AC3E}">
        <p14:creationId xmlns:p14="http://schemas.microsoft.com/office/powerpoint/2010/main" val="69642372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segment register is used to store the index in the MMU table. Each memory access is associated with a segment register. The translation is done using the index in the segment register.</a:t>
            </a:r>
          </a:p>
        </p:txBody>
      </p:sp>
      <p:sp>
        <p:nvSpPr>
          <p:cNvPr id="4" name="Slide Number Placeholder 3"/>
          <p:cNvSpPr>
            <a:spLocks noGrp="1"/>
          </p:cNvSpPr>
          <p:nvPr>
            <p:ph type="sldNum" sz="quarter" idx="5"/>
          </p:nvPr>
        </p:nvSpPr>
        <p:spPr/>
        <p:txBody>
          <a:bodyPr/>
          <a:lstStyle/>
          <a:p>
            <a:fld id="{9D5C5206-1C00-4D1F-B7DD-A53B69BD1FC1}" type="slidenum">
              <a:rPr lang="en-US" smtClean="0"/>
              <a:t>101</a:t>
            </a:fld>
            <a:endParaRPr lang="en-US"/>
          </a:p>
        </p:txBody>
      </p:sp>
    </p:spTree>
    <p:extLst>
      <p:ext uri="{BB962C8B-B14F-4D97-AF65-F5344CB8AC3E}">
        <p14:creationId xmlns:p14="http://schemas.microsoft.com/office/powerpoint/2010/main" val="308215750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because the index in %ds segment register is 1, the second entry (with index 1) will be used for the translation. Because the limit of that particular entry is 128, and the virtual address in memory operand (%</a:t>
            </a:r>
            <a:r>
              <a:rPr lang="en-US" dirty="0" err="1"/>
              <a:t>eax</a:t>
            </a:r>
            <a:r>
              <a:rPr lang="en-US" dirty="0"/>
              <a:t>) is 1000 (which is greater than the limit), the hardware will generate some fault.</a:t>
            </a:r>
          </a:p>
        </p:txBody>
      </p:sp>
      <p:sp>
        <p:nvSpPr>
          <p:cNvPr id="4" name="Slide Number Placeholder 3"/>
          <p:cNvSpPr>
            <a:spLocks noGrp="1"/>
          </p:cNvSpPr>
          <p:nvPr>
            <p:ph type="sldNum" sz="quarter" idx="5"/>
          </p:nvPr>
        </p:nvSpPr>
        <p:spPr/>
        <p:txBody>
          <a:bodyPr/>
          <a:lstStyle/>
          <a:p>
            <a:fld id="{9D5C5206-1C00-4D1F-B7DD-A53B69BD1FC1}" type="slidenum">
              <a:rPr lang="en-US" smtClean="0"/>
              <a:t>102</a:t>
            </a:fld>
            <a:endParaRPr lang="en-US"/>
          </a:p>
        </p:txBody>
      </p:sp>
    </p:spTree>
    <p:extLst>
      <p:ext uri="{BB962C8B-B14F-4D97-AF65-F5344CB8AC3E}">
        <p14:creationId xmlns:p14="http://schemas.microsoft.com/office/powerpoint/2010/main" val="910173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11</a:t>
            </a:fld>
            <a:endParaRPr lang="en-US"/>
          </a:p>
        </p:txBody>
      </p:sp>
    </p:spTree>
    <p:extLst>
      <p:ext uri="{BB962C8B-B14F-4D97-AF65-F5344CB8AC3E}">
        <p14:creationId xmlns:p14="http://schemas.microsoft.com/office/powerpoint/2010/main" val="3665334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a:t>
            </a:r>
            <a:r>
              <a:rPr lang="en-US" dirty="0" err="1"/>
              <a:t>printf</a:t>
            </a:r>
            <a:r>
              <a:rPr lang="en-US" dirty="0"/>
              <a:t> after the wait system call in the parent will execute after the child has exited.</a:t>
            </a:r>
          </a:p>
        </p:txBody>
      </p:sp>
      <p:sp>
        <p:nvSpPr>
          <p:cNvPr id="4" name="Slide Number Placeholder 3"/>
          <p:cNvSpPr>
            <a:spLocks noGrp="1"/>
          </p:cNvSpPr>
          <p:nvPr>
            <p:ph type="sldNum" sz="quarter" idx="5"/>
          </p:nvPr>
        </p:nvSpPr>
        <p:spPr/>
        <p:txBody>
          <a:bodyPr/>
          <a:lstStyle/>
          <a:p>
            <a:fld id="{43DBEE1F-DBB6-472E-9B82-BB303C347A91}" type="slidenum">
              <a:rPr lang="en-US" smtClean="0"/>
              <a:t>12</a:t>
            </a:fld>
            <a:endParaRPr lang="en-US"/>
          </a:p>
        </p:txBody>
      </p:sp>
    </p:spTree>
    <p:extLst>
      <p:ext uri="{BB962C8B-B14F-4D97-AF65-F5344CB8AC3E}">
        <p14:creationId xmlns:p14="http://schemas.microsoft.com/office/powerpoint/2010/main" val="975557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13</a:t>
            </a:fld>
            <a:endParaRPr lang="en-US"/>
          </a:p>
        </p:txBody>
      </p:sp>
    </p:spTree>
    <p:extLst>
      <p:ext uri="{BB962C8B-B14F-4D97-AF65-F5344CB8AC3E}">
        <p14:creationId xmlns:p14="http://schemas.microsoft.com/office/powerpoint/2010/main" val="3326899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14</a:t>
            </a:fld>
            <a:endParaRPr lang="en-US"/>
          </a:p>
        </p:txBody>
      </p:sp>
    </p:spTree>
    <p:extLst>
      <p:ext uri="{BB962C8B-B14F-4D97-AF65-F5344CB8AC3E}">
        <p14:creationId xmlns:p14="http://schemas.microsoft.com/office/powerpoint/2010/main" val="274824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15</a:t>
            </a:fld>
            <a:endParaRPr lang="en-US"/>
          </a:p>
        </p:txBody>
      </p:sp>
    </p:spTree>
    <p:extLst>
      <p:ext uri="{BB962C8B-B14F-4D97-AF65-F5344CB8AC3E}">
        <p14:creationId xmlns:p14="http://schemas.microsoft.com/office/powerpoint/2010/main" val="3828542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16</a:t>
            </a:fld>
            <a:endParaRPr lang="en-US"/>
          </a:p>
        </p:txBody>
      </p:sp>
    </p:spTree>
    <p:extLst>
      <p:ext uri="{BB962C8B-B14F-4D97-AF65-F5344CB8AC3E}">
        <p14:creationId xmlns:p14="http://schemas.microsoft.com/office/powerpoint/2010/main" val="4208767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17</a:t>
            </a:fld>
            <a:endParaRPr lang="en-US"/>
          </a:p>
        </p:txBody>
      </p:sp>
    </p:spTree>
    <p:extLst>
      <p:ext uri="{BB962C8B-B14F-4D97-AF65-F5344CB8AC3E}">
        <p14:creationId xmlns:p14="http://schemas.microsoft.com/office/powerpoint/2010/main" val="3241936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18</a:t>
            </a:fld>
            <a:endParaRPr lang="en-US"/>
          </a:p>
        </p:txBody>
      </p:sp>
    </p:spTree>
    <p:extLst>
      <p:ext uri="{BB962C8B-B14F-4D97-AF65-F5344CB8AC3E}">
        <p14:creationId xmlns:p14="http://schemas.microsoft.com/office/powerpoint/2010/main" val="3326249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BEE1F-DBB6-472E-9B82-BB303C347A91}" type="slidenum">
              <a:rPr lang="en-US" smtClean="0"/>
              <a:t>19</a:t>
            </a:fld>
            <a:endParaRPr lang="en-US"/>
          </a:p>
        </p:txBody>
      </p:sp>
    </p:spTree>
    <p:extLst>
      <p:ext uri="{BB962C8B-B14F-4D97-AF65-F5344CB8AC3E}">
        <p14:creationId xmlns:p14="http://schemas.microsoft.com/office/powerpoint/2010/main" val="3870323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2</a:t>
            </a:fld>
            <a:endParaRPr lang="en-US"/>
          </a:p>
        </p:txBody>
      </p:sp>
    </p:spTree>
    <p:extLst>
      <p:ext uri="{BB962C8B-B14F-4D97-AF65-F5344CB8AC3E}">
        <p14:creationId xmlns:p14="http://schemas.microsoft.com/office/powerpoint/2010/main" val="3743844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20</a:t>
            </a:fld>
            <a:endParaRPr lang="en-US"/>
          </a:p>
        </p:txBody>
      </p:sp>
    </p:spTree>
    <p:extLst>
      <p:ext uri="{BB962C8B-B14F-4D97-AF65-F5344CB8AC3E}">
        <p14:creationId xmlns:p14="http://schemas.microsoft.com/office/powerpoint/2010/main" val="470908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21</a:t>
            </a:fld>
            <a:endParaRPr lang="en-US"/>
          </a:p>
        </p:txBody>
      </p:sp>
    </p:spTree>
    <p:extLst>
      <p:ext uri="{BB962C8B-B14F-4D97-AF65-F5344CB8AC3E}">
        <p14:creationId xmlns:p14="http://schemas.microsoft.com/office/powerpoint/2010/main" val="245917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22</a:t>
            </a:fld>
            <a:endParaRPr lang="en-US"/>
          </a:p>
        </p:txBody>
      </p:sp>
    </p:spTree>
    <p:extLst>
      <p:ext uri="{BB962C8B-B14F-4D97-AF65-F5344CB8AC3E}">
        <p14:creationId xmlns:p14="http://schemas.microsoft.com/office/powerpoint/2010/main" val="2577337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23</a:t>
            </a:fld>
            <a:endParaRPr lang="en-US"/>
          </a:p>
        </p:txBody>
      </p:sp>
    </p:spTree>
    <p:extLst>
      <p:ext uri="{BB962C8B-B14F-4D97-AF65-F5344CB8AC3E}">
        <p14:creationId xmlns:p14="http://schemas.microsoft.com/office/powerpoint/2010/main" val="913241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24</a:t>
            </a:fld>
            <a:endParaRPr lang="en-US"/>
          </a:p>
        </p:txBody>
      </p:sp>
    </p:spTree>
    <p:extLst>
      <p:ext uri="{BB962C8B-B14F-4D97-AF65-F5344CB8AC3E}">
        <p14:creationId xmlns:p14="http://schemas.microsoft.com/office/powerpoint/2010/main" val="2025371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25</a:t>
            </a:fld>
            <a:endParaRPr lang="en-US"/>
          </a:p>
        </p:txBody>
      </p:sp>
    </p:spTree>
    <p:extLst>
      <p:ext uri="{BB962C8B-B14F-4D97-AF65-F5344CB8AC3E}">
        <p14:creationId xmlns:p14="http://schemas.microsoft.com/office/powerpoint/2010/main" val="392717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26</a:t>
            </a:fld>
            <a:endParaRPr lang="en-US"/>
          </a:p>
        </p:txBody>
      </p:sp>
    </p:spTree>
    <p:extLst>
      <p:ext uri="{BB962C8B-B14F-4D97-AF65-F5344CB8AC3E}">
        <p14:creationId xmlns:p14="http://schemas.microsoft.com/office/powerpoint/2010/main" val="956779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27</a:t>
            </a:fld>
            <a:endParaRPr lang="en-US"/>
          </a:p>
        </p:txBody>
      </p:sp>
    </p:spTree>
    <p:extLst>
      <p:ext uri="{BB962C8B-B14F-4D97-AF65-F5344CB8AC3E}">
        <p14:creationId xmlns:p14="http://schemas.microsoft.com/office/powerpoint/2010/main" val="536930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28</a:t>
            </a:fld>
            <a:endParaRPr lang="en-US"/>
          </a:p>
        </p:txBody>
      </p:sp>
    </p:spTree>
    <p:extLst>
      <p:ext uri="{BB962C8B-B14F-4D97-AF65-F5344CB8AC3E}">
        <p14:creationId xmlns:p14="http://schemas.microsoft.com/office/powerpoint/2010/main" val="1792820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29</a:t>
            </a:fld>
            <a:endParaRPr lang="en-US"/>
          </a:p>
        </p:txBody>
      </p:sp>
    </p:spTree>
    <p:extLst>
      <p:ext uri="{BB962C8B-B14F-4D97-AF65-F5344CB8AC3E}">
        <p14:creationId xmlns:p14="http://schemas.microsoft.com/office/powerpoint/2010/main" val="1476986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 system call takes the name of a target executable and arguments to the main routine of executable. exec system call handler loads the target executable into memory, jumps to the main routine, and pass parameters to the main routine. If loading is successful the exec system call never returns. In other words, the exec system call overwrites the current process code and data with the target executable code and data.</a:t>
            </a:r>
          </a:p>
        </p:txBody>
      </p:sp>
      <p:sp>
        <p:nvSpPr>
          <p:cNvPr id="4" name="Slide Number Placeholder 3"/>
          <p:cNvSpPr>
            <a:spLocks noGrp="1"/>
          </p:cNvSpPr>
          <p:nvPr>
            <p:ph type="sldNum" sz="quarter" idx="5"/>
          </p:nvPr>
        </p:nvSpPr>
        <p:spPr/>
        <p:txBody>
          <a:bodyPr/>
          <a:lstStyle/>
          <a:p>
            <a:fld id="{43DBEE1F-DBB6-472E-9B82-BB303C347A91}" type="slidenum">
              <a:rPr lang="en-US" smtClean="0"/>
              <a:t>3</a:t>
            </a:fld>
            <a:endParaRPr lang="en-US"/>
          </a:p>
        </p:txBody>
      </p:sp>
    </p:spTree>
    <p:extLst>
      <p:ext uri="{BB962C8B-B14F-4D97-AF65-F5344CB8AC3E}">
        <p14:creationId xmlns:p14="http://schemas.microsoft.com/office/powerpoint/2010/main" val="1939878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30</a:t>
            </a:fld>
            <a:endParaRPr lang="en-US"/>
          </a:p>
        </p:txBody>
      </p:sp>
    </p:spTree>
    <p:extLst>
      <p:ext uri="{BB962C8B-B14F-4D97-AF65-F5344CB8AC3E}">
        <p14:creationId xmlns:p14="http://schemas.microsoft.com/office/powerpoint/2010/main" val="1842881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31</a:t>
            </a:fld>
            <a:endParaRPr lang="en-US"/>
          </a:p>
        </p:txBody>
      </p:sp>
    </p:spTree>
    <p:extLst>
      <p:ext uri="{BB962C8B-B14F-4D97-AF65-F5344CB8AC3E}">
        <p14:creationId xmlns:p14="http://schemas.microsoft.com/office/powerpoint/2010/main" val="1974592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32</a:t>
            </a:fld>
            <a:endParaRPr lang="en-US"/>
          </a:p>
        </p:txBody>
      </p:sp>
    </p:spTree>
    <p:extLst>
      <p:ext uri="{BB962C8B-B14F-4D97-AF65-F5344CB8AC3E}">
        <p14:creationId xmlns:p14="http://schemas.microsoft.com/office/powerpoint/2010/main" val="1412202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child process does the exec system call to transform itself into an executable (in </a:t>
            </a:r>
            <a:r>
              <a:rPr lang="en-US" dirty="0" err="1"/>
              <a:t>cmd</a:t>
            </a:r>
            <a:r>
              <a:rPr lang="en-US" dirty="0"/>
              <a:t>) program. The parent (shell) process waits until the child (</a:t>
            </a:r>
            <a:r>
              <a:rPr lang="en-US" dirty="0" err="1"/>
              <a:t>cmd</a:t>
            </a:r>
            <a:r>
              <a:rPr lang="en-US" dirty="0"/>
              <a:t>) terminates.</a:t>
            </a:r>
          </a:p>
        </p:txBody>
      </p:sp>
      <p:sp>
        <p:nvSpPr>
          <p:cNvPr id="4" name="Slide Number Placeholder 3"/>
          <p:cNvSpPr>
            <a:spLocks noGrp="1"/>
          </p:cNvSpPr>
          <p:nvPr>
            <p:ph type="sldNum" sz="quarter" idx="5"/>
          </p:nvPr>
        </p:nvSpPr>
        <p:spPr/>
        <p:txBody>
          <a:bodyPr/>
          <a:lstStyle/>
          <a:p>
            <a:fld id="{6CDDA2D3-C14E-41F0-8EB3-8E29DF56031B}" type="slidenum">
              <a:rPr lang="en-US" smtClean="0"/>
              <a:t>33</a:t>
            </a:fld>
            <a:endParaRPr lang="en-US"/>
          </a:p>
        </p:txBody>
      </p:sp>
    </p:spTree>
    <p:extLst>
      <p:ext uri="{BB962C8B-B14F-4D97-AF65-F5344CB8AC3E}">
        <p14:creationId xmlns:p14="http://schemas.microsoft.com/office/powerpoint/2010/main" val="1121229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34</a:t>
            </a:fld>
            <a:endParaRPr lang="en-US"/>
          </a:p>
        </p:txBody>
      </p:sp>
    </p:spTree>
    <p:extLst>
      <p:ext uri="{BB962C8B-B14F-4D97-AF65-F5344CB8AC3E}">
        <p14:creationId xmlns:p14="http://schemas.microsoft.com/office/powerpoint/2010/main" val="3339654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35</a:t>
            </a:fld>
            <a:endParaRPr lang="en-US"/>
          </a:p>
        </p:txBody>
      </p:sp>
    </p:spTree>
    <p:extLst>
      <p:ext uri="{BB962C8B-B14F-4D97-AF65-F5344CB8AC3E}">
        <p14:creationId xmlns:p14="http://schemas.microsoft.com/office/powerpoint/2010/main" val="4229021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36</a:t>
            </a:fld>
            <a:endParaRPr lang="en-US"/>
          </a:p>
        </p:txBody>
      </p:sp>
    </p:spTree>
    <p:extLst>
      <p:ext uri="{BB962C8B-B14F-4D97-AF65-F5344CB8AC3E}">
        <p14:creationId xmlns:p14="http://schemas.microsoft.com/office/powerpoint/2010/main" val="42282990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37</a:t>
            </a:fld>
            <a:endParaRPr lang="en-US"/>
          </a:p>
        </p:txBody>
      </p:sp>
    </p:spTree>
    <p:extLst>
      <p:ext uri="{BB962C8B-B14F-4D97-AF65-F5344CB8AC3E}">
        <p14:creationId xmlns:p14="http://schemas.microsoft.com/office/powerpoint/2010/main" val="4291775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38</a:t>
            </a:fld>
            <a:endParaRPr lang="en-US"/>
          </a:p>
        </p:txBody>
      </p:sp>
    </p:spTree>
    <p:extLst>
      <p:ext uri="{BB962C8B-B14F-4D97-AF65-F5344CB8AC3E}">
        <p14:creationId xmlns:p14="http://schemas.microsoft.com/office/powerpoint/2010/main" val="2932640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39</a:t>
            </a:fld>
            <a:endParaRPr lang="en-US"/>
          </a:p>
        </p:txBody>
      </p:sp>
    </p:spTree>
    <p:extLst>
      <p:ext uri="{BB962C8B-B14F-4D97-AF65-F5344CB8AC3E}">
        <p14:creationId xmlns:p14="http://schemas.microsoft.com/office/powerpoint/2010/main" val="70862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a:t>
            </a:fld>
            <a:endParaRPr lang="en-US"/>
          </a:p>
        </p:txBody>
      </p:sp>
    </p:spTree>
    <p:extLst>
      <p:ext uri="{BB962C8B-B14F-4D97-AF65-F5344CB8AC3E}">
        <p14:creationId xmlns:p14="http://schemas.microsoft.com/office/powerpoint/2010/main" val="3326899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create system call allocates an available descriptor in the file descriptor table. The file descriptor table entry points to a structure that contains an offset field. The offset is advanced by the number of bytes written during the write system call. The offset is also modified during the read if the file was opened for reading.</a:t>
            </a:r>
          </a:p>
        </p:txBody>
      </p:sp>
      <p:sp>
        <p:nvSpPr>
          <p:cNvPr id="4" name="Slide Number Placeholder 3"/>
          <p:cNvSpPr>
            <a:spLocks noGrp="1"/>
          </p:cNvSpPr>
          <p:nvPr>
            <p:ph type="sldNum" sz="quarter" idx="5"/>
          </p:nvPr>
        </p:nvSpPr>
        <p:spPr/>
        <p:txBody>
          <a:bodyPr/>
          <a:lstStyle/>
          <a:p>
            <a:fld id="{6CDDA2D3-C14E-41F0-8EB3-8E29DF56031B}" type="slidenum">
              <a:rPr lang="en-US" smtClean="0"/>
              <a:t>40</a:t>
            </a:fld>
            <a:endParaRPr lang="en-US"/>
          </a:p>
        </p:txBody>
      </p:sp>
    </p:spTree>
    <p:extLst>
      <p:ext uri="{BB962C8B-B14F-4D97-AF65-F5344CB8AC3E}">
        <p14:creationId xmlns:p14="http://schemas.microsoft.com/office/powerpoint/2010/main" val="4221424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descriptors can point to the same file, but their offsets are different.</a:t>
            </a:r>
          </a:p>
        </p:txBody>
      </p:sp>
      <p:sp>
        <p:nvSpPr>
          <p:cNvPr id="4" name="Slide Number Placeholder 3"/>
          <p:cNvSpPr>
            <a:spLocks noGrp="1"/>
          </p:cNvSpPr>
          <p:nvPr>
            <p:ph type="sldNum" sz="quarter" idx="5"/>
          </p:nvPr>
        </p:nvSpPr>
        <p:spPr/>
        <p:txBody>
          <a:bodyPr/>
          <a:lstStyle/>
          <a:p>
            <a:fld id="{6CDDA2D3-C14E-41F0-8EB3-8E29DF56031B}" type="slidenum">
              <a:rPr lang="en-US" smtClean="0"/>
              <a:t>41</a:t>
            </a:fld>
            <a:endParaRPr lang="en-US"/>
          </a:p>
        </p:txBody>
      </p:sp>
    </p:spTree>
    <p:extLst>
      <p:ext uri="{BB962C8B-B14F-4D97-AF65-F5344CB8AC3E}">
        <p14:creationId xmlns:p14="http://schemas.microsoft.com/office/powerpoint/2010/main" val="4192814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to fd1 updates the offset in the target pointer to struct at index 3 in the file descriptor table.</a:t>
            </a:r>
          </a:p>
        </p:txBody>
      </p:sp>
      <p:sp>
        <p:nvSpPr>
          <p:cNvPr id="4" name="Slide Number Placeholder 3"/>
          <p:cNvSpPr>
            <a:spLocks noGrp="1"/>
          </p:cNvSpPr>
          <p:nvPr>
            <p:ph type="sldNum" sz="quarter" idx="5"/>
          </p:nvPr>
        </p:nvSpPr>
        <p:spPr/>
        <p:txBody>
          <a:bodyPr/>
          <a:lstStyle/>
          <a:p>
            <a:fld id="{6CDDA2D3-C14E-41F0-8EB3-8E29DF56031B}" type="slidenum">
              <a:rPr lang="en-US" smtClean="0"/>
              <a:t>42</a:t>
            </a:fld>
            <a:endParaRPr lang="en-US"/>
          </a:p>
        </p:txBody>
      </p:sp>
    </p:spTree>
    <p:extLst>
      <p:ext uri="{BB962C8B-B14F-4D97-AF65-F5344CB8AC3E}">
        <p14:creationId xmlns:p14="http://schemas.microsoft.com/office/powerpoint/2010/main" val="41466499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to fd1 updates the offset in the target pointer to struct at index 3 in the file descriptor table.</a:t>
            </a:r>
          </a:p>
        </p:txBody>
      </p:sp>
      <p:sp>
        <p:nvSpPr>
          <p:cNvPr id="4" name="Slide Number Placeholder 3"/>
          <p:cNvSpPr>
            <a:spLocks noGrp="1"/>
          </p:cNvSpPr>
          <p:nvPr>
            <p:ph type="sldNum" sz="quarter" idx="5"/>
          </p:nvPr>
        </p:nvSpPr>
        <p:spPr/>
        <p:txBody>
          <a:bodyPr/>
          <a:lstStyle/>
          <a:p>
            <a:fld id="{6CDDA2D3-C14E-41F0-8EB3-8E29DF56031B}" type="slidenum">
              <a:rPr lang="en-US" smtClean="0"/>
              <a:t>43</a:t>
            </a:fld>
            <a:endParaRPr lang="en-US"/>
          </a:p>
        </p:txBody>
      </p:sp>
    </p:spTree>
    <p:extLst>
      <p:ext uri="{BB962C8B-B14F-4D97-AF65-F5344CB8AC3E}">
        <p14:creationId xmlns:p14="http://schemas.microsoft.com/office/powerpoint/2010/main" val="1309943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to fd2 updates the offset in the target pointer at index 4 in the file descriptor table. This write will overwrite the contents of the tmp1 file, starting at offset 0.</a:t>
            </a:r>
          </a:p>
        </p:txBody>
      </p:sp>
      <p:sp>
        <p:nvSpPr>
          <p:cNvPr id="4" name="Slide Number Placeholder 3"/>
          <p:cNvSpPr>
            <a:spLocks noGrp="1"/>
          </p:cNvSpPr>
          <p:nvPr>
            <p:ph type="sldNum" sz="quarter" idx="5"/>
          </p:nvPr>
        </p:nvSpPr>
        <p:spPr/>
        <p:txBody>
          <a:bodyPr/>
          <a:lstStyle/>
          <a:p>
            <a:fld id="{6CDDA2D3-C14E-41F0-8EB3-8E29DF56031B}" type="slidenum">
              <a:rPr lang="en-US" smtClean="0"/>
              <a:t>44</a:t>
            </a:fld>
            <a:endParaRPr lang="en-US"/>
          </a:p>
        </p:txBody>
      </p:sp>
    </p:spTree>
    <p:extLst>
      <p:ext uri="{BB962C8B-B14F-4D97-AF65-F5344CB8AC3E}">
        <p14:creationId xmlns:p14="http://schemas.microsoft.com/office/powerpoint/2010/main" val="4132630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45</a:t>
            </a:fld>
            <a:endParaRPr lang="en-US"/>
          </a:p>
        </p:txBody>
      </p:sp>
    </p:spTree>
    <p:extLst>
      <p:ext uri="{BB962C8B-B14F-4D97-AF65-F5344CB8AC3E}">
        <p14:creationId xmlns:p14="http://schemas.microsoft.com/office/powerpoint/2010/main" val="16972539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46</a:t>
            </a:fld>
            <a:endParaRPr lang="en-US"/>
          </a:p>
        </p:txBody>
      </p:sp>
    </p:spTree>
    <p:extLst>
      <p:ext uri="{BB962C8B-B14F-4D97-AF65-F5344CB8AC3E}">
        <p14:creationId xmlns:p14="http://schemas.microsoft.com/office/powerpoint/2010/main" val="24991461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47</a:t>
            </a:fld>
            <a:endParaRPr lang="en-US"/>
          </a:p>
        </p:txBody>
      </p:sp>
    </p:spTree>
    <p:extLst>
      <p:ext uri="{BB962C8B-B14F-4D97-AF65-F5344CB8AC3E}">
        <p14:creationId xmlns:p14="http://schemas.microsoft.com/office/powerpoint/2010/main" val="41812944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48</a:t>
            </a:fld>
            <a:endParaRPr lang="en-US"/>
          </a:p>
        </p:txBody>
      </p:sp>
    </p:spTree>
    <p:extLst>
      <p:ext uri="{BB962C8B-B14F-4D97-AF65-F5344CB8AC3E}">
        <p14:creationId xmlns:p14="http://schemas.microsoft.com/office/powerpoint/2010/main" val="35614043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49</a:t>
            </a:fld>
            <a:endParaRPr lang="en-US"/>
          </a:p>
        </p:txBody>
      </p:sp>
    </p:spTree>
    <p:extLst>
      <p:ext uri="{BB962C8B-B14F-4D97-AF65-F5344CB8AC3E}">
        <p14:creationId xmlns:p14="http://schemas.microsoft.com/office/powerpoint/2010/main" val="4097683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a:t>
            </a:fld>
            <a:endParaRPr lang="en-US"/>
          </a:p>
        </p:txBody>
      </p:sp>
    </p:spTree>
    <p:extLst>
      <p:ext uri="{BB962C8B-B14F-4D97-AF65-F5344CB8AC3E}">
        <p14:creationId xmlns:p14="http://schemas.microsoft.com/office/powerpoint/2010/main" val="3828542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50</a:t>
            </a:fld>
            <a:endParaRPr lang="en-US"/>
          </a:p>
        </p:txBody>
      </p:sp>
    </p:spTree>
    <p:extLst>
      <p:ext uri="{BB962C8B-B14F-4D97-AF65-F5344CB8AC3E}">
        <p14:creationId xmlns:p14="http://schemas.microsoft.com/office/powerpoint/2010/main" val="12011361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51</a:t>
            </a:fld>
            <a:endParaRPr lang="en-US"/>
          </a:p>
        </p:txBody>
      </p:sp>
    </p:spTree>
    <p:extLst>
      <p:ext uri="{BB962C8B-B14F-4D97-AF65-F5344CB8AC3E}">
        <p14:creationId xmlns:p14="http://schemas.microsoft.com/office/powerpoint/2010/main" val="4934610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52</a:t>
            </a:fld>
            <a:endParaRPr lang="en-US"/>
          </a:p>
        </p:txBody>
      </p:sp>
    </p:spTree>
    <p:extLst>
      <p:ext uri="{BB962C8B-B14F-4D97-AF65-F5344CB8AC3E}">
        <p14:creationId xmlns:p14="http://schemas.microsoft.com/office/powerpoint/2010/main" val="27299537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53</a:t>
            </a:fld>
            <a:endParaRPr lang="en-US"/>
          </a:p>
        </p:txBody>
      </p:sp>
    </p:spTree>
    <p:extLst>
      <p:ext uri="{BB962C8B-B14F-4D97-AF65-F5344CB8AC3E}">
        <p14:creationId xmlns:p14="http://schemas.microsoft.com/office/powerpoint/2010/main" val="39257006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DA2D3-C14E-41F0-8EB3-8E29DF56031B}" type="slidenum">
              <a:rPr lang="en-US" smtClean="0"/>
              <a:t>54</a:t>
            </a:fld>
            <a:endParaRPr lang="en-US"/>
          </a:p>
        </p:txBody>
      </p:sp>
    </p:spTree>
    <p:extLst>
      <p:ext uri="{BB962C8B-B14F-4D97-AF65-F5344CB8AC3E}">
        <p14:creationId xmlns:p14="http://schemas.microsoft.com/office/powerpoint/2010/main" val="15634038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statements highlighted in red will make sure that the file descriptor 1 is now pointing to the tmp1 file. When the </a:t>
            </a:r>
            <a:r>
              <a:rPr lang="en-US" dirty="0" err="1"/>
              <a:t>a.out</a:t>
            </a:r>
            <a:r>
              <a:rPr lang="en-US" dirty="0"/>
              <a:t> program is loaded (after the exec system call), the file descriptor table remains the same as the child process. All writes to descriptor 1 will be written to tmp1.</a:t>
            </a:r>
          </a:p>
        </p:txBody>
      </p:sp>
      <p:sp>
        <p:nvSpPr>
          <p:cNvPr id="4" name="Slide Number Placeholder 3"/>
          <p:cNvSpPr>
            <a:spLocks noGrp="1"/>
          </p:cNvSpPr>
          <p:nvPr>
            <p:ph type="sldNum" sz="quarter" idx="5"/>
          </p:nvPr>
        </p:nvSpPr>
        <p:spPr/>
        <p:txBody>
          <a:bodyPr/>
          <a:lstStyle/>
          <a:p>
            <a:fld id="{6CDDA2D3-C14E-41F0-8EB3-8E29DF56031B}" type="slidenum">
              <a:rPr lang="en-US" smtClean="0"/>
              <a:t>55</a:t>
            </a:fld>
            <a:endParaRPr lang="en-US"/>
          </a:p>
        </p:txBody>
      </p:sp>
    </p:spTree>
    <p:extLst>
      <p:ext uri="{BB962C8B-B14F-4D97-AF65-F5344CB8AC3E}">
        <p14:creationId xmlns:p14="http://schemas.microsoft.com/office/powerpoint/2010/main" val="1511499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56</a:t>
            </a:fld>
            <a:endParaRPr lang="en-US"/>
          </a:p>
        </p:txBody>
      </p:sp>
    </p:spTree>
    <p:extLst>
      <p:ext uri="{BB962C8B-B14F-4D97-AF65-F5344CB8AC3E}">
        <p14:creationId xmlns:p14="http://schemas.microsoft.com/office/powerpoint/2010/main" val="1764392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57</a:t>
            </a:fld>
            <a:endParaRPr lang="en-US"/>
          </a:p>
        </p:txBody>
      </p:sp>
    </p:spTree>
    <p:extLst>
      <p:ext uri="{BB962C8B-B14F-4D97-AF65-F5344CB8AC3E}">
        <p14:creationId xmlns:p14="http://schemas.microsoft.com/office/powerpoint/2010/main" val="35457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58</a:t>
            </a:fld>
            <a:endParaRPr lang="en-US"/>
          </a:p>
        </p:txBody>
      </p:sp>
    </p:spTree>
    <p:extLst>
      <p:ext uri="{BB962C8B-B14F-4D97-AF65-F5344CB8AC3E}">
        <p14:creationId xmlns:p14="http://schemas.microsoft.com/office/powerpoint/2010/main" val="20071034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DA2D3-C14E-41F0-8EB3-8E29DF56031B}" type="slidenum">
              <a:rPr lang="en-US" smtClean="0"/>
              <a:t>59</a:t>
            </a:fld>
            <a:endParaRPr lang="en-US"/>
          </a:p>
        </p:txBody>
      </p:sp>
    </p:spTree>
    <p:extLst>
      <p:ext uri="{BB962C8B-B14F-4D97-AF65-F5344CB8AC3E}">
        <p14:creationId xmlns:p14="http://schemas.microsoft.com/office/powerpoint/2010/main" val="346386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a:t>
            </a:fld>
            <a:endParaRPr lang="en-US"/>
          </a:p>
        </p:txBody>
      </p:sp>
    </p:spTree>
    <p:extLst>
      <p:ext uri="{BB962C8B-B14F-4D97-AF65-F5344CB8AC3E}">
        <p14:creationId xmlns:p14="http://schemas.microsoft.com/office/powerpoint/2010/main" val="31083902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 redirects the contents of tmp1 to the stdin of </a:t>
            </a:r>
            <a:r>
              <a:rPr lang="en-US" dirty="0" err="1"/>
              <a:t>a.out</a:t>
            </a:r>
            <a:r>
              <a:rPr lang="en-US" dirty="0"/>
              <a:t>. Again using the trick highlighted in red, we can redirect the input from tmp1 to the standard input of </a:t>
            </a:r>
            <a:r>
              <a:rPr lang="en-US" dirty="0" err="1"/>
              <a:t>a.out</a:t>
            </a:r>
            <a:r>
              <a:rPr lang="en-US" dirty="0"/>
              <a:t>.</a:t>
            </a:r>
          </a:p>
        </p:txBody>
      </p:sp>
      <p:sp>
        <p:nvSpPr>
          <p:cNvPr id="4" name="Slide Number Placeholder 3"/>
          <p:cNvSpPr>
            <a:spLocks noGrp="1"/>
          </p:cNvSpPr>
          <p:nvPr>
            <p:ph type="sldNum" sz="quarter" idx="5"/>
          </p:nvPr>
        </p:nvSpPr>
        <p:spPr/>
        <p:txBody>
          <a:bodyPr/>
          <a:lstStyle/>
          <a:p>
            <a:fld id="{6CDDA2D3-C14E-41F0-8EB3-8E29DF56031B}" type="slidenum">
              <a:rPr lang="en-US" smtClean="0"/>
              <a:t>60</a:t>
            </a:fld>
            <a:endParaRPr lang="en-US"/>
          </a:p>
        </p:txBody>
      </p:sp>
    </p:spTree>
    <p:extLst>
      <p:ext uri="{BB962C8B-B14F-4D97-AF65-F5344CB8AC3E}">
        <p14:creationId xmlns:p14="http://schemas.microsoft.com/office/powerpoint/2010/main" val="33522933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DA2D3-C14E-41F0-8EB3-8E29DF56031B}" type="slidenum">
              <a:rPr lang="en-US" smtClean="0"/>
              <a:t>61</a:t>
            </a:fld>
            <a:endParaRPr lang="en-US"/>
          </a:p>
        </p:txBody>
      </p:sp>
    </p:spTree>
    <p:extLst>
      <p:ext uri="{BB962C8B-B14F-4D97-AF65-F5344CB8AC3E}">
        <p14:creationId xmlns:p14="http://schemas.microsoft.com/office/powerpoint/2010/main" val="41479062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 redirects the writes to file descriptors 1 and 2 to the tmp1 file. However, the code highlight in red is not suitable for this purpose. In this code, </a:t>
            </a:r>
            <a:r>
              <a:rPr lang="en-US" dirty="0" err="1"/>
              <a:t>stdout</a:t>
            </a:r>
            <a:r>
              <a:rPr lang="en-US" dirty="0"/>
              <a:t> (1) and stderr (2) will overwrite the contents of each other.</a:t>
            </a:r>
          </a:p>
        </p:txBody>
      </p:sp>
      <p:sp>
        <p:nvSpPr>
          <p:cNvPr id="4" name="Slide Number Placeholder 3"/>
          <p:cNvSpPr>
            <a:spLocks noGrp="1"/>
          </p:cNvSpPr>
          <p:nvPr>
            <p:ph type="sldNum" sz="quarter" idx="5"/>
          </p:nvPr>
        </p:nvSpPr>
        <p:spPr/>
        <p:txBody>
          <a:bodyPr/>
          <a:lstStyle/>
          <a:p>
            <a:fld id="{6CDDA2D3-C14E-41F0-8EB3-8E29DF56031B}" type="slidenum">
              <a:rPr lang="en-US" smtClean="0"/>
              <a:t>62</a:t>
            </a:fld>
            <a:endParaRPr lang="en-US"/>
          </a:p>
        </p:txBody>
      </p:sp>
    </p:spTree>
    <p:extLst>
      <p:ext uri="{BB962C8B-B14F-4D97-AF65-F5344CB8AC3E}">
        <p14:creationId xmlns:p14="http://schemas.microsoft.com/office/powerpoint/2010/main" val="28717946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63</a:t>
            </a:fld>
            <a:endParaRPr lang="en-US"/>
          </a:p>
        </p:txBody>
      </p:sp>
    </p:spTree>
    <p:extLst>
      <p:ext uri="{BB962C8B-B14F-4D97-AF65-F5344CB8AC3E}">
        <p14:creationId xmlns:p14="http://schemas.microsoft.com/office/powerpoint/2010/main" val="4247252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64</a:t>
            </a:fld>
            <a:endParaRPr lang="en-US"/>
          </a:p>
        </p:txBody>
      </p:sp>
    </p:spTree>
    <p:extLst>
      <p:ext uri="{BB962C8B-B14F-4D97-AF65-F5344CB8AC3E}">
        <p14:creationId xmlns:p14="http://schemas.microsoft.com/office/powerpoint/2010/main" val="38831259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65</a:t>
            </a:fld>
            <a:endParaRPr lang="en-US"/>
          </a:p>
        </p:txBody>
      </p:sp>
    </p:spTree>
    <p:extLst>
      <p:ext uri="{BB962C8B-B14F-4D97-AF65-F5344CB8AC3E}">
        <p14:creationId xmlns:p14="http://schemas.microsoft.com/office/powerpoint/2010/main" val="24307740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66</a:t>
            </a:fld>
            <a:endParaRPr lang="en-US"/>
          </a:p>
        </p:txBody>
      </p:sp>
    </p:spTree>
    <p:extLst>
      <p:ext uri="{BB962C8B-B14F-4D97-AF65-F5344CB8AC3E}">
        <p14:creationId xmlns:p14="http://schemas.microsoft.com/office/powerpoint/2010/main" val="22695746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dup command takes a file descriptor as input and allocates a new file descriptor. The dup system call make sure that both input and new file descriptor are pointing to the same structure.</a:t>
            </a:r>
          </a:p>
        </p:txBody>
      </p:sp>
      <p:sp>
        <p:nvSpPr>
          <p:cNvPr id="4" name="Slide Number Placeholder 3"/>
          <p:cNvSpPr>
            <a:spLocks noGrp="1"/>
          </p:cNvSpPr>
          <p:nvPr>
            <p:ph type="sldNum" sz="quarter" idx="5"/>
          </p:nvPr>
        </p:nvSpPr>
        <p:spPr/>
        <p:txBody>
          <a:bodyPr/>
          <a:lstStyle/>
          <a:p>
            <a:fld id="{6CDDA2D3-C14E-41F0-8EB3-8E29DF56031B}" type="slidenum">
              <a:rPr lang="en-US" smtClean="0"/>
              <a:t>67</a:t>
            </a:fld>
            <a:endParaRPr lang="en-US"/>
          </a:p>
        </p:txBody>
      </p:sp>
    </p:spTree>
    <p:extLst>
      <p:ext uri="{BB962C8B-B14F-4D97-AF65-F5344CB8AC3E}">
        <p14:creationId xmlns:p14="http://schemas.microsoft.com/office/powerpoint/2010/main" val="38582244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DA2D3-C14E-41F0-8EB3-8E29DF56031B}" type="slidenum">
              <a:rPr lang="en-US" smtClean="0"/>
              <a:t>68</a:t>
            </a:fld>
            <a:endParaRPr lang="en-US"/>
          </a:p>
        </p:txBody>
      </p:sp>
    </p:spTree>
    <p:extLst>
      <p:ext uri="{BB962C8B-B14F-4D97-AF65-F5344CB8AC3E}">
        <p14:creationId xmlns:p14="http://schemas.microsoft.com/office/powerpoint/2010/main" val="37391091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highlighted in red is the correct solution.</a:t>
            </a:r>
          </a:p>
        </p:txBody>
      </p:sp>
      <p:sp>
        <p:nvSpPr>
          <p:cNvPr id="4" name="Slide Number Placeholder 3"/>
          <p:cNvSpPr>
            <a:spLocks noGrp="1"/>
          </p:cNvSpPr>
          <p:nvPr>
            <p:ph type="sldNum" sz="quarter" idx="5"/>
          </p:nvPr>
        </p:nvSpPr>
        <p:spPr/>
        <p:txBody>
          <a:bodyPr/>
          <a:lstStyle/>
          <a:p>
            <a:fld id="{6CDDA2D3-C14E-41F0-8EB3-8E29DF56031B}" type="slidenum">
              <a:rPr lang="en-US" smtClean="0"/>
              <a:t>69</a:t>
            </a:fld>
            <a:endParaRPr lang="en-US"/>
          </a:p>
        </p:txBody>
      </p:sp>
    </p:spTree>
    <p:extLst>
      <p:ext uri="{BB962C8B-B14F-4D97-AF65-F5344CB8AC3E}">
        <p14:creationId xmlns:p14="http://schemas.microsoft.com/office/powerpoint/2010/main" val="774911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7</a:t>
            </a:fld>
            <a:endParaRPr lang="en-US"/>
          </a:p>
        </p:txBody>
      </p:sp>
    </p:spTree>
    <p:extLst>
      <p:ext uri="{BB962C8B-B14F-4D97-AF65-F5344CB8AC3E}">
        <p14:creationId xmlns:p14="http://schemas.microsoft.com/office/powerpoint/2010/main" val="32419368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70</a:t>
            </a:fld>
            <a:endParaRPr lang="en-US"/>
          </a:p>
        </p:txBody>
      </p:sp>
    </p:spTree>
    <p:extLst>
      <p:ext uri="{BB962C8B-B14F-4D97-AF65-F5344CB8AC3E}">
        <p14:creationId xmlns:p14="http://schemas.microsoft.com/office/powerpoint/2010/main" val="10682916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71</a:t>
            </a:fld>
            <a:endParaRPr lang="en-US"/>
          </a:p>
        </p:txBody>
      </p:sp>
    </p:spTree>
    <p:extLst>
      <p:ext uri="{BB962C8B-B14F-4D97-AF65-F5344CB8AC3E}">
        <p14:creationId xmlns:p14="http://schemas.microsoft.com/office/powerpoint/2010/main" val="33603535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72</a:t>
            </a:fld>
            <a:endParaRPr lang="en-US"/>
          </a:p>
        </p:txBody>
      </p:sp>
    </p:spTree>
    <p:extLst>
      <p:ext uri="{BB962C8B-B14F-4D97-AF65-F5344CB8AC3E}">
        <p14:creationId xmlns:p14="http://schemas.microsoft.com/office/powerpoint/2010/main" val="39747608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73</a:t>
            </a:fld>
            <a:endParaRPr lang="en-US"/>
          </a:p>
        </p:txBody>
      </p:sp>
    </p:spTree>
    <p:extLst>
      <p:ext uri="{BB962C8B-B14F-4D97-AF65-F5344CB8AC3E}">
        <p14:creationId xmlns:p14="http://schemas.microsoft.com/office/powerpoint/2010/main" val="29510799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74</a:t>
            </a:fld>
            <a:endParaRPr lang="en-US"/>
          </a:p>
        </p:txBody>
      </p:sp>
    </p:spTree>
    <p:extLst>
      <p:ext uri="{BB962C8B-B14F-4D97-AF65-F5344CB8AC3E}">
        <p14:creationId xmlns:p14="http://schemas.microsoft.com/office/powerpoint/2010/main" val="21166209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75</a:t>
            </a:fld>
            <a:endParaRPr lang="en-US"/>
          </a:p>
        </p:txBody>
      </p:sp>
    </p:spTree>
    <p:extLst>
      <p:ext uri="{BB962C8B-B14F-4D97-AF65-F5344CB8AC3E}">
        <p14:creationId xmlns:p14="http://schemas.microsoft.com/office/powerpoint/2010/main" val="41175287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76</a:t>
            </a:fld>
            <a:endParaRPr lang="en-US"/>
          </a:p>
        </p:txBody>
      </p:sp>
    </p:spTree>
    <p:extLst>
      <p:ext uri="{BB962C8B-B14F-4D97-AF65-F5344CB8AC3E}">
        <p14:creationId xmlns:p14="http://schemas.microsoft.com/office/powerpoint/2010/main" val="28777137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DA2D3-C14E-41F0-8EB3-8E29DF56031B}" type="slidenum">
              <a:rPr lang="en-US" smtClean="0"/>
              <a:t>77</a:t>
            </a:fld>
            <a:endParaRPr lang="en-US"/>
          </a:p>
        </p:txBody>
      </p:sp>
    </p:spTree>
    <p:extLst>
      <p:ext uri="{BB962C8B-B14F-4D97-AF65-F5344CB8AC3E}">
        <p14:creationId xmlns:p14="http://schemas.microsoft.com/office/powerpoint/2010/main" val="34808420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entire code is part of the child process. We can implement pipe like behavior using the trick highlighted in red.</a:t>
            </a:r>
          </a:p>
        </p:txBody>
      </p:sp>
      <p:sp>
        <p:nvSpPr>
          <p:cNvPr id="4" name="Slide Number Placeholder 3"/>
          <p:cNvSpPr>
            <a:spLocks noGrp="1"/>
          </p:cNvSpPr>
          <p:nvPr>
            <p:ph type="sldNum" sz="quarter" idx="5"/>
          </p:nvPr>
        </p:nvSpPr>
        <p:spPr/>
        <p:txBody>
          <a:bodyPr/>
          <a:lstStyle/>
          <a:p>
            <a:fld id="{6CDDA2D3-C14E-41F0-8EB3-8E29DF56031B}" type="slidenum">
              <a:rPr lang="en-US" smtClean="0"/>
              <a:t>78</a:t>
            </a:fld>
            <a:endParaRPr lang="en-US"/>
          </a:p>
        </p:txBody>
      </p:sp>
    </p:spTree>
    <p:extLst>
      <p:ext uri="{BB962C8B-B14F-4D97-AF65-F5344CB8AC3E}">
        <p14:creationId xmlns:p14="http://schemas.microsoft.com/office/powerpoint/2010/main" val="37243662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memory isolation. One of the goals of the OS is to ensure that a process can’t read or write the data of other processes.</a:t>
            </a:r>
          </a:p>
        </p:txBody>
      </p:sp>
      <p:sp>
        <p:nvSpPr>
          <p:cNvPr id="4" name="Slide Number Placeholder 3"/>
          <p:cNvSpPr>
            <a:spLocks noGrp="1"/>
          </p:cNvSpPr>
          <p:nvPr>
            <p:ph type="sldNum" sz="quarter" idx="5"/>
          </p:nvPr>
        </p:nvSpPr>
        <p:spPr/>
        <p:txBody>
          <a:bodyPr/>
          <a:lstStyle/>
          <a:p>
            <a:fld id="{9D5C5206-1C00-4D1F-B7DD-A53B69BD1FC1}" type="slidenum">
              <a:rPr lang="en-US" smtClean="0"/>
              <a:t>79</a:t>
            </a:fld>
            <a:endParaRPr lang="en-US"/>
          </a:p>
        </p:txBody>
      </p:sp>
    </p:spTree>
    <p:extLst>
      <p:ext uri="{BB962C8B-B14F-4D97-AF65-F5344CB8AC3E}">
        <p14:creationId xmlns:p14="http://schemas.microsoft.com/office/powerpoint/2010/main" val="286860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fork, a replica of the same process is created. The new process is called the child process. The child process starts execution just after the fork system call.</a:t>
            </a:r>
          </a:p>
        </p:txBody>
      </p:sp>
      <p:sp>
        <p:nvSpPr>
          <p:cNvPr id="4" name="Slide Number Placeholder 3"/>
          <p:cNvSpPr>
            <a:spLocks noGrp="1"/>
          </p:cNvSpPr>
          <p:nvPr>
            <p:ph type="sldNum" sz="quarter" idx="5"/>
          </p:nvPr>
        </p:nvSpPr>
        <p:spPr/>
        <p:txBody>
          <a:bodyPr/>
          <a:lstStyle/>
          <a:p>
            <a:fld id="{43DBEE1F-DBB6-472E-9B82-BB303C347A91}" type="slidenum">
              <a:rPr lang="en-US" smtClean="0"/>
              <a:t>8</a:t>
            </a:fld>
            <a:endParaRPr lang="en-US"/>
          </a:p>
        </p:txBody>
      </p:sp>
    </p:spTree>
    <p:extLst>
      <p:ext uri="{BB962C8B-B14F-4D97-AF65-F5344CB8AC3E}">
        <p14:creationId xmlns:p14="http://schemas.microsoft.com/office/powerpoint/2010/main" val="38703239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80</a:t>
            </a:fld>
            <a:endParaRPr lang="en-US"/>
          </a:p>
        </p:txBody>
      </p:sp>
    </p:spTree>
    <p:extLst>
      <p:ext uri="{BB962C8B-B14F-4D97-AF65-F5344CB8AC3E}">
        <p14:creationId xmlns:p14="http://schemas.microsoft.com/office/powerpoint/2010/main" val="33691407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81</a:t>
            </a:fld>
            <a:endParaRPr lang="en-US"/>
          </a:p>
        </p:txBody>
      </p:sp>
    </p:spTree>
    <p:extLst>
      <p:ext uri="{BB962C8B-B14F-4D97-AF65-F5344CB8AC3E}">
        <p14:creationId xmlns:p14="http://schemas.microsoft.com/office/powerpoint/2010/main" val="42726372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MMU is active, all memory accesses are done using virtual addresses. A virtual address is converted to the physical address by the MMU hardware.</a:t>
            </a:r>
          </a:p>
        </p:txBody>
      </p:sp>
      <p:sp>
        <p:nvSpPr>
          <p:cNvPr id="4" name="Slide Number Placeholder 3"/>
          <p:cNvSpPr>
            <a:spLocks noGrp="1"/>
          </p:cNvSpPr>
          <p:nvPr>
            <p:ph type="sldNum" sz="quarter" idx="5"/>
          </p:nvPr>
        </p:nvSpPr>
        <p:spPr/>
        <p:txBody>
          <a:bodyPr/>
          <a:lstStyle/>
          <a:p>
            <a:fld id="{9D5C5206-1C00-4D1F-B7DD-A53B69BD1FC1}" type="slidenum">
              <a:rPr lang="en-US" smtClean="0"/>
              <a:t>82</a:t>
            </a:fld>
            <a:endParaRPr lang="en-US"/>
          </a:p>
        </p:txBody>
      </p:sp>
    </p:spTree>
    <p:extLst>
      <p:ext uri="{BB962C8B-B14F-4D97-AF65-F5344CB8AC3E}">
        <p14:creationId xmlns:p14="http://schemas.microsoft.com/office/powerpoint/2010/main" val="16053410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implement the virtual address (VA) to physical address (PA) translation. A simple strategy would be that MMU hardware uses a table called MMU table that contains VA to PA mapping. Whenever memory is accessed, the corresponding address is translated into PA using the MMU table. OS is allowed to add or modify entries to this table.</a:t>
            </a:r>
          </a:p>
        </p:txBody>
      </p:sp>
      <p:sp>
        <p:nvSpPr>
          <p:cNvPr id="4" name="Slide Number Placeholder 3"/>
          <p:cNvSpPr>
            <a:spLocks noGrp="1"/>
          </p:cNvSpPr>
          <p:nvPr>
            <p:ph type="sldNum" sz="quarter" idx="5"/>
          </p:nvPr>
        </p:nvSpPr>
        <p:spPr/>
        <p:txBody>
          <a:bodyPr/>
          <a:lstStyle/>
          <a:p>
            <a:fld id="{9D5C5206-1C00-4D1F-B7DD-A53B69BD1FC1}" type="slidenum">
              <a:rPr lang="en-US" smtClean="0"/>
              <a:t>83</a:t>
            </a:fld>
            <a:endParaRPr lang="en-US"/>
          </a:p>
        </p:txBody>
      </p:sp>
    </p:spTree>
    <p:extLst>
      <p:ext uri="{BB962C8B-B14F-4D97-AF65-F5344CB8AC3E}">
        <p14:creationId xmlns:p14="http://schemas.microsoft.com/office/powerpoint/2010/main" val="37319895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84</a:t>
            </a:fld>
            <a:endParaRPr lang="en-US"/>
          </a:p>
        </p:txBody>
      </p:sp>
    </p:spTree>
    <p:extLst>
      <p:ext uri="{BB962C8B-B14F-4D97-AF65-F5344CB8AC3E}">
        <p14:creationId xmlns:p14="http://schemas.microsoft.com/office/powerpoint/2010/main" val="36741238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85</a:t>
            </a:fld>
            <a:endParaRPr lang="en-US"/>
          </a:p>
        </p:txBody>
      </p:sp>
    </p:spTree>
    <p:extLst>
      <p:ext uri="{BB962C8B-B14F-4D97-AF65-F5344CB8AC3E}">
        <p14:creationId xmlns:p14="http://schemas.microsoft.com/office/powerpoint/2010/main" val="18864361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86</a:t>
            </a:fld>
            <a:endParaRPr lang="en-US"/>
          </a:p>
        </p:txBody>
      </p:sp>
    </p:spTree>
    <p:extLst>
      <p:ext uri="{BB962C8B-B14F-4D97-AF65-F5344CB8AC3E}">
        <p14:creationId xmlns:p14="http://schemas.microsoft.com/office/powerpoint/2010/main" val="18962214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creates different VA-PA mappings for each process.</a:t>
            </a:r>
          </a:p>
        </p:txBody>
      </p:sp>
      <p:sp>
        <p:nvSpPr>
          <p:cNvPr id="4" name="Slide Number Placeholder 3"/>
          <p:cNvSpPr>
            <a:spLocks noGrp="1"/>
          </p:cNvSpPr>
          <p:nvPr>
            <p:ph type="sldNum" sz="quarter" idx="5"/>
          </p:nvPr>
        </p:nvSpPr>
        <p:spPr/>
        <p:txBody>
          <a:bodyPr/>
          <a:lstStyle/>
          <a:p>
            <a:fld id="{9D5C5206-1C00-4D1F-B7DD-A53B69BD1FC1}" type="slidenum">
              <a:rPr lang="en-US" smtClean="0"/>
              <a:t>87</a:t>
            </a:fld>
            <a:endParaRPr lang="en-US"/>
          </a:p>
        </p:txBody>
      </p:sp>
    </p:spTree>
    <p:extLst>
      <p:ext uri="{BB962C8B-B14F-4D97-AF65-F5344CB8AC3E}">
        <p14:creationId xmlns:p14="http://schemas.microsoft.com/office/powerpoint/2010/main" val="15880794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scheduling, the MMU table is overwritten by the VA-PA mappings corresponding to the target process.</a:t>
            </a:r>
          </a:p>
        </p:txBody>
      </p:sp>
      <p:sp>
        <p:nvSpPr>
          <p:cNvPr id="4" name="Slide Number Placeholder 3"/>
          <p:cNvSpPr>
            <a:spLocks noGrp="1"/>
          </p:cNvSpPr>
          <p:nvPr>
            <p:ph type="sldNum" sz="quarter" idx="5"/>
          </p:nvPr>
        </p:nvSpPr>
        <p:spPr/>
        <p:txBody>
          <a:bodyPr/>
          <a:lstStyle/>
          <a:p>
            <a:fld id="{E70B227C-73B6-4E41-BA22-45A5C5035F06}" type="slidenum">
              <a:rPr lang="en-US" smtClean="0"/>
              <a:t>88</a:t>
            </a:fld>
            <a:endParaRPr lang="en-US"/>
          </a:p>
        </p:txBody>
      </p:sp>
    </p:spTree>
    <p:extLst>
      <p:ext uri="{BB962C8B-B14F-4D97-AF65-F5344CB8AC3E}">
        <p14:creationId xmlns:p14="http://schemas.microsoft.com/office/powerpoint/2010/main" val="413153995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89</a:t>
            </a:fld>
            <a:endParaRPr lang="en-US"/>
          </a:p>
        </p:txBody>
      </p:sp>
    </p:spTree>
    <p:extLst>
      <p:ext uri="{BB962C8B-B14F-4D97-AF65-F5344CB8AC3E}">
        <p14:creationId xmlns:p14="http://schemas.microsoft.com/office/powerpoint/2010/main" val="3305089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fork is successful, this program will print both the statements (one in the parent, other in the child). The print statements can be in any order, depending on when the scheduler was invoked.</a:t>
            </a:r>
          </a:p>
        </p:txBody>
      </p:sp>
      <p:sp>
        <p:nvSpPr>
          <p:cNvPr id="4" name="Slide Number Placeholder 3"/>
          <p:cNvSpPr>
            <a:spLocks noGrp="1"/>
          </p:cNvSpPr>
          <p:nvPr>
            <p:ph type="sldNum" sz="quarter" idx="5"/>
          </p:nvPr>
        </p:nvSpPr>
        <p:spPr/>
        <p:txBody>
          <a:bodyPr/>
          <a:lstStyle/>
          <a:p>
            <a:fld id="{43DBEE1F-DBB6-472E-9B82-BB303C347A91}" type="slidenum">
              <a:rPr lang="en-US" smtClean="0"/>
              <a:t>9</a:t>
            </a:fld>
            <a:endParaRPr lang="en-US"/>
          </a:p>
        </p:txBody>
      </p:sp>
    </p:spTree>
    <p:extLst>
      <p:ext uri="{BB962C8B-B14F-4D97-AF65-F5344CB8AC3E}">
        <p14:creationId xmlns:p14="http://schemas.microsoft.com/office/powerpoint/2010/main" val="16711946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90</a:t>
            </a:fld>
            <a:endParaRPr lang="en-US"/>
          </a:p>
        </p:txBody>
      </p:sp>
    </p:spTree>
    <p:extLst>
      <p:ext uri="{BB962C8B-B14F-4D97-AF65-F5344CB8AC3E}">
        <p14:creationId xmlns:p14="http://schemas.microsoft.com/office/powerpoint/2010/main" val="29119854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91</a:t>
            </a:fld>
            <a:endParaRPr lang="en-US"/>
          </a:p>
        </p:txBody>
      </p:sp>
    </p:spTree>
    <p:extLst>
      <p:ext uri="{BB962C8B-B14F-4D97-AF65-F5344CB8AC3E}">
        <p14:creationId xmlns:p14="http://schemas.microsoft.com/office/powerpoint/2010/main" val="1252611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alternative solution to allocate contiguous memory region for a process in the physical address space. The OS decides the size during the process creation and allocates a contiguous chunk in the RAM for the process. This contiguous space is also called a segment. A virtual address is an offset in the segment. In this scheme, a virtual address can never be greater than the size of the process. MMU table now contains only one entry with two fields: base and limit. The base is the starting address of a process, and the limit is the size of the process. The VA to PA translation is done by merely adding the base to the VA.</a:t>
            </a:r>
          </a:p>
        </p:txBody>
      </p:sp>
      <p:sp>
        <p:nvSpPr>
          <p:cNvPr id="4" name="Slide Number Placeholder 3"/>
          <p:cNvSpPr>
            <a:spLocks noGrp="1"/>
          </p:cNvSpPr>
          <p:nvPr>
            <p:ph type="sldNum" sz="quarter" idx="5"/>
          </p:nvPr>
        </p:nvSpPr>
        <p:spPr/>
        <p:txBody>
          <a:bodyPr/>
          <a:lstStyle/>
          <a:p>
            <a:fld id="{9D5C5206-1C00-4D1F-B7DD-A53B69BD1FC1}" type="slidenum">
              <a:rPr lang="en-US" smtClean="0"/>
              <a:t>92</a:t>
            </a:fld>
            <a:endParaRPr lang="en-US"/>
          </a:p>
        </p:txBody>
      </p:sp>
    </p:spTree>
    <p:extLst>
      <p:ext uri="{BB962C8B-B14F-4D97-AF65-F5344CB8AC3E}">
        <p14:creationId xmlns:p14="http://schemas.microsoft.com/office/powerpoint/2010/main" val="119097984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93</a:t>
            </a:fld>
            <a:endParaRPr lang="en-US"/>
          </a:p>
        </p:txBody>
      </p:sp>
    </p:spTree>
    <p:extLst>
      <p:ext uri="{BB962C8B-B14F-4D97-AF65-F5344CB8AC3E}">
        <p14:creationId xmlns:p14="http://schemas.microsoft.com/office/powerpoint/2010/main" val="82328538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MMU table's base and limit fields are set to the base and limit of the target process during scheduling. The OS maintains a metadata corresponding to each process. The process metadata contains the base and limit of the process. In this example, the OS sets the base and limit in process1's metadata with the starting address of process in RAM and 256.</a:t>
            </a:r>
          </a:p>
        </p:txBody>
      </p:sp>
      <p:sp>
        <p:nvSpPr>
          <p:cNvPr id="4" name="Slide Number Placeholder 3"/>
          <p:cNvSpPr>
            <a:spLocks noGrp="1"/>
          </p:cNvSpPr>
          <p:nvPr>
            <p:ph type="sldNum" sz="quarter" idx="5"/>
          </p:nvPr>
        </p:nvSpPr>
        <p:spPr/>
        <p:txBody>
          <a:bodyPr/>
          <a:lstStyle/>
          <a:p>
            <a:fld id="{9D5C5206-1C00-4D1F-B7DD-A53B69BD1FC1}" type="slidenum">
              <a:rPr lang="en-US" smtClean="0"/>
              <a:t>94</a:t>
            </a:fld>
            <a:endParaRPr lang="en-US"/>
          </a:p>
        </p:txBody>
      </p:sp>
    </p:spTree>
    <p:extLst>
      <p:ext uri="{BB962C8B-B14F-4D97-AF65-F5344CB8AC3E}">
        <p14:creationId xmlns:p14="http://schemas.microsoft.com/office/powerpoint/2010/main" val="352526830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creates 512 bytes for process2 and sets the metadata accordingly.</a:t>
            </a:r>
          </a:p>
        </p:txBody>
      </p:sp>
      <p:sp>
        <p:nvSpPr>
          <p:cNvPr id="4" name="Slide Number Placeholder 3"/>
          <p:cNvSpPr>
            <a:spLocks noGrp="1"/>
          </p:cNvSpPr>
          <p:nvPr>
            <p:ph type="sldNum" sz="quarter" idx="5"/>
          </p:nvPr>
        </p:nvSpPr>
        <p:spPr/>
        <p:txBody>
          <a:bodyPr/>
          <a:lstStyle/>
          <a:p>
            <a:fld id="{9D5C5206-1C00-4D1F-B7DD-A53B69BD1FC1}" type="slidenum">
              <a:rPr lang="en-US" smtClean="0"/>
              <a:t>95</a:t>
            </a:fld>
            <a:endParaRPr lang="en-US"/>
          </a:p>
        </p:txBody>
      </p:sp>
    </p:spTree>
    <p:extLst>
      <p:ext uri="{BB962C8B-B14F-4D97-AF65-F5344CB8AC3E}">
        <p14:creationId xmlns:p14="http://schemas.microsoft.com/office/powerpoint/2010/main" val="100239204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B227C-73B6-4E41-BA22-45A5C5035F06}" type="slidenum">
              <a:rPr lang="en-US" smtClean="0"/>
              <a:t>96</a:t>
            </a:fld>
            <a:endParaRPr lang="en-US"/>
          </a:p>
        </p:txBody>
      </p:sp>
    </p:spTree>
    <p:extLst>
      <p:ext uri="{BB962C8B-B14F-4D97-AF65-F5344CB8AC3E}">
        <p14:creationId xmlns:p14="http://schemas.microsoft.com/office/powerpoint/2010/main" val="236876439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scheduling a new thread, OS sets the base and limit in the MMU table from the corresponding process’s metadata.</a:t>
            </a:r>
          </a:p>
        </p:txBody>
      </p:sp>
      <p:sp>
        <p:nvSpPr>
          <p:cNvPr id="4" name="Slide Number Placeholder 3"/>
          <p:cNvSpPr>
            <a:spLocks noGrp="1"/>
          </p:cNvSpPr>
          <p:nvPr>
            <p:ph type="sldNum" sz="quarter" idx="5"/>
          </p:nvPr>
        </p:nvSpPr>
        <p:spPr/>
        <p:txBody>
          <a:bodyPr/>
          <a:lstStyle/>
          <a:p>
            <a:fld id="{9D5C5206-1C00-4D1F-B7DD-A53B69BD1FC1}" type="slidenum">
              <a:rPr lang="en-US" smtClean="0"/>
              <a:t>97</a:t>
            </a:fld>
            <a:endParaRPr lang="en-US"/>
          </a:p>
        </p:txBody>
      </p:sp>
    </p:spTree>
    <p:extLst>
      <p:ext uri="{BB962C8B-B14F-4D97-AF65-F5344CB8AC3E}">
        <p14:creationId xmlns:p14="http://schemas.microsoft.com/office/powerpoint/2010/main" val="359376336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98</a:t>
            </a:fld>
            <a:endParaRPr lang="en-US"/>
          </a:p>
        </p:txBody>
      </p:sp>
    </p:spTree>
    <p:extLst>
      <p:ext uri="{BB962C8B-B14F-4D97-AF65-F5344CB8AC3E}">
        <p14:creationId xmlns:p14="http://schemas.microsoft.com/office/powerpoint/2010/main" val="245108810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99</a:t>
            </a:fld>
            <a:endParaRPr lang="en-US"/>
          </a:p>
        </p:txBody>
      </p:sp>
    </p:spTree>
    <p:extLst>
      <p:ext uri="{BB962C8B-B14F-4D97-AF65-F5344CB8AC3E}">
        <p14:creationId xmlns:p14="http://schemas.microsoft.com/office/powerpoint/2010/main" val="21893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AB4E-4940-4C20-886A-3829791F2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D027B-CACB-4549-9144-9167107D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7590F-9388-4212-A878-5A296A1275FF}"/>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5" name="Footer Placeholder 4">
            <a:extLst>
              <a:ext uri="{FF2B5EF4-FFF2-40B4-BE49-F238E27FC236}">
                <a16:creationId xmlns:a16="http://schemas.microsoft.com/office/drawing/2014/main" id="{1D3973EE-B00B-49BD-8D69-E3C4B23EF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BF65-B1B0-4717-A1F5-B76194C299C3}"/>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5922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E70E-6651-454F-8AB5-F28BAEAC8F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31B0D-8CA9-477C-A7CD-E8080C1E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DCE74-D1BD-46D5-ACA2-6A753EF9D385}"/>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5" name="Footer Placeholder 4">
            <a:extLst>
              <a:ext uri="{FF2B5EF4-FFF2-40B4-BE49-F238E27FC236}">
                <a16:creationId xmlns:a16="http://schemas.microsoft.com/office/drawing/2014/main" id="{296A670F-3DBF-4608-BB7A-CA9D8D5EF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960B-DDB0-4260-AD8A-FAE4E6AC2BC7}"/>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55607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B4910-7CFC-488A-B53F-3BAB5D95C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1C9B3-65A2-4D0B-9933-F07546EF9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440A-AB44-48D9-9A8A-E4E9B7735A62}"/>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5" name="Footer Placeholder 4">
            <a:extLst>
              <a:ext uri="{FF2B5EF4-FFF2-40B4-BE49-F238E27FC236}">
                <a16:creationId xmlns:a16="http://schemas.microsoft.com/office/drawing/2014/main" id="{711FC724-D5F2-4ADA-8CE1-690B8F642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BC829-BB48-4327-B0DC-F553321C9161}"/>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5453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6C58-44C6-494C-B50C-B69FBA8DD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0284F-9E82-4317-A0A3-A00DD0363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80E59-FD7F-4C6A-A809-AE3A9046BAA1}"/>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5" name="Footer Placeholder 4">
            <a:extLst>
              <a:ext uri="{FF2B5EF4-FFF2-40B4-BE49-F238E27FC236}">
                <a16:creationId xmlns:a16="http://schemas.microsoft.com/office/drawing/2014/main" id="{5063D4DD-5671-4D3F-9902-07FA665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840C-9400-4A46-A451-C297D092A7EC}"/>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1242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907-DE48-4944-948B-605B1D910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488FF4-8C9C-4E31-85EB-75A74D805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8BF5D-A843-46C2-A6B5-5A842EEBA93B}"/>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5" name="Footer Placeholder 4">
            <a:extLst>
              <a:ext uri="{FF2B5EF4-FFF2-40B4-BE49-F238E27FC236}">
                <a16:creationId xmlns:a16="http://schemas.microsoft.com/office/drawing/2014/main" id="{C0B97780-FE4A-4619-8716-A3D8F761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796D0-113F-4A89-BFF8-C173E23C313E}"/>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4247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F23-7374-4339-A7E3-B049A85CA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B1518-A334-4572-A969-6710C8B7B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CE09B-31F9-4274-9E2E-4F21B0E22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80068-83DE-419D-9776-A6B19E1947C1}"/>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6" name="Footer Placeholder 5">
            <a:extLst>
              <a:ext uri="{FF2B5EF4-FFF2-40B4-BE49-F238E27FC236}">
                <a16:creationId xmlns:a16="http://schemas.microsoft.com/office/drawing/2014/main" id="{14DE3541-F5A3-4845-9EF0-B62BD27F6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A19A0-9D2A-4860-8B7C-CBF4B003D872}"/>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5578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24BE-9CE7-4154-B415-E2367B1A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7896F-4CC6-467C-99AF-05EB7A9F9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143C0-32E8-4B12-A261-591C3022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3E0C4-72FB-4AA7-A36F-DE8C6D408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EC96D-BEC5-46EB-8694-932F0DB17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2768A-7852-4300-9DB6-51A2A93103E3}"/>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8" name="Footer Placeholder 7">
            <a:extLst>
              <a:ext uri="{FF2B5EF4-FFF2-40B4-BE49-F238E27FC236}">
                <a16:creationId xmlns:a16="http://schemas.microsoft.com/office/drawing/2014/main" id="{541C0C67-035D-488C-A6E5-8AFD83077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4AF92-846C-45F7-8133-97C3CC3DFA3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6855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7B9C-0AF8-4C28-AE8E-1D066398A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8DEBA-7A42-4F23-885B-6407CA444EDF}"/>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4" name="Footer Placeholder 3">
            <a:extLst>
              <a:ext uri="{FF2B5EF4-FFF2-40B4-BE49-F238E27FC236}">
                <a16:creationId xmlns:a16="http://schemas.microsoft.com/office/drawing/2014/main" id="{81E95B3E-86A6-40E7-8DE1-1C98787D2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8BD6-7FF6-4F9B-9624-EBD833295B5A}"/>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0103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F79C1-B5CA-4327-9AD8-E7B1DF6CE435}"/>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3" name="Footer Placeholder 2">
            <a:extLst>
              <a:ext uri="{FF2B5EF4-FFF2-40B4-BE49-F238E27FC236}">
                <a16:creationId xmlns:a16="http://schemas.microsoft.com/office/drawing/2014/main" id="{BCEF1424-91B4-458F-B153-449691AE5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448FF-C655-47EC-929D-7ED50980F580}"/>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69279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11E-791C-49A4-B285-2D5F3FFA2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C6273A-3595-48FC-8101-E2FA0B98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6C16B-1335-4F5D-8814-FD254F074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99F33-B588-47AC-9ABA-C69E4E799C3E}"/>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6" name="Footer Placeholder 5">
            <a:extLst>
              <a:ext uri="{FF2B5EF4-FFF2-40B4-BE49-F238E27FC236}">
                <a16:creationId xmlns:a16="http://schemas.microsoft.com/office/drawing/2014/main" id="{91072659-BBC5-400E-AAEA-49118F606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93BA3-21C8-4D91-B568-1D31A6DB79E5}"/>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9795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E77-36AD-4762-B1BA-692AEEB5C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14FA7-1441-4219-9B13-143BBFAB4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2DF36-1F12-432E-8ECC-E45E2F0B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57B40-BCA3-449A-82EE-0B82B7EB6B1F}"/>
              </a:ext>
            </a:extLst>
          </p:cNvPr>
          <p:cNvSpPr>
            <a:spLocks noGrp="1"/>
          </p:cNvSpPr>
          <p:nvPr>
            <p:ph type="dt" sz="half" idx="10"/>
          </p:nvPr>
        </p:nvSpPr>
        <p:spPr/>
        <p:txBody>
          <a:bodyPr/>
          <a:lstStyle/>
          <a:p>
            <a:fld id="{1E3BFF52-3707-4B05-ABFF-AA66FBE57B0C}" type="datetimeFigureOut">
              <a:rPr lang="en-US" smtClean="0"/>
              <a:t>1/22/2021</a:t>
            </a:fld>
            <a:endParaRPr lang="en-US"/>
          </a:p>
        </p:txBody>
      </p:sp>
      <p:sp>
        <p:nvSpPr>
          <p:cNvPr id="6" name="Footer Placeholder 5">
            <a:extLst>
              <a:ext uri="{FF2B5EF4-FFF2-40B4-BE49-F238E27FC236}">
                <a16:creationId xmlns:a16="http://schemas.microsoft.com/office/drawing/2014/main" id="{DCAD86B2-4853-4713-AE1E-2EE6F0875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BA53A-C4A7-4A99-ABC9-D9E421E0AF6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39372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245D2-C2CF-485B-A55A-8E7A06B3F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47D0E-B043-435A-830D-80C6AB169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551AC-5652-49DC-ADE3-CB61D199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BFF52-3707-4B05-ABFF-AA66FBE57B0C}" type="datetimeFigureOut">
              <a:rPr lang="en-US" smtClean="0"/>
              <a:t>1/22/2021</a:t>
            </a:fld>
            <a:endParaRPr lang="en-US"/>
          </a:p>
        </p:txBody>
      </p:sp>
      <p:sp>
        <p:nvSpPr>
          <p:cNvPr id="5" name="Footer Placeholder 4">
            <a:extLst>
              <a:ext uri="{FF2B5EF4-FFF2-40B4-BE49-F238E27FC236}">
                <a16:creationId xmlns:a16="http://schemas.microsoft.com/office/drawing/2014/main" id="{500947F6-CE4F-473B-98B1-31486F66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94CD7-311F-4AEB-BEA3-A469034EE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8B2EE-FC70-4041-B114-715C94EAD516}" type="slidenum">
              <a:rPr lang="en-US" smtClean="0"/>
              <a:t>‹#›</a:t>
            </a:fld>
            <a:endParaRPr lang="en-US"/>
          </a:p>
        </p:txBody>
      </p:sp>
    </p:spTree>
    <p:extLst>
      <p:ext uri="{BB962C8B-B14F-4D97-AF65-F5344CB8AC3E}">
        <p14:creationId xmlns:p14="http://schemas.microsoft.com/office/powerpoint/2010/main" val="189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101.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102.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7.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1.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2.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3.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45.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5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68.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71.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74.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75.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76.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77.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customXml" Target="../ink/ink3.xml"/><Relationship Id="rId4" Type="http://schemas.openxmlformats.org/officeDocument/2006/relationships/image" Target="../media/image39.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83.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customXml" Target="../ink/ink5.xml"/><Relationship Id="rId4" Type="http://schemas.openxmlformats.org/officeDocument/2006/relationships/image" Target="../media/image40.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image" Target="../media/image47.emf"/><Relationship Id="rId5" Type="http://schemas.openxmlformats.org/officeDocument/2006/relationships/customXml" Target="../ink/ink48.xml"/><Relationship Id="rId4" Type="http://schemas.openxmlformats.org/officeDocument/2006/relationships/image" Target="../media/image53.emf"/></Relationships>
</file>

<file path=ppt/slides/_rels/slide95.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374D-75F6-4499-B31E-45D767BBCD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15B633-65DE-4C0D-99F2-307FED5EEA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28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D258-306D-4BC0-8AAE-DFC9B6AE088F}"/>
              </a:ext>
            </a:extLst>
          </p:cNvPr>
          <p:cNvSpPr>
            <a:spLocks noGrp="1"/>
          </p:cNvSpPr>
          <p:nvPr>
            <p:ph type="title"/>
          </p:nvPr>
        </p:nvSpPr>
        <p:spPr/>
        <p:txBody>
          <a:bodyPr/>
          <a:lstStyle/>
          <a:p>
            <a:r>
              <a:rPr lang="en-US" dirty="0"/>
              <a:t>exit</a:t>
            </a:r>
          </a:p>
        </p:txBody>
      </p:sp>
      <p:sp>
        <p:nvSpPr>
          <p:cNvPr id="3" name="Content Placeholder 2">
            <a:extLst>
              <a:ext uri="{FF2B5EF4-FFF2-40B4-BE49-F238E27FC236}">
                <a16:creationId xmlns:a16="http://schemas.microsoft.com/office/drawing/2014/main" id="{86E28AB3-EE6D-4316-941D-036F7B9543AD}"/>
              </a:ext>
            </a:extLst>
          </p:cNvPr>
          <p:cNvSpPr>
            <a:spLocks noGrp="1"/>
          </p:cNvSpPr>
          <p:nvPr>
            <p:ph idx="1"/>
          </p:nvPr>
        </p:nvSpPr>
        <p:spPr/>
        <p:txBody>
          <a:bodyPr/>
          <a:lstStyle/>
          <a:p>
            <a:r>
              <a:rPr lang="en-US" dirty="0">
                <a:solidFill>
                  <a:srgbClr val="FF0000"/>
                </a:solidFill>
              </a:rPr>
              <a:t>exit</a:t>
            </a:r>
            <a:r>
              <a:rPr lang="en-US" dirty="0"/>
              <a:t> system call terminates the current process</a:t>
            </a:r>
          </a:p>
          <a:p>
            <a:pPr lvl="1"/>
            <a:r>
              <a:rPr lang="en-US" dirty="0">
                <a:solidFill>
                  <a:srgbClr val="FF0000"/>
                </a:solidFill>
              </a:rPr>
              <a:t>exit</a:t>
            </a:r>
            <a:r>
              <a:rPr lang="en-US" dirty="0"/>
              <a:t> system call causes the calling process to stop executing and release all the resources (e.g., memory)</a:t>
            </a:r>
          </a:p>
        </p:txBody>
      </p:sp>
    </p:spTree>
    <p:extLst>
      <p:ext uri="{BB962C8B-B14F-4D97-AF65-F5344CB8AC3E}">
        <p14:creationId xmlns:p14="http://schemas.microsoft.com/office/powerpoint/2010/main" val="19388135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526972" cy="148336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DCB2349-9E00-4699-85DC-90195B58EA14}"/>
                  </a:ext>
                </a:extLst>
              </p14:cNvPr>
              <p14:cNvContentPartPr/>
              <p14:nvPr/>
            </p14:nvContentPartPr>
            <p14:xfrm>
              <a:off x="3257640" y="5467320"/>
              <a:ext cx="2483280" cy="908280"/>
            </p14:xfrm>
          </p:contentPart>
        </mc:Choice>
        <mc:Fallback xmlns="">
          <p:pic>
            <p:nvPicPr>
              <p:cNvPr id="5" name="Ink 4">
                <a:extLst>
                  <a:ext uri="{FF2B5EF4-FFF2-40B4-BE49-F238E27FC236}">
                    <a16:creationId xmlns:a16="http://schemas.microsoft.com/office/drawing/2014/main" id="{3DCB2349-9E00-4699-85DC-90195B58EA14}"/>
                  </a:ext>
                </a:extLst>
              </p:cNvPr>
              <p:cNvPicPr/>
              <p:nvPr/>
            </p:nvPicPr>
            <p:blipFill>
              <a:blip r:embed="rId4"/>
              <a:stretch>
                <a:fillRect/>
              </a:stretch>
            </p:blipFill>
            <p:spPr>
              <a:xfrm>
                <a:off x="3248280" y="5457960"/>
                <a:ext cx="2502000" cy="927000"/>
              </a:xfrm>
              <a:prstGeom prst="rect">
                <a:avLst/>
              </a:prstGeom>
            </p:spPr>
          </p:pic>
        </mc:Fallback>
      </mc:AlternateContent>
    </p:spTree>
    <p:extLst>
      <p:ext uri="{BB962C8B-B14F-4D97-AF65-F5344CB8AC3E}">
        <p14:creationId xmlns:p14="http://schemas.microsoft.com/office/powerpoint/2010/main" val="32936678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0154-9B2D-4E76-BC11-F962D1084F0F}"/>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3F6DB316-1818-4823-AFA7-244144B3CDE8}"/>
              </a:ext>
            </a:extLst>
          </p:cNvPr>
          <p:cNvSpPr>
            <a:spLocks noGrp="1"/>
          </p:cNvSpPr>
          <p:nvPr>
            <p:ph idx="1"/>
          </p:nvPr>
        </p:nvSpPr>
        <p:spPr/>
        <p:txBody>
          <a:bodyPr/>
          <a:lstStyle/>
          <a:p>
            <a:r>
              <a:rPr lang="en-US" dirty="0"/>
              <a:t>For multiple segments, we need to store the MMU table’s index to tell the hardware, which segment to look for the translation</a:t>
            </a:r>
          </a:p>
          <a:p>
            <a:pPr lvl="1"/>
            <a:r>
              <a:rPr lang="en-US" dirty="0"/>
              <a:t>To store the index, x86 has six segment registers: %cs, %ds, %es, %ss, %fs, %</a:t>
            </a:r>
            <a:r>
              <a:rPr lang="en-US" dirty="0" err="1"/>
              <a:t>gs</a:t>
            </a:r>
            <a:r>
              <a:rPr lang="en-US" dirty="0"/>
              <a:t> </a:t>
            </a:r>
          </a:p>
          <a:p>
            <a:pPr lvl="1"/>
            <a:r>
              <a:rPr lang="en-US" dirty="0"/>
              <a:t>All memory operands in x86 take a segment register</a:t>
            </a:r>
          </a:p>
          <a:p>
            <a:pPr lvl="2"/>
            <a:r>
              <a:rPr lang="en-US" dirty="0"/>
              <a:t>default segment register for a memory operand is %ds</a:t>
            </a:r>
          </a:p>
          <a:p>
            <a:pPr lvl="1"/>
            <a:r>
              <a:rPr lang="en-US" dirty="0"/>
              <a:t>The compiler generates the virtual addresses (an offset within a segment)</a:t>
            </a:r>
          </a:p>
          <a:p>
            <a:pPr lvl="1"/>
            <a:r>
              <a:rPr lang="en-US" dirty="0"/>
              <a:t>MMU converts a virtual address to the physical address by adding the base of the segment to the virtual address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92DDA0E-4E13-41D8-B4F5-4BF42E8A48D4}"/>
                  </a:ext>
                </a:extLst>
              </p14:cNvPr>
              <p14:cNvContentPartPr/>
              <p14:nvPr/>
            </p14:nvContentPartPr>
            <p14:xfrm>
              <a:off x="7823160" y="3003480"/>
              <a:ext cx="3238920" cy="89280"/>
            </p14:xfrm>
          </p:contentPart>
        </mc:Choice>
        <mc:Fallback xmlns="">
          <p:pic>
            <p:nvPicPr>
              <p:cNvPr id="5" name="Ink 4">
                <a:extLst>
                  <a:ext uri="{FF2B5EF4-FFF2-40B4-BE49-F238E27FC236}">
                    <a16:creationId xmlns:a16="http://schemas.microsoft.com/office/drawing/2014/main" id="{F92DDA0E-4E13-41D8-B4F5-4BF42E8A48D4}"/>
                  </a:ext>
                </a:extLst>
              </p:cNvPr>
              <p:cNvPicPr/>
              <p:nvPr/>
            </p:nvPicPr>
            <p:blipFill>
              <a:blip r:embed="rId4"/>
              <a:stretch>
                <a:fillRect/>
              </a:stretch>
            </p:blipFill>
            <p:spPr>
              <a:xfrm>
                <a:off x="7813800" y="2994120"/>
                <a:ext cx="3257640" cy="108000"/>
              </a:xfrm>
              <a:prstGeom prst="rect">
                <a:avLst/>
              </a:prstGeom>
            </p:spPr>
          </p:pic>
        </mc:Fallback>
      </mc:AlternateContent>
    </p:spTree>
    <p:extLst>
      <p:ext uri="{BB962C8B-B14F-4D97-AF65-F5344CB8AC3E}">
        <p14:creationId xmlns:p14="http://schemas.microsoft.com/office/powerpoint/2010/main" val="39089558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1754326"/>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Let us say, %</a:t>
            </a:r>
            <a:r>
              <a:rPr lang="en-US" dirty="0" err="1">
                <a:sym typeface="Wingdings" panose="05000000000000000000" pitchFamily="2" charset="2"/>
              </a:rPr>
              <a:t>eax</a:t>
            </a:r>
            <a:r>
              <a:rPr lang="en-US" dirty="0">
                <a:sym typeface="Wingdings" panose="05000000000000000000" pitchFamily="2" charset="2"/>
              </a:rPr>
              <a:t> contains 1000.</a:t>
            </a:r>
          </a:p>
          <a:p>
            <a:r>
              <a:rPr lang="en-US" dirty="0">
                <a:sym typeface="Wingdings" panose="05000000000000000000" pitchFamily="2" charset="2"/>
              </a:rPr>
              <a:t>%ds contains index 1.</a:t>
            </a:r>
          </a:p>
          <a:p>
            <a:r>
              <a:rPr lang="en-US" dirty="0">
                <a:sym typeface="Wingdings" panose="05000000000000000000" pitchFamily="2" charset="2"/>
              </a:rPr>
              <a:t>What is the physical address?</a:t>
            </a:r>
          </a:p>
          <a:p>
            <a:endParaRPr lang="en-US" dirty="0">
              <a:sym typeface="Wingdings" panose="05000000000000000000" pitchFamily="2" charset="2"/>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C9A129C-8B32-4E5B-9277-D3AEA0FEC946}"/>
                  </a:ext>
                </a:extLst>
              </p14:cNvPr>
              <p14:cNvContentPartPr/>
              <p14:nvPr/>
            </p14:nvContentPartPr>
            <p14:xfrm>
              <a:off x="755640" y="660240"/>
              <a:ext cx="10973160" cy="4217040"/>
            </p14:xfrm>
          </p:contentPart>
        </mc:Choice>
        <mc:Fallback xmlns="">
          <p:pic>
            <p:nvPicPr>
              <p:cNvPr id="6" name="Ink 5">
                <a:extLst>
                  <a:ext uri="{FF2B5EF4-FFF2-40B4-BE49-F238E27FC236}">
                    <a16:creationId xmlns:a16="http://schemas.microsoft.com/office/drawing/2014/main" id="{9C9A129C-8B32-4E5B-9277-D3AEA0FEC946}"/>
                  </a:ext>
                </a:extLst>
              </p:cNvPr>
              <p:cNvPicPr/>
              <p:nvPr/>
            </p:nvPicPr>
            <p:blipFill>
              <a:blip r:embed="rId4"/>
              <a:stretch>
                <a:fillRect/>
              </a:stretch>
            </p:blipFill>
            <p:spPr>
              <a:xfrm>
                <a:off x="746280" y="650880"/>
                <a:ext cx="10991880" cy="4235760"/>
              </a:xfrm>
              <a:prstGeom prst="rect">
                <a:avLst/>
              </a:prstGeom>
            </p:spPr>
          </p:pic>
        </mc:Fallback>
      </mc:AlternateContent>
    </p:spTree>
    <p:extLst>
      <p:ext uri="{BB962C8B-B14F-4D97-AF65-F5344CB8AC3E}">
        <p14:creationId xmlns:p14="http://schemas.microsoft.com/office/powerpoint/2010/main" val="96473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0727-D688-45AB-9D46-141C8B29D5C8}"/>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20F2AF5A-988A-4091-BE4F-B880A4D0B82A}"/>
              </a:ext>
            </a:extLst>
          </p:cNvPr>
          <p:cNvSpPr>
            <a:spLocks noGrp="1"/>
          </p:cNvSpPr>
          <p:nvPr>
            <p:ph idx="1"/>
          </p:nvPr>
        </p:nvSpPr>
        <p:spPr/>
        <p:txBody>
          <a:bodyPr/>
          <a:lstStyle/>
          <a:p>
            <a:r>
              <a:rPr lang="en-US" dirty="0"/>
              <a:t>The parent can invoke the </a:t>
            </a:r>
            <a:r>
              <a:rPr lang="en-US" dirty="0">
                <a:solidFill>
                  <a:srgbClr val="FF0000"/>
                </a:solidFill>
              </a:rPr>
              <a:t>wait</a:t>
            </a:r>
            <a:r>
              <a:rPr lang="en-US" dirty="0"/>
              <a:t> system call to wait for one of its children to exit</a:t>
            </a:r>
          </a:p>
        </p:txBody>
      </p:sp>
    </p:spTree>
    <p:extLst>
      <p:ext uri="{BB962C8B-B14F-4D97-AF65-F5344CB8AC3E}">
        <p14:creationId xmlns:p14="http://schemas.microsoft.com/office/powerpoint/2010/main" val="408844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B471-005E-48FE-A87C-46D6DDE75E31}"/>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92156F95-22E3-4843-B2CB-777D9A705EFA}"/>
              </a:ext>
            </a:extLst>
          </p:cNvPr>
          <p:cNvSpPr>
            <a:spLocks noGrp="1"/>
          </p:cNvSpPr>
          <p:nvPr>
            <p:ph idx="1"/>
          </p:nvPr>
        </p:nvSpPr>
        <p:spPr/>
        <p:txBody>
          <a:bodyPr>
            <a:normAutofit fontScale="92500" lnSpcReduction="20000"/>
          </a:bodyPr>
          <a:lstStyle/>
          <a:p>
            <a:pPr marL="0" indent="0">
              <a:buNone/>
            </a:pPr>
            <a:r>
              <a:rPr lang="en-US" dirty="0"/>
              <a:t>int </a:t>
            </a:r>
            <a:r>
              <a:rPr lang="en-US" dirty="0" err="1"/>
              <a:t>pid</a:t>
            </a:r>
            <a:r>
              <a:rPr lang="en-US" dirty="0"/>
              <a:t> = fork();</a:t>
            </a:r>
          </a:p>
          <a:p>
            <a:pPr marL="0" indent="0">
              <a:buNone/>
            </a:pPr>
            <a:r>
              <a:rPr lang="en-US" dirty="0"/>
              <a:t>if (</a:t>
            </a:r>
            <a:r>
              <a:rPr lang="en-US" dirty="0" err="1"/>
              <a:t>pid</a:t>
            </a:r>
            <a:r>
              <a:rPr lang="en-US" dirty="0"/>
              <a:t> &gt; 0) {</a:t>
            </a:r>
          </a:p>
          <a:p>
            <a:pPr marL="0" indent="0">
              <a:buNone/>
            </a:pPr>
            <a:r>
              <a:rPr lang="en-US" dirty="0"/>
              <a:t>   </a:t>
            </a:r>
            <a:r>
              <a:rPr lang="en-US" dirty="0" err="1"/>
              <a:t>printf</a:t>
            </a:r>
            <a:r>
              <a:rPr lang="en-US" dirty="0"/>
              <a:t>(“parent: child=%d\n”, </a:t>
            </a:r>
            <a:r>
              <a:rPr lang="en-US" dirty="0" err="1"/>
              <a:t>pid</a:t>
            </a:r>
            <a:r>
              <a:rPr lang="en-US" dirty="0"/>
              <a:t>);</a:t>
            </a:r>
          </a:p>
          <a:p>
            <a:pPr marL="0" indent="0">
              <a:buNone/>
            </a:pPr>
            <a:r>
              <a:rPr lang="en-US" dirty="0"/>
              <a:t>   </a:t>
            </a:r>
            <a:r>
              <a:rPr lang="en-US" dirty="0" err="1"/>
              <a:t>pid</a:t>
            </a:r>
            <a:r>
              <a:rPr lang="en-US" dirty="0"/>
              <a:t> = wait();</a:t>
            </a:r>
          </a:p>
          <a:p>
            <a:pPr marL="0" indent="0">
              <a:buNone/>
            </a:pPr>
            <a:r>
              <a:rPr lang="en-US" dirty="0"/>
              <a:t>   </a:t>
            </a:r>
            <a:r>
              <a:rPr lang="en-US" dirty="0" err="1"/>
              <a:t>printf</a:t>
            </a:r>
            <a:r>
              <a:rPr lang="en-US" dirty="0"/>
              <a:t>(“parent: child %d is done\n”, </a:t>
            </a:r>
            <a:r>
              <a:rPr lang="en-US" dirty="0" err="1"/>
              <a:t>pid</a:t>
            </a:r>
            <a:r>
              <a:rPr lang="en-US" dirty="0"/>
              <a:t>);</a:t>
            </a:r>
          </a:p>
          <a:p>
            <a:pPr marL="0" indent="0">
              <a:buNone/>
            </a:pPr>
            <a:r>
              <a:rPr lang="en-US" dirty="0"/>
              <a:t>} else if (</a:t>
            </a:r>
            <a:r>
              <a:rPr lang="en-US" dirty="0" err="1"/>
              <a:t>pid</a:t>
            </a:r>
            <a:r>
              <a:rPr lang="en-US" dirty="0"/>
              <a:t> == 0) {</a:t>
            </a:r>
          </a:p>
          <a:p>
            <a:pPr marL="0" indent="0">
              <a:buNone/>
            </a:pPr>
            <a:r>
              <a:rPr lang="en-US" dirty="0"/>
              <a:t>   </a:t>
            </a:r>
            <a:r>
              <a:rPr lang="en-US" dirty="0" err="1"/>
              <a:t>printf</a:t>
            </a:r>
            <a:r>
              <a:rPr lang="en-US" dirty="0"/>
              <a:t>(“child: exiting\n”);</a:t>
            </a:r>
          </a:p>
          <a:p>
            <a:pPr marL="0" indent="0">
              <a:buNone/>
            </a:pPr>
            <a:r>
              <a:rPr lang="en-US" dirty="0"/>
              <a:t>   exit();</a:t>
            </a:r>
          </a:p>
          <a:p>
            <a:pPr marL="0" indent="0">
              <a:buNone/>
            </a:pPr>
            <a:r>
              <a:rPr lang="en-US" dirty="0"/>
              <a:t>} else</a:t>
            </a:r>
          </a:p>
          <a:p>
            <a:pPr marL="0" indent="0">
              <a:buNone/>
            </a:pPr>
            <a:r>
              <a:rPr lang="en-US" dirty="0"/>
              <a:t>   </a:t>
            </a:r>
            <a:r>
              <a:rPr lang="en-US" dirty="0" err="1"/>
              <a:t>printf</a:t>
            </a:r>
            <a:r>
              <a:rPr lang="en-US" dirty="0"/>
              <a:t>(“fork error\n”);</a:t>
            </a:r>
          </a:p>
        </p:txBody>
      </p:sp>
      <p:sp>
        <p:nvSpPr>
          <p:cNvPr id="4" name="TextBox 3">
            <a:extLst>
              <a:ext uri="{FF2B5EF4-FFF2-40B4-BE49-F238E27FC236}">
                <a16:creationId xmlns:a16="http://schemas.microsoft.com/office/drawing/2014/main" id="{9E83ED4F-7ECD-425F-AF3B-F24BCC5443BD}"/>
              </a:ext>
            </a:extLst>
          </p:cNvPr>
          <p:cNvSpPr txBox="1"/>
          <p:nvPr/>
        </p:nvSpPr>
        <p:spPr>
          <a:xfrm>
            <a:off x="8196943" y="1611086"/>
            <a:ext cx="3178629"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Sample output1:</a:t>
            </a:r>
          </a:p>
          <a:p>
            <a:r>
              <a:rPr lang="en-US" dirty="0">
                <a:solidFill>
                  <a:srgbClr val="FF0000"/>
                </a:solidFill>
                <a:latin typeface="Arial" panose="020B0604020202020204" pitchFamily="34" charset="0"/>
                <a:cs typeface="Arial" panose="020B0604020202020204" pitchFamily="34" charset="0"/>
              </a:rPr>
              <a:t>parent: child=1234</a:t>
            </a:r>
          </a:p>
          <a:p>
            <a:r>
              <a:rPr lang="en-US" dirty="0">
                <a:solidFill>
                  <a:srgbClr val="FF0000"/>
                </a:solidFill>
                <a:latin typeface="Arial" panose="020B0604020202020204" pitchFamily="34" charset="0"/>
                <a:cs typeface="Arial" panose="020B0604020202020204" pitchFamily="34" charset="0"/>
              </a:rPr>
              <a:t>child: exiting</a:t>
            </a:r>
          </a:p>
          <a:p>
            <a:r>
              <a:rPr lang="en-US" dirty="0">
                <a:latin typeface="Arial" panose="020B0604020202020204" pitchFamily="34" charset="0"/>
                <a:cs typeface="Arial" panose="020B0604020202020204" pitchFamily="34" charset="0"/>
              </a:rPr>
              <a:t>parent: child 1234 is done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(parent called the </a:t>
            </a: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 first)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E6AB5D6-0BCF-47FE-BD85-B8E542EEBAFA}"/>
              </a:ext>
            </a:extLst>
          </p:cNvPr>
          <p:cNvSpPr txBox="1"/>
          <p:nvPr/>
        </p:nvSpPr>
        <p:spPr>
          <a:xfrm>
            <a:off x="8218713" y="4310740"/>
            <a:ext cx="3178629"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Sample output2:</a:t>
            </a:r>
          </a:p>
          <a:p>
            <a:r>
              <a:rPr lang="en-US" dirty="0">
                <a:solidFill>
                  <a:srgbClr val="FF0000"/>
                </a:solidFill>
                <a:latin typeface="Arial" panose="020B0604020202020204" pitchFamily="34" charset="0"/>
                <a:cs typeface="Arial" panose="020B0604020202020204" pitchFamily="34" charset="0"/>
              </a:rPr>
              <a:t>child: exiting</a:t>
            </a:r>
          </a:p>
          <a:p>
            <a:r>
              <a:rPr lang="en-US" dirty="0">
                <a:solidFill>
                  <a:srgbClr val="FF0000"/>
                </a:solidFill>
                <a:latin typeface="Arial" panose="020B0604020202020204" pitchFamily="34" charset="0"/>
                <a:cs typeface="Arial" panose="020B0604020202020204" pitchFamily="34" charset="0"/>
              </a:rPr>
              <a:t>parent: child=1234</a:t>
            </a:r>
          </a:p>
          <a:p>
            <a:r>
              <a:rPr lang="en-US" dirty="0">
                <a:latin typeface="Arial" panose="020B0604020202020204" pitchFamily="34" charset="0"/>
                <a:cs typeface="Arial" panose="020B0604020202020204" pitchFamily="34" charset="0"/>
              </a:rPr>
              <a:t>parent: child 1234 is done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(child called the </a:t>
            </a: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 first)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B0651D1-CCC6-403E-9553-B8EC742F0CD0}"/>
                  </a:ext>
                </a:extLst>
              </p14:cNvPr>
              <p14:cNvContentPartPr/>
              <p14:nvPr/>
            </p14:nvContentPartPr>
            <p14:xfrm>
              <a:off x="425520" y="2114640"/>
              <a:ext cx="7905960" cy="2908440"/>
            </p14:xfrm>
          </p:contentPart>
        </mc:Choice>
        <mc:Fallback xmlns="">
          <p:pic>
            <p:nvPicPr>
              <p:cNvPr id="6" name="Ink 5">
                <a:extLst>
                  <a:ext uri="{FF2B5EF4-FFF2-40B4-BE49-F238E27FC236}">
                    <a16:creationId xmlns:a16="http://schemas.microsoft.com/office/drawing/2014/main" id="{8B0651D1-CCC6-403E-9553-B8EC742F0CD0}"/>
                  </a:ext>
                </a:extLst>
              </p:cNvPr>
              <p:cNvPicPr/>
              <p:nvPr/>
            </p:nvPicPr>
            <p:blipFill>
              <a:blip r:embed="rId4"/>
              <a:stretch>
                <a:fillRect/>
              </a:stretch>
            </p:blipFill>
            <p:spPr>
              <a:xfrm>
                <a:off x="416160" y="2105280"/>
                <a:ext cx="7924680" cy="2927160"/>
              </a:xfrm>
              <a:prstGeom prst="rect">
                <a:avLst/>
              </a:prstGeom>
            </p:spPr>
          </p:pic>
        </mc:Fallback>
      </mc:AlternateContent>
    </p:spTree>
    <p:extLst>
      <p:ext uri="{BB962C8B-B14F-4D97-AF65-F5344CB8AC3E}">
        <p14:creationId xmlns:p14="http://schemas.microsoft.com/office/powerpoint/2010/main" val="342593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before exec</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exec(ls, {“ls”, NULL});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120410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before exec</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E74ECE71-8275-42B1-9BEE-AD86AE5A3223}"/>
                  </a:ext>
                </a:extLst>
              </p14:cNvPr>
              <p14:cNvContentPartPr/>
              <p14:nvPr/>
            </p14:nvContentPartPr>
            <p14:xfrm>
              <a:off x="2647800" y="3244680"/>
              <a:ext cx="1899000" cy="489600"/>
            </p14:xfrm>
          </p:contentPart>
        </mc:Choice>
        <mc:Fallback xmlns="">
          <p:pic>
            <p:nvPicPr>
              <p:cNvPr id="12" name="Ink 11">
                <a:extLst>
                  <a:ext uri="{FF2B5EF4-FFF2-40B4-BE49-F238E27FC236}">
                    <a16:creationId xmlns:a16="http://schemas.microsoft.com/office/drawing/2014/main" id="{E74ECE71-8275-42B1-9BEE-AD86AE5A3223}"/>
                  </a:ext>
                </a:extLst>
              </p:cNvPr>
              <p:cNvPicPr/>
              <p:nvPr/>
            </p:nvPicPr>
            <p:blipFill>
              <a:blip r:embed="rId4"/>
              <a:stretch>
                <a:fillRect/>
              </a:stretch>
            </p:blipFill>
            <p:spPr>
              <a:xfrm>
                <a:off x="2638440" y="3235320"/>
                <a:ext cx="1917720" cy="508320"/>
              </a:xfrm>
              <a:prstGeom prst="rect">
                <a:avLst/>
              </a:prstGeom>
            </p:spPr>
          </p:pic>
        </mc:Fallback>
      </mc:AlternateContent>
    </p:spTree>
    <p:extLst>
      <p:ext uri="{BB962C8B-B14F-4D97-AF65-F5344CB8AC3E}">
        <p14:creationId xmlns:p14="http://schemas.microsoft.com/office/powerpoint/2010/main" val="221360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exec</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2782421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after exec</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982A5CCC-68B8-49D9-ABCC-B0006921D7C1}"/>
                  </a:ext>
                </a:extLst>
              </p14:cNvPr>
              <p14:cNvContentPartPr/>
              <p14:nvPr/>
            </p14:nvContentPartPr>
            <p14:xfrm>
              <a:off x="2654280" y="3213000"/>
              <a:ext cx="1848240" cy="521280"/>
            </p14:xfrm>
          </p:contentPart>
        </mc:Choice>
        <mc:Fallback xmlns="">
          <p:pic>
            <p:nvPicPr>
              <p:cNvPr id="12" name="Ink 11">
                <a:extLst>
                  <a:ext uri="{FF2B5EF4-FFF2-40B4-BE49-F238E27FC236}">
                    <a16:creationId xmlns:a16="http://schemas.microsoft.com/office/drawing/2014/main" id="{982A5CCC-68B8-49D9-ABCC-B0006921D7C1}"/>
                  </a:ext>
                </a:extLst>
              </p:cNvPr>
              <p:cNvPicPr/>
              <p:nvPr/>
            </p:nvPicPr>
            <p:blipFill>
              <a:blip r:embed="rId4"/>
              <a:stretch>
                <a:fillRect/>
              </a:stretch>
            </p:blipFill>
            <p:spPr>
              <a:xfrm>
                <a:off x="2644920" y="3203640"/>
                <a:ext cx="1866960" cy="540000"/>
              </a:xfrm>
              <a:prstGeom prst="rect">
                <a:avLst/>
              </a:prstGeom>
            </p:spPr>
          </p:pic>
        </mc:Fallback>
      </mc:AlternateContent>
    </p:spTree>
    <p:extLst>
      <p:ext uri="{BB962C8B-B14F-4D97-AF65-F5344CB8AC3E}">
        <p14:creationId xmlns:p14="http://schemas.microsoft.com/office/powerpoint/2010/main" val="317947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before fork</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fork</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282527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before fork</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9218D2C4-7DDD-4E39-BA1D-405B7DDF5AB1}"/>
                  </a:ext>
                </a:extLst>
              </p14:cNvPr>
              <p14:cNvContentPartPr/>
              <p14:nvPr/>
            </p14:nvContentPartPr>
            <p14:xfrm>
              <a:off x="2622600" y="3232080"/>
              <a:ext cx="1892520" cy="495720"/>
            </p14:xfrm>
          </p:contentPart>
        </mc:Choice>
        <mc:Fallback xmlns="">
          <p:pic>
            <p:nvPicPr>
              <p:cNvPr id="12" name="Ink 11">
                <a:extLst>
                  <a:ext uri="{FF2B5EF4-FFF2-40B4-BE49-F238E27FC236}">
                    <a16:creationId xmlns:a16="http://schemas.microsoft.com/office/drawing/2014/main" id="{9218D2C4-7DDD-4E39-BA1D-405B7DDF5AB1}"/>
                  </a:ext>
                </a:extLst>
              </p:cNvPr>
              <p:cNvPicPr/>
              <p:nvPr/>
            </p:nvPicPr>
            <p:blipFill>
              <a:blip r:embed="rId4"/>
              <a:stretch>
                <a:fillRect/>
              </a:stretch>
            </p:blipFill>
            <p:spPr>
              <a:xfrm>
                <a:off x="2613240" y="3222720"/>
                <a:ext cx="1911240" cy="514440"/>
              </a:xfrm>
              <a:prstGeom prst="rect">
                <a:avLst/>
              </a:prstGeom>
            </p:spPr>
          </p:pic>
        </mc:Fallback>
      </mc:AlternateContent>
    </p:spTree>
    <p:extLst>
      <p:ext uri="{BB962C8B-B14F-4D97-AF65-F5344CB8AC3E}">
        <p14:creationId xmlns:p14="http://schemas.microsoft.com/office/powerpoint/2010/main" val="376433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fork</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fork</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14" name="Oval 13">
            <a:extLst>
              <a:ext uri="{FF2B5EF4-FFF2-40B4-BE49-F238E27FC236}">
                <a16:creationId xmlns:a16="http://schemas.microsoft.com/office/drawing/2014/main" id="{CE900A6D-2E35-4509-8439-720D54DF0729}"/>
              </a:ext>
            </a:extLst>
          </p:cNvPr>
          <p:cNvSpPr/>
          <p:nvPr/>
        </p:nvSpPr>
        <p:spPr>
          <a:xfrm>
            <a:off x="5998027" y="2231575"/>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Tree>
    <p:extLst>
      <p:ext uri="{BB962C8B-B14F-4D97-AF65-F5344CB8AC3E}">
        <p14:creationId xmlns:p14="http://schemas.microsoft.com/office/powerpoint/2010/main" val="261323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149B-764E-42D0-9799-2C8F0775D642}"/>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E4C81B98-F258-4D8A-9242-04C4D81FD2AC}"/>
              </a:ext>
            </a:extLst>
          </p:cNvPr>
          <p:cNvSpPr>
            <a:spLocks noGrp="1"/>
          </p:cNvSpPr>
          <p:nvPr>
            <p:ph idx="1"/>
          </p:nvPr>
        </p:nvSpPr>
        <p:spPr/>
        <p:txBody>
          <a:bodyPr/>
          <a:lstStyle/>
          <a:p>
            <a:r>
              <a:rPr lang="en-US" dirty="0"/>
              <a:t>Unix operating system</a:t>
            </a:r>
          </a:p>
          <a:p>
            <a:r>
              <a:rPr lang="en-US" dirty="0"/>
              <a:t>MMU</a:t>
            </a:r>
          </a:p>
          <a:p>
            <a:endParaRPr lang="en-IN" dirty="0"/>
          </a:p>
        </p:txBody>
      </p:sp>
    </p:spTree>
    <p:extLst>
      <p:ext uri="{BB962C8B-B14F-4D97-AF65-F5344CB8AC3E}">
        <p14:creationId xmlns:p14="http://schemas.microsoft.com/office/powerpoint/2010/main" val="185454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after fork</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B5B2CF85-E5AB-418E-8CD6-BBED3A8B4A4A}"/>
                  </a:ext>
                </a:extLst>
              </p14:cNvPr>
              <p14:cNvContentPartPr/>
              <p14:nvPr/>
            </p14:nvContentPartPr>
            <p14:xfrm>
              <a:off x="2571840" y="3276720"/>
              <a:ext cx="1937160" cy="1352880"/>
            </p14:xfrm>
          </p:contentPart>
        </mc:Choice>
        <mc:Fallback xmlns="">
          <p:pic>
            <p:nvPicPr>
              <p:cNvPr id="12" name="Ink 11">
                <a:extLst>
                  <a:ext uri="{FF2B5EF4-FFF2-40B4-BE49-F238E27FC236}">
                    <a16:creationId xmlns:a16="http://schemas.microsoft.com/office/drawing/2014/main" id="{B5B2CF85-E5AB-418E-8CD6-BBED3A8B4A4A}"/>
                  </a:ext>
                </a:extLst>
              </p:cNvPr>
              <p:cNvPicPr/>
              <p:nvPr/>
            </p:nvPicPr>
            <p:blipFill>
              <a:blip r:embed="rId4"/>
              <a:stretch>
                <a:fillRect/>
              </a:stretch>
            </p:blipFill>
            <p:spPr>
              <a:xfrm>
                <a:off x="2562480" y="3267360"/>
                <a:ext cx="1955880" cy="1371600"/>
              </a:xfrm>
              <a:prstGeom prst="rect">
                <a:avLst/>
              </a:prstGeom>
            </p:spPr>
          </p:pic>
        </mc:Fallback>
      </mc:AlternateContent>
    </p:spTree>
    <p:extLst>
      <p:ext uri="{BB962C8B-B14F-4D97-AF65-F5344CB8AC3E}">
        <p14:creationId xmlns:p14="http://schemas.microsoft.com/office/powerpoint/2010/main" val="623334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AE52-06EF-4429-85EE-68EB0260B806}"/>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FE0F8485-DA47-46B7-89DB-5ED840EB997C}"/>
              </a:ext>
            </a:extLst>
          </p:cNvPr>
          <p:cNvSpPr>
            <a:spLocks noGrp="1"/>
          </p:cNvSpPr>
          <p:nvPr>
            <p:ph idx="1"/>
          </p:nvPr>
        </p:nvSpPr>
        <p:spPr/>
        <p:txBody>
          <a:bodyPr/>
          <a:lstStyle/>
          <a:p>
            <a:r>
              <a:rPr lang="en-US" dirty="0"/>
              <a:t>fork system call creates a new process that is identical to the child process</a:t>
            </a:r>
          </a:p>
          <a:p>
            <a:pPr lvl="1"/>
            <a:r>
              <a:rPr lang="en-US" dirty="0"/>
              <a:t>new memory (</a:t>
            </a:r>
            <a:r>
              <a:rPr lang="en-US" dirty="0" err="1"/>
              <a:t>heap+stack+code+global</a:t>
            </a:r>
            <a:r>
              <a:rPr lang="en-US" dirty="0"/>
              <a:t>) is allocated for the child process</a:t>
            </a:r>
          </a:p>
          <a:p>
            <a:pPr lvl="1"/>
            <a:r>
              <a:rPr lang="en-US" dirty="0"/>
              <a:t>the entire memory of the parent process is copied to the child process</a:t>
            </a:r>
          </a:p>
          <a:p>
            <a:pPr lvl="1"/>
            <a:r>
              <a:rPr lang="en-US" dirty="0"/>
              <a:t>the register values of the parent process are copied to the corresponding registers in the child process</a:t>
            </a:r>
          </a:p>
          <a:p>
            <a:pPr lvl="1"/>
            <a:r>
              <a:rPr lang="en-US" dirty="0"/>
              <a:t>after the fork returns changing the value of a variable in the parent doesn’t change the variable’s value in child and vice versa</a:t>
            </a:r>
          </a:p>
        </p:txBody>
      </p:sp>
    </p:spTree>
    <p:extLst>
      <p:ext uri="{BB962C8B-B14F-4D97-AF65-F5344CB8AC3E}">
        <p14:creationId xmlns:p14="http://schemas.microsoft.com/office/powerpoint/2010/main" val="52692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before exit</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exit();</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101783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before exit</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37AD08D6-6BA7-451C-8E40-D1BC842E0148}"/>
                  </a:ext>
                </a:extLst>
              </p14:cNvPr>
              <p14:cNvContentPartPr/>
              <p14:nvPr/>
            </p14:nvContentPartPr>
            <p14:xfrm>
              <a:off x="2647800" y="3276720"/>
              <a:ext cx="2019960" cy="482760"/>
            </p14:xfrm>
          </p:contentPart>
        </mc:Choice>
        <mc:Fallback xmlns="">
          <p:pic>
            <p:nvPicPr>
              <p:cNvPr id="12" name="Ink 11">
                <a:extLst>
                  <a:ext uri="{FF2B5EF4-FFF2-40B4-BE49-F238E27FC236}">
                    <a16:creationId xmlns:a16="http://schemas.microsoft.com/office/drawing/2014/main" id="{37AD08D6-6BA7-451C-8E40-D1BC842E0148}"/>
                  </a:ext>
                </a:extLst>
              </p:cNvPr>
              <p:cNvPicPr/>
              <p:nvPr/>
            </p:nvPicPr>
            <p:blipFill>
              <a:blip r:embed="rId4"/>
              <a:stretch>
                <a:fillRect/>
              </a:stretch>
            </p:blipFill>
            <p:spPr>
              <a:xfrm>
                <a:off x="2638440" y="3267360"/>
                <a:ext cx="2038680" cy="501480"/>
              </a:xfrm>
              <a:prstGeom prst="rect">
                <a:avLst/>
              </a:prstGeom>
            </p:spPr>
          </p:pic>
        </mc:Fallback>
      </mc:AlternateContent>
    </p:spTree>
    <p:extLst>
      <p:ext uri="{BB962C8B-B14F-4D97-AF65-F5344CB8AC3E}">
        <p14:creationId xmlns:p14="http://schemas.microsoft.com/office/powerpoint/2010/main" val="1537216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exit</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1472495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after exit</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p:spTree>
    <p:extLst>
      <p:ext uri="{BB962C8B-B14F-4D97-AF65-F5344CB8AC3E}">
        <p14:creationId xmlns:p14="http://schemas.microsoft.com/office/powerpoint/2010/main" val="11209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82FA-4748-449B-A91D-7BC2C0B6F410}"/>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5FA71DC1-343E-4CB3-BE13-221482E17C10}"/>
              </a:ext>
            </a:extLst>
          </p:cNvPr>
          <p:cNvSpPr>
            <a:spLocks noGrp="1"/>
          </p:cNvSpPr>
          <p:nvPr>
            <p:ph idx="1"/>
          </p:nvPr>
        </p:nvSpPr>
        <p:spPr/>
        <p:txBody>
          <a:bodyPr>
            <a:normAutofit/>
          </a:bodyPr>
          <a:lstStyle/>
          <a:p>
            <a:r>
              <a:rPr lang="en-US" dirty="0"/>
              <a:t>exec</a:t>
            </a:r>
          </a:p>
          <a:p>
            <a:endParaRPr lang="en-US" dirty="0"/>
          </a:p>
          <a:p>
            <a:r>
              <a:rPr lang="en-US" dirty="0"/>
              <a:t>fork</a:t>
            </a:r>
          </a:p>
          <a:p>
            <a:endParaRPr lang="en-US" dirty="0"/>
          </a:p>
          <a:p>
            <a:r>
              <a:rPr lang="en-US" dirty="0"/>
              <a:t>exit</a:t>
            </a:r>
          </a:p>
          <a:p>
            <a:endParaRPr lang="en-US" dirty="0"/>
          </a:p>
          <a:p>
            <a:r>
              <a:rPr lang="en-US" dirty="0"/>
              <a:t>wait</a:t>
            </a:r>
          </a:p>
          <a:p>
            <a:pPr lvl="1"/>
            <a:r>
              <a:rPr lang="en-US" dirty="0"/>
              <a:t>the parent waits until one of the children exits </a:t>
            </a:r>
          </a:p>
        </p:txBody>
      </p:sp>
    </p:spTree>
    <p:extLst>
      <p:ext uri="{BB962C8B-B14F-4D97-AF65-F5344CB8AC3E}">
        <p14:creationId xmlns:p14="http://schemas.microsoft.com/office/powerpoint/2010/main" val="3053418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14" name="TextBox 13">
            <a:extLst>
              <a:ext uri="{FF2B5EF4-FFF2-40B4-BE49-F238E27FC236}">
                <a16:creationId xmlns:a16="http://schemas.microsoft.com/office/drawing/2014/main" id="{5CA31E84-66D8-4FA3-BEA2-897A7A3FD014}"/>
              </a:ext>
            </a:extLst>
          </p:cNvPr>
          <p:cNvSpPr txBox="1"/>
          <p:nvPr/>
        </p:nvSpPr>
        <p:spPr>
          <a:xfrm>
            <a:off x="9731830" y="3429000"/>
            <a:ext cx="205739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shell is waiting for the user input</a:t>
            </a:r>
          </a:p>
        </p:txBody>
      </p:sp>
      <p:sp>
        <p:nvSpPr>
          <p:cNvPr id="18" name="TextBox 17">
            <a:extLst>
              <a:ext uri="{FF2B5EF4-FFF2-40B4-BE49-F238E27FC236}">
                <a16:creationId xmlns:a16="http://schemas.microsoft.com/office/drawing/2014/main" id="{DCD4CFDC-F8C6-4B92-9B0B-21BBF71DE219}"/>
              </a:ext>
            </a:extLst>
          </p:cNvPr>
          <p:cNvSpPr txBox="1"/>
          <p:nvPr/>
        </p:nvSpPr>
        <p:spPr>
          <a:xfrm>
            <a:off x="8153400" y="1055914"/>
            <a:ext cx="2427514" cy="646331"/>
          </a:xfrm>
          <a:prstGeom prst="rect">
            <a:avLst/>
          </a:prstGeom>
          <a:noFill/>
        </p:spPr>
        <p:txBody>
          <a:bodyPr wrap="square" rtlCol="0">
            <a:spAutoFit/>
          </a:bodyPr>
          <a:lstStyle/>
          <a:p>
            <a:r>
              <a:rPr lang="en-US" sz="3600"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A7E66E0-9C61-40DA-9449-D80FA0D6F1E7}"/>
                  </a:ext>
                </a:extLst>
              </p14:cNvPr>
              <p14:cNvContentPartPr/>
              <p14:nvPr/>
            </p14:nvContentPartPr>
            <p14:xfrm>
              <a:off x="8166240" y="1727280"/>
              <a:ext cx="349560" cy="6480"/>
            </p14:xfrm>
          </p:contentPart>
        </mc:Choice>
        <mc:Fallback xmlns="">
          <p:pic>
            <p:nvPicPr>
              <p:cNvPr id="4" name="Ink 3">
                <a:extLst>
                  <a:ext uri="{FF2B5EF4-FFF2-40B4-BE49-F238E27FC236}">
                    <a16:creationId xmlns:a16="http://schemas.microsoft.com/office/drawing/2014/main" id="{0A7E66E0-9C61-40DA-9449-D80FA0D6F1E7}"/>
                  </a:ext>
                </a:extLst>
              </p:cNvPr>
              <p:cNvPicPr/>
              <p:nvPr/>
            </p:nvPicPr>
            <p:blipFill>
              <a:blip r:embed="rId4"/>
              <a:stretch>
                <a:fillRect/>
              </a:stretch>
            </p:blipFill>
            <p:spPr>
              <a:xfrm>
                <a:off x="8156880" y="1717920"/>
                <a:ext cx="368280" cy="25200"/>
              </a:xfrm>
              <a:prstGeom prst="rect">
                <a:avLst/>
              </a:prstGeom>
            </p:spPr>
          </p:pic>
        </mc:Fallback>
      </mc:AlternateContent>
    </p:spTree>
    <p:extLst>
      <p:ext uri="{BB962C8B-B14F-4D97-AF65-F5344CB8AC3E}">
        <p14:creationId xmlns:p14="http://schemas.microsoft.com/office/powerpoint/2010/main" val="1272775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4" name="TextBox 3">
            <a:extLst>
              <a:ext uri="{FF2B5EF4-FFF2-40B4-BE49-F238E27FC236}">
                <a16:creationId xmlns:a16="http://schemas.microsoft.com/office/drawing/2014/main" id="{A7BACC6A-B0F9-48F7-A580-B8C7FDA35C46}"/>
              </a:ext>
            </a:extLst>
          </p:cNvPr>
          <p:cNvSpPr txBox="1"/>
          <p:nvPr/>
        </p:nvSpPr>
        <p:spPr>
          <a:xfrm>
            <a:off x="8153400" y="1055914"/>
            <a:ext cx="2427514" cy="646331"/>
          </a:xfrm>
          <a:prstGeom prst="rect">
            <a:avLst/>
          </a:prstGeom>
          <a:noFill/>
        </p:spPr>
        <p:txBody>
          <a:bodyPr wrap="square" rtlCol="0">
            <a:spAutoFit/>
          </a:bodyPr>
          <a:lstStyle/>
          <a:p>
            <a:r>
              <a:rPr lang="en-US" sz="3600" dirty="0"/>
              <a:t>$ ls</a:t>
            </a:r>
          </a:p>
        </p:txBody>
      </p:sp>
      <p:sp>
        <p:nvSpPr>
          <p:cNvPr id="12" name="TextBox 11">
            <a:extLst>
              <a:ext uri="{FF2B5EF4-FFF2-40B4-BE49-F238E27FC236}">
                <a16:creationId xmlns:a16="http://schemas.microsoft.com/office/drawing/2014/main" id="{7381B71F-0073-4665-91FF-99B3E0BB35F9}"/>
              </a:ext>
            </a:extLst>
          </p:cNvPr>
          <p:cNvSpPr txBox="1"/>
          <p:nvPr/>
        </p:nvSpPr>
        <p:spPr>
          <a:xfrm>
            <a:off x="9731830" y="3429000"/>
            <a:ext cx="199207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user entered </a:t>
            </a:r>
            <a:r>
              <a:rPr lang="en-US" dirty="0">
                <a:solidFill>
                  <a:srgbClr val="FF0000"/>
                </a:solidFill>
                <a:latin typeface="Arial" panose="020B0604020202020204" pitchFamily="34" charset="0"/>
                <a:cs typeface="Arial" panose="020B0604020202020204" pitchFamily="34" charset="0"/>
              </a:rPr>
              <a:t>ls</a:t>
            </a:r>
          </a:p>
        </p:txBody>
      </p:sp>
    </p:spTree>
    <p:extLst>
      <p:ext uri="{BB962C8B-B14F-4D97-AF65-F5344CB8AC3E}">
        <p14:creationId xmlns:p14="http://schemas.microsoft.com/office/powerpoint/2010/main" val="1111242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4" name="TextBox 3">
            <a:extLst>
              <a:ext uri="{FF2B5EF4-FFF2-40B4-BE49-F238E27FC236}">
                <a16:creationId xmlns:a16="http://schemas.microsoft.com/office/drawing/2014/main" id="{A7BACC6A-B0F9-48F7-A580-B8C7FDA35C46}"/>
              </a:ext>
            </a:extLst>
          </p:cNvPr>
          <p:cNvSpPr txBox="1"/>
          <p:nvPr/>
        </p:nvSpPr>
        <p:spPr>
          <a:xfrm>
            <a:off x="8654144" y="1055914"/>
            <a:ext cx="2427514" cy="461665"/>
          </a:xfrm>
          <a:prstGeom prst="rect">
            <a:avLst/>
          </a:prstGeom>
          <a:noFill/>
        </p:spPr>
        <p:txBody>
          <a:bodyPr wrap="square" rtlCol="0">
            <a:spAutoFit/>
          </a:bodyPr>
          <a:lstStyle/>
          <a:p>
            <a:r>
              <a:rPr lang="en-US" sz="2400" dirty="0"/>
              <a:t>$ ls</a:t>
            </a:r>
          </a:p>
        </p:txBody>
      </p:sp>
      <p:sp>
        <p:nvSpPr>
          <p:cNvPr id="12" name="Oval 11">
            <a:extLst>
              <a:ext uri="{FF2B5EF4-FFF2-40B4-BE49-F238E27FC236}">
                <a16:creationId xmlns:a16="http://schemas.microsoft.com/office/drawing/2014/main" id="{D922E9EF-2E9F-4E41-9820-9F64B9305F03}"/>
              </a:ext>
            </a:extLst>
          </p:cNvPr>
          <p:cNvSpPr/>
          <p:nvPr/>
        </p:nvSpPr>
        <p:spPr>
          <a:xfrm>
            <a:off x="5802085" y="2220687"/>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7" name="TextBox 6">
            <a:extLst>
              <a:ext uri="{FF2B5EF4-FFF2-40B4-BE49-F238E27FC236}">
                <a16:creationId xmlns:a16="http://schemas.microsoft.com/office/drawing/2014/main" id="{428C7CAF-A93E-4BC6-BA1F-203A08B0273F}"/>
              </a:ext>
            </a:extLst>
          </p:cNvPr>
          <p:cNvSpPr txBox="1"/>
          <p:nvPr/>
        </p:nvSpPr>
        <p:spPr>
          <a:xfrm>
            <a:off x="9503230" y="3429000"/>
            <a:ext cx="181791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clone </a:t>
            </a:r>
            <a:r>
              <a:rPr lang="en-US" dirty="0">
                <a:solidFill>
                  <a:srgbClr val="FF0000"/>
                </a:solidFill>
                <a:latin typeface="Arial" panose="020B0604020202020204" pitchFamily="34" charset="0"/>
                <a:cs typeface="Arial" panose="020B0604020202020204" pitchFamily="34" charset="0"/>
              </a:rPr>
              <a:t>shell </a:t>
            </a:r>
            <a:r>
              <a:rPr lang="en-US" dirty="0">
                <a:latin typeface="Arial" panose="020B0604020202020204" pitchFamily="34" charset="0"/>
                <a:cs typeface="Arial" panose="020B0604020202020204" pitchFamily="34" charset="0"/>
              </a:rPr>
              <a:t>process</a:t>
            </a:r>
          </a:p>
        </p:txBody>
      </p:sp>
    </p:spTree>
    <p:extLst>
      <p:ext uri="{BB962C8B-B14F-4D97-AF65-F5344CB8AC3E}">
        <p14:creationId xmlns:p14="http://schemas.microsoft.com/office/powerpoint/2010/main" val="1078970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04DE-56AC-43A5-AA8C-65DEBD40D5C7}"/>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BCFCCAA8-5A25-4F62-9A46-20F00E4DD3D1}"/>
              </a:ext>
            </a:extLst>
          </p:cNvPr>
          <p:cNvSpPr>
            <a:spLocks noGrp="1"/>
          </p:cNvSpPr>
          <p:nvPr>
            <p:ph idx="1"/>
          </p:nvPr>
        </p:nvSpPr>
        <p:spPr/>
        <p:txBody>
          <a:bodyPr/>
          <a:lstStyle/>
          <a:p>
            <a:r>
              <a:rPr lang="en-US" dirty="0">
                <a:solidFill>
                  <a:srgbClr val="FF0000"/>
                </a:solidFill>
              </a:rPr>
              <a:t>exec</a:t>
            </a:r>
            <a:r>
              <a:rPr lang="en-US" dirty="0"/>
              <a:t> system call loads the target executable in the memory and jumps to </a:t>
            </a:r>
            <a:r>
              <a:rPr lang="en-US" dirty="0">
                <a:solidFill>
                  <a:srgbClr val="FF0000"/>
                </a:solidFill>
              </a:rPr>
              <a:t>main</a:t>
            </a:r>
            <a:r>
              <a:rPr lang="en-US" dirty="0"/>
              <a:t> of the target executable</a:t>
            </a:r>
          </a:p>
          <a:p>
            <a:endParaRPr lang="en-US" dirty="0"/>
          </a:p>
          <a:p>
            <a:r>
              <a:rPr lang="en-US" dirty="0"/>
              <a:t>if the loading is successful, </a:t>
            </a:r>
            <a:r>
              <a:rPr lang="en-US" dirty="0">
                <a:solidFill>
                  <a:srgbClr val="FF0000"/>
                </a:solidFill>
              </a:rPr>
              <a:t>exec</a:t>
            </a:r>
            <a:r>
              <a:rPr lang="en-US" dirty="0"/>
              <a:t> system call never returns</a:t>
            </a:r>
          </a:p>
          <a:p>
            <a:pPr lvl="1"/>
            <a:r>
              <a:rPr lang="en-US" dirty="0"/>
              <a:t>loading may be unsuccessful if the executable doesn’t exist</a:t>
            </a:r>
          </a:p>
          <a:p>
            <a:endParaRPr lang="en-US" dirty="0"/>
          </a:p>
          <a:p>
            <a:r>
              <a:rPr lang="en-US" dirty="0">
                <a:solidFill>
                  <a:srgbClr val="FF0000"/>
                </a:solidFill>
              </a:rPr>
              <a:t>exec</a:t>
            </a:r>
            <a:r>
              <a:rPr lang="en-US" dirty="0"/>
              <a:t> system call passes the arguments to </a:t>
            </a:r>
            <a:r>
              <a:rPr lang="en-US" dirty="0">
                <a:solidFill>
                  <a:srgbClr val="FF0000"/>
                </a:solidFill>
              </a:rPr>
              <a:t>main</a:t>
            </a:r>
            <a:r>
              <a:rPr lang="en-US" dirty="0"/>
              <a:t> of the target executable</a:t>
            </a:r>
          </a:p>
        </p:txBody>
      </p:sp>
    </p:spTree>
    <p:extLst>
      <p:ext uri="{BB962C8B-B14F-4D97-AF65-F5344CB8AC3E}">
        <p14:creationId xmlns:p14="http://schemas.microsoft.com/office/powerpoint/2010/main" val="3344966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4" name="TextBox 3">
            <a:extLst>
              <a:ext uri="{FF2B5EF4-FFF2-40B4-BE49-F238E27FC236}">
                <a16:creationId xmlns:a16="http://schemas.microsoft.com/office/drawing/2014/main" id="{A7BACC6A-B0F9-48F7-A580-B8C7FDA35C46}"/>
              </a:ext>
            </a:extLst>
          </p:cNvPr>
          <p:cNvSpPr txBox="1"/>
          <p:nvPr/>
        </p:nvSpPr>
        <p:spPr>
          <a:xfrm>
            <a:off x="8654144" y="1055914"/>
            <a:ext cx="2427514" cy="461665"/>
          </a:xfrm>
          <a:prstGeom prst="rect">
            <a:avLst/>
          </a:prstGeom>
          <a:noFill/>
        </p:spPr>
        <p:txBody>
          <a:bodyPr wrap="square" rtlCol="0">
            <a:spAutoFit/>
          </a:bodyPr>
          <a:lstStyle/>
          <a:p>
            <a:r>
              <a:rPr lang="en-US" sz="2400" dirty="0"/>
              <a:t>$ ls</a:t>
            </a:r>
          </a:p>
        </p:txBody>
      </p:sp>
      <p:sp>
        <p:nvSpPr>
          <p:cNvPr id="12" name="Oval 11">
            <a:extLst>
              <a:ext uri="{FF2B5EF4-FFF2-40B4-BE49-F238E27FC236}">
                <a16:creationId xmlns:a16="http://schemas.microsoft.com/office/drawing/2014/main" id="{D922E9EF-2E9F-4E41-9820-9F64B9305F03}"/>
              </a:ext>
            </a:extLst>
          </p:cNvPr>
          <p:cNvSpPr/>
          <p:nvPr/>
        </p:nvSpPr>
        <p:spPr>
          <a:xfrm>
            <a:off x="5802085" y="2220687"/>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7" name="TextBox 6">
            <a:extLst>
              <a:ext uri="{FF2B5EF4-FFF2-40B4-BE49-F238E27FC236}">
                <a16:creationId xmlns:a16="http://schemas.microsoft.com/office/drawing/2014/main" id="{428C7CAF-A93E-4BC6-BA1F-203A08B0273F}"/>
              </a:ext>
            </a:extLst>
          </p:cNvPr>
          <p:cNvSpPr txBox="1"/>
          <p:nvPr/>
        </p:nvSpPr>
        <p:spPr>
          <a:xfrm>
            <a:off x="9503230" y="2484120"/>
            <a:ext cx="1817913"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clone </a:t>
            </a:r>
            <a:r>
              <a:rPr lang="en-US" dirty="0">
                <a:solidFill>
                  <a:srgbClr val="FF0000"/>
                </a:solidFill>
                <a:latin typeface="Arial" panose="020B0604020202020204" pitchFamily="34" charset="0"/>
                <a:cs typeface="Arial" panose="020B0604020202020204" pitchFamily="34" charset="0"/>
              </a:rPr>
              <a:t>shell </a:t>
            </a:r>
            <a:r>
              <a:rPr lang="en-US" dirty="0">
                <a:latin typeface="Arial" panose="020B0604020202020204" pitchFamily="34" charset="0"/>
                <a:cs typeface="Arial" panose="020B0604020202020204" pitchFamily="34" charset="0"/>
              </a:rPr>
              <a:t>process</a:t>
            </a:r>
          </a:p>
          <a:p>
            <a:endParaRPr lang="en-US"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overwrite cloned process with </a:t>
            </a:r>
            <a:r>
              <a:rPr lang="en-US" dirty="0">
                <a:solidFill>
                  <a:srgbClr val="FF0000"/>
                </a:solidFill>
                <a:latin typeface="Arial" panose="020B0604020202020204" pitchFamily="34" charset="0"/>
                <a:cs typeface="Arial" panose="020B0604020202020204" pitchFamily="34" charset="0"/>
              </a:rPr>
              <a:t>ls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8566739-0C4F-4E0E-BC00-89BDEB428DBB}"/>
                  </a:ext>
                </a:extLst>
              </p14:cNvPr>
              <p14:cNvContentPartPr/>
              <p14:nvPr/>
            </p14:nvContentPartPr>
            <p14:xfrm>
              <a:off x="6838920" y="1479600"/>
              <a:ext cx="2343600" cy="1454400"/>
            </p14:xfrm>
          </p:contentPart>
        </mc:Choice>
        <mc:Fallback xmlns="">
          <p:pic>
            <p:nvPicPr>
              <p:cNvPr id="9" name="Ink 8">
                <a:extLst>
                  <a:ext uri="{FF2B5EF4-FFF2-40B4-BE49-F238E27FC236}">
                    <a16:creationId xmlns:a16="http://schemas.microsoft.com/office/drawing/2014/main" id="{88566739-0C4F-4E0E-BC00-89BDEB428DBB}"/>
                  </a:ext>
                </a:extLst>
              </p:cNvPr>
              <p:cNvPicPr/>
              <p:nvPr/>
            </p:nvPicPr>
            <p:blipFill>
              <a:blip r:embed="rId4"/>
              <a:stretch>
                <a:fillRect/>
              </a:stretch>
            </p:blipFill>
            <p:spPr>
              <a:xfrm>
                <a:off x="6829560" y="1470240"/>
                <a:ext cx="2362320" cy="1473120"/>
              </a:xfrm>
              <a:prstGeom prst="rect">
                <a:avLst/>
              </a:prstGeom>
            </p:spPr>
          </p:pic>
        </mc:Fallback>
      </mc:AlternateContent>
    </p:spTree>
    <p:extLst>
      <p:ext uri="{BB962C8B-B14F-4D97-AF65-F5344CB8AC3E}">
        <p14:creationId xmlns:p14="http://schemas.microsoft.com/office/powerpoint/2010/main" val="956577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4" name="TextBox 3">
            <a:extLst>
              <a:ext uri="{FF2B5EF4-FFF2-40B4-BE49-F238E27FC236}">
                <a16:creationId xmlns:a16="http://schemas.microsoft.com/office/drawing/2014/main" id="{A7BACC6A-B0F9-48F7-A580-B8C7FDA35C46}"/>
              </a:ext>
            </a:extLst>
          </p:cNvPr>
          <p:cNvSpPr txBox="1"/>
          <p:nvPr/>
        </p:nvSpPr>
        <p:spPr>
          <a:xfrm>
            <a:off x="8654144" y="1055914"/>
            <a:ext cx="2427514" cy="1200329"/>
          </a:xfrm>
          <a:prstGeom prst="rect">
            <a:avLst/>
          </a:prstGeom>
          <a:noFill/>
        </p:spPr>
        <p:txBody>
          <a:bodyPr wrap="square" rtlCol="0">
            <a:spAutoFit/>
          </a:bodyPr>
          <a:lstStyle/>
          <a:p>
            <a:r>
              <a:rPr lang="en-US" sz="2400" dirty="0"/>
              <a:t>$ ls</a:t>
            </a:r>
          </a:p>
          <a:p>
            <a:r>
              <a:rPr lang="en-US" sz="2400" dirty="0" err="1"/>
              <a:t>a.out</a:t>
            </a:r>
            <a:endParaRPr lang="en-US" sz="2400" dirty="0"/>
          </a:p>
          <a:p>
            <a:r>
              <a:rPr lang="en-US" sz="2400" dirty="0" err="1"/>
              <a:t>a.c</a:t>
            </a:r>
            <a:endParaRPr lang="en-US" sz="2400" dirty="0"/>
          </a:p>
        </p:txBody>
      </p:sp>
      <p:sp>
        <p:nvSpPr>
          <p:cNvPr id="12" name="Oval 11">
            <a:extLst>
              <a:ext uri="{FF2B5EF4-FFF2-40B4-BE49-F238E27FC236}">
                <a16:creationId xmlns:a16="http://schemas.microsoft.com/office/drawing/2014/main" id="{D922E9EF-2E9F-4E41-9820-9F64B9305F03}"/>
              </a:ext>
            </a:extLst>
          </p:cNvPr>
          <p:cNvSpPr/>
          <p:nvPr/>
        </p:nvSpPr>
        <p:spPr>
          <a:xfrm>
            <a:off x="5802085" y="2220687"/>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7" name="TextBox 6">
            <a:extLst>
              <a:ext uri="{FF2B5EF4-FFF2-40B4-BE49-F238E27FC236}">
                <a16:creationId xmlns:a16="http://schemas.microsoft.com/office/drawing/2014/main" id="{428C7CAF-A93E-4BC6-BA1F-203A08B0273F}"/>
              </a:ext>
            </a:extLst>
          </p:cNvPr>
          <p:cNvSpPr txBox="1"/>
          <p:nvPr/>
        </p:nvSpPr>
        <p:spPr>
          <a:xfrm>
            <a:off x="9503230" y="2484120"/>
            <a:ext cx="1817913" cy="1477328"/>
          </a:xfrm>
          <a:prstGeom prst="rect">
            <a:avLst/>
          </a:prstGeom>
          <a:noFill/>
        </p:spPr>
        <p:txBody>
          <a:bodyPr wrap="square" rtlCol="0">
            <a:spAutoFit/>
          </a:bodyPr>
          <a:lstStyle/>
          <a:p>
            <a:endParaRPr lang="en-US" dirty="0">
              <a:solidFill>
                <a:srgbClr val="FF0000"/>
              </a:solidFill>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ls</a:t>
            </a:r>
            <a:r>
              <a:rPr lang="en-US" dirty="0">
                <a:latin typeface="Arial" panose="020B0604020202020204" pitchFamily="34" charset="0"/>
                <a:cs typeface="Arial" panose="020B0604020202020204" pitchFamily="34" charset="0"/>
              </a:rPr>
              <a:t> is executing.</a:t>
            </a:r>
          </a:p>
          <a:p>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shell</a:t>
            </a:r>
            <a:r>
              <a:rPr lang="en-US" dirty="0">
                <a:latin typeface="Arial" panose="020B0604020202020204" pitchFamily="34" charset="0"/>
                <a:cs typeface="Arial" panose="020B0604020202020204" pitchFamily="34" charset="0"/>
              </a:rPr>
              <a:t> is waiting for </a:t>
            </a:r>
            <a:r>
              <a:rPr lang="en-US" dirty="0">
                <a:solidFill>
                  <a:srgbClr val="FF0000"/>
                </a:solidFill>
                <a:latin typeface="Arial" panose="020B0604020202020204" pitchFamily="34" charset="0"/>
                <a:cs typeface="Arial" panose="020B0604020202020204" pitchFamily="34" charset="0"/>
              </a:rPr>
              <a:t>ls </a:t>
            </a:r>
            <a:r>
              <a:rPr lang="en-US" dirty="0">
                <a:latin typeface="Arial" panose="020B0604020202020204" pitchFamily="34" charset="0"/>
                <a:cs typeface="Arial" panose="020B0604020202020204" pitchFamily="34" charset="0"/>
              </a:rPr>
              <a:t>to finish</a:t>
            </a:r>
          </a:p>
        </p:txBody>
      </p:sp>
    </p:spTree>
    <p:extLst>
      <p:ext uri="{BB962C8B-B14F-4D97-AF65-F5344CB8AC3E}">
        <p14:creationId xmlns:p14="http://schemas.microsoft.com/office/powerpoint/2010/main" val="1754004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7" name="TextBox 6">
            <a:extLst>
              <a:ext uri="{FF2B5EF4-FFF2-40B4-BE49-F238E27FC236}">
                <a16:creationId xmlns:a16="http://schemas.microsoft.com/office/drawing/2014/main" id="{428C7CAF-A93E-4BC6-BA1F-203A08B0273F}"/>
              </a:ext>
            </a:extLst>
          </p:cNvPr>
          <p:cNvSpPr txBox="1"/>
          <p:nvPr/>
        </p:nvSpPr>
        <p:spPr>
          <a:xfrm>
            <a:off x="9731830" y="3429000"/>
            <a:ext cx="2242455" cy="1200329"/>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ls</a:t>
            </a:r>
            <a:r>
              <a:rPr lang="en-US" dirty="0">
                <a:latin typeface="Arial" panose="020B0604020202020204" pitchFamily="34" charset="0"/>
                <a:cs typeface="Arial" panose="020B0604020202020204" pitchFamily="34" charset="0"/>
              </a:rPr>
              <a:t> has exited</a:t>
            </a:r>
          </a:p>
          <a:p>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shell</a:t>
            </a:r>
            <a:r>
              <a:rPr lang="en-US" dirty="0">
                <a:latin typeface="Arial" panose="020B0604020202020204" pitchFamily="34" charset="0"/>
                <a:cs typeface="Arial" panose="020B0604020202020204" pitchFamily="34" charset="0"/>
              </a:rPr>
              <a:t> is waiting for the user input</a:t>
            </a:r>
          </a:p>
        </p:txBody>
      </p:sp>
      <p:sp>
        <p:nvSpPr>
          <p:cNvPr id="18" name="TextBox 17">
            <a:extLst>
              <a:ext uri="{FF2B5EF4-FFF2-40B4-BE49-F238E27FC236}">
                <a16:creationId xmlns:a16="http://schemas.microsoft.com/office/drawing/2014/main" id="{B7A36799-85DC-4F67-BB16-22A41974EF53}"/>
              </a:ext>
            </a:extLst>
          </p:cNvPr>
          <p:cNvSpPr txBox="1"/>
          <p:nvPr/>
        </p:nvSpPr>
        <p:spPr>
          <a:xfrm>
            <a:off x="8654144" y="1055914"/>
            <a:ext cx="2427514" cy="1569660"/>
          </a:xfrm>
          <a:prstGeom prst="rect">
            <a:avLst/>
          </a:prstGeom>
          <a:noFill/>
        </p:spPr>
        <p:txBody>
          <a:bodyPr wrap="square" rtlCol="0">
            <a:spAutoFit/>
          </a:bodyPr>
          <a:lstStyle/>
          <a:p>
            <a:r>
              <a:rPr lang="en-US" sz="2400" dirty="0"/>
              <a:t>$ ls</a:t>
            </a:r>
          </a:p>
          <a:p>
            <a:r>
              <a:rPr lang="en-US" sz="2400" dirty="0" err="1"/>
              <a:t>a.out</a:t>
            </a:r>
            <a:endParaRPr lang="en-US" sz="2400" dirty="0"/>
          </a:p>
          <a:p>
            <a:r>
              <a:rPr lang="en-US" sz="2400" dirty="0" err="1"/>
              <a:t>a.c</a:t>
            </a:r>
            <a:endParaRPr lang="en-US" sz="2400" dirty="0"/>
          </a:p>
          <a:p>
            <a:r>
              <a:rPr lang="en-US" sz="2400" dirty="0"/>
              <a:t>$</a:t>
            </a:r>
          </a:p>
        </p:txBody>
      </p:sp>
    </p:spTree>
    <p:extLst>
      <p:ext uri="{BB962C8B-B14F-4D97-AF65-F5344CB8AC3E}">
        <p14:creationId xmlns:p14="http://schemas.microsoft.com/office/powerpoint/2010/main" val="3586451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B8BD-CC45-4EFD-9A40-E765F070CF9D}"/>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557AA48E-217B-4AAF-964B-555D25AC610A}"/>
              </a:ext>
            </a:extLst>
          </p:cNvPr>
          <p:cNvSpPr>
            <a:spLocks noGrp="1"/>
          </p:cNvSpPr>
          <p:nvPr>
            <p:ph idx="1"/>
          </p:nvPr>
        </p:nvSpPr>
        <p:spPr/>
        <p:txBody>
          <a:bodyPr>
            <a:normAutofit fontScale="85000" lnSpcReduction="20000"/>
          </a:bodyPr>
          <a:lstStyle/>
          <a:p>
            <a:pPr marL="0" indent="0">
              <a:buNone/>
            </a:pPr>
            <a:r>
              <a:rPr lang="en-US" dirty="0"/>
              <a:t>while (1) {</a:t>
            </a:r>
          </a:p>
          <a:p>
            <a:pPr marL="0" indent="0">
              <a:buNone/>
            </a:pPr>
            <a:r>
              <a:rPr lang="en-US" dirty="0"/>
              <a:t>   </a:t>
            </a:r>
            <a:r>
              <a:rPr lang="en-US" dirty="0" err="1"/>
              <a:t>printf</a:t>
            </a:r>
            <a:r>
              <a:rPr lang="en-US" dirty="0"/>
              <a:t>(“$ ”);</a:t>
            </a:r>
          </a:p>
          <a:p>
            <a:pPr marL="0" indent="0">
              <a:buNone/>
            </a:pPr>
            <a:r>
              <a:rPr lang="en-US" dirty="0"/>
              <a:t>   </a:t>
            </a:r>
            <a:r>
              <a:rPr lang="en-US" dirty="0" err="1"/>
              <a:t>read_command</a:t>
            </a:r>
            <a:r>
              <a:rPr lang="en-US" dirty="0"/>
              <a:t>(</a:t>
            </a:r>
            <a:r>
              <a:rPr lang="en-US" dirty="0" err="1"/>
              <a:t>cmd</a:t>
            </a:r>
            <a:r>
              <a:rPr lang="en-US" dirty="0"/>
              <a:t>, </a:t>
            </a:r>
            <a:r>
              <a:rPr lang="en-US" dirty="0" err="1"/>
              <a:t>args</a:t>
            </a:r>
            <a:r>
              <a:rPr lang="en-US" dirty="0"/>
              <a:t>);</a:t>
            </a:r>
          </a:p>
          <a:p>
            <a:pPr marL="0" indent="0">
              <a:buNone/>
            </a:pPr>
            <a:r>
              <a:rPr lang="en-US" dirty="0"/>
              <a:t>   </a:t>
            </a:r>
            <a:r>
              <a:rPr lang="en-US" dirty="0" err="1"/>
              <a:t>pid</a:t>
            </a:r>
            <a:r>
              <a:rPr lang="en-US" dirty="0"/>
              <a:t> = fork();</a:t>
            </a:r>
          </a:p>
          <a:p>
            <a:pPr marL="0" indent="0">
              <a:buNone/>
            </a:pPr>
            <a:r>
              <a:rPr lang="en-US" dirty="0"/>
              <a:t>   if (</a:t>
            </a:r>
            <a:r>
              <a:rPr lang="en-US" dirty="0" err="1"/>
              <a:t>pid</a:t>
            </a:r>
            <a:r>
              <a:rPr lang="en-US" dirty="0"/>
              <a:t> == 0) {</a:t>
            </a:r>
          </a:p>
          <a:p>
            <a:pPr marL="0" indent="0">
              <a:buNone/>
            </a:pPr>
            <a:r>
              <a:rPr lang="en-US" dirty="0"/>
              <a:t>      exec(</a:t>
            </a:r>
            <a:r>
              <a:rPr lang="en-US" dirty="0" err="1"/>
              <a:t>cmd</a:t>
            </a:r>
            <a:r>
              <a:rPr lang="en-US" dirty="0"/>
              <a:t>, </a:t>
            </a:r>
            <a:r>
              <a:rPr lang="en-US" dirty="0" err="1"/>
              <a:t>args</a:t>
            </a:r>
            <a:r>
              <a:rPr lang="en-US" dirty="0"/>
              <a:t>);</a:t>
            </a:r>
          </a:p>
          <a:p>
            <a:pPr marL="0" indent="0">
              <a:buNone/>
            </a:pPr>
            <a:r>
              <a:rPr lang="en-US" dirty="0"/>
              <a:t>   } else if (</a:t>
            </a:r>
            <a:r>
              <a:rPr lang="en-US" dirty="0" err="1"/>
              <a:t>pid</a:t>
            </a:r>
            <a:r>
              <a:rPr lang="en-US" dirty="0"/>
              <a:t> &gt; 0) {</a:t>
            </a:r>
          </a:p>
          <a:p>
            <a:pPr marL="0" indent="0">
              <a:buNone/>
            </a:pPr>
            <a:r>
              <a:rPr lang="en-US" dirty="0"/>
              <a:t>      wait();</a:t>
            </a:r>
          </a:p>
          <a:p>
            <a:pPr marL="0" indent="0">
              <a:buNone/>
            </a:pPr>
            <a:r>
              <a:rPr lang="en-US" dirty="0"/>
              <a:t>   } else</a:t>
            </a:r>
          </a:p>
          <a:p>
            <a:pPr marL="0" indent="0">
              <a:buNone/>
            </a:pPr>
            <a:r>
              <a:rPr lang="en-US" dirty="0"/>
              <a:t>      </a:t>
            </a:r>
            <a:r>
              <a:rPr lang="en-US" dirty="0" err="1"/>
              <a:t>printf</a:t>
            </a:r>
            <a:r>
              <a:rPr lang="en-US" dirty="0"/>
              <a:t>(“Failed to fork\n”);</a:t>
            </a:r>
          </a:p>
          <a:p>
            <a:pPr marL="0" indent="0">
              <a:buNone/>
            </a:pPr>
            <a:r>
              <a:rPr lang="en-US" dirty="0"/>
              <a:t>}</a:t>
            </a:r>
          </a:p>
        </p:txBody>
      </p:sp>
      <p:sp>
        <p:nvSpPr>
          <p:cNvPr id="4" name="TextBox 3">
            <a:extLst>
              <a:ext uri="{FF2B5EF4-FFF2-40B4-BE49-F238E27FC236}">
                <a16:creationId xmlns:a16="http://schemas.microsoft.com/office/drawing/2014/main" id="{5229857D-BC6C-4099-878F-C41ECBB8CBCE}"/>
              </a:ext>
            </a:extLst>
          </p:cNvPr>
          <p:cNvSpPr txBox="1"/>
          <p:nvPr/>
        </p:nvSpPr>
        <p:spPr>
          <a:xfrm>
            <a:off x="8109856" y="2394857"/>
            <a:ext cx="2503714"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current working directory is copied to the child during fork.</a:t>
            </a:r>
          </a:p>
          <a:p>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ls</a:t>
            </a:r>
            <a:r>
              <a:rPr lang="en-US" dirty="0">
                <a:latin typeface="Arial" panose="020B0604020202020204" pitchFamily="34" charset="0"/>
                <a:cs typeface="Arial" panose="020B0604020202020204" pitchFamily="34" charset="0"/>
              </a:rPr>
              <a:t> program gives the same result in the parent and the child.</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1D0CD72-2923-47E4-A531-D1EFF3EFE231}"/>
                  </a:ext>
                </a:extLst>
              </p14:cNvPr>
              <p14:cNvContentPartPr/>
              <p14:nvPr/>
            </p14:nvContentPartPr>
            <p14:xfrm>
              <a:off x="755640" y="793800"/>
              <a:ext cx="7525080" cy="3994560"/>
            </p14:xfrm>
          </p:contentPart>
        </mc:Choice>
        <mc:Fallback xmlns="">
          <p:pic>
            <p:nvPicPr>
              <p:cNvPr id="5" name="Ink 4">
                <a:extLst>
                  <a:ext uri="{FF2B5EF4-FFF2-40B4-BE49-F238E27FC236}">
                    <a16:creationId xmlns:a16="http://schemas.microsoft.com/office/drawing/2014/main" id="{51D0CD72-2923-47E4-A531-D1EFF3EFE231}"/>
                  </a:ext>
                </a:extLst>
              </p:cNvPr>
              <p:cNvPicPr/>
              <p:nvPr/>
            </p:nvPicPr>
            <p:blipFill>
              <a:blip r:embed="rId4"/>
              <a:stretch>
                <a:fillRect/>
              </a:stretch>
            </p:blipFill>
            <p:spPr>
              <a:xfrm>
                <a:off x="746280" y="784440"/>
                <a:ext cx="7543800" cy="4013280"/>
              </a:xfrm>
              <a:prstGeom prst="rect">
                <a:avLst/>
              </a:prstGeom>
            </p:spPr>
          </p:pic>
        </mc:Fallback>
      </mc:AlternateContent>
    </p:spTree>
    <p:extLst>
      <p:ext uri="{BB962C8B-B14F-4D97-AF65-F5344CB8AC3E}">
        <p14:creationId xmlns:p14="http://schemas.microsoft.com/office/powerpoint/2010/main" val="2090995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6B7E-4B97-407B-9634-2337EC805414}"/>
              </a:ext>
            </a:extLst>
          </p:cNvPr>
          <p:cNvSpPr>
            <a:spLocks noGrp="1"/>
          </p:cNvSpPr>
          <p:nvPr>
            <p:ph type="title"/>
          </p:nvPr>
        </p:nvSpPr>
        <p:spPr/>
        <p:txBody>
          <a:bodyPr/>
          <a:lstStyle/>
          <a:p>
            <a:r>
              <a:rPr lang="en-US" dirty="0" err="1"/>
              <a:t>creat</a:t>
            </a:r>
            <a:endParaRPr lang="en-US" dirty="0"/>
          </a:p>
        </p:txBody>
      </p:sp>
      <p:sp>
        <p:nvSpPr>
          <p:cNvPr id="3" name="Content Placeholder 2">
            <a:extLst>
              <a:ext uri="{FF2B5EF4-FFF2-40B4-BE49-F238E27FC236}">
                <a16:creationId xmlns:a16="http://schemas.microsoft.com/office/drawing/2014/main" id="{D69F0919-95DD-4703-94D4-7F39DD151E7A}"/>
              </a:ext>
            </a:extLst>
          </p:cNvPr>
          <p:cNvSpPr>
            <a:spLocks noGrp="1"/>
          </p:cNvSpPr>
          <p:nvPr>
            <p:ph idx="1"/>
          </p:nvPr>
        </p:nvSpPr>
        <p:spPr/>
        <p:txBody>
          <a:bodyPr/>
          <a:lstStyle/>
          <a:p>
            <a:r>
              <a:rPr lang="en-US" dirty="0"/>
              <a:t>int </a:t>
            </a:r>
            <a:r>
              <a:rPr lang="en-US" dirty="0" err="1"/>
              <a:t>creat</a:t>
            </a:r>
            <a:r>
              <a:rPr lang="en-US" dirty="0"/>
              <a:t>(const char *pathname, int flags);</a:t>
            </a:r>
          </a:p>
          <a:p>
            <a:pPr lvl="1"/>
            <a:r>
              <a:rPr lang="en-US" dirty="0"/>
              <a:t>creates a new file</a:t>
            </a:r>
          </a:p>
          <a:p>
            <a:pPr lvl="1"/>
            <a:r>
              <a:rPr lang="en-US" dirty="0"/>
              <a:t>if the file already exists, truncates it</a:t>
            </a:r>
          </a:p>
          <a:p>
            <a:pPr lvl="1"/>
            <a:r>
              <a:rPr lang="en-US" dirty="0"/>
              <a:t>permissions (who can access the file) are set according to flags</a:t>
            </a:r>
          </a:p>
          <a:p>
            <a:pPr lvl="1"/>
            <a:r>
              <a:rPr lang="en-US" dirty="0"/>
              <a:t>On successful, an integer file descriptor is returned</a:t>
            </a:r>
          </a:p>
          <a:p>
            <a:pPr lvl="1"/>
            <a:r>
              <a:rPr lang="en-US" dirty="0"/>
              <a:t>the file descriptor can be used to write to file</a:t>
            </a:r>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61C5EDA-D27B-4E13-8626-DFB7FAF8AB86}"/>
                  </a:ext>
                </a:extLst>
              </p14:cNvPr>
              <p14:cNvContentPartPr/>
              <p14:nvPr/>
            </p14:nvContentPartPr>
            <p14:xfrm>
              <a:off x="1625760" y="2190600"/>
              <a:ext cx="5245200" cy="133920"/>
            </p14:xfrm>
          </p:contentPart>
        </mc:Choice>
        <mc:Fallback xmlns="">
          <p:pic>
            <p:nvPicPr>
              <p:cNvPr id="4" name="Ink 3">
                <a:extLst>
                  <a:ext uri="{FF2B5EF4-FFF2-40B4-BE49-F238E27FC236}">
                    <a16:creationId xmlns:a16="http://schemas.microsoft.com/office/drawing/2014/main" id="{E61C5EDA-D27B-4E13-8626-DFB7FAF8AB86}"/>
                  </a:ext>
                </a:extLst>
              </p:cNvPr>
              <p:cNvPicPr/>
              <p:nvPr/>
            </p:nvPicPr>
            <p:blipFill>
              <a:blip r:embed="rId4"/>
              <a:stretch>
                <a:fillRect/>
              </a:stretch>
            </p:blipFill>
            <p:spPr>
              <a:xfrm>
                <a:off x="1616400" y="2181240"/>
                <a:ext cx="5263920" cy="152640"/>
              </a:xfrm>
              <a:prstGeom prst="rect">
                <a:avLst/>
              </a:prstGeom>
            </p:spPr>
          </p:pic>
        </mc:Fallback>
      </mc:AlternateContent>
    </p:spTree>
    <p:extLst>
      <p:ext uri="{BB962C8B-B14F-4D97-AF65-F5344CB8AC3E}">
        <p14:creationId xmlns:p14="http://schemas.microsoft.com/office/powerpoint/2010/main" val="3719583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B532-4AA5-42CD-8520-8011FEB62DC7}"/>
              </a:ext>
            </a:extLst>
          </p:cNvPr>
          <p:cNvSpPr>
            <a:spLocks noGrp="1"/>
          </p:cNvSpPr>
          <p:nvPr>
            <p:ph type="title"/>
          </p:nvPr>
        </p:nvSpPr>
        <p:spPr/>
        <p:txBody>
          <a:bodyPr/>
          <a:lstStyle/>
          <a:p>
            <a:r>
              <a:rPr lang="en-US" dirty="0"/>
              <a:t>file descriptor</a:t>
            </a:r>
          </a:p>
        </p:txBody>
      </p:sp>
      <p:sp>
        <p:nvSpPr>
          <p:cNvPr id="3" name="Content Placeholder 2">
            <a:extLst>
              <a:ext uri="{FF2B5EF4-FFF2-40B4-BE49-F238E27FC236}">
                <a16:creationId xmlns:a16="http://schemas.microsoft.com/office/drawing/2014/main" id="{28BE176C-6BA5-4FE2-A5F3-1363611A552A}"/>
              </a:ext>
            </a:extLst>
          </p:cNvPr>
          <p:cNvSpPr>
            <a:spLocks noGrp="1"/>
          </p:cNvSpPr>
          <p:nvPr>
            <p:ph idx="1"/>
          </p:nvPr>
        </p:nvSpPr>
        <p:spPr/>
        <p:txBody>
          <a:bodyPr/>
          <a:lstStyle/>
          <a:p>
            <a:r>
              <a:rPr lang="en-US" dirty="0"/>
              <a:t>file descriptor can refer to a file as well as a device</a:t>
            </a:r>
          </a:p>
          <a:p>
            <a:endParaRPr lang="en-US" dirty="0"/>
          </a:p>
          <a:p>
            <a:r>
              <a:rPr lang="en-US" dirty="0"/>
              <a:t>file descriptor 0 refers to the input device (e.g., keyboard)</a:t>
            </a:r>
          </a:p>
          <a:p>
            <a:pPr lvl="1"/>
            <a:r>
              <a:rPr lang="en-US" dirty="0"/>
              <a:t>0 points to standard input</a:t>
            </a:r>
          </a:p>
          <a:p>
            <a:endParaRPr lang="en-US" dirty="0"/>
          </a:p>
          <a:p>
            <a:r>
              <a:rPr lang="en-US" dirty="0"/>
              <a:t>file descriptor 1, 2 refers to the output device (e.g., a display screen)</a:t>
            </a:r>
          </a:p>
          <a:p>
            <a:pPr lvl="1"/>
            <a:r>
              <a:rPr lang="en-US" dirty="0"/>
              <a:t>1 points to standard output</a:t>
            </a:r>
          </a:p>
          <a:p>
            <a:pPr lvl="1"/>
            <a:r>
              <a:rPr lang="en-US" dirty="0"/>
              <a:t>2 points to standard error</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FBFA7E3-D591-48A5-B5AE-398A7E1E6E13}"/>
                  </a:ext>
                </a:extLst>
              </p14:cNvPr>
              <p14:cNvContentPartPr/>
              <p14:nvPr/>
            </p14:nvContentPartPr>
            <p14:xfrm>
              <a:off x="3219480" y="4667400"/>
              <a:ext cx="590760" cy="44640"/>
            </p14:xfrm>
          </p:contentPart>
        </mc:Choice>
        <mc:Fallback xmlns="">
          <p:pic>
            <p:nvPicPr>
              <p:cNvPr id="4" name="Ink 3">
                <a:extLst>
                  <a:ext uri="{FF2B5EF4-FFF2-40B4-BE49-F238E27FC236}">
                    <a16:creationId xmlns:a16="http://schemas.microsoft.com/office/drawing/2014/main" id="{3FBFA7E3-D591-48A5-B5AE-398A7E1E6E13}"/>
                  </a:ext>
                </a:extLst>
              </p:cNvPr>
              <p:cNvPicPr/>
              <p:nvPr/>
            </p:nvPicPr>
            <p:blipFill>
              <a:blip r:embed="rId4"/>
              <a:stretch>
                <a:fillRect/>
              </a:stretch>
            </p:blipFill>
            <p:spPr>
              <a:xfrm>
                <a:off x="3210120" y="4658040"/>
                <a:ext cx="609480" cy="63360"/>
              </a:xfrm>
              <a:prstGeom prst="rect">
                <a:avLst/>
              </a:prstGeom>
            </p:spPr>
          </p:pic>
        </mc:Fallback>
      </mc:AlternateContent>
    </p:spTree>
    <p:extLst>
      <p:ext uri="{BB962C8B-B14F-4D97-AF65-F5344CB8AC3E}">
        <p14:creationId xmlns:p14="http://schemas.microsoft.com/office/powerpoint/2010/main" val="2650527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376C-81E3-4A21-A268-1B575A06AB8B}"/>
              </a:ext>
            </a:extLst>
          </p:cNvPr>
          <p:cNvSpPr>
            <a:spLocks noGrp="1"/>
          </p:cNvSpPr>
          <p:nvPr>
            <p:ph type="title"/>
          </p:nvPr>
        </p:nvSpPr>
        <p:spPr/>
        <p:txBody>
          <a:bodyPr/>
          <a:lstStyle/>
          <a:p>
            <a:r>
              <a:rPr lang="en-US" dirty="0"/>
              <a:t>write</a:t>
            </a:r>
          </a:p>
        </p:txBody>
      </p:sp>
      <p:sp>
        <p:nvSpPr>
          <p:cNvPr id="3" name="Content Placeholder 2">
            <a:extLst>
              <a:ext uri="{FF2B5EF4-FFF2-40B4-BE49-F238E27FC236}">
                <a16:creationId xmlns:a16="http://schemas.microsoft.com/office/drawing/2014/main" id="{F84B0713-C904-48C9-84AB-A227CC2C48B0}"/>
              </a:ext>
            </a:extLst>
          </p:cNvPr>
          <p:cNvSpPr>
            <a:spLocks noGrp="1"/>
          </p:cNvSpPr>
          <p:nvPr>
            <p:ph idx="1"/>
          </p:nvPr>
        </p:nvSpPr>
        <p:spPr/>
        <p:txBody>
          <a:bodyPr/>
          <a:lstStyle/>
          <a:p>
            <a:r>
              <a:rPr lang="en-US" dirty="0" err="1"/>
              <a:t>ssize_t</a:t>
            </a:r>
            <a:r>
              <a:rPr lang="en-US" dirty="0"/>
              <a:t> write(int </a:t>
            </a:r>
            <a:r>
              <a:rPr lang="en-US" dirty="0" err="1"/>
              <a:t>fd</a:t>
            </a:r>
            <a:r>
              <a:rPr lang="en-US" dirty="0"/>
              <a:t>, const void *</a:t>
            </a:r>
            <a:r>
              <a:rPr lang="en-US" dirty="0" err="1"/>
              <a:t>buf</a:t>
            </a:r>
            <a:r>
              <a:rPr lang="en-US" dirty="0"/>
              <a:t>, </a:t>
            </a:r>
            <a:r>
              <a:rPr lang="en-US" dirty="0" err="1"/>
              <a:t>size_t</a:t>
            </a:r>
            <a:r>
              <a:rPr lang="en-US" dirty="0"/>
              <a:t> count);</a:t>
            </a:r>
          </a:p>
          <a:p>
            <a:pPr lvl="1"/>
            <a:r>
              <a:rPr lang="en-US" dirty="0"/>
              <a:t>write up to count bytes from </a:t>
            </a:r>
            <a:r>
              <a:rPr lang="en-US" dirty="0" err="1"/>
              <a:t>buf</a:t>
            </a:r>
            <a:r>
              <a:rPr lang="en-US" dirty="0"/>
              <a:t> to file referred by the file descriptor </a:t>
            </a:r>
            <a:r>
              <a:rPr lang="en-US" dirty="0" err="1"/>
              <a:t>fd</a:t>
            </a:r>
            <a:endParaRPr lang="en-US" dirty="0"/>
          </a:p>
          <a:p>
            <a:pPr lvl="1"/>
            <a:r>
              <a:rPr lang="en-US" dirty="0"/>
              <a:t>returns the number of bytes that were written to the file</a:t>
            </a:r>
          </a:p>
          <a:p>
            <a:pPr lvl="1"/>
            <a:endParaRPr lang="en-US" dirty="0"/>
          </a:p>
          <a:p>
            <a:pPr lvl="1"/>
            <a:endParaRPr lang="en-US" dirty="0"/>
          </a:p>
          <a:p>
            <a:pPr lvl="1"/>
            <a:endParaRPr lang="en-US" dirty="0"/>
          </a:p>
          <a:p>
            <a:r>
              <a:rPr lang="en-US" dirty="0"/>
              <a:t>To know more</a:t>
            </a:r>
          </a:p>
          <a:p>
            <a:pPr lvl="1"/>
            <a:r>
              <a:rPr lang="en-US" dirty="0"/>
              <a:t>type man 2 write in your terminal</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81D96E0-CE50-406D-B16D-7BC3383D2DA8}"/>
                  </a:ext>
                </a:extLst>
              </p14:cNvPr>
              <p14:cNvContentPartPr/>
              <p14:nvPr/>
            </p14:nvContentPartPr>
            <p14:xfrm>
              <a:off x="3498840" y="2247840"/>
              <a:ext cx="4420080" cy="70200"/>
            </p14:xfrm>
          </p:contentPart>
        </mc:Choice>
        <mc:Fallback xmlns="">
          <p:pic>
            <p:nvPicPr>
              <p:cNvPr id="4" name="Ink 3">
                <a:extLst>
                  <a:ext uri="{FF2B5EF4-FFF2-40B4-BE49-F238E27FC236}">
                    <a16:creationId xmlns:a16="http://schemas.microsoft.com/office/drawing/2014/main" id="{681D96E0-CE50-406D-B16D-7BC3383D2DA8}"/>
                  </a:ext>
                </a:extLst>
              </p:cNvPr>
              <p:cNvPicPr/>
              <p:nvPr/>
            </p:nvPicPr>
            <p:blipFill>
              <a:blip r:embed="rId4"/>
              <a:stretch>
                <a:fillRect/>
              </a:stretch>
            </p:blipFill>
            <p:spPr>
              <a:xfrm>
                <a:off x="3489480" y="2238480"/>
                <a:ext cx="4438800" cy="88920"/>
              </a:xfrm>
              <a:prstGeom prst="rect">
                <a:avLst/>
              </a:prstGeom>
            </p:spPr>
          </p:pic>
        </mc:Fallback>
      </mc:AlternateContent>
    </p:spTree>
    <p:extLst>
      <p:ext uri="{BB962C8B-B14F-4D97-AF65-F5344CB8AC3E}">
        <p14:creationId xmlns:p14="http://schemas.microsoft.com/office/powerpoint/2010/main" val="1609748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4DF7-0C05-4632-8F80-D3DED1C19E88}"/>
              </a:ext>
            </a:extLst>
          </p:cNvPr>
          <p:cNvSpPr>
            <a:spLocks noGrp="1"/>
          </p:cNvSpPr>
          <p:nvPr>
            <p:ph type="title"/>
          </p:nvPr>
        </p:nvSpPr>
        <p:spPr/>
        <p:txBody>
          <a:bodyPr/>
          <a:lstStyle/>
          <a:p>
            <a:r>
              <a:rPr lang="en-US" dirty="0"/>
              <a:t>read</a:t>
            </a:r>
          </a:p>
        </p:txBody>
      </p:sp>
      <p:sp>
        <p:nvSpPr>
          <p:cNvPr id="3" name="Content Placeholder 2">
            <a:extLst>
              <a:ext uri="{FF2B5EF4-FFF2-40B4-BE49-F238E27FC236}">
                <a16:creationId xmlns:a16="http://schemas.microsoft.com/office/drawing/2014/main" id="{F38C5650-3FCA-47FA-8541-F112CB41420E}"/>
              </a:ext>
            </a:extLst>
          </p:cNvPr>
          <p:cNvSpPr>
            <a:spLocks noGrp="1"/>
          </p:cNvSpPr>
          <p:nvPr>
            <p:ph idx="1"/>
          </p:nvPr>
        </p:nvSpPr>
        <p:spPr/>
        <p:txBody>
          <a:bodyPr/>
          <a:lstStyle/>
          <a:p>
            <a:r>
              <a:rPr lang="en-US" dirty="0" err="1"/>
              <a:t>ssize_t</a:t>
            </a:r>
            <a:r>
              <a:rPr lang="en-US" dirty="0"/>
              <a:t> read(int </a:t>
            </a:r>
            <a:r>
              <a:rPr lang="en-US" dirty="0" err="1"/>
              <a:t>fd</a:t>
            </a:r>
            <a:r>
              <a:rPr lang="en-US" dirty="0"/>
              <a:t>, void *</a:t>
            </a:r>
            <a:r>
              <a:rPr lang="en-US" dirty="0" err="1"/>
              <a:t>buf</a:t>
            </a:r>
            <a:r>
              <a:rPr lang="en-US" dirty="0"/>
              <a:t>, </a:t>
            </a:r>
            <a:r>
              <a:rPr lang="en-US" dirty="0" err="1"/>
              <a:t>size_t</a:t>
            </a:r>
            <a:r>
              <a:rPr lang="en-US" dirty="0"/>
              <a:t> count);</a:t>
            </a:r>
          </a:p>
          <a:p>
            <a:pPr lvl="1"/>
            <a:r>
              <a:rPr lang="en-US" dirty="0"/>
              <a:t>read up to count bytes from the file referred by file descriptor </a:t>
            </a:r>
            <a:r>
              <a:rPr lang="en-US" dirty="0" err="1"/>
              <a:t>fd</a:t>
            </a:r>
            <a:r>
              <a:rPr lang="en-US" dirty="0"/>
              <a:t> into </a:t>
            </a:r>
            <a:r>
              <a:rPr lang="en-US" dirty="0" err="1"/>
              <a:t>buf</a:t>
            </a:r>
            <a:endParaRPr lang="en-US" dirty="0"/>
          </a:p>
          <a:p>
            <a:pPr lvl="1"/>
            <a:r>
              <a:rPr lang="en-US" dirty="0"/>
              <a:t>returns the number of bytes read</a:t>
            </a:r>
          </a:p>
          <a:p>
            <a:pPr lvl="1"/>
            <a:r>
              <a:rPr lang="en-US" dirty="0"/>
              <a:t>If the </a:t>
            </a:r>
            <a:r>
              <a:rPr lang="en-US" dirty="0" err="1"/>
              <a:t>fd</a:t>
            </a:r>
            <a:r>
              <a:rPr lang="en-US" dirty="0"/>
              <a:t> is standard input, read system call waits for the user input</a:t>
            </a:r>
          </a:p>
          <a:p>
            <a:pPr lvl="1"/>
            <a:endParaRPr lang="en-US" dirty="0"/>
          </a:p>
          <a:p>
            <a:pPr lvl="1"/>
            <a:endParaRPr lang="en-US" dirty="0"/>
          </a:p>
          <a:p>
            <a:pPr lvl="1"/>
            <a:endParaRPr lang="en-US" dirty="0"/>
          </a:p>
          <a:p>
            <a:r>
              <a:rPr lang="en-US" dirty="0"/>
              <a:t>To know more</a:t>
            </a:r>
          </a:p>
          <a:p>
            <a:pPr lvl="1"/>
            <a:r>
              <a:rPr lang="en-US" dirty="0"/>
              <a:t>type man 2 read in your terminal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F3B216B-6DF6-4E21-AFFB-C3904C6EF689}"/>
                  </a:ext>
                </a:extLst>
              </p14:cNvPr>
              <p14:cNvContentPartPr/>
              <p14:nvPr/>
            </p14:nvContentPartPr>
            <p14:xfrm>
              <a:off x="3321000" y="2254320"/>
              <a:ext cx="3200760" cy="101880"/>
            </p14:xfrm>
          </p:contentPart>
        </mc:Choice>
        <mc:Fallback xmlns="">
          <p:pic>
            <p:nvPicPr>
              <p:cNvPr id="4" name="Ink 3">
                <a:extLst>
                  <a:ext uri="{FF2B5EF4-FFF2-40B4-BE49-F238E27FC236}">
                    <a16:creationId xmlns:a16="http://schemas.microsoft.com/office/drawing/2014/main" id="{1F3B216B-6DF6-4E21-AFFB-C3904C6EF689}"/>
                  </a:ext>
                </a:extLst>
              </p:cNvPr>
              <p:cNvPicPr/>
              <p:nvPr/>
            </p:nvPicPr>
            <p:blipFill>
              <a:blip r:embed="rId4"/>
              <a:stretch>
                <a:fillRect/>
              </a:stretch>
            </p:blipFill>
            <p:spPr>
              <a:xfrm>
                <a:off x="3311640" y="2244960"/>
                <a:ext cx="3219480" cy="120600"/>
              </a:xfrm>
              <a:prstGeom prst="rect">
                <a:avLst/>
              </a:prstGeom>
            </p:spPr>
          </p:pic>
        </mc:Fallback>
      </mc:AlternateContent>
    </p:spTree>
    <p:extLst>
      <p:ext uri="{BB962C8B-B14F-4D97-AF65-F5344CB8AC3E}">
        <p14:creationId xmlns:p14="http://schemas.microsoft.com/office/powerpoint/2010/main" val="2597723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0842-FC75-4D41-894A-FB3A837551D9}"/>
              </a:ext>
            </a:extLst>
          </p:cNvPr>
          <p:cNvSpPr>
            <a:spLocks noGrp="1"/>
          </p:cNvSpPr>
          <p:nvPr>
            <p:ph type="title"/>
          </p:nvPr>
        </p:nvSpPr>
        <p:spPr/>
        <p:txBody>
          <a:bodyPr/>
          <a:lstStyle/>
          <a:p>
            <a:r>
              <a:rPr lang="en-US" dirty="0"/>
              <a:t>File descriptor table</a:t>
            </a:r>
          </a:p>
        </p:txBody>
      </p:sp>
      <p:sp>
        <p:nvSpPr>
          <p:cNvPr id="3" name="Content Placeholder 2">
            <a:extLst>
              <a:ext uri="{FF2B5EF4-FFF2-40B4-BE49-F238E27FC236}">
                <a16:creationId xmlns:a16="http://schemas.microsoft.com/office/drawing/2014/main" id="{CB14F8DF-BA78-48DD-B2B9-3C1A80CB7EC1}"/>
              </a:ext>
            </a:extLst>
          </p:cNvPr>
          <p:cNvSpPr>
            <a:spLocks noGrp="1"/>
          </p:cNvSpPr>
          <p:nvPr>
            <p:ph idx="1"/>
          </p:nvPr>
        </p:nvSpPr>
        <p:spPr/>
        <p:txBody>
          <a:bodyPr>
            <a:normAutofit fontScale="92500"/>
          </a:bodyPr>
          <a:lstStyle/>
          <a:p>
            <a:r>
              <a:rPr lang="en-US" dirty="0"/>
              <a:t>A file descriptor is a small integer</a:t>
            </a:r>
          </a:p>
          <a:p>
            <a:endParaRPr lang="en-US" dirty="0"/>
          </a:p>
          <a:p>
            <a:r>
              <a:rPr lang="en-US" dirty="0"/>
              <a:t>For every process, OS maintains a table of descriptors</a:t>
            </a:r>
          </a:p>
          <a:p>
            <a:pPr lvl="1"/>
            <a:r>
              <a:rPr lang="en-US" dirty="0"/>
              <a:t>open files, devices, etc.</a:t>
            </a:r>
          </a:p>
          <a:p>
            <a:pPr lvl="1"/>
            <a:endParaRPr lang="en-US" dirty="0"/>
          </a:p>
          <a:p>
            <a:r>
              <a:rPr lang="en-US" dirty="0"/>
              <a:t>0, 1, and 2 are reserved for standard input, standard output, and standard error</a:t>
            </a:r>
          </a:p>
          <a:p>
            <a:endParaRPr lang="en-US" dirty="0"/>
          </a:p>
          <a:p>
            <a:r>
              <a:rPr lang="en-US" dirty="0"/>
              <a:t>The process may create/open new files using </a:t>
            </a:r>
            <a:r>
              <a:rPr lang="en-US" dirty="0" err="1"/>
              <a:t>creat</a:t>
            </a:r>
            <a:r>
              <a:rPr lang="en-US" dirty="0"/>
              <a:t> and open system calls</a:t>
            </a:r>
          </a:p>
          <a:p>
            <a:pPr lvl="1"/>
            <a:r>
              <a:rPr lang="en-US" dirty="0" err="1"/>
              <a:t>creat</a:t>
            </a:r>
            <a:r>
              <a:rPr lang="en-US" dirty="0"/>
              <a:t> and open system calls add a new entry to the file descriptor table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A59E3D2-9832-424C-BE21-28DC596AB93D}"/>
                  </a:ext>
                </a:extLst>
              </p14:cNvPr>
              <p14:cNvContentPartPr/>
              <p14:nvPr/>
            </p14:nvContentPartPr>
            <p14:xfrm>
              <a:off x="5137200" y="4394160"/>
              <a:ext cx="2521080" cy="89280"/>
            </p14:xfrm>
          </p:contentPart>
        </mc:Choice>
        <mc:Fallback xmlns="">
          <p:pic>
            <p:nvPicPr>
              <p:cNvPr id="4" name="Ink 3">
                <a:extLst>
                  <a:ext uri="{FF2B5EF4-FFF2-40B4-BE49-F238E27FC236}">
                    <a16:creationId xmlns:a16="http://schemas.microsoft.com/office/drawing/2014/main" id="{AA59E3D2-9832-424C-BE21-28DC596AB93D}"/>
                  </a:ext>
                </a:extLst>
              </p:cNvPr>
              <p:cNvPicPr/>
              <p:nvPr/>
            </p:nvPicPr>
            <p:blipFill>
              <a:blip r:embed="rId4"/>
              <a:stretch>
                <a:fillRect/>
              </a:stretch>
            </p:blipFill>
            <p:spPr>
              <a:xfrm>
                <a:off x="5127840" y="4384800"/>
                <a:ext cx="2539800" cy="108000"/>
              </a:xfrm>
              <a:prstGeom prst="rect">
                <a:avLst/>
              </a:prstGeom>
            </p:spPr>
          </p:pic>
        </mc:Fallback>
      </mc:AlternateContent>
    </p:spTree>
    <p:extLst>
      <p:ext uri="{BB962C8B-B14F-4D97-AF65-F5344CB8AC3E}">
        <p14:creationId xmlns:p14="http://schemas.microsoft.com/office/powerpoint/2010/main" val="2701949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Tree>
    <p:extLst>
      <p:ext uri="{BB962C8B-B14F-4D97-AF65-F5344CB8AC3E}">
        <p14:creationId xmlns:p14="http://schemas.microsoft.com/office/powerpoint/2010/main" val="248297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exec(ls, {“ls”, NULL});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7EF10BA-583A-4370-8AD9-39490C5BDEB3}"/>
                  </a:ext>
                </a:extLst>
              </p14:cNvPr>
              <p14:cNvContentPartPr/>
              <p14:nvPr/>
            </p14:nvContentPartPr>
            <p14:xfrm>
              <a:off x="3886200" y="2787480"/>
              <a:ext cx="1384560" cy="1283400"/>
            </p14:xfrm>
          </p:contentPart>
        </mc:Choice>
        <mc:Fallback xmlns="">
          <p:pic>
            <p:nvPicPr>
              <p:cNvPr id="4" name="Ink 3">
                <a:extLst>
                  <a:ext uri="{FF2B5EF4-FFF2-40B4-BE49-F238E27FC236}">
                    <a16:creationId xmlns:a16="http://schemas.microsoft.com/office/drawing/2014/main" id="{97EF10BA-583A-4370-8AD9-39490C5BDEB3}"/>
                  </a:ext>
                </a:extLst>
              </p:cNvPr>
              <p:cNvPicPr/>
              <p:nvPr/>
            </p:nvPicPr>
            <p:blipFill>
              <a:blip r:embed="rId4"/>
              <a:stretch>
                <a:fillRect/>
              </a:stretch>
            </p:blipFill>
            <p:spPr>
              <a:xfrm>
                <a:off x="3876840" y="2778120"/>
                <a:ext cx="1403280" cy="1302120"/>
              </a:xfrm>
              <a:prstGeom prst="rect">
                <a:avLst/>
              </a:prstGeom>
            </p:spPr>
          </p:pic>
        </mc:Fallback>
      </mc:AlternateContent>
    </p:spTree>
    <p:extLst>
      <p:ext uri="{BB962C8B-B14F-4D97-AF65-F5344CB8AC3E}">
        <p14:creationId xmlns:p14="http://schemas.microsoft.com/office/powerpoint/2010/main" val="186894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0</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B11B688-7F95-465F-9EEC-958DFDC11839}"/>
                  </a:ext>
                </a:extLst>
              </p14:cNvPr>
              <p14:cNvContentPartPr/>
              <p14:nvPr/>
            </p14:nvContentPartPr>
            <p14:xfrm>
              <a:off x="799920" y="2413080"/>
              <a:ext cx="7544520" cy="1454400"/>
            </p14:xfrm>
          </p:contentPart>
        </mc:Choice>
        <mc:Fallback xmlns="">
          <p:pic>
            <p:nvPicPr>
              <p:cNvPr id="5" name="Ink 4">
                <a:extLst>
                  <a:ext uri="{FF2B5EF4-FFF2-40B4-BE49-F238E27FC236}">
                    <a16:creationId xmlns:a16="http://schemas.microsoft.com/office/drawing/2014/main" id="{3B11B688-7F95-465F-9EEC-958DFDC11839}"/>
                  </a:ext>
                </a:extLst>
              </p:cNvPr>
              <p:cNvPicPr/>
              <p:nvPr/>
            </p:nvPicPr>
            <p:blipFill>
              <a:blip r:embed="rId4"/>
              <a:stretch>
                <a:fillRect/>
              </a:stretch>
            </p:blipFill>
            <p:spPr>
              <a:xfrm>
                <a:off x="790560" y="2403720"/>
                <a:ext cx="7563240" cy="1473120"/>
              </a:xfrm>
              <a:prstGeom prst="rect">
                <a:avLst/>
              </a:prstGeom>
            </p:spPr>
          </p:pic>
        </mc:Fallback>
      </mc:AlternateContent>
    </p:spTree>
    <p:extLst>
      <p:ext uri="{BB962C8B-B14F-4D97-AF65-F5344CB8AC3E}">
        <p14:creationId xmlns:p14="http://schemas.microsoft.com/office/powerpoint/2010/main" val="2959516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fd2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endParaRPr lang="en-US"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0</a:t>
            </a:r>
          </a:p>
        </p:txBody>
      </p:sp>
      <p:cxnSp>
        <p:nvCxnSpPr>
          <p:cNvPr id="8" name="Straight Arrow Connector 7">
            <a:extLst>
              <a:ext uri="{FF2B5EF4-FFF2-40B4-BE49-F238E27FC236}">
                <a16:creationId xmlns:a16="http://schemas.microsoft.com/office/drawing/2014/main" id="{D3195DEF-5B2F-4AC4-B190-10172714AAB7}"/>
              </a:ext>
            </a:extLst>
          </p:cNvPr>
          <p:cNvCxnSpPr/>
          <p:nvPr/>
        </p:nvCxnSpPr>
        <p:spPr>
          <a:xfrm>
            <a:off x="1578429" y="3777343"/>
            <a:ext cx="1687285"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2B879C-485E-467F-891D-2AA159EB1AEC}"/>
              </a:ext>
            </a:extLst>
          </p:cNvPr>
          <p:cNvSpPr txBox="1"/>
          <p:nvPr/>
        </p:nvSpPr>
        <p:spPr>
          <a:xfrm>
            <a:off x="3309255" y="4027715"/>
            <a:ext cx="1730829" cy="646331"/>
          </a:xfrm>
          <a:prstGeom prst="rect">
            <a:avLst/>
          </a:prstGeom>
          <a:noFill/>
        </p:spPr>
        <p:txBody>
          <a:bodyPr wrap="square" rtlCol="0">
            <a:spAutoFit/>
          </a:bodyPr>
          <a:lstStyle/>
          <a:p>
            <a:r>
              <a:rPr lang="en-US" dirty="0"/>
              <a:t>file: “tmp1”</a:t>
            </a:r>
          </a:p>
          <a:p>
            <a:r>
              <a:rPr lang="en-US" dirty="0"/>
              <a:t>offset: 0</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895C7E9-41A6-44AB-B8E2-4B15E3D698AF}"/>
                  </a:ext>
                </a:extLst>
              </p14:cNvPr>
              <p14:cNvContentPartPr/>
              <p14:nvPr/>
            </p14:nvContentPartPr>
            <p14:xfrm>
              <a:off x="901800" y="3085920"/>
              <a:ext cx="6775560" cy="788040"/>
            </p14:xfrm>
          </p:contentPart>
        </mc:Choice>
        <mc:Fallback xmlns="">
          <p:pic>
            <p:nvPicPr>
              <p:cNvPr id="5" name="Ink 4">
                <a:extLst>
                  <a:ext uri="{FF2B5EF4-FFF2-40B4-BE49-F238E27FC236}">
                    <a16:creationId xmlns:a16="http://schemas.microsoft.com/office/drawing/2014/main" id="{F895C7E9-41A6-44AB-B8E2-4B15E3D698AF}"/>
                  </a:ext>
                </a:extLst>
              </p:cNvPr>
              <p:cNvPicPr/>
              <p:nvPr/>
            </p:nvPicPr>
            <p:blipFill>
              <a:blip r:embed="rId4"/>
              <a:stretch>
                <a:fillRect/>
              </a:stretch>
            </p:blipFill>
            <p:spPr>
              <a:xfrm>
                <a:off x="892440" y="3076560"/>
                <a:ext cx="6794280" cy="806760"/>
              </a:xfrm>
              <a:prstGeom prst="rect">
                <a:avLst/>
              </a:prstGeom>
            </p:spPr>
          </p:pic>
        </mc:Fallback>
      </mc:AlternateContent>
    </p:spTree>
    <p:extLst>
      <p:ext uri="{BB962C8B-B14F-4D97-AF65-F5344CB8AC3E}">
        <p14:creationId xmlns:p14="http://schemas.microsoft.com/office/powerpoint/2010/main" val="3389046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2" y="2481943"/>
            <a:ext cx="3984171"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 // fd1 == 3</a:t>
            </a:r>
          </a:p>
          <a:p>
            <a:r>
              <a:rPr lang="en-US" dirty="0">
                <a:latin typeface="Arial" panose="020B0604020202020204" pitchFamily="34" charset="0"/>
                <a:cs typeface="Arial" panose="020B0604020202020204" pitchFamily="34" charset="0"/>
              </a:rPr>
              <a:t>fd2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 // fd2 == 4</a:t>
            </a:r>
          </a:p>
          <a:p>
            <a:r>
              <a:rPr lang="en-US" dirty="0">
                <a:latin typeface="Arial" panose="020B0604020202020204" pitchFamily="34" charset="0"/>
                <a:cs typeface="Arial" panose="020B0604020202020204" pitchFamily="34" charset="0"/>
              </a:rPr>
              <a:t>write(fd1, “hello ”, 6);</a:t>
            </a:r>
          </a:p>
          <a:p>
            <a:endParaRPr lang="en-US"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6</a:t>
            </a:r>
          </a:p>
        </p:txBody>
      </p:sp>
      <p:cxnSp>
        <p:nvCxnSpPr>
          <p:cNvPr id="8" name="Straight Arrow Connector 7">
            <a:extLst>
              <a:ext uri="{FF2B5EF4-FFF2-40B4-BE49-F238E27FC236}">
                <a16:creationId xmlns:a16="http://schemas.microsoft.com/office/drawing/2014/main" id="{D3195DEF-5B2F-4AC4-B190-10172714AAB7}"/>
              </a:ext>
            </a:extLst>
          </p:cNvPr>
          <p:cNvCxnSpPr/>
          <p:nvPr/>
        </p:nvCxnSpPr>
        <p:spPr>
          <a:xfrm>
            <a:off x="1578429" y="3777343"/>
            <a:ext cx="1687285"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2B879C-485E-467F-891D-2AA159EB1AEC}"/>
              </a:ext>
            </a:extLst>
          </p:cNvPr>
          <p:cNvSpPr txBox="1"/>
          <p:nvPr/>
        </p:nvSpPr>
        <p:spPr>
          <a:xfrm>
            <a:off x="3309255" y="4027715"/>
            <a:ext cx="1730829" cy="646331"/>
          </a:xfrm>
          <a:prstGeom prst="rect">
            <a:avLst/>
          </a:prstGeom>
          <a:noFill/>
        </p:spPr>
        <p:txBody>
          <a:bodyPr wrap="square" rtlCol="0">
            <a:spAutoFit/>
          </a:bodyPr>
          <a:lstStyle/>
          <a:p>
            <a:r>
              <a:rPr lang="en-US" dirty="0"/>
              <a:t>file: “tmp1”</a:t>
            </a:r>
          </a:p>
          <a:p>
            <a:r>
              <a:rPr lang="en-US" dirty="0"/>
              <a:t>offset: 0</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71BC938-0AE1-4338-8900-2790071F08FF}"/>
                  </a:ext>
                </a:extLst>
              </p14:cNvPr>
              <p14:cNvContentPartPr/>
              <p14:nvPr/>
            </p14:nvContentPartPr>
            <p14:xfrm>
              <a:off x="3371760" y="2622600"/>
              <a:ext cx="4559760" cy="1238400"/>
            </p14:xfrm>
          </p:contentPart>
        </mc:Choice>
        <mc:Fallback xmlns="">
          <p:pic>
            <p:nvPicPr>
              <p:cNvPr id="5" name="Ink 4">
                <a:extLst>
                  <a:ext uri="{FF2B5EF4-FFF2-40B4-BE49-F238E27FC236}">
                    <a16:creationId xmlns:a16="http://schemas.microsoft.com/office/drawing/2014/main" id="{271BC938-0AE1-4338-8900-2790071F08FF}"/>
                  </a:ext>
                </a:extLst>
              </p:cNvPr>
              <p:cNvPicPr/>
              <p:nvPr/>
            </p:nvPicPr>
            <p:blipFill>
              <a:blip r:embed="rId4"/>
              <a:stretch>
                <a:fillRect/>
              </a:stretch>
            </p:blipFill>
            <p:spPr>
              <a:xfrm>
                <a:off x="3362400" y="2613240"/>
                <a:ext cx="4578480" cy="1257120"/>
              </a:xfrm>
              <a:prstGeom prst="rect">
                <a:avLst/>
              </a:prstGeom>
            </p:spPr>
          </p:pic>
        </mc:Fallback>
      </mc:AlternateContent>
    </p:spTree>
    <p:extLst>
      <p:ext uri="{BB962C8B-B14F-4D97-AF65-F5344CB8AC3E}">
        <p14:creationId xmlns:p14="http://schemas.microsoft.com/office/powerpoint/2010/main" val="3159826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fd2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write(fd1, “hello ”, 6);</a:t>
            </a:r>
          </a:p>
          <a:p>
            <a:r>
              <a:rPr lang="en-US" dirty="0">
                <a:latin typeface="Arial" panose="020B0604020202020204" pitchFamily="34" charset="0"/>
                <a:cs typeface="Arial" panose="020B0604020202020204" pitchFamily="34" charset="0"/>
              </a:rPr>
              <a:t>write(fd1, “world\n”, 6);</a:t>
            </a:r>
          </a:p>
          <a:p>
            <a:endParaRPr lang="en-US"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12</a:t>
            </a:r>
          </a:p>
        </p:txBody>
      </p:sp>
      <p:cxnSp>
        <p:nvCxnSpPr>
          <p:cNvPr id="8" name="Straight Arrow Connector 7">
            <a:extLst>
              <a:ext uri="{FF2B5EF4-FFF2-40B4-BE49-F238E27FC236}">
                <a16:creationId xmlns:a16="http://schemas.microsoft.com/office/drawing/2014/main" id="{D3195DEF-5B2F-4AC4-B190-10172714AAB7}"/>
              </a:ext>
            </a:extLst>
          </p:cNvPr>
          <p:cNvCxnSpPr/>
          <p:nvPr/>
        </p:nvCxnSpPr>
        <p:spPr>
          <a:xfrm>
            <a:off x="1578429" y="3777343"/>
            <a:ext cx="1687285"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2B879C-485E-467F-891D-2AA159EB1AEC}"/>
              </a:ext>
            </a:extLst>
          </p:cNvPr>
          <p:cNvSpPr txBox="1"/>
          <p:nvPr/>
        </p:nvSpPr>
        <p:spPr>
          <a:xfrm>
            <a:off x="3309255" y="4027715"/>
            <a:ext cx="1730829" cy="646331"/>
          </a:xfrm>
          <a:prstGeom prst="rect">
            <a:avLst/>
          </a:prstGeom>
          <a:noFill/>
        </p:spPr>
        <p:txBody>
          <a:bodyPr wrap="square" rtlCol="0">
            <a:spAutoFit/>
          </a:bodyPr>
          <a:lstStyle/>
          <a:p>
            <a:r>
              <a:rPr lang="en-US" dirty="0"/>
              <a:t>file: “tmp1”</a:t>
            </a:r>
          </a:p>
          <a:p>
            <a:r>
              <a:rPr lang="en-US" dirty="0"/>
              <a:t>offset: 0</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F3B3DD9-0113-4C55-83AD-4A45BD154A5E}"/>
                  </a:ext>
                </a:extLst>
              </p14:cNvPr>
              <p14:cNvContentPartPr/>
              <p14:nvPr/>
            </p14:nvContentPartPr>
            <p14:xfrm>
              <a:off x="3460680" y="3841920"/>
              <a:ext cx="825840" cy="38160"/>
            </p14:xfrm>
          </p:contentPart>
        </mc:Choice>
        <mc:Fallback xmlns="">
          <p:pic>
            <p:nvPicPr>
              <p:cNvPr id="5" name="Ink 4">
                <a:extLst>
                  <a:ext uri="{FF2B5EF4-FFF2-40B4-BE49-F238E27FC236}">
                    <a16:creationId xmlns:a16="http://schemas.microsoft.com/office/drawing/2014/main" id="{3F3B3DD9-0113-4C55-83AD-4A45BD154A5E}"/>
                  </a:ext>
                </a:extLst>
              </p:cNvPr>
              <p:cNvPicPr/>
              <p:nvPr/>
            </p:nvPicPr>
            <p:blipFill>
              <a:blip r:embed="rId4"/>
              <a:stretch>
                <a:fillRect/>
              </a:stretch>
            </p:blipFill>
            <p:spPr>
              <a:xfrm>
                <a:off x="3451320" y="3832560"/>
                <a:ext cx="844560" cy="56880"/>
              </a:xfrm>
              <a:prstGeom prst="rect">
                <a:avLst/>
              </a:prstGeom>
            </p:spPr>
          </p:pic>
        </mc:Fallback>
      </mc:AlternateContent>
    </p:spTree>
    <p:extLst>
      <p:ext uri="{BB962C8B-B14F-4D97-AF65-F5344CB8AC3E}">
        <p14:creationId xmlns:p14="http://schemas.microsoft.com/office/powerpoint/2010/main" val="3941113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fd2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write(fd1, “hello ”, 6);</a:t>
            </a:r>
          </a:p>
          <a:p>
            <a:r>
              <a:rPr lang="en-US" dirty="0">
                <a:latin typeface="Arial" panose="020B0604020202020204" pitchFamily="34" charset="0"/>
                <a:cs typeface="Arial" panose="020B0604020202020204" pitchFamily="34" charset="0"/>
              </a:rPr>
              <a:t>write(fd1, “world\n”, 6);</a:t>
            </a:r>
          </a:p>
          <a:p>
            <a:r>
              <a:rPr lang="en-US" dirty="0">
                <a:latin typeface="Arial" panose="020B0604020202020204" pitchFamily="34" charset="0"/>
                <a:cs typeface="Arial" panose="020B0604020202020204" pitchFamily="34" charset="0"/>
              </a:rPr>
              <a:t>write(fd2, “overwrite”, 9);</a:t>
            </a:r>
          </a:p>
          <a:p>
            <a:endParaRPr lang="en-US"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12</a:t>
            </a:r>
          </a:p>
        </p:txBody>
      </p:sp>
      <p:cxnSp>
        <p:nvCxnSpPr>
          <p:cNvPr id="8" name="Straight Arrow Connector 7">
            <a:extLst>
              <a:ext uri="{FF2B5EF4-FFF2-40B4-BE49-F238E27FC236}">
                <a16:creationId xmlns:a16="http://schemas.microsoft.com/office/drawing/2014/main" id="{D3195DEF-5B2F-4AC4-B190-10172714AAB7}"/>
              </a:ext>
            </a:extLst>
          </p:cNvPr>
          <p:cNvCxnSpPr/>
          <p:nvPr/>
        </p:nvCxnSpPr>
        <p:spPr>
          <a:xfrm>
            <a:off x="1578429" y="3777343"/>
            <a:ext cx="1687285"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2B879C-485E-467F-891D-2AA159EB1AEC}"/>
              </a:ext>
            </a:extLst>
          </p:cNvPr>
          <p:cNvSpPr txBox="1"/>
          <p:nvPr/>
        </p:nvSpPr>
        <p:spPr>
          <a:xfrm>
            <a:off x="3309255" y="4027715"/>
            <a:ext cx="1730829" cy="646331"/>
          </a:xfrm>
          <a:prstGeom prst="rect">
            <a:avLst/>
          </a:prstGeom>
          <a:noFill/>
        </p:spPr>
        <p:txBody>
          <a:bodyPr wrap="square" rtlCol="0">
            <a:spAutoFit/>
          </a:bodyPr>
          <a:lstStyle/>
          <a:p>
            <a:r>
              <a:rPr lang="en-US" dirty="0"/>
              <a:t>file: “tmp1”</a:t>
            </a:r>
          </a:p>
          <a:p>
            <a:r>
              <a:rPr lang="en-US" dirty="0"/>
              <a:t>offset: 9</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412A4AE-AE74-4863-8ED1-B2C9D36A3788}"/>
                  </a:ext>
                </a:extLst>
              </p14:cNvPr>
              <p14:cNvContentPartPr/>
              <p14:nvPr/>
            </p14:nvContentPartPr>
            <p14:xfrm>
              <a:off x="3924360" y="3911760"/>
              <a:ext cx="2927520" cy="756000"/>
            </p14:xfrm>
          </p:contentPart>
        </mc:Choice>
        <mc:Fallback xmlns="">
          <p:pic>
            <p:nvPicPr>
              <p:cNvPr id="5" name="Ink 4">
                <a:extLst>
                  <a:ext uri="{FF2B5EF4-FFF2-40B4-BE49-F238E27FC236}">
                    <a16:creationId xmlns:a16="http://schemas.microsoft.com/office/drawing/2014/main" id="{E412A4AE-AE74-4863-8ED1-B2C9D36A3788}"/>
                  </a:ext>
                </a:extLst>
              </p:cNvPr>
              <p:cNvPicPr/>
              <p:nvPr/>
            </p:nvPicPr>
            <p:blipFill>
              <a:blip r:embed="rId4"/>
              <a:stretch>
                <a:fillRect/>
              </a:stretch>
            </p:blipFill>
            <p:spPr>
              <a:xfrm>
                <a:off x="3915000" y="3902400"/>
                <a:ext cx="2946240" cy="774720"/>
              </a:xfrm>
              <a:prstGeom prst="rect">
                <a:avLst/>
              </a:prstGeom>
            </p:spPr>
          </p:pic>
        </mc:Fallback>
      </mc:AlternateContent>
    </p:spTree>
    <p:extLst>
      <p:ext uri="{BB962C8B-B14F-4D97-AF65-F5344CB8AC3E}">
        <p14:creationId xmlns:p14="http://schemas.microsoft.com/office/powerpoint/2010/main" val="34153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I/O redirection</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dirty="0"/>
              <a:t>int main() {</a:t>
            </a:r>
          </a:p>
          <a:p>
            <a:pPr marL="0" indent="0">
              <a:buNone/>
            </a:pPr>
            <a:r>
              <a:rPr lang="en-US" dirty="0"/>
              <a:t>   write(1, “hello\n”, 6);</a:t>
            </a:r>
          </a:p>
          <a:p>
            <a:pPr marL="0" indent="0">
              <a:buNone/>
            </a:pPr>
            <a:r>
              <a:rPr lang="en-US" dirty="0"/>
              <a:t>   return 0;</a:t>
            </a:r>
          </a:p>
          <a:p>
            <a:pPr marL="0" indent="0">
              <a:buNone/>
            </a:pPr>
            <a:r>
              <a:rPr lang="en-US" dirty="0"/>
              <a:t>} </a:t>
            </a:r>
          </a:p>
        </p:txBody>
      </p:sp>
      <p:sp>
        <p:nvSpPr>
          <p:cNvPr id="4" name="TextBox 3">
            <a:extLst>
              <a:ext uri="{FF2B5EF4-FFF2-40B4-BE49-F238E27FC236}">
                <a16:creationId xmlns:a16="http://schemas.microsoft.com/office/drawing/2014/main" id="{CDE45321-D1A7-420B-9277-D26C6BAD9DA8}"/>
              </a:ext>
            </a:extLst>
          </p:cNvPr>
          <p:cNvSpPr txBox="1"/>
          <p:nvPr/>
        </p:nvSpPr>
        <p:spPr>
          <a:xfrm>
            <a:off x="5998029" y="2939143"/>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a:t>
            </a:r>
            <a:r>
              <a:rPr lang="en-US" dirty="0" err="1">
                <a:latin typeface="Arial" panose="020B0604020202020204" pitchFamily="34" charset="0"/>
                <a:cs typeface="Arial" panose="020B0604020202020204" pitchFamily="34" charset="0"/>
              </a:rPr>
              <a:t>tmp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creates a new file </a:t>
            </a:r>
            <a:r>
              <a:rPr lang="en-US" dirty="0" err="1">
                <a:latin typeface="Arial" panose="020B0604020202020204" pitchFamily="34" charset="0"/>
                <a:cs typeface="Arial" panose="020B0604020202020204" pitchFamily="34" charset="0"/>
              </a:rPr>
              <a:t>tmp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writes “hello\n” in </a:t>
            </a:r>
            <a:r>
              <a:rPr lang="en-US" dirty="0" err="1">
                <a:latin typeface="Arial" panose="020B0604020202020204" pitchFamily="34" charset="0"/>
                <a:cs typeface="Arial" panose="020B0604020202020204" pitchFamily="34" charset="0"/>
              </a:rPr>
              <a:t>tmp</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BFBAA80-72C8-48C7-8655-1CE077A1A332}"/>
                  </a:ext>
                </a:extLst>
              </p14:cNvPr>
              <p14:cNvContentPartPr/>
              <p14:nvPr/>
            </p14:nvContentPartPr>
            <p14:xfrm>
              <a:off x="565200" y="1962000"/>
              <a:ext cx="5048640" cy="3804120"/>
            </p14:xfrm>
          </p:contentPart>
        </mc:Choice>
        <mc:Fallback xmlns="">
          <p:pic>
            <p:nvPicPr>
              <p:cNvPr id="5" name="Ink 4">
                <a:extLst>
                  <a:ext uri="{FF2B5EF4-FFF2-40B4-BE49-F238E27FC236}">
                    <a16:creationId xmlns:a16="http://schemas.microsoft.com/office/drawing/2014/main" id="{7BFBAA80-72C8-48C7-8655-1CE077A1A332}"/>
                  </a:ext>
                </a:extLst>
              </p:cNvPr>
              <p:cNvPicPr/>
              <p:nvPr/>
            </p:nvPicPr>
            <p:blipFill>
              <a:blip r:embed="rId4"/>
              <a:stretch>
                <a:fillRect/>
              </a:stretch>
            </p:blipFill>
            <p:spPr>
              <a:xfrm>
                <a:off x="555840" y="1952640"/>
                <a:ext cx="5067360" cy="3822840"/>
              </a:xfrm>
              <a:prstGeom prst="rect">
                <a:avLst/>
              </a:prstGeom>
            </p:spPr>
          </p:pic>
        </mc:Fallback>
      </mc:AlternateContent>
    </p:spTree>
    <p:extLst>
      <p:ext uri="{BB962C8B-B14F-4D97-AF65-F5344CB8AC3E}">
        <p14:creationId xmlns:p14="http://schemas.microsoft.com/office/powerpoint/2010/main" val="4116410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 always returns the lowest available descriptor in the file descriptor table</a:t>
            </a: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0</a:t>
            </a:r>
          </a:p>
        </p:txBody>
      </p:sp>
    </p:spTree>
    <p:extLst>
      <p:ext uri="{BB962C8B-B14F-4D97-AF65-F5344CB8AC3E}">
        <p14:creationId xmlns:p14="http://schemas.microsoft.com/office/powerpoint/2010/main" val="2430983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21829" y="2481943"/>
            <a:ext cx="3352800"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 always returns the lowest available descriptor in the file descriptor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close(fd1);</a:t>
            </a:r>
          </a:p>
          <a:p>
            <a:r>
              <a:rPr lang="en-US" dirty="0">
                <a:latin typeface="Arial" panose="020B0604020202020204" pitchFamily="34" charset="0"/>
                <a:cs typeface="Arial" panose="020B0604020202020204" pitchFamily="34" charset="0"/>
              </a:rPr>
              <a:t>close system call removes the file descriptor fd1 from the file descriptor table</a:t>
            </a:r>
          </a:p>
        </p:txBody>
      </p:sp>
    </p:spTree>
    <p:extLst>
      <p:ext uri="{BB962C8B-B14F-4D97-AF65-F5344CB8AC3E}">
        <p14:creationId xmlns:p14="http://schemas.microsoft.com/office/powerpoint/2010/main" val="3932329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 always returns the lowest available descriptor in the file descriptor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close(fd1);</a:t>
            </a:r>
          </a:p>
          <a:p>
            <a:r>
              <a:rPr lang="en-US" dirty="0">
                <a:latin typeface="Arial" panose="020B0604020202020204" pitchFamily="34" charset="0"/>
                <a:cs typeface="Arial" panose="020B0604020202020204" pitchFamily="34" charset="0"/>
              </a:rPr>
              <a:t>close system call removes the file descriptor fd1 from the file descriptor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close(1);</a:t>
            </a:r>
          </a:p>
        </p:txBody>
      </p:sp>
    </p:spTree>
    <p:extLst>
      <p:ext uri="{BB962C8B-B14F-4D97-AF65-F5344CB8AC3E}">
        <p14:creationId xmlns:p14="http://schemas.microsoft.com/office/powerpoint/2010/main" val="2756767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 always returns the lowest available descriptor in the file descriptor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close(fd1);</a:t>
            </a:r>
          </a:p>
          <a:p>
            <a:r>
              <a:rPr lang="en-US" dirty="0">
                <a:latin typeface="Arial" panose="020B0604020202020204" pitchFamily="34" charset="0"/>
                <a:cs typeface="Arial" panose="020B0604020202020204" pitchFamily="34" charset="0"/>
              </a:rPr>
              <a:t>close system call removes the file descriptor fd1 from the file descriptor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close(1);</a:t>
            </a:r>
          </a:p>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 fd1 is 1 at this point</a:t>
            </a:r>
          </a:p>
        </p:txBody>
      </p:sp>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F173B98-D8BE-4A04-ABA6-31A0F19950BA}"/>
                  </a:ext>
                </a:extLst>
              </p14:cNvPr>
              <p14:cNvContentPartPr/>
              <p14:nvPr/>
            </p14:nvContentPartPr>
            <p14:xfrm>
              <a:off x="6616800" y="5803920"/>
              <a:ext cx="362160" cy="44640"/>
            </p14:xfrm>
          </p:contentPart>
        </mc:Choice>
        <mc:Fallback xmlns="">
          <p:pic>
            <p:nvPicPr>
              <p:cNvPr id="7" name="Ink 6">
                <a:extLst>
                  <a:ext uri="{FF2B5EF4-FFF2-40B4-BE49-F238E27FC236}">
                    <a16:creationId xmlns:a16="http://schemas.microsoft.com/office/drawing/2014/main" id="{3F173B98-D8BE-4A04-ABA6-31A0F19950BA}"/>
                  </a:ext>
                </a:extLst>
              </p:cNvPr>
              <p:cNvPicPr/>
              <p:nvPr/>
            </p:nvPicPr>
            <p:blipFill>
              <a:blip r:embed="rId4"/>
              <a:stretch>
                <a:fillRect/>
              </a:stretch>
            </p:blipFill>
            <p:spPr>
              <a:xfrm>
                <a:off x="6607440" y="5794560"/>
                <a:ext cx="380880" cy="63360"/>
              </a:xfrm>
              <a:prstGeom prst="rect">
                <a:avLst/>
              </a:prstGeom>
            </p:spPr>
          </p:pic>
        </mc:Fallback>
      </mc:AlternateContent>
    </p:spTree>
    <p:extLst>
      <p:ext uri="{BB962C8B-B14F-4D97-AF65-F5344CB8AC3E}">
        <p14:creationId xmlns:p14="http://schemas.microsoft.com/office/powerpoint/2010/main" val="302268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exec</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3598898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D473-1BAF-480E-A275-FD3F991CEEF4}"/>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05D54C0F-60FC-4256-B5D5-88A15C54972E}"/>
              </a:ext>
            </a:extLst>
          </p:cNvPr>
          <p:cNvSpPr>
            <a:spLocks noGrp="1"/>
          </p:cNvSpPr>
          <p:nvPr>
            <p:ph idx="1"/>
          </p:nvPr>
        </p:nvSpPr>
        <p:spPr/>
        <p:txBody>
          <a:bodyPr/>
          <a:lstStyle/>
          <a:p>
            <a:r>
              <a:rPr lang="en-US" dirty="0"/>
              <a:t>The child process inherits the file descriptor table from the parent</a:t>
            </a:r>
          </a:p>
          <a:p>
            <a:endParaRPr lang="en-US" dirty="0"/>
          </a:p>
          <a:p>
            <a:r>
              <a:rPr lang="en-US" dirty="0"/>
              <a:t>The OS creates an identical file descriptor table for the child</a:t>
            </a:r>
          </a:p>
          <a:p>
            <a:endParaRPr lang="en-US" dirty="0"/>
          </a:p>
        </p:txBody>
      </p:sp>
    </p:spTree>
    <p:extLst>
      <p:ext uri="{BB962C8B-B14F-4D97-AF65-F5344CB8AC3E}">
        <p14:creationId xmlns:p14="http://schemas.microsoft.com/office/powerpoint/2010/main" val="27182607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Before fork</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24FAB15-0BF9-4058-B56B-7425AD5CBF20}"/>
                  </a:ext>
                </a:extLst>
              </p14:cNvPr>
              <p14:cNvContentPartPr/>
              <p14:nvPr/>
            </p14:nvContentPartPr>
            <p14:xfrm>
              <a:off x="1879560" y="5143680"/>
              <a:ext cx="381240" cy="235080"/>
            </p14:xfrm>
          </p:contentPart>
        </mc:Choice>
        <mc:Fallback xmlns="">
          <p:pic>
            <p:nvPicPr>
              <p:cNvPr id="3" name="Ink 2">
                <a:extLst>
                  <a:ext uri="{FF2B5EF4-FFF2-40B4-BE49-F238E27FC236}">
                    <a16:creationId xmlns:a16="http://schemas.microsoft.com/office/drawing/2014/main" id="{424FAB15-0BF9-4058-B56B-7425AD5CBF20}"/>
                  </a:ext>
                </a:extLst>
              </p:cNvPr>
              <p:cNvPicPr/>
              <p:nvPr/>
            </p:nvPicPr>
            <p:blipFill>
              <a:blip r:embed="rId4"/>
              <a:stretch>
                <a:fillRect/>
              </a:stretch>
            </p:blipFill>
            <p:spPr>
              <a:xfrm>
                <a:off x="1870200" y="5134320"/>
                <a:ext cx="399960" cy="253800"/>
              </a:xfrm>
              <a:prstGeom prst="rect">
                <a:avLst/>
              </a:prstGeom>
            </p:spPr>
          </p:pic>
        </mc:Fallback>
      </mc:AlternateContent>
    </p:spTree>
    <p:extLst>
      <p:ext uri="{BB962C8B-B14F-4D97-AF65-F5344CB8AC3E}">
        <p14:creationId xmlns:p14="http://schemas.microsoft.com/office/powerpoint/2010/main" val="1591200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After fork</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graphicFrame>
        <p:nvGraphicFramePr>
          <p:cNvPr id="7" name="Content Placeholder 3">
            <a:extLst>
              <a:ext uri="{FF2B5EF4-FFF2-40B4-BE49-F238E27FC236}">
                <a16:creationId xmlns:a16="http://schemas.microsoft.com/office/drawing/2014/main" id="{019E22FC-174B-4ACC-B8EF-BA4A3576DA02}"/>
              </a:ext>
            </a:extLst>
          </p:cNvPr>
          <p:cNvGraphicFramePr>
            <a:graphicFrameLocks/>
          </p:cNvGraphicFramePr>
          <p:nvPr/>
        </p:nvGraphicFramePr>
        <p:xfrm>
          <a:off x="8186049" y="2209799"/>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8" name="Straight Arrow Connector 7">
            <a:extLst>
              <a:ext uri="{FF2B5EF4-FFF2-40B4-BE49-F238E27FC236}">
                <a16:creationId xmlns:a16="http://schemas.microsoft.com/office/drawing/2014/main" id="{CCEB1BD6-4A2C-4FF5-80B1-EDBB1AB258C7}"/>
              </a:ext>
            </a:extLst>
          </p:cNvPr>
          <p:cNvCxnSpPr/>
          <p:nvPr/>
        </p:nvCxnSpPr>
        <p:spPr>
          <a:xfrm>
            <a:off x="8806535" y="2729819"/>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D7463C4-1BF6-4FF1-A3DC-30F910645F10}"/>
              </a:ext>
            </a:extLst>
          </p:cNvPr>
          <p:cNvSpPr txBox="1"/>
          <p:nvPr/>
        </p:nvSpPr>
        <p:spPr>
          <a:xfrm>
            <a:off x="10439392" y="2481942"/>
            <a:ext cx="1730829" cy="646331"/>
          </a:xfrm>
          <a:prstGeom prst="rect">
            <a:avLst/>
          </a:prstGeom>
          <a:noFill/>
        </p:spPr>
        <p:txBody>
          <a:bodyPr wrap="square" rtlCol="0">
            <a:spAutoFit/>
          </a:bodyPr>
          <a:lstStyle/>
          <a:p>
            <a:r>
              <a:rPr lang="en-US" dirty="0"/>
              <a:t>file: “tmp1”</a:t>
            </a:r>
          </a:p>
          <a:p>
            <a:r>
              <a:rPr lang="en-US" dirty="0"/>
              <a:t>offset: 0</a:t>
            </a:r>
          </a:p>
        </p:txBody>
      </p:sp>
      <p:sp>
        <p:nvSpPr>
          <p:cNvPr id="10" name="TextBox 9">
            <a:extLst>
              <a:ext uri="{FF2B5EF4-FFF2-40B4-BE49-F238E27FC236}">
                <a16:creationId xmlns:a16="http://schemas.microsoft.com/office/drawing/2014/main" id="{33A73124-B9B3-47D7-933E-AE97F78C1437}"/>
              </a:ext>
            </a:extLst>
          </p:cNvPr>
          <p:cNvSpPr txBox="1"/>
          <p:nvPr/>
        </p:nvSpPr>
        <p:spPr>
          <a:xfrm>
            <a:off x="1099462" y="5290457"/>
            <a:ext cx="33528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Parent</a:t>
            </a:r>
          </a:p>
        </p:txBody>
      </p:sp>
      <p:sp>
        <p:nvSpPr>
          <p:cNvPr id="11" name="TextBox 10">
            <a:extLst>
              <a:ext uri="{FF2B5EF4-FFF2-40B4-BE49-F238E27FC236}">
                <a16:creationId xmlns:a16="http://schemas.microsoft.com/office/drawing/2014/main" id="{40B612C5-4639-4BB4-9CED-8CD718D0EDA9}"/>
              </a:ext>
            </a:extLst>
          </p:cNvPr>
          <p:cNvSpPr txBox="1"/>
          <p:nvPr/>
        </p:nvSpPr>
        <p:spPr>
          <a:xfrm>
            <a:off x="8131628" y="5236029"/>
            <a:ext cx="33528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Child</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D9559F9-0417-41BD-8444-A0B4803CA955}"/>
                  </a:ext>
                </a:extLst>
              </p14:cNvPr>
              <p14:cNvContentPartPr/>
              <p14:nvPr/>
            </p14:nvContentPartPr>
            <p14:xfrm>
              <a:off x="1898640" y="5460840"/>
              <a:ext cx="7537680" cy="476640"/>
            </p14:xfrm>
          </p:contentPart>
        </mc:Choice>
        <mc:Fallback xmlns="">
          <p:pic>
            <p:nvPicPr>
              <p:cNvPr id="3" name="Ink 2">
                <a:extLst>
                  <a:ext uri="{FF2B5EF4-FFF2-40B4-BE49-F238E27FC236}">
                    <a16:creationId xmlns:a16="http://schemas.microsoft.com/office/drawing/2014/main" id="{2D9559F9-0417-41BD-8444-A0B4803CA955}"/>
                  </a:ext>
                </a:extLst>
              </p:cNvPr>
              <p:cNvPicPr/>
              <p:nvPr/>
            </p:nvPicPr>
            <p:blipFill>
              <a:blip r:embed="rId4"/>
              <a:stretch>
                <a:fillRect/>
              </a:stretch>
            </p:blipFill>
            <p:spPr>
              <a:xfrm>
                <a:off x="1889280" y="5451480"/>
                <a:ext cx="7556400" cy="495360"/>
              </a:xfrm>
              <a:prstGeom prst="rect">
                <a:avLst/>
              </a:prstGeom>
            </p:spPr>
          </p:pic>
        </mc:Fallback>
      </mc:AlternateContent>
    </p:spTree>
    <p:extLst>
      <p:ext uri="{BB962C8B-B14F-4D97-AF65-F5344CB8AC3E}">
        <p14:creationId xmlns:p14="http://schemas.microsoft.com/office/powerpoint/2010/main" val="4081159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After exec</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3809999" y="5159827"/>
            <a:ext cx="33528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On exec, the process</a:t>
            </a:r>
          </a:p>
          <a:p>
            <a:r>
              <a:rPr lang="en-US" sz="2400" dirty="0">
                <a:latin typeface="Arial" panose="020B0604020202020204" pitchFamily="34" charset="0"/>
                <a:cs typeface="Arial" panose="020B0604020202020204" pitchFamily="34" charset="0"/>
              </a:rPr>
              <a:t>retains file descriptors.</a:t>
            </a:r>
          </a:p>
        </p:txBody>
      </p:sp>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graphicFrame>
        <p:nvGraphicFramePr>
          <p:cNvPr id="7" name="Content Placeholder 3">
            <a:extLst>
              <a:ext uri="{FF2B5EF4-FFF2-40B4-BE49-F238E27FC236}">
                <a16:creationId xmlns:a16="http://schemas.microsoft.com/office/drawing/2014/main" id="{019E22FC-174B-4ACC-B8EF-BA4A3576DA02}"/>
              </a:ext>
            </a:extLst>
          </p:cNvPr>
          <p:cNvGraphicFramePr>
            <a:graphicFrameLocks/>
          </p:cNvGraphicFramePr>
          <p:nvPr/>
        </p:nvGraphicFramePr>
        <p:xfrm>
          <a:off x="8186049" y="2209799"/>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8" name="Straight Arrow Connector 7">
            <a:extLst>
              <a:ext uri="{FF2B5EF4-FFF2-40B4-BE49-F238E27FC236}">
                <a16:creationId xmlns:a16="http://schemas.microsoft.com/office/drawing/2014/main" id="{CCEB1BD6-4A2C-4FF5-80B1-EDBB1AB258C7}"/>
              </a:ext>
            </a:extLst>
          </p:cNvPr>
          <p:cNvCxnSpPr/>
          <p:nvPr/>
        </p:nvCxnSpPr>
        <p:spPr>
          <a:xfrm>
            <a:off x="8806535" y="2729819"/>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D7463C4-1BF6-4FF1-A3DC-30F910645F10}"/>
              </a:ext>
            </a:extLst>
          </p:cNvPr>
          <p:cNvSpPr txBox="1"/>
          <p:nvPr/>
        </p:nvSpPr>
        <p:spPr>
          <a:xfrm>
            <a:off x="10439392" y="2481942"/>
            <a:ext cx="1730829" cy="646331"/>
          </a:xfrm>
          <a:prstGeom prst="rect">
            <a:avLst/>
          </a:prstGeom>
          <a:noFill/>
        </p:spPr>
        <p:txBody>
          <a:bodyPr wrap="square" rtlCol="0">
            <a:spAutoFit/>
          </a:bodyPr>
          <a:lstStyle/>
          <a:p>
            <a:r>
              <a:rPr lang="en-US" dirty="0"/>
              <a:t>file: “tmp1”</a:t>
            </a:r>
          </a:p>
          <a:p>
            <a:r>
              <a:rPr lang="en-US" dirty="0"/>
              <a:t>offset: 0</a:t>
            </a:r>
          </a:p>
        </p:txBody>
      </p:sp>
      <p:sp>
        <p:nvSpPr>
          <p:cNvPr id="10" name="TextBox 9">
            <a:extLst>
              <a:ext uri="{FF2B5EF4-FFF2-40B4-BE49-F238E27FC236}">
                <a16:creationId xmlns:a16="http://schemas.microsoft.com/office/drawing/2014/main" id="{33A73124-B9B3-47D7-933E-AE97F78C1437}"/>
              </a:ext>
            </a:extLst>
          </p:cNvPr>
          <p:cNvSpPr txBox="1"/>
          <p:nvPr/>
        </p:nvSpPr>
        <p:spPr>
          <a:xfrm>
            <a:off x="1099462" y="5290457"/>
            <a:ext cx="33528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Parent</a:t>
            </a:r>
          </a:p>
        </p:txBody>
      </p:sp>
      <p:sp>
        <p:nvSpPr>
          <p:cNvPr id="11" name="TextBox 10">
            <a:extLst>
              <a:ext uri="{FF2B5EF4-FFF2-40B4-BE49-F238E27FC236}">
                <a16:creationId xmlns:a16="http://schemas.microsoft.com/office/drawing/2014/main" id="{40B612C5-4639-4BB4-9CED-8CD718D0EDA9}"/>
              </a:ext>
            </a:extLst>
          </p:cNvPr>
          <p:cNvSpPr txBox="1"/>
          <p:nvPr/>
        </p:nvSpPr>
        <p:spPr>
          <a:xfrm>
            <a:off x="8131628" y="5236029"/>
            <a:ext cx="33528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Child after exec</a:t>
            </a:r>
          </a:p>
        </p:txBody>
      </p:sp>
    </p:spTree>
    <p:extLst>
      <p:ext uri="{BB962C8B-B14F-4D97-AF65-F5344CB8AC3E}">
        <p14:creationId xmlns:p14="http://schemas.microsoft.com/office/powerpoint/2010/main" val="2655422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&gt;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dirty="0"/>
              <a:t>int main() {</a:t>
            </a:r>
          </a:p>
          <a:p>
            <a:pPr marL="0" indent="0">
              <a:buNone/>
            </a:pPr>
            <a:r>
              <a:rPr lang="en-US" dirty="0"/>
              <a:t>   write(1, “hello\n”, 6);</a:t>
            </a:r>
          </a:p>
          <a:p>
            <a:pPr marL="0" indent="0">
              <a:buNone/>
            </a:pPr>
            <a:r>
              <a:rPr lang="en-US" dirty="0"/>
              <a:t>   return 0;</a:t>
            </a:r>
          </a:p>
          <a:p>
            <a:pPr marL="0" indent="0">
              <a:buNone/>
            </a:pPr>
            <a:r>
              <a:rPr lang="en-US"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925291" y="4354287"/>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tmp1</a:t>
            </a:r>
          </a:p>
          <a:p>
            <a:r>
              <a:rPr lang="en-US" dirty="0">
                <a:latin typeface="Arial" panose="020B0604020202020204" pitchFamily="34" charset="0"/>
                <a:cs typeface="Arial" panose="020B0604020202020204" pitchFamily="34" charset="0"/>
              </a:rPr>
              <a:t>creates a new file tmp1</a:t>
            </a:r>
          </a:p>
          <a:p>
            <a:r>
              <a:rPr lang="en-US" dirty="0">
                <a:latin typeface="Arial" panose="020B0604020202020204" pitchFamily="34" charset="0"/>
                <a:cs typeface="Arial" panose="020B0604020202020204" pitchFamily="34" charset="0"/>
              </a:rPr>
              <a:t>writes “hello\n” in tmp1</a:t>
            </a:r>
          </a:p>
        </p:txBody>
      </p:sp>
      <p:sp>
        <p:nvSpPr>
          <p:cNvPr id="5" name="TextBox 4">
            <a:extLst>
              <a:ext uri="{FF2B5EF4-FFF2-40B4-BE49-F238E27FC236}">
                <a16:creationId xmlns:a16="http://schemas.microsoft.com/office/drawing/2014/main" id="{A2ABDC12-D0C9-4EA7-95A9-1AE0A2141C36}"/>
              </a:ext>
            </a:extLst>
          </p:cNvPr>
          <p:cNvSpPr txBox="1"/>
          <p:nvPr/>
        </p:nvSpPr>
        <p:spPr>
          <a:xfrm>
            <a:off x="5910943" y="1965552"/>
            <a:ext cx="5105400" cy="4401205"/>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endParaRPr lang="en-US" sz="2000" dirty="0">
              <a:solidFill>
                <a:srgbClr val="FF0000"/>
              </a:solidFill>
            </a:endParaRPr>
          </a:p>
          <a:p>
            <a:endParaRPr lang="en-US" sz="2000" dirty="0">
              <a:solidFill>
                <a:srgbClr val="FF0000"/>
              </a:solidFill>
            </a:endParaRP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5DC23E1-77ED-4CC8-8F46-343A19B92BE5}"/>
                  </a:ext>
                </a:extLst>
              </p14:cNvPr>
              <p14:cNvContentPartPr/>
              <p14:nvPr/>
            </p14:nvContentPartPr>
            <p14:xfrm>
              <a:off x="628560" y="806400"/>
              <a:ext cx="11538360" cy="3670560"/>
            </p14:xfrm>
          </p:contentPart>
        </mc:Choice>
        <mc:Fallback xmlns="">
          <p:pic>
            <p:nvPicPr>
              <p:cNvPr id="6" name="Ink 5">
                <a:extLst>
                  <a:ext uri="{FF2B5EF4-FFF2-40B4-BE49-F238E27FC236}">
                    <a16:creationId xmlns:a16="http://schemas.microsoft.com/office/drawing/2014/main" id="{65DC23E1-77ED-4CC8-8F46-343A19B92BE5}"/>
                  </a:ext>
                </a:extLst>
              </p:cNvPr>
              <p:cNvPicPr/>
              <p:nvPr/>
            </p:nvPicPr>
            <p:blipFill>
              <a:blip r:embed="rId4"/>
              <a:stretch>
                <a:fillRect/>
              </a:stretch>
            </p:blipFill>
            <p:spPr>
              <a:xfrm>
                <a:off x="619200" y="797040"/>
                <a:ext cx="11557080" cy="3689280"/>
              </a:xfrm>
              <a:prstGeom prst="rect">
                <a:avLst/>
              </a:prstGeom>
            </p:spPr>
          </p:pic>
        </mc:Fallback>
      </mc:AlternateContent>
    </p:spTree>
    <p:extLst>
      <p:ext uri="{BB962C8B-B14F-4D97-AF65-F5344CB8AC3E}">
        <p14:creationId xmlns:p14="http://schemas.microsoft.com/office/powerpoint/2010/main" val="825451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&gt;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dirty="0"/>
              <a:t>int main() {</a:t>
            </a:r>
          </a:p>
          <a:p>
            <a:pPr marL="0" indent="0">
              <a:buNone/>
            </a:pPr>
            <a:r>
              <a:rPr lang="en-US" dirty="0"/>
              <a:t>   write(1, “hello\n”, 6);</a:t>
            </a:r>
          </a:p>
          <a:p>
            <a:pPr marL="0" indent="0">
              <a:buNone/>
            </a:pPr>
            <a:r>
              <a:rPr lang="en-US" dirty="0"/>
              <a:t>   return 0;</a:t>
            </a:r>
          </a:p>
          <a:p>
            <a:pPr marL="0" indent="0">
              <a:buNone/>
            </a:pPr>
            <a:r>
              <a:rPr lang="en-US"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925291" y="4354287"/>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tmp1</a:t>
            </a:r>
          </a:p>
          <a:p>
            <a:r>
              <a:rPr lang="en-US" dirty="0">
                <a:latin typeface="Arial" panose="020B0604020202020204" pitchFamily="34" charset="0"/>
                <a:cs typeface="Arial" panose="020B0604020202020204" pitchFamily="34" charset="0"/>
              </a:rPr>
              <a:t>creates a new file tmp1</a:t>
            </a:r>
          </a:p>
          <a:p>
            <a:r>
              <a:rPr lang="en-US" dirty="0">
                <a:latin typeface="Arial" panose="020B0604020202020204" pitchFamily="34" charset="0"/>
                <a:cs typeface="Arial" panose="020B0604020202020204" pitchFamily="34" charset="0"/>
              </a:rPr>
              <a:t>writes “hello\n” in tmp1</a:t>
            </a:r>
          </a:p>
        </p:txBody>
      </p:sp>
      <p:sp>
        <p:nvSpPr>
          <p:cNvPr id="5" name="TextBox 4">
            <a:extLst>
              <a:ext uri="{FF2B5EF4-FFF2-40B4-BE49-F238E27FC236}">
                <a16:creationId xmlns:a16="http://schemas.microsoft.com/office/drawing/2014/main" id="{A2ABDC12-D0C9-4EA7-95A9-1AE0A2141C36}"/>
              </a:ext>
            </a:extLst>
          </p:cNvPr>
          <p:cNvSpPr txBox="1"/>
          <p:nvPr/>
        </p:nvSpPr>
        <p:spPr>
          <a:xfrm>
            <a:off x="5910943" y="1965552"/>
            <a:ext cx="5105400" cy="4401205"/>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r>
              <a:rPr lang="en-US" sz="2000" dirty="0"/>
              <a:t>      </a:t>
            </a:r>
            <a:r>
              <a:rPr lang="en-US" sz="2000" dirty="0">
                <a:solidFill>
                  <a:srgbClr val="FF0000"/>
                </a:solidFill>
              </a:rPr>
              <a:t>close(1);</a:t>
            </a:r>
          </a:p>
          <a:p>
            <a:r>
              <a:rPr lang="en-US" sz="2000" dirty="0">
                <a:solidFill>
                  <a:srgbClr val="FF0000"/>
                </a:solidFill>
              </a:rPr>
              <a:t>      </a:t>
            </a:r>
            <a:r>
              <a:rPr lang="en-US" sz="2000" dirty="0" err="1">
                <a:solidFill>
                  <a:srgbClr val="FF0000"/>
                </a:solidFill>
              </a:rPr>
              <a:t>creat</a:t>
            </a:r>
            <a:r>
              <a:rPr lang="en-US" sz="2000" dirty="0">
                <a:solidFill>
                  <a:srgbClr val="FF0000"/>
                </a:solidFill>
              </a:rPr>
              <a:t>(“tmp1”, 0666);</a:t>
            </a: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p:spTree>
    <p:extLst>
      <p:ext uri="{BB962C8B-B14F-4D97-AF65-F5344CB8AC3E}">
        <p14:creationId xmlns:p14="http://schemas.microsoft.com/office/powerpoint/2010/main" val="2144902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&lt;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read(0, </a:t>
            </a:r>
            <a:r>
              <a:rPr lang="en-US" sz="2400" dirty="0" err="1"/>
              <a:t>buf</a:t>
            </a:r>
            <a:r>
              <a:rPr lang="en-US" sz="2400" dirty="0"/>
              <a:t>, 128);</a:t>
            </a:r>
          </a:p>
          <a:p>
            <a:pPr marL="0" indent="0">
              <a:buNone/>
            </a:pPr>
            <a:r>
              <a:rPr lang="en-US" sz="2400" dirty="0"/>
              <a:t>   write(1, </a:t>
            </a:r>
            <a:r>
              <a:rPr lang="en-US" sz="2400" dirty="0" err="1"/>
              <a:t>buf</a:t>
            </a:r>
            <a:r>
              <a:rPr lang="en-US" sz="2400" dirty="0"/>
              <a:t>, </a:t>
            </a:r>
            <a:r>
              <a:rPr lang="en-US" sz="2400" dirty="0" err="1"/>
              <a:t>strlen</a:t>
            </a:r>
            <a:r>
              <a:rPr lang="en-US" sz="2400" dirty="0"/>
              <a:t>(</a:t>
            </a:r>
            <a:r>
              <a:rPr lang="en-US" sz="2400" dirty="0" err="1"/>
              <a:t>buf</a:t>
            </a:r>
            <a:r>
              <a:rPr lang="en-US" sz="2400" dirty="0"/>
              <a:t>));</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6248400" y="1850574"/>
            <a:ext cx="3200400"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waiting for input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68EEE66-AA5D-4A18-A61A-ADA21B933373}"/>
                  </a:ext>
                </a:extLst>
              </p14:cNvPr>
              <p14:cNvContentPartPr/>
              <p14:nvPr/>
            </p14:nvContentPartPr>
            <p14:xfrm>
              <a:off x="1015920" y="1289160"/>
              <a:ext cx="9938160" cy="4223160"/>
            </p14:xfrm>
          </p:contentPart>
        </mc:Choice>
        <mc:Fallback xmlns="">
          <p:pic>
            <p:nvPicPr>
              <p:cNvPr id="5" name="Ink 4">
                <a:extLst>
                  <a:ext uri="{FF2B5EF4-FFF2-40B4-BE49-F238E27FC236}">
                    <a16:creationId xmlns:a16="http://schemas.microsoft.com/office/drawing/2014/main" id="{F68EEE66-AA5D-4A18-A61A-ADA21B933373}"/>
                  </a:ext>
                </a:extLst>
              </p:cNvPr>
              <p:cNvPicPr/>
              <p:nvPr/>
            </p:nvPicPr>
            <p:blipFill>
              <a:blip r:embed="rId4"/>
              <a:stretch>
                <a:fillRect/>
              </a:stretch>
            </p:blipFill>
            <p:spPr>
              <a:xfrm>
                <a:off x="1006560" y="1279800"/>
                <a:ext cx="9956880" cy="4241880"/>
              </a:xfrm>
              <a:prstGeom prst="rect">
                <a:avLst/>
              </a:prstGeom>
            </p:spPr>
          </p:pic>
        </mc:Fallback>
      </mc:AlternateContent>
    </p:spTree>
    <p:extLst>
      <p:ext uri="{BB962C8B-B14F-4D97-AF65-F5344CB8AC3E}">
        <p14:creationId xmlns:p14="http://schemas.microsoft.com/office/powerpoint/2010/main" val="2800596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&lt;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read(0, </a:t>
            </a:r>
            <a:r>
              <a:rPr lang="en-US" sz="2400" dirty="0" err="1"/>
              <a:t>buf</a:t>
            </a:r>
            <a:r>
              <a:rPr lang="en-US" sz="2400" dirty="0"/>
              <a:t>, 128);</a:t>
            </a:r>
          </a:p>
          <a:p>
            <a:pPr marL="0" indent="0">
              <a:buNone/>
            </a:pPr>
            <a:r>
              <a:rPr lang="en-US" sz="2400" dirty="0"/>
              <a:t>   write(1, </a:t>
            </a:r>
            <a:r>
              <a:rPr lang="en-US" sz="2400" dirty="0" err="1"/>
              <a:t>buf</a:t>
            </a:r>
            <a:r>
              <a:rPr lang="en-US" sz="2400" dirty="0"/>
              <a:t>, </a:t>
            </a:r>
            <a:r>
              <a:rPr lang="en-US" sz="2400" dirty="0" err="1"/>
              <a:t>strlen</a:t>
            </a:r>
            <a:r>
              <a:rPr lang="en-US" sz="2400" dirty="0"/>
              <a:t>(</a:t>
            </a:r>
            <a:r>
              <a:rPr lang="en-US" sz="2400" dirty="0" err="1"/>
              <a:t>buf</a:t>
            </a:r>
            <a:r>
              <a:rPr lang="en-US" sz="2400" dirty="0"/>
              <a:t>));</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6248400" y="1850574"/>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waiting for input</a:t>
            </a:r>
          </a:p>
          <a:p>
            <a:r>
              <a:rPr lang="en-US" dirty="0">
                <a:latin typeface="Arial" panose="020B0604020202020204" pitchFamily="34" charset="0"/>
                <a:cs typeface="Arial" panose="020B0604020202020204" pitchFamily="34" charset="0"/>
              </a:rPr>
              <a:t>hello\n         // user enters</a:t>
            </a:r>
          </a:p>
          <a:p>
            <a:r>
              <a:rPr lang="en-US" dirty="0">
                <a:latin typeface="Arial" panose="020B0604020202020204" pitchFamily="34" charset="0"/>
                <a:cs typeface="Arial" panose="020B0604020202020204" pitchFamily="34" charset="0"/>
              </a:rPr>
              <a:t>writes “hello\n” to the console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7955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&lt;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read(0, </a:t>
            </a:r>
            <a:r>
              <a:rPr lang="en-US" sz="2400" dirty="0" err="1"/>
              <a:t>buf</a:t>
            </a:r>
            <a:r>
              <a:rPr lang="en-US" sz="2400" dirty="0"/>
              <a:t>, 128);</a:t>
            </a:r>
          </a:p>
          <a:p>
            <a:pPr marL="0" indent="0">
              <a:buNone/>
            </a:pPr>
            <a:r>
              <a:rPr lang="en-US" sz="2400" dirty="0"/>
              <a:t>   write(1, </a:t>
            </a:r>
            <a:r>
              <a:rPr lang="en-US" sz="2400" dirty="0" err="1"/>
              <a:t>buf</a:t>
            </a:r>
            <a:r>
              <a:rPr lang="en-US" sz="2400" dirty="0"/>
              <a:t>, </a:t>
            </a:r>
            <a:r>
              <a:rPr lang="en-US" sz="2400" dirty="0" err="1"/>
              <a:t>strlen</a:t>
            </a:r>
            <a:r>
              <a:rPr lang="en-US" sz="2400" dirty="0"/>
              <a:t>(</a:t>
            </a:r>
            <a:r>
              <a:rPr lang="en-US" sz="2400" dirty="0" err="1"/>
              <a:t>buf</a:t>
            </a:r>
            <a:r>
              <a:rPr lang="en-US" sz="2400" dirty="0"/>
              <a:t>));</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6248399" y="1850574"/>
            <a:ext cx="4822371" cy="2585323"/>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waiting for input</a:t>
            </a:r>
          </a:p>
          <a:p>
            <a:r>
              <a:rPr lang="en-US" dirty="0">
                <a:latin typeface="Arial" panose="020B0604020202020204" pitchFamily="34" charset="0"/>
                <a:cs typeface="Arial" panose="020B0604020202020204" pitchFamily="34" charset="0"/>
              </a:rPr>
              <a:t>hello\n         // user enters</a:t>
            </a:r>
          </a:p>
          <a:p>
            <a:r>
              <a:rPr lang="en-US" dirty="0">
                <a:latin typeface="Arial" panose="020B0604020202020204" pitchFamily="34" charset="0"/>
                <a:cs typeface="Arial" panose="020B0604020202020204" pitchFamily="34" charset="0"/>
              </a:rPr>
              <a:t>writes “hello\n” to the console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&lt; tmp1</a:t>
            </a:r>
          </a:p>
          <a:p>
            <a:r>
              <a:rPr lang="en-US" dirty="0">
                <a:latin typeface="Arial" panose="020B0604020202020204" pitchFamily="34" charset="0"/>
                <a:cs typeface="Arial" panose="020B0604020202020204" pitchFamily="34" charset="0"/>
              </a:rPr>
              <a:t>writes contents of tmp1 to the console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482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&lt;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read(0, </a:t>
            </a:r>
            <a:r>
              <a:rPr lang="en-US" sz="2400" dirty="0" err="1"/>
              <a:t>buf</a:t>
            </a:r>
            <a:r>
              <a:rPr lang="en-US" sz="2400" dirty="0"/>
              <a:t>, 128);</a:t>
            </a:r>
          </a:p>
          <a:p>
            <a:pPr marL="0" indent="0">
              <a:buNone/>
            </a:pPr>
            <a:r>
              <a:rPr lang="en-US" sz="2400" dirty="0"/>
              <a:t>   write(1, </a:t>
            </a:r>
            <a:r>
              <a:rPr lang="en-US" sz="2400" dirty="0" err="1"/>
              <a:t>buf</a:t>
            </a:r>
            <a:r>
              <a:rPr lang="en-US" sz="2400" dirty="0"/>
              <a:t>, </a:t>
            </a:r>
            <a:r>
              <a:rPr lang="en-US" sz="2400" dirty="0" err="1"/>
              <a:t>strlen</a:t>
            </a:r>
            <a:r>
              <a:rPr lang="en-US" sz="2400" dirty="0"/>
              <a:t>(</a:t>
            </a:r>
            <a:r>
              <a:rPr lang="en-US" sz="2400" dirty="0" err="1"/>
              <a:t>buf</a:t>
            </a:r>
            <a:r>
              <a:rPr lang="en-US" sz="2400" dirty="0"/>
              <a:t>));</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707576" y="4310744"/>
            <a:ext cx="4822371" cy="2585323"/>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waiting for input</a:t>
            </a:r>
          </a:p>
          <a:p>
            <a:r>
              <a:rPr lang="en-US" dirty="0">
                <a:latin typeface="Arial" panose="020B0604020202020204" pitchFamily="34" charset="0"/>
                <a:cs typeface="Arial" panose="020B0604020202020204" pitchFamily="34" charset="0"/>
              </a:rPr>
              <a:t>hello\n         // user enters</a:t>
            </a:r>
          </a:p>
          <a:p>
            <a:r>
              <a:rPr lang="en-US" dirty="0">
                <a:latin typeface="Arial" panose="020B0604020202020204" pitchFamily="34" charset="0"/>
                <a:cs typeface="Arial" panose="020B0604020202020204" pitchFamily="34" charset="0"/>
              </a:rPr>
              <a:t>writes “hello\n” to the console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&lt; tmp1</a:t>
            </a:r>
          </a:p>
          <a:p>
            <a:r>
              <a:rPr lang="en-US" dirty="0">
                <a:latin typeface="Arial" panose="020B0604020202020204" pitchFamily="34" charset="0"/>
                <a:cs typeface="Arial" panose="020B0604020202020204" pitchFamily="34" charset="0"/>
              </a:rPr>
              <a:t>writes “contents of tmp1” to the console</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51ACA39-03C8-4376-BE61-C6F2A317798C}"/>
              </a:ext>
            </a:extLst>
          </p:cNvPr>
          <p:cNvSpPr txBox="1"/>
          <p:nvPr/>
        </p:nvSpPr>
        <p:spPr>
          <a:xfrm>
            <a:off x="5910943" y="1965552"/>
            <a:ext cx="5105400" cy="4401205"/>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endParaRPr lang="en-US" sz="2000" dirty="0">
              <a:solidFill>
                <a:srgbClr val="FF0000"/>
              </a:solidFill>
            </a:endParaRPr>
          </a:p>
          <a:p>
            <a:endParaRPr lang="en-US" sz="2000" dirty="0">
              <a:solidFill>
                <a:srgbClr val="FF0000"/>
              </a:solidFill>
            </a:endParaRP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066E368-15AC-4DB1-80B0-2A2AA9A251D5}"/>
                  </a:ext>
                </a:extLst>
              </p14:cNvPr>
              <p14:cNvContentPartPr/>
              <p14:nvPr/>
            </p14:nvContentPartPr>
            <p14:xfrm>
              <a:off x="1809720" y="2628720"/>
              <a:ext cx="9100080" cy="1518120"/>
            </p14:xfrm>
          </p:contentPart>
        </mc:Choice>
        <mc:Fallback xmlns="">
          <p:pic>
            <p:nvPicPr>
              <p:cNvPr id="6" name="Ink 5">
                <a:extLst>
                  <a:ext uri="{FF2B5EF4-FFF2-40B4-BE49-F238E27FC236}">
                    <a16:creationId xmlns:a16="http://schemas.microsoft.com/office/drawing/2014/main" id="{9066E368-15AC-4DB1-80B0-2A2AA9A251D5}"/>
                  </a:ext>
                </a:extLst>
              </p:cNvPr>
              <p:cNvPicPr/>
              <p:nvPr/>
            </p:nvPicPr>
            <p:blipFill>
              <a:blip r:embed="rId4"/>
              <a:stretch>
                <a:fillRect/>
              </a:stretch>
            </p:blipFill>
            <p:spPr>
              <a:xfrm>
                <a:off x="1800360" y="2619360"/>
                <a:ext cx="9118800" cy="1536840"/>
              </a:xfrm>
              <a:prstGeom prst="rect">
                <a:avLst/>
              </a:prstGeom>
            </p:spPr>
          </p:pic>
        </mc:Fallback>
      </mc:AlternateContent>
    </p:spTree>
    <p:extLst>
      <p:ext uri="{BB962C8B-B14F-4D97-AF65-F5344CB8AC3E}">
        <p14:creationId xmlns:p14="http://schemas.microsoft.com/office/powerpoint/2010/main" val="249309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D9EE-9D2C-47AE-BBDD-FEE4E06408F8}"/>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0DC4B700-5CDB-4ACC-885E-DB48ABE93BFF}"/>
              </a:ext>
            </a:extLst>
          </p:cNvPr>
          <p:cNvSpPr>
            <a:spLocks noGrp="1"/>
          </p:cNvSpPr>
          <p:nvPr>
            <p:ph idx="1"/>
          </p:nvPr>
        </p:nvSpPr>
        <p:spPr/>
        <p:txBody>
          <a:bodyPr/>
          <a:lstStyle/>
          <a:p>
            <a:r>
              <a:rPr lang="en-US" dirty="0">
                <a:solidFill>
                  <a:srgbClr val="FF0000"/>
                </a:solidFill>
              </a:rPr>
              <a:t>fork</a:t>
            </a:r>
            <a:r>
              <a:rPr lang="en-US" dirty="0"/>
              <a:t> system call creates a new process that is identical to the caller</a:t>
            </a:r>
          </a:p>
          <a:p>
            <a:pPr lvl="1"/>
            <a:r>
              <a:rPr lang="en-US" dirty="0"/>
              <a:t>The new process is called the child process</a:t>
            </a:r>
          </a:p>
          <a:p>
            <a:pPr lvl="1"/>
            <a:r>
              <a:rPr lang="en-US" dirty="0"/>
              <a:t>The kernel associates a process identifier, or </a:t>
            </a:r>
            <a:r>
              <a:rPr lang="en-US" dirty="0" err="1"/>
              <a:t>pid</a:t>
            </a:r>
            <a:r>
              <a:rPr lang="en-US" dirty="0"/>
              <a:t>, with each process</a:t>
            </a:r>
          </a:p>
          <a:p>
            <a:pPr lvl="1"/>
            <a:r>
              <a:rPr lang="en-US" dirty="0">
                <a:solidFill>
                  <a:srgbClr val="FF0000"/>
                </a:solidFill>
              </a:rPr>
              <a:t>fork</a:t>
            </a:r>
            <a:r>
              <a:rPr lang="en-US" dirty="0"/>
              <a:t> returns in both the parent and the child</a:t>
            </a:r>
          </a:p>
          <a:p>
            <a:pPr lvl="1"/>
            <a:r>
              <a:rPr lang="en-US" dirty="0"/>
              <a:t>In the parent, </a:t>
            </a:r>
            <a:r>
              <a:rPr lang="en-US" dirty="0">
                <a:solidFill>
                  <a:srgbClr val="FF0000"/>
                </a:solidFill>
              </a:rPr>
              <a:t>fork</a:t>
            </a:r>
            <a:r>
              <a:rPr lang="en-US" dirty="0"/>
              <a:t> returns the child’s </a:t>
            </a:r>
            <a:r>
              <a:rPr lang="en-US" dirty="0" err="1"/>
              <a:t>pid</a:t>
            </a:r>
            <a:endParaRPr lang="en-US" dirty="0"/>
          </a:p>
          <a:p>
            <a:pPr lvl="1"/>
            <a:r>
              <a:rPr lang="en-US" dirty="0"/>
              <a:t>In the child, </a:t>
            </a:r>
            <a:r>
              <a:rPr lang="en-US" dirty="0">
                <a:solidFill>
                  <a:srgbClr val="FF0000"/>
                </a:solidFill>
              </a:rPr>
              <a:t>fork</a:t>
            </a:r>
            <a:r>
              <a:rPr lang="en-US" dirty="0"/>
              <a:t> returns 0</a:t>
            </a:r>
          </a:p>
          <a:p>
            <a:endParaRPr lang="en-US" dirty="0"/>
          </a:p>
          <a:p>
            <a:endParaRPr lang="en-US" dirty="0"/>
          </a:p>
        </p:txBody>
      </p:sp>
    </p:spTree>
    <p:extLst>
      <p:ext uri="{BB962C8B-B14F-4D97-AF65-F5344CB8AC3E}">
        <p14:creationId xmlns:p14="http://schemas.microsoft.com/office/powerpoint/2010/main" val="2699555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&lt;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read(0, </a:t>
            </a:r>
            <a:r>
              <a:rPr lang="en-US" sz="2400" dirty="0" err="1"/>
              <a:t>buf</a:t>
            </a:r>
            <a:r>
              <a:rPr lang="en-US" sz="2400" dirty="0"/>
              <a:t>, 128);</a:t>
            </a:r>
          </a:p>
          <a:p>
            <a:pPr marL="0" indent="0">
              <a:buNone/>
            </a:pPr>
            <a:r>
              <a:rPr lang="en-US" sz="2400" dirty="0"/>
              <a:t>   write(1, </a:t>
            </a:r>
            <a:r>
              <a:rPr lang="en-US" sz="2400" dirty="0" err="1"/>
              <a:t>buf</a:t>
            </a:r>
            <a:r>
              <a:rPr lang="en-US" sz="2400" dirty="0"/>
              <a:t>, </a:t>
            </a:r>
            <a:r>
              <a:rPr lang="en-US" sz="2400" dirty="0" err="1"/>
              <a:t>strlen</a:t>
            </a:r>
            <a:r>
              <a:rPr lang="en-US" sz="2400" dirty="0"/>
              <a:t>(</a:t>
            </a:r>
            <a:r>
              <a:rPr lang="en-US" sz="2400" dirty="0" err="1"/>
              <a:t>buf</a:t>
            </a:r>
            <a:r>
              <a:rPr lang="en-US" sz="2400" dirty="0"/>
              <a:t>));</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707576" y="4310744"/>
            <a:ext cx="4822371" cy="2585323"/>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waiting for input</a:t>
            </a:r>
          </a:p>
          <a:p>
            <a:r>
              <a:rPr lang="en-US" dirty="0">
                <a:latin typeface="Arial" panose="020B0604020202020204" pitchFamily="34" charset="0"/>
                <a:cs typeface="Arial" panose="020B0604020202020204" pitchFamily="34" charset="0"/>
              </a:rPr>
              <a:t>hello\n         // user enters</a:t>
            </a:r>
          </a:p>
          <a:p>
            <a:r>
              <a:rPr lang="en-US" dirty="0">
                <a:latin typeface="Arial" panose="020B0604020202020204" pitchFamily="34" charset="0"/>
                <a:cs typeface="Arial" panose="020B0604020202020204" pitchFamily="34" charset="0"/>
              </a:rPr>
              <a:t>writes “hello\n” to the console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&lt; tmp1</a:t>
            </a:r>
          </a:p>
          <a:p>
            <a:r>
              <a:rPr lang="en-US" dirty="0">
                <a:latin typeface="Arial" panose="020B0604020202020204" pitchFamily="34" charset="0"/>
                <a:cs typeface="Arial" panose="020B0604020202020204" pitchFamily="34" charset="0"/>
              </a:rPr>
              <a:t>writes “contents of tmp1” to the console</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51ACA39-03C8-4376-BE61-C6F2A317798C}"/>
              </a:ext>
            </a:extLst>
          </p:cNvPr>
          <p:cNvSpPr txBox="1"/>
          <p:nvPr/>
        </p:nvSpPr>
        <p:spPr>
          <a:xfrm>
            <a:off x="5910943" y="1965552"/>
            <a:ext cx="5105400" cy="4401205"/>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r>
              <a:rPr lang="en-US" sz="2000" dirty="0"/>
              <a:t>      </a:t>
            </a:r>
            <a:r>
              <a:rPr lang="en-US" sz="2000" dirty="0">
                <a:solidFill>
                  <a:srgbClr val="FF0000"/>
                </a:solidFill>
              </a:rPr>
              <a:t>close(0);</a:t>
            </a:r>
          </a:p>
          <a:p>
            <a:r>
              <a:rPr lang="en-US" sz="2000" dirty="0">
                <a:solidFill>
                  <a:srgbClr val="FF0000"/>
                </a:solidFill>
              </a:rPr>
              <a:t>      open(“tmp1”, O_RDONLY);</a:t>
            </a: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p:spTree>
    <p:extLst>
      <p:ext uri="{BB962C8B-B14F-4D97-AF65-F5344CB8AC3E}">
        <p14:creationId xmlns:p14="http://schemas.microsoft.com/office/powerpoint/2010/main" val="1994730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&gt; tmp1 2&gt;&amp;1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write(1, “hello ”, 6);</a:t>
            </a:r>
          </a:p>
          <a:p>
            <a:pPr marL="0" indent="0">
              <a:buNone/>
            </a:pPr>
            <a:r>
              <a:rPr lang="en-US" sz="2400" dirty="0"/>
              <a:t>   write(2, “world\n”, 6);</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925291" y="4354287"/>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 world</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tmp1 2&gt;&amp;1</a:t>
            </a:r>
          </a:p>
          <a:p>
            <a:r>
              <a:rPr lang="en-US" dirty="0">
                <a:latin typeface="Arial" panose="020B0604020202020204" pitchFamily="34" charset="0"/>
                <a:cs typeface="Arial" panose="020B0604020202020204" pitchFamily="34" charset="0"/>
              </a:rPr>
              <a:t>creates a new file tmp1</a:t>
            </a:r>
          </a:p>
          <a:p>
            <a:r>
              <a:rPr lang="en-US" dirty="0">
                <a:latin typeface="Arial" panose="020B0604020202020204" pitchFamily="34" charset="0"/>
                <a:cs typeface="Arial" panose="020B0604020202020204" pitchFamily="34" charset="0"/>
              </a:rPr>
              <a:t>writes “hello world\n” in tmp1</a:t>
            </a:r>
          </a:p>
        </p:txBody>
      </p:sp>
      <p:sp>
        <p:nvSpPr>
          <p:cNvPr id="5" name="TextBox 4">
            <a:extLst>
              <a:ext uri="{FF2B5EF4-FFF2-40B4-BE49-F238E27FC236}">
                <a16:creationId xmlns:a16="http://schemas.microsoft.com/office/drawing/2014/main" id="{A2ABDC12-D0C9-4EA7-95A9-1AE0A2141C36}"/>
              </a:ext>
            </a:extLst>
          </p:cNvPr>
          <p:cNvSpPr txBox="1"/>
          <p:nvPr/>
        </p:nvSpPr>
        <p:spPr>
          <a:xfrm>
            <a:off x="5910943" y="1965552"/>
            <a:ext cx="5105400" cy="5016758"/>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8CE05BB-B5DD-4DF0-8BFE-0F1B34ABEA16}"/>
                  </a:ext>
                </a:extLst>
              </p14:cNvPr>
              <p14:cNvContentPartPr/>
              <p14:nvPr/>
            </p14:nvContentPartPr>
            <p14:xfrm>
              <a:off x="1092240" y="1263600"/>
              <a:ext cx="9195120" cy="3588120"/>
            </p14:xfrm>
          </p:contentPart>
        </mc:Choice>
        <mc:Fallback xmlns="">
          <p:pic>
            <p:nvPicPr>
              <p:cNvPr id="7" name="Ink 6">
                <a:extLst>
                  <a:ext uri="{FF2B5EF4-FFF2-40B4-BE49-F238E27FC236}">
                    <a16:creationId xmlns:a16="http://schemas.microsoft.com/office/drawing/2014/main" id="{78CE05BB-B5DD-4DF0-8BFE-0F1B34ABEA16}"/>
                  </a:ext>
                </a:extLst>
              </p:cNvPr>
              <p:cNvPicPr/>
              <p:nvPr/>
            </p:nvPicPr>
            <p:blipFill>
              <a:blip r:embed="rId4"/>
              <a:stretch>
                <a:fillRect/>
              </a:stretch>
            </p:blipFill>
            <p:spPr>
              <a:xfrm>
                <a:off x="1082880" y="1254240"/>
                <a:ext cx="9213840" cy="3606840"/>
              </a:xfrm>
              <a:prstGeom prst="rect">
                <a:avLst/>
              </a:prstGeom>
            </p:spPr>
          </p:pic>
        </mc:Fallback>
      </mc:AlternateContent>
    </p:spTree>
    <p:extLst>
      <p:ext uri="{BB962C8B-B14F-4D97-AF65-F5344CB8AC3E}">
        <p14:creationId xmlns:p14="http://schemas.microsoft.com/office/powerpoint/2010/main" val="1356848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&gt; tmp1 2&gt;&amp;1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write(1, “hello ”, 6);</a:t>
            </a:r>
          </a:p>
          <a:p>
            <a:pPr marL="0" indent="0">
              <a:buNone/>
            </a:pPr>
            <a:r>
              <a:rPr lang="en-US" sz="2400" dirty="0"/>
              <a:t>   write(2, “world\n”, 6);</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925291" y="4354287"/>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 world</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tmp1 2&gt;&amp;1</a:t>
            </a:r>
          </a:p>
          <a:p>
            <a:r>
              <a:rPr lang="en-US" dirty="0">
                <a:latin typeface="Arial" panose="020B0604020202020204" pitchFamily="34" charset="0"/>
                <a:cs typeface="Arial" panose="020B0604020202020204" pitchFamily="34" charset="0"/>
              </a:rPr>
              <a:t>creates a new file tmp1</a:t>
            </a:r>
          </a:p>
          <a:p>
            <a:r>
              <a:rPr lang="en-US" dirty="0">
                <a:latin typeface="Arial" panose="020B0604020202020204" pitchFamily="34" charset="0"/>
                <a:cs typeface="Arial" panose="020B0604020202020204" pitchFamily="34" charset="0"/>
              </a:rPr>
              <a:t>writes “hello world\n” in tmp1</a:t>
            </a:r>
          </a:p>
        </p:txBody>
      </p:sp>
      <p:sp>
        <p:nvSpPr>
          <p:cNvPr id="5" name="TextBox 4">
            <a:extLst>
              <a:ext uri="{FF2B5EF4-FFF2-40B4-BE49-F238E27FC236}">
                <a16:creationId xmlns:a16="http://schemas.microsoft.com/office/drawing/2014/main" id="{A2ABDC12-D0C9-4EA7-95A9-1AE0A2141C36}"/>
              </a:ext>
            </a:extLst>
          </p:cNvPr>
          <p:cNvSpPr txBox="1"/>
          <p:nvPr/>
        </p:nvSpPr>
        <p:spPr>
          <a:xfrm>
            <a:off x="5910943" y="1965552"/>
            <a:ext cx="5105400" cy="5016758"/>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r>
              <a:rPr lang="en-US" sz="2000" dirty="0">
                <a:solidFill>
                  <a:srgbClr val="FF0000"/>
                </a:solidFill>
              </a:rPr>
              <a:t>      close(1);</a:t>
            </a:r>
          </a:p>
          <a:p>
            <a:r>
              <a:rPr lang="en-US" sz="2000" dirty="0">
                <a:solidFill>
                  <a:srgbClr val="FF0000"/>
                </a:solidFill>
              </a:rPr>
              <a:t>      </a:t>
            </a:r>
            <a:r>
              <a:rPr lang="en-US" sz="2000" dirty="0" err="1">
                <a:solidFill>
                  <a:srgbClr val="FF0000"/>
                </a:solidFill>
              </a:rPr>
              <a:t>creat</a:t>
            </a:r>
            <a:r>
              <a:rPr lang="en-US" sz="2000" dirty="0">
                <a:solidFill>
                  <a:srgbClr val="FF0000"/>
                </a:solidFill>
              </a:rPr>
              <a:t>(“tmp1”, 0666);</a:t>
            </a:r>
          </a:p>
          <a:p>
            <a:r>
              <a:rPr lang="en-US" sz="2000" dirty="0">
                <a:solidFill>
                  <a:srgbClr val="FF0000"/>
                </a:solidFill>
              </a:rPr>
              <a:t>      close(2);</a:t>
            </a:r>
          </a:p>
          <a:p>
            <a:r>
              <a:rPr lang="en-US" sz="2000" dirty="0">
                <a:solidFill>
                  <a:srgbClr val="FF0000"/>
                </a:solidFill>
              </a:rPr>
              <a:t>      </a:t>
            </a:r>
            <a:r>
              <a:rPr lang="en-US" sz="2000" dirty="0" err="1">
                <a:solidFill>
                  <a:srgbClr val="FF0000"/>
                </a:solidFill>
              </a:rPr>
              <a:t>creat</a:t>
            </a:r>
            <a:r>
              <a:rPr lang="en-US" sz="2000" dirty="0">
                <a:solidFill>
                  <a:srgbClr val="FF0000"/>
                </a:solidFill>
              </a:rPr>
              <a:t>(“tmp1”, 0666);</a:t>
            </a: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p:spTree>
    <p:extLst>
      <p:ext uri="{BB962C8B-B14F-4D97-AF65-F5344CB8AC3E}">
        <p14:creationId xmlns:p14="http://schemas.microsoft.com/office/powerpoint/2010/main" val="4195293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7" name="Straight Arrow Connector 6">
            <a:extLst>
              <a:ext uri="{FF2B5EF4-FFF2-40B4-BE49-F238E27FC236}">
                <a16:creationId xmlns:a16="http://schemas.microsoft.com/office/drawing/2014/main" id="{B72313E0-0132-4FE7-8450-D92534909E1A}"/>
              </a:ext>
            </a:extLst>
          </p:cNvPr>
          <p:cNvCxnSpPr/>
          <p:nvPr/>
        </p:nvCxnSpPr>
        <p:spPr>
          <a:xfrm>
            <a:off x="1654629" y="2764971"/>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50AA793-4868-4595-ADE9-52C8DBA16932}"/>
              </a:ext>
            </a:extLst>
          </p:cNvPr>
          <p:cNvCxnSpPr/>
          <p:nvPr/>
        </p:nvCxnSpPr>
        <p:spPr>
          <a:xfrm>
            <a:off x="1665515" y="3091542"/>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BFCCE7E-58E1-4DE0-9A12-353461AB6CF9}"/>
              </a:ext>
            </a:extLst>
          </p:cNvPr>
          <p:cNvSpPr txBox="1"/>
          <p:nvPr/>
        </p:nvSpPr>
        <p:spPr>
          <a:xfrm>
            <a:off x="2286001" y="2558143"/>
            <a:ext cx="1534885" cy="369332"/>
          </a:xfrm>
          <a:prstGeom prst="rect">
            <a:avLst/>
          </a:prstGeom>
          <a:noFill/>
        </p:spPr>
        <p:txBody>
          <a:bodyPr wrap="square" rtlCol="0">
            <a:spAutoFit/>
          </a:bodyPr>
          <a:lstStyle/>
          <a:p>
            <a:r>
              <a:rPr lang="en-US" dirty="0" err="1"/>
              <a:t>stdout</a:t>
            </a:r>
            <a:endParaRPr lang="en-US" dirty="0"/>
          </a:p>
        </p:txBody>
      </p:sp>
      <p:sp>
        <p:nvSpPr>
          <p:cNvPr id="12" name="TextBox 11">
            <a:extLst>
              <a:ext uri="{FF2B5EF4-FFF2-40B4-BE49-F238E27FC236}">
                <a16:creationId xmlns:a16="http://schemas.microsoft.com/office/drawing/2014/main" id="{873544E8-9EC1-4A3C-8BBB-5CDA14D93895}"/>
              </a:ext>
            </a:extLst>
          </p:cNvPr>
          <p:cNvSpPr txBox="1"/>
          <p:nvPr/>
        </p:nvSpPr>
        <p:spPr>
          <a:xfrm>
            <a:off x="2275117" y="2873830"/>
            <a:ext cx="1534885" cy="369332"/>
          </a:xfrm>
          <a:prstGeom prst="rect">
            <a:avLst/>
          </a:prstGeom>
          <a:noFill/>
        </p:spPr>
        <p:txBody>
          <a:bodyPr wrap="square" rtlCol="0">
            <a:spAutoFit/>
          </a:bodyPr>
          <a:lstStyle/>
          <a:p>
            <a:r>
              <a:rPr lang="en-US" dirty="0"/>
              <a:t>stderr</a:t>
            </a:r>
          </a:p>
        </p:txBody>
      </p:sp>
    </p:spTree>
    <p:extLst>
      <p:ext uri="{BB962C8B-B14F-4D97-AF65-F5344CB8AC3E}">
        <p14:creationId xmlns:p14="http://schemas.microsoft.com/office/powerpoint/2010/main" val="4228026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cxnSp>
        <p:nvCxnSpPr>
          <p:cNvPr id="10" name="Straight Arrow Connector 9">
            <a:extLst>
              <a:ext uri="{FF2B5EF4-FFF2-40B4-BE49-F238E27FC236}">
                <a16:creationId xmlns:a16="http://schemas.microsoft.com/office/drawing/2014/main" id="{1FF2CCDC-165A-41DE-A422-F884EC99AF42}"/>
              </a:ext>
            </a:extLst>
          </p:cNvPr>
          <p:cNvCxnSpPr/>
          <p:nvPr/>
        </p:nvCxnSpPr>
        <p:spPr>
          <a:xfrm>
            <a:off x="1665515" y="3091542"/>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681D4F-3F84-42CF-ADC1-4D3B5A22DD09}"/>
              </a:ext>
            </a:extLst>
          </p:cNvPr>
          <p:cNvSpPr txBox="1"/>
          <p:nvPr/>
        </p:nvSpPr>
        <p:spPr>
          <a:xfrm>
            <a:off x="2275117" y="2873830"/>
            <a:ext cx="1534885" cy="369332"/>
          </a:xfrm>
          <a:prstGeom prst="rect">
            <a:avLst/>
          </a:prstGeom>
          <a:noFill/>
        </p:spPr>
        <p:txBody>
          <a:bodyPr wrap="square" rtlCol="0">
            <a:spAutoFit/>
          </a:bodyPr>
          <a:lstStyle/>
          <a:p>
            <a:r>
              <a:rPr lang="en-US" dirty="0"/>
              <a:t>stderr</a:t>
            </a:r>
          </a:p>
        </p:txBody>
      </p:sp>
      <p:sp>
        <p:nvSpPr>
          <p:cNvPr id="12" name="TextBox 11">
            <a:extLst>
              <a:ext uri="{FF2B5EF4-FFF2-40B4-BE49-F238E27FC236}">
                <a16:creationId xmlns:a16="http://schemas.microsoft.com/office/drawing/2014/main" id="{45E8187F-E42F-4364-83E4-766CA0CEEF34}"/>
              </a:ext>
            </a:extLst>
          </p:cNvPr>
          <p:cNvSpPr txBox="1"/>
          <p:nvPr/>
        </p:nvSpPr>
        <p:spPr>
          <a:xfrm>
            <a:off x="7282541" y="2971801"/>
            <a:ext cx="2275116" cy="646331"/>
          </a:xfrm>
          <a:prstGeom prst="rect">
            <a:avLst/>
          </a:prstGeom>
          <a:noFill/>
        </p:spPr>
        <p:txBody>
          <a:bodyPr wrap="square" rtlCol="0">
            <a:spAutoFit/>
          </a:bodyPr>
          <a:lstStyle/>
          <a:p>
            <a:r>
              <a:rPr lang="en-US" dirty="0"/>
              <a:t>close(1)</a:t>
            </a:r>
          </a:p>
          <a:p>
            <a:r>
              <a:rPr lang="en-US" dirty="0" err="1"/>
              <a:t>creat</a:t>
            </a:r>
            <a:r>
              <a:rPr lang="en-US" dirty="0"/>
              <a:t>(“tmp1”, 0666)</a:t>
            </a:r>
          </a:p>
        </p:txBody>
      </p:sp>
    </p:spTree>
    <p:extLst>
      <p:ext uri="{BB962C8B-B14F-4D97-AF65-F5344CB8AC3E}">
        <p14:creationId xmlns:p14="http://schemas.microsoft.com/office/powerpoint/2010/main" val="1471024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cxnSp>
        <p:nvCxnSpPr>
          <p:cNvPr id="8" name="Straight Arrow Connector 7">
            <a:extLst>
              <a:ext uri="{FF2B5EF4-FFF2-40B4-BE49-F238E27FC236}">
                <a16:creationId xmlns:a16="http://schemas.microsoft.com/office/drawing/2014/main" id="{69628A36-99CE-4216-BA3A-28A626632C4C}"/>
              </a:ext>
            </a:extLst>
          </p:cNvPr>
          <p:cNvCxnSpPr/>
          <p:nvPr/>
        </p:nvCxnSpPr>
        <p:spPr>
          <a:xfrm>
            <a:off x="1632857" y="3073845"/>
            <a:ext cx="1709057" cy="35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7F740A-506B-44F1-B80F-DFBCCB0C3738}"/>
              </a:ext>
            </a:extLst>
          </p:cNvPr>
          <p:cNvSpPr txBox="1"/>
          <p:nvPr/>
        </p:nvSpPr>
        <p:spPr>
          <a:xfrm>
            <a:off x="3276600" y="3124199"/>
            <a:ext cx="1730829" cy="646331"/>
          </a:xfrm>
          <a:prstGeom prst="rect">
            <a:avLst/>
          </a:prstGeom>
          <a:noFill/>
        </p:spPr>
        <p:txBody>
          <a:bodyPr wrap="square" rtlCol="0">
            <a:spAutoFit/>
          </a:bodyPr>
          <a:lstStyle/>
          <a:p>
            <a:r>
              <a:rPr lang="en-US" dirty="0"/>
              <a:t>file: “tmp1”</a:t>
            </a:r>
          </a:p>
          <a:p>
            <a:r>
              <a:rPr lang="en-US" dirty="0"/>
              <a:t>offset: 0</a:t>
            </a:r>
          </a:p>
        </p:txBody>
      </p:sp>
      <p:sp>
        <p:nvSpPr>
          <p:cNvPr id="10" name="TextBox 9">
            <a:extLst>
              <a:ext uri="{FF2B5EF4-FFF2-40B4-BE49-F238E27FC236}">
                <a16:creationId xmlns:a16="http://schemas.microsoft.com/office/drawing/2014/main" id="{342D4021-34D2-42B9-BCCD-9DDC2AFD0B6F}"/>
              </a:ext>
            </a:extLst>
          </p:cNvPr>
          <p:cNvSpPr txBox="1"/>
          <p:nvPr/>
        </p:nvSpPr>
        <p:spPr>
          <a:xfrm>
            <a:off x="7282541" y="2971801"/>
            <a:ext cx="2275116" cy="1200329"/>
          </a:xfrm>
          <a:prstGeom prst="rect">
            <a:avLst/>
          </a:prstGeom>
          <a:noFill/>
        </p:spPr>
        <p:txBody>
          <a:bodyPr wrap="square" rtlCol="0">
            <a:spAutoFit/>
          </a:bodyPr>
          <a:lstStyle/>
          <a:p>
            <a:r>
              <a:rPr lang="en-US" dirty="0"/>
              <a:t>close(1)</a:t>
            </a:r>
          </a:p>
          <a:p>
            <a:r>
              <a:rPr lang="en-US" dirty="0" err="1"/>
              <a:t>creat</a:t>
            </a:r>
            <a:r>
              <a:rPr lang="en-US" dirty="0"/>
              <a:t>(“tmp1”, 0666)</a:t>
            </a:r>
          </a:p>
          <a:p>
            <a:r>
              <a:rPr lang="en-US" dirty="0"/>
              <a:t>close(2)</a:t>
            </a:r>
          </a:p>
          <a:p>
            <a:r>
              <a:rPr lang="en-US" dirty="0" err="1"/>
              <a:t>creat</a:t>
            </a:r>
            <a:r>
              <a:rPr lang="en-US" dirty="0"/>
              <a:t>(“tmp1”, 0666)</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0F68D77-FF99-4784-A502-C69F616C473B}"/>
                  </a:ext>
                </a:extLst>
              </p14:cNvPr>
              <p14:cNvContentPartPr/>
              <p14:nvPr/>
            </p14:nvContentPartPr>
            <p14:xfrm>
              <a:off x="3321000" y="2146320"/>
              <a:ext cx="7182360" cy="3492720"/>
            </p14:xfrm>
          </p:contentPart>
        </mc:Choice>
        <mc:Fallback xmlns="">
          <p:pic>
            <p:nvPicPr>
              <p:cNvPr id="3" name="Ink 2">
                <a:extLst>
                  <a:ext uri="{FF2B5EF4-FFF2-40B4-BE49-F238E27FC236}">
                    <a16:creationId xmlns:a16="http://schemas.microsoft.com/office/drawing/2014/main" id="{40F68D77-FF99-4784-A502-C69F616C473B}"/>
                  </a:ext>
                </a:extLst>
              </p:cNvPr>
              <p:cNvPicPr/>
              <p:nvPr/>
            </p:nvPicPr>
            <p:blipFill>
              <a:blip r:embed="rId4"/>
              <a:stretch>
                <a:fillRect/>
              </a:stretch>
            </p:blipFill>
            <p:spPr>
              <a:xfrm>
                <a:off x="3311640" y="2136960"/>
                <a:ext cx="7201080" cy="3511440"/>
              </a:xfrm>
              <a:prstGeom prst="rect">
                <a:avLst/>
              </a:prstGeom>
            </p:spPr>
          </p:pic>
        </mc:Fallback>
      </mc:AlternateContent>
    </p:spTree>
    <p:extLst>
      <p:ext uri="{BB962C8B-B14F-4D97-AF65-F5344CB8AC3E}">
        <p14:creationId xmlns:p14="http://schemas.microsoft.com/office/powerpoint/2010/main" val="2030865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67F2-9480-4C73-AF7F-CDB74EAB883F}"/>
              </a:ext>
            </a:extLst>
          </p:cNvPr>
          <p:cNvSpPr>
            <a:spLocks noGrp="1"/>
          </p:cNvSpPr>
          <p:nvPr>
            <p:ph type="title"/>
          </p:nvPr>
        </p:nvSpPr>
        <p:spPr/>
        <p:txBody>
          <a:bodyPr/>
          <a:lstStyle/>
          <a:p>
            <a:r>
              <a:rPr lang="en-US" dirty="0"/>
              <a:t>dup</a:t>
            </a:r>
          </a:p>
        </p:txBody>
      </p:sp>
      <p:sp>
        <p:nvSpPr>
          <p:cNvPr id="3" name="Content Placeholder 2">
            <a:extLst>
              <a:ext uri="{FF2B5EF4-FFF2-40B4-BE49-F238E27FC236}">
                <a16:creationId xmlns:a16="http://schemas.microsoft.com/office/drawing/2014/main" id="{9809A24D-8106-4EEF-9748-1790FED23750}"/>
              </a:ext>
            </a:extLst>
          </p:cNvPr>
          <p:cNvSpPr>
            <a:spLocks noGrp="1"/>
          </p:cNvSpPr>
          <p:nvPr>
            <p:ph idx="1"/>
          </p:nvPr>
        </p:nvSpPr>
        <p:spPr/>
        <p:txBody>
          <a:bodyPr/>
          <a:lstStyle/>
          <a:p>
            <a:r>
              <a:rPr lang="en-US" dirty="0"/>
              <a:t>int dup(int </a:t>
            </a:r>
            <a:r>
              <a:rPr lang="en-US" dirty="0" err="1"/>
              <a:t>oldfd</a:t>
            </a:r>
            <a:r>
              <a:rPr lang="en-US" dirty="0"/>
              <a:t>);</a:t>
            </a:r>
          </a:p>
          <a:p>
            <a:pPr lvl="1"/>
            <a:r>
              <a:rPr lang="en-US" dirty="0"/>
              <a:t>allocates a new descriptor and creates an alias of </a:t>
            </a:r>
            <a:r>
              <a:rPr lang="en-US" dirty="0" err="1"/>
              <a:t>oldfd</a:t>
            </a:r>
            <a:r>
              <a:rPr lang="en-US" dirty="0"/>
              <a:t> in the new file descriptor</a:t>
            </a:r>
          </a:p>
        </p:txBody>
      </p:sp>
    </p:spTree>
    <p:extLst>
      <p:ext uri="{BB962C8B-B14F-4D97-AF65-F5344CB8AC3E}">
        <p14:creationId xmlns:p14="http://schemas.microsoft.com/office/powerpoint/2010/main" val="33139074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cxnSp>
        <p:nvCxnSpPr>
          <p:cNvPr id="7" name="Straight Arrow Connector 6">
            <a:extLst>
              <a:ext uri="{FF2B5EF4-FFF2-40B4-BE49-F238E27FC236}">
                <a16:creationId xmlns:a16="http://schemas.microsoft.com/office/drawing/2014/main" id="{801C2AE0-D841-4EC4-929E-57CFDB5B5563}"/>
              </a:ext>
            </a:extLst>
          </p:cNvPr>
          <p:cNvCxnSpPr>
            <a:endCxn id="6" idx="1"/>
          </p:cNvCxnSpPr>
          <p:nvPr/>
        </p:nvCxnSpPr>
        <p:spPr>
          <a:xfrm flipV="1">
            <a:off x="1502229" y="2750680"/>
            <a:ext cx="1763485"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EED6A79-0FD1-43AC-B9DB-B2525791B879}"/>
              </a:ext>
            </a:extLst>
          </p:cNvPr>
          <p:cNvSpPr txBox="1"/>
          <p:nvPr/>
        </p:nvSpPr>
        <p:spPr>
          <a:xfrm>
            <a:off x="7315200" y="2155371"/>
            <a:ext cx="2928257" cy="1754326"/>
          </a:xfrm>
          <a:prstGeom prst="rect">
            <a:avLst/>
          </a:prstGeom>
          <a:noFill/>
        </p:spPr>
        <p:txBody>
          <a:bodyPr wrap="square" rtlCol="0">
            <a:spAutoFit/>
          </a:bodyPr>
          <a:lstStyle/>
          <a:p>
            <a:r>
              <a:rPr lang="en-US" dirty="0"/>
              <a:t>close(2);</a:t>
            </a:r>
          </a:p>
          <a:p>
            <a:r>
              <a:rPr lang="en-US" dirty="0"/>
              <a:t>dup(1); // returns 2</a:t>
            </a:r>
          </a:p>
          <a:p>
            <a:endParaRPr lang="en-US" dirty="0"/>
          </a:p>
          <a:p>
            <a:r>
              <a:rPr lang="en-US" dirty="0"/>
              <a:t>1 and 2 points to same structure that contains the offset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7D17677-C68E-40CD-A418-28EC62FC7B47}"/>
                  </a:ext>
                </a:extLst>
              </p14:cNvPr>
              <p14:cNvContentPartPr/>
              <p14:nvPr/>
            </p14:nvContentPartPr>
            <p14:xfrm>
              <a:off x="3149640" y="2279520"/>
              <a:ext cx="4800960" cy="3200760"/>
            </p14:xfrm>
          </p:contentPart>
        </mc:Choice>
        <mc:Fallback xmlns="">
          <p:pic>
            <p:nvPicPr>
              <p:cNvPr id="3" name="Ink 2">
                <a:extLst>
                  <a:ext uri="{FF2B5EF4-FFF2-40B4-BE49-F238E27FC236}">
                    <a16:creationId xmlns:a16="http://schemas.microsoft.com/office/drawing/2014/main" id="{87D17677-C68E-40CD-A418-28EC62FC7B47}"/>
                  </a:ext>
                </a:extLst>
              </p:cNvPr>
              <p:cNvPicPr/>
              <p:nvPr/>
            </p:nvPicPr>
            <p:blipFill>
              <a:blip r:embed="rId4"/>
              <a:stretch>
                <a:fillRect/>
              </a:stretch>
            </p:blipFill>
            <p:spPr>
              <a:xfrm>
                <a:off x="3140280" y="2270160"/>
                <a:ext cx="4819680" cy="3219480"/>
              </a:xfrm>
              <a:prstGeom prst="rect">
                <a:avLst/>
              </a:prstGeom>
            </p:spPr>
          </p:pic>
        </mc:Fallback>
      </mc:AlternateContent>
    </p:spTree>
    <p:extLst>
      <p:ext uri="{BB962C8B-B14F-4D97-AF65-F5344CB8AC3E}">
        <p14:creationId xmlns:p14="http://schemas.microsoft.com/office/powerpoint/2010/main" val="3402548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&gt; tmp1 2&gt;&amp;1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write(1, “hello ”, 6);</a:t>
            </a:r>
          </a:p>
          <a:p>
            <a:pPr marL="0" indent="0">
              <a:buNone/>
            </a:pPr>
            <a:r>
              <a:rPr lang="en-US" sz="2400" dirty="0"/>
              <a:t>   write(2, “world\n”, 6);</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925291" y="4354287"/>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 world</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tmp1 2&gt;&amp;1</a:t>
            </a:r>
          </a:p>
          <a:p>
            <a:r>
              <a:rPr lang="en-US" dirty="0">
                <a:latin typeface="Arial" panose="020B0604020202020204" pitchFamily="34" charset="0"/>
                <a:cs typeface="Arial" panose="020B0604020202020204" pitchFamily="34" charset="0"/>
              </a:rPr>
              <a:t>create a new file tmp1</a:t>
            </a:r>
          </a:p>
          <a:p>
            <a:r>
              <a:rPr lang="en-US" dirty="0">
                <a:latin typeface="Arial" panose="020B0604020202020204" pitchFamily="34" charset="0"/>
                <a:cs typeface="Arial" panose="020B0604020202020204" pitchFamily="34" charset="0"/>
              </a:rPr>
              <a:t>write “hello world\n” in tmp1</a:t>
            </a:r>
          </a:p>
        </p:txBody>
      </p:sp>
      <p:sp>
        <p:nvSpPr>
          <p:cNvPr id="5" name="TextBox 4">
            <a:extLst>
              <a:ext uri="{FF2B5EF4-FFF2-40B4-BE49-F238E27FC236}">
                <a16:creationId xmlns:a16="http://schemas.microsoft.com/office/drawing/2014/main" id="{A2ABDC12-D0C9-4EA7-95A9-1AE0A2141C36}"/>
              </a:ext>
            </a:extLst>
          </p:cNvPr>
          <p:cNvSpPr txBox="1"/>
          <p:nvPr/>
        </p:nvSpPr>
        <p:spPr>
          <a:xfrm>
            <a:off x="5910943" y="1965552"/>
            <a:ext cx="5105400" cy="5016758"/>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AEC4C72-2AAB-4D67-96BF-F0B1CAE75A9A}"/>
                  </a:ext>
                </a:extLst>
              </p14:cNvPr>
              <p14:cNvContentPartPr/>
              <p14:nvPr/>
            </p14:nvContentPartPr>
            <p14:xfrm>
              <a:off x="6394320" y="324000"/>
              <a:ext cx="5613840" cy="4508640"/>
            </p14:xfrm>
          </p:contentPart>
        </mc:Choice>
        <mc:Fallback xmlns="">
          <p:pic>
            <p:nvPicPr>
              <p:cNvPr id="6" name="Ink 5">
                <a:extLst>
                  <a:ext uri="{FF2B5EF4-FFF2-40B4-BE49-F238E27FC236}">
                    <a16:creationId xmlns:a16="http://schemas.microsoft.com/office/drawing/2014/main" id="{2AEC4C72-2AAB-4D67-96BF-F0B1CAE75A9A}"/>
                  </a:ext>
                </a:extLst>
              </p:cNvPr>
              <p:cNvPicPr/>
              <p:nvPr/>
            </p:nvPicPr>
            <p:blipFill>
              <a:blip r:embed="rId4"/>
              <a:stretch>
                <a:fillRect/>
              </a:stretch>
            </p:blipFill>
            <p:spPr>
              <a:xfrm>
                <a:off x="6384960" y="314640"/>
                <a:ext cx="5632560" cy="4527360"/>
              </a:xfrm>
              <a:prstGeom prst="rect">
                <a:avLst/>
              </a:prstGeom>
            </p:spPr>
          </p:pic>
        </mc:Fallback>
      </mc:AlternateContent>
    </p:spTree>
    <p:extLst>
      <p:ext uri="{BB962C8B-B14F-4D97-AF65-F5344CB8AC3E}">
        <p14:creationId xmlns:p14="http://schemas.microsoft.com/office/powerpoint/2010/main" val="41279263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&gt; tmp1 2&gt;&amp;1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write(1, “hello ”, 6);</a:t>
            </a:r>
          </a:p>
          <a:p>
            <a:pPr marL="0" indent="0">
              <a:buNone/>
            </a:pPr>
            <a:r>
              <a:rPr lang="en-US" sz="2400" dirty="0"/>
              <a:t>   write(2, “world\n”, 6);</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925291" y="4354287"/>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 world</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tmp1 2&gt;&amp;1</a:t>
            </a:r>
          </a:p>
          <a:p>
            <a:r>
              <a:rPr lang="en-US" dirty="0">
                <a:latin typeface="Arial" panose="020B0604020202020204" pitchFamily="34" charset="0"/>
                <a:cs typeface="Arial" panose="020B0604020202020204" pitchFamily="34" charset="0"/>
              </a:rPr>
              <a:t>create a new file tmp1</a:t>
            </a:r>
          </a:p>
          <a:p>
            <a:r>
              <a:rPr lang="en-US" dirty="0">
                <a:latin typeface="Arial" panose="020B0604020202020204" pitchFamily="34" charset="0"/>
                <a:cs typeface="Arial" panose="020B0604020202020204" pitchFamily="34" charset="0"/>
              </a:rPr>
              <a:t>write “hello world\n” in tmp1</a:t>
            </a:r>
          </a:p>
        </p:txBody>
      </p:sp>
      <p:sp>
        <p:nvSpPr>
          <p:cNvPr id="5" name="TextBox 4">
            <a:extLst>
              <a:ext uri="{FF2B5EF4-FFF2-40B4-BE49-F238E27FC236}">
                <a16:creationId xmlns:a16="http://schemas.microsoft.com/office/drawing/2014/main" id="{A2ABDC12-D0C9-4EA7-95A9-1AE0A2141C36}"/>
              </a:ext>
            </a:extLst>
          </p:cNvPr>
          <p:cNvSpPr txBox="1"/>
          <p:nvPr/>
        </p:nvSpPr>
        <p:spPr>
          <a:xfrm>
            <a:off x="5910943" y="1965552"/>
            <a:ext cx="5105400" cy="5016758"/>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r>
              <a:rPr lang="en-US" sz="2000" dirty="0"/>
              <a:t>      </a:t>
            </a:r>
            <a:r>
              <a:rPr lang="en-US" sz="2000" dirty="0">
                <a:solidFill>
                  <a:srgbClr val="FF0000"/>
                </a:solidFill>
              </a:rPr>
              <a:t>close(1);</a:t>
            </a:r>
          </a:p>
          <a:p>
            <a:r>
              <a:rPr lang="en-US" sz="2000" dirty="0">
                <a:solidFill>
                  <a:srgbClr val="FF0000"/>
                </a:solidFill>
              </a:rPr>
              <a:t>      </a:t>
            </a:r>
            <a:r>
              <a:rPr lang="en-US" sz="2000" dirty="0" err="1">
                <a:solidFill>
                  <a:srgbClr val="FF0000"/>
                </a:solidFill>
              </a:rPr>
              <a:t>creat</a:t>
            </a:r>
            <a:r>
              <a:rPr lang="en-US" sz="2000" dirty="0">
                <a:solidFill>
                  <a:srgbClr val="FF0000"/>
                </a:solidFill>
              </a:rPr>
              <a:t>(“tmp1”, 0666);</a:t>
            </a:r>
          </a:p>
          <a:p>
            <a:r>
              <a:rPr lang="en-US" sz="2000" dirty="0">
                <a:solidFill>
                  <a:srgbClr val="FF0000"/>
                </a:solidFill>
              </a:rPr>
              <a:t>      close(2);</a:t>
            </a:r>
          </a:p>
          <a:p>
            <a:r>
              <a:rPr lang="en-US" sz="2000" dirty="0">
                <a:solidFill>
                  <a:srgbClr val="FF0000"/>
                </a:solidFill>
              </a:rPr>
              <a:t>      dup(1);</a:t>
            </a: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p:spTree>
    <p:extLst>
      <p:ext uri="{BB962C8B-B14F-4D97-AF65-F5344CB8AC3E}">
        <p14:creationId xmlns:p14="http://schemas.microsoft.com/office/powerpoint/2010/main" val="179470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fork</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27170996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C978-12C8-4D75-8724-6D7625E4ABFC}"/>
              </a:ext>
            </a:extLst>
          </p:cNvPr>
          <p:cNvSpPr>
            <a:spLocks noGrp="1"/>
          </p:cNvSpPr>
          <p:nvPr>
            <p:ph type="title"/>
          </p:nvPr>
        </p:nvSpPr>
        <p:spPr/>
        <p:txBody>
          <a:bodyPr/>
          <a:lstStyle/>
          <a:p>
            <a:r>
              <a:rPr lang="en-US" dirty="0"/>
              <a:t>pipe</a:t>
            </a:r>
          </a:p>
        </p:txBody>
      </p:sp>
      <p:sp>
        <p:nvSpPr>
          <p:cNvPr id="3" name="Content Placeholder 2">
            <a:extLst>
              <a:ext uri="{FF2B5EF4-FFF2-40B4-BE49-F238E27FC236}">
                <a16:creationId xmlns:a16="http://schemas.microsoft.com/office/drawing/2014/main" id="{370AEE6A-EFB3-43FE-9E5C-8E9E391BB7E2}"/>
              </a:ext>
            </a:extLst>
          </p:cNvPr>
          <p:cNvSpPr>
            <a:spLocks noGrp="1"/>
          </p:cNvSpPr>
          <p:nvPr>
            <p:ph idx="1"/>
          </p:nvPr>
        </p:nvSpPr>
        <p:spPr/>
        <p:txBody>
          <a:bodyPr>
            <a:normAutofit lnSpcReduction="10000"/>
          </a:bodyPr>
          <a:lstStyle/>
          <a:p>
            <a:r>
              <a:rPr lang="en-US" dirty="0"/>
              <a:t>pipe system call returns a pair of descriptor</a:t>
            </a:r>
          </a:p>
          <a:p>
            <a:endParaRPr lang="en-US" dirty="0"/>
          </a:p>
          <a:p>
            <a:r>
              <a:rPr lang="en-US" dirty="0"/>
              <a:t>The first descriptor can be used for reading; the second descriptor can be used for writing</a:t>
            </a:r>
          </a:p>
          <a:p>
            <a:endParaRPr lang="en-US" dirty="0"/>
          </a:p>
          <a:p>
            <a:pPr marL="0" indent="0">
              <a:buNone/>
            </a:pPr>
            <a:r>
              <a:rPr lang="en-US" dirty="0"/>
              <a:t>int p[2];</a:t>
            </a:r>
          </a:p>
          <a:p>
            <a:pPr marL="0" indent="0">
              <a:buNone/>
            </a:pPr>
            <a:r>
              <a:rPr lang="en-US" dirty="0"/>
              <a:t>pipe(p);</a:t>
            </a:r>
          </a:p>
          <a:p>
            <a:pPr marL="0" indent="0">
              <a:buNone/>
            </a:pPr>
            <a:r>
              <a:rPr lang="en-US" dirty="0"/>
              <a:t>p[0]  </a:t>
            </a:r>
            <a:r>
              <a:rPr lang="en-US" dirty="0">
                <a:sym typeface="Wingdings" panose="05000000000000000000" pitchFamily="2" charset="2"/>
              </a:rPr>
              <a:t> reading</a:t>
            </a:r>
          </a:p>
          <a:p>
            <a:pPr marL="0" indent="0">
              <a:buNone/>
            </a:pPr>
            <a:r>
              <a:rPr lang="en-US" dirty="0">
                <a:sym typeface="Wingdings" panose="05000000000000000000" pitchFamily="2" charset="2"/>
              </a:rPr>
              <a:t>p[1]  writing</a:t>
            </a: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31B6B8C-7154-490D-A2ED-C64C0797E987}"/>
                  </a:ext>
                </a:extLst>
              </p14:cNvPr>
              <p14:cNvContentPartPr/>
              <p14:nvPr/>
            </p14:nvContentPartPr>
            <p14:xfrm>
              <a:off x="641520" y="4406760"/>
              <a:ext cx="2051280" cy="1581480"/>
            </p14:xfrm>
          </p:contentPart>
        </mc:Choice>
        <mc:Fallback xmlns="">
          <p:pic>
            <p:nvPicPr>
              <p:cNvPr id="5" name="Ink 4">
                <a:extLst>
                  <a:ext uri="{FF2B5EF4-FFF2-40B4-BE49-F238E27FC236}">
                    <a16:creationId xmlns:a16="http://schemas.microsoft.com/office/drawing/2014/main" id="{B31B6B8C-7154-490D-A2ED-C64C0797E987}"/>
                  </a:ext>
                </a:extLst>
              </p:cNvPr>
              <p:cNvPicPr/>
              <p:nvPr/>
            </p:nvPicPr>
            <p:blipFill>
              <a:blip r:embed="rId4"/>
              <a:stretch>
                <a:fillRect/>
              </a:stretch>
            </p:blipFill>
            <p:spPr>
              <a:xfrm>
                <a:off x="632160" y="4397400"/>
                <a:ext cx="2070000" cy="1600200"/>
              </a:xfrm>
              <a:prstGeom prst="rect">
                <a:avLst/>
              </a:prstGeom>
            </p:spPr>
          </p:pic>
        </mc:Fallback>
      </mc:AlternateContent>
    </p:spTree>
    <p:extLst>
      <p:ext uri="{BB962C8B-B14F-4D97-AF65-F5344CB8AC3E}">
        <p14:creationId xmlns:p14="http://schemas.microsoft.com/office/powerpoint/2010/main" val="7999090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9A5B-340A-485C-9C7E-5DEB0A128F44}"/>
              </a:ext>
            </a:extLst>
          </p:cNvPr>
          <p:cNvSpPr>
            <a:spLocks noGrp="1"/>
          </p:cNvSpPr>
          <p:nvPr>
            <p:ph type="title"/>
          </p:nvPr>
        </p:nvSpPr>
        <p:spPr/>
        <p:txBody>
          <a:bodyPr/>
          <a:lstStyle/>
          <a:p>
            <a:r>
              <a:rPr lang="en-US" dirty="0"/>
              <a:t>pipe</a:t>
            </a:r>
          </a:p>
        </p:txBody>
      </p:sp>
      <p:sp>
        <p:nvSpPr>
          <p:cNvPr id="3" name="Content Placeholder 2">
            <a:extLst>
              <a:ext uri="{FF2B5EF4-FFF2-40B4-BE49-F238E27FC236}">
                <a16:creationId xmlns:a16="http://schemas.microsoft.com/office/drawing/2014/main" id="{8E15AF8B-A757-4AC4-9D65-AF9CAE29E81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E6B92365-9F70-49C8-927D-56BFC26CB621}"/>
              </a:ext>
            </a:extLst>
          </p:cNvPr>
          <p:cNvSpPr/>
          <p:nvPr/>
        </p:nvSpPr>
        <p:spPr>
          <a:xfrm>
            <a:off x="3026229" y="3429000"/>
            <a:ext cx="6204857" cy="67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862BD04-BB0E-402E-9E8E-C3E18CEDF3C5}"/>
              </a:ext>
            </a:extLst>
          </p:cNvPr>
          <p:cNvSpPr/>
          <p:nvPr/>
        </p:nvSpPr>
        <p:spPr>
          <a:xfrm>
            <a:off x="1480457" y="3614057"/>
            <a:ext cx="1480457" cy="2721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9AAE916-7C2B-4CA2-B818-5ACB50243010}"/>
              </a:ext>
            </a:extLst>
          </p:cNvPr>
          <p:cNvSpPr/>
          <p:nvPr/>
        </p:nvSpPr>
        <p:spPr>
          <a:xfrm>
            <a:off x="9274629" y="3614058"/>
            <a:ext cx="1338942" cy="250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3374FF-6C89-4538-9F2D-00BB885695E1}"/>
              </a:ext>
            </a:extLst>
          </p:cNvPr>
          <p:cNvSpPr txBox="1"/>
          <p:nvPr/>
        </p:nvSpPr>
        <p:spPr>
          <a:xfrm>
            <a:off x="5214257" y="2286001"/>
            <a:ext cx="264522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int p[2];</a:t>
            </a:r>
          </a:p>
          <a:p>
            <a:r>
              <a:rPr lang="en-US" dirty="0">
                <a:latin typeface="Arial" panose="020B0604020202020204" pitchFamily="34" charset="0"/>
                <a:cs typeface="Arial" panose="020B0604020202020204" pitchFamily="34" charset="0"/>
              </a:rPr>
              <a:t>pipe(p);</a:t>
            </a:r>
          </a:p>
        </p:txBody>
      </p:sp>
      <p:sp>
        <p:nvSpPr>
          <p:cNvPr id="8" name="TextBox 7">
            <a:extLst>
              <a:ext uri="{FF2B5EF4-FFF2-40B4-BE49-F238E27FC236}">
                <a16:creationId xmlns:a16="http://schemas.microsoft.com/office/drawing/2014/main" id="{3385C937-1852-46BD-AE10-D50383A2C244}"/>
              </a:ext>
            </a:extLst>
          </p:cNvPr>
          <p:cNvSpPr txBox="1"/>
          <p:nvPr/>
        </p:nvSpPr>
        <p:spPr>
          <a:xfrm>
            <a:off x="1077690" y="3918855"/>
            <a:ext cx="264522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p[1] </a:t>
            </a:r>
            <a:r>
              <a:rPr lang="en-US" dirty="0">
                <a:latin typeface="Arial" panose="020B0604020202020204" pitchFamily="34" charset="0"/>
                <a:cs typeface="Arial" panose="020B0604020202020204" pitchFamily="34" charset="0"/>
                <a:sym typeface="Wingdings" panose="05000000000000000000" pitchFamily="2" charset="2"/>
              </a:rPr>
              <a:t> writing</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FD3838C-FD9E-4B97-B7F0-F8EEE0D04FC2}"/>
              </a:ext>
            </a:extLst>
          </p:cNvPr>
          <p:cNvSpPr txBox="1"/>
          <p:nvPr/>
        </p:nvSpPr>
        <p:spPr>
          <a:xfrm>
            <a:off x="9601195" y="3907969"/>
            <a:ext cx="264522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p[0] </a:t>
            </a:r>
            <a:r>
              <a:rPr lang="en-US" dirty="0">
                <a:latin typeface="Arial" panose="020B0604020202020204" pitchFamily="34" charset="0"/>
                <a:cs typeface="Arial" panose="020B0604020202020204" pitchFamily="34" charset="0"/>
                <a:sym typeface="Wingdings" panose="05000000000000000000" pitchFamily="2" charset="2"/>
              </a:rPr>
              <a:t> reading</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8168B41F-B994-4C93-8E37-ABD8BB0565C6}"/>
                  </a:ext>
                </a:extLst>
              </p14:cNvPr>
              <p14:cNvContentPartPr/>
              <p14:nvPr/>
            </p14:nvContentPartPr>
            <p14:xfrm>
              <a:off x="1231920" y="3619440"/>
              <a:ext cx="8795160" cy="705240"/>
            </p14:xfrm>
          </p:contentPart>
        </mc:Choice>
        <mc:Fallback xmlns="">
          <p:pic>
            <p:nvPicPr>
              <p:cNvPr id="11" name="Ink 10">
                <a:extLst>
                  <a:ext uri="{FF2B5EF4-FFF2-40B4-BE49-F238E27FC236}">
                    <a16:creationId xmlns:a16="http://schemas.microsoft.com/office/drawing/2014/main" id="{8168B41F-B994-4C93-8E37-ABD8BB0565C6}"/>
                  </a:ext>
                </a:extLst>
              </p:cNvPr>
              <p:cNvPicPr/>
              <p:nvPr/>
            </p:nvPicPr>
            <p:blipFill>
              <a:blip r:embed="rId4"/>
              <a:stretch>
                <a:fillRect/>
              </a:stretch>
            </p:blipFill>
            <p:spPr>
              <a:xfrm>
                <a:off x="1222560" y="3610080"/>
                <a:ext cx="8813880" cy="723960"/>
              </a:xfrm>
              <a:prstGeom prst="rect">
                <a:avLst/>
              </a:prstGeom>
            </p:spPr>
          </p:pic>
        </mc:Fallback>
      </mc:AlternateContent>
    </p:spTree>
    <p:extLst>
      <p:ext uri="{BB962C8B-B14F-4D97-AF65-F5344CB8AC3E}">
        <p14:creationId xmlns:p14="http://schemas.microsoft.com/office/powerpoint/2010/main" val="36347824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3335-88F6-472A-9F02-C4D188C33F15}"/>
              </a:ext>
            </a:extLst>
          </p:cNvPr>
          <p:cNvSpPr>
            <a:spLocks noGrp="1"/>
          </p:cNvSpPr>
          <p:nvPr>
            <p:ph type="title"/>
          </p:nvPr>
        </p:nvSpPr>
        <p:spPr/>
        <p:txBody>
          <a:bodyPr/>
          <a:lstStyle/>
          <a:p>
            <a:r>
              <a:rPr lang="en-US" dirty="0"/>
              <a:t>pipe</a:t>
            </a:r>
          </a:p>
        </p:txBody>
      </p:sp>
      <p:sp>
        <p:nvSpPr>
          <p:cNvPr id="3" name="Content Placeholder 2">
            <a:extLst>
              <a:ext uri="{FF2B5EF4-FFF2-40B4-BE49-F238E27FC236}">
                <a16:creationId xmlns:a16="http://schemas.microsoft.com/office/drawing/2014/main" id="{4DFD58CA-55AC-4B95-AA6F-D6EAE28ABED1}"/>
              </a:ext>
            </a:extLst>
          </p:cNvPr>
          <p:cNvSpPr>
            <a:spLocks noGrp="1"/>
          </p:cNvSpPr>
          <p:nvPr>
            <p:ph idx="1"/>
          </p:nvPr>
        </p:nvSpPr>
        <p:spPr/>
        <p:txBody>
          <a:bodyPr/>
          <a:lstStyle/>
          <a:p>
            <a:r>
              <a:rPr lang="en-US" dirty="0"/>
              <a:t>If the input file descriptor in the read or write system call is pipe</a:t>
            </a:r>
          </a:p>
          <a:p>
            <a:pPr lvl="1"/>
            <a:r>
              <a:rPr lang="en-US" dirty="0"/>
              <a:t>if no data is available, read system call waits until some data is written at the write end or all the file descriptors at the write end are closed</a:t>
            </a:r>
          </a:p>
          <a:p>
            <a:pPr lvl="1"/>
            <a:r>
              <a:rPr lang="en-US" dirty="0"/>
              <a:t>If the pipe is full, write system call waits until some data is consumed at the read end or all the file descriptors at the read end are closed</a:t>
            </a:r>
          </a:p>
          <a:p>
            <a:pPr lvl="1"/>
            <a:endParaRPr lang="en-US" dirty="0"/>
          </a:p>
          <a:p>
            <a:pPr lvl="1"/>
            <a:endParaRPr lang="en-US" dirty="0"/>
          </a:p>
          <a:p>
            <a:r>
              <a:rPr lang="en-US" dirty="0"/>
              <a:t>read and write semantics for files are non-blocking</a:t>
            </a:r>
          </a:p>
        </p:txBody>
      </p:sp>
    </p:spTree>
    <p:extLst>
      <p:ext uri="{BB962C8B-B14F-4D97-AF65-F5344CB8AC3E}">
        <p14:creationId xmlns:p14="http://schemas.microsoft.com/office/powerpoint/2010/main" val="41488656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163C-666C-40C0-A777-7630ECA64888}"/>
              </a:ext>
            </a:extLst>
          </p:cNvPr>
          <p:cNvSpPr>
            <a:spLocks noGrp="1"/>
          </p:cNvSpPr>
          <p:nvPr>
            <p:ph type="title"/>
          </p:nvPr>
        </p:nvSpPr>
        <p:spPr/>
        <p:txBody>
          <a:bodyPr/>
          <a:lstStyle/>
          <a:p>
            <a:r>
              <a:rPr lang="en-US" dirty="0"/>
              <a:t>pipe</a:t>
            </a:r>
          </a:p>
        </p:txBody>
      </p:sp>
      <p:sp>
        <p:nvSpPr>
          <p:cNvPr id="3" name="Content Placeholder 2">
            <a:extLst>
              <a:ext uri="{FF2B5EF4-FFF2-40B4-BE49-F238E27FC236}">
                <a16:creationId xmlns:a16="http://schemas.microsoft.com/office/drawing/2014/main" id="{AC42324D-5BDA-421A-AD3B-3C5B36A423AB}"/>
              </a:ext>
            </a:extLst>
          </p:cNvPr>
          <p:cNvSpPr>
            <a:spLocks noGrp="1"/>
          </p:cNvSpPr>
          <p:nvPr>
            <p:ph idx="1"/>
          </p:nvPr>
        </p:nvSpPr>
        <p:spPr/>
        <p:txBody>
          <a:bodyPr/>
          <a:lstStyle/>
          <a:p>
            <a:pPr marL="0" indent="0">
              <a:buNone/>
            </a:pPr>
            <a:r>
              <a:rPr lang="en-US" dirty="0"/>
              <a:t>int p[2];</a:t>
            </a:r>
          </a:p>
          <a:p>
            <a:pPr marL="0" indent="0">
              <a:buNone/>
            </a:pPr>
            <a:r>
              <a:rPr lang="en-US" dirty="0"/>
              <a:t>pipe(p);</a:t>
            </a:r>
          </a:p>
          <a:p>
            <a:pPr marL="0" indent="0">
              <a:buNone/>
            </a:pPr>
            <a:r>
              <a:rPr lang="en-US" dirty="0"/>
              <a:t>write(p[1], “hello”, 5);</a:t>
            </a:r>
          </a:p>
          <a:p>
            <a:pPr marL="0" indent="0">
              <a:buNone/>
            </a:pPr>
            <a:r>
              <a:rPr lang="en-US" dirty="0"/>
              <a:t>read(p[0], </a:t>
            </a:r>
            <a:r>
              <a:rPr lang="en-US" dirty="0" err="1"/>
              <a:t>buf</a:t>
            </a:r>
            <a:r>
              <a:rPr lang="en-US" dirty="0"/>
              <a:t>, 5);</a:t>
            </a:r>
          </a:p>
          <a:p>
            <a:pPr marL="0" indent="0">
              <a:buNone/>
            </a:pPr>
            <a:r>
              <a:rPr lang="en-US" dirty="0"/>
              <a:t>// </a:t>
            </a:r>
            <a:r>
              <a:rPr lang="en-US" dirty="0" err="1"/>
              <a:t>buf</a:t>
            </a:r>
            <a:r>
              <a:rPr lang="en-US" dirty="0"/>
              <a:t> = “hello”</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AFA9E60-78FA-441E-8FF4-2B4681F1BE1A}"/>
                  </a:ext>
                </a:extLst>
              </p14:cNvPr>
              <p14:cNvContentPartPr/>
              <p14:nvPr/>
            </p14:nvContentPartPr>
            <p14:xfrm>
              <a:off x="482760" y="1746360"/>
              <a:ext cx="4496040" cy="2368800"/>
            </p14:xfrm>
          </p:contentPart>
        </mc:Choice>
        <mc:Fallback xmlns="">
          <p:pic>
            <p:nvPicPr>
              <p:cNvPr id="4" name="Ink 3">
                <a:extLst>
                  <a:ext uri="{FF2B5EF4-FFF2-40B4-BE49-F238E27FC236}">
                    <a16:creationId xmlns:a16="http://schemas.microsoft.com/office/drawing/2014/main" id="{BAFA9E60-78FA-441E-8FF4-2B4681F1BE1A}"/>
                  </a:ext>
                </a:extLst>
              </p:cNvPr>
              <p:cNvPicPr/>
              <p:nvPr/>
            </p:nvPicPr>
            <p:blipFill>
              <a:blip r:embed="rId4"/>
              <a:stretch>
                <a:fillRect/>
              </a:stretch>
            </p:blipFill>
            <p:spPr>
              <a:xfrm>
                <a:off x="473400" y="1737000"/>
                <a:ext cx="4514760" cy="2387520"/>
              </a:xfrm>
              <a:prstGeom prst="rect">
                <a:avLst/>
              </a:prstGeom>
            </p:spPr>
          </p:pic>
        </mc:Fallback>
      </mc:AlternateContent>
    </p:spTree>
    <p:extLst>
      <p:ext uri="{BB962C8B-B14F-4D97-AF65-F5344CB8AC3E}">
        <p14:creationId xmlns:p14="http://schemas.microsoft.com/office/powerpoint/2010/main" val="3775663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99ED-5ABA-4DDC-8010-B7BE3D0BFDB3}"/>
              </a:ext>
            </a:extLst>
          </p:cNvPr>
          <p:cNvSpPr>
            <a:spLocks noGrp="1"/>
          </p:cNvSpPr>
          <p:nvPr>
            <p:ph type="title"/>
          </p:nvPr>
        </p:nvSpPr>
        <p:spPr/>
        <p:txBody>
          <a:bodyPr/>
          <a:lstStyle/>
          <a:p>
            <a:r>
              <a:rPr lang="en-US" dirty="0"/>
              <a:t>Inter process communication (IPC)</a:t>
            </a:r>
          </a:p>
        </p:txBody>
      </p:sp>
      <p:sp>
        <p:nvSpPr>
          <p:cNvPr id="3" name="Content Placeholder 2">
            <a:extLst>
              <a:ext uri="{FF2B5EF4-FFF2-40B4-BE49-F238E27FC236}">
                <a16:creationId xmlns:a16="http://schemas.microsoft.com/office/drawing/2014/main" id="{AD6DBE98-5A8C-42CF-8EC4-7B35CD00A375}"/>
              </a:ext>
            </a:extLst>
          </p:cNvPr>
          <p:cNvSpPr>
            <a:spLocks noGrp="1"/>
          </p:cNvSpPr>
          <p:nvPr>
            <p:ph idx="1"/>
          </p:nvPr>
        </p:nvSpPr>
        <p:spPr/>
        <p:txBody>
          <a:bodyPr/>
          <a:lstStyle/>
          <a:p>
            <a:pPr marL="0" indent="0">
              <a:buNone/>
            </a:pPr>
            <a:r>
              <a:rPr lang="en-US" dirty="0"/>
              <a:t>int </a:t>
            </a:r>
            <a:r>
              <a:rPr lang="en-US" dirty="0" err="1"/>
              <a:t>fd</a:t>
            </a:r>
            <a:r>
              <a:rPr lang="en-US" dirty="0"/>
              <a:t>[2];</a:t>
            </a:r>
          </a:p>
          <a:p>
            <a:pPr marL="0" indent="0">
              <a:buNone/>
            </a:pPr>
            <a:r>
              <a:rPr lang="en-US" dirty="0"/>
              <a:t>pipe(</a:t>
            </a:r>
            <a:r>
              <a:rPr lang="en-US" dirty="0" err="1"/>
              <a:t>fd</a:t>
            </a:r>
            <a:r>
              <a:rPr lang="en-US" dirty="0"/>
              <a:t>);</a:t>
            </a:r>
          </a:p>
          <a:p>
            <a:pPr marL="0" indent="0">
              <a:buNone/>
            </a:pPr>
            <a:r>
              <a:rPr lang="en-US" dirty="0" err="1"/>
              <a:t>pid</a:t>
            </a:r>
            <a:r>
              <a:rPr lang="en-US" dirty="0"/>
              <a:t> = fork();</a:t>
            </a:r>
          </a:p>
          <a:p>
            <a:pPr marL="0" indent="0">
              <a:buNone/>
            </a:pPr>
            <a:r>
              <a:rPr lang="en-US" dirty="0"/>
              <a:t>if (</a:t>
            </a:r>
            <a:r>
              <a:rPr lang="en-US" dirty="0" err="1"/>
              <a:t>pid</a:t>
            </a:r>
            <a:r>
              <a:rPr lang="en-US" dirty="0"/>
              <a:t> &gt; 0)</a:t>
            </a:r>
          </a:p>
          <a:p>
            <a:pPr marL="0" indent="0">
              <a:buNone/>
            </a:pPr>
            <a:r>
              <a:rPr lang="en-US" dirty="0"/>
              <a:t>   write(</a:t>
            </a:r>
            <a:r>
              <a:rPr lang="en-US" dirty="0" err="1"/>
              <a:t>fd</a:t>
            </a:r>
            <a:r>
              <a:rPr lang="en-US" dirty="0"/>
              <a:t>[1], “hello”, 5);       // parent sends “hello”</a:t>
            </a:r>
          </a:p>
          <a:p>
            <a:pPr marL="0" indent="0">
              <a:buNone/>
            </a:pPr>
            <a:r>
              <a:rPr lang="en-US" dirty="0"/>
              <a:t>else</a:t>
            </a:r>
          </a:p>
          <a:p>
            <a:pPr marL="0" indent="0">
              <a:buNone/>
            </a:pPr>
            <a:r>
              <a:rPr lang="en-US" dirty="0"/>
              <a:t>   read(</a:t>
            </a:r>
            <a:r>
              <a:rPr lang="en-US" dirty="0" err="1"/>
              <a:t>fd</a:t>
            </a:r>
            <a:r>
              <a:rPr lang="en-US" dirty="0"/>
              <a:t>[0], </a:t>
            </a:r>
            <a:r>
              <a:rPr lang="en-US" dirty="0" err="1"/>
              <a:t>buf</a:t>
            </a:r>
            <a:r>
              <a:rPr lang="en-US" dirty="0"/>
              <a:t>, 5);              // child receives “hello”</a:t>
            </a:r>
          </a:p>
        </p:txBody>
      </p:sp>
      <p:sp>
        <p:nvSpPr>
          <p:cNvPr id="4" name="TextBox 3">
            <a:extLst>
              <a:ext uri="{FF2B5EF4-FFF2-40B4-BE49-F238E27FC236}">
                <a16:creationId xmlns:a16="http://schemas.microsoft.com/office/drawing/2014/main" id="{D3DEA338-5486-4498-82D9-6E4BA3D85E30}"/>
              </a:ext>
            </a:extLst>
          </p:cNvPr>
          <p:cNvSpPr txBox="1"/>
          <p:nvPr/>
        </p:nvSpPr>
        <p:spPr>
          <a:xfrm>
            <a:off x="8610600" y="2275114"/>
            <a:ext cx="2852057" cy="1754326"/>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What happens if the child gets scheduled before the parent?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 will wait for the parent to do the write.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F6434C8-B550-4563-9076-0DA4F195EC7F}"/>
                  </a:ext>
                </a:extLst>
              </p14:cNvPr>
              <p14:cNvContentPartPr/>
              <p14:nvPr/>
            </p14:nvContentPartPr>
            <p14:xfrm>
              <a:off x="685800" y="2711520"/>
              <a:ext cx="11404800" cy="3575160"/>
            </p14:xfrm>
          </p:contentPart>
        </mc:Choice>
        <mc:Fallback xmlns="">
          <p:pic>
            <p:nvPicPr>
              <p:cNvPr id="5" name="Ink 4">
                <a:extLst>
                  <a:ext uri="{FF2B5EF4-FFF2-40B4-BE49-F238E27FC236}">
                    <a16:creationId xmlns:a16="http://schemas.microsoft.com/office/drawing/2014/main" id="{9F6434C8-B550-4563-9076-0DA4F195EC7F}"/>
                  </a:ext>
                </a:extLst>
              </p:cNvPr>
              <p:cNvPicPr/>
              <p:nvPr/>
            </p:nvPicPr>
            <p:blipFill>
              <a:blip r:embed="rId4"/>
              <a:stretch>
                <a:fillRect/>
              </a:stretch>
            </p:blipFill>
            <p:spPr>
              <a:xfrm>
                <a:off x="676440" y="2702160"/>
                <a:ext cx="11423520" cy="3593880"/>
              </a:xfrm>
              <a:prstGeom prst="rect">
                <a:avLst/>
              </a:prstGeom>
            </p:spPr>
          </p:pic>
        </mc:Fallback>
      </mc:AlternateContent>
    </p:spTree>
    <p:extLst>
      <p:ext uri="{BB962C8B-B14F-4D97-AF65-F5344CB8AC3E}">
        <p14:creationId xmlns:p14="http://schemas.microsoft.com/office/powerpoint/2010/main" val="21374550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903-DD0C-447D-80F7-1B4493BB7263}"/>
              </a:ext>
            </a:extLst>
          </p:cNvPr>
          <p:cNvSpPr>
            <a:spLocks noGrp="1"/>
          </p:cNvSpPr>
          <p:nvPr>
            <p:ph type="title"/>
          </p:nvPr>
        </p:nvSpPr>
        <p:spPr/>
        <p:txBody>
          <a:bodyPr/>
          <a:lstStyle/>
          <a:p>
            <a:r>
              <a:rPr lang="en-US" dirty="0"/>
              <a:t>pipe in shell</a:t>
            </a:r>
          </a:p>
        </p:txBody>
      </p:sp>
      <p:sp>
        <p:nvSpPr>
          <p:cNvPr id="3" name="Content Placeholder 2">
            <a:extLst>
              <a:ext uri="{FF2B5EF4-FFF2-40B4-BE49-F238E27FC236}">
                <a16:creationId xmlns:a16="http://schemas.microsoft.com/office/drawing/2014/main" id="{BC2C2DDB-6A79-4DA3-872A-7443D63821D8}"/>
              </a:ext>
            </a:extLst>
          </p:cNvPr>
          <p:cNvSpPr>
            <a:spLocks noGrp="1"/>
          </p:cNvSpPr>
          <p:nvPr>
            <p:ph idx="1"/>
          </p:nvPr>
        </p:nvSpPr>
        <p:spPr/>
        <p:txBody>
          <a:bodyPr>
            <a:normAutofit fontScale="85000" lnSpcReduction="20000"/>
          </a:bodyPr>
          <a:lstStyle/>
          <a:p>
            <a:pPr marL="0" indent="0">
              <a:buNone/>
            </a:pPr>
            <a:r>
              <a:rPr lang="en-US" dirty="0"/>
              <a:t>int main() {</a:t>
            </a:r>
          </a:p>
          <a:p>
            <a:pPr marL="0" indent="0">
              <a:buNone/>
            </a:pPr>
            <a:r>
              <a:rPr lang="en-US" dirty="0"/>
              <a:t>   return write(1, “hello\n”, 6);</a:t>
            </a:r>
          </a:p>
          <a:p>
            <a:pPr marL="0" indent="0">
              <a:buNone/>
            </a:pPr>
            <a:r>
              <a:rPr lang="en-US" dirty="0"/>
              <a:t>}</a:t>
            </a:r>
          </a:p>
          <a:p>
            <a:pPr marL="0" indent="0">
              <a:buNone/>
            </a:pPr>
            <a:r>
              <a:rPr lang="en-US" dirty="0" err="1"/>
              <a:t>a.out</a:t>
            </a:r>
            <a:endParaRPr lang="en-US" dirty="0"/>
          </a:p>
          <a:p>
            <a:pPr marL="0" indent="0">
              <a:buNone/>
            </a:pPr>
            <a:endParaRPr lang="en-US" dirty="0"/>
          </a:p>
          <a:p>
            <a:pPr marL="0" indent="0">
              <a:buNone/>
            </a:pPr>
            <a:r>
              <a:rPr lang="en-US" dirty="0"/>
              <a:t>int main() {</a:t>
            </a:r>
          </a:p>
          <a:p>
            <a:pPr marL="0" indent="0">
              <a:buNone/>
            </a:pPr>
            <a:r>
              <a:rPr lang="en-US" dirty="0"/>
              <a:t>   char </a:t>
            </a:r>
            <a:r>
              <a:rPr lang="en-US" dirty="0" err="1"/>
              <a:t>buf</a:t>
            </a:r>
            <a:r>
              <a:rPr lang="en-US" dirty="0"/>
              <a:t>[128];</a:t>
            </a:r>
          </a:p>
          <a:p>
            <a:pPr marL="0" indent="0">
              <a:buNone/>
            </a:pPr>
            <a:r>
              <a:rPr lang="en-US" dirty="0"/>
              <a:t>   read(0, </a:t>
            </a:r>
            <a:r>
              <a:rPr lang="en-US" dirty="0" err="1"/>
              <a:t>buf</a:t>
            </a:r>
            <a:r>
              <a:rPr lang="en-US" dirty="0"/>
              <a:t>, 128);</a:t>
            </a:r>
          </a:p>
          <a:p>
            <a:pPr marL="0" indent="0">
              <a:buNone/>
            </a:pPr>
            <a:r>
              <a:rPr lang="en-US" dirty="0"/>
              <a:t>   return write(1, </a:t>
            </a:r>
            <a:r>
              <a:rPr lang="en-US" dirty="0" err="1"/>
              <a:t>buf</a:t>
            </a:r>
            <a:r>
              <a:rPr lang="en-US" dirty="0"/>
              <a:t>, </a:t>
            </a:r>
            <a:r>
              <a:rPr lang="en-US" dirty="0" err="1"/>
              <a:t>strlen</a:t>
            </a:r>
            <a:r>
              <a:rPr lang="en-US" dirty="0"/>
              <a:t>(</a:t>
            </a:r>
            <a:r>
              <a:rPr lang="en-US" dirty="0" err="1"/>
              <a:t>buf</a:t>
            </a:r>
            <a:r>
              <a:rPr lang="en-US" dirty="0"/>
              <a:t>));</a:t>
            </a:r>
          </a:p>
          <a:p>
            <a:pPr marL="0" indent="0">
              <a:buNone/>
            </a:pPr>
            <a:r>
              <a:rPr lang="en-US" dirty="0"/>
              <a:t>}</a:t>
            </a:r>
          </a:p>
          <a:p>
            <a:pPr marL="0" indent="0">
              <a:buNone/>
            </a:pPr>
            <a:r>
              <a:rPr lang="en-US" dirty="0" err="1"/>
              <a:t>b.out</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15C08DD-7996-4C0B-B468-B6BC7DFE68CF}"/>
                  </a:ext>
                </a:extLst>
              </p14:cNvPr>
              <p14:cNvContentPartPr/>
              <p14:nvPr/>
            </p14:nvContentPartPr>
            <p14:xfrm>
              <a:off x="406440" y="1384200"/>
              <a:ext cx="2597400" cy="4185000"/>
            </p14:xfrm>
          </p:contentPart>
        </mc:Choice>
        <mc:Fallback xmlns="">
          <p:pic>
            <p:nvPicPr>
              <p:cNvPr id="4" name="Ink 3">
                <a:extLst>
                  <a:ext uri="{FF2B5EF4-FFF2-40B4-BE49-F238E27FC236}">
                    <a16:creationId xmlns:a16="http://schemas.microsoft.com/office/drawing/2014/main" id="{615C08DD-7996-4C0B-B468-B6BC7DFE68CF}"/>
                  </a:ext>
                </a:extLst>
              </p:cNvPr>
              <p:cNvPicPr/>
              <p:nvPr/>
            </p:nvPicPr>
            <p:blipFill>
              <a:blip r:embed="rId4"/>
              <a:stretch>
                <a:fillRect/>
              </a:stretch>
            </p:blipFill>
            <p:spPr>
              <a:xfrm>
                <a:off x="397080" y="1374840"/>
                <a:ext cx="2616120" cy="4203720"/>
              </a:xfrm>
              <a:prstGeom prst="rect">
                <a:avLst/>
              </a:prstGeom>
            </p:spPr>
          </p:pic>
        </mc:Fallback>
      </mc:AlternateContent>
    </p:spTree>
    <p:extLst>
      <p:ext uri="{BB962C8B-B14F-4D97-AF65-F5344CB8AC3E}">
        <p14:creationId xmlns:p14="http://schemas.microsoft.com/office/powerpoint/2010/main" val="36654022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0678-7A81-4D18-9651-2B75F6097A01}"/>
              </a:ext>
            </a:extLst>
          </p:cNvPr>
          <p:cNvSpPr>
            <a:spLocks noGrp="1"/>
          </p:cNvSpPr>
          <p:nvPr>
            <p:ph type="title"/>
          </p:nvPr>
        </p:nvSpPr>
        <p:spPr/>
        <p:txBody>
          <a:bodyPr/>
          <a:lstStyle/>
          <a:p>
            <a:r>
              <a:rPr lang="en-US" dirty="0"/>
              <a:t>pipe in shell</a:t>
            </a:r>
          </a:p>
        </p:txBody>
      </p:sp>
      <p:sp>
        <p:nvSpPr>
          <p:cNvPr id="3" name="Content Placeholder 2">
            <a:extLst>
              <a:ext uri="{FF2B5EF4-FFF2-40B4-BE49-F238E27FC236}">
                <a16:creationId xmlns:a16="http://schemas.microsoft.com/office/drawing/2014/main" id="{05DC6738-87F3-4BDE-AF66-FE15D479E633}"/>
              </a:ext>
            </a:extLst>
          </p:cNvPr>
          <p:cNvSpPr>
            <a:spLocks noGrp="1"/>
          </p:cNvSpPr>
          <p:nvPr>
            <p:ph idx="1"/>
          </p:nvPr>
        </p:nvSpPr>
        <p:spPr/>
        <p:txBody>
          <a:bodyPr/>
          <a:lstStyle/>
          <a:p>
            <a:pPr marL="0" indent="0">
              <a:buNone/>
            </a:pPr>
            <a:r>
              <a:rPr lang="en-US" dirty="0"/>
              <a:t>./</a:t>
            </a:r>
            <a:r>
              <a:rPr lang="en-US" dirty="0" err="1"/>
              <a:t>a.out</a:t>
            </a:r>
            <a:r>
              <a:rPr lang="en-US" dirty="0"/>
              <a:t> | ./</a:t>
            </a:r>
            <a:r>
              <a:rPr lang="en-US" dirty="0" err="1"/>
              <a:t>b.out</a:t>
            </a:r>
            <a:endParaRPr lang="en-US" dirty="0"/>
          </a:p>
        </p:txBody>
      </p:sp>
      <p:sp>
        <p:nvSpPr>
          <p:cNvPr id="4" name="Rectangle 3">
            <a:extLst>
              <a:ext uri="{FF2B5EF4-FFF2-40B4-BE49-F238E27FC236}">
                <a16:creationId xmlns:a16="http://schemas.microsoft.com/office/drawing/2014/main" id="{815AEE6B-63DE-4E08-97D5-18FD2AD87485}"/>
              </a:ext>
            </a:extLst>
          </p:cNvPr>
          <p:cNvSpPr/>
          <p:nvPr/>
        </p:nvSpPr>
        <p:spPr>
          <a:xfrm>
            <a:off x="3592286" y="3592286"/>
            <a:ext cx="4865914" cy="664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2DC2E033-8FDD-41F0-984A-CAF02E5E104C}"/>
              </a:ext>
            </a:extLst>
          </p:cNvPr>
          <p:cNvSpPr/>
          <p:nvPr/>
        </p:nvSpPr>
        <p:spPr>
          <a:xfrm>
            <a:off x="2362200" y="3864428"/>
            <a:ext cx="1121229"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8C4FFDE-606E-4B13-89CE-89881B25AE93}"/>
              </a:ext>
            </a:extLst>
          </p:cNvPr>
          <p:cNvSpPr/>
          <p:nvPr/>
        </p:nvSpPr>
        <p:spPr>
          <a:xfrm>
            <a:off x="8534394" y="3809997"/>
            <a:ext cx="1121229"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6C40085-16BF-42CF-8948-B54065A951E7}"/>
              </a:ext>
            </a:extLst>
          </p:cNvPr>
          <p:cNvSpPr txBox="1"/>
          <p:nvPr/>
        </p:nvSpPr>
        <p:spPr>
          <a:xfrm>
            <a:off x="1034144" y="3374571"/>
            <a:ext cx="2177143"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stdout</a:t>
            </a:r>
            <a:r>
              <a:rPr lang="en-US" dirty="0">
                <a:latin typeface="Arial" panose="020B0604020202020204" pitchFamily="34" charset="0"/>
                <a:cs typeface="Arial" panose="020B0604020202020204" pitchFamily="34" charset="0"/>
              </a:rPr>
              <a:t> of </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39FBB60-F9B5-42CA-98D6-C8D2C89005B8}"/>
              </a:ext>
            </a:extLst>
          </p:cNvPr>
          <p:cNvSpPr txBox="1"/>
          <p:nvPr/>
        </p:nvSpPr>
        <p:spPr>
          <a:xfrm>
            <a:off x="8980707" y="3374570"/>
            <a:ext cx="217714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stdin of </a:t>
            </a:r>
            <a:r>
              <a:rPr lang="en-US" dirty="0" err="1">
                <a:latin typeface="Arial" panose="020B0604020202020204" pitchFamily="34" charset="0"/>
                <a:cs typeface="Arial" panose="020B0604020202020204" pitchFamily="34" charset="0"/>
              </a:rPr>
              <a:t>b.out</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D91A3E7-92E0-4649-A2DC-4BE590CE8E24}"/>
              </a:ext>
            </a:extLst>
          </p:cNvPr>
          <p:cNvSpPr txBox="1"/>
          <p:nvPr/>
        </p:nvSpPr>
        <p:spPr>
          <a:xfrm>
            <a:off x="4691743" y="4996543"/>
            <a:ext cx="3766457"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 need of temporary files</a:t>
            </a:r>
          </a:p>
          <a:p>
            <a:r>
              <a:rPr lang="en-US" dirty="0">
                <a:latin typeface="Arial" panose="020B0604020202020204" pitchFamily="34" charset="0"/>
                <a:cs typeface="Arial" panose="020B0604020202020204" pitchFamily="34" charset="0"/>
              </a:rPr>
              <a:t>file I/O is very slow</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b.out</a:t>
            </a:r>
            <a:r>
              <a:rPr lang="en-US" dirty="0">
                <a:latin typeface="Arial" panose="020B0604020202020204" pitchFamily="34" charset="0"/>
                <a:cs typeface="Arial" panose="020B0604020202020204" pitchFamily="34" charset="0"/>
              </a:rPr>
              <a:t> is equivalent to</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a:t>
            </a:r>
            <a:r>
              <a:rPr lang="en-US" dirty="0" err="1">
                <a:latin typeface="Arial" panose="020B0604020202020204" pitchFamily="34" charset="0"/>
                <a:cs typeface="Arial" panose="020B0604020202020204" pitchFamily="34" charset="0"/>
              </a:rPr>
              <a:t>tmp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b.out</a:t>
            </a:r>
            <a:r>
              <a:rPr lang="en-US" dirty="0">
                <a:latin typeface="Arial" panose="020B0604020202020204" pitchFamily="34" charset="0"/>
                <a:cs typeface="Arial" panose="020B0604020202020204" pitchFamily="34" charset="0"/>
              </a:rPr>
              <a:t> &lt; </a:t>
            </a:r>
            <a:r>
              <a:rPr lang="en-US" dirty="0" err="1">
                <a:latin typeface="Arial" panose="020B0604020202020204" pitchFamily="34" charset="0"/>
                <a:cs typeface="Arial" panose="020B0604020202020204" pitchFamily="34" charset="0"/>
              </a:rPr>
              <a:t>tmp</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FE96375-774E-4F03-A45B-15EFFEB7F2DC}"/>
                  </a:ext>
                </a:extLst>
              </p14:cNvPr>
              <p14:cNvContentPartPr/>
              <p14:nvPr/>
            </p14:nvContentPartPr>
            <p14:xfrm>
              <a:off x="1143000" y="2317680"/>
              <a:ext cx="5391360" cy="4185000"/>
            </p14:xfrm>
          </p:contentPart>
        </mc:Choice>
        <mc:Fallback xmlns="">
          <p:pic>
            <p:nvPicPr>
              <p:cNvPr id="10" name="Ink 9">
                <a:extLst>
                  <a:ext uri="{FF2B5EF4-FFF2-40B4-BE49-F238E27FC236}">
                    <a16:creationId xmlns:a16="http://schemas.microsoft.com/office/drawing/2014/main" id="{1FE96375-774E-4F03-A45B-15EFFEB7F2DC}"/>
                  </a:ext>
                </a:extLst>
              </p:cNvPr>
              <p:cNvPicPr/>
              <p:nvPr/>
            </p:nvPicPr>
            <p:blipFill>
              <a:blip r:embed="rId4"/>
              <a:stretch>
                <a:fillRect/>
              </a:stretch>
            </p:blipFill>
            <p:spPr>
              <a:xfrm>
                <a:off x="1133640" y="2308320"/>
                <a:ext cx="5410080" cy="4203720"/>
              </a:xfrm>
              <a:prstGeom prst="rect">
                <a:avLst/>
              </a:prstGeom>
            </p:spPr>
          </p:pic>
        </mc:Fallback>
      </mc:AlternateContent>
    </p:spTree>
    <p:extLst>
      <p:ext uri="{BB962C8B-B14F-4D97-AF65-F5344CB8AC3E}">
        <p14:creationId xmlns:p14="http://schemas.microsoft.com/office/powerpoint/2010/main" val="18180665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E057-02BA-4DDC-8461-AF8C9169C9E5}"/>
              </a:ext>
            </a:extLst>
          </p:cNvPr>
          <p:cNvSpPr>
            <a:spLocks noGrp="1"/>
          </p:cNvSpPr>
          <p:nvPr>
            <p:ph type="title"/>
          </p:nvPr>
        </p:nvSpPr>
        <p:spPr/>
        <p:txBody>
          <a:bodyPr/>
          <a:lstStyle/>
          <a:p>
            <a:r>
              <a:rPr lang="en-US" dirty="0"/>
              <a:t>./</a:t>
            </a:r>
            <a:r>
              <a:rPr lang="en-US" dirty="0" err="1"/>
              <a:t>a.out</a:t>
            </a:r>
            <a:r>
              <a:rPr lang="en-US" dirty="0"/>
              <a:t> | ./</a:t>
            </a:r>
            <a:r>
              <a:rPr lang="en-US" dirty="0" err="1"/>
              <a:t>b.out</a:t>
            </a:r>
            <a:endParaRPr lang="en-US" dirty="0"/>
          </a:p>
        </p:txBody>
      </p:sp>
      <p:sp>
        <p:nvSpPr>
          <p:cNvPr id="3" name="Content Placeholder 2">
            <a:extLst>
              <a:ext uri="{FF2B5EF4-FFF2-40B4-BE49-F238E27FC236}">
                <a16:creationId xmlns:a16="http://schemas.microsoft.com/office/drawing/2014/main" id="{BE8EAED2-53D9-4DA2-84EE-8A3AA29511F3}"/>
              </a:ext>
            </a:extLst>
          </p:cNvPr>
          <p:cNvSpPr>
            <a:spLocks noGrp="1"/>
          </p:cNvSpPr>
          <p:nvPr>
            <p:ph idx="1"/>
          </p:nvPr>
        </p:nvSpPr>
        <p:spPr/>
        <p:txBody>
          <a:bodyPr/>
          <a:lstStyle/>
          <a:p>
            <a:pPr marL="0" indent="0">
              <a:buNone/>
            </a:pPr>
            <a:endParaRPr lang="en-US" dirty="0"/>
          </a:p>
        </p:txBody>
      </p:sp>
      <p:sp>
        <p:nvSpPr>
          <p:cNvPr id="6" name="TextBox 5">
            <a:extLst>
              <a:ext uri="{FF2B5EF4-FFF2-40B4-BE49-F238E27FC236}">
                <a16:creationId xmlns:a16="http://schemas.microsoft.com/office/drawing/2014/main" id="{918268BC-099B-420B-A4AE-2E617582F893}"/>
              </a:ext>
            </a:extLst>
          </p:cNvPr>
          <p:cNvSpPr txBox="1"/>
          <p:nvPr/>
        </p:nvSpPr>
        <p:spPr>
          <a:xfrm>
            <a:off x="6172198" y="1029376"/>
            <a:ext cx="5105400" cy="5632311"/>
          </a:xfrm>
          <a:prstGeom prst="rect">
            <a:avLst/>
          </a:prstGeom>
          <a:noFill/>
        </p:spPr>
        <p:txBody>
          <a:bodyPr wrap="square" rtlCol="0">
            <a:spAutoFit/>
          </a:bodyPr>
          <a:lstStyle/>
          <a:p>
            <a:r>
              <a:rPr lang="en-US" sz="2000" dirty="0"/>
              <a:t>int </a:t>
            </a:r>
            <a:r>
              <a:rPr lang="en-US" sz="2000" dirty="0" err="1"/>
              <a:t>fd</a:t>
            </a:r>
            <a:r>
              <a:rPr lang="en-US" sz="2000" dirty="0"/>
              <a:t>[2];</a:t>
            </a:r>
          </a:p>
          <a:p>
            <a:r>
              <a:rPr lang="en-US" sz="2000" dirty="0"/>
              <a:t>pipe(</a:t>
            </a:r>
            <a:r>
              <a:rPr lang="en-US" sz="2000" dirty="0" err="1"/>
              <a:t>fd</a:t>
            </a:r>
            <a:r>
              <a:rPr lang="en-US" sz="2000" dirty="0"/>
              <a:t>);</a:t>
            </a:r>
          </a:p>
          <a:p>
            <a:r>
              <a:rPr lang="en-US" sz="2000" dirty="0" err="1"/>
              <a:t>pid</a:t>
            </a:r>
            <a:r>
              <a:rPr lang="en-US" sz="2000" dirty="0"/>
              <a:t> = fork();</a:t>
            </a:r>
          </a:p>
          <a:p>
            <a:r>
              <a:rPr lang="en-US" sz="2000" dirty="0"/>
              <a:t>if (</a:t>
            </a:r>
            <a:r>
              <a:rPr lang="en-US" sz="2000" dirty="0" err="1"/>
              <a:t>pid</a:t>
            </a:r>
            <a:r>
              <a:rPr lang="en-US" sz="2000" dirty="0"/>
              <a:t> == 0) {</a:t>
            </a:r>
          </a:p>
          <a:p>
            <a:r>
              <a:rPr lang="en-US" sz="2000" dirty="0"/>
              <a:t>    char *param[2] = {“</a:t>
            </a:r>
            <a:r>
              <a:rPr lang="en-US" sz="2000" dirty="0" err="1"/>
              <a:t>a.out</a:t>
            </a:r>
            <a:r>
              <a:rPr lang="en-US" sz="2000" dirty="0"/>
              <a:t>”, NULL};</a:t>
            </a: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r>
              <a:rPr lang="en-US" sz="2000" dirty="0"/>
              <a:t>    exec(“</a:t>
            </a:r>
            <a:r>
              <a:rPr lang="en-US" sz="2000" dirty="0" err="1"/>
              <a:t>a.out</a:t>
            </a:r>
            <a:r>
              <a:rPr lang="en-US" sz="2000" dirty="0"/>
              <a:t>”, param);</a:t>
            </a:r>
          </a:p>
          <a:p>
            <a:r>
              <a:rPr lang="en-US" sz="2000" dirty="0"/>
              <a:t>} else {</a:t>
            </a:r>
          </a:p>
          <a:p>
            <a:r>
              <a:rPr lang="en-US" sz="2000" dirty="0"/>
              <a:t>    char *param[2] = {“</a:t>
            </a:r>
            <a:r>
              <a:rPr lang="en-US" sz="2000" dirty="0" err="1"/>
              <a:t>b.out</a:t>
            </a:r>
            <a:r>
              <a:rPr lang="en-US" sz="2000" dirty="0"/>
              <a:t>”, NULL};</a:t>
            </a: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r>
              <a:rPr lang="en-US" sz="2000" dirty="0"/>
              <a:t>    exec(“</a:t>
            </a:r>
            <a:r>
              <a:rPr lang="en-US" sz="2000" dirty="0" err="1"/>
              <a:t>b.out</a:t>
            </a:r>
            <a:r>
              <a:rPr lang="en-US" sz="2000" dirty="0"/>
              <a:t>”, param);</a:t>
            </a:r>
          </a:p>
          <a:p>
            <a:r>
              <a:rPr lang="en-US" sz="2000" dirty="0"/>
              <a:t>}</a:t>
            </a:r>
          </a:p>
        </p:txBody>
      </p:sp>
      <p:sp>
        <p:nvSpPr>
          <p:cNvPr id="8" name="TextBox 7">
            <a:extLst>
              <a:ext uri="{FF2B5EF4-FFF2-40B4-BE49-F238E27FC236}">
                <a16:creationId xmlns:a16="http://schemas.microsoft.com/office/drawing/2014/main" id="{B5DDEBBB-D358-4584-8A09-635EDDBDB484}"/>
              </a:ext>
            </a:extLst>
          </p:cNvPr>
          <p:cNvSpPr txBox="1"/>
          <p:nvPr/>
        </p:nvSpPr>
        <p:spPr>
          <a:xfrm>
            <a:off x="1458685" y="3091543"/>
            <a:ext cx="3559629" cy="1754326"/>
          </a:xfrm>
          <a:prstGeom prst="rect">
            <a:avLst/>
          </a:prstGeom>
          <a:noFill/>
        </p:spPr>
        <p:txBody>
          <a:bodyPr wrap="square" rtlCol="0">
            <a:spAutoFit/>
          </a:bodyPr>
          <a:lstStyle/>
          <a:p>
            <a:r>
              <a:rPr lang="en-US" dirty="0"/>
              <a:t>no disk I/O!</a:t>
            </a:r>
          </a:p>
          <a:p>
            <a:r>
              <a:rPr lang="en-US" dirty="0"/>
              <a:t>no deletion of temporary files</a:t>
            </a:r>
          </a:p>
          <a:p>
            <a:r>
              <a:rPr lang="en-US" dirty="0"/>
              <a:t>no disk space needed</a:t>
            </a:r>
          </a:p>
          <a:p>
            <a:r>
              <a:rPr lang="en-US" dirty="0"/>
              <a:t>parallel execution of pipeline stages</a:t>
            </a:r>
          </a:p>
          <a:p>
            <a:r>
              <a:rPr lang="en-US" dirty="0"/>
              <a:t>no rewriting of applications</a:t>
            </a:r>
          </a:p>
          <a:p>
            <a:r>
              <a:rPr lang="en-US" dirty="0"/>
              <a:t>faster IPC via memory.</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8D7231A-5EAC-42E9-8BBF-F49F3480EB90}"/>
                  </a:ext>
                </a:extLst>
              </p14:cNvPr>
              <p14:cNvContentPartPr/>
              <p14:nvPr/>
            </p14:nvContentPartPr>
            <p14:xfrm>
              <a:off x="628560" y="361800"/>
              <a:ext cx="11398680" cy="5550480"/>
            </p14:xfrm>
          </p:contentPart>
        </mc:Choice>
        <mc:Fallback xmlns="">
          <p:pic>
            <p:nvPicPr>
              <p:cNvPr id="4" name="Ink 3">
                <a:extLst>
                  <a:ext uri="{FF2B5EF4-FFF2-40B4-BE49-F238E27FC236}">
                    <a16:creationId xmlns:a16="http://schemas.microsoft.com/office/drawing/2014/main" id="{F8D7231A-5EAC-42E9-8BBF-F49F3480EB90}"/>
                  </a:ext>
                </a:extLst>
              </p:cNvPr>
              <p:cNvPicPr/>
              <p:nvPr/>
            </p:nvPicPr>
            <p:blipFill>
              <a:blip r:embed="rId4"/>
              <a:stretch>
                <a:fillRect/>
              </a:stretch>
            </p:blipFill>
            <p:spPr>
              <a:xfrm>
                <a:off x="619200" y="352440"/>
                <a:ext cx="11417400" cy="5569200"/>
              </a:xfrm>
              <a:prstGeom prst="rect">
                <a:avLst/>
              </a:prstGeom>
            </p:spPr>
          </p:pic>
        </mc:Fallback>
      </mc:AlternateContent>
    </p:spTree>
    <p:extLst>
      <p:ext uri="{BB962C8B-B14F-4D97-AF65-F5344CB8AC3E}">
        <p14:creationId xmlns:p14="http://schemas.microsoft.com/office/powerpoint/2010/main" val="513890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E057-02BA-4DDC-8461-AF8C9169C9E5}"/>
              </a:ext>
            </a:extLst>
          </p:cNvPr>
          <p:cNvSpPr>
            <a:spLocks noGrp="1"/>
          </p:cNvSpPr>
          <p:nvPr>
            <p:ph type="title"/>
          </p:nvPr>
        </p:nvSpPr>
        <p:spPr/>
        <p:txBody>
          <a:bodyPr/>
          <a:lstStyle/>
          <a:p>
            <a:r>
              <a:rPr lang="en-US" dirty="0"/>
              <a:t>./</a:t>
            </a:r>
            <a:r>
              <a:rPr lang="en-US" dirty="0" err="1"/>
              <a:t>a.out</a:t>
            </a:r>
            <a:r>
              <a:rPr lang="en-US" dirty="0"/>
              <a:t> | ./</a:t>
            </a:r>
            <a:r>
              <a:rPr lang="en-US" dirty="0" err="1"/>
              <a:t>b.out</a:t>
            </a:r>
            <a:endParaRPr lang="en-US" dirty="0"/>
          </a:p>
        </p:txBody>
      </p:sp>
      <p:sp>
        <p:nvSpPr>
          <p:cNvPr id="3" name="Content Placeholder 2">
            <a:extLst>
              <a:ext uri="{FF2B5EF4-FFF2-40B4-BE49-F238E27FC236}">
                <a16:creationId xmlns:a16="http://schemas.microsoft.com/office/drawing/2014/main" id="{BE8EAED2-53D9-4DA2-84EE-8A3AA29511F3}"/>
              </a:ext>
            </a:extLst>
          </p:cNvPr>
          <p:cNvSpPr>
            <a:spLocks noGrp="1"/>
          </p:cNvSpPr>
          <p:nvPr>
            <p:ph idx="1"/>
          </p:nvPr>
        </p:nvSpPr>
        <p:spPr/>
        <p:txBody>
          <a:bodyPr/>
          <a:lstStyle/>
          <a:p>
            <a:pPr marL="0" indent="0">
              <a:buNone/>
            </a:pPr>
            <a:endParaRPr lang="en-US" dirty="0"/>
          </a:p>
        </p:txBody>
      </p:sp>
      <p:sp>
        <p:nvSpPr>
          <p:cNvPr id="6" name="TextBox 5">
            <a:extLst>
              <a:ext uri="{FF2B5EF4-FFF2-40B4-BE49-F238E27FC236}">
                <a16:creationId xmlns:a16="http://schemas.microsoft.com/office/drawing/2014/main" id="{918268BC-099B-420B-A4AE-2E617582F893}"/>
              </a:ext>
            </a:extLst>
          </p:cNvPr>
          <p:cNvSpPr txBox="1"/>
          <p:nvPr/>
        </p:nvSpPr>
        <p:spPr>
          <a:xfrm>
            <a:off x="6172198" y="1029376"/>
            <a:ext cx="5105400" cy="5632311"/>
          </a:xfrm>
          <a:prstGeom prst="rect">
            <a:avLst/>
          </a:prstGeom>
          <a:noFill/>
        </p:spPr>
        <p:txBody>
          <a:bodyPr wrap="square" rtlCol="0">
            <a:spAutoFit/>
          </a:bodyPr>
          <a:lstStyle/>
          <a:p>
            <a:r>
              <a:rPr lang="en-US" sz="2000" dirty="0"/>
              <a:t>int </a:t>
            </a:r>
            <a:r>
              <a:rPr lang="en-US" sz="2000" dirty="0" err="1"/>
              <a:t>fd</a:t>
            </a:r>
            <a:r>
              <a:rPr lang="en-US" sz="2000" dirty="0"/>
              <a:t>[2];</a:t>
            </a:r>
          </a:p>
          <a:p>
            <a:r>
              <a:rPr lang="en-US" sz="2000" dirty="0"/>
              <a:t>pipe(</a:t>
            </a:r>
            <a:r>
              <a:rPr lang="en-US" sz="2000" dirty="0" err="1"/>
              <a:t>fd</a:t>
            </a:r>
            <a:r>
              <a:rPr lang="en-US" sz="2000" dirty="0"/>
              <a:t>);</a:t>
            </a:r>
          </a:p>
          <a:p>
            <a:r>
              <a:rPr lang="en-US" sz="2000" dirty="0" err="1"/>
              <a:t>pid</a:t>
            </a:r>
            <a:r>
              <a:rPr lang="en-US" sz="2000" dirty="0"/>
              <a:t> = fork();</a:t>
            </a:r>
          </a:p>
          <a:p>
            <a:r>
              <a:rPr lang="en-US" sz="2000" dirty="0"/>
              <a:t>if (</a:t>
            </a:r>
            <a:r>
              <a:rPr lang="en-US" sz="2000" dirty="0" err="1"/>
              <a:t>pid</a:t>
            </a:r>
            <a:r>
              <a:rPr lang="en-US" sz="2000" dirty="0"/>
              <a:t> == 0) {</a:t>
            </a:r>
          </a:p>
          <a:p>
            <a:r>
              <a:rPr lang="en-US" sz="2000" dirty="0"/>
              <a:t>    char *param[2] = {“</a:t>
            </a:r>
            <a:r>
              <a:rPr lang="en-US" sz="2000" dirty="0" err="1"/>
              <a:t>a.out</a:t>
            </a:r>
            <a:r>
              <a:rPr lang="en-US" sz="2000" dirty="0"/>
              <a:t>”, NULL};</a:t>
            </a:r>
          </a:p>
          <a:p>
            <a:r>
              <a:rPr lang="en-US" sz="2000" dirty="0"/>
              <a:t>    </a:t>
            </a:r>
            <a:r>
              <a:rPr lang="en-US" sz="2000" dirty="0">
                <a:solidFill>
                  <a:srgbClr val="FF0000"/>
                </a:solidFill>
              </a:rPr>
              <a:t>close(</a:t>
            </a:r>
            <a:r>
              <a:rPr lang="en-US" sz="2000" dirty="0" err="1">
                <a:solidFill>
                  <a:srgbClr val="FF0000"/>
                </a:solidFill>
              </a:rPr>
              <a:t>fd</a:t>
            </a:r>
            <a:r>
              <a:rPr lang="en-US" sz="2000" dirty="0">
                <a:solidFill>
                  <a:srgbClr val="FF0000"/>
                </a:solidFill>
              </a:rPr>
              <a:t>[0]);</a:t>
            </a:r>
          </a:p>
          <a:p>
            <a:r>
              <a:rPr lang="en-US" sz="2000" dirty="0">
                <a:solidFill>
                  <a:srgbClr val="FF0000"/>
                </a:solidFill>
              </a:rPr>
              <a:t>    close(1);</a:t>
            </a:r>
          </a:p>
          <a:p>
            <a:r>
              <a:rPr lang="en-US" sz="2000" dirty="0">
                <a:solidFill>
                  <a:srgbClr val="FF0000"/>
                </a:solidFill>
              </a:rPr>
              <a:t>    dup(</a:t>
            </a:r>
            <a:r>
              <a:rPr lang="en-US" sz="2000" dirty="0" err="1">
                <a:solidFill>
                  <a:srgbClr val="FF0000"/>
                </a:solidFill>
              </a:rPr>
              <a:t>fd</a:t>
            </a:r>
            <a:r>
              <a:rPr lang="en-US" sz="2000" dirty="0">
                <a:solidFill>
                  <a:srgbClr val="FF0000"/>
                </a:solidFill>
              </a:rPr>
              <a:t>[1]);</a:t>
            </a:r>
          </a:p>
          <a:p>
            <a:r>
              <a:rPr lang="en-US" sz="2000" dirty="0">
                <a:solidFill>
                  <a:srgbClr val="FF0000"/>
                </a:solidFill>
              </a:rPr>
              <a:t>    close(</a:t>
            </a:r>
            <a:r>
              <a:rPr lang="en-US" sz="2000" dirty="0" err="1">
                <a:solidFill>
                  <a:srgbClr val="FF0000"/>
                </a:solidFill>
              </a:rPr>
              <a:t>fd</a:t>
            </a:r>
            <a:r>
              <a:rPr lang="en-US" sz="2000" dirty="0">
                <a:solidFill>
                  <a:srgbClr val="FF0000"/>
                </a:solidFill>
              </a:rPr>
              <a:t>[1]);</a:t>
            </a:r>
          </a:p>
          <a:p>
            <a:r>
              <a:rPr lang="en-US" sz="2000" dirty="0"/>
              <a:t>    exec(“</a:t>
            </a:r>
            <a:r>
              <a:rPr lang="en-US" sz="2000" dirty="0" err="1"/>
              <a:t>a.out</a:t>
            </a:r>
            <a:r>
              <a:rPr lang="en-US" sz="2000" dirty="0"/>
              <a:t>”, param);</a:t>
            </a:r>
          </a:p>
          <a:p>
            <a:r>
              <a:rPr lang="en-US" sz="2000" dirty="0"/>
              <a:t>} else {</a:t>
            </a:r>
          </a:p>
          <a:p>
            <a:r>
              <a:rPr lang="en-US" sz="2000" dirty="0"/>
              <a:t>    char *param[2] = {“</a:t>
            </a:r>
            <a:r>
              <a:rPr lang="en-US" sz="2000" dirty="0" err="1"/>
              <a:t>b.out</a:t>
            </a:r>
            <a:r>
              <a:rPr lang="en-US" sz="2000" dirty="0"/>
              <a:t>”, NULL};</a:t>
            </a:r>
          </a:p>
          <a:p>
            <a:r>
              <a:rPr lang="en-US" sz="2000" dirty="0"/>
              <a:t>    </a:t>
            </a:r>
            <a:r>
              <a:rPr lang="en-US" sz="2000" dirty="0">
                <a:solidFill>
                  <a:srgbClr val="FF0000"/>
                </a:solidFill>
              </a:rPr>
              <a:t>close(</a:t>
            </a:r>
            <a:r>
              <a:rPr lang="en-US" sz="2000" dirty="0" err="1">
                <a:solidFill>
                  <a:srgbClr val="FF0000"/>
                </a:solidFill>
              </a:rPr>
              <a:t>fd</a:t>
            </a:r>
            <a:r>
              <a:rPr lang="en-US" sz="2000" dirty="0">
                <a:solidFill>
                  <a:srgbClr val="FF0000"/>
                </a:solidFill>
              </a:rPr>
              <a:t>[1]);</a:t>
            </a:r>
          </a:p>
          <a:p>
            <a:r>
              <a:rPr lang="en-US" sz="2000" dirty="0">
                <a:solidFill>
                  <a:srgbClr val="FF0000"/>
                </a:solidFill>
              </a:rPr>
              <a:t>    close(0);</a:t>
            </a:r>
          </a:p>
          <a:p>
            <a:r>
              <a:rPr lang="en-US" sz="2000" dirty="0">
                <a:solidFill>
                  <a:srgbClr val="FF0000"/>
                </a:solidFill>
              </a:rPr>
              <a:t>    dup(</a:t>
            </a:r>
            <a:r>
              <a:rPr lang="en-US" sz="2000" dirty="0" err="1">
                <a:solidFill>
                  <a:srgbClr val="FF0000"/>
                </a:solidFill>
              </a:rPr>
              <a:t>fd</a:t>
            </a:r>
            <a:r>
              <a:rPr lang="en-US" sz="2000" dirty="0">
                <a:solidFill>
                  <a:srgbClr val="FF0000"/>
                </a:solidFill>
              </a:rPr>
              <a:t>[0]);</a:t>
            </a:r>
          </a:p>
          <a:p>
            <a:r>
              <a:rPr lang="en-US" sz="2000" dirty="0">
                <a:solidFill>
                  <a:srgbClr val="FF0000"/>
                </a:solidFill>
              </a:rPr>
              <a:t>    close(</a:t>
            </a:r>
            <a:r>
              <a:rPr lang="en-US" sz="2000" dirty="0" err="1">
                <a:solidFill>
                  <a:srgbClr val="FF0000"/>
                </a:solidFill>
              </a:rPr>
              <a:t>fd</a:t>
            </a:r>
            <a:r>
              <a:rPr lang="en-US" sz="2000" dirty="0">
                <a:solidFill>
                  <a:srgbClr val="FF0000"/>
                </a:solidFill>
              </a:rPr>
              <a:t>[0]);</a:t>
            </a:r>
          </a:p>
          <a:p>
            <a:r>
              <a:rPr lang="en-US" sz="2000" dirty="0"/>
              <a:t>    exec(“</a:t>
            </a:r>
            <a:r>
              <a:rPr lang="en-US" sz="2000" dirty="0" err="1"/>
              <a:t>b.out</a:t>
            </a:r>
            <a:r>
              <a:rPr lang="en-US" sz="2000" dirty="0"/>
              <a:t>”, param);</a:t>
            </a:r>
          </a:p>
          <a:p>
            <a:r>
              <a:rPr lang="en-US" sz="2000" dirty="0"/>
              <a:t>}</a:t>
            </a:r>
          </a:p>
        </p:txBody>
      </p:sp>
      <p:sp>
        <p:nvSpPr>
          <p:cNvPr id="8" name="TextBox 7">
            <a:extLst>
              <a:ext uri="{FF2B5EF4-FFF2-40B4-BE49-F238E27FC236}">
                <a16:creationId xmlns:a16="http://schemas.microsoft.com/office/drawing/2014/main" id="{B5DDEBBB-D358-4584-8A09-635EDDBDB484}"/>
              </a:ext>
            </a:extLst>
          </p:cNvPr>
          <p:cNvSpPr txBox="1"/>
          <p:nvPr/>
        </p:nvSpPr>
        <p:spPr>
          <a:xfrm>
            <a:off x="1458685" y="3091543"/>
            <a:ext cx="3559629" cy="1754326"/>
          </a:xfrm>
          <a:prstGeom prst="rect">
            <a:avLst/>
          </a:prstGeom>
          <a:noFill/>
        </p:spPr>
        <p:txBody>
          <a:bodyPr wrap="square" rtlCol="0">
            <a:spAutoFit/>
          </a:bodyPr>
          <a:lstStyle/>
          <a:p>
            <a:r>
              <a:rPr lang="en-US" dirty="0"/>
              <a:t>no disk I/O!</a:t>
            </a:r>
          </a:p>
          <a:p>
            <a:r>
              <a:rPr lang="en-US" dirty="0"/>
              <a:t>no deletion of temporary files</a:t>
            </a:r>
          </a:p>
          <a:p>
            <a:r>
              <a:rPr lang="en-US" dirty="0"/>
              <a:t>no disk space needed</a:t>
            </a:r>
          </a:p>
          <a:p>
            <a:r>
              <a:rPr lang="en-US" dirty="0"/>
              <a:t>parallel execution of pipeline stages</a:t>
            </a:r>
          </a:p>
          <a:p>
            <a:r>
              <a:rPr lang="en-US" dirty="0"/>
              <a:t>no rewriting of applications</a:t>
            </a:r>
          </a:p>
          <a:p>
            <a:r>
              <a:rPr lang="en-US" dirty="0"/>
              <a:t>faster IPC via memory.</a:t>
            </a:r>
          </a:p>
        </p:txBody>
      </p:sp>
    </p:spTree>
    <p:extLst>
      <p:ext uri="{BB962C8B-B14F-4D97-AF65-F5344CB8AC3E}">
        <p14:creationId xmlns:p14="http://schemas.microsoft.com/office/powerpoint/2010/main" val="24345867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6D6B-37E0-4FDD-8594-F490CC32B430}"/>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D762B5BE-0172-43CE-A4FD-F76ADCB5F270}"/>
              </a:ext>
            </a:extLst>
          </p:cNvPr>
          <p:cNvSpPr>
            <a:spLocks noGrp="1"/>
          </p:cNvSpPr>
          <p:nvPr>
            <p:ph idx="1"/>
          </p:nvPr>
        </p:nvSpPr>
        <p:spPr/>
        <p:txBody>
          <a:bodyPr>
            <a:normAutofit/>
          </a:bodyPr>
          <a:lstStyle/>
          <a:p>
            <a:r>
              <a:rPr lang="en-US" dirty="0"/>
              <a:t>Processes have their own reserved quota of RAM</a:t>
            </a:r>
          </a:p>
          <a:p>
            <a:endParaRPr lang="en-US" dirty="0"/>
          </a:p>
          <a:p>
            <a:r>
              <a:rPr lang="en-US" dirty="0"/>
              <a:t>Decided by OS during fork/exec</a:t>
            </a:r>
          </a:p>
          <a:p>
            <a:endParaRPr lang="en-US" dirty="0"/>
          </a:p>
          <a:p>
            <a:r>
              <a:rPr lang="en-US" dirty="0"/>
              <a:t>One process can’t access memory of the other processes</a:t>
            </a:r>
          </a:p>
          <a:p>
            <a:endParaRPr lang="en-US" dirty="0"/>
          </a:p>
          <a:p>
            <a:r>
              <a:rPr lang="en-US" dirty="0"/>
              <a:t>OS can access the memory of all processes</a:t>
            </a:r>
          </a:p>
        </p:txBody>
      </p:sp>
      <p:sp>
        <p:nvSpPr>
          <p:cNvPr id="4" name="Slide Number Placeholder 3">
            <a:extLst>
              <a:ext uri="{FF2B5EF4-FFF2-40B4-BE49-F238E27FC236}">
                <a16:creationId xmlns:a16="http://schemas.microsoft.com/office/drawing/2014/main" id="{E4779C5B-2D24-4CBD-829D-EA4510ED8943}"/>
              </a:ext>
            </a:extLst>
          </p:cNvPr>
          <p:cNvSpPr>
            <a:spLocks noGrp="1"/>
          </p:cNvSpPr>
          <p:nvPr>
            <p:ph type="sldNum" sz="quarter" idx="12"/>
          </p:nvPr>
        </p:nvSpPr>
        <p:spPr/>
        <p:txBody>
          <a:bodyPr/>
          <a:lstStyle/>
          <a:p>
            <a:fld id="{8B263C45-D2F9-48C8-BABB-FA1B00243FA5}" type="slidenum">
              <a:rPr lang="en-US" smtClean="0"/>
              <a:t>79</a:t>
            </a:fld>
            <a:endParaRPr lang="en-US"/>
          </a:p>
        </p:txBody>
      </p:sp>
    </p:spTree>
    <p:extLst>
      <p:ext uri="{BB962C8B-B14F-4D97-AF65-F5344CB8AC3E}">
        <p14:creationId xmlns:p14="http://schemas.microsoft.com/office/powerpoint/2010/main" val="36890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fork</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fork</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14" name="Oval 13">
            <a:extLst>
              <a:ext uri="{FF2B5EF4-FFF2-40B4-BE49-F238E27FC236}">
                <a16:creationId xmlns:a16="http://schemas.microsoft.com/office/drawing/2014/main" id="{CE900A6D-2E35-4509-8439-720D54DF0729}"/>
              </a:ext>
            </a:extLst>
          </p:cNvPr>
          <p:cNvSpPr/>
          <p:nvPr/>
        </p:nvSpPr>
        <p:spPr>
          <a:xfrm>
            <a:off x="5998027" y="2231575"/>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81642E5-01DE-4639-AD1E-3B9402A6CA62}"/>
                  </a:ext>
                </a:extLst>
              </p14:cNvPr>
              <p14:cNvContentPartPr/>
              <p14:nvPr/>
            </p14:nvContentPartPr>
            <p14:xfrm>
              <a:off x="4540320" y="1111320"/>
              <a:ext cx="7442640" cy="3715200"/>
            </p14:xfrm>
          </p:contentPart>
        </mc:Choice>
        <mc:Fallback xmlns="">
          <p:pic>
            <p:nvPicPr>
              <p:cNvPr id="4" name="Ink 3">
                <a:extLst>
                  <a:ext uri="{FF2B5EF4-FFF2-40B4-BE49-F238E27FC236}">
                    <a16:creationId xmlns:a16="http://schemas.microsoft.com/office/drawing/2014/main" id="{681642E5-01DE-4639-AD1E-3B9402A6CA62}"/>
                  </a:ext>
                </a:extLst>
              </p:cNvPr>
              <p:cNvPicPr/>
              <p:nvPr/>
            </p:nvPicPr>
            <p:blipFill>
              <a:blip r:embed="rId4"/>
              <a:stretch>
                <a:fillRect/>
              </a:stretch>
            </p:blipFill>
            <p:spPr>
              <a:xfrm>
                <a:off x="4530960" y="1101960"/>
                <a:ext cx="7461360" cy="373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B7BAF61C-0FED-4BE6-93AA-2740B1772CE7}"/>
                  </a:ext>
                </a:extLst>
              </p14:cNvPr>
              <p14:cNvContentPartPr/>
              <p14:nvPr/>
            </p14:nvContentPartPr>
            <p14:xfrm>
              <a:off x="4552920" y="1473120"/>
              <a:ext cx="7067880" cy="1918080"/>
            </p14:xfrm>
          </p:contentPart>
        </mc:Choice>
        <mc:Fallback xmlns="">
          <p:pic>
            <p:nvPicPr>
              <p:cNvPr id="7" name="Ink 6">
                <a:extLst>
                  <a:ext uri="{FF2B5EF4-FFF2-40B4-BE49-F238E27FC236}">
                    <a16:creationId xmlns:a16="http://schemas.microsoft.com/office/drawing/2014/main" id="{B7BAF61C-0FED-4BE6-93AA-2740B1772CE7}"/>
                  </a:ext>
                </a:extLst>
              </p:cNvPr>
              <p:cNvPicPr/>
              <p:nvPr/>
            </p:nvPicPr>
            <p:blipFill>
              <a:blip r:embed="rId6"/>
              <a:stretch>
                <a:fillRect/>
              </a:stretch>
            </p:blipFill>
            <p:spPr>
              <a:xfrm>
                <a:off x="4543560" y="1463760"/>
                <a:ext cx="7086600" cy="1936800"/>
              </a:xfrm>
              <a:prstGeom prst="rect">
                <a:avLst/>
              </a:prstGeom>
            </p:spPr>
          </p:pic>
        </mc:Fallback>
      </mc:AlternateContent>
    </p:spTree>
    <p:extLst>
      <p:ext uri="{BB962C8B-B14F-4D97-AF65-F5344CB8AC3E}">
        <p14:creationId xmlns:p14="http://schemas.microsoft.com/office/powerpoint/2010/main" val="42765548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2050-1107-4FD8-AF72-114B9B9A387F}"/>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4A7DAC14-54B4-4A43-AA95-CB49AB5D828C}"/>
              </a:ext>
            </a:extLst>
          </p:cNvPr>
          <p:cNvSpPr>
            <a:spLocks noGrp="1"/>
          </p:cNvSpPr>
          <p:nvPr>
            <p:ph idx="1"/>
          </p:nvPr>
        </p:nvSpPr>
        <p:spPr/>
        <p:txBody>
          <a:bodyPr/>
          <a:lstStyle/>
          <a:p>
            <a:r>
              <a:rPr lang="en-US" dirty="0"/>
              <a:t>Memory isolation is done using additional hardware called memory management unit (MMU)</a:t>
            </a:r>
          </a:p>
          <a:p>
            <a:endParaRPr lang="en-US" dirty="0"/>
          </a:p>
          <a:p>
            <a:r>
              <a:rPr lang="en-US" dirty="0"/>
              <a:t>OS expose a different abstraction to the processes for accessing memory called virtual address space</a:t>
            </a:r>
          </a:p>
          <a:p>
            <a:pPr lvl="1"/>
            <a:r>
              <a:rPr lang="en-US" dirty="0"/>
              <a:t>processes can not access the physical address space directly</a:t>
            </a:r>
          </a:p>
          <a:p>
            <a:pPr lvl="1"/>
            <a:endParaRPr lang="en-US" dirty="0"/>
          </a:p>
          <a:p>
            <a:r>
              <a:rPr lang="en-US" dirty="0"/>
              <a:t>MMU translates a virtual address to the corresponding physical address</a:t>
            </a:r>
          </a:p>
        </p:txBody>
      </p:sp>
    </p:spTree>
    <p:extLst>
      <p:ext uri="{BB962C8B-B14F-4D97-AF65-F5344CB8AC3E}">
        <p14:creationId xmlns:p14="http://schemas.microsoft.com/office/powerpoint/2010/main" val="37620625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15FC-C811-42E1-9E62-1D647CFCC328}"/>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B82A42D6-4846-4AFA-BA2E-AAF7D5E5B1AC}"/>
              </a:ext>
            </a:extLst>
          </p:cNvPr>
          <p:cNvSpPr>
            <a:spLocks noGrp="1"/>
          </p:cNvSpPr>
          <p:nvPr>
            <p:ph idx="1"/>
          </p:nvPr>
        </p:nvSpPr>
        <p:spPr/>
        <p:txBody>
          <a:bodyPr/>
          <a:lstStyle/>
          <a:p>
            <a:r>
              <a:rPr lang="en-US" dirty="0"/>
              <a:t>The OS creates the virtual address to physical address mapping</a:t>
            </a:r>
          </a:p>
          <a:p>
            <a:endParaRPr lang="en-US" dirty="0"/>
          </a:p>
          <a:p>
            <a:r>
              <a:rPr lang="en-US" dirty="0"/>
              <a:t>When the MMU is active memory can only be accessed using virtual addresses </a:t>
            </a:r>
          </a:p>
        </p:txBody>
      </p:sp>
    </p:spTree>
    <p:extLst>
      <p:ext uri="{BB962C8B-B14F-4D97-AF65-F5344CB8AC3E}">
        <p14:creationId xmlns:p14="http://schemas.microsoft.com/office/powerpoint/2010/main" val="14970105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618CC679-2E6A-4FA0-B5EA-99F7D7526AA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DBC8A74-E534-49D2-A56A-D60DB5F3520F}"/>
                  </a:ext>
                </a:extLst>
              </p14:cNvPr>
              <p14:cNvContentPartPr/>
              <p14:nvPr/>
            </p14:nvContentPartPr>
            <p14:xfrm>
              <a:off x="888840" y="304920"/>
              <a:ext cx="11017800" cy="6299280"/>
            </p14:xfrm>
          </p:contentPart>
        </mc:Choice>
        <mc:Fallback xmlns="">
          <p:pic>
            <p:nvPicPr>
              <p:cNvPr id="7" name="Ink 6">
                <a:extLst>
                  <a:ext uri="{FF2B5EF4-FFF2-40B4-BE49-F238E27FC236}">
                    <a16:creationId xmlns:a16="http://schemas.microsoft.com/office/drawing/2014/main" id="{2DBC8A74-E534-49D2-A56A-D60DB5F3520F}"/>
                  </a:ext>
                </a:extLst>
              </p:cNvPr>
              <p:cNvPicPr/>
              <p:nvPr/>
            </p:nvPicPr>
            <p:blipFill>
              <a:blip r:embed="rId4"/>
              <a:stretch>
                <a:fillRect/>
              </a:stretch>
            </p:blipFill>
            <p:spPr>
              <a:xfrm>
                <a:off x="879480" y="295560"/>
                <a:ext cx="11036520" cy="6318000"/>
              </a:xfrm>
              <a:prstGeom prst="rect">
                <a:avLst/>
              </a:prstGeom>
            </p:spPr>
          </p:pic>
        </mc:Fallback>
      </mc:AlternateContent>
    </p:spTree>
    <p:extLst>
      <p:ext uri="{BB962C8B-B14F-4D97-AF65-F5344CB8AC3E}">
        <p14:creationId xmlns:p14="http://schemas.microsoft.com/office/powerpoint/2010/main" val="35717518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153888" cy="1483360"/>
        </p:xfrm>
        <a:graphic>
          <a:graphicData uri="http://schemas.openxmlformats.org/drawingml/2006/table">
            <a:tbl>
              <a:tblPr bandRow="1">
                <a:tableStyleId>{5C22544A-7EE6-4342-B048-85BDC9FD1C3A}</a:tableStyleId>
              </a:tblPr>
              <a:tblGrid>
                <a:gridCol w="576944">
                  <a:extLst>
                    <a:ext uri="{9D8B030D-6E8A-4147-A177-3AD203B41FA5}">
                      <a16:colId xmlns:a16="http://schemas.microsoft.com/office/drawing/2014/main" val="3681140126"/>
                    </a:ext>
                  </a:extLst>
                </a:gridCol>
                <a:gridCol w="576944">
                  <a:extLst>
                    <a:ext uri="{9D8B030D-6E8A-4147-A177-3AD203B41FA5}">
                      <a16:colId xmlns:a16="http://schemas.microsoft.com/office/drawing/2014/main" val="3542255834"/>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1719943" y="5486400"/>
            <a:ext cx="200297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OS creates VA to PA mapping.</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7A65945-464A-4701-B35D-3A97F44855BA}"/>
                  </a:ext>
                </a:extLst>
              </p14:cNvPr>
              <p14:cNvContentPartPr/>
              <p14:nvPr/>
            </p14:nvContentPartPr>
            <p14:xfrm>
              <a:off x="1492200" y="2857680"/>
              <a:ext cx="3943800" cy="3187800"/>
            </p14:xfrm>
          </p:contentPart>
        </mc:Choice>
        <mc:Fallback xmlns="">
          <p:pic>
            <p:nvPicPr>
              <p:cNvPr id="5" name="Ink 4">
                <a:extLst>
                  <a:ext uri="{FF2B5EF4-FFF2-40B4-BE49-F238E27FC236}">
                    <a16:creationId xmlns:a16="http://schemas.microsoft.com/office/drawing/2014/main" id="{37A65945-464A-4701-B35D-3A97F44855BA}"/>
                  </a:ext>
                </a:extLst>
              </p:cNvPr>
              <p:cNvPicPr/>
              <p:nvPr/>
            </p:nvPicPr>
            <p:blipFill>
              <a:blip r:embed="rId4"/>
              <a:stretch>
                <a:fillRect/>
              </a:stretch>
            </p:blipFill>
            <p:spPr>
              <a:xfrm>
                <a:off x="1482840" y="2848320"/>
                <a:ext cx="3962520" cy="3206520"/>
              </a:xfrm>
              <a:prstGeom prst="rect">
                <a:avLst/>
              </a:prstGeom>
            </p:spPr>
          </p:pic>
        </mc:Fallback>
      </mc:AlternateContent>
    </p:spTree>
    <p:extLst>
      <p:ext uri="{BB962C8B-B14F-4D97-AF65-F5344CB8AC3E}">
        <p14:creationId xmlns:p14="http://schemas.microsoft.com/office/powerpoint/2010/main" val="17192149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153888" cy="1483360"/>
        </p:xfrm>
        <a:graphic>
          <a:graphicData uri="http://schemas.openxmlformats.org/drawingml/2006/table">
            <a:tbl>
              <a:tblPr bandRow="1">
                <a:tableStyleId>{5C22544A-7EE6-4342-B048-85BDC9FD1C3A}</a:tableStyleId>
              </a:tblPr>
              <a:tblGrid>
                <a:gridCol w="576944">
                  <a:extLst>
                    <a:ext uri="{9D8B030D-6E8A-4147-A177-3AD203B41FA5}">
                      <a16:colId xmlns:a16="http://schemas.microsoft.com/office/drawing/2014/main" val="3681140126"/>
                    </a:ext>
                  </a:extLst>
                </a:gridCol>
                <a:gridCol w="576944">
                  <a:extLst>
                    <a:ext uri="{9D8B030D-6E8A-4147-A177-3AD203B41FA5}">
                      <a16:colId xmlns:a16="http://schemas.microsoft.com/office/drawing/2014/main" val="3542255834"/>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653143" y="5486400"/>
            <a:ext cx="33528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reads from VA:1</a:t>
            </a:r>
          </a:p>
          <a:p>
            <a:r>
              <a:rPr lang="en-US" dirty="0">
                <a:latin typeface="Arial" panose="020B0604020202020204" pitchFamily="34" charset="0"/>
                <a:cs typeface="Arial" panose="020B0604020202020204" pitchFamily="34" charset="0"/>
              </a:rPr>
              <a:t>DATA will be read from PA:8 </a:t>
            </a:r>
          </a:p>
        </p:txBody>
      </p:sp>
    </p:spTree>
    <p:extLst>
      <p:ext uri="{BB962C8B-B14F-4D97-AF65-F5344CB8AC3E}">
        <p14:creationId xmlns:p14="http://schemas.microsoft.com/office/powerpoint/2010/main" val="40369125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153888" cy="1483360"/>
        </p:xfrm>
        <a:graphic>
          <a:graphicData uri="http://schemas.openxmlformats.org/drawingml/2006/table">
            <a:tbl>
              <a:tblPr bandRow="1">
                <a:tableStyleId>{5C22544A-7EE6-4342-B048-85BDC9FD1C3A}</a:tableStyleId>
              </a:tblPr>
              <a:tblGrid>
                <a:gridCol w="576944">
                  <a:extLst>
                    <a:ext uri="{9D8B030D-6E8A-4147-A177-3AD203B41FA5}">
                      <a16:colId xmlns:a16="http://schemas.microsoft.com/office/drawing/2014/main" val="3681140126"/>
                    </a:ext>
                  </a:extLst>
                </a:gridCol>
                <a:gridCol w="576944">
                  <a:extLst>
                    <a:ext uri="{9D8B030D-6E8A-4147-A177-3AD203B41FA5}">
                      <a16:colId xmlns:a16="http://schemas.microsoft.com/office/drawing/2014/main" val="3542255834"/>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653143" y="5486400"/>
            <a:ext cx="33528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reads from VA:1</a:t>
            </a:r>
          </a:p>
          <a:p>
            <a:r>
              <a:rPr lang="en-US" dirty="0">
                <a:latin typeface="Arial" panose="020B0604020202020204" pitchFamily="34" charset="0"/>
                <a:cs typeface="Arial" panose="020B0604020202020204" pitchFamily="34" charset="0"/>
              </a:rPr>
              <a:t>DATA will be read from PA:8</a:t>
            </a:r>
          </a:p>
          <a:p>
            <a:r>
              <a:rPr lang="en-US" dirty="0">
                <a:latin typeface="Arial" panose="020B0604020202020204" pitchFamily="34" charset="0"/>
                <a:cs typeface="Arial" panose="020B0604020202020204" pitchFamily="34" charset="0"/>
              </a:rPr>
              <a:t>OS can also modify the existing VA-PA mapping</a:t>
            </a:r>
          </a:p>
        </p:txBody>
      </p:sp>
    </p:spTree>
    <p:extLst>
      <p:ext uri="{BB962C8B-B14F-4D97-AF65-F5344CB8AC3E}">
        <p14:creationId xmlns:p14="http://schemas.microsoft.com/office/powerpoint/2010/main" val="38694683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53C1-2291-4538-BE68-827F83DA97BC}"/>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70DAA9FD-9012-4D7F-B257-5CD93CB4DBC4}"/>
              </a:ext>
            </a:extLst>
          </p:cNvPr>
          <p:cNvSpPr>
            <a:spLocks noGrp="1"/>
          </p:cNvSpPr>
          <p:nvPr>
            <p:ph idx="1"/>
          </p:nvPr>
        </p:nvSpPr>
        <p:spPr/>
        <p:txBody>
          <a:bodyPr/>
          <a:lstStyle/>
          <a:p>
            <a:r>
              <a:rPr lang="en-US" dirty="0"/>
              <a:t>How to implement memory isolation using MMU</a:t>
            </a:r>
          </a:p>
        </p:txBody>
      </p:sp>
    </p:spTree>
    <p:extLst>
      <p:ext uri="{BB962C8B-B14F-4D97-AF65-F5344CB8AC3E}">
        <p14:creationId xmlns:p14="http://schemas.microsoft.com/office/powerpoint/2010/main" val="28866929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53C1-2291-4538-BE68-827F83DA97BC}"/>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70DAA9FD-9012-4D7F-B257-5CD93CB4DBC4}"/>
              </a:ext>
            </a:extLst>
          </p:cNvPr>
          <p:cNvSpPr>
            <a:spLocks noGrp="1"/>
          </p:cNvSpPr>
          <p:nvPr>
            <p:ph idx="1"/>
          </p:nvPr>
        </p:nvSpPr>
        <p:spPr/>
        <p:txBody>
          <a:bodyPr/>
          <a:lstStyle/>
          <a:p>
            <a:r>
              <a:rPr lang="en-US" dirty="0"/>
              <a:t>How to implement memory isolation using MMU</a:t>
            </a:r>
          </a:p>
          <a:p>
            <a:pPr lvl="1"/>
            <a:r>
              <a:rPr lang="en-US" dirty="0"/>
              <a:t>Create different VA to PA mappings for different processes</a:t>
            </a:r>
          </a:p>
        </p:txBody>
      </p:sp>
    </p:spTree>
    <p:extLst>
      <p:ext uri="{BB962C8B-B14F-4D97-AF65-F5344CB8AC3E}">
        <p14:creationId xmlns:p14="http://schemas.microsoft.com/office/powerpoint/2010/main" val="29872564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92500" lnSpcReduction="2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update_mmu_mappings</a:t>
            </a:r>
            <a:r>
              <a:rPr lang="en-US" dirty="0"/>
              <a:t>(next);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2D9C2D5-0345-4FAC-957D-F0F808DFC61A}"/>
                  </a:ext>
                </a:extLst>
              </p14:cNvPr>
              <p14:cNvContentPartPr/>
              <p14:nvPr/>
            </p14:nvContentPartPr>
            <p14:xfrm>
              <a:off x="831960" y="4838760"/>
              <a:ext cx="298800" cy="184320"/>
            </p14:xfrm>
          </p:contentPart>
        </mc:Choice>
        <mc:Fallback xmlns="">
          <p:pic>
            <p:nvPicPr>
              <p:cNvPr id="4" name="Ink 3">
                <a:extLst>
                  <a:ext uri="{FF2B5EF4-FFF2-40B4-BE49-F238E27FC236}">
                    <a16:creationId xmlns:a16="http://schemas.microsoft.com/office/drawing/2014/main" id="{32D9C2D5-0345-4FAC-957D-F0F808DFC61A}"/>
                  </a:ext>
                </a:extLst>
              </p:cNvPr>
              <p:cNvPicPr/>
              <p:nvPr/>
            </p:nvPicPr>
            <p:blipFill>
              <a:blip r:embed="rId4"/>
              <a:stretch>
                <a:fillRect/>
              </a:stretch>
            </p:blipFill>
            <p:spPr>
              <a:xfrm>
                <a:off x="822600" y="4829400"/>
                <a:ext cx="317520" cy="203040"/>
              </a:xfrm>
              <a:prstGeom prst="rect">
                <a:avLst/>
              </a:prstGeom>
            </p:spPr>
          </p:pic>
        </mc:Fallback>
      </mc:AlternateContent>
    </p:spTree>
    <p:extLst>
      <p:ext uri="{BB962C8B-B14F-4D97-AF65-F5344CB8AC3E}">
        <p14:creationId xmlns:p14="http://schemas.microsoft.com/office/powerpoint/2010/main" val="39910329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55C6-1EBB-454D-BFBF-D6335B581340}"/>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A6E8BE2F-943C-4BF9-AA60-6CB129A9C362}"/>
              </a:ext>
            </a:extLst>
          </p:cNvPr>
          <p:cNvSpPr>
            <a:spLocks noGrp="1"/>
          </p:cNvSpPr>
          <p:nvPr>
            <p:ph idx="1"/>
          </p:nvPr>
        </p:nvSpPr>
        <p:spPr/>
        <p:txBody>
          <a:bodyPr/>
          <a:lstStyle/>
          <a:p>
            <a:r>
              <a:rPr lang="en-US" dirty="0"/>
              <a:t>Can two processes have the same virtual addresses?</a:t>
            </a:r>
          </a:p>
        </p:txBody>
      </p:sp>
    </p:spTree>
    <p:extLst>
      <p:ext uri="{BB962C8B-B14F-4D97-AF65-F5344CB8AC3E}">
        <p14:creationId xmlns:p14="http://schemas.microsoft.com/office/powerpoint/2010/main" val="131854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16C0-181E-4E2F-99DB-A37E49C576C4}"/>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A2EFF929-3BEF-4271-8765-0A05E05A25E1}"/>
              </a:ext>
            </a:extLst>
          </p:cNvPr>
          <p:cNvSpPr>
            <a:spLocks noGrp="1"/>
          </p:cNvSpPr>
          <p:nvPr>
            <p:ph idx="1"/>
          </p:nvPr>
        </p:nvSpPr>
        <p:spPr/>
        <p:txBody>
          <a:bodyPr>
            <a:normAutofit/>
          </a:bodyPr>
          <a:lstStyle/>
          <a:p>
            <a:pPr marL="0" indent="0">
              <a:buNone/>
            </a:pPr>
            <a:r>
              <a:rPr lang="en-US" dirty="0"/>
              <a:t>int </a:t>
            </a:r>
            <a:r>
              <a:rPr lang="en-US" dirty="0" err="1"/>
              <a:t>pid</a:t>
            </a:r>
            <a:r>
              <a:rPr lang="en-US" dirty="0"/>
              <a:t> = fork();</a:t>
            </a:r>
          </a:p>
          <a:p>
            <a:pPr marL="0" indent="0">
              <a:buNone/>
            </a:pPr>
            <a:r>
              <a:rPr lang="en-US" dirty="0"/>
              <a:t>if (</a:t>
            </a:r>
            <a:r>
              <a:rPr lang="en-US" dirty="0" err="1"/>
              <a:t>pid</a:t>
            </a:r>
            <a:r>
              <a:rPr lang="en-US" dirty="0"/>
              <a:t> &gt; 0) {</a:t>
            </a:r>
          </a:p>
          <a:p>
            <a:pPr marL="0" indent="0">
              <a:buNone/>
            </a:pPr>
            <a:r>
              <a:rPr lang="en-US" dirty="0"/>
              <a:t>   </a:t>
            </a:r>
            <a:r>
              <a:rPr lang="en-US" dirty="0" err="1"/>
              <a:t>printf</a:t>
            </a:r>
            <a:r>
              <a:rPr lang="en-US" dirty="0"/>
              <a:t>(“In parent: child’s </a:t>
            </a:r>
            <a:r>
              <a:rPr lang="en-US" dirty="0" err="1"/>
              <a:t>pid</a:t>
            </a:r>
            <a:r>
              <a:rPr lang="en-US" dirty="0"/>
              <a:t> : %d\n”, </a:t>
            </a:r>
            <a:r>
              <a:rPr lang="en-US" dirty="0" err="1"/>
              <a:t>pid</a:t>
            </a:r>
            <a:r>
              <a:rPr lang="en-US" dirty="0"/>
              <a:t>);</a:t>
            </a:r>
          </a:p>
          <a:p>
            <a:pPr marL="0" indent="0">
              <a:buNone/>
            </a:pPr>
            <a:r>
              <a:rPr lang="en-US" dirty="0"/>
              <a:t>} else if (</a:t>
            </a:r>
            <a:r>
              <a:rPr lang="en-US" dirty="0" err="1"/>
              <a:t>pid</a:t>
            </a:r>
            <a:r>
              <a:rPr lang="en-US" dirty="0"/>
              <a:t> == 0) {</a:t>
            </a:r>
          </a:p>
          <a:p>
            <a:pPr marL="0" indent="0">
              <a:buNone/>
            </a:pPr>
            <a:r>
              <a:rPr lang="en-US" dirty="0"/>
              <a:t>   </a:t>
            </a:r>
            <a:r>
              <a:rPr lang="en-US" dirty="0" err="1"/>
              <a:t>printf</a:t>
            </a:r>
            <a:r>
              <a:rPr lang="en-US" dirty="0"/>
              <a:t>(“In child\n”);</a:t>
            </a:r>
          </a:p>
          <a:p>
            <a:pPr marL="0" indent="0">
              <a:buNone/>
            </a:pPr>
            <a:r>
              <a:rPr lang="en-US" dirty="0"/>
              <a:t>} else {</a:t>
            </a:r>
          </a:p>
          <a:p>
            <a:pPr marL="0" indent="0">
              <a:buNone/>
            </a:pPr>
            <a:r>
              <a:rPr lang="en-US" dirty="0"/>
              <a:t>   </a:t>
            </a:r>
            <a:r>
              <a:rPr lang="en-US" dirty="0" err="1"/>
              <a:t>printf</a:t>
            </a:r>
            <a:r>
              <a:rPr lang="en-US" dirty="0"/>
              <a:t>(“fork error\n”);</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4ED2959-3929-47DD-A0DC-37B796AC30AB}"/>
                  </a:ext>
                </a:extLst>
              </p14:cNvPr>
              <p14:cNvContentPartPr/>
              <p14:nvPr/>
            </p14:nvContentPartPr>
            <p14:xfrm>
              <a:off x="577800" y="1898640"/>
              <a:ext cx="1448280" cy="3988080"/>
            </p14:xfrm>
          </p:contentPart>
        </mc:Choice>
        <mc:Fallback xmlns="">
          <p:pic>
            <p:nvPicPr>
              <p:cNvPr id="5" name="Ink 4">
                <a:extLst>
                  <a:ext uri="{FF2B5EF4-FFF2-40B4-BE49-F238E27FC236}">
                    <a16:creationId xmlns:a16="http://schemas.microsoft.com/office/drawing/2014/main" id="{74ED2959-3929-47DD-A0DC-37B796AC30AB}"/>
                  </a:ext>
                </a:extLst>
              </p:cNvPr>
              <p:cNvPicPr/>
              <p:nvPr/>
            </p:nvPicPr>
            <p:blipFill>
              <a:blip r:embed="rId4"/>
              <a:stretch>
                <a:fillRect/>
              </a:stretch>
            </p:blipFill>
            <p:spPr>
              <a:xfrm>
                <a:off x="568440" y="1889280"/>
                <a:ext cx="1467000" cy="400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396C100-08E7-4F70-9FB1-E29C1C9663A6}"/>
                  </a:ext>
                </a:extLst>
              </p14:cNvPr>
              <p14:cNvContentPartPr/>
              <p14:nvPr/>
            </p14:nvContentPartPr>
            <p14:xfrm>
              <a:off x="1454040" y="2260440"/>
              <a:ext cx="3334320" cy="2051640"/>
            </p14:xfrm>
          </p:contentPart>
        </mc:Choice>
        <mc:Fallback xmlns="">
          <p:pic>
            <p:nvPicPr>
              <p:cNvPr id="4" name="Ink 3">
                <a:extLst>
                  <a:ext uri="{FF2B5EF4-FFF2-40B4-BE49-F238E27FC236}">
                    <a16:creationId xmlns:a16="http://schemas.microsoft.com/office/drawing/2014/main" id="{A396C100-08E7-4F70-9FB1-E29C1C9663A6}"/>
                  </a:ext>
                </a:extLst>
              </p:cNvPr>
              <p:cNvPicPr/>
              <p:nvPr/>
            </p:nvPicPr>
            <p:blipFill>
              <a:blip r:embed="rId6"/>
              <a:stretch>
                <a:fillRect/>
              </a:stretch>
            </p:blipFill>
            <p:spPr>
              <a:xfrm>
                <a:off x="1444680" y="2251080"/>
                <a:ext cx="3353040" cy="2070360"/>
              </a:xfrm>
              <a:prstGeom prst="rect">
                <a:avLst/>
              </a:prstGeom>
            </p:spPr>
          </p:pic>
        </mc:Fallback>
      </mc:AlternateContent>
    </p:spTree>
    <p:extLst>
      <p:ext uri="{BB962C8B-B14F-4D97-AF65-F5344CB8AC3E}">
        <p14:creationId xmlns:p14="http://schemas.microsoft.com/office/powerpoint/2010/main" val="15988573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55C6-1EBB-454D-BFBF-D6335B581340}"/>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A6E8BE2F-943C-4BF9-AA60-6CB129A9C362}"/>
              </a:ext>
            </a:extLst>
          </p:cNvPr>
          <p:cNvSpPr>
            <a:spLocks noGrp="1"/>
          </p:cNvSpPr>
          <p:nvPr>
            <p:ph idx="1"/>
          </p:nvPr>
        </p:nvSpPr>
        <p:spPr/>
        <p:txBody>
          <a:bodyPr/>
          <a:lstStyle/>
          <a:p>
            <a:r>
              <a:rPr lang="en-US" dirty="0"/>
              <a:t>Can two processes have the same virtual addresses?</a:t>
            </a:r>
          </a:p>
          <a:p>
            <a:pPr lvl="1"/>
            <a:r>
              <a:rPr lang="en-US" dirty="0"/>
              <a:t>Yes, as long as the VA-PA mapping is different for both processes, and they are reflected in the MMU table during scheduling</a:t>
            </a:r>
          </a:p>
        </p:txBody>
      </p:sp>
    </p:spTree>
    <p:extLst>
      <p:ext uri="{BB962C8B-B14F-4D97-AF65-F5344CB8AC3E}">
        <p14:creationId xmlns:p14="http://schemas.microsoft.com/office/powerpoint/2010/main" val="27507157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153888" cy="1483360"/>
        </p:xfrm>
        <a:graphic>
          <a:graphicData uri="http://schemas.openxmlformats.org/drawingml/2006/table">
            <a:tbl>
              <a:tblPr bandRow="1">
                <a:tableStyleId>{5C22544A-7EE6-4342-B048-85BDC9FD1C3A}</a:tableStyleId>
              </a:tblPr>
              <a:tblGrid>
                <a:gridCol w="576944">
                  <a:extLst>
                    <a:ext uri="{9D8B030D-6E8A-4147-A177-3AD203B41FA5}">
                      <a16:colId xmlns:a16="http://schemas.microsoft.com/office/drawing/2014/main" val="3681140126"/>
                    </a:ext>
                  </a:extLst>
                </a:gridCol>
                <a:gridCol w="576944">
                  <a:extLst>
                    <a:ext uri="{9D8B030D-6E8A-4147-A177-3AD203B41FA5}">
                      <a16:colId xmlns:a16="http://schemas.microsoft.com/office/drawing/2014/main" val="3542255834"/>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206828" y="4887686"/>
            <a:ext cx="3352800" cy="1477328"/>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What is the problem with this scheme?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table could be very large. Where to store this table.</a:t>
            </a:r>
          </a:p>
        </p:txBody>
      </p:sp>
    </p:spTree>
    <p:extLst>
      <p:ext uri="{BB962C8B-B14F-4D97-AF65-F5344CB8AC3E}">
        <p14:creationId xmlns:p14="http://schemas.microsoft.com/office/powerpoint/2010/main" val="17488454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526972" cy="74168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1251858" y="5932714"/>
            <a:ext cx="345077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1E26ECB-DE5A-4374-A56F-69FBB7C0946F}"/>
                  </a:ext>
                </a:extLst>
              </p14:cNvPr>
              <p14:cNvContentPartPr/>
              <p14:nvPr/>
            </p14:nvContentPartPr>
            <p14:xfrm>
              <a:off x="4165560" y="355680"/>
              <a:ext cx="7683840" cy="6210720"/>
            </p14:xfrm>
          </p:contentPart>
        </mc:Choice>
        <mc:Fallback xmlns="">
          <p:pic>
            <p:nvPicPr>
              <p:cNvPr id="7" name="Ink 6">
                <a:extLst>
                  <a:ext uri="{FF2B5EF4-FFF2-40B4-BE49-F238E27FC236}">
                    <a16:creationId xmlns:a16="http://schemas.microsoft.com/office/drawing/2014/main" id="{21E26ECB-DE5A-4374-A56F-69FBB7C0946F}"/>
                  </a:ext>
                </a:extLst>
              </p:cNvPr>
              <p:cNvPicPr/>
              <p:nvPr/>
            </p:nvPicPr>
            <p:blipFill>
              <a:blip r:embed="rId4"/>
              <a:stretch>
                <a:fillRect/>
              </a:stretch>
            </p:blipFill>
            <p:spPr>
              <a:xfrm>
                <a:off x="4156200" y="346320"/>
                <a:ext cx="7702560" cy="6229440"/>
              </a:xfrm>
              <a:prstGeom prst="rect">
                <a:avLst/>
              </a:prstGeom>
            </p:spPr>
          </p:pic>
        </mc:Fallback>
      </mc:AlternateContent>
    </p:spTree>
    <p:extLst>
      <p:ext uri="{BB962C8B-B14F-4D97-AF65-F5344CB8AC3E}">
        <p14:creationId xmlns:p14="http://schemas.microsoft.com/office/powerpoint/2010/main" val="38491039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F721-67A5-443D-8CBA-6C6EDB411EFD}"/>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B3101D9F-B24F-40CE-A149-E2CF6B782B38}"/>
              </a:ext>
            </a:extLst>
          </p:cNvPr>
          <p:cNvSpPr>
            <a:spLocks noGrp="1"/>
          </p:cNvSpPr>
          <p:nvPr>
            <p:ph idx="1"/>
          </p:nvPr>
        </p:nvSpPr>
        <p:spPr/>
        <p:txBody>
          <a:bodyPr/>
          <a:lstStyle/>
          <a:p>
            <a:r>
              <a:rPr lang="en-US" dirty="0"/>
              <a:t>The OS decides the size of a process</a:t>
            </a:r>
          </a:p>
          <a:p>
            <a:pPr lvl="1"/>
            <a:r>
              <a:rPr lang="en-US" dirty="0"/>
              <a:t>OS allocates a memory region of the given size for the process from RAM</a:t>
            </a:r>
          </a:p>
          <a:p>
            <a:pPr lvl="1"/>
            <a:r>
              <a:rPr lang="en-US" dirty="0"/>
              <a:t>Each process has a base and limit</a:t>
            </a:r>
          </a:p>
          <a:p>
            <a:pPr lvl="2"/>
            <a:r>
              <a:rPr lang="en-US" dirty="0"/>
              <a:t>base is the starting address of the region</a:t>
            </a:r>
          </a:p>
          <a:p>
            <a:pPr lvl="2"/>
            <a:r>
              <a:rPr lang="en-US" dirty="0"/>
              <a:t>limit is the size of the process</a:t>
            </a:r>
          </a:p>
          <a:p>
            <a:pPr lvl="1"/>
            <a:r>
              <a:rPr lang="en-US" dirty="0"/>
              <a:t>The virtual address space of the process is [0 - limit]</a:t>
            </a:r>
          </a:p>
          <a:p>
            <a:pPr lvl="1"/>
            <a:r>
              <a:rPr lang="en-US" dirty="0"/>
              <a:t>PA = VA + base, where VA &lt; limit</a:t>
            </a:r>
          </a:p>
        </p:txBody>
      </p:sp>
    </p:spTree>
    <p:extLst>
      <p:ext uri="{BB962C8B-B14F-4D97-AF65-F5344CB8AC3E}">
        <p14:creationId xmlns:p14="http://schemas.microsoft.com/office/powerpoint/2010/main" val="26732431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Process1</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526972" cy="74168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1251858" y="5932714"/>
            <a:ext cx="426719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process1-&gt;base = </a:t>
            </a:r>
            <a:r>
              <a:rPr lang="en-US" dirty="0" err="1">
                <a:latin typeface="Arial" panose="020B0604020202020204" pitchFamily="34" charset="0"/>
                <a:cs typeface="Arial" panose="020B0604020202020204" pitchFamily="34" charset="0"/>
              </a:rPr>
              <a:t>alloc_from_ram</a:t>
            </a:r>
            <a:r>
              <a:rPr lang="en-US" dirty="0">
                <a:latin typeface="Arial" panose="020B0604020202020204" pitchFamily="34" charset="0"/>
                <a:cs typeface="Arial" panose="020B0604020202020204" pitchFamily="34" charset="0"/>
              </a:rPr>
              <a:t>(256);</a:t>
            </a:r>
          </a:p>
          <a:p>
            <a:r>
              <a:rPr lang="en-US" dirty="0">
                <a:latin typeface="Arial" panose="020B0604020202020204" pitchFamily="34" charset="0"/>
                <a:cs typeface="Arial" panose="020B0604020202020204" pitchFamily="34" charset="0"/>
              </a:rPr>
              <a:t>process1-&gt;limit = 256;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615160F-B49C-44E9-9D4B-3A185F510B4E}"/>
                  </a:ext>
                </a:extLst>
              </p14:cNvPr>
              <p14:cNvContentPartPr/>
              <p14:nvPr/>
            </p14:nvContentPartPr>
            <p14:xfrm>
              <a:off x="3371760" y="5916960"/>
              <a:ext cx="360" cy="360"/>
            </p14:xfrm>
          </p:contentPart>
        </mc:Choice>
        <mc:Fallback xmlns="">
          <p:pic>
            <p:nvPicPr>
              <p:cNvPr id="5" name="Ink 4">
                <a:extLst>
                  <a:ext uri="{FF2B5EF4-FFF2-40B4-BE49-F238E27FC236}">
                    <a16:creationId xmlns:a16="http://schemas.microsoft.com/office/drawing/2014/main" id="{0615160F-B49C-44E9-9D4B-3A185F510B4E}"/>
                  </a:ext>
                </a:extLst>
              </p:cNvPr>
              <p:cNvPicPr/>
              <p:nvPr/>
            </p:nvPicPr>
            <p:blipFill>
              <a:blip r:embed="rId4"/>
              <a:stretch>
                <a:fillRect/>
              </a:stretch>
            </p:blipFill>
            <p:spPr>
              <a:xfrm>
                <a:off x="3362400" y="5907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BB22B7B3-67F8-47F7-991D-026763F2B371}"/>
                  </a:ext>
                </a:extLst>
              </p14:cNvPr>
              <p14:cNvContentPartPr/>
              <p14:nvPr/>
            </p14:nvContentPartPr>
            <p14:xfrm>
              <a:off x="3365640" y="2114640"/>
              <a:ext cx="6610680" cy="4153320"/>
            </p14:xfrm>
          </p:contentPart>
        </mc:Choice>
        <mc:Fallback xmlns="">
          <p:pic>
            <p:nvPicPr>
              <p:cNvPr id="7" name="Ink 6">
                <a:extLst>
                  <a:ext uri="{FF2B5EF4-FFF2-40B4-BE49-F238E27FC236}">
                    <a16:creationId xmlns:a16="http://schemas.microsoft.com/office/drawing/2014/main" id="{BB22B7B3-67F8-47F7-991D-026763F2B371}"/>
                  </a:ext>
                </a:extLst>
              </p:cNvPr>
              <p:cNvPicPr/>
              <p:nvPr/>
            </p:nvPicPr>
            <p:blipFill>
              <a:blip r:embed="rId6"/>
              <a:stretch>
                <a:fillRect/>
              </a:stretch>
            </p:blipFill>
            <p:spPr>
              <a:xfrm>
                <a:off x="3356280" y="2105280"/>
                <a:ext cx="6629400" cy="4172040"/>
              </a:xfrm>
              <a:prstGeom prst="rect">
                <a:avLst/>
              </a:prstGeom>
            </p:spPr>
          </p:pic>
        </mc:Fallback>
      </mc:AlternateContent>
    </p:spTree>
    <p:extLst>
      <p:ext uri="{BB962C8B-B14F-4D97-AF65-F5344CB8AC3E}">
        <p14:creationId xmlns:p14="http://schemas.microsoft.com/office/powerpoint/2010/main" val="8637846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Process2</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526972" cy="74168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1251858" y="5932714"/>
            <a:ext cx="426719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process2-&gt;base = </a:t>
            </a:r>
            <a:r>
              <a:rPr lang="en-US" dirty="0" err="1">
                <a:latin typeface="Arial" panose="020B0604020202020204" pitchFamily="34" charset="0"/>
                <a:cs typeface="Arial" panose="020B0604020202020204" pitchFamily="34" charset="0"/>
              </a:rPr>
              <a:t>alloc_from_ram</a:t>
            </a:r>
            <a:r>
              <a:rPr lang="en-US" dirty="0">
                <a:latin typeface="Arial" panose="020B0604020202020204" pitchFamily="34" charset="0"/>
                <a:cs typeface="Arial" panose="020B0604020202020204" pitchFamily="34" charset="0"/>
              </a:rPr>
              <a:t>(512);</a:t>
            </a:r>
          </a:p>
          <a:p>
            <a:r>
              <a:rPr lang="en-US" dirty="0">
                <a:latin typeface="Arial" panose="020B0604020202020204" pitchFamily="34" charset="0"/>
                <a:cs typeface="Arial" panose="020B0604020202020204" pitchFamily="34" charset="0"/>
              </a:rPr>
              <a:t>process2-&gt;limit = 512;</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63EEFAB-D84C-4C70-A94D-CB0E0B10A956}"/>
                  </a:ext>
                </a:extLst>
              </p14:cNvPr>
              <p14:cNvContentPartPr/>
              <p14:nvPr/>
            </p14:nvContentPartPr>
            <p14:xfrm>
              <a:off x="7404120" y="1924200"/>
              <a:ext cx="3150000" cy="1625760"/>
            </p14:xfrm>
          </p:contentPart>
        </mc:Choice>
        <mc:Fallback xmlns="">
          <p:pic>
            <p:nvPicPr>
              <p:cNvPr id="5" name="Ink 4">
                <a:extLst>
                  <a:ext uri="{FF2B5EF4-FFF2-40B4-BE49-F238E27FC236}">
                    <a16:creationId xmlns:a16="http://schemas.microsoft.com/office/drawing/2014/main" id="{F63EEFAB-D84C-4C70-A94D-CB0E0B10A956}"/>
                  </a:ext>
                </a:extLst>
              </p:cNvPr>
              <p:cNvPicPr/>
              <p:nvPr/>
            </p:nvPicPr>
            <p:blipFill>
              <a:blip r:embed="rId4"/>
              <a:stretch>
                <a:fillRect/>
              </a:stretch>
            </p:blipFill>
            <p:spPr>
              <a:xfrm>
                <a:off x="7394760" y="1914840"/>
                <a:ext cx="3168720" cy="1644480"/>
              </a:xfrm>
              <a:prstGeom prst="rect">
                <a:avLst/>
              </a:prstGeom>
            </p:spPr>
          </p:pic>
        </mc:Fallback>
      </mc:AlternateContent>
    </p:spTree>
    <p:extLst>
      <p:ext uri="{BB962C8B-B14F-4D97-AF65-F5344CB8AC3E}">
        <p14:creationId xmlns:p14="http://schemas.microsoft.com/office/powerpoint/2010/main" val="22319046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92500" lnSpcReduction="2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update_mmu_mappings</a:t>
            </a:r>
            <a:r>
              <a:rPr lang="en-US" dirty="0"/>
              <a:t>(next);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31218535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4F63-ED10-43C2-9BD5-57925DBCBDB4}"/>
              </a:ext>
            </a:extLst>
          </p:cNvPr>
          <p:cNvSpPr>
            <a:spLocks noGrp="1"/>
          </p:cNvSpPr>
          <p:nvPr>
            <p:ph type="title"/>
          </p:nvPr>
        </p:nvSpPr>
        <p:spPr/>
        <p:txBody>
          <a:bodyPr/>
          <a:lstStyle/>
          <a:p>
            <a:r>
              <a:rPr lang="en-US" dirty="0" err="1"/>
              <a:t>update_mmu_mappings</a:t>
            </a:r>
            <a:endParaRPr lang="en-US" dirty="0"/>
          </a:p>
        </p:txBody>
      </p:sp>
      <p:sp>
        <p:nvSpPr>
          <p:cNvPr id="3" name="Content Placeholder 2">
            <a:extLst>
              <a:ext uri="{FF2B5EF4-FFF2-40B4-BE49-F238E27FC236}">
                <a16:creationId xmlns:a16="http://schemas.microsoft.com/office/drawing/2014/main" id="{8B8B116F-0492-4885-A920-938DFD372D33}"/>
              </a:ext>
            </a:extLst>
          </p:cNvPr>
          <p:cNvSpPr>
            <a:spLocks noGrp="1"/>
          </p:cNvSpPr>
          <p:nvPr>
            <p:ph idx="1"/>
          </p:nvPr>
        </p:nvSpPr>
        <p:spPr/>
        <p:txBody>
          <a:bodyPr/>
          <a:lstStyle/>
          <a:p>
            <a:pPr marL="0" indent="0">
              <a:buNone/>
            </a:pPr>
            <a:r>
              <a:rPr lang="en-US" dirty="0"/>
              <a:t>// next process is process1</a:t>
            </a:r>
          </a:p>
          <a:p>
            <a:pPr marL="0" indent="0">
              <a:buNone/>
            </a:pPr>
            <a:r>
              <a:rPr lang="en-US" dirty="0" err="1"/>
              <a:t>mmu</a:t>
            </a:r>
            <a:r>
              <a:rPr lang="en-US" dirty="0"/>
              <a:t>-&gt;base = process1-&gt;base;</a:t>
            </a:r>
          </a:p>
          <a:p>
            <a:pPr marL="0" indent="0">
              <a:buNone/>
            </a:pPr>
            <a:r>
              <a:rPr lang="en-US" dirty="0" err="1"/>
              <a:t>mmu</a:t>
            </a:r>
            <a:r>
              <a:rPr lang="en-US" dirty="0"/>
              <a:t>-&gt;limit = process1-&gt;limit;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AC7C396-3BB9-4075-A977-0DB2C080B274}"/>
                  </a:ext>
                </a:extLst>
              </p14:cNvPr>
              <p14:cNvContentPartPr/>
              <p14:nvPr/>
            </p14:nvContentPartPr>
            <p14:xfrm>
              <a:off x="5156280" y="2216160"/>
              <a:ext cx="273240" cy="70200"/>
            </p14:xfrm>
          </p:contentPart>
        </mc:Choice>
        <mc:Fallback xmlns="">
          <p:pic>
            <p:nvPicPr>
              <p:cNvPr id="4" name="Ink 3">
                <a:extLst>
                  <a:ext uri="{FF2B5EF4-FFF2-40B4-BE49-F238E27FC236}">
                    <a16:creationId xmlns:a16="http://schemas.microsoft.com/office/drawing/2014/main" id="{CAC7C396-3BB9-4075-A977-0DB2C080B274}"/>
                  </a:ext>
                </a:extLst>
              </p:cNvPr>
              <p:cNvPicPr/>
              <p:nvPr/>
            </p:nvPicPr>
            <p:blipFill>
              <a:blip r:embed="rId4"/>
              <a:stretch>
                <a:fillRect/>
              </a:stretch>
            </p:blipFill>
            <p:spPr>
              <a:xfrm>
                <a:off x="5146920" y="2206800"/>
                <a:ext cx="291960" cy="88920"/>
              </a:xfrm>
              <a:prstGeom prst="rect">
                <a:avLst/>
              </a:prstGeom>
            </p:spPr>
          </p:pic>
        </mc:Fallback>
      </mc:AlternateContent>
    </p:spTree>
    <p:extLst>
      <p:ext uri="{BB962C8B-B14F-4D97-AF65-F5344CB8AC3E}">
        <p14:creationId xmlns:p14="http://schemas.microsoft.com/office/powerpoint/2010/main" val="5916321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4F63-ED10-43C2-9BD5-57925DBCBDB4}"/>
              </a:ext>
            </a:extLst>
          </p:cNvPr>
          <p:cNvSpPr>
            <a:spLocks noGrp="1"/>
          </p:cNvSpPr>
          <p:nvPr>
            <p:ph type="title"/>
          </p:nvPr>
        </p:nvSpPr>
        <p:spPr/>
        <p:txBody>
          <a:bodyPr/>
          <a:lstStyle/>
          <a:p>
            <a:r>
              <a:rPr lang="en-US" dirty="0" err="1"/>
              <a:t>update_mmu_mappings</a:t>
            </a:r>
            <a:endParaRPr lang="en-US" dirty="0"/>
          </a:p>
        </p:txBody>
      </p:sp>
      <p:sp>
        <p:nvSpPr>
          <p:cNvPr id="3" name="Content Placeholder 2">
            <a:extLst>
              <a:ext uri="{FF2B5EF4-FFF2-40B4-BE49-F238E27FC236}">
                <a16:creationId xmlns:a16="http://schemas.microsoft.com/office/drawing/2014/main" id="{8B8B116F-0492-4885-A920-938DFD372D33}"/>
              </a:ext>
            </a:extLst>
          </p:cNvPr>
          <p:cNvSpPr>
            <a:spLocks noGrp="1"/>
          </p:cNvSpPr>
          <p:nvPr>
            <p:ph idx="1"/>
          </p:nvPr>
        </p:nvSpPr>
        <p:spPr/>
        <p:txBody>
          <a:bodyPr/>
          <a:lstStyle/>
          <a:p>
            <a:pPr marL="0" indent="0">
              <a:buNone/>
            </a:pPr>
            <a:r>
              <a:rPr lang="en-US" dirty="0"/>
              <a:t>// next process is process2</a:t>
            </a:r>
          </a:p>
          <a:p>
            <a:pPr marL="0" indent="0">
              <a:buNone/>
            </a:pPr>
            <a:r>
              <a:rPr lang="en-US" dirty="0" err="1"/>
              <a:t>mmu</a:t>
            </a:r>
            <a:r>
              <a:rPr lang="en-US" dirty="0"/>
              <a:t>-&gt;base = process2-&gt;base;</a:t>
            </a:r>
          </a:p>
          <a:p>
            <a:pPr marL="0" indent="0">
              <a:buNone/>
            </a:pPr>
            <a:r>
              <a:rPr lang="en-US" dirty="0" err="1"/>
              <a:t>mmu</a:t>
            </a:r>
            <a:r>
              <a:rPr lang="en-US" dirty="0"/>
              <a:t>-&gt;limit = process2-&gt;limit;</a:t>
            </a:r>
          </a:p>
        </p:txBody>
      </p:sp>
    </p:spTree>
    <p:extLst>
      <p:ext uri="{BB962C8B-B14F-4D97-AF65-F5344CB8AC3E}">
        <p14:creationId xmlns:p14="http://schemas.microsoft.com/office/powerpoint/2010/main" val="17548182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B830-1D93-45FF-A7D4-5E1AE83A99A9}"/>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607A3583-B24A-4E38-A8CA-50BB46BE4723}"/>
              </a:ext>
            </a:extLst>
          </p:cNvPr>
          <p:cNvSpPr>
            <a:spLocks noGrp="1"/>
          </p:cNvSpPr>
          <p:nvPr>
            <p:ph idx="1"/>
          </p:nvPr>
        </p:nvSpPr>
        <p:spPr/>
        <p:txBody>
          <a:bodyPr/>
          <a:lstStyle/>
          <a:p>
            <a:r>
              <a:rPr lang="en-US" dirty="0"/>
              <a:t>The disadvantage of using this scheme is that the process can access only one segment (continuous region of memory)</a:t>
            </a:r>
          </a:p>
        </p:txBody>
      </p:sp>
    </p:spTree>
    <p:extLst>
      <p:ext uri="{BB962C8B-B14F-4D97-AF65-F5344CB8AC3E}">
        <p14:creationId xmlns:p14="http://schemas.microsoft.com/office/powerpoint/2010/main" val="4061270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6248</Words>
  <Application>Microsoft Office PowerPoint</Application>
  <PresentationFormat>Widescreen</PresentationFormat>
  <Paragraphs>1347</Paragraphs>
  <Slides>102</Slides>
  <Notes>102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102</vt:i4>
      </vt:variant>
    </vt:vector>
  </HeadingPairs>
  <TitlesOfParts>
    <vt:vector size="106" baseType="lpstr">
      <vt:lpstr>Arial</vt:lpstr>
      <vt:lpstr>Calibri</vt:lpstr>
      <vt:lpstr>Calibri Light</vt:lpstr>
      <vt:lpstr>Office Theme</vt:lpstr>
      <vt:lpstr>PowerPoint Presentation</vt:lpstr>
      <vt:lpstr>Today’s topics</vt:lpstr>
      <vt:lpstr>exec</vt:lpstr>
      <vt:lpstr>exec</vt:lpstr>
      <vt:lpstr>after exec</vt:lpstr>
      <vt:lpstr>fork</vt:lpstr>
      <vt:lpstr>fork</vt:lpstr>
      <vt:lpstr>after fork</vt:lpstr>
      <vt:lpstr>fork</vt:lpstr>
      <vt:lpstr>exit</vt:lpstr>
      <vt:lpstr>wait</vt:lpstr>
      <vt:lpstr>wait</vt:lpstr>
      <vt:lpstr>before exec</vt:lpstr>
      <vt:lpstr>before exec</vt:lpstr>
      <vt:lpstr>after exec</vt:lpstr>
      <vt:lpstr>after exec</vt:lpstr>
      <vt:lpstr>before fork</vt:lpstr>
      <vt:lpstr>before fork</vt:lpstr>
      <vt:lpstr>after fork</vt:lpstr>
      <vt:lpstr>after fork</vt:lpstr>
      <vt:lpstr>fork</vt:lpstr>
      <vt:lpstr>before exit</vt:lpstr>
      <vt:lpstr>before exit</vt:lpstr>
      <vt:lpstr>after exit</vt:lpstr>
      <vt:lpstr>after exit</vt:lpstr>
      <vt:lpstr>System calls</vt:lpstr>
      <vt:lpstr>shell</vt:lpstr>
      <vt:lpstr>shell</vt:lpstr>
      <vt:lpstr>shell</vt:lpstr>
      <vt:lpstr>shell</vt:lpstr>
      <vt:lpstr>shell</vt:lpstr>
      <vt:lpstr>shell</vt:lpstr>
      <vt:lpstr>shell</vt:lpstr>
      <vt:lpstr>creat</vt:lpstr>
      <vt:lpstr>file descriptor</vt:lpstr>
      <vt:lpstr>write</vt:lpstr>
      <vt:lpstr>read</vt:lpstr>
      <vt:lpstr>File descriptor table</vt:lpstr>
      <vt:lpstr>File descriptor table</vt:lpstr>
      <vt:lpstr>File descriptor table</vt:lpstr>
      <vt:lpstr>File descriptor table</vt:lpstr>
      <vt:lpstr>File descriptor table</vt:lpstr>
      <vt:lpstr>File descriptor table</vt:lpstr>
      <vt:lpstr>File descriptor table</vt:lpstr>
      <vt:lpstr>I/O redirection</vt:lpstr>
      <vt:lpstr>File descriptor table</vt:lpstr>
      <vt:lpstr>File descriptor table</vt:lpstr>
      <vt:lpstr>File descriptor table</vt:lpstr>
      <vt:lpstr>File descriptor table</vt:lpstr>
      <vt:lpstr>fork</vt:lpstr>
      <vt:lpstr>Before fork</vt:lpstr>
      <vt:lpstr>After fork</vt:lpstr>
      <vt:lpstr>After exec</vt:lpstr>
      <vt:lpstr>./a.out &gt; tmp1</vt:lpstr>
      <vt:lpstr>./a.out &gt; tmp1</vt:lpstr>
      <vt:lpstr>./a.out &lt; tmp1</vt:lpstr>
      <vt:lpstr>./a.out &lt; tmp1</vt:lpstr>
      <vt:lpstr>./a.out &lt; tmp1</vt:lpstr>
      <vt:lpstr>./a.out &lt; tmp1</vt:lpstr>
      <vt:lpstr>./a.out &lt; tmp1</vt:lpstr>
      <vt:lpstr>./a.out &gt; tmp1 2&gt;&amp;1</vt:lpstr>
      <vt:lpstr>./a.out &gt; tmp1 2&gt;&amp;1</vt:lpstr>
      <vt:lpstr>File descriptor table</vt:lpstr>
      <vt:lpstr>File descriptor table</vt:lpstr>
      <vt:lpstr>File descriptor table</vt:lpstr>
      <vt:lpstr>dup</vt:lpstr>
      <vt:lpstr>File descriptor table</vt:lpstr>
      <vt:lpstr>./a.out &gt; tmp1 2&gt;&amp;1</vt:lpstr>
      <vt:lpstr>./a.out &gt; tmp1 2&gt;&amp;1</vt:lpstr>
      <vt:lpstr>pipe</vt:lpstr>
      <vt:lpstr>pipe</vt:lpstr>
      <vt:lpstr>pipe</vt:lpstr>
      <vt:lpstr>pipe</vt:lpstr>
      <vt:lpstr>Inter process communication (IPC)</vt:lpstr>
      <vt:lpstr>pipe in shell</vt:lpstr>
      <vt:lpstr>pipe in shell</vt:lpstr>
      <vt:lpstr>./a.out | ./b.out</vt:lpstr>
      <vt:lpstr>./a.out | ./b.out</vt:lpstr>
      <vt:lpstr>Memory isolation</vt:lpstr>
      <vt:lpstr>Memory isolation</vt:lpstr>
      <vt:lpstr>Memory isolation</vt:lpstr>
      <vt:lpstr>MMU</vt:lpstr>
      <vt:lpstr>MMU</vt:lpstr>
      <vt:lpstr>MMU</vt:lpstr>
      <vt:lpstr>MMU</vt:lpstr>
      <vt:lpstr>Memory isolation</vt:lpstr>
      <vt:lpstr>Memory isolation</vt:lpstr>
      <vt:lpstr>schedule</vt:lpstr>
      <vt:lpstr>MMU</vt:lpstr>
      <vt:lpstr>MMU</vt:lpstr>
      <vt:lpstr>MMU</vt:lpstr>
      <vt:lpstr>MMU</vt:lpstr>
      <vt:lpstr>MMU</vt:lpstr>
      <vt:lpstr>Process1</vt:lpstr>
      <vt:lpstr>Process2</vt:lpstr>
      <vt:lpstr>schedule</vt:lpstr>
      <vt:lpstr>update_mmu_mappings</vt:lpstr>
      <vt:lpstr>update_mmu_mappings</vt:lpstr>
      <vt:lpstr>MMU</vt:lpstr>
      <vt:lpstr>MMU</vt:lpstr>
      <vt:lpstr>MMU</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389</cp:revision>
  <cp:lastPrinted>2021-01-22T12:55:12Z</cp:lastPrinted>
  <dcterms:created xsi:type="dcterms:W3CDTF">2020-01-04T14:42:09Z</dcterms:created>
  <dcterms:modified xsi:type="dcterms:W3CDTF">2021-01-22T12:55:23Z</dcterms:modified>
</cp:coreProperties>
</file>