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ink/ink6.xml" ContentType="application/inkml+xml"/>
  <Override PartName="/ppt/notesSlides/notesSlide11.xml" ContentType="application/vnd.openxmlformats-officedocument.presentationml.notesSlide+xml"/>
  <Override PartName="/ppt/ink/ink7.xml" ContentType="application/inkml+xml"/>
  <Override PartName="/ppt/notesSlides/notesSlide12.xml" ContentType="application/vnd.openxmlformats-officedocument.presentationml.notesSlide+xml"/>
  <Override PartName="/ppt/ink/ink8.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9.xml" ContentType="application/inkml+xml"/>
  <Override PartName="/ppt/notesSlides/notesSlide17.xml" ContentType="application/vnd.openxmlformats-officedocument.presentationml.notesSlide+xml"/>
  <Override PartName="/ppt/ink/ink10.xml" ContentType="application/inkml+xml"/>
  <Override PartName="/ppt/notesSlides/notesSlide18.xml" ContentType="application/vnd.openxmlformats-officedocument.presentationml.notesSlide+xml"/>
  <Override PartName="/ppt/ink/ink11.xml" ContentType="application/inkml+xml"/>
  <Override PartName="/ppt/notesSlides/notesSlide19.xml" ContentType="application/vnd.openxmlformats-officedocument.presentationml.notesSlide+xml"/>
  <Override PartName="/ppt/ink/ink12.xml" ContentType="application/inkml+xml"/>
  <Override PartName="/ppt/notesSlides/notesSlide20.xml" ContentType="application/vnd.openxmlformats-officedocument.presentationml.notesSlide+xml"/>
  <Override PartName="/ppt/ink/ink13.xml" ContentType="application/inkml+xml"/>
  <Override PartName="/ppt/notesSlides/notesSlide21.xml" ContentType="application/vnd.openxmlformats-officedocument.presentationml.notesSlide+xml"/>
  <Override PartName="/ppt/ink/ink14.xml" ContentType="application/inkml+xml"/>
  <Override PartName="/ppt/notesSlides/notesSlide22.xml" ContentType="application/vnd.openxmlformats-officedocument.presentationml.notesSlide+xml"/>
  <Override PartName="/ppt/ink/ink15.xml" ContentType="application/inkml+xml"/>
  <Override PartName="/ppt/notesSlides/notesSlide23.xml" ContentType="application/vnd.openxmlformats-officedocument.presentationml.notesSlide+xml"/>
  <Override PartName="/ppt/ink/ink16.xml" ContentType="application/inkml+xml"/>
  <Override PartName="/ppt/notesSlides/notesSlide24.xml" ContentType="application/vnd.openxmlformats-officedocument.presentationml.notesSlide+xml"/>
  <Override PartName="/ppt/ink/ink17.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8.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9.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20.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21.xml" ContentType="application/inkml+xml"/>
  <Override PartName="/ppt/notesSlides/notesSlide38.xml" ContentType="application/vnd.openxmlformats-officedocument.presentationml.notesSlide+xml"/>
  <Override PartName="/ppt/ink/ink22.xml" ContentType="application/inkml+xml"/>
  <Override PartName="/ppt/notesSlides/notesSlide39.xml" ContentType="application/vnd.openxmlformats-officedocument.presentationml.notesSlide+xml"/>
  <Override PartName="/ppt/ink/ink23.xml" ContentType="application/inkml+xml"/>
  <Override PartName="/ppt/notesSlides/notesSlide40.xml" ContentType="application/vnd.openxmlformats-officedocument.presentationml.notesSlide+xml"/>
  <Override PartName="/ppt/ink/ink24.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25.xml" ContentType="application/inkml+xml"/>
  <Override PartName="/ppt/notesSlides/notesSlide43.xml" ContentType="application/vnd.openxmlformats-officedocument.presentationml.notesSlide+xml"/>
  <Override PartName="/ppt/ink/ink26.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ink/ink27.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ink/ink28.xml" ContentType="application/inkml+xml"/>
  <Override PartName="/ppt/notesSlides/notesSlide51.xml" ContentType="application/vnd.openxmlformats-officedocument.presentationml.notesSlide+xml"/>
  <Override PartName="/ppt/ink/ink29.xml" ContentType="application/inkml+xml"/>
  <Override PartName="/ppt/notesSlides/notesSlide52.xml" ContentType="application/vnd.openxmlformats-officedocument.presentationml.notesSlide+xml"/>
  <Override PartName="/ppt/ink/ink30.xml" ContentType="application/inkml+xml"/>
  <Override PartName="/ppt/notesSlides/notesSlide53.xml" ContentType="application/vnd.openxmlformats-officedocument.presentationml.notesSlide+xml"/>
  <Override PartName="/ppt/ink/ink31.xml" ContentType="application/inkml+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ink/ink32.xml" ContentType="application/inkml+xml"/>
  <Override PartName="/ppt/notesSlides/notesSlide58.xml" ContentType="application/vnd.openxmlformats-officedocument.presentationml.notesSlide+xml"/>
  <Override PartName="/ppt/ink/ink33.xml" ContentType="application/inkml+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ink/ink34.xml" ContentType="application/inkml+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35.xml" ContentType="application/inkml+xml"/>
  <Override PartName="/ppt/notesSlides/notesSlide66.xml" ContentType="application/vnd.openxmlformats-officedocument.presentationml.notesSlide+xml"/>
  <Override PartName="/ppt/ink/ink36.xml" ContentType="application/inkml+xml"/>
  <Override PartName="/ppt/notesSlides/notesSlide67.xml" ContentType="application/vnd.openxmlformats-officedocument.presentationml.notesSlide+xml"/>
  <Override PartName="/ppt/ink/ink37.xml" ContentType="application/inkml+xml"/>
  <Override PartName="/ppt/notesSlides/notesSlide68.xml" ContentType="application/vnd.openxmlformats-officedocument.presentationml.notesSlide+xml"/>
  <Override PartName="/ppt/ink/ink38.xml" ContentType="application/inkml+xml"/>
  <Override PartName="/ppt/notesSlides/notesSlide69.xml" ContentType="application/vnd.openxmlformats-officedocument.presentationml.notesSlide+xml"/>
  <Override PartName="/ppt/ink/ink39.xml" ContentType="application/inkml+xml"/>
  <Override PartName="/ppt/notesSlides/notesSlide70.xml" ContentType="application/vnd.openxmlformats-officedocument.presentationml.notesSlide+xml"/>
  <Override PartName="/ppt/ink/ink40.xml" ContentType="application/inkml+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ink/ink41.xml" ContentType="application/inkml+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ink/ink42.xml" ContentType="application/inkml+xml"/>
  <Override PartName="/ppt/notesSlides/notesSlide78.xml" ContentType="application/vnd.openxmlformats-officedocument.presentationml.notesSlide+xml"/>
  <Override PartName="/ppt/ink/ink43.xml" ContentType="application/inkml+xml"/>
  <Override PartName="/ppt/notesSlides/notesSlide79.xml" ContentType="application/vnd.openxmlformats-officedocument.presentationml.notesSlide+xml"/>
  <Override PartName="/ppt/ink/ink4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574" r:id="rId3"/>
    <p:sldId id="784" r:id="rId4"/>
    <p:sldId id="600" r:id="rId5"/>
    <p:sldId id="531" r:id="rId6"/>
    <p:sldId id="684" r:id="rId7"/>
    <p:sldId id="685" r:id="rId8"/>
    <p:sldId id="686" r:id="rId9"/>
    <p:sldId id="687" r:id="rId10"/>
    <p:sldId id="688" r:id="rId11"/>
    <p:sldId id="689" r:id="rId12"/>
    <p:sldId id="690" r:id="rId13"/>
    <p:sldId id="691" r:id="rId14"/>
    <p:sldId id="692" r:id="rId15"/>
    <p:sldId id="693" r:id="rId16"/>
    <p:sldId id="694" r:id="rId17"/>
    <p:sldId id="695" r:id="rId18"/>
    <p:sldId id="696" r:id="rId19"/>
    <p:sldId id="699" r:id="rId20"/>
    <p:sldId id="700" r:id="rId21"/>
    <p:sldId id="701" r:id="rId22"/>
    <p:sldId id="707" r:id="rId23"/>
    <p:sldId id="708" r:id="rId24"/>
    <p:sldId id="702" r:id="rId25"/>
    <p:sldId id="703" r:id="rId26"/>
    <p:sldId id="704" r:id="rId27"/>
    <p:sldId id="738" r:id="rId28"/>
    <p:sldId id="739" r:id="rId29"/>
    <p:sldId id="487" r:id="rId30"/>
    <p:sldId id="740" r:id="rId31"/>
    <p:sldId id="741" r:id="rId32"/>
    <p:sldId id="558" r:id="rId33"/>
    <p:sldId id="742" r:id="rId34"/>
    <p:sldId id="743" r:id="rId35"/>
    <p:sldId id="744" r:id="rId36"/>
    <p:sldId id="657" r:id="rId37"/>
    <p:sldId id="632" r:id="rId38"/>
    <p:sldId id="746" r:id="rId39"/>
    <p:sldId id="719" r:id="rId40"/>
    <p:sldId id="747" r:id="rId41"/>
    <p:sldId id="748" r:id="rId42"/>
    <p:sldId id="749" r:id="rId43"/>
    <p:sldId id="750" r:id="rId44"/>
    <p:sldId id="751" r:id="rId45"/>
    <p:sldId id="768" r:id="rId46"/>
    <p:sldId id="769" r:id="rId47"/>
    <p:sldId id="770" r:id="rId48"/>
    <p:sldId id="771" r:id="rId49"/>
    <p:sldId id="662" r:id="rId50"/>
    <p:sldId id="772" r:id="rId51"/>
    <p:sldId id="773" r:id="rId52"/>
    <p:sldId id="774" r:id="rId53"/>
    <p:sldId id="775" r:id="rId54"/>
    <p:sldId id="776" r:id="rId55"/>
    <p:sldId id="777" r:id="rId56"/>
    <p:sldId id="778" r:id="rId57"/>
    <p:sldId id="720" r:id="rId58"/>
    <p:sldId id="779" r:id="rId59"/>
    <p:sldId id="780" r:id="rId60"/>
    <p:sldId id="781" r:id="rId61"/>
    <p:sldId id="782" r:id="rId62"/>
    <p:sldId id="783" r:id="rId63"/>
    <p:sldId id="793" r:id="rId64"/>
    <p:sldId id="794" r:id="rId65"/>
    <p:sldId id="721" r:id="rId66"/>
    <p:sldId id="795" r:id="rId67"/>
    <p:sldId id="796" r:id="rId68"/>
    <p:sldId id="709" r:id="rId69"/>
    <p:sldId id="710" r:id="rId70"/>
    <p:sldId id="711" r:id="rId71"/>
    <p:sldId id="712" r:id="rId72"/>
    <p:sldId id="713" r:id="rId73"/>
    <p:sldId id="714" r:id="rId74"/>
    <p:sldId id="697" r:id="rId75"/>
    <p:sldId id="797" r:id="rId76"/>
    <p:sldId id="698" r:id="rId77"/>
    <p:sldId id="798" r:id="rId78"/>
    <p:sldId id="799" r:id="rId79"/>
    <p:sldId id="705" r:id="rId80"/>
    <p:sldId id="706" r:id="rId81"/>
    <p:sldId id="800"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13:34.335"/>
    </inkml:context>
    <inkml:brush xml:id="br0">
      <inkml:brushProperty name="width" value="0.05292" units="cm"/>
      <inkml:brushProperty name="height" value="0.05292" units="cm"/>
      <inkml:brushProperty name="color" value="#FF0000"/>
    </inkml:brush>
  </inkml:definitions>
  <inkml:trace contextRef="#ctx0" brushRef="#br0">21608 8520 0,'-18'-18'31,"36"18"1,-1-18-17,36 18 1,0 0 0,-18-17-16,36 17 15,52 0 1,36-18-1,0 18 1,-71 0 0,-17 0-1,-36 18 17,-17-18-17,-18 17 1,0 1-1,-18-18 48,0 0-47</inkml:trace>
  <inkml:trace contextRef="#ctx0" brushRef="#br0" timeOffset="798.33">23654 8502 0,'17'0'78,"1"0"-63,0 0-15,70-18 16,18 18 15,-36 0-15,-17 0-16,53 0 15,35 18 1,-35-18 0,-53 18-1,-35-18 1</inkml:trace>
  <inkml:trace contextRef="#ctx0" brushRef="#br0" timeOffset="1411.37">25347 8484 0,'18'0'63,"-1"0"-47,19 0-16,-19 0 15,124 0 1,36 0-1,-1 18 1,-88-18 0,-52 18-1,17-18 1,-71 0 15,0 0-15</inkml:trace>
  <inkml:trace contextRef="#ctx0" brushRef="#br0" timeOffset="2009.59">27111 8449 0,'0'0'16,"18"0"-16,35 18 16,35-18-1,53 0 1,35 0-1,-17 17 1,-88-17 0,-54 0-16,1 0 15,-36 0 1,-17 0 0,17 0-16</inkml:trace>
  <inkml:trace contextRef="#ctx0" brushRef="#br0" timeOffset="2493.17">28698 8484 0,'18'0'0,"0"0"15,52 0 1,18 0-1,-52 0-15,70 0 16,52 18 0,-17 0-1,-88-18 1,-35 17 0</inkml:trace>
  <inkml:trace contextRef="#ctx0" brushRef="#br0" timeOffset="3283.57">30392 8520 0,'17'0'0,"1"0"16,53 0-1,52 0 1,18 0-1,-35 17 1,18-17 0,-54 18-1,-35-18 1,-17 0 0,-36 0 15</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32:56.153"/>
    </inkml:context>
    <inkml:brush xml:id="br0">
      <inkml:brushProperty name="width" value="0.05292" units="cm"/>
      <inkml:brushProperty name="height" value="0.05292" units="cm"/>
      <inkml:brushProperty name="color" value="#FF0000"/>
    </inkml:brush>
  </inkml:definitions>
  <inkml:trace contextRef="#ctx0" brushRef="#br0">7302 7426 0,'0'0'0,"18"0"16,0 0 218,-1 0-218,1 0-16,0 0 16,17 0-1,36 0 1,17 0 0,-35 0-1,0 0 1,-1 18-1,-16-18 1,17 0 0,0 0-1,0 0 1,-1 0 0,1 0-1,0 0 1,-35 0-1,35 0 17,0 0-17,0 0 1,-18 0 0,0 0-1,0 0 1,1 0-1,-1 0 1,0 0 0,36 0-1,52 0 1,18 0 0,1 0-1,-72 0 1,36 0-1,-53-18 17,-18 18-17,-17 0 1,-1 0 0,1 0-1,17 0 1,1 0-1,-19 0 1,1 0 0,17 0-1,18 0 1,-18 0 0,-17 0-16,35 0 15,-18-18 1,0 18-1</inkml:trace>
  <inkml:trace contextRef="#ctx0" brushRef="#br0" timeOffset="1884.12">25347 7320 0,'-18'0'31,"1"0"-31,-1-18 15,1 18 17,34 0 15,1 0-32,-1 0-15,19 0 16,-19 0-1,107 0 1,-36 0 0,88 0-1,1 18 1,-54-18 0,-52 0-1,-1 0 1,-17 0-1,-17 18 1,-1-18 0,-18 0-1,1 0 1,0 0 0,-36 0 46</inkml:trace>
  <inkml:trace contextRef="#ctx0" brushRef="#br0" timeOffset="4221.29">8414 8467 0,'-18'0'16,"0"0"31,36 0 47,-18-18-79,18 18-15,-1 0 16,1 0 0,0 0-1,35-18 1,-18 18-16,35 0 15,72-17 1,34-1 0,-35 18-1,-70 0-15,52 0 16,36 0 0,-36 0-1,-17 0 1,-53 0-1,18 0 1,17-18 0,18 18-1,35 0 17,-53-17-32,53 17 31,-70 0-16,-36 0 1,-17 0 0,-1-18 15,1 18-15,-36 0 30</inkml:trace>
  <inkml:trace contextRef="#ctx0" brushRef="#br0" timeOffset="69744.2">19491 10336 0,'-18'0'15,"36"0"-15,-53 0 16,17 0-1,0 0 1,36 0 47,0 0-63,35-17 15,0 17 1,-18 0-1,35 0-15,19-18 32,-1 18-17,0 0 1,-18 0 0,-34 0-16,34 0 15,54 0 1,-18 0-1,-18 0 1,-53 0 0,36 0-1,17 0 1,0 0 0,-17-18-1,34 18 1,-69 0-1,34-17 1,36 17 0,-18 0-1,-35 0 1,35 0 0,-17 0-1,0 0 1,17 17-1,-35-17 1,35 0 0,-35 0-1,-18 0 1,-17 18 0,-36-18 30,0 0-30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34:30.459"/>
    </inkml:context>
    <inkml:brush xml:id="br0">
      <inkml:brushProperty name="width" value="0.05292" units="cm"/>
      <inkml:brushProperty name="height" value="0.05292" units="cm"/>
      <inkml:brushProperty name="color" value="#FF0000"/>
    </inkml:brush>
  </inkml:definitions>
  <inkml:trace contextRef="#ctx0" brushRef="#br0">7232 11695 0,'-18'0'0,"1"0"16,-19 0-1,19 0 1,-19 17-1,1-17 1,18 0 0,-1 0-1,36 0 17,-1-17-17,18-1 1,1 0-1,-1 18-15,18-17 16,35-1 0,18 0 15,17 1-15,-34 17-1,69 17 1,-16 1-1,34-18 1,0 0 0,36 0-1,-71 0 1,53 0 0,-18 0-1,-52 0 1,17-18-1,-17 18 1,-36 0 0,-35 0 15,-71 18-15</inkml:trace>
  <inkml:trace contextRef="#ctx0" brushRef="#br0" timeOffset="3292">21943 11465 0,'0'0'0,"-18"0"15,1 0-15,34 0 110,1 0-1,-1 0-93,1 0-16,0 0 15,-1 0 1,1 0-16,17 0 16,36-17-1,-1 17 1,19 0-1,-54 0 1,-18 0-16,19 0 16,17 0-1,-18 0 1,0 0 0,-17 0-1,52 0 1,1 0-1,0 17 17,-19-17-17,-34 0-15,17 0 16,54 18 0,-1-18-1,0 0 1,0 0-1,18 0 1,0 0 0,-18 18-1,-35-18 1,-18 0-16,18 0 16,35 0-1,18 17 1,-18-17-1,-17 0 1,17 18 15,-17-18-15,17 0 0,-18-18-1,-17 18 1,53 0-1,0 0 1,-18-17 0,0 17-1,-35 0 1,0 0 0,0-18-1,0 18 1,0 0-1,35-18 1,0 18 15,-17 0-15,-1-17 0,-34 17-1,-19-18 1,1 18-1,0 0 1,17 0 15,0-18-15,0 18 0,-17 0-16,17 0 15,-17 0-15,17 0 16,-17 0-1,0 0-15,35 0 32,-36 0-17,1 0 1,-1 0 0,1 0 15,0 0 31,-1 0-62,1-17 16,0 17 0,-1 0-1,1 0 16,0 0 157,-36 0-32</inkml:trace>
  <inkml:trace contextRef="#ctx0" brushRef="#br0" timeOffset="10733.84">9825 11677 0,'0'0'0,"-18"0"15,18-18 1,18 18 15,-1-17-15,19 17-1,-1 0-15,18-18 16,88 0 0,35 1-1,36 17 1,-18 0-1,-70 17 1,70 19 0,0-1-1,17 0 17,-52-17-17,70 0 1,1-1-1,-54-17 1,18-17 0,-88 17-1,106-18 1,52 0 0,1 1-1,-71 17 1,88 0-1,-17 0 1,35 0 0,17 17-1,-70-17 17,123 0-17,71-17 1,53-1-1,-176 18 1,123 0 0,-89-18-1,-69 18 1,-142-17 0,-106 17-16,36-18 15,17 0 1,0 18-1,36-17 1,-19 17 0,89 0-1,18 0 17,35 0-17,-35 17 1,-71-17-1,-71 0-15,36-17 16,18-1 0,-54 0-1,-35 1 1,1-1 0,17 18-1,52 0 1,37 0-1,-19 18 1,53-18 0,-34 0 15,-37 0-15,-52 0-1,53 0 1,-71 0-16,71 17 15,35 1 1,0-18 0,-88 0-1,-17 0 1,-1 0 0,0 0-1,18 0 1,-18 0-16,18 0 15,53 0 1,-35 0 0,-36 0 15,-35-18-15,0 1 15,18 17 78,-36 0-46,0 0-63,-17 0 31,-18 0-31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35:04.153"/>
    </inkml:context>
    <inkml:brush xml:id="br0">
      <inkml:brushProperty name="width" value="0.05292" units="cm"/>
      <inkml:brushProperty name="height" value="0.05292" units="cm"/>
      <inkml:brushProperty name="color" value="#FF0000"/>
    </inkml:brush>
  </inkml:definitions>
  <inkml:trace contextRef="#ctx0" brushRef="#br0">3528 6121 0,'0'17'0,"-18"-17"47,18 18-32,18-18 32,-1 0-31,1 0-1,35 0 1,18-18 0,-19 18-1,-34 0 1,0 18-1</inkml:trace>
  <inkml:trace contextRef="#ctx0" brushRef="#br0" timeOffset="2841.6">6562 6121 0,'0'0'0,"-18"0"15,18 17 1,-18-17-16,1 0 31,34 0 63,1 0-94,0 0 16,35 0-16,0-17 31,52 17-16,1 0 1,0 0 0,-18 0-1,-35 0-15,53 0 16,70 0 0,36 0-1,-36 0 1,-70 0-1,18 0 1,-18 0 0,-1 0-1,-16 0 17,-19-18-17,36 18 1,0 0-1,17 0 1,-52 0 0,35 0-1,-53 0 1,-1 0 0,-34 0-1,0 0 16</inkml:trace>
  <inkml:trace contextRef="#ctx0" brushRef="#br0" timeOffset="30845.3">21908 8220 0,'-18'0'31,"0"0"-31,1 0 16,-1 0-1,0 0-15,1 0 16,-1 17 0,18 1 15,35-18-15,36 0-1,52 0 1,-17 0-1,-53 0-15,53-18 16,17 18 15,-17 0-15,-71 0 0,-17 0-1</inkml:trace>
  <inkml:trace contextRef="#ctx0" brushRef="#br0" timeOffset="32406.84">3881 9084 0,'0'0'16,"-36"0"-1,1 0 1,0 0-1,17 0 1,0 0-16,1 0 16,-18 18-1,17-18 1,0 0 0,36 0 15,0 0-16,17 0 17,18-18-17,-18 18-15,36 0 16,52 0 0,-17-18-1,-18 18 1,-35 0-1,-18 0 1,1 0 0,-19 0-1,1 0 1,-1 0 125,-34 0-79,-1 0-31</inkml:trace>
  <inkml:trace contextRef="#ctx0" brushRef="#br0" timeOffset="54432.77">2646 8273 0,'0'0'0,"17"0"63,1 0-1,0 0 1,-18-18-48,17 18-15,1 0 16,17-18-1,1 1 1,17-1 0,-18 18 15,0-18-15,-17 18-1,-1 0 1,-17-17 78,-17 17 15,-1 0-93</inkml:trace>
  <inkml:trace contextRef="#ctx0" brushRef="#br0" timeOffset="87100.24">3263 11201 0,'-17'0'31,"17"-18"48,17 18-48,1 0-31,35 18 31,0-18-31,52 17 16,19-17 15,-53 0-15,-36 0-16,18 0 15,17 0 1,-52 0-1,0 0 1,-1 0 0,-34 0 77</inkml:trace>
  <inkml:trace contextRef="#ctx0" brushRef="#br0" timeOffset="89942.4">3528 14270 0,'-18'0'15,"36"0"48,-1 0-48,19 0 1,-1 0 0,-17 0-16,52 0 15,1-18 16,-18 1-15,-18 17 0,-17 0-1,-36 0 32</inkml:trace>
  <inkml:trace contextRef="#ctx0" brushRef="#br0" timeOffset="92113.53">15804 14252 0,'-17'-17'0,"-36"17"16,-35-18-1,35 0 1,18 18-1,17 0 1,18-17 0,18 17-1,17 0 1,-18 17 0,19-17-1,-19 0-15,36 0 16,35 0-1,54 0 1,-1-17 0,-36 17-1,19-18 1,-36 18 0,-35 0-1,-35 0 1,-1 0-1,-17 18 1,-17-36 93</inkml:trace>
  <inkml:trace contextRef="#ctx0" brushRef="#br0" timeOffset="94694.15">3404 16563 0,'-17'0'15,"-1"0"1,0 0-1,1 0 17,17 18-32,0-1 47,17-17-32,36 0 1,35-17-1,-35-1 1,-17 18-16,34-18 16,-17 1-1,-18 17 1,-35 17 15</inkml:trace>
  <inkml:trace contextRef="#ctx0" brushRef="#br0" timeOffset="95475.22">6068 16598 0,'-18'0'0,"36"0"0,-54 0 15,19 0 1,17 18 0,17-18 15,1 0-31,35 0 15,0 0 1,0 0-16,17-18 16,36 1-1,-35 17 1,-54 0 0,-17 17-1,-17-17 1</inkml:trace>
  <inkml:trace contextRef="#ctx0" brushRef="#br0" timeOffset="112220.18">5856 16651 0,'-18'0'16,"1"0"-1,-1 0 1,1 0-1,-1 0 1,0 0 0,1 0-1,-1 0 32,36 0 16,-1 0-48,1 0-15,17 0 16,-17 0 0,52 0-1,36 0 1,0-18-1,-18 18 1,-52-17 0,-19 17-16,1 0 15,-1 0 17</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37:07.233"/>
    </inkml:context>
    <inkml:brush xml:id="br0">
      <inkml:brushProperty name="width" value="0.05292" units="cm"/>
      <inkml:brushProperty name="height" value="0.05292" units="cm"/>
      <inkml:brushProperty name="color" value="#FF0000"/>
    </inkml:brush>
  </inkml:definitions>
  <inkml:trace contextRef="#ctx0" brushRef="#br0">27023 13176 0,'0'0'0,"-18"0"0,1 0 16,-1 0-16,0 0 15,1 0 1,17-17 15,17 17 47,1 0-15,0 0-32,-1 0-31,1 0 16,17-18-1,0 18 1,-17 0 0,17 0-1,36-18 1,-1 18 0,1 0-1,-18-17 1,17 17-1,1 0 1,-1-18 0,-17 18-1,-17 0 1,17 0 0,0 0-1,-1 0 1,-34 0-1,0 0-15,-1 0 16,1 0 15,-36 0 63,18 18-47,-17-18-31,17 17-1</inkml:trace>
  <inkml:trace contextRef="#ctx0" brushRef="#br0" timeOffset="5662.91">24130 16316 0,'-18'0'0,"1"0"15,-1 0 1,0 0 0,18-18 15,-17 18-16,-1 0 17,1 0-17,-1 0 1,36 0 78,-1 0-79,1 0-15,-1-17 16,19 17 0,17-18-1,-18 18-15,0 0 16,53 0-1,-35 0 1,36-18 0,-19 18-1,1 0 1,-36 0-16,53-17 31,-17 17-31,-1 0 16,-17 0 15,-18 0-15,18 0-1,0 0 1,18 0 0,-18 0-1,0 0 1,0 0-1,-1-18 1,-16 18 0,-19 0-1,1 0 1,0 0 15,-1 0-15,1 18-1,0-18 17,-1 0-17,1 17 1,-1-17 0,19 0-1,-19 0 1,1 0-1,0 0 1,-36 0 47,0 0-48,1 0 1,-1 0-16,-35 18 15,36-18 1</inkml:trace>
  <inkml:trace contextRef="#ctx0" brushRef="#br0" timeOffset="7398.48">26547 16192 0,'0'0'0,"-18"0"32,18-17-1,18 17 0,-1 0-15,1 0-1,-1 0 1</inkml:trace>
  <inkml:trace contextRef="#ctx0" brushRef="#br0" timeOffset="21455.07">25665 13247 0,'-18'0'16,"0"0"62,1 0-78,-1 0 15,0 0 1,-17 17 0,0 1-1,17-18 1,1 18 0,34-18 30,1 0-30,-1 0 0,1-18-1,0 18-15,35 0 16,0 0 15,17-18-15,1 18-1,-1-17 1,-17 17 0,-18-18-1,1 18 1,-1-17 0,18 17-1,0-18 1,-18 18-1,18 0 1,-18 0 0,18-18-1,-35 18 1,35 0 15,-18 0-15,0 0-1,1 0 1,-1 0 0,0-17-1,18 17 1,-18 0 0,1-18-1,-1 18 1,18 0-1,-18 0 1,-17 0 0,17 0-1,18 0 1,35 0 15,-17 0-15,-18 0-1,0 0 1,-18 0 0,0 0-1,18 0 1,-18 0 0,36 0-1,-1 0 1,1 0-1,-18 0 1,17 0 0,-17 0-1,-17 0 17,17 0-17,-1 0 1,19 0-1,0 0 1,-1 0 0,-35 18-1,1-18 1,-19 0 0,-34 0 171,-1 0-156,18-18-31,-18 18 0</inkml:trace>
  <inkml:trace contextRef="#ctx0" brushRef="#br0" timeOffset="29846.64">28011 9666 0,'0'0'0,"-18"-18"16,-35 18-16,-18-35 15,36 18-15,-18-1 16,18 0-1,35 1 1,18-1 15,35 18-15,-18 0-16,35-18 16,54 18-1,-36 18 1,-53 0-1,-35-1-15,0 19 16,-53 52 0,-17 0-1,-1-18 1,36-52 0,35 0-1,18-18 16,-1 0-15,36 17 0,0 19-1,35 34 1,-52 18 0,-36-17-1,-36-18 1,-34-18-1,-36-17 1,0-18 0,53-35-1,36-18 1,17 17 0</inkml:trace>
  <inkml:trace contextRef="#ctx0" brushRef="#br0" timeOffset="30211.25">28487 9613 0,'0'-17'16,"0"34"-16,0-52 0,17 17 15,-17 1-15,18 17 16,-18-18 0,0 36-1,18-18-15,-18 53 16,0-36-1,0 71-15,17 71 32,-17-18-17,18-70 1,0-36-16,-1-17 0</inkml:trace>
  <inkml:trace contextRef="#ctx0" brushRef="#br0" timeOffset="35366.53">29210 9560 0,'0'0'0,"0"-17"0,-18-1 16,18 0-1,0 1 1,18-1-1,-18 0-15,0 1 32,-18 17-32,1-18 15,-36 36 17,-18 17-17,54-17-15,-36 35 16,17 17-1,19 36 1,34-18 0,54-35-1,-18-18 1,35-52 0,-70 17-16,35-36 15,-18-52 1,-53-18-1,-17 36 1,0 52-16,-18-17 16,0 35-1,0 35 17,0 53-17,53-52-15</inkml:trace>
  <inkml:trace contextRef="#ctx0" brushRef="#br0" timeOffset="35852.64">29528 9596 0,'0'0'16,"17"-18"-16,-17-35 15,0 35-15,0 1 16,-17-1 0,-1 18 15,0 18 0,1 17-15,-1 0-1,0 53 1,18-35 0,0-17-16,18 17 15,35-1 1,17-16 0,19-54-1,-36-17 1,-18 0-16,0-18 15,-53-71 1,-34 18 0,-54 71 15,35 53-15,36-1-16</inkml:trace>
  <inkml:trace contextRef="#ctx0" brushRef="#br0" timeOffset="39199.24">26335 16457 0,'17'0'0,"1"0"156,-18-18-140,0 1 31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38:29.386"/>
    </inkml:context>
    <inkml:brush xml:id="br0">
      <inkml:brushProperty name="width" value="0.05292" units="cm"/>
      <inkml:brushProperty name="height" value="0.05292" units="cm"/>
      <inkml:brushProperty name="color" value="#FF0000"/>
    </inkml:brush>
  </inkml:definitions>
  <inkml:trace contextRef="#ctx0" brushRef="#br0">22331 13159 0,'-18'0'32,"1"0"15,-1 0-1,18 17-46,0-34 110,18 17-48,-1 0 48,1 0-79,-1 0-15,1 0 15,0 0-16,-1 0-15,1 0 16,0-18 0,17 18-1,-17 0 17,17 0-17,-18 0 1,1 0-1,0 0 1,-1 0 15,1 0 1,0 0-17,-1 0 1,19 0-1,-19 0 1,1-18 0,0 18 15,-1 0 0,1 0 0,-1 0-15,1 0 0,0 0-1,-1 0 1,1 0 0,0 0 15,-18 18 16,17-18-32,1 0 79,0 0-63,-1 0 16,1 0 78,-36 0 297,1 0-406,-1 0-1,0 0 1,1 0 0,-1 0-1,-35 0 1,35 0-1,1 0-15,-18 0 16,17 0 0,-17 0-1,-18 0 1,17 0 0,1 0 15,17 0 0,1-18-15,-1 18-1,1 0 1,-1 0-16,0 0 16,-17 0-1,17 0 1,18 18-1,-17-18 1,-1 0 0,0 18-1,1-18 1,-1 0 15,1 0 0,-1 0 32,18-18 15,18 18-78,-1 0 16,18-18-1,-17 18-15,17 0 16,36 0 15,-1 0-15,1 0-1,-36 0 1,-17 0-16,17 0 16,18 0-1,-18 0 1,1 0 0,-54 0 62,0 0-31,1 18-32,-1-18 16</inkml:trace>
  <inkml:trace contextRef="#ctx0" brushRef="#br0" timeOffset="5434.16">24271 17110 0,'-18'0'63,"1"0"-32,-1 0-15,1 0 15,34 0 47,1-18-78,-1 18 16,19 0-1,17-18 1,-18 18-16,71-17 15,-36 17 1,54-18 0,-18 18-1,-18-17 1,-35 17 0,0 0 15,17 0-16,1 0 1,-1-18 0,-34 18-1,17 0 1,-18 0 0,0 0-1,0 0 1,1 18-1,-19-18 1,1 0 0,-36 0 46,1 0-31,-1 0 1,18 17-17,-18-17 1</inkml:trace>
  <inkml:trace contextRef="#ctx0" brushRef="#br0" timeOffset="40266.31">22437 17057 0,'0'0'0,"-18"17"15,0-17 1,36 0 140,0-17-140,-1 17 0,1 0-16,35 0 15,35-18 1,36 1-1,-1-1 1,-17 18 0,-53 0-1,0 0 1,-18 0 0,-17 0-1,-1 0 1,19 0-1,-19 0 17,1 0-17,-36 0 48,1 0-48,-1 0 1,0 18-16</inkml:trace>
  <inkml:trace contextRef="#ctx0" brushRef="#br0" timeOffset="53740.86">26741 8925 0,'-18'-17'16,"0"17"-16,1-18 16,-36 0-16,0 18 15,18 0-15,-54-17 32,54 17-17,-36 35 1,36 18-1,18 0 1,69 0 0,1 0-1,36 0 1,16 17 0,-34-17-1,-53-18-15,17 18 16,-17-35-16,-18 35 15,-36-18 1,-34 0 0,17-35 15,-18-35-15,18-35-1,71-54 1,17 36-1,-17 53-15,35-54 16,0 1 0,-36 35-1,-70 36 1,-17-1 0,-36 36-1,18 35 1,53 17-1</inkml:trace>
  <inkml:trace contextRef="#ctx0" brushRef="#br0" timeOffset="54072.78">27005 8978 0,'0'-17'0,"0"34"0,0-52 0,0 17 15,-17 1 1,17 34 15,35 54-15,-35-54-1,17 19-15,19 70 16,17-1 15,0-16-15,-18-19 0</inkml:trace>
  <inkml:trace contextRef="#ctx0" brushRef="#br0" timeOffset="54690.36">27587 8961 0,'18'0'15,"-36"0"-15,53-18 0,-17 18 0,0 0 16,-1 0-1,1 35 1,-36 0 0,-17 1 15,17-36-31,-52 17 16,-54-17-1,19-35 1,52-18-1,53 18 1,70-36 0,18 18-1,1 18 1,-36 35 0,-18 35-1,-18-17-15,1 17 16,0 71-1,-18 0 1,0-35 15,0-36-31,0 18 16,0 17 0,17-34-1,-17-1 1,-35-17-1,0-18 1,-18 0 0,-18 17-1,18 1 1,36-18 0</inkml:trace>
  <inkml:trace contextRef="#ctx0" brushRef="#br0" timeOffset="55307.51">28028 8943 0,'18'-18'0,"-36"36"0,53-53 16,-17 17-16,0-17 16,-1 35-1,-17 17 17,0 1-17,-35 0-15,0 17 16,17-17-16,-17 17 15,-36-18 17,36-34-17,17-36 1,18 0 0,36-35-1,17 53 1,35 52-1,-35 18 1,-36-17-16,19 53 16,-36 52-1,-53 1 1,0-36 0,18-53-1,17-17-15,0-18 31,36 0-15,17 0-16,36-18 31,-18 0-31,123-34 16</inkml:trace>
  <inkml:trace contextRef="#ctx0" brushRef="#br0" timeOffset="55541.58">28557 9049 0,'18'-18'15,"0"0"-15,35-17 31,17 0-31,36 0 32,-53 35-17,-18-18-15</inkml:trace>
  <inkml:trace contextRef="#ctx0" brushRef="#br0" timeOffset="55775.54">28769 8819 0,'-18'-17'0,"36"34"0,-53-34 16,35-1-16,-18 18 15,18-17 1,0 34 0,18 54-1,-1 17 1,-17-18-1,0 36 1,18-53 0</inkml:trace>
  <inkml:trace contextRef="#ctx0" brushRef="#br0" timeOffset="56091.61">29245 8696 0,'0'-18'16,"0"1"-1,0-1-15,0 0 16,0 36-1,0 35 1,18 0 15,-18 0-31,18 17 16,-18-17-16,35 71 16,-18-71-1,1-36-15</inkml:trace>
  <inkml:trace contextRef="#ctx0" brushRef="#br0" timeOffset="56492.78">29863 8608 0,'0'0'16,"0"-36"-16,-18 19 31,-17 17-15,-18 0-1,0 35 1,-18 53 0,36 18-1,35-18 1,0-52-16,35 17 15,-17-36-15,53 1 16,52-18 0,-17-88-1,-53-53 1,-53 35 0,-71-18-1,-88 107 16,54 52-31</inkml:trace>
  <inkml:trace contextRef="#ctx0" brushRef="#br0" timeOffset="57309.99">26335 10089 0,'-18'0'0,"36"0"47,-1-17-31,19 17-16,-1-18 16,53 1-16,36-36 15,158-18 1,71-17 15,35-36-15,17 1-1,-122 52 1,158-34 0,-36 34-1,-52 0 1,-53 36-1,-124 0 1,1 17 0,-89 1-1,-53 17 1,1 0 0,-54 0 62,0 0-63,1 0 1,-1 0-16</inkml:trace>
  <inkml:trace contextRef="#ctx0" brushRef="#br0" timeOffset="64418.9">22313 13388 0,'-17'18'47,"-1"-18"-31,0 17-16,1-17 15,-19 18 1,19-1-16,-1 1 16,0-18-16,1 0 31,34 0-16,1 0 17,0 0 30,-1 0-46,1 0-1,0 0-15,17-18 16,-17 18 0,17 0-1,-18 0-15,19 0 16,17 0 0,0 0-1,-1-17 1,1 17-1,-35 0-15,35 0 16,35 0 0,-17 0-1,-36 0 1,-17 0 0,17-18-1,18 18 1,35-17-1,-35-1 17,18 18-17,17-18 1,-18 18 0,18 0-1,-52 0 1,34 0-1,-34 0 1,-1-17 0,-18 17-1,19-18 1,34 0 0,36 1-1,35 17 1,-35-18-1,88 18 17,-17-18-17,-19 1 1,-17 17 0,-52-18-1,-37 18-15,54-17 16,71-1-1,17 0 1,-36 18 0,89-17-1,18 17 1,-18 0 0,-35 0-1,-89 17 1,53-17-1,36 0 17,35 0-17,-53 0 1,-88 0-16,88 0 16,88 18-1,0 0 1,1-1-1,-107 1 1,53-18 0,-17 17-1,-18-17 1,-53 18 0,-70-18-16,52 18 15,54-1 1,-36 1 15,-53-18-15,-53 0-1,-35-35-15</inkml:trace>
  <inkml:trace contextRef="#ctx0" brushRef="#br0" timeOffset="75930.16">26476 13335 0,'0'-18'31,"-18"18"0,36 0 79,0 0-79,-18-17-31,35 17 16,18-18-1,-36 18-15,72-18 16,-19 18 0,36-17-1,18 17 1,17 17-1,0-17 1,-35 18 0,17-18-1,0 0 17,-17 0-17,-53 0 1,18 0-1,-1 0 1,1 0 0,-18 0-1,-36 0-15,36 0 16,36 0 0,-72 0-16,54 0 15,35 0 1,-36 0-1,18 0 1,1 0 0,-19-18-1,-17 18 17,-35 0-32,17 0 15,35 0 1,-17 0-1,0 0 1,-35 0 0,0 0-16,-1 0 15,1 0 1,0 0 0,-36 0 30,18 18-30,-18-18 0,1 18-1,-1-18 1,-17 17-16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40:54.507"/>
    </inkml:context>
    <inkml:brush xml:id="br0">
      <inkml:brushProperty name="width" value="0.05292" units="cm"/>
      <inkml:brushProperty name="height" value="0.05292" units="cm"/>
      <inkml:brushProperty name="color" value="#FF0000"/>
    </inkml:brush>
  </inkml:definitions>
  <inkml:trace contextRef="#ctx0" brushRef="#br0">27252 10548 0,'-18'0'15,"36"0"-15,-53-18 0,52-17 16,1 18 0,17-1-16,1 0 15,17 1 1,-36 34-1,1 54 1,-1 88 0,1 70-1,-18 71 1,0-106 0,0-106-1,18 71 1,-1 17-1,-17-105-15</inkml:trace>
  <inkml:trace contextRef="#ctx0" brushRef="#br0" timeOffset="1020.01">27552 10354 0,'0'-18'15,"-18"18"1,18-17-1,-17-1 1,70 0 15,88-17-15,141 0 0,0 0-1,-123 17-15,176-17 16,177-36-1,17 1 1,-53 17 0,-176 17-1,70 1 1,-88 17 0,-70 1 15,-106 17-16,-71 17 1,1 1 0,-19 0-1,1 35 1,-1-18 0,19 53-1,-1 36 1,-17 34-1,-1 72 1,-17-72 0,36 125-1,16-1 17,1-70-17,-35-36 1,-18-88-1,-35-17 1,-106-54 0,-89-17-1,1-17 1,-177-36 0,-140 18-1,-125 35 1,177 17-1,-211 18 1,123 18 0,211 0-1,177-35 17,124 0-17,70-1 1,0-34 31</inkml:trace>
  <inkml:trace contextRef="#ctx0" brushRef="#br0" timeOffset="2003.95">27182 11236 0,'-18'0'31,"36"0"16,-1 0-47,1 0 16,-1 0-16,36-18 15,-17 18-15,69-17 16,-52 17-16,88-18 16,106-17-1,36-1 17,-54 19-17,-106-1-15,124 1 16,124-19-1,17 1 1,-18 0 0,-123 17-1,-123 0-15,123 1 16,70-1 0,-35 1-1,-123 17 1,70 0-1,18 0 1,0 0 0,-17 0 15,-142 0-15,-35 0-16,-18 0 15,-17-18 1</inkml:trace>
  <inkml:trace contextRef="#ctx0" brushRef="#br0" timeOffset="3504.11">28452 10178 0,'0'-18'16,"0"36"31,17-18-16,-17 17 16,18-17-47,-18 18 16,0 0-1,0-1 1,17 36 0,19 35-1,-1 36 1,-17-18-1,-1-36-15,19 71 16,16 106 0,19-17 15,0-36-15,-1-53-1,-52-71 1,35 18-1,-36-70 1</inkml:trace>
  <inkml:trace contextRef="#ctx0" brushRef="#br0" timeOffset="5204.66">27993 10425 0,'0'-18'16,"0"36"15,0-1-15,18 36 15,-18-18-15,17 71-1,1 18 1,-1-36 0,-17-53-16,18 0 0</inkml:trace>
  <inkml:trace contextRef="#ctx0" brushRef="#br0" timeOffset="7307.38">29563 10142 0,'0'0'0,"0"-17"15,0-1 1,0 0 15,0 36 1,0 0-17,17-18-15,-17 17 31,18 1-31,-18 35 16,18 17 0,-1 54-1,19 35 1,-1-36 0,35 106-1,19 18 1,-1-17-1,-18-54 1,-34-88 0,-1 18-1,-17-88 1</inkml:trace>
  <inkml:trace contextRef="#ctx0" brushRef="#br0" timeOffset="8458.84">28928 9243 0,'-18'-18'0,"36"36"0,-71-53 16,18 17-1,35 0 1,0 36 0,0 17-1,17 71 1,-17-18-1,0-35-15,18 53 16,-1 35 0,19-35-1,17-53 17,-18-53-17,-17 0-15,-1-18 16,19-70-1,-36-18 1,-36 18 0,1 53-1,-53 52 1,0 54 0,35-1-1</inkml:trace>
  <inkml:trace contextRef="#ctx0" brushRef="#br0" timeOffset="9477.35">29245 9596 0,'0'-18'0,"0"36"0,-17-54 16,17 19-16,-18-1 15,0 18 1,1 18 0,-1 17-1,0 35 1,18-34 0,0-1-16,18 0 15,0-35-15,-1 18 16,19-36-1,-19-17 1,1-36 0,-18 36-1,0 18 1,-18 52 31,18 0-32,0-17-15,18 17 16,17-35 0,18-35-1,-18-53 1,-17 35 0,-18-53-1,-35 35 1,-36 71-1,18 0 1,0 53 0,36 0-1,34 0 17,72 18-17,-19-36 1,36 35-1,-53-34 1,-53-19 0,-35 1-1,-1-18-15,1 0 16,-36 0 0,54-53-1,34-18 1,36-17-1,0 53 1,0-36 0,-35 36-1,-18 0 17,-18 17-17,-17 1 1,0 34-1,-18 36 1,35-18 0,18 1-16,-18 17 15,36 17 1,53 1 0,-1-36-1</inkml:trace>
  <inkml:trace contextRef="#ctx0" brushRef="#br0" timeOffset="10145.94">30692 9807 0,'0'-17'16,"0"34"-16,0-52 0,-18 17 15,18 1 1,0-1-16,18 18 31,-18 18-31,17 17 16,1 71-1,0-18 1,17 106 0,18 53 15,17 35-15,36 36-1,-35-124 1,17 35-1,-35-88 1,-36-88 0</inkml:trace>
  <inkml:trace contextRef="#ctx0" brushRef="#br0" timeOffset="10610.55">30215 9155 0,'0'0'0,"18"0"0,-18-18 0,0 0 16,0 1 15,0 34-15,0 1-1,-18 35 1,1 35 0,-19 36-1,36-1 1,0-70-16</inkml:trace>
  <inkml:trace contextRef="#ctx0" brushRef="#br0" timeOffset="10829.95">30268 9296 0,'0'-18'16,"0"36"-16,18-36 0,-18 0 15,18 18-15,-1 0 16,1 36 0,17 17 15,-17 17-15,-1-17-1</inkml:trace>
  <inkml:trace contextRef="#ctx0" brushRef="#br0" timeOffset="11027.64">30462 9260 0,'-17'0'0,"34"0"0,-34-17 16,-1 17-16,18-18 15,18 18 17</inkml:trace>
  <inkml:trace contextRef="#ctx0" brushRef="#br0" timeOffset="11845.28">30515 9243 0,'0'0'0,"0"-18"15,0 36 17,0-1-17,18 36 1,0-35-16,-1 17 15,18 36 1,-17-36 15,-18-17-15,18-54 15,-18 1-15,17 0-1,-17 17-15,0 1 16,18-1 0,0 36-1,-1-1 1,19 19 0,-19-19-1,19-17 1,-19 0-1,1-17 1,-18-1-16,17 0 16,1-35 15,-18 18-15,0 70 15,0 1-16,0 17 1,18-36 0,-1-17-1,1-17 1,0-1-16,-18-17 16,17-18-1,-17 17 1,0 19-1,0 52 17,18 18-17,0 18 1,17-36 0,-35-18-1</inkml:trace>
  <inkml:trace contextRef="#ctx0" brushRef="#br0" timeOffset="11964.34">30780 9172 0,'-71'-88'15,"142"176"-15,-142-194 16,71 89-16,0 52 31</inkml:trace>
  <inkml:trace contextRef="#ctx0" brushRef="#br0" timeOffset="12181.77">30992 9031 0,'17'0'15,"-34"0"-15,34-18 0,1 18 16,-18 18-1,17 17 1,1 1-16,0 17 16,17 70-1,0-35 1</inkml:trace>
  <inkml:trace contextRef="#ctx0" brushRef="#br0" timeOffset="12363.02">30992 9331 0,'-18'-18'15,"36"36"-15,-54-53 16,54 17 0,0 18-16,34-18 15,107 1 1,-53 17-1</inkml:trace>
  <inkml:trace contextRef="#ctx0" brushRef="#br0" timeOffset="15137.35">31238 10283 0,'0'0'0,"-17"0"15,-1 0 1,1 0 0,-1 0-1,0 0 17,18-17-17,36-1 1,-36 1-16,52-1 15,37 0 1,16 1 0,-34 34-1,-53 1 1,-18 17 0,-36 0-1,-17 18 1,1-35-1,-1 17 17,35-35-17,0 18 1,36-18 0,0 0-1,70 0 1,0 0-1,-17 35 1,-36-17 0,-35 0-16,0-1 15,-35 36 1,-54-35 0,1-1 15,35-17-31,36 0 15,-1-17-15</inkml:trace>
  <inkml:trace contextRef="#ctx0" brushRef="#br0" timeOffset="19077.2">25418 13088 0,'0'0'0,"0"-18"0,17 18 16,1-17-1,0-1 1,-1 18 0,1 0-1,-18 18 17,0 17-17,-18 36 1,-17 34-1,17-16 1,18-54-16,-17 18 16,-1 17-1,18-34 17,-18-36-17</inkml:trace>
  <inkml:trace contextRef="#ctx0" brushRef="#br0" timeOffset="19325.41">25100 13388 0,'-18'0'15,"36"0"-15,-53-18 0,17 18 16,1 0-1,-1 0 1,18-17 0,18 17-16,-1 0 15,1 0 17</inkml:trace>
  <inkml:trace contextRef="#ctx0" brushRef="#br0" timeOffset="19559.09">25523 13406 0,'0'0'0,"18"0"31,0 0-16,-36 0 32</inkml:trace>
  <inkml:trace contextRef="#ctx0" brushRef="#br0" timeOffset="20043.79">26070 13229 0,'0'-17'16,"0"34"-16,18-52 15,-18 17-15,-18-17 16,-17 0 0,-18 17-1,0 18 1,36 0-16,-54 18 16,0 17-1,19 71 1,69 17-1,36-52 1,141 17 0,-35-53-1</inkml:trace>
  <inkml:trace contextRef="#ctx0" brushRef="#br0" timeOffset="20527.43">26635 13000 0,'0'0'16,"17"-18"-16,-17 1 15,-17 17 1,-19-18-1,-34 18 1,17 35 0,18-17-1,35 0 1,-18-1 0,18 1-16,0-1 15,18 19 1,52 17-1,36 0 1,-35-36 0,17 36-1,-71-18 1,-52 1 0,-35-19-1,-89 1 1,35-36-1,54-35 1,70 18 0</inkml:trace>
  <inkml:trace contextRef="#ctx0" brushRef="#br0" timeOffset="21562.91">28240 12894 0,'0'0'0,"18"0"16,-1-18-1,1 18 1,-1 0-16,1 0 16,-18 53 15,0 36-16,0-19 1,18-35 0,17 54-1,-17-37 1,17-16-16</inkml:trace>
  <inkml:trace contextRef="#ctx0" brushRef="#br0" timeOffset="21778.72">28134 12912 0,'0'-18'16,"0"36"-16,0-54 0,18 36 16,-18-17-16,17 17 15,-17 35 1,0 0-1,-17-17 1,-1 53-16,18-54 16</inkml:trace>
  <inkml:trace contextRef="#ctx0" brushRef="#br0" timeOffset="21978.98">28310 13511 0,'18'-17'15,"-36"34"-15,71-52 16,-53 17-16,18 1 16,53-1-1,-1 1 1</inkml:trace>
  <inkml:trace contextRef="#ctx0" brushRef="#br0" timeOffset="22378.77">27393 13264 0,'18'0'31,"17"-17"-15,18-1-1,70 1 1,-34-1-1,-36 0-15,-18 1 0</inkml:trace>
  <inkml:trace contextRef="#ctx0" brushRef="#br0" timeOffset="22912.54">27481 13088 0,'18'0'0,"0"0"15,-1 0-15,1-18 16,-71 54 31,35-36-32,-17 35 1,0 0 0,0-17-16,17 0 15,-17 17 1,52-18-1,36 1 1,0 0 0,71 35-1</inkml:trace>
  <inkml:trace contextRef="#ctx0" brushRef="#br0" timeOffset="23897.94">25682 14023 0,'0'-18'15,"18"18"1,-18 18 0,0 0-1,-18 52 1,-35 36-1,18-35 1,17-36-16</inkml:trace>
  <inkml:trace contextRef="#ctx0" brushRef="#br0" timeOffset="24097.38">25241 14305 0,'0'0'16,"18"-17"-1,0-1 1,-1 18 0,1 0-1,-1 0 1</inkml:trace>
  <inkml:trace contextRef="#ctx0" brushRef="#br0" timeOffset="24322.33">26035 14235 0,'0'0'15,"18"-18"1,-18 0-16,0 1 16,17 17-16,-34 0 47</inkml:trace>
  <inkml:trace contextRef="#ctx0" brushRef="#br0" timeOffset="32618.82">26599 13970 0,'0'0'0,"0"-18"0,-35 1 15,18-1-15,-1 18 16,0-18 0,18 1-1,0-1 16,18 18 16,-18 18-31,0-1 0,0 1-1,0 17-15,0 1 16,0 69-1,18 19 1,-1-53 0,1-1-1,-1-35 1,1-17 0,-18-53-1,0-1 1,-18-34-1,-17-1 1,-18 18 0,0 18 15,-17 35-15,-1 18-1,18 35 1,36 0-1,17-18 1,35 18 0,18 0-1,17-18 1,-17-35 0,-17 0-16,17 0 15,-1-35 1,-34 17-16</inkml:trace>
  <inkml:trace contextRef="#ctx0" brushRef="#br0" timeOffset="33186.25">27005 14023 0,'0'-18'0,"0"36"0,18-53 16,-18 17-1,0 0 1,-18 18-16,1-17 16,-1 17-1,-17-18 1,-18 18-1,17 0 1,1 35 15,0 1-15,17-1 0,18 0-1,18 0 1,17 1-1,36 17 1,17-18 0,-35-17-1,0-1 1,-53 1 0,-18 0-1,-35-1 1,36-17-16,-54 18 15,0-1 1,18-34 15,36 17-15,17-18-16</inkml:trace>
  <inkml:trace contextRef="#ctx0" brushRef="#br0" timeOffset="37584.15">28011 14076 0,'-18'0'15,"0"0"-15,-17 0 16,17 17 0,1-17-16,-1 18 31,36-18 0,-1 0-15,1 0-1,0-18-15,35 18 16,35-17 0,18-1-1,-71 1 1,0 17 0,-52 0-1</inkml:trace>
  <inkml:trace contextRef="#ctx0" brushRef="#br0" timeOffset="38066.01">27975 13882 0,'0'0'0,"18"-18"16,0 1 0,-1-1-1,1 18 1,-18 18-1,0-1 1,-35 18 0,-36 18-1,0 0 1,19-17 0,16-19 15,19 1-16,34-18 1,19 17 0,16-17-1,37 36 1,-72-36-16</inkml:trace>
  <inkml:trace contextRef="#ctx0" brushRef="#br0" timeOffset="39167.93">28910 13794 0,'18'0'15,"-18"17"-15,17-17 16,1 36-1,17-1 1,-35 0 0,18-17-16,-18 35 15</inkml:trace>
  <inkml:trace contextRef="#ctx0" brushRef="#br0" timeOffset="40403.15">28875 13741 0,'0'-18'16,"0"0"15,17 18 0,-17 18 0,-17 0-15,17 35 0,-18 35-1,36-18 1,-18-52-16,35 53 15,0-1 1,-17-17 0</inkml:trace>
  <inkml:trace contextRef="#ctx0" brushRef="#br0" timeOffset="40947.91">26988 14905 0,'0'-18'16,"0"36"-16,17-36 0,1 1 78,-1 17-62</inkml:trace>
  <inkml:trace contextRef="#ctx0" brushRef="#br0" timeOffset="41153.15">27499 14764 0,'0'0'16,"18"-18"-16,17-17 15,35 17 1,1-17-1,-36 35 1,-17 0 0</inkml:trace>
  <inkml:trace contextRef="#ctx0" brushRef="#br0" timeOffset="41332.01">27675 14817 0,'36'0'32,"-19"-36"-17,1 19 1,-18 34 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42:54.325"/>
    </inkml:context>
    <inkml:brush xml:id="br0">
      <inkml:brushProperty name="width" value="0.05292" units="cm"/>
      <inkml:brushProperty name="height" value="0.05292" units="cm"/>
      <inkml:brushProperty name="color" value="#FF0000"/>
    </inkml:brush>
  </inkml:definitions>
  <inkml:trace contextRef="#ctx0" brushRef="#br0">2628 13988 0,'-17'0'0,"-19"0"16,19 0 0,34 0 15,1 0 0,0 0-15,-1 0-16,36 17 15,53-17 1,-18 0 0,-53 0-1,54 0 1,16 0-1,-34 0 1,-53 0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43:06.966"/>
    </inkml:context>
    <inkml:brush xml:id="br0">
      <inkml:brushProperty name="width" value="0.05292" units="cm"/>
      <inkml:brushProperty name="height" value="0.05292" units="cm"/>
      <inkml:brushProperty name="color" value="#FF0000"/>
    </inkml:brush>
  </inkml:definitions>
  <inkml:trace contextRef="#ctx0" brushRef="#br0">4762 12382 0,'0'18'78,"18"-18"0,0 0-78,-1 0 16,1 0-16,70 0 31,-17 0-15,-18 0-1,-36 0 1,1 0-16,-36 0 63,18-18-48</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44:50.430"/>
    </inkml:context>
    <inkml:brush xml:id="br0">
      <inkml:brushProperty name="width" value="0.05292" units="cm"/>
      <inkml:brushProperty name="height" value="0.05292" units="cm"/>
      <inkml:brushProperty name="color" value="#FF0000"/>
    </inkml:brush>
  </inkml:definitions>
  <inkml:trace contextRef="#ctx0" brushRef="#br0">18503 10372 0,'0'0'0,"-17"0"62,-1-18-46,0 18-1,36 0 64,0 0-33,-1 0-30,-17 18 0,18-18-1,-1 0 1,1 0 0,-36 0 46,1 0-31</inkml:trace>
  <inkml:trace contextRef="#ctx0" brushRef="#br0" timeOffset="3577.43">8890 10583 0,'-18'0'16,"1"0"0,-1 0-16,-35 0 31,18 0-16,17 18 1,1-18-16,17 18 31,35-1-15,0-17 0,-17 0-16,52 0 15,-17 0-15,35-17 16,89-1-1,-18 0 1,-71 1 0,-53 17-16,18 0 15,0 0 17,-53 17-17,-18-17 1,1 0-1,-1 0-15</inkml:trace>
  <inkml:trace contextRef="#ctx0" brushRef="#br0" timeOffset="3961.06">9278 10425 0,'-18'0'16,"36"0"-16,-53-18 0,17 18 16,1 0-1,34 0 17,1 0-32,-1 18 15,72-1 1,-36 1-1,35 17 1,-53 0 0,-17 1-1,-54-1 1,-17 18 0,1-18-1,-1 0 1,35-17-1,18 0-15</inkml:trace>
  <inkml:trace contextRef="#ctx0" brushRef="#br0" timeOffset="11787.18">24500 4286 0,'0'-17'0,"0"-1"0,0 53 0,0-88 16,0 18-1,0 17 1,18 1 0,0-1-1,-1 18 1,-17 18 15,0 52-15,-17 36-1,-1 35 1,0-70 0,18-18-16,0 17 15,0 1 1,0-54-16,0 19 31</inkml:trace>
  <inkml:trace contextRef="#ctx0" brushRef="#br0" timeOffset="12587.43">25082 4251 0,'0'-18'0,"18"18"16,-18-17-1,0-1 1,-18 18 46,1 0-46,-1 0 0,1 18-1,-19-1 1,19 1-16,-19 17 16,19-17-16,-19 35 15,-16 53 1,34-18-1,18-18 1,35 19 0,18-54 15,35-18-15,18-52-1,-35 0 1,-36 17-16,53-70 15,-70 18 1,-36-36 0,-35 18-1,18 52 1,-36 1 0,18 53-1,18 17 1,0 0-1,35-17-15</inkml:trace>
  <inkml:trace contextRef="#ctx0" brushRef="#br0" timeOffset="13321.7">25753 4269 0,'0'-18'0,"0"36"0,17-36 15,-17 0 1,18 1 0,-18-1-1,-18 18 1,1-18 0,-1 18-16,1 0 15,-54 18 1,0 17-1,1 36 17,17-18-17,35 35 1,36 18 0,35-36-1,17-34 1,-34-19-16,34-17 15,54-35 1,-36-53 0,-53-36-1,-70 19 1,0 69 0,-71 1-1,18 53 1,52-1-1</inkml:trace>
  <inkml:trace contextRef="#ctx0" brushRef="#br0" timeOffset="13756.43">26264 4286 0,'18'0'0,"-36"0"0,36-17 0,0-1 15,-18 0 1,-18 1-16,0 17 16,-35 0-1,18 35 1,17-17-16,-17 35 15,18 35 17,17 0-17,52-18 1,1-34 0,-35-36-16,53 0 15,-1-36 1,-17-34-1,-53-1 1,0 54-16,-35-54 16,-36 1-1,-17 70 1</inkml:trace>
  <inkml:trace contextRef="#ctx0" brushRef="#br0" timeOffset="14104.45">27129 4498 0,'-36'0'0,"1"-18"16,-18 18-1,36 0-15,-1 0 16,0 0 0,36 0-1,35 0 1,35 0 0,71 0-1,-36 0 1,-70 0-1</inkml:trace>
  <inkml:trace contextRef="#ctx0" brushRef="#br0" timeOffset="14555.66">28116 4180 0,'0'-17'16,"0"34"-16,0-52 16,0 18-16,0-1 15,-17-17 1,17 52 15,0 36-15,0-35-16,0 70 15,17 35 1,1 1 0,0-18-1,-18-71 1</inkml:trace>
  <inkml:trace contextRef="#ctx0" brushRef="#br0" timeOffset="15172.41">28875 4145 0,'17'0'0,"-34"0"0,52-17 16,-17 17-16,35-36 15,-18 36 1,-17 0 0,-18 18-1,-36 35 1,-34 0 15,-36 0-15,35-53-1,-34-18 1,-1-17 0,53-18-1,53 0 1,17 18-16,19-18 15,70 0 1,35 70 0,-18 54-1,-88 70 1,-70-35 0,-71 17-1,36-34 1,34-54 15,19-35-15,70 0 15,-36 0-31,54-18 16,35 18-1,-53 0-15,0-17 0</inkml:trace>
  <inkml:trace contextRef="#ctx0" brushRef="#br0" timeOffset="15422.56">29528 4039 0,'-18'0'15,"36"0"-15,-54 0 0,19-17 16,-19 17 0,36-18-16,36 18 15,69-35 1,-16-1 0,-36 36-16,52-17 15,-69-1-15</inkml:trace>
  <inkml:trace contextRef="#ctx0" brushRef="#br0" timeOffset="15841.24">29510 3898 0,'0'0'16,"-18"0"-16,1 0 0,-1 0 16,18 35 15,0 1-16,0-19-15,18 54 16,-18 17 0,0-35-1,0-35-15,0 17 16,0-17 0,0-36 15,0 0-16,17 1-15,19-1 16,69 0 0,36 18-1,1 53 1,-72-17 0,-35 34-1,-88 1 16,-70-36-15,35-17-16</inkml:trace>
  <inkml:trace contextRef="#ctx0" brushRef="#br0" timeOffset="16261.06">30445 4039 0,'17'-17'0,"-34"34"0,52-70 0,-17 18 16,-18-18-1,-18 18 1,-17 35 0,-36 53-1,-35 53 16,53 0-15,18 52 0,70-34-1,89-36 1,-18-53 0,-53-17-16,17-18 15,-35-18-15,1-17 16,-54 0-1,-88-1 1,-17 36 0,-71 36-1,0 17 1</inkml:trace>
  <inkml:trace contextRef="#ctx0" brushRef="#br0" timeOffset="18076.7">24871 5574 0,'0'0'0,"-18"0"16,1-18-1,-1 18-15,0-17 16,1-1 0,-19-17-1,36-1 1,-17-16-1,52-19 1,36 36 0,-19 17-1,54 18 1,-18 35 15,-52 54-15,-72-1-1,-52-18 1,18-34 0,-1 16-1,36-34 1,53-36 15,17 18-31,18-17 16,88 34-1,-18 36 1,-70 0 0,-53-35-16,0 52 15,-53 1 1,-53-18 15,18-35-15,35-18-1,18 0-15,17-18 0</inkml:trace>
  <inkml:trace contextRef="#ctx0" brushRef="#br0" timeOffset="18461.74">25312 5539 0,'17'-18'0,"-34"36"0,52-54 0,-17 19 15,-1-19 1,-17 36 15,0 18-15,-17 17 0,-19 18-1,36 53 1,18-18-1,70-35 1,18-53 0,-18-17-1,1-72 1,-72-34 0,-87 17-1,-54 53 1,18 53 15,71 18-31</inkml:trace>
  <inkml:trace contextRef="#ctx0" brushRef="#br0" timeOffset="18862.27">25947 5521 0,'17'-18'0,"-34"36"0,34-53 16,-34-1 0,-1 19-16,1-1 15,-36 1 1,17 17 0,-34 52-1,35 19 1,17 35-1,36 0 1,34-53 0,-16-36-1,52 1-15,71-36 32,-54-52-17,-87-54 1,-36 1-1,-34 70 1,-37 18 0,-34 70-1</inkml:trace>
  <inkml:trace contextRef="#ctx0" brushRef="#br0" timeOffset="19327.09">26441 5450 0,'0'-17'16,"0"34"-16,17-34 0,-17-1 15,0 1-15,18-19 16,-18 1-1,0 17 1,-18 36 0,1 35-1,-1 0 1,0 53 0,18 17-1,53-35 1,-17-52-1,52-19 1,18-52 0,-53-53-1,-53-18 17,-36 18-17,1 52-15,-88-34 16,34 70-1,1 18-15</inkml:trace>
  <inkml:trace contextRef="#ctx0" brushRef="#br0" timeOffset="19614.08">27446 5592 0,'0'-18'31,"18"18"0,-1 0-15,1 0-1,0 0-15,52-18 16,71 1 0,0-1-1</inkml:trace>
  <inkml:trace contextRef="#ctx0" brushRef="#br0" timeOffset="20529.66">28751 5186 0,'0'0'16,"0"-18"0,0 1-1,0-1 17,18 18-17,0-18-15,52 1 16,1-1-1,35 0 1,-1 36 0,-52 35 15,-53 0-15,-70 35-1,-54-17 1,36-18-1,53-36 1,52-17 15,36 0-15,-35 0-16,123 18 16,-35-1-1,35 54 1,-106 0 15,-88-1-31,-52 1 31,34-54-15,18-17 0,36 0-16</inkml:trace>
  <inkml:trace contextRef="#ctx0" brushRef="#br0" timeOffset="20796.07">29404 5292 0,'18'-36'16,"-36"72"-16,53-89 0,-35 35 0,36 0 15,-19-17 1,1 18-1,0 52 1,-1 35 15,1 54-15,17 17 0,-17-35-1,-18-71-15</inkml:trace>
  <inkml:trace contextRef="#ctx0" brushRef="#br0" timeOffset="21365.75">30198 5274 0,'35'-18'15,"-70"36"-15,88-53 0,-18 35 0,0-18 32,-17 0-32,0 18 31,-18 18-15,-18-18-16,0 35 15,-52 18 1,-36 0-1,18-35 1,17-18 0,18-35-1,18-36 1,53 0 0,70 19-1,-18 34 1,-34 36-1,34 17-15,18 53 32,-88 36-17,-17-54 1,-19 18 0,1-52-1,53-36 16,-1 0-31,19-18 16,70 0 0,-1-17-1</inkml:trace>
  <inkml:trace contextRef="#ctx0" brushRef="#br0" timeOffset="21881.12">30974 5221 0,'0'0'16,"0"-35"-16,18 0 15,-36-71 1,0 35 0,-17 36-1,17 35 1,1 0-16,-19 35 15,1 36 1,18 35 0,69-18-1,1 0 1,71 18 0,-18-18-1,-71-35 16,-106 0-31,18-36 32,-35 1-17,35-53 1,36-36 0,70-52-1,0 35 1,-1-36-1,-34 36 1,-36 35 0,1 35-16,-71 18 15,-36 0 1</inkml:trace>
  <inkml:trace contextRef="#ctx0" brushRef="#br0" timeOffset="22931.62">25259 6756 0,'-18'-18'0,"36"36"0,-36-54 0,-17 19 31,35-1-31,-18 1 16,-17-1 0,0 0-1,17 18 1,0 0-16,1 18 15,-1 35 1,1 0 0,34 0-1,1-36-15,35 36 16,-18-18-16,71 18 16,53 18-1,-36-1 1,-70-34-1,-53 17 17,-88-18-17,-18-17 1,18-36 0,70 0-16,-35-17 15,53-88 1,53-19-1,0 1 1,-18 53 0,-52 53-1,-36 17 1,-53 36 0,35 0-1,54-1-15,-19 1 16</inkml:trace>
  <inkml:trace contextRef="#ctx0" brushRef="#br0" timeOffset="23200.3">25594 6773 0,'35'0'0,"-70"0"0,88-17 15,0-19 1,-53 19-16,35-1 16,-17 18-1,-1 18 1,1 35 0,0-18-16,-1 53 31,1-53-31,0 71 15,-1 18-15</inkml:trace>
  <inkml:trace contextRef="#ctx0" brushRef="#br0" timeOffset="23799.5">26370 6826 0,'18'-17'15,"-36"34"-15,53-34 0,-17-1 0,0 0 16,-1 18 0,1 18-1,-36 0 16,-35 17-15,0-17 0,-35-18-1,18-18 1,34-35 0,19 0-1,17 18 1,17 0-1,19 17 1,34 18 0,-17 18-1,0 17 1,0 53 0,0 0 15,0 36-16,-18-36 1,18 35 0,-18-35-1,-52-35 1,-19-17 0,-69-19-1,16-17-15</inkml:trace>
  <inkml:trace contextRef="#ctx0" brushRef="#br0" timeOffset="24350.33">27076 6791 0,'17'-18'16,"-34"36"-16,52-53 0,-35 17 16,18 18-1,-36 18 17,0-18-32,-17 17 15,-53 1 1,17 0-1,-17-18 1,35-18 0,36-35-1,34 35 1,-17 1-16,53-1 16,53 1-1,17 52 16,-52 53-15,-71-17 0,-53 70-1,-17-36 1,52-52 0,18-17-1,70-36 1,19 0-1,52-18 1,-88 18-16</inkml:trace>
  <inkml:trace contextRef="#ctx0" brushRef="#br0" timeOffset="24618.46">27975 7038 0,'18'0'0,"-36"0"0,54-18 0,-19 18 16,18-17 0,1-1-1,-19 18-15,1 0 16,17 0-1,36-18 1,-1 18 0,-52 0-16,35 0 15</inkml:trace>
  <inkml:trace contextRef="#ctx0" brushRef="#br0" timeOffset="25471.05">29139 6615 0,'0'-18'0,"0"36"0,0-54 0,18 19 16,-18-19-1,-35 1 1,17 17-16,-17 1 15,-53 17 1,-1 35 0,37 18-1,52 0 1,17-18 0,36 18-1,71 18 1,34 17-1,-34-18 1,-71-34 0,-36 17-1,-87-18 1,-18-17 0,-1-18-1,54-36 1,0-17-1,88-35 1,35-18 0,-35 36-1,0-18 1,-36 35 15,-87 17-15,-1 19-1,-34 34 1,34 36 0</inkml:trace>
  <inkml:trace contextRef="#ctx0" brushRef="#br0" timeOffset="27737.38">29792 6491 0,'0'-18'47,"18"18"-31,-18-17-1,0-1 1,0 1-1,0-1-15,0 0 16,0 1 15,0 34 188,17 1-203,-17 0-16,0-1 0,36 54 31,-19-18-31,1-18 16,0 53-1,17 18 1,18-18-1,-36-35 1,1-35 0</inkml:trace>
  <inkml:trace contextRef="#ctx0" brushRef="#br0" timeOffset="28769.68">30603 6456 0,'18'0'0,"-36"0"0,54 0 16,-36 17 265,0 1-249,0 0-32,0-1 15,0 1 1,-18-18-1,18 18-15,-18-18 0,1 0 16,-36 0 0,-18 0 15,36-18-15,0-17-1,17-36 1,18 18-1,18 0 1,-1 36 0,19-1-1,17 18 1,0 18 0,-18 17-1,-18-17-15,19 35 16,-1 52-1,18 19 1,-35-54 0,-1-52-1,19 53 1,-1-1 0,-18-17-1,-17-18 1,-35-35-1,18 0-15,-36 0 16,-53 0 0,0-17-1,35-1 1</inkml:trace>
  <inkml:trace contextRef="#ctx0" brushRef="#br0" timeOffset="29422.96">31062 6544 0,'35'0'16,"-70"0"-16,88-18 0,-18 18 16,1-17-1,-36 34 17,0 1-17,-18 0 1,-17-1-1,17 1-15,-17-18 16,-53 18 15,-1-54-15,36 19 0,53-1-16,-17-35 15,-1 35-15,36-34 16,17-19-1,36 36 1,-18 35 0,35 17-1,0 72 1,-70-54-16,-1 35 16,-70 72-1,18-72 1,0-35-16,-1 18 15,19 0 17,17-35-17,35-1 1,36-17 0,34 0-1,19-35 1</inkml:trace>
  <inkml:trace contextRef="#ctx0" brushRef="#br0" timeOffset="29686.16">31644 6579 0,'0'0'16,"18"0"-16,17 0 31,36-17-15,17-1-1,0-17 1,-53 35-16</inkml:trace>
  <inkml:trace contextRef="#ctx0" brushRef="#br0" timeOffset="29921.62">31732 6368 0,'-17'0'15,"34"0"-15,-34-18 0,-1 0 16,36 18 15,-18 18-15,17 0-16,1 70 31,0-18-15,-1-34-16,-17 52 15,0-35-15</inkml:trace>
  <inkml:trace contextRef="#ctx0" brushRef="#br0" timeOffset="30939.41">31256 7267 0,'0'-17'0,"0"34"0,18-34 16,17-19 0,-35 19-1,18 17-15,-18-18 16,0 36 15,-18-18-15,18 17-16,-35 36 15,17-18-15,-35 54 16,-53 52 0,53-35-1,18-53 1,35-36-1,18-17 17,17 18-17,71-36 1,35 1 0,-35-1-1,17-35 1,-70 35-16</inkml:trace>
  <inkml:trace contextRef="#ctx0" brushRef="#br0" timeOffset="31206.32">31221 7373 0,'0'-35'0,"0"70"0,0-88 15,17 18 1,1 17 0,0 18-1,-1 35 1,-17-17-16,18 53 16,-18-18-16,18 35 15,-1 53 1,19-35-1,-1-53 1</inkml:trace>
  <inkml:trace contextRef="#ctx0" brushRef="#br0" timeOffset="31623.12">31750 7461 0,'0'-35'16,"0"70"-16,0-88 0,0 36 15,0-36 1,-18 53 15,1 35-15,-1-17-16,-17 52 15,17 36 1,36-18 0,52 0-1,19-70 1,34-18 0,-35-35-1,-52-53 1,-89-18 15,0 35-15,-53 18-1,53 36-15</inkml:trace>
  <inkml:trace contextRef="#ctx0" brushRef="#br0" timeOffset="32290.68">32244 7355 0,'0'-17'0,"18"17"16,-36 17-16,53-52 0,-35 17 15,18 18-15,-18-17 16,0 34 15,-18 19-15,1-1-1,-19 0 1,1-35 0,-36-17-1,19-19 1,16-17-1,36-17 1,0 17 0,18 35-16,0 1 15,-1-1 1,18 18 0,-17 0-1,17 35 1,1 18 15,-1 53-15,-17-18-1,-18-35-15,35 35 16,0 54 0,18-37-1,-18-34 1,-17-36-1,-71-35 17,35 0-32,-35-17 15,-17-1 1,17 18 0,18 0-1</inkml:trace>
  <inkml:trace contextRef="#ctx0" brushRef="#br0" timeOffset="32824.75">32738 7161 0,'17'-17'0,"-34"34"0,52-52 15,-17 0-15,-1 0 16,-17-18 0,0 35 15,-17 18 0,-19 18-31,19-1 16,-36 54-1,0 52 1,35-35 0,18-35-16,18 53 15,52 18 1,36-71-1,-17-36 1,-54-34 0,-18-36-1,-34 17-15,-36-16 16,-35 16 0,-18 36 15,53 36-16,18-19-15</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47:11.698"/>
    </inkml:context>
    <inkml:brush xml:id="br0">
      <inkml:brushProperty name="width" value="0.05292" units="cm"/>
      <inkml:brushProperty name="height" value="0.05292" units="cm"/>
      <inkml:brushProperty name="color" value="#FF0000"/>
    </inkml:brush>
  </inkml:definitions>
  <inkml:trace contextRef="#ctx0" brushRef="#br0">26970 5009 0,'0'18'0,"0"0"31,18-18 16,-1 0-16,1 0-31,17 0 16,53 0 0,-52 0-1,-19 0 1,18 0-1,18 0 1,-35 0 0,0-18-1,-18 0 1</inkml:trace>
  <inkml:trace contextRef="#ctx0" brushRef="#br0" timeOffset="749.89">28205 4957 0,'-18'0'32,"0"0"-32,18 17 15,-17-17 1,-1 0-1,18 18 32,18-18-31,-1 0-16,36 0 16,0-18-1,-18 18 1,18 0-1,-17-17-15,-1 17 16,18 0 0,-71 17 31</inkml:trace>
  <inkml:trace contextRef="#ctx0" brushRef="#br0" timeOffset="1435.53">26793 5909 0,'18'0'62,"0"0"-30,-1 0-32,1 0 15,53-18 1,-18 18-1,-36 0-15,1 0 0</inkml:trace>
  <inkml:trace contextRef="#ctx0" brushRef="#br0" timeOffset="1852.21">28152 5909 0,'17'0'78,"1"0"-78,0 0 16,-1 0 0,1 0-16,0 18 15</inkml:trace>
  <inkml:trace contextRef="#ctx0" brushRef="#br0" timeOffset="16594.62">4745 9349 0,'0'0'0,"-18"0"16,1 0-16,-1 0 15,-53-18 1,-17 18 0,18 0-1,52 0 1,-17 0 0,52 0 46,1 0-46,0 0-16,70 0 15,0-18 1,-35 18-16,70-17 16,71-1-1,36 18 16,34-18-15,36 18 0,-88 0-1,105 18 1,-70-18 0,-35 0-1,-71-18 1,88-17-1,-35 18 1,-35 17 0,-53 0-1,-53 0 1,17 0 0,1 0 15,-18 0-16,0-18 1,-18 18 0,18 0-1,-18 0 1,1 0 0,17 0-1,-1 0 1,1 0-1,-17 0 1,-19 0-16,1 0 16,0 0-1,-1 0 1,1 0 15,-36 0 32</inkml:trace>
  <inkml:trace contextRef="#ctx0" brushRef="#br0" timeOffset="18056.23">24306 5680 0,'-17'0'31,"-1"0"-15,0 0-1,-17 0 1,53 0 15,35 0-15,88 0 0,-18 0-1,-52 0-15,52 0 31,-52 0-31,52-18 16,1 18 0,-71 0-1,-36 0 1,-34 0 31,-1 0-32</inkml:trace>
  <inkml:trace contextRef="#ctx0" brushRef="#br0" timeOffset="18465.09">24906 5556 0,'-18'0'0,"36"0"0,-53-17 0,-53-1 31,52 18-15,1 0-16,17 0 15,1 0 1,52 0 15,-17 0-31,88 18 16,-18-1-1,53 1 1,-53 17 0,-35-17-1,-53-1 1,-53 19 0,-35 17 15,0-18-16,-1 0 1,54-17 0,18-1-16</inkml:trace>
  <inkml:trace contextRef="#ctx0" brushRef="#br0" timeOffset="21568.7">29298 5715 0,'0'-18'47,"-17"18"-31,-1 0 46,0 0-30,36 0 15,0-17-47,-1 17 15,36 0 1,53-18-1,-18 18 1,-35 0-16,53-18 16,35 18-1,-18 0 17,-70 0-17,-35 0 1,-36 0 31,1 0 0,-1 0-1,0 0-46,1 0 16</inkml:trace>
  <inkml:trace contextRef="#ctx0" brushRef="#br0" timeOffset="23912.67">20232 9172 0,'17'0'62,"1"0"-46,0 0-16,17 0 16,71-17-1,17-1 1</inkml:trace>
  <inkml:trace contextRef="#ctx0" brushRef="#br0" timeOffset="25576.41">26317 5944 0,'0'0'0,"-17"0"0,-1 0 16,0 0-1,1 0 1,-1 0-1,36 0 32,-1 0-15,1 0-32,17 0 15,36-17 1,-36 17-16,71 0 15,53-18 1,35 0 0,0 18-1,-88 0 1,35 0 0,-18 0-1,-52 18 1,-18-18-1,-18 0 1,-18 0 15,-34 0 32,-1 0-16</inkml:trace>
  <inkml:trace contextRef="#ctx0" brushRef="#br0" timeOffset="26494.26">26423 5962 0,'-18'0'31,"1"0"-16,34 0 17,1 0-17,0 0 1,17 0 0,18-18-1,17 18 1,-34 0-1,-1 0 1,0 0 0,36 0-1,-36 0 1,18 0 0,18 0-1,-18 0 1,35 0-1,0 0 1,-18 0 0,-52 0-1,17 0 1,-17 0 0,-36 0 46,1 0-15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19:33.465"/>
    </inkml:context>
    <inkml:brush xml:id="br0">
      <inkml:brushProperty name="width" value="0.05292" units="cm"/>
      <inkml:brushProperty name="height" value="0.05292" units="cm"/>
      <inkml:brushProperty name="color" value="#FF0000"/>
    </inkml:brush>
  </inkml:definitions>
  <inkml:trace contextRef="#ctx0" brushRef="#br0">8237 17074 0,'36'-17'15,"-19"-1"1,-17 1 15,18 17-31,-36 0 31,18-18 32,-17 36-32,17-1-15,-18-17-1,0 18-15,1-1 16,-54 36 0,18 0-1,18-35 1,17 0-16,-17-1 16,17-17-1,36 0 32,-18-17-31,18 17-16,17-18 31,-17 18-15,-1 0-1,-34 0 16,-1 18-15,0-18 0,36 0 46,-18-18-46,18 18 15,-1-18-15,1 18-1,0 0 1</inkml:trace>
  <inkml:trace contextRef="#ctx0" brushRef="#br0" timeOffset="2999.93">25594 13247 0,'0'0'16,"-18"0"-16,1 0 31,-1 0-31,0 0 32,1 0-17,34 0 48,1 0-48,-18-18-15,18 18 16,-1 0-16,1-17 16,17-1-1,18 18 16,35 0-15,1 0 0,-54 0-16,35 0 0,36 0 31,-35-18-15,-18 18-1,-18 18 1,18 0-1,0-1 1,0-17 0,-18 0-1,0 0 1,1 0 0,-19 0-1,36 0 16,-18 0-15,71 0 0,-70 0-1,16 0 1,-16 0 0,-19 0-1,19 0 1,34 0-1,18 0 1,-17 0 0,0 0-1,-1 0 1,-17-17 0,0-1 15,0 0-16,-18 18 1,0 0 0,18-17-1,0 17 1,0 0 0,0 0-1,0 0 1,-35 0-1,-1 0 1,36 0 0,0 0-1,0 0 1,-18 0 0,-17 0-1,-18 17 110</inkml:trace>
  <inkml:trace contextRef="#ctx0" brushRef="#br0" timeOffset="16934.71">28822 14587 0</inkml:trace>
  <inkml:trace contextRef="#ctx0" brushRef="#br0" timeOffset="17999.7">28822 14587 0,'-35'0'32,"35"18"93,17-18-94,-17 18-16,18-18 1,0 0 0,-1 0-1,18 0 1,-17 0 0,0 0-1,-1 0 1,19 17-1,-1-17 1,0 0 0,-17 0-1,17 0 1,-17 0 0,-1 0-1,1 0 1,0 0-1,-1 0 1,36-17 0,-17 17-1,16 0 1,-16 0 0,-1 0-1,-17 0 1,17 17-1,18-17 1,-35 0 0,34 18-1,1-18 1,0 0 0,-17 18 15,-1-18-16,18 0 1,-18 0 0,0 0-1,1 0 1,-1 0 0,18 0-1,-18 0 1,18 0-1,-35 0 1,-1 0 0,18 0-1,-17 0 1,0 0 15,-36 0 63,0 0-78,1 0-16</inkml:trace>
  <inkml:trace contextRef="#ctx0" brushRef="#br0" timeOffset="44158.95">25523 13264 0,'18'0'109,"0"0"-93,-1 0-16,1 0 16,35 0-1,-35 0 1,17 0-16,0 0 15,18 0 1,0-17 0,18 17-1,-19 0 1,19-18 15,-36 18-15,1 0-1,-1 0 1,0 0 0,0 0-1,-17 0 1,17 0 0,-17 0-1,17 0 1,-17 0-1,17 0 1,18 0 0,-18 0-1,-17 0 17,0 0-32,-1 0 15,19 18 1,-19-18-1,1 0 1,17 0 0,36 0-1,-18 0 1,-1 0 0,-34 0-1,17 0 1,18 0-1,-17 0 1,17 0 0,-18 0-1,71 0 17,-1-18-17,19 18 1,-54-17-1,19 17 1,-36 0 0,-18 0-1,-18 0 17,1 0-32,0 0 15,-1 0 1,36 0-1,0 0 1,35 0 0,-17 0-1,-18 0 17,-35 0-17,-36 0 110,18 17-94,-18-17-31</inkml:trace>
  <inkml:trace contextRef="#ctx0" brushRef="#br0" timeOffset="61019.25">14605 8749 0,'-18'0'31,"1"0"-15,-1 0-1,0 0 1,36 0 78,0 0-63,-18-18-31,17 18 0,1 0 15,35-17 1,-35 17 0,-1 0-1,18 0 1,-17 0 0,0 0-16,-1 0 15,19 0 1,-1 0-1,18 0 1,-18 0 0,0 0-1,18 0 1,-35 0 0,0 0-16,-1 0 15,36-18 1,18 18-1,-18 0 17,-18 0-17,0 0 1,-17 0 0,-1 0-1,19 0 1,-19 0-1,36 18 1,-35-18 0,0 0-1,-1 0 17,-34 0 108</inkml:trace>
  <inkml:trace contextRef="#ctx0" brushRef="#br0" timeOffset="78989.77">31009 14111 0,'0'0'0,"0"-35"15,0 17 17,0 1-17,0-1 16,0 0-15,0 36 31,-17 0-31,17-1-1,0 1-15,-18 35 16,18 17-1,0 1 1,0-36 0,0 0-1,0-17 1</inkml:trace>
  <inkml:trace contextRef="#ctx0" brushRef="#br0" timeOffset="79605.48">31432 14076 0,'18'-18'0,"-36"36"0,54-36 0,-19 1 15,1-1 1,-18 0 0,-18 18-1,1 18 1,-19 0-1,1-1 1,18 1 0,-19 17-1,1 18 1,17 0 0,18-18-1,36-17 1,-1 0-1,18-18 1,17-18 0,-17-17-1,-35-1 1,-18-34 0,-35-1-1,-18 36 1,-18 17 15,1 18-15,-1 36-1,36-19 1,35 1-16</inkml:trace>
  <inkml:trace contextRef="#ctx0" brushRef="#br0" timeOffset="80190.28">31891 14005 0,'0'0'0,"18"-17"16,-1-1 15,-34 18 0,-1 18-15,0-18 0,-17 35-1,-18 0 1,36 0 0,-1-17-16,18 17 15,0-17 1,0 17-16,35 18 31,18-35-15,-18-18-1,-17 0-15,17-18 16,18-52 0,-35-1-1,-36 1 1,-35 52-1,18 0-15,-35 18 16,-19 18 0</inkml:trace>
  <inkml:trace contextRef="#ctx0" brushRef="#br0" timeOffset="86096.2">25541 8255 0,'0'0'0,"-18"-18"0,36 1 16,-18-1-16,18 0 15,-1-17 1,-17 18-1,36-1 17,34-17-17,36 17 1,18 18 0,-72 0-1,-16 53 1,-89 17-1,-53-17 1,18 0 0,35-35-1,18 0 1,52-18 15,1 0-31,17 0 16,71 17-1,0 18 17,-53 36-17,-53-18 1,-18 35 0,-70-17-1,-18-36 1,0-17-1,53-36 1,0-17 0,53-36-1,18 53-15</inkml:trace>
  <inkml:trace contextRef="#ctx0" brushRef="#br0" timeOffset="88080.6">11606 8661 0,'-17'0'0,"34"0"0,-52 17 0,17-17 15,1 0 1,-1 0-1,1 0 17,-1 18-17,36-18 17,-1 0-17,54 0 1,-18 0-1,-18 0-15,53 0 16,-35 0-16,35 0 16,71 0-1,-18-18 1,-17 18 0,-54 0-1,18 0 1,-17 18 15,-1 0-15,-34-18-1,-19 0-15,19 17 16,17-17 0,-18 0-1,-18 0 16,-34 0 1,-1 0-17</inkml:trace>
  <inkml:trace contextRef="#ctx0" brushRef="#br0" timeOffset="89650.22">26317 8132 0,'-17'0'16,"17"-18"-16,0 0 31,0 1 0,0-1 1,0 36 46,0-1-78,0 1 15,-18 0-15,18 52 16,-18 36 0,18 0-1,0 0 1,0-54 15,18-34-15</inkml:trace>
  <inkml:trace contextRef="#ctx0" brushRef="#br0" timeOffset="90268.43">26688 8114 0,'17'-18'15,"-17"1"1,18-1-1,-36 18 1,-17 0 0,35 18-16,-35-1 15,-18 36 1,0 18 0,35-18-1,18-36-15,0 36 16,18 18-1,17-1 1,18-17 0,-18-35-1,36-36 1,-36-35 15,0-53-15,-35 1-1,0 34 1,0 36-16,0 0 16,-35-1-1,0 36 1,17 18 0,-35 17-1,36-17-15</inkml:trace>
  <inkml:trace contextRef="#ctx0" brushRef="#br0" timeOffset="90903.82">27199 8149 0,'18'-17'0,"-1"17"16,-17-18-1,0 0 1,-17 18-1,-1 0 1,1 0 0,-1 0-1,0 0-15,-35 36 32,0-1-17,18 0 1,18 36-1,17-1 1,0-35 0,17 18-1,1-17 1,35-36 0,35-18-1,-18-17 1,-34 17-16,17-17 15,-18-36 1,-35 1 0,-18 17-1,1 35 1,-36 1 0,-18-1-1,1 18 1,-19 0-1</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48:35.764"/>
    </inkml:context>
    <inkml:brush xml:id="br0">
      <inkml:brushProperty name="width" value="0.05292" units="cm"/>
      <inkml:brushProperty name="height" value="0.05292" units="cm"/>
      <inkml:brushProperty name="color" value="#FF0000"/>
    </inkml:brush>
  </inkml:definitions>
  <inkml:trace contextRef="#ctx0" brushRef="#br0">11254 6438 0,'0'18'0,"-36"-18"16,19 17-1,-1-17 1,0 0 0,1 0 15,34 0 16,1 0-47,0 0 15,70 0 1,0 0 0,-35 0-16,35-17 15,-35 17-15,35 0 16,1 0-1,-54 0 1,-18 0 0</inkml:trace>
  <inkml:trace contextRef="#ctx0" brushRef="#br0" timeOffset="1396.16">12929 6491 0,'0'0'0,"-35"0"15,17 0-15,-17 0 16,-18 0 0,0 18-1,36-18 1,-1 0-16,18 17 15,18-17 32,17 0-15,0 0-32,53 0 15,89-17 1,34-1-1,-34 18 1,-107-18 0,-34 18-16,-1 0 15,-17 0 1,-1 0 0,-34 0 46</inkml:trace>
  <inkml:trace contextRef="#ctx0" brushRef="#br0" timeOffset="2230.3">14870 6526 0,'-18'0'0,"36"0"0,-71 0 32,35 0-17,0 0 1,36 0 15,0 0-15,17 0-16,18 0 15,-18 0-15,71 0 16,53 0 0,-1 0-1,-16 0 1,-72 0-1,1 0 1,-36 18 15,-53-18 1,1 0-17,-1 0 1,0 0-16</inkml:trace>
  <inkml:trace contextRef="#ctx0" brushRef="#br0" timeOffset="138136.4">8396 9137 0,'0'0'0,"-18"-18"0,1 1 16,17-1 0,0-17-1,17 17 1,-17 0 15,36 18-15,17 53-1,-18 18 1,0 0 0,-35-36-16,18 53 15,-18 0 1,-18-17 0,18-54-1,-17-17-15,-1-17 31,0-1-31,1-35 16,17-70 0,17 35-1,19-1 1,34 36 15,18 53-15,1 53-1,-37 18 1,-16-36-16,-19 53 16,1 1-1,-18-37 1,-18-34 0,1-36-1,-19-52 1,36-36-1,18-35 1,0 88 0,52 0-1,18 53 17,-17 71-17,-18 35 1,-35-36-1,17 36 1,-17-36 0,17-52-1,0-36 1,36-70 0,-18-35-1,17-18 1,-17 35-1,-35 71 1,-1 35 0,-52 52-1,-18 54 17,35-17-17,18-54-15,-17 35 16,52 19-1,36-54 1,17-53 0,-35-17-1,0-53 1,-53-18 0,-71 18-1,18 70 1,-53 36-1,36 35 1,35 35 0,70-18 15,18-52-15,53-36-1,17-35 1,-70-17-1,-18-36 1,-35 53 0,0 35-1,0 71 17,18-17-32,-1 34 15,1-34-15,17 16 16,54 19-1,16-36 1,-16-70 0,-36-18-1,-36-70 17,-34-1-17,-36 36 1,17 88-1,19 0-15,-1 35 16,0-17-16</inkml:trace>
  <inkml:trace contextRef="#ctx0" brushRef="#br0" timeOffset="138954.25">11800 8731 0,'0'-17'0,"0"34"0,18-87 16,-18 52-16,-18-17 15,-34-1 1,-19 36-1,-53 53 1,19 18 0,34 0 15,89-1-15,17-35-1,88 36 1,54-36-1,-18 0 1,-89 1 0,-52-19-16,-1 19 15,-69-1 1,-72 0 0,36-17-1,35-18-15,-18-18 16,18-52-1,53-54 1,36 1 0,-19 52 15,1 36-31,0-18 16,-1 35-1,1 18 1,-18 36-1,18 17 1,-1 70 0,36 36-1,0 17 1,0-70 0,-35-71-16,17 1 15</inkml:trace>
  <inkml:trace contextRef="#ctx0" brushRef="#br0" timeOffset="140291.29">12541 8643 0,'0'0'0,"0"-18"16,0 1-16,0-1 16,-17 0-1,17 36 17,0 35-17,0 18 1,17-36-16,1 53 15,17 53 17,18-17-17,-18-36 1</inkml:trace>
  <inkml:trace contextRef="#ctx0" brushRef="#br0" timeOffset="141256.29">13353 8714 0,'17'-18'0,"-34"36"0,52-71 15,-35 0-15,0 17 16,0 19-1,0-18-15,-18 35 32,-35 17-17,0 18 1,-17 54 0,17 34-1,35-17 1,54 0-1,-1-71 1,53 0 0,0-35-1,0-70 1,-52 17 0,-19 18-16,-17-36 15,-70-35 1,-1 71-1,-35 35 17,54 53-17,16 17 1,36 19 0,71-19-1,17-52 1,-35-18-16,53-18 15,52-35 1,-34-35 0,-36-35-1,-53 34 1,-35 1 0,-17 35-1,-36 53 1,-18 36-1,54-19 1,-19 54 0,1 52-1,35 18 1,53-52 0,53-37-1,-18-52 1,18-35-1,-18-53 1,-53-35 0,-70 34-1,-35-17 1,-19 54 0,-16 87-1,34 18 1,18 53-1,35-36 1</inkml:trace>
  <inkml:trace contextRef="#ctx0" brushRef="#br0" timeOffset="141740.6">14270 8749 0,'18'-18'0,"-18"-17"16,-18 88-16,36-124 0,-18 18 16,-18 18-1,0 0 1,1 52 0,-19 1-1,19 0 1,-1 52-16,0 36 31,36 18-15,53-36-1,-1-53 1,89-17 0,35-54-1,-53-52 1,-88 18-1,-71-71 1,-70 35 0,-53 70-1,35 54 1,53 0-16,-88 52 16,88-17-1,18 35 16,35-70-31</inkml:trace>
  <inkml:trace contextRef="#ctx0" brushRef="#br0" timeOffset="142240.91">15011 8802 0,'17'-18'15,"-34"36"-15,52-71 0,-17-35 16,-18 35 0,0 17-1,-18 19 1,0 17 0,-17 35-1,17 0 1,1 1-1,-1 34 1,18 36 0,18 0-1,52-53 1,19-53 0,-1-18-1,18-70 1,-36-35-1,-70-19 1,-35 72 0,-71 35-1,0 52 1,-17 36 0,52 35 15,53-52-31,18 17 15</inkml:trace>
  <inkml:trace contextRef="#ctx0" brushRef="#br0" timeOffset="142793.68">15593 8696 0,'0'-18'15,"17"1"-15,-34 52 0,70-123 16,-18 35 0,0 18-1,-17-1 1,-18 19 0,0-1-1,-18 18 16,-17 0-15,0 53 0,17 17-1,0 36 1,18 18 0,71-18-1,-18-71 1,-18-17-16,71-1 15,53-17 1,-1-70 0,-87-19-1,-71 19 1,-53-54 0,-53 19-1,-17 87 16,35 18-15,35 0-16,-18 35 16,-17 36-1,70 17 1</inkml:trace>
  <inkml:trace contextRef="#ctx0" brushRef="#br0" timeOffset="143309.37">16387 8714 0,'17'-18'16,"-17"0"-1,18 1 1,-1-1 0,-17 0-1,-17 1 1,-1 17 0,1 53-1,-19 0 1,36 35-1,0-18 1,36-34 0,34-1-1,54-53 1,-19-52 0,-69 17 15,-19 18-31,-17-54 15,-53-34 1,-70 52 0,-1 54-1,36 34 1,-18 71 0</inkml:trace>
  <inkml:trace contextRef="#ctx0" brushRef="#br0" timeOffset="143609.81">17198 9084 0,'18'-18'16,"-36"36"-16,71-53 16,0 17-1,-36 18 1,-17 35 0,-35 18-1,-18-17 1,0-1-1</inkml:trace>
  <inkml:trace contextRef="#ctx0" brushRef="#br0" timeOffset="144277.14">18292 8396 0,'0'0'0,"0"-18"0,17-17 16,1 18-1,-1-1 1,-17 36 0,0-1-1,0 36 1,18 71-1,-36 34 1,18-52 0,-17 0-1</inkml:trace>
  <inkml:trace contextRef="#ctx0" brushRef="#br0" timeOffset="144485.76">18115 8767 0,'0'0'16,"0"-18"-16,18 0 15,-18 1 1,0-1 15,0 36 0</inkml:trace>
  <inkml:trace contextRef="#ctx0" brushRef="#br0" timeOffset="144710.34">18591 8714 0,'36'0'0,"-72"0"0,125-18 15,-37-17 1,-16 35 0,-19 0-16,-17-18 15,0 36 1,-35-1 15,17 1-31</inkml:trace>
  <inkml:trace contextRef="#ctx0" brushRef="#br0" timeOffset="145761.62">19350 8502 0,'0'0'16,"0"-18"-1,-18 1 1,1 17-16,17-18 15,-18 18 1,18 18 0,-18-1-1,18 1-15,0 0 16,0 52 0,18-17-1,35-35 1,0-18-1,35-53 1,0-18 0,-35-35-1,-71 18 17,1 35-17,-54 18 1,-17 53-1,0 17 1,35 18 0,0 53-1,53-1 1,35 1 0,18-53-1,-17-35-15,34 0 16,71-36-1,53-53 1,-17-52 0,-72 35-1,-16-53 17,-89 52-17,-71 36 1,-52 36-1,52 34 1,0 36 0,36 0-1,53 18 1,35-18 0,53 35-1,17-18 1,-35-17-1,-35 0 1,-70-17 15,-19-19-15,-34 1 0,-36-18-1,53-18 1,35 18-16,18-35 15,36-53 1,-1 52-16</inkml:trace>
  <inkml:trace contextRef="#ctx0" brushRef="#br0" timeOffset="146380.94">20532 8343 0,'0'0'16,"17"-17"-16,-17-1 15,-17-17 1,-19 17-1,36 36 1,0 17 0,0 53 15,36 36-15,17 17-1,0-71 1,-1 18-1,-16-52 1,-19-36 0,-17-18-1,-17-52 1,-1-54 0,-35-17-1,0 35 1,36 53-16,-19-35 15,-17-18 1,36 36 0,34 34 15,19 19-15,52-1-1,0 36 1,0 35-1,-35 35 1,-35-35 0,-36 35-1,-70-35 1,0 0 0,17-36-1,18-17 1,18 0-1,35-17 1</inkml:trace>
  <inkml:trace contextRef="#ctx0" brushRef="#br0" timeOffset="156657.68">8520 10707 0,'0'-18'16,"17"1"0,-17-1-1,18 18-15,-18-18 16,17 1-1,36-1 1,-17 18 0,34 35-1,18 36 1,1 52 0,-36-35-1,-18 36 1,-35-54-1,17-34 17,-34-54-17,-1 0 1,1-52 0,-1-71-1,18 17 1,18 54-1,-1 52 1,54 18 0,-1 71-1,1 35 1,-53-36 0,-1 1-1,1-36 1,-36-35 15,-17-53-15,17 0-1,18-88 1,18 35 0,17 36-1,36 70 1,-18 17-1,17 54 1,1 35 0,-36-18-1,0-35 1,1-18 0,34-53-1,1-52 16,-1-36-15,-35 18 0,-35-18-1,-35 71 1,-18 35 0,18 35-1,-18 71 1,53 0-1,35 17 1,18-88 0,-17-17-16,34 0 15,36-36 1,-35-53 0,-89-34-1,-17 16 1,-54-16 15,-16 69-15,34 72-1,36-1 1,35 0-16,17 18 16,72 0-1,52-35 1,0-54-1,-71-17 1,-34-35 0,-36 18-1,-18 34 1,18 54 0,18 17-1,35 89 1,35-1 15,35-35-15,-35-70-1,-52-18-15,17-35 16,17-53 0,-70-71-1,-35 35 1,0 72-1,-18 34 1,35 36 0,0 34-1</inkml:trace>
  <inkml:trace contextRef="#ctx0" brushRef="#br0" timeOffset="157391.73">11977 10495 0,'35'-17'0,"-70"34"0,123-70 16,-35-17 0,-35 34-1,-18 19-15,-36-1 16,-34 0 0,-36 36-1,35 0 1,36-1-1,0 36-15,0 0 32,87 18-17,72-36 1,17 18 0,-53-35-1,-17 17 1,-54 0-1,-87 0 1,-18-17 0,-36 0-1,54-54 1,34-52 0,54-35-1,-18 35 1,18-18-1,-1 70 17,1 54-17,-18 17 1,18-17-16,-1 53 16,18 52-1,18 36 1,0 0-1,-35-54 1,17-52 0</inkml:trace>
  <inkml:trace contextRef="#ctx0" brushRef="#br0" timeOffset="157691.75">12524 10460 0,'0'-18'0,"0"36"0,17-71 0,1 0 31,-18 35-31,0-17 16,0 17-1,0 36 1,0 17-1,0 71 1,18 18 0,17 17-1,0-53 1,-17-35 0</inkml:trace>
  <inkml:trace contextRef="#ctx0" brushRef="#br0" timeOffset="158158.59">13176 10389 0,'0'-17'0,"0"34"0,0-52 16,0 17-16,0 1 15,0-19 1,-35 19-1,0 52 1,-36 18 0,36 18-1,17 34 1,36-16 0,52-19 15,1-70-16,-36 0-15,53-17 16,18-54 0,-53-35-1,-70 36 1,-1 34-16,-35-17 16,-70 36-1,-1 52 1,18 53-1,71-35 1,35-35-16,18 35 16,17-36-16</inkml:trace>
  <inkml:trace contextRef="#ctx0" brushRef="#br0" timeOffset="158592.81">13723 10425 0,'35'-36'15,"-70"72"-15,70-89 0,-17 35 16,-36-53 0,1 36-1,-1 18-15,0-1 16,-35 0 0,-17 54-1,35 34 1,-1-17-1,36-18-15,0 36 16,36 17 0,52-17-1,0-71 1,-53 0-16,54-18 16,16-53 15,-52-17-16,-88-18 1,-36 36 0,1 52-1,-36 36 1,18 52 0,53 1-1,35-36 1</inkml:trace>
  <inkml:trace contextRef="#ctx0" brushRef="#br0" timeOffset="159476.51">14534 10301 0,'18'-35'0,"-36"70"0,36-88 0,-53-17 31,-36 34-16,18 19 1,-17 34 0,17 36-1,-18 18 1,54-1 0,17 19-1,70-19 1,36-35-1,18-52 1,-36-18 0,0-54-1,-53-17 1,-88 18 15,-53 35-15,1 71-1,-36 53 1,35 34 0,70-16-1,72-36 1,87-18 0,89-53-1,35-35 1,-89 0-1,37-53 1,-160 54 0,-53-19-1,-35 18 1,0 53 0,0 18-1,0 70 16,18 0-15,35-35 0,0-18-16,18 18 15,52 0 1,19-35 0,16-53-1,-52-1 1,-35 1-16,0-36 15,-36-17 1,-35 0 0,-35 88-1,35 35 1,-35 36 15,35-1-15,53-34-16</inkml:trace>
  <inkml:trace contextRef="#ctx0" brushRef="#br0" timeOffset="159910.41">15646 10319 0,'35'-18'15,"-70"36"-15,88-54 0,-53 19 0,0-18 16,-53-18-1,-18 17 1,36 36 0,17 18-16,-17 17 15,-18 36 1,18 17 15,52-17-15,19-36-1,-19-17-15,54-1 16,17-34 0,18-36-1,-71-36 1,-35 36 0,-53-17-1,-35 52 1,18 54-1,17 16 1,35 19 0,18-36-16</inkml:trace>
  <inkml:trace contextRef="#ctx0" brushRef="#br0" timeOffset="160261.5">16404 10266 0,'0'0'0,"35"-53"16,-52 0 0,-18 18-1,17 17-15,-35 18 16,-18 18 0,1 52-1,35 18 1,17-17-1,71 0 1,35-36 0,18-35-1,-36-35 1,-52 17 0,17-17-1,-17-54 1,-53 1-1,-18 53 1,18 35-16</inkml:trace>
  <inkml:trace contextRef="#ctx0" brushRef="#br0" timeOffset="160494.44">17022 10495 0,'17'0'0,"-34"0"0,52 0 0,-18-17 15,1 17 1,-18 17 0,0 1-1,0 35 1,-70 0-1,52-36-15</inkml:trace>
  <inkml:trace contextRef="#ctx0" brushRef="#br0" timeOffset="160778.43">18486 9984 0,'17'-18'15,"-34"36"-15,69-89 0,-52 36 16,18-1 0,-18 19-1,0 34 1,0 72-1,-35 52 1,-18-18 0,35-87-16</inkml:trace>
  <inkml:trace contextRef="#ctx0" brushRef="#br0" timeOffset="160954.81">18274 10195 0,'-18'-17'0,"36"34"0,-53-52 16,35 17-16,-18 1 16,36 17 31,-1 0-32</inkml:trace>
  <inkml:trace contextRef="#ctx0" brushRef="#br0" timeOffset="161140.21">18662 10142 0,'-18'0'31,"18"-17"-31</inkml:trace>
  <inkml:trace contextRef="#ctx0" brushRef="#br0" timeOffset="162280.12">19544 9913 0,'-18'-18'0,"36"36"0,-53-36 0,17 1 32,0 17-32,1 17 31,-1 1-31,18 0 16,-18 35-1,36-18 1,53 0-1,-1-35 1,54-17 15,-19-36-15,-52-18 0,-53 0-1,-53-17 1,-52 35-1,-1 71 1,-18 53 0,54-1-1,17 36 1,53-18 0,70 0-1,72-52 1,-37-19-1,107-52 1,17-53 15,-70-18-15,-88 18 0,-71-36-1,-36 54 1,-52 52-1,18 71 1,34 0 0,1 53-1,35-18 1,35-17 0,18-54-1,0-17 1,18-35-1,-18-36 1,0 1 15,-18 34-15,-18 19 0,19 34-1,-19 54 1,1-18-1,0-35-15,-1 17 16,1 0 0,0-35-16</inkml:trace>
  <inkml:trace contextRef="#ctx0" brushRef="#br0" timeOffset="162630.29">20814 9860 0,'0'0'0,"18"-18"0,-18-52 16,0 17-1,-18 35 1,53 71 31,-17-35-47,35 17 16,53 18-1,-1-18 1,-34-35-1,-36-53 1,-17-17 0,-53-18-1,-1 35 1,-17 35 0,-17 89-1,-36 52 1,53-35-1,18-52-15,0 17 16</inkml:trace>
  <inkml:trace contextRef="#ctx0" brushRef="#br0" timeOffset="166186.68">9190 12118 0,'0'-18'0,"0"1"32,0-1-17,0 0 1,-18 18-16,1-17 16,17-1-1,-36 18 1,-17-18-1,0 54 1,1-19 0,34 1-16,-17 17 15,-1 18 1,19 0 0,34-18-1,36 18 1,18-35-1,52 17 1,1-17 0,-18 35-1,-53-36 1,-53 36 15,-36 0-15,-52 0-1,18-35 1,17-18-16,-18 17 16,0-34-1,36-18 1,53-36 0</inkml:trace>
  <inkml:trace contextRef="#ctx0" brushRef="#br0" timeOffset="166601.34">9419 12171 0,'0'0'15,"0"-18"-15,0 1 31,0-1-31,18 36 32,-1 34-17,1 19 1,0-36-16,-1 36 16,54 35-1,17-53 1,18-53-1,-53-36 1,0-70 0,-36-17-1,-52 0 1,0 70 15,-18 35-15,0 53-16</inkml:trace>
  <inkml:trace contextRef="#ctx0" brushRef="#br0" timeOffset="168270.24">7990 11553 0,'0'-17'16,"0"-1"0,0 1-1,0-1 1,0 0-16,0 36 47,0 0-32,18 34 1,17 19 0,-17 17-1,0-17 1,-18-54-16,17 54 16,1 0-1,0-19 1,-18-34-1,0-36 1</inkml:trace>
  <inkml:trace contextRef="#ctx0" brushRef="#br0" timeOffset="168689.05">8255 11536 0,'0'0'16,"0"-18"-16,18 1 15,-18 34 48,-18-17-63,18 18 0,-18 35 15,18-36 1,0 1 0,0 0-1,36-1 1,-19-34-1,19-19 1,-19 1 0,-17 0-1,-17 17 1,-1 36 0</inkml:trace>
  <inkml:trace contextRef="#ctx0" brushRef="#br0" timeOffset="169070.49">8396 11818 0,'0'0'0,"0"-18"16,18 18-1,-18-17 1,0 70 15,0-36-15,0 19-1,0-1 1,0-17-16,0-1 16,0-34 15,17-19-16,-17 19 1,0-1-16,-17 18 16,-1 0-1,0 35 17</inkml:trace>
  <inkml:trace contextRef="#ctx0" brushRef="#br0" timeOffset="169938.09">10160 12030 0,'0'0'15,"0"-36"-15,0 1 16,18 18 0,-18-1-1,0 0 1,0 54 15,0-1-15,17 0-16,-17 36 15,18 52 1,17 1 0,-17-54-1,-1-35 1,-17-17 0</inkml:trace>
  <inkml:trace contextRef="#ctx0" brushRef="#br0" timeOffset="170422.25">10283 12365 0,'-17'0'0,"-1"-18"32,18 1-17,18-1 1,-1 18-16,1-18 15,35-17 1,35 0 15,0 35-15,-17 35 0,-36-17-16,1 17 15,-19 53 1,-34 0-1,-54-35 1,-35-17 0,53-19-1,18-17-15</inkml:trace>
  <inkml:trace contextRef="#ctx0" brushRef="#br0" timeOffset="171089.7">11589 12206 0,'17'0'16,"-34"0"-16,52-35 0,-17 0 16,17-1-1,-35 1 1,0 17-1,-71 1 1,-34 52 0,-1 36-1,53-19 1,35 19 0,53-18-1,71-18 1,18-17-1,52 17 17,-52 0-17,-89 1 1,-88-1 0,-18-17-1,-34-1-15</inkml:trace>
  <inkml:trace contextRef="#ctx0" brushRef="#br0" timeOffset="171323.76">11483 12153 0,'18'-35'0,"-36"70"0,36-105 16,-18 52-16,17 0 0,1 1 15,17 52 16,-35 0-15,35 36 0,1 88-1,17-1 1,-36-52 0,1-71-16,17 18 15</inkml:trace>
  <inkml:trace contextRef="#ctx0" brushRef="#br0" timeOffset="171606.69">12100 12136 0,'18'-36'16,"-36"72"-16,54-107 0,-19 53 15,-17-17 1,0 17 0,0 36-1,0 35 1,18 70 0,17 19-1,0-1 1,-35-88-16</inkml:trace>
  <inkml:trace contextRef="#ctx0" brushRef="#br0" timeOffset="171861.69">12929 12594 0,'18'-17'0,"-36"34"0,54-52 16,-19 17-1,-17-17 1,-17 53 15,-1-1-31,-35 19 16,-35 16-1</inkml:trace>
  <inkml:trace contextRef="#ctx0" brushRef="#br0" timeOffset="172390.84">13829 11977 0,'0'-18'0,"0"36"0,0-53 16,-18-1 0,18 19-1,0-1 1,0 36 0,0 17-1,0 88 1,0 1-1,-17-71-15,17 35 16,0-18 0</inkml:trace>
  <inkml:trace contextRef="#ctx0" brushRef="#br0" timeOffset="172576.11">13494 12277 0,'0'-18'0,"0"36"0,0-54 16,17 19-1,-17-1-15,18 0 16,35 1 0,-18 17-1</inkml:trace>
  <inkml:trace contextRef="#ctx0" brushRef="#br0" timeOffset="172774.78">14182 12171 0,'0'0'0,"17"-18"31,-17 1-31</inkml:trace>
  <inkml:trace contextRef="#ctx0" brushRef="#br0" timeOffset="173692.34">14517 12065 0,'0'0'15,"-18"-18"-15,18 1 0,-17-1 16,17 0 0,0 36-1,0 17 1,35 1 15,18 17-15,53-18-1,-18-53 1,-53 18-16,53-35 16,-17-36-1,-71 1 1,-71-1-1,18 36 1,18 35-16,-53 0 16,-18 35-1,35 36 1,36 35 0,35-36 15,53 18-16,71 1 1,17-72 0,-18-34-1,71-54 1,-53-52 0,-88-1-1,-35 18 1,-53 53-1,-36 36 1,-17 52 0,17 36-1,54-1 1,-1-35 0,18 36-16,35-1 31,18-34-16,18-54 1,-36-17 0,-17 17-16,17-52 15,-17-19 1,-18 37 0,0 52-1,0 35 1,0 35-1,35 19 1,35-37 0,-34-34-1,34-18 1,-34-18 0</inkml:trace>
  <inkml:trace contextRef="#ctx0" brushRef="#br0" timeOffset="173892.75">15628 11977 0,'0'0'31,"-53"-71"-31,0 18 16,36 36-1,70 34 17,-18-17-32,53 36 15,71 17 1,-53-1-1,-71-16 1</inkml:trace>
  <inkml:trace contextRef="#ctx0" brushRef="#br0" timeOffset="174028.68">15963 11994 0,'0'0'0,"-17"-70"16,-36 17-1,0 35 1,-18 54 15,1 34-15,-19 36-1</inkml:trace>
  <inkml:trace contextRef="#ctx0" brushRef="#br0" timeOffset="175128.11">9296 13617 0,'0'-17'0,"0"34"0,-18-52 16,0 35 0,-17-18-1,18-17 1,-1 17-1,18 1 1,0 34 15,0 1-15,0 17-16,18 18 16,-18-18-1,17 36 1,18 70-1,1-17 1,-19-19 0,1-52-1,-18-35-15,-18 17 16,-17 1 0,-35-19-1,17-17 1,17-17-16,-17-1 15,36 0-15,-19-17 16</inkml:trace>
  <inkml:trace contextRef="#ctx0" brushRef="#br0" timeOffset="175878.66">9296 13811 0,'-18'-17'0,"0"-1"32,1 0-17,17 1 1,17 17-1,1 0-15,0 0 16,35 35 0,0 53-1,-1 0 1,-34-17 0,0-1-1,-18-52 1,0 0-1,-18-36 1,18-35 0,-35-35-1,35-18 17,0 0-17,17 71 1,36-18-1,18 35 1,35 54 0,-36 17-1,-17 17 1,-18 18 0,-35 1-1,0-36 1,0-36-1</inkml:trace>
  <inkml:trace contextRef="#ctx0" brushRef="#br0" timeOffset="176447.58">10301 13758 0,'0'-17'0,"-18"17"16,-17-18 0,18 0-1,-19 36 1,19 0 0,17 35-1,0-36 1,35 19-1,35-19 1,36-52 0,-53 17-1,-17 1 1,-1-36 0,-35-18-1,-53 18 1,-71 36-1,54 17 1,-54 52 0,36 19-1,53 17 1,70 0 0,0-35-1,71 0 1,53-35-1,0-36 1,-71-17 0,-53 17-1,36-17 1,-54 17 0,-52-17-1</inkml:trace>
  <inkml:trace contextRef="#ctx0" brushRef="#br0" timeOffset="176912.61">11959 13335 0,'0'-18'16,"0"36"-16,18-71 15,-18 35-15,-18-17 16,1-18-1,17 0 1,0 36 0,0 34-1,17 1-15,-17 53 16,35 70 0,1 35-1,-1-17 1,-17-89-1,-1 19 1,1-72 0</inkml:trace>
  <inkml:trace contextRef="#ctx0" brushRef="#br0" timeOffset="177247.16">12488 13300 0,'0'-36'0,"0"72"0,0-89 0,0 35 16,0-17-1,-17 17 1,17 36 15,0 35-15,0 70 0,0 18-1,17 0 1,1-70-1,0-53-15,-1-1 16</inkml:trace>
  <inkml:trace contextRef="#ctx0" brushRef="#br0" timeOffset="177597.14">12488 13705 0,'0'0'0,"0"-17"0,0-1 16,0 0 15,36-17-15,17 18 0,17-19-1,1 36 1,-18-17-16,17 17 15,18 35 1,-52 18 0,-72 17-1,-17-17 1,18-35-16,-18 17 16,-17-17-1,34-18 1</inkml:trace>
  <inkml:trace contextRef="#ctx0" brushRef="#br0" timeOffset="178049.91">13159 13829 0,'17'0'0,"-34"0"0,52-18 15,0 1 1,0-1-1,-17 36 1,0-18-16,-18 17 16,-36 36-1,-16-18 1</inkml:trace>
  <inkml:trace contextRef="#ctx0" brushRef="#br0" timeOffset="178234.81">13123 13652 0,'0'-17'0,"0"34"16,18-34-16,-18-18 16,18 35-1,-18 17 16</inkml:trace>
  <inkml:trace contextRef="#ctx0" brushRef="#br0" timeOffset="179556.12">7902 11730 0,'0'-18'15,"0"1"48</inkml:trace>
  <inkml:trace contextRef="#ctx0" brushRef="#br0" timeOffset="-205786.22">24483 8590 0,'0'-18'0,"0"36"0,0-53 16,0 17-16,0 1 15,17-54 1,1 36 0,-18 52 31,0 36-32,0 35 1,0-35-16,-18 89 15,1 104 1,-1 1 0,18-17-1,18-107 1,-1 1 0,1-54-1</inkml:trace>
  <inkml:trace contextRef="#ctx0" brushRef="#br0" timeOffset="-204921.15">24642 8273 0,'-18'-18'16,"36"36"-16,-54-54 0,19 19 0,-19-1 31,36 0-16,36 18 17,-19-17-32,54-1 15,35-17 1,88-36 0,17 1-1,1 17 1,-71 18-1,-88 17 1,-35 18-16,-1 0 16,1 35-1,0 1 1,-1 34 0,1-17-1,-18 70 16,0 71-15,0 71 0,0-53-1,0-106-15,35 88 16,18 70 0,18-52-1,-36-89 1,-35-70-1,-35-35 1,-71-36 0,-71-17-1,-105 17 1,70 1 0,-87 17 15,105 17-16,123 1 1,53 0 0,18-1-1,18 18 1,0-17 0,-1-18-16</inkml:trace>
  <inkml:trace contextRef="#ctx0" brushRef="#br0" timeOffset="-202919.02">27728 7920 0,'0'0'0,"-17"0"15,-1-18 1,18 36 15,0 0-15,18 34 15,-18 37-15,17-36-16,-17 141 15,18 0 1,0 88 0,17-18-1,0-105 1,-17-88 0,-1-36-16</inkml:trace>
  <inkml:trace contextRef="#ctx0" brushRef="#br0" timeOffset="-202134.29">27764 7973 0,'0'0'0,"0"-18"15,-18 1 1,18-1 15,0 0-15,18 1-1,-1-1-15,19 0 0,52-17 16,123-53 0,1 0 15,-18 17-15,-106 53-1,-17 18 1,-36 18-1,-17 35 1,17 0 0,-35-18-16,18 36 15,-1 52 1,-17 54 0,18 52-1,0-35 1,-1-88-16,18 105 15,71 54 1,-17-71 0,-37-88-1,-34-71 1,17 18 0,-35-35-1,-17-18 1,-89-18-1,-18-17 1,36 35-16,-106-18 16,-123 1-1,52 17 1,142 17 0,87 1-1,36-1 1,0 1-1</inkml:trace>
  <inkml:trace contextRef="#ctx0" brushRef="#br0" timeOffset="-201010.94">23742 10848 0,'-35'0'0,"-1"18"16,107-36-16,-177 36 0,71-1 15,0-17 1,52 0 0,36 0-1,-18 0-15,54 0 16,158-17-1,176-36 1,159-18 15,-106 36-15,283-36 0,17 18-1,-106 0 1,-264 18-1,-230 18-15,142-19 16,52-17 0,-123 18-1,-88 17 1,-89 18 0,36 0-1,0 18 1,35-18-1,-35 18 17,-71-18-17,-17 0 1,-1 0 0,1 0 15</inkml:trace>
  <inkml:trace contextRef="#ctx0" brushRef="#br0" timeOffset="-196461.83">28222 8132 0,'-17'0'0,"-1"0"16,0 0 31,36 0 15,0 0-15,-18 17-31,17 1-1,-17-1 1,0 1 0,0 17-16,0 18 15,0-35-15,0 52 16,0 36-1,36-18 1,-1-52 0,-18-36-1</inkml:trace>
  <inkml:trace contextRef="#ctx0" brushRef="#br0" timeOffset="-196211.77">28046 8220 0,'0'0'15,"0"-18"-15,17 18 63,1-18-63,35 1 15,18-1 1,-36 1-16,53-19 16,-17 19-1</inkml:trace>
  <inkml:trace contextRef="#ctx0" brushRef="#br0" timeOffset="-195828.51">28628 8132 0,'0'0'16,"18"-18"-16,-18-17 15,0 17 1,0 0-1,0 36 17,-18 17-17,0 18 1,18-18 0,-17 36-1,-1 88 1,0-1-1,36-34 1,0-71 0,-1-35-16,1 17 15,0-35-15</inkml:trace>
  <inkml:trace contextRef="#ctx0" brushRef="#br0" timeOffset="-194927.04">28575 9172 0,'0'-17'15,"0"-1"17</inkml:trace>
  <inkml:trace contextRef="#ctx0" brushRef="#br0" timeOffset="-193591.98">28134 10248 0,'0'0'0,"-18"0"16,18-17 0,0-1-1,0 0 1,18 18 0,0 0-1,-18 18 1,17 17-1,1-17 1,-18-1 0,18 1-16,-18 35 31,17-18-15,1 18-1,0 0 1,-1-35-1,1-1 1,-1-17 0</inkml:trace>
  <inkml:trace contextRef="#ctx0" brushRef="#br0" timeOffset="-192679.05">25065 8837 0,'0'0'0,"17"0"31,1 0 0,0-18 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53:45.841"/>
    </inkml:context>
    <inkml:brush xml:id="br0">
      <inkml:brushProperty name="width" value="0.05292" units="cm"/>
      <inkml:brushProperty name="height" value="0.05292" units="cm"/>
      <inkml:brushProperty name="color" value="#FF0000"/>
    </inkml:brush>
  </inkml:definitions>
  <inkml:trace contextRef="#ctx0" brushRef="#br0">11060 7426 0,'0'0'0,"-18"0"16,-70 0-1,17-18 1,36 18-1,0-17 1,52 17 47,1 0-63,0 0 15,-1 0-15,89 0 16,0 0-1,-53 0-15,106 0 16,87 0 15,19 0-15,-71 0 0,-88 0-1,-71 0 1,-17 0-1,-36 0 64</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54:32.918"/>
    </inkml:context>
    <inkml:brush xml:id="br0">
      <inkml:brushProperty name="width" value="0.05292" units="cm"/>
      <inkml:brushProperty name="height" value="0.05292" units="cm"/>
      <inkml:brushProperty name="color" value="#FF0000"/>
    </inkml:brush>
  </inkml:definitions>
  <inkml:trace contextRef="#ctx0" brushRef="#br0">2611 13441 0,'-18'0'16,"0"0"31,36 0 15,0 0-62,17 0 16,53-18 0,18 18 15,-36-17-15,-52 17-16,35 0 15,-35 0 1,-1 0-1,-34 0 17,-1 0-32</inkml:trace>
  <inkml:trace contextRef="#ctx0" brushRef="#br0" timeOffset="615.77">2716 13300 0,'0'-18'0,"18"18"16,-18-18 15,18 18 16,-18 18 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55:00.071"/>
    </inkml:context>
    <inkml:brush xml:id="br0">
      <inkml:brushProperty name="width" value="0.05292" units="cm"/>
      <inkml:brushProperty name="height" value="0.05292" units="cm"/>
      <inkml:brushProperty name="color" value="#FF0000"/>
    </inkml:brush>
  </inkml:definitions>
  <inkml:trace contextRef="#ctx0" brushRef="#br0">7497 10548 0,'0'0'0,"-18"0"0,18-18 31,18 18 1,-1 18 15,1-18-32,-1 0 1,1 0-16,17 0 15,36 0 1,17 0 0,0 0-1,1-18 1,-37 18 0,-34 0-16,35-17 15,18 17 16,17 0-31,-18 0 32,18 0-17,-17 0 1,0 0 0,-19 0-1,37 0 1,17 0-1,17 0 1,-17 0 0,0 0-1,-71 17 1,53-17 0,0 0-1,36 0 16,-36 0-15,71 0 0,-18 18-1,-18-18 1,-17 0 0,-71 0-1,36 0 1,0 0-1,-1 0 1,1 0 0,-36 0-16,36 18 15,52-18 1,-35 0 0,0 0 15,-35 17-16,0-17 1,18 0 0,35 0-1,-36 0 1,-35 0-16,18 0 16,18 18-1,-36-18 1,-17 0-1,-1 0 1,19 0 0,34 0-1,36 18 1,18-18 0,-54 0 15,36 17-16,-53-17 1,-35 0 0,-1 0-1,1 0 1,17 0 0,18 0-1,0 0 1,-35 0-1,17 0 1,-18 0 0,1 0-1,-36 0 126</inkml:trace>
  <inkml:trace contextRef="#ctx0" brushRef="#br0" timeOffset="4889.78">8114 12047 0,'0'0'0,"-18"0"0,1 0 31,-1 0-31,0 0 31,36 0 1,0 0-1,-1 0-31,1 0 16,0-17-16,34 17 15,37-18 1,16 0-1,1 1 1,-35 17 15,35-18-15,0 18 0,-1-17-1,-16 17 1,-54 0-16,35-18 15,54 18 1,-1-18 0,-17 18-1,-35 0 1,17 0 0,0 0-1,0 0 1,-17 0-1,52 0 1,18 0 15,1 0-15,-1 0 0,-71 0-1,18 0 1,-17 18-1,-18-18 1,0 0 0,0 0-1,35 0 1,18 0 0,17 18-1,-52-18 1,17 0-1,18 17 1,0-17 15,-36 0-15,-35 18-16,36-18 16,35 0-1,17 0 1,-17 0-1,0 17 1,-35-17 0,-1 0-1,18 0 1,-35 0 0,-18 0-16,36 0 15,35 18 1,0-18-1,0 0 17,-36 0-17,-35 0-15,18 0 16,36 0 0,-19 0-1,1 0 1,-36 0-1,18 0 1,0-18 0,0 18-1,-36 0 1,1 0-16,0 0 16,-36 0 62,0 0-63,1 0 17</inkml:trace>
  <inkml:trace contextRef="#ctx0" brushRef="#br0" timeOffset="16493.55">8361 14852 0,'-18'18'15,"1"-18"-15,-19 0 16,1 0-16,-36 17 16,-17-17-1,53-17 1,17 17-1,71 0 17,0 0-17,53 0 1,-35 0 0,-36 0-1,71 0 1,70 0-1,36 0 1,-36 17 0,-52-17-1,-19 18 1,-16-18 0,-54 0-1,-17 0 1,-18-18 46,-18 18-62,0-17 16</inkml:trace>
  <inkml:trace contextRef="#ctx0" brushRef="#br0" timeOffset="20209.1">2064 11924 0,'-18'18'46,"0"-18"-30,18 17 0,18-17 31,-18-17-32,18 17 1,17 0-1,-17-18-15,17 18 16,53-18 0,0 1-1,-35-1 1,-35 0 0,-36 18 46</inkml:trace>
  <inkml:trace contextRef="#ctx0" brushRef="#br0" timeOffset="20928.32">2170 11765 0,'0'18'31,"-18"-18"-31,36 0 47,-1 0-16,1-18 0,-1 18-15,19 0 0,-19 0-16,19 0 15,34 0 1,-17 18 0,0-18 15,-35 17 0,-36-17-15,18 18-1,-18 0 1,1-18-16,-1 17 16,-17 19-1,-18-1 1,53-17-16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55:50.460"/>
    </inkml:context>
    <inkml:brush xml:id="br0">
      <inkml:brushProperty name="width" value="0.05292" units="cm"/>
      <inkml:brushProperty name="height" value="0.05292" units="cm"/>
      <inkml:brushProperty name="color" value="#FF0000"/>
    </inkml:brush>
  </inkml:definitions>
  <inkml:trace contextRef="#ctx0" brushRef="#br0">12241 8326 0,'0'0'0,"-17"0"0,-1 0 0,0 0 32,1 0-32,-1 0 31,18-18-16,-17 18 1,-1 0 0,0 0-1,1 0 17,34 0 61,1 0-77,0 0 0,-1 0-1,1 0 1,-1 0-16,19 0 15,-19 18-15,19-18 16,-19 0-16,19 0 16,16 0-1,37 17 17,17 1-17,-36-18 1,54 0-1,-1 0 1,-17 17 0,-53-17-1,-18 0 1,-17 0 0,-1 0-1,1 0 1,-18 18-1,18-18 204,-1 0-203,1 0-1,0 0-15,-1 0 16,1 0-16,35 0 16,70 0-1,-17-18 1,0 18 0,-53 0-1,-36 0 1,19 0-1,-19 0 1,1 0 15,-36 0 110</inkml:trace>
  <inkml:trace contextRef="#ctx0" brushRef="#br0" timeOffset="5649.5">23178 9772 0,'-18'0'16,"0"0"15,18 18-15,0-1 46,18-17 32,0 0-47,-1 0-32,1 0-15,17 0 16,0 0 0,1 0 15,-19 0-31,36 0 16,-18-17-1,1 17 1,-1 0-1,0 0 1,-17 0 0,17 0-1,0 0 1,18 17 0,-17-17-1,-1 0 1,0 0-1,18 0 17,-18 0-17,1 0 1,-19 0-16,19 0 16,-1 0-1,18-17 1,0 17-1,-36-18 1,1 18-16,17 0 16,1 0-1,16 0 1,-16 0 0,-1 0-1,18 0 1,0 0-1,-18 0 17,-17 0-17,17 0 1,0 0 0,1 0-1,-1 0 1,-17 0-16,-1 0 15,18 0 1,-17 0 0,0 0-1,-1 0 48,-17 18-32,0-1 47</inkml:trace>
  <inkml:trace contextRef="#ctx0" brushRef="#br0" timeOffset="43335.82">25400 9419 0,'0'0'0,"0"-17"15,-18 17 32,18 17-31,0 1-1,18-18 32,-18 17-31,53-17-16,0 0 15,-18 0-15,53 0 16,71-17 15,-18 17-15,-35 0 0,-53 0-1,-35 0 1,-18 17 15,-18-17-15</inkml:trace>
  <inkml:trace contextRef="#ctx0" brushRef="#br0" timeOffset="44084.64">25612 9260 0,'17'0'0,"-34"0"0,52 0 15,-35-17 1,18 17-16,-1-18 31,1 18-15,-36 35-1,-17-17 17,-36 17-17,18 1 1,-35-1-1,18 0 1,34-17 0,19-1-1,-1-17 1,18 18 15,18-18 16,-18 18-47,17-18 16,19 0-1,-19 17-15,19-17 16,52 18 0,0 0-1,-35-1 1,0 1-1,-35 0 1,-1-18 0,-17-18-16</inkml:trace>
  <inkml:trace contextRef="#ctx0" brushRef="#br0" timeOffset="44701.94">25700 9225 0,'0'0'15,"18"-17"1,-18-1 15,0 36 16,-18-1-16,18 1-31,0-1 16,0 1-1,-18 0-15,18 35 16,0-36-16,0 19 16,0-1-16,18 0 15,0 0 1,-1-17 0,1 0-1,-1-18 1,-34-18 31</inkml:trace>
  <inkml:trace contextRef="#ctx0" brushRef="#br0" timeOffset="45438.07">25682 9331 0,'18'0'32,"-18"-18"-17,-18 18 16,1 18-31,-1 0 16,-17-1 0,-36 19-1,1-1 1,17-18 0,35-17-1,36 0 32,-18-17-31,17 17-1,19-18 1,-19 18-16,1-17 16,35 17-1,-36-18 1,1 18-1,-18 18 17,0-1-17,0 1 17</inkml:trace>
  <inkml:trace contextRef="#ctx0" brushRef="#br0" timeOffset="54777.53">23442 9825 0,'-18'0'15,"18"-18"1,-17 18 0,-1 0-16,1 0 15,-19 0 1,-17 0 15,36 0-15,-1 0-1,36 18 32,-1-18-31,1 0-1,0 0 1,35 0 0,-36 0-1,18 0-15,1-18 16,17 18 0,-18 0-1,0 0 16,0 0-15,-17 0 0,0 0-1,17 0 1,18 18 0,-18-18-1,0 0 1,1 0-1,-1 0 1,0 0 0,1 0-1,-19 0 1,19 17 0,-1-17-1,-18 0 1,1 0-1,0 0 1,35 18 0,0-18-1,17 0 1,-35 0 0,36 0-1,-36 0 1,1 0-1,-19 0 1,1 0-16,-1 0 16,1 0-1,0 0 1,-1 0 0,1 18-1,0-18 1,-36 0 78,0 0-63</inkml:trace>
  <inkml:trace contextRef="#ctx0" brushRef="#br0" timeOffset="91718.12">2434 6862 0,'0'0'0,"-17"-36"16,17 19 0,-18-1-1,18-17-15,0 17 32,0 0-17,0 36 95,0 0-95,0-1 1,0 1-16,0 17 15,0 36 1,0-18 0,18-36-1,-18 36 1,0 53 0,17 35-1,1 18 1,-18-36-1,17-52-15,1 123 16,0-70 0,17 87-1,-17 36 1,-18-71 0,17 89-1,-17-18 1,18-53-1,0-18 1,-1-70 15,36 35-31</inkml:trace>
  <inkml:trace contextRef="#ctx0" brushRef="#br0" timeOffset="172047.41">25418 9402 0,'0'0'0,"0"17"94,-18-17-94,18 18 31,0-1 0,18-17-15,-1 0 0,1 0-1,35 0 1,-18-17 0,0 17-1,-17 0 1,-18 17 31,-18-17-47,18 18 15,-17 0-15,-1-1 32,18 1-17,0 0 1,35-18-1,-17-18 1,0 18-16,17 0 16,-17-18-1,-1 18 1,-17 18 31,0 0-16,0-1 0</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58:52.586"/>
    </inkml:context>
    <inkml:brush xml:id="br0">
      <inkml:brushProperty name="width" value="0.05292" units="cm"/>
      <inkml:brushProperty name="height" value="0.05292" units="cm"/>
      <inkml:brushProperty name="color" value="#FF0000"/>
    </inkml:brush>
  </inkml:definitions>
  <inkml:trace contextRef="#ctx0" brushRef="#br0">25382 9419 0,'0'0'0,"-17"18"15,-1-18 1,18 17 0,-35-17-1,52 0 32,1 0-31,35 0-16,0-17 15,0 17 1,0 0-16,0 17 16</inkml:trace>
  <inkml:trace contextRef="#ctx0" brushRef="#br0" timeOffset="16506.41">22737 9931 0,'0'0'0,"0"-18"15,-18 18-15,36-18 16,-1 18 0,-17 18 30,0 0-30,-17-1 0,17 1-16,-18-18 15,18 53 1,-35 17 0,35 36-1,0 0 1,17 0-1,-17-53 1,18 35 0,-18-17-1,0-1 1,0-17 0,-18 18-1,1 17 1,-19-18-1,36-34 1,0-1 0,0 0-1,0 0 1,0-17-16,18 0 16,0 17-1,-1 18 1,-17-18-1,0 18 1,-17 0 0,-1 0-1,18-35-15,0-1 16,0 36 0,18-18-1,17 18 1,-17 0 15,-1-35-15,1 35-1,-1-35 1,1-1 0,-18 1 15,0-1 0,0 1-15,-18 17-1,18 1 1,0 17 0,0-18-1,0-18 1,18 1-1,0-18 17</inkml:trace>
  <inkml:trace contextRef="#ctx0" brushRef="#br0" timeOffset="16816.56">22719 11994 0,'-18'0'0,"1"18"31,34 0 0,1-18-15,0 0-16,17 17 15,18-17 1,-18 0 0</inkml:trace>
  <inkml:trace contextRef="#ctx0" brushRef="#br0" timeOffset="24929.45">25612 9472 0,'-18'0'15,"0"0"48,18 18-63,-35-18 15,0 0 1,17 0-16,-17 0 16,0 0-1,52 0 32,1 0-47,52 0 16,54 0-1,17 0 1,-53 0 15,-52 0-31,16 0 16,1 0 0,-35 0-1,-53 0 16,-1 0-15,19 0-16</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01:03.119"/>
    </inkml:context>
    <inkml:brush xml:id="br0">
      <inkml:brushProperty name="width" value="0.05292" units="cm"/>
      <inkml:brushProperty name="height" value="0.05292" units="cm"/>
      <inkml:brushProperty name="color" value="#FF0000"/>
    </inkml:brush>
  </inkml:definitions>
  <inkml:trace contextRef="#ctx0" brushRef="#br0">13194 6315 0,'0'0'0,"-18"0"16,18 17-1,18-17 1,0 0 0,-1 0-1,1 0 48,-1 0-63,36 0 15,-17 0 1,34 0 0,89-17-1,-36 17 1,1 0-1,-89 0 1,18 0 0,-35 0-1,-1 0 1</inkml:trace>
  <inkml:trace contextRef="#ctx0" brushRef="#br0" timeOffset="872.05">16087 6509 0,'-18'0'0,"36"0"0,-71 0 31,35 0-15,0 0 15,18 17 1,18-17-17,17 0 1,18 18-1,18-18 1,-36 0-16,53 0 16,36 0-1,-1 0 1,-52 0 0,-36 0-1,-17 0 1,-36 0 93,18 18-93</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03:31.488"/>
    </inkml:context>
    <inkml:brush xml:id="br0">
      <inkml:brushProperty name="width" value="0.05292" units="cm"/>
      <inkml:brushProperty name="height" value="0.05292" units="cm"/>
      <inkml:brushProperty name="color" value="#FF0000"/>
    </inkml:brush>
  </inkml:definitions>
  <inkml:trace contextRef="#ctx0" brushRef="#br0">27764 5856 0,'0'0'0,"-18"-18"16,18 1-16,0-1 16,-18 18-16,18-17 15,0-1 1,0 36 15,-17-1 0,17 1-15,-18-18-16,0 53 16,18-18-1,-17-17-15,17 17 31,0-17-31,0 17 16,35 53 0,0-35-1,1-35 1,-19-18 0,36-18-1,0-35 1,18-35-1,-18 0 1,-36 52 0,-17-17-1,0 18 1,-17 35 31</inkml:trace>
  <inkml:trace contextRef="#ctx0" brushRef="#br0" timeOffset="401.35">28240 6191 0,'0'18'0,"0"-36"0,-18 36 16,18 0-16,-17-18 15,17 17 1,17-17 31,-17-17-31,53 17-1,-18-18 1,36 18-1,-36 0 1</inkml:trace>
  <inkml:trace contextRef="#ctx0" brushRef="#br0" timeOffset="1103.55">28840 5962 0,'17'0'15,"-34"0"-15,34-18 0,1 18 16,-1-17 0,-17-19-1,0 19 1,-17-1 0,-1 0-1,1 1 1,-1 17-1,-35 0 1,0 0 0,0 17-1,18 1 1,0 17 0,17-17-1,18 17 1,18-17-1,17 0 1,-17-18-16,34 17 16,19 18-1,0 1 1,-36-1 0,-18-17-1,-17 17 16,-17-17-15,-36-1 0,18-17-1,17 0-15,-17 0 16,-1 0 0,19-35-1</inkml:trace>
  <inkml:trace contextRef="#ctx0" brushRef="#br0" timeOffset="1801.42">29333 5874 0,'0'0'0,"18"-18"16,-18 0-1,0 1 1,0-1-1,-18 1 1,1 17 0,-36 0-1,0 0 1,0 17 15,0 1-15,18 17-1,35-17 1,-18 17 0,36-17-1,0-1 1,17 1 0,18 17-1,0 0 1,0 1-1,-36-1 1,1 0 0,-18 1-1,-18-1 17,-17-17-17,0-18 1,-18 0-1,17-18 1,1 0 0,35 1-16</inkml:trace>
  <inkml:trace contextRef="#ctx0" brushRef="#br0" timeOffset="3137.96">27693 6791 0,'18'0'0,"-36"0"0,36-18 15,-18 1 1,17 17-1,-17-36 1,18 36 0,-18 18 31,18-18-32,-18 18-15,0 17 16,17 18-1,-17 0 1,18 17 15,0-17-31,-1 0 32,1-18-17,17-17 1,0-36-1,18-17 1,-35 0 0,17-53-1,0 0 1,-35 35 0,-17 35-1,-1 18 16</inkml:trace>
  <inkml:trace contextRef="#ctx0" brushRef="#br0" timeOffset="3536.19">28205 7144 0,'17'0'32,"1"0"-17,0 0 1,-1 0-16,18 0 16,36 0 15,-18 0-16,0 0 1,-36-18-16</inkml:trace>
  <inkml:trace contextRef="#ctx0" brushRef="#br0" timeOffset="4655.29">28751 6914 0,'-17'0'16,"34"0"-16,-52 0 0,17 0 16,1 0 15,17 18-15,0 0-1,0-1 1,17 1-1,1 0 1,17-18 0,-17 0-1,17 0 1,36 0 0,-18-36-1,-18 1 1,-17-18-1,-18 18 1,-18 17 0,-35 1-1,0 17 1,18 0 0,-18 35-1,18 18 1,17 0-1,18 0 1,18-18 0,35 0 15,0-17-15,35-18-1,18-35 1,-53-1-1,-18 19-15,18-36 16,0-35 0,-18 17-1,-35 18 1,-35 18 0,-1 17-1,-17 18 1,18 18-1,18-1-15,-1 1 32,0 0-17,36 17 1,-18-17-16,18-1 16,17 19-1,35-1 1,-17 0-1,0 18 1,-35-35 0,-18 17-1,-35-17 1,-1 17 0,-17-35-1,18 0 1,-18-18-1,36 18-15</inkml:trace>
  <inkml:trace contextRef="#ctx0" brushRef="#br0" timeOffset="5289.15">29457 6914 0,'18'0'15,"-18"-17"-15,17 17 47,-17 17-47,0 1 16,0 53-1,0-36 1,18 0-16,-18 0 31,0-17-31,18 17 16,-1 18 0,1-35-1,-18-53 16,0 17-31,-18-17 16,1-71 0,-19 18-1,1 17 1,17 18 0,18 18-1,36 17 1,17-17-1,-18 35 1,18 18 15,-18 17-15,-17 0 0,-36 18-1,-17-35 1,-1-1-16,-16 1 15,-19 0 1,36-18-16</inkml:trace>
  <inkml:trace contextRef="#ctx0" brushRef="#br0" timeOffset="6226.98">27905 7779 0,'17'-36'31,"-17"54"16,0 0-31,0-1 0,-17 36-1,17 0 1,0-35-16,0 35 15,17 0 1,1 0 0,17-18-1,1-35 1,-1 0 0,0-53-1,0 0 1,-17-17 15,0 34-15,-18-17-1,0 18 1,-18 35 0,0 0-1</inkml:trace>
  <inkml:trace contextRef="#ctx0" brushRef="#br0" timeOffset="6523.46">28293 8061 0,'0'0'16,"0"18"0,0-1-1,17 1 1,1-18 0,17 0-1,1 0 1,34-18-1,-35 18 1</inkml:trace>
  <inkml:trace contextRef="#ctx0" brushRef="#br0" timeOffset="7109.07">28751 8008 0,'0'-18'15,"-17"1"1,17-1 15,-18 18-15,0 18-1,1-1 1,17 1 0,35 0-1,-17-18-15,17 17 16,-17-17-16,35 0 16,17 0-1,-17-35 16,-35 0-15,-18 0 0,-36-18-1,-17 17 1,-17 36 0,-1 18-1,36 0 1,17 35-1,18-1 1,18 1 0,35 0-1,0-35 1,17 0 0,36-18-1</inkml:trace>
  <inkml:trace contextRef="#ctx0" brushRef="#br0" timeOffset="7560.9">29298 7885 0,'0'-18'0,"0"36"0,0-54 16,-17 36 0,-1 0-16,0 18 15,18 17 1,0 18-1,36 0 1,-1 18 0,-18-36-1,1 0 1,-18-17 0,0-36 15,-18-17-16,-17-36 17,0 1-17,17 35-15,1-36 16,17 36-16,0-36 16,0 18-1,35 18 1,18 35-1,0 0 1,17 0 0,-52 18-16</inkml:trace>
  <inkml:trace contextRef="#ctx0" brushRef="#br0" timeOffset="7758.18">29210 7920 0,'0'18'16,"0"-36"-16,-18 36 0,18-1 15,-17-17-15,34 0 32,19 0-17,-19 0-15,36 0 16,-35 0-16,35-17 15</inkml:trace>
  <inkml:trace contextRef="#ctx0" brushRef="#br0" timeOffset="8108.05">29510 7796 0,'18'-17'0,"-36"34"0,53-52 32,-17 35-32,-18-18 15,17 18 1,-17 18 15,0 17-15,0-17-16,0 35 15,-17 35 1,-1 0 15,1-35-31</inkml:trace>
  <inkml:trace contextRef="#ctx0" brushRef="#br0" timeOffset="9592.94">29880 8026 0,'0'0'0,"0"-18"0,0-17 16,-17 0-1,-1 17 1,-17 0 0,17 18-16,0 0 15,-34 0 16,16 18-15,1 17 0,17 0-1,18-17 1,-17 17 0,52-17-1,18 0 1,-18-18-1,18-36 1,0-17 0,-18 1-1,-17 16 1,0 36-16,-18 18 47,0 0-47,0 17 15,0 18 1,17-36 0,36 19-1,18-54 1,-1-17 0,-35-1-1,-17 19-15,17-18 16,-17 17-16,17 0 15,-17 18 1,0 36 0,-1 16-1,-17-16 1,-17-1 15,-19-17-15,-17-18-1,0-18 1,36 0-16,-18-17 16,17-18-1,0-17 1,36 34 0,0 19-16,17-1 15,18 18 1,17 53-1,-17 35 1,-35-17 0,-18 52-1,-18-17 1,-35-53 15,18-35-15,17-18-16,1 0 15,-19-18 1,36-35 0,36-18-1,17 36 1,17-35 0,36 17-1,-18-18 1,-17 1-1,-54 17 1,-17 0 0,-17 17-1,-1 36 1,-35 0 0,0 36-1,0 17 16,53-18-15,0 0 0,36-17-1,17 35 1,0-18 0,-18 0-1,-18 1 1,-17-1-1,-35-17 1,-18 17 0,-35-35-1,18 0 1,34-18 0</inkml:trace>
  <inkml:trace contextRef="#ctx0" brushRef="#br0" timeOffset="11745.91">27958 8767 0,'0'0'0,"0"-18"31,0 0-16,0 1 1,0-1 0,17 18-16,-17 18 47,-17-1-32,17 1-15,0 17 16,-18 36-1,18-18 1,0-18-16,35 35 31,1-17-15,16-17 0,19-19-1,-18-52 1,-18 0-1,18-53 1,-18-1 0,-35 19-1,0 35 1,-17 35 15,-1 17-31</inkml:trace>
  <inkml:trace contextRef="#ctx0" brushRef="#br0" timeOffset="12062.46">28540 9084 0,'0'0'0,"0"18"0,-18-18 15,0 17 17,36-17-1,0 0-31,-1 0 15,36-17 1,0-1 0,0 18-1</inkml:trace>
  <inkml:trace contextRef="#ctx0" brushRef="#br0" timeOffset="12597.1">29192 8908 0,'0'-18'16,"0"36"-16,0-54 0,0 19 16,-17-1-1,-1 0 17,0 1-17,1 17 1,17-18-1,-18 18-15,1 0 16,-19 0 0,1 35-1,0 1 1,-1 34 0,19-34-1,17 16 1,0 1-1,35-17 1,18-19 15,18 1-15,-54-18-16,36-18 16,-35 18-16</inkml:trace>
  <inkml:trace contextRef="#ctx0" brushRef="#br0" timeOffset="13063.33">29439 8890 0,'18'-18'0,"-36"36"0,54-53 16,-36 17-16,17-17 15,-17 0 1,-17-1-1,-19 19 17,19 17-17,-19 17 1,1 1 0,17 17-1,18 0 1,18 18-1,17 0 1,1-17 0,-19-19-16,36 1 15,-17 17 1,-1 0 0,-35-17-1,-35 17 1,-1-35-1,-34 18 17,-19 0-17,37-18-15</inkml:trace>
  <inkml:trace contextRef="#ctx0" brushRef="#br0" timeOffset="14148.42">27940 9895 0,'18'-17'0,"-36"34"0,36-52 16,-18 17-16,17 1 15,-17 34 16,-17 1-15,17 0-16,-18 35 16,-17 35-1,35 0 1,17 0 0,1-52-1,0-19-15,17 18 16,-17-35-1,34 0 1,19-35 0,0-35-1,-54 17 1,19-53 0,-36 35-1,-18 36 1,0 35-1,1 18 1</inkml:trace>
  <inkml:trace contextRef="#ctx0" brushRef="#br0" timeOffset="14467.1">28275 10372 0,'0'17'16,"0"-34"-16,18 34 0,-1-17 31,1 0 16,0 0-47,-1 0 15,36 0 1,-35-17-16,35 17 16</inkml:trace>
  <inkml:trace contextRef="#ctx0" brushRef="#br0" timeOffset="15382.78">28857 10089 0,'0'0'16,"-17"-17"-16,-19 17 16,19 0-1,17 17 32,0 1-31,0 17-1,0-17 1,17 0-16,1-1 16,0-17-16,17 18 15,53-18 1,0-35-1,-35-18 1,-35 17 0,-36-34-1,-17 17 1,-36 35 0,18 18-1,-17 18 16,17 35-15,18 0 0,17 0-1,18-36-15,18 19 16,17 17 0,53-18-1,0-18 1,-17-17-1,-36 0-15,36-17 16,-1-18 0,-34-36-1,-19 0 1,-17 19 0,0 34-1,0 0-15,0 36 31,0 0-15,0-1 0,-17 54-1,17-1 1,17 1 0,1-54-1,-18 1-15</inkml:trace>
  <inkml:trace contextRef="#ctx0" brushRef="#br0" timeOffset="15566.17">29228 9860 0,'-18'-18'16,"36"36"-16,-36-53 0,18 17 15,0 1 1,-18 17 15,18 17-31</inkml:trace>
  <inkml:trace contextRef="#ctx0" brushRef="#br0" timeOffset="16387.02">29439 9966 0,'0'0'16,"18"0"-1,-18 18 1,18-1 0,-1 36-1,-17-18 1,18 1-16,-18 17 15,18 35 1,-18-18 0,17-17-1,1-35 1,-18-36 31,0 1-32,0-19 1,0 19-16,0-36 16,-18 35-16,18-52 15,-17-36 1,-1 18 0,18 35-1,18 17 1,-1 19-1,18-1 1,1 18 0,17 0-1,17 35 17,-35-17-17,-17 17 1,-18 18-1,-18 0 1,-17-18 0,-18 1-1,0-19 1,0-17 0,18 0-1,18-17-15,-1 17 16,0-18-1</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04:15.771"/>
    </inkml:context>
    <inkml:brush xml:id="br0">
      <inkml:brushProperty name="width" value="0.05292" units="cm"/>
      <inkml:brushProperty name="height" value="0.05292" units="cm"/>
      <inkml:brushProperty name="color" value="#FF0000"/>
    </inkml:brush>
  </inkml:definitions>
  <inkml:trace contextRef="#ctx0" brushRef="#br0">27887 8378 0,'-18'0'0,"-17"0"32,18 0-17,17 18 1,17-18 15,1 0-15,-1 18-1,19-18 1,-1 0-16,18 0 16,17 0-1,-17 0 1,-35 0 0</inkml:trace>
  <inkml:trace contextRef="#ctx0" brushRef="#br0" timeOffset="918.02">28081 9084 0,'0'18'16,"-18"-18"-1,18 17 16,18-17 16,0 0-15,-1-17-32,1 17 15,35 0 1,-18-18-1,-17 18 1,0 0-16,-1 0 31</inkml:trace>
  <inkml:trace contextRef="#ctx0" brushRef="#br0" timeOffset="1923.22">27922 10425 0,'0'17'62,"18"-17"-62,0 0 16,-1 0-1,19 0 1,16 0 0,-16 0-1,-19 0 1,1 0-16</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04:44.139"/>
    </inkml:context>
    <inkml:brush xml:id="br0">
      <inkml:brushProperty name="width" value="0.05292" units="cm"/>
      <inkml:brushProperty name="height" value="0.05292" units="cm"/>
      <inkml:brushProperty name="color" value="#FF0000"/>
    </inkml:brush>
  </inkml:definitions>
  <inkml:trace contextRef="#ctx0" brushRef="#br0">13053 7461 0,'0'0'0,"-18"0"0,-35 0 15,36 0 1,-19 0-1,19 0 1,-1 0 0,36 0 46,-1 0-31,1 0-15,0 0 0,17 18-1,-17-18-15,34 0 16,19 0 0,-18 0 15,17 0-16,-17 18 1,18-18 0,-1 17-1,1-17 1,0 18 0,-36-18-1,0 0 1,0 17-1,1-17 1,-1 0 0,-17 0-16,35 0 15,17 0 1,1 0 15,17 0-15,-53 18-1,0-18-15,18 0 16,36 0 0,34-18-1,-17 18 1,35 0 0,0 0-1,-35 18 1,-18-18-1,-53 0 1,-17 18-16,17-18 16,18 0 15,-18 17-15,-17-17-16,0 0 31,-1 0-16,1 0 1,17 18 0,-17-18-1,17 0 1,-17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21:42.686"/>
    </inkml:context>
    <inkml:brush xml:id="br0">
      <inkml:brushProperty name="width" value="0.05292" units="cm"/>
      <inkml:brushProperty name="height" value="0.05292" units="cm"/>
      <inkml:brushProperty name="color" value="#FF0000"/>
    </inkml:brush>
  </inkml:definitions>
  <inkml:trace contextRef="#ctx0" brushRef="#br0">27023 10442 0,'0'-17'16,"-18"-1"0,-17 0-1,0 18 1,17-17-1,18-1 1,18 0 0,52-17-1,18-18 17,1 53-17,-54 0-15,53 0 16,-70 35-1,-1 36 1,-70 0 0,-17-1-1,35-35 1,-18-17 0,35-18-1,36 0 1,17 0-1,-17 0-15,52 0 16,18 35 15,0 1-15,-70 17 0,-36-18-1,1-18-15,-18 19 16,-54-1-1,19-17 1,-1-36 0,54 0-1,-1-17 1</inkml:trace>
  <inkml:trace contextRef="#ctx0" brushRef="#br0" timeOffset="350.84">27728 10301 0,'0'-18'16,"0"36"-16,0-53 0,0 17 0,0 1 15,0-1 1,0 0 0,-17 18-1,17 36 1,17 16 0,-17 1-1,18 53 1,0 18-1,-18-36 1,0-35 0</inkml:trace>
  <inkml:trace contextRef="#ctx0" brushRef="#br0" timeOffset="900.04">28081 10319 0,'0'-18'16,"0"36"-16,18-54 0,-18 19 0,0-1 15,17 1 1,-17-1 0,-17 18-1,-1 0 1,-17 35 0,0 18-1,17-35-15,0 35 16,1 35-1,34-18 1,36-17 0,-18-35-1,54-18 1,17-35 0,-18-36-1,-71-17 1,-70 0 15,18 52-31,-53 1 31,17 35-15,36 18 0,0 17-16</inkml:trace>
  <inkml:trace contextRef="#ctx0" brushRef="#br0" timeOffset="1467.38">28840 10178 0,'0'0'0,"-18"-18"15,0 0 1,-35 1 0,18 17-1,-18 35 1,18 0 0,17-17-16,-35 17 15,18 53 1,0 1 15,35-36-15,0-18-16,35 0 15,36 0 1,52-52 0,-17-54-1,-36-35 1,-87 36-1,-71-1 1,-1 54 0</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05:00.064"/>
    </inkml:context>
    <inkml:brush xml:id="br0">
      <inkml:brushProperty name="width" value="0.05292" units="cm"/>
      <inkml:brushProperty name="height" value="0.05292" units="cm"/>
      <inkml:brushProperty name="color" value="#FF0000"/>
    </inkml:brush>
  </inkml:definitions>
  <inkml:trace contextRef="#ctx0" brushRef="#br0">25224 12188 0,'-18'0'16,"0"0"-1,-17 18 1,17-18 0,18 18-1,18-18 16,17 0-15,18 17 0,-17-17-16,34 0 15,-52 0 1</inkml:trace>
  <inkml:trace contextRef="#ctx0" brushRef="#br0" timeOffset="1270.52">27587 8061 0,'18'-18'0,"-1"18"31,1 0 32,0 0-48,-1 0 1,1 0-16,70 0 31,-17 18-15,-18-18-16,70 0 15,-52 0 1,17 0 0,-70 0-1,-1 0 1,19 0 0,-19 0-1,36 18 1,0-18-1,-35 0 1,-36 0 31,0 17-31</inkml:trace>
  <inkml:trace contextRef="#ctx0" brushRef="#br0" timeOffset="2085.23">27587 9084 0,'0'0'0,"-17"0"31,17 18-31,-18-18 16,36 0 15,17 17-15,0-17 0,0 0-16,36 0 15,-18 0-15,35 0 16,36 0-1,-72 0 1,1 0 0,-35 0-1,-18 18 17,18-18-17,17 0 1,-17 18 15</inkml:trace>
  <inkml:trace contextRef="#ctx0" brushRef="#br0" timeOffset="2735">27781 9666 0,'0'18'16,"-17"-1"0,17 1-1,0 0 1,0-1 15,17-17-31,1 18 16,0-18 15,-18 18-15</inkml:trace>
  <inkml:trace contextRef="#ctx0" brushRef="#br0" timeOffset="3289.19">27764 9754 0,'17'0'16,"-17"-17"-1,18 17 1,0 0 0,-1 17-1,1-17 1,52 0 0,36 0-1,-35 0 1,-18 0-16,35 18 15,-35-18 1,-36 0 15,1 0-15,-36 0 15</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05:07.304"/>
    </inkml:context>
    <inkml:brush xml:id="br0">
      <inkml:brushProperty name="width" value="0.05292" units="cm"/>
      <inkml:brushProperty name="height" value="0.05292" units="cm"/>
      <inkml:brushProperty name="color" value="#FF0000"/>
    </inkml:brush>
  </inkml:definitions>
  <inkml:trace contextRef="#ctx0" brushRef="#br0">26282 6103 0,'0'0'16,"0"-18"-16,-18 18 15,1 0 1,-1 0 0,18 18-1,-18-18 1,18 18-1,18-18 17,0 17-17,-1-17-15,54 18 16,-1-18 0,36 0-1,-18 0 1,-52 0-1,-19 0 1,1 18 0,0-18-16,-1 17 31,1-17-15,0 0 15,-36 0 0,0 0 0</inkml:trace>
  <inkml:trace contextRef="#ctx0" brushRef="#br0" timeOffset="867.74">26511 7197 0,'0'0'0,"-17"0"16,-1 0-16,0 0 15,36-18 48,0 18-47,-1 0-16,19 0 15,-19 0 1,54 0-1,-54 18-15,54-18 16,-18 0 0,-18 0-1,-17 0 1,-36 0 15,18 17-15,0 1 15,18-18-15</inkml:trace>
  <inkml:trace contextRef="#ctx0" brushRef="#br0" timeOffset="1943.64">26458 8308 0,'-17'0'15,"34"0"-15,-52-18 16,35 1 0,-18 17-16,36 0 46,0 0-30,-1 0 0,1 0-16,53 0 15,-1-18 1,36 18 0,-18 0-1,-17 0 1,-36 0-1,-17 0 1,-1 0 0,1 0 15,0 18-15</inkml:trace>
  <inkml:trace contextRef="#ctx0" brushRef="#br0" timeOffset="2789.45">26264 9260 0,'18'0'31,"-18"-17"-15,18 17 0,-1 0-1,18 0 1,1 0-1,-1 0-15,36 0 16,-36 0-16,35 0 31,36 0-31,-18 0 32,-70 0-17,17 0 1,-17 0 15,0 0 0,-36 0 1,18 17-32,-18-17 15</inkml:trace>
  <inkml:trace contextRef="#ctx0" brushRef="#br0" timeOffset="3770.6">26388 10178 0,'17'0'15,"1"0"1,0 0 0,-1 0-16,19 0 15,-19-18 1,71 18 0,1 0-1,34 0 1,-35 0-1,-17 0 1,-89 0 31</inkml:trace>
  <inkml:trace contextRef="#ctx0" brushRef="#br0" timeOffset="75561.58">26388 10248 0,'17'0'47,"1"0"-31</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07:32.536"/>
    </inkml:context>
    <inkml:brush xml:id="br0">
      <inkml:brushProperty name="width" value="0.05292" units="cm"/>
      <inkml:brushProperty name="height" value="0.05292" units="cm"/>
      <inkml:brushProperty name="color" value="#FF0000"/>
    </inkml:brush>
  </inkml:definitions>
  <inkml:trace contextRef="#ctx0" brushRef="#br0">28469 5944 0,'-17'0'32,"-1"0"-17,36 0 48,-1-17-48,1 17 1,-18-18-16,17 18 16,1-18-16,17 18 15,36-35 1,17-18-1,18 0 1,-36 18 0,-34 17-16,17-17 15,35-18 1,-35 18 15,0 17-15,-36 1-1,1 17 1,0-18 0,-1 18-1,-17-18 1,18 18 0,-36 0 46,1 18-46</inkml:trace>
  <inkml:trace contextRef="#ctx0" brushRef="#br0" timeOffset="1731.27">28963 7091 0,'-18'0'16,"18"17"78,0 1-47,0-36 0,18 18-47,0 0 31,-1-17-16,1 17-15,0-18 16,17 18 0,35-35-1,1 17 1,-18 1 0,-35-1-16,52 0 15,1-17 1,-1 17-1,1 1 1,-54-1 0,1 18-1,0 0 1,-18-17 15,0 34 63,0 1-63,-18-18-15,18 17-1,-18-17 1</inkml:trace>
  <inkml:trace contextRef="#ctx0" brushRef="#br0" timeOffset="6090.79">29563 8273 0,'0'0'0,"-18"0"15,1 0 17,-1 0-17,0 0 1,1 0-1,-1 0 1,0 0 0,1 17-16,-1-17 15,0 0 1,36 0 31,0-17-47,-1 17 15,19-18 1,-1 0 0,71 1-1,0-19 1,-18 19 0,-18 17-1,-34-18 1,-19 18-1,-17 18 32,-17-1-15,-1-17-17,0 18 1</inkml:trace>
  <inkml:trace contextRef="#ctx0" brushRef="#br0" timeOffset="8148.73">28011 7955 0,'0'-17'0,"-18"-1"47,18 0-16,-18 18-15,18 18 78,-17 0-79,17-1-15,0 1 16,0-1 0,-18 1-16,18 17 15,-18 1 1,18 17-1,18-1 1,-18 1 0,0-35-1,0 0-15,0-1 16,0 1 15,-18-18 16,18-18-31,-17 1-1,17-1 1,0 0 0,0-35-1,0 1 1,17-1-1,1 35-15,0-35 16,-1-17 0,1-1-1,0 18 1,-18 18 0,0 17 15,0 36 31,17-18-62</inkml:trace>
  <inkml:trace contextRef="#ctx0" brushRef="#br0" timeOffset="8444.29">27781 8061 0,'18'0'0,"0"-18"32,-1 18-1,18-17-15,-17 17-16,17 0 15,1-18-15</inkml:trace>
  <inkml:trace contextRef="#ctx0" brushRef="#br0" timeOffset="10962.58">28892 9137 0,'-17'0'47,"34"0"16,-17-18-48,18 18 1,0-17-1,-1 17-15,1 0 0,53-36 16,-18 19 0,52-19 15,-16 19-15,-37-1-1,1 1 1,0 17-1,-35-18 1,-36 18 47,18 18-32,-17-18-16</inkml:trace>
  <inkml:trace contextRef="#ctx0" brushRef="#br0" timeOffset="25341.93">29563 10160 0,'-18'0'0,"1"0"16,-1 0-1,-17 0 1,17 0 0,0 0-16,1 0 15,-1 0 1,-17 18-1,17-18 64,36 0-1,-18-18-63,17 18-15,1 0 16,17-18 0,18 1-1,35-19 1,-52 19-1,-1-1 1,0-17 0,36 0-1,-18 17 1,-18 0 0,-35 1-1,18 17-15,-36 0 31,0 17-15,1-17 0,17 18-16,-18-18 15,0 18 1,1-1 0,-1 1-1,1-18 1,-1 18-1</inkml:trace>
  <inkml:trace contextRef="#ctx0" brushRef="#br0" timeOffset="38318.14">23865 12241 0,'0'-17'16,"0"-1"47,18 18 30,-18-18-77,18 18 0,-18-17-16,17 17 15,1 0 1,0-18-1,17 1 1,-17 17-16,34 0 16,-34 0-16,70-18 15,18 0 1,0 18 0,-18 0 15,-35 0-16,-18 0 1,1 18 0,-36 0 15</inkml:trace>
  <inkml:trace contextRef="#ctx0" brushRef="#br0" timeOffset="88768.67">26264 2752 0,'0'-18'15,"-17"18"126,34 0 296,-34 0-234,17 18-187,-18-18 15,18 17-31</inkml:trace>
  <inkml:trace contextRef="#ctx0" brushRef="#br0" timeOffset="186329.51">26882 9137 0,'0'0'0,"-18"-18"125,0 18-109,1 0 0,-1 0-16,-35-17 31,18 17-16,17 0-15,-17 0 16,-36-18 0,36 18-1,0 0 1,17 0 0,1 0-1,-1 0 1,0 0 15,18 18-15,-17-18 15,17 17-15,-18-17-16,0 18 31,1 0-16,17-1 1,-18 19 0,18-1-1,-18-18-15,18 1 16,0 0-16,-17 35 16,-1 0-1,1 17 1,-1-35-1,0 18 1,18 18 0,-17-18-1,17 17 17,-18-34-17,18-19-15,0 18 16,-18 18-1,18 0 1,0-17 0,0-1-1,0 0 1,18-35-16,-18 35 16,18-17-1,-1 17 1,-17-17-1,18 17 1,0-17 0,17 0-1,0 17 17,-17-35-17,35 17 1,0-17-1,0 0 1,-1-17 0,-16 17-1,-1 0 1,0-18 0,-17 18-1,0 0 16,-18 18 48,-18-18 61,0 0-124,1 0-16</inkml:trace>
  <inkml:trace contextRef="#ctx0" brushRef="#br0" timeOffset="191057.67">26793 9119 0,'-17'0'16,"-1"0"15,1 0 0,17-17-15,-18 17 15,0 0 141,1 0-141</inkml:trace>
  <inkml:trace contextRef="#ctx0" brushRef="#br0" timeOffset="212562.34">4392 9102 0,'0'0'0,"0"-18"15,-18 0-15,36-17 16,17 0 0,18 17-1,-53 1 1,0 34 31,18 1-47,0 17 15,-18 71 1,17 17 0,1 1-1,-18-54 1,17-17-1,-17-35 1,-17-18 0,-1-35-1,18 17-15,-35-35 16,-18-53 0,0-17-1,18 17 1,35 0 15,17 53-15,36-17-1,36 17 1,-19 53 0,-35 0-16,18 17 15,35 54 1,-70 35-1,-71 0 1,0-36 0,0-34-1,-17-19 1,35-17 0,35-35-1</inkml:trace>
  <inkml:trace contextRef="#ctx0" brushRef="#br0" timeOffset="213010.4">4886 8978 0,'18'-17'0,"-36"34"0,53-52 16,-17 35-16,17-35 15,-17 35-15,-1-18 16,-17 36 15,-17-1-15,-1 19-16,1 16 16,-1-16-16,0 34 15,1 19 16,70-19-15,-1-35 0,1-35-1,36-17 1,-37-54 0,-34-35-1,-36 18 1,-17 35-1,-53 36 1,17 17 0,36 17-16</inkml:trace>
  <inkml:trace contextRef="#ctx0" brushRef="#br0" timeOffset="213610.16">5221 8996 0,'18'0'0,"-36"0"0,36-18 16,-1 18-16,1 0 15,0 0 1,-18 35-1,0 36 1,17 17 0,-17 0-1,18 18 1,17-35 15,1-18-31,-36-36 31,0-34-15,-36-54 0,1-35-1,-18-52 1,18 69 0,17-34-1,18 35 1,53 35-1,-18 35 1,54 18 0,16 71-1,-52 17 1,-35 18 0,-53-36-1,-36 1 16,-17-36-15,35-17-16</inkml:trace>
  <inkml:trace contextRef="#ctx0" brushRef="#br0" timeOffset="213930.83">6526 8767 0,'18'-18'0,"-36"36"0,54-54 0,-1 1 31,-17 35-31,-18 18 16,0 17 0,0 0-16,-18 53 15,-17 53 1,17 1 0,0-54-1</inkml:trace>
  <inkml:trace contextRef="#ctx0" brushRef="#br0" timeOffset="214130.1">6279 9119 0,'-17'-17'16,"34"34"-16,-52-52 0,35 17 15,18 18 16,-1 0-15,1 0 0,17 0-1</inkml:trace>
  <inkml:trace contextRef="#ctx0" brushRef="#br0" timeOffset="214327.59">6632 9066 0,'18'-17'0,"-36"34"15,54-34-15,-19 17 0,18-18 16,1 18 15</inkml:trace>
  <inkml:trace contextRef="#ctx0" brushRef="#br0" timeOffset="214729.81">7250 8872 0,'0'0'15,"0"-17"-15,-18-1 16,18 0-16,-35 18 31,-1-17-15,1 17-1,-18 35 1,0 0 0,36 1-1,-19 34 1,36 1 0,18-18-1,17-18 1,36-17-1,35-36 1</inkml:trace>
  <inkml:trace contextRef="#ctx0" brushRef="#br0" timeOffset="-214167.44">7920 8678 0,'18'-17'0,"-36"34"0,53-52 16,-35 17-16,18-17 16,-36 17-1,-17-17 1,-18 18-1,-18 17 1,1 35 0,35 0-1,-18 18 1,0 18 15,35-18-15,18-1-1,0-34-15,0 17 16,18-17-16,-1 0 16,36 17-1,18-17 1,-18-1 0,0 1-1,-18-1 1,-17 19-1,-36-19 1,-17 1 0,-54 17-1,-16-35 17,34 0-17,53-17 1</inkml:trace>
  <inkml:trace contextRef="#ctx0" brushRef="#br0" timeOffset="-210564.4">2328 9155 0,'-17'0'16,"17"-18"-1,-18 18 1,18 18 15,18-18-15,-1 0-1,-17 17 1,53 1 0,-17 0-1,-19-1-15,54 18 16,17 18-1,18 0 1,-36-17 0,-34-1-1,-54-53 32</inkml:trace>
  <inkml:trace contextRef="#ctx0" brushRef="#br0" timeOffset="-210244.26">2699 9190 0,'17'0'0,"-34"0"0,34-18 15,1 1 1,-18-1-1,0 36 17,-18-1-17,1 1-15,-19 17 16,1 0 0,0 1-16,-36 34 15,18-17 1,18 18-1,0-54 17,17 1-17</inkml:trace>
  <inkml:trace contextRef="#ctx0" brushRef="#br0" timeOffset="-209612.75">3475 9084 0,'0'0'16,"-18"0"-16,1 0 16,-1-18-1,0 18 1,1 18 0,-1 0-1,0 17 16,1 18-15,-1-18 0,36 0-1,-1-17 1,19-18 0,-19-18-1,19-17 1,-36 0-1,-18 17 1,0 18 0,-17 0-1</inkml:trace>
  <inkml:trace contextRef="#ctx0" brushRef="#br0" timeOffset="-209195.55">3387 9472 0,'0'0'0,"17"-18"32,-17 1-17,0 34 16,-17-17-15,17 36 0,0-19-1,17 1 1,1 0 0,0-18-16,-1 0 15,18-18 16,-17-17-15,-18 17 0,-18 0-1,-17 18 1,-18 18 0,36 0-16</inkml:trace>
  <inkml:trace contextRef="#ctx0" brushRef="#br0" timeOffset="-207778.05">2364 10513 0,'0'0'0,"0"-18"16,0 1 0,-18 17-1,18-18 1,0 0 0,0 36 15,18 0-16,-1 17 1,19 0 0,-19-17-16,18 35 15,18 17 17,-35-35-32,17 1 15,1 17 1,-19-36-1</inkml:trace>
  <inkml:trace contextRef="#ctx0" brushRef="#br0" timeOffset="-207476.97">2540 10566 0,'0'0'15,"0"-18"-15,18 0 0,-18 1 16,17 17 0,-34 0 15,-1 35-15,-17 18-1,-18 0 16,-18 17-15,54-34 0,-1-19-16,0 19 15,1-36-15</inkml:trace>
  <inkml:trace contextRef="#ctx0" brushRef="#br0" timeOffset="-207075.99">2858 10654 0,'-18'0'16,"0"0"0,18-18 46,18 18-46,0 0-16,17 0 15,35-17 1,-17 17 0,-17-18-16,-1 18 15,-18 0 17</inkml:trace>
  <inkml:trace contextRef="#ctx0" brushRef="#br0" timeOffset="-206440.41">2910 10425 0,'0'-18'15,"0"0"32,0 36 47,0 0-78,0-1-16,0 1 15,0 17 1,0 36-1,18 17 1,17 0 0,-17-53-1,0 18 1,-1-17 0,-17-19-1</inkml:trace>
  <inkml:trace contextRef="#ctx0" brushRef="#br0" timeOffset="-205874.97">3387 10389 0,'0'0'0,"0"-17"0,17-1 16,-17 0 0,0 1-1,-17 17 1,-1 0 15,18 17-15,0 19-1,0-1 1,0 0-16,18 36 16,-1-1-1,19 19 1,-1-1-1,-18-53 1,-17 0 0</inkml:trace>
  <inkml:trace contextRef="#ctx0" brushRef="#br0" timeOffset="-205323.25">3881 10319 0,'0'0'0,"0"-18"16,0 0 15,0 36 0,0 0-15,-18-1-1,18 19 1,0-19 0,0 1-16,0 17 15,18-17 1,-1 0-1,18-36 1,-35 0 0,0 1 15,-17-1-15,-1 18-16</inkml:trace>
  <inkml:trace contextRef="#ctx0" brushRef="#br0" timeOffset="-204940.65">3916 10672 0,'0'0'0,"17"0"31,-17 17-31,0 1 32,0-1-17,0 1 17,18-18-17,0-18 1,-18 1 15,0-1-15,0 1-1,-18 17 1,0 0 0,1 0-16</inkml:trace>
  <inkml:trace contextRef="#ctx0" brushRef="#br0" timeOffset="-201026.41">4992 10583 0,'0'0'0,"-18"0"16,1 0-16,-36-17 16,17-1-1,1 0 1,17 18-16,1-35 16,-19-18 15,19-17-16,17-1 1,17 18 0,19 36-1,17 17 1,17 17 0,1 36-1,-54 0 1,-17 35-1,-52 18 1,-19-35 0,18-36-1,35 0 1,1-35 15,52 0-15,53 0-1,0-17-15</inkml:trace>
  <inkml:trace contextRef="#ctx0" brushRef="#br0" timeOffset="-200141.88">5345 10478 0,'-18'0'0,"36"0"0,-36-18 16,0 0-16,1 18 16,17 18 31,17-18-47,-17 18 15,18-1 1,17 1-1,36-1 1,-1-17 0,1-17-1,-36-36 1,-35 18 0,-35-36-1,-36 18 1,18 35-1,18 1-15,-18 17 16,-35 53 0,17 17-1,36 1 1,18-1 15,17-52-31,35 35 16,35 0-1,54-18 1,35-70 0,-54 0-1,54-54 1,-35-16 0,-54-37-1,-52 19 1,-53 52-1,17 36-15,-17 0 16,-18 0 0,17 17-1,19 18 17,-1 18-17,1 35 1,17 35-1,17 18 1,1-36 0,17 36-1,18 0 1,18-36 0,-19-34-1,1-19 1,-35 1-1,0-36-15</inkml:trace>
  <inkml:trace contextRef="#ctx0" brushRef="#br0" timeOffset="-199724.97">5733 10389 0,'-18'-17'0,"36"34"0,-54-34 16,36-1-1,18 18 17,0 0-17,-1 0 1,19 0-16,16-18 15,19 18 1,70-17 0,-17-1-1,-54 0 17,-35 18-17,-52 18 16,-1 0-15,1-18 0,17 17-16,-18-17 15,0 0-15,1 0 16</inkml:trace>
  <inkml:trace contextRef="#ctx0" brushRef="#br0" timeOffset="-193100.94">8537 9190 0,'0'18'32,"-17"-18"-32,-1 0 15,18 17 1,-18-17-16,1 0 31,-1 0-15,-17 0 15,17 0-15,-17 0-1,17 0 1,36 0 31,-1 0-32,36 0 1,53 0 0,18-17-1,-18-1 1,-54 18 0,-16 0 15,-54 18-16,0-18 1,-34 0 0,16 17-1,1-17-15</inkml:trace>
  <inkml:trace contextRef="#ctx0" brushRef="#br0" timeOffset="-192583.99">8678 8961 0,'0'0'16,"0"17"15,-17-17-15,-1 18-1,0-18-15,-35 35 16,1-17 0,16-1-16,-17 19 15,36-19 1,-19 1 0,-16 17-1,34-17 1,0-18-1,18 18 1,36-1 0,16 18-1,1 1 1,-17-19 0</inkml:trace>
  <inkml:trace contextRef="#ctx0" brushRef="#br0" timeOffset="-190643.3">8396 8220 0,'0'-18'16,"18"18"31,-1-18 0,1 18-16,-18 18 141,0 0-141,0-1-15,18-17-1,-18 18 1,0 0 0,17-18 15,-17 17-16,18-17-15,0 0 16,17 0 0,-18 0-1,1-17 1,17 17 0,-17-18-1,35-17 1,18-1-1,34-16 1,19-1 0,-36 17-1,0 1 1,-17 35 0,-54-18-1,1 18 1,-36 0 156</inkml:trace>
  <inkml:trace contextRef="#ctx0" brushRef="#br0" timeOffset="-168097.39">2240 11307 0,'0'0'0,"-18"0"0,-17 17 15,18 1-15,-1-18 16,-17 17 0,17-17-1,0 18 1,1-18 15,34 0 0,1 0-15,0 0 0,17 0-1,53-18 1,-17 1-1,-36 17-15,71-18 16,-36 18 0,19-17-1,-1-1 1,-18 18 0,-17 0-1,35 0 1,-17 0-1,0 0 1,-36 0 0,-18 0 15,-34 0 47,-1 0-47</inkml:trace>
  <inkml:trace contextRef="#ctx0" brushRef="#br0" timeOffset="-153030.52">6156 11007 0,'-18'0'31,"36"0"78,-18 17-62,18-17-47,-18 18 32,17 0-32,1-1 15,0-17 1,-1 18-16,36-1 15,18-17 17,-18-17-17,35-18 1,18-54 0,-18 1-1,-53 53-15,36-36 16,17-17-1,-35 35 1,-36 53 0,1 0-1,0 18 1,-1 0 0,-17 17-1,0-18 1,0 1-1</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12:52.269"/>
    </inkml:context>
    <inkml:brush xml:id="br0">
      <inkml:brushProperty name="width" value="0.05292" units="cm"/>
      <inkml:brushProperty name="height" value="0.05292" units="cm"/>
      <inkml:brushProperty name="color" value="#FF0000"/>
    </inkml:brush>
  </inkml:definitions>
  <inkml:trace contextRef="#ctx0" brushRef="#br0">26158 15117 0,'0'-18'31,"-17"18"1,-1 0-17,18-18 1,-17 18-1,-1 0 1,0 0 0,36 0 15,0 18-15,-1-18-16,36 0 31,0 0-16,-18 0-15,53 0 16,-52 0-16,70 0 16,-53 0-1,-36 0-15,18 18 16,1-18 0,-54 0 30,0-18-30,1 18-16,-1 0 0</inkml:trace>
  <inkml:trace contextRef="#ctx0" brushRef="#br0" timeOffset="565.1">26264 14940 0,'0'-18'15,"18"18"-15,-36 18 0,54-36 16,-19 1 0,1 17-1,-1 0 17,-34 17 14,-1 1-30,-17 0 0,17-1-16,-35 19 15,36-36-15,-36 35 16,0-17 0,35-1-1,1-17 1,34 0 15,1 0-15,0 18-1,52 0 1,-35-1 0,-17 1-16,17-18 0</inkml:trace>
  <inkml:trace contextRef="#ctx0" brushRef="#br0" timeOffset="2609.11">6950 12647 0,'0'0'16,"0"-18"-16,0 1 16,-18 17 15,0 0-16,-17 0 1,18 0 0,-1 0-1,0 0 1,-17 0 0,17 17-1,36-17 32,0 18-31,52-18-1,1 0 1,-36-18-16,53 18 16,53-17-1,-88 17 1,35-18-16,18 18 15,-35-17 17,-54 17-17,1 0 1</inkml:trace>
  <inkml:trace contextRef="#ctx0" brushRef="#br0" timeOffset="3201.57">7214 12471 0,'-17'0'0,"-1"0"16,-17 0-1,17 0-15,0 0 16,-17 0-1,18 0 1,34 0 47,1 0-48,35 0-15,17 0 16,-34 17-1,52-17 1,53 18 0,-35-18-1,-53 0 1,-36 0-16,1 18 16,-18-1 15,0 1-16,-18-18-15,1 35 16,-1-35-16,-17 18 16,-53 17-1,17 0 1,18-17 0,35-18-16,-17 18 15</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15:14.009"/>
    </inkml:context>
    <inkml:brush xml:id="br0">
      <inkml:brushProperty name="width" value="0.05292" units="cm"/>
      <inkml:brushProperty name="height" value="0.05292" units="cm"/>
      <inkml:brushProperty name="color" value="#FF0000"/>
    </inkml:brush>
  </inkml:definitions>
  <inkml:trace contextRef="#ctx0" brushRef="#br0">3351 6068 0,'-35'0'15,"0"0"1,-18 17 0,18-17-1,17 0 1,0 0-16,18 18 31,0 0-15,18-1 15,0-17-15,-1 0-1,36 0 1,35 0-1,1 0 1,-54 0-16,53-17 16,53 17-1,-35 0 1,0 0 0,0 0-1,-36 0 1,36 0-1,18 0 1,-36-18 0,53 18-1,0 0 17,0 0-17,0 0 1,-17 0-1,-54 0 1,36 0 0,-18 0-1,-35 0 1,-18 18 0,18-18-1,18 0 1,35 0-1,-18 0 1,-53 0-16,53 17 16,36-17-1,-18 0 17,0 0-17,-36 0 1,18 0-1,0 0 1,18 0 0,0 18-1,-18-18 1,36 0 0,-1 18-1,1-18 1,-54 0-1,36 0 1,0 0 0,17-18 15,1 18-15,-36 0-1,36 0 1,-1 0-1,-17 0 1,-36-18 0,19 18-1,34 0 1,1 0 0,17 0-1,-35 0 1,17-17-1,-17 17 1,-18 0 0,-17-18 15,-18 18-15,52 0-1,1-18 1,18 18-1,-54 0 1,-35 0-16,18-17 16,36 17-1,-19 0 1,-52 0 0,35-18-1,-36 18 1,19 0 15,-19 0-31,19-18 16,34 18-16,18-17 31,0 17-15,-35 0-1,-53-18 1,18 18-1,-36 0 110</inkml:trace>
  <inkml:trace contextRef="#ctx0" brushRef="#br0" timeOffset="25912.28">6121 10442 0,'0'0'0,"-18"0"47,0 0-31,18-17-1,18 17 126,0 0-125,-1 0-1,1 0-15,0 0 16,17 0-16,0 0 16,-17 0-1,17 0 1,18-18-1,0 18 1,17 0 0,1 0-1,-18-18 1,18 18 0,-1 0-1,18 0 1,-35 0-1,35 0 1,-17 0 0,-1 0-1,-17 0 1,18 0 15,17-17-15,0 17-1,18 0 1,-53 0 0,18 0-1,-18 0 1,-18 0 0,-18 17-1,19-17 1,17 0-1,35 0 1,0 18 0,0-18-1,18 0 17,-35 18-17,-1-18 1,-17 0-1,-35 0-15,-1 0 16,54 0 0,-1 0-1,54 0 1,-18 0 0,17 0-1,-17 0 1,-18 0-1,-70 0 1,0 0-16,17 0 16,0 0-1,53-18 17,18 18-17,-18 0 1,-35 0-16,53 0 15,18 0 1,-54 0 0,-17 0-1,-35 0 1,-1 0-16,1 0 16,17 0-1,71 0 1,35 18-1,-35-18 1,35 0 0,0 0-1,-35 0 17,-53 0-17,-18 0 1,18 0-1,0 0 1,18 0 0,-36 0-16,35 0 15,54 17 1,-18-17 0,-36 0-1,-34 0 1,-19 0-1,1 0 1,17 0 0,18 0-1,-18 0 1,36 0 0,88 0-1,-18 0 1,-35 0-1,-71 0 1,0 0 0,-17 0-1,-1 0 1,-17-17 0,18 17-16,0 0 15,17 0 1,18 0-1,0 0 1,-36 0 15,1 0-15,0 0 0,-1 0 15,1 0 0,0 0 0,-1 0-31,1 0 16,0 0 0,-1 0-1,1 0 1,17 0-1,-17 0 1,17 0 0,36 0-1,17 0 17,-18-18-17,-34 18-15,34 0 16,1 0-1,-36-18 1,-17 18 47,-36 0-1,0 0-31</inkml:trace>
  <inkml:trace contextRef="#ctx0" brushRef="#br0" timeOffset="29271.9">14058 10478 0,'0'0'0,"-17"-18"94,-1 18-78,36 0 77,-1 0-61,1 0-17,-1 0 1,36 0 0,0-18-1,-17 18-15,17 0 16,35 0-1,0 0 1,18 0 0,0 0-1,-36 0 1,18 0 0,18 0-1,-18 0 16,-17 0-15,-1 0 0,1 0-1,35 0 1,0 0 0,-18 0-1,53-17 1,0 17-1,18 0 1,-36 0 0,-35 0-1,-52 0-15,34 0 16,19 0 0,-37 0-1,19 0 1,0 0 15,-1 0-15,18 0-1,18 0 1,-35 17 0,35-17-1,-18 0 1,18 18-1,-36-18 1,-17 0-16,18 0 16,70 0-1,-18 18 1,-17-18 0,-35 0-1,-19 0 1,-34 0-1,-36 0 110,1 0-93</inkml:trace>
  <inkml:trace contextRef="#ctx0" brushRef="#br0" timeOffset="38280.22">18486 10566 0,'0'0'0,"0"-18"63,17 18-32,1 0-15,-1-18 31,1 18-16,0 0-15,-1-17-1,1 17-15,35 0 16,35-18-1,18 18 1,-35-17 0,-54 17-16,54 0 15,17-18 1,-18 18 0,1 0 15,-18 0-16,0 0 1,35-18 0,-17 18-1,34 0 1,-34-17 0,70 17-1,35-18 1,36 18-1,-35 0 1,-72-18 0,19 18-1,-1-17 1,-17-1 15,-53 18-15,53-18-1,-18 18 1,53-17 0,18 17-1,-36 0 1,36 0 0,-18 0-1,-52 0 1,-54 0-1,0 0 1,36 0 0,17 0-1,35 0 1,-17-18 0,53 18 15,0 0-16,-36 0 1,-52 0 0,-54 0-16,19 0 15,34 0 1,1 18 0,17-18-1,-18 0 1,-34 0-16,34 0 15,36 0 1,-35 0 0,-36 0-1,-17 0-15,-1 0 16,-17 17 46,-17-17-46,-1 0 0</inkml:trace>
  <inkml:trace contextRef="#ctx0" brushRef="#br0" timeOffset="65859.03">6473 15505 0,'-17'0'0,"-1"17"16,1-17-1,-1 18 1,0 0 15,1-18-15,34 0 15,1 0-15,17 0-1,-17 0-15,17 0 16,36 0-1,-1 0 1,54 0 0,17 0-1,0 0 1,-35 0 0,-71 17-16,71-17 15,35 0 1,0 0 15,0 0-15,-53 0-1,71 0 1,18 18 0,-19-1-1,1 1 1,-53-18-1,35 18 1,-18-18 0,1 0-1,-36 17 1,53-17 0,36 18-1,-19-18 16,19 0-15,-1 0 0,-70 0-1,88-18 1,0 18 0,-70-17-1,52 17 1,-35 0-1,18 0 1,17-18 0,-52 18-1,70 0 1,0 0 15,0 0-15,-71 0-1,-70 0-15,71-18 16,52 1 0,18 17-1,-35-18 1,-36 1 0,-70 17-16,71-18 15,52 18 1,18-18-1,-88 1 1,-36 17-16,19-18 16,52 0-1,-35 18 1,-1 0 0,-16-17-1,-54 17 1,71 0-1,35-18 1,-18 18 0,-70 0-1,-35 0-15,17 0 16,-17-18 0,17 18-1,36 0 1,-1-17-1,-17 17-15,53 0 16,70 0 0,1 0-1,-19-18 1,-69 18 0,-19 0 15,-35 0-16,1 0 1,-1-18 0,-17 18-16,35 0 15,35 0 1,0 0 0,-35 0-1,-36 0 1,19 0-1,-1 0 1,0 0 0,-17 0-1,52 0 1,1 0 0,0 18 15,-18-18-16,-36 0 1,1 0 15,-1 0-15,1 0 0,0 0-1,-18 18-15,17-18 16,1 0 15,-36 0 63,1 0-79</inkml:trace>
  <inkml:trace contextRef="#ctx0" brushRef="#br0" timeOffset="67935.48">17674 15434 0,'-17'0'31,"-1"0"-31,0 0 31,18 18-31,-17-18 16,17 17 0,17-17-1,1 0 1,17 0-1,0 0 1,1 0-16,34-17 31,54 17-15,17-18 0,35 18-1,-35 0 1,106 0-1,18 0 1,-18 0 0,0 0-1,-106 0 1,71 0 0,-1 0-1,19 0 1,-72 0-1,-87 0 1,88 0-16,52 0 16,1 0 15,-36 0-15,-52 0-1,17 0 1,-18 0-1,1 0 1,-1 0 0,-34 0-1,52 0 1,-18 18 0,-35-18-1,-35 0 1,0 0-1,18 0 17,-36 17-17,0-17 1,-17 0 0,17 0-1,36 0 1,-1 0-1,-34 0-15,34 0 16,36 0 0,-53 0-1,-71 0 17,-17 0-17,-18 0 1,35 0-1</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18:35.900"/>
    </inkml:context>
    <inkml:brush xml:id="br0">
      <inkml:brushProperty name="width" value="0.05292" units="cm"/>
      <inkml:brushProperty name="height" value="0.05292" units="cm"/>
      <inkml:brushProperty name="color" value="#FF0000"/>
    </inkml:brush>
  </inkml:definitions>
  <inkml:trace contextRef="#ctx0" brushRef="#br0">11748 7144 0,'17'17'125,"1"-17"-109,-1 0-16,1 18 16,17-18-1,18 0 1,-17 18 0,-19-18-16,18 0 15,18 0 1,18 0-1,-1 0 1,-17 0 0,0 0-1,0 0 1,0 0 0,-18 0-1,-17 0 1,17 0-1,36 0 1,-36 0 0,18 0-1,-35 0 1,17 0 0,0 0-1,53 0 1,54 0-1,-37 0 1,72 0 0,-54 0-1,-35 0 1,-35 0 15,-35-18-15,0 18-16,17-18 15,18 18 1,35-17 0,-17 17-1,-18 0-15,35 0 16,35 0 0,18-18-1,-52 18 1,-1 0-1,-18 0 1,1 0 0,-1 0-1,1-18 1,-18 18 0,53 0 15,35 0-16,-71 0 1,-34 0-16,34 0 16,-52 0-16,17 0 15,-17 0 1,17 0 0,-17 0-1,52 0 1,1 0-1,35 0 1,-18 0 0,-18 0-1,-17 0 1,-17 0 15,-19 0-15,1 0-1,-1 0 1,1 0 0,17 0-1,36 18 1,-36-18 0,36 0-1,-1 0 1,1 0-1,-36 0 1,-17 18 0,-1-18-1,-34 0 63,-1 0-62</inkml:trace>
  <inkml:trace contextRef="#ctx0" brushRef="#br0" timeOffset="4319.42">14199 7003 0,'0'0'0,"-17"0"31,-1 0 1,0-18-17,1 18 1,-1 0-1,0 0 17,1 0-17,-1 0 1,1 0 0,-19 0-1,19 0 1,-1 0-1,18 18 1,-18-18-16,36 0 125,0 0-125,-1-18 16,1 18-1,17 0 1,36 0 0,-18-18-1,0 18 1,-36 0-16,36 0 15,35 0 1,-35 0 0,18 0-1,-36 0 1,0 0 0,18 0-1,18 0 1,-18 0-1,-18 0 17,0 0-17,18-17 1,-18 17 0,18 0-1,-17 0 1,-1 0-1,0 0 1,1 0 0,-1 0-1,0 0 1,-17 0-16,35 0 16,52 0-1,-16 0 1,17 0-1,-18-18 1,-53 18 15,-17 0-15,-1 0 0,1 0-1,35 0 1,-18 0-1,-17 0 1,-1 0 0,1 0-1,17 0 1,-17 0 0,17 0-1,0 0 1,1 0 15,-1 0-15,18 0-1,-35 0 1,-1 0 0,-34 18 62,-1-18-63,0 0-15,1 0 16,-1 0-16,0 17 16,-17-17-1</inkml:trace>
  <inkml:trace contextRef="#ctx0" brushRef="#br0" timeOffset="12583.72">22331 2117 0,'-18'-18'15,"36"36"-15,-71-71 0,35 35 0,-35-17 16,-17-18 0,35 35 15,17 18-31,-35 0 16,-18 0-1,-34 18 1,-1 35-1,35 0 1,-17 35 0,35 0-1,71 0 1,52-35 0,71-17-1,-35-36 1</inkml:trace>
  <inkml:trace contextRef="#ctx0" brushRef="#br0" timeOffset="13635.51">22613 2152 0,'18'-18'0,"-36"36"0,53-53 15,-17 17-15,0-17 16,-18 17-1,0 0 1,-36 1 0,-34 17-1,34 35 1,-34 0 0,-1 36-1,54-1 1,17-17-1,17-35 1,36 0 15,18-36-15,-18-35 0,-36 18-1,1-18 1,-18 18-1,-18 35 1,1 53 0,17-1-1,0 19 1,35-18 0,71-35-1,-18-54 1,-35 19-16,35-19 15,36-69 17,-36-54-17,-35-18 1,-18 89 0,-35 18-1,-18 87 1,-17 54-1,0 35 1,0-18 0,35 18-1,17-36 1,54-34 0,-18-36-1,-36-18-15,36 0 16,35-70-1,-17-35 17,-36 17-17,-35 71-15,18-54 16,-36 1 0,1 53-1,-1 35 1,0 53-1,1-36-15,-19 72 16,19 34 0,-1 18-1,36-35 1,17-53 0,18 0-1,18-18 1,-36-35-1,-18-18 1,-17 1 0</inkml:trace>
  <inkml:trace contextRef="#ctx0" brushRef="#br0" timeOffset="16333.94">25241 1693 0,'0'0'0,"0"-17"31,18 17-15,-18-18 0,-18 18 15,1 0-15,-1 0-16,0 18 15,-17-1 1,0 54-1,-1-18 1,19-18-16,-1 18 16,-17 35-1,35-17 17,18-18-17,52-36 1,-17-34-1,35-19 1,0-34 0,-70-36-1,-36 53 1,-34-35 0,-19 53-1,18 35 1</inkml:trace>
  <inkml:trace contextRef="#ctx0" brushRef="#br0" timeOffset="16632.89">25594 1852 0,'0'-18'0,"0"36"0,0-53 16,0 17 15,18 36-15,-18-1 0,35 19-1,-17-19-15,35 36 16,17 0-1,1-18 1,-54-35 0</inkml:trace>
  <inkml:trace contextRef="#ctx0" brushRef="#br0" timeOffset="16799.58">25876 1940 0,'-17'-35'0,"34"70"0,-87-158 15,52 88 16,18 17-31,-35 36 16,17-1-16,-17 18 16,-53 54-1,-1 16 1,72-87-16</inkml:trace>
  <inkml:trace contextRef="#ctx0" brushRef="#br0" timeOffset="17102">25912 1693 0,'17'-17'0,"-34"34"0,52-52 16,-18 35-16,1-18 15,0 1 1,-1 34 15,-17 36-15,0-35-16,0 70 16,-17 36-1,-1-19 1,18-52-1</inkml:trace>
  <inkml:trace contextRef="#ctx0" brushRef="#br0" timeOffset="17533.57">26405 1711 0,'0'-18'16,"0"36"-16,0-53 0,0 17 15,-17 18 17,17 18-32,-36 35 15,1 0 1,0-36-16,0 54 15,35-54-15,-18 36 16,36 0 0,70-35 15,-35-36-15,-18 18-16,18-35 15,0-53 1,-53-18-1,-35 35 1,-1 36 0,-34 53-1,52-18-15</inkml:trace>
  <inkml:trace contextRef="#ctx0" brushRef="#br0" timeOffset="17950.43">26829 1676 0,'17'-18'16,"-34"36"-16,34-54 0,1 19 16,-18-18-1,-35 17 1,-1 18-1,19 0 1,-36 53 0,0 35-1,18 0 1,35-17 0,53-1-1,-36-70-15,36 18 16,35-18-1,-35-53 17,-17 0-17,-36-53 1,-53 36 0,-18 34-1,53 36-15</inkml:trace>
  <inkml:trace contextRef="#ctx0" brushRef="#br0" timeOffset="18350.46">27675 1411 0,'-17'-18'15,"34"36"-15,-34-71 0,17 18 32,0 17-32,-18 18 0,18-17 15,-18 17 1,-17 0-1,-35 70 1,17 1 0,17-36-16,-34 53 15,35-35-15,-1 53 16,36 35 0,89-35-1,16-53 1,1-18-1</inkml:trace>
  <inkml:trace contextRef="#ctx0" brushRef="#br0" timeOffset="18602.28">28046 1464 0,'0'-18'0,"0"36"0,0-71 15,0 35 1,0 36 0,0 35-1,0 35 1,0 36 0,-18-54-1,18 1 1,0-54-16</inkml:trace>
  <inkml:trace contextRef="#ctx0" brushRef="#br0" timeOffset="18773.59">27905 1693 0,'-18'0'0,"36"0"0,-54-17 15,36-1-15,-17 0 16,17 36 46</inkml:trace>
  <inkml:trace contextRef="#ctx0" brushRef="#br0" timeOffset="18974.34">28557 1623 0,'0'-18'16,"0"36"-16,18-36 0,-18 1 16,-18 17 15,1 0-16</inkml:trace>
  <inkml:trace contextRef="#ctx0" brushRef="#br0" timeOffset="19903.46">28840 1552 0,'0'0'0,"0"-17"16,0 34 15,0 1-15,-18-18-1,18 18 1,35-1-1,0-17 1,-17 0-16,35 0 16,18-35-1,-18-36 1,-53 1 0,0-1-1,-36 36 1,-17 35-1,-17 35 17,-18 36-17,52-1 1,-17 36 0,71-18-1,70-35 1,71-35-1,-36-36 1,19-35 0,-54-52-1,-35-1 1,-53 35 0,0 53-16,-18-17 15,-17 35 1,-18 35-1,0 54 17,35-36-17,1 0 1,34-1 0,36-34-1,-18-36 1,18-17-1,0-35 1,-17-1 0,-19 36-1,1 35 1,0 35 0,-1 36-1,1-1 1,-1-35-1,-17-17 1,18 17 0,17-35-1,-17-17-15</inkml:trace>
  <inkml:trace contextRef="#ctx0" brushRef="#br0" timeOffset="20119.39">29686 1517 0,'0'0'16,"-17"-88"-16,-19 17 15,36 54 1,-17 17 0,34 0-1,19 35 1,52 18 0,18 17-1,-53-34 1,-1-1-1,-52-17 1</inkml:trace>
  <inkml:trace contextRef="#ctx0" brushRef="#br0" timeOffset="20288.34">29898 1482 0,'0'0'0,"-18"-89"31,18 72-15,-17 17-1,17 17 1,-18 1-16,0 35 16,-17 35-1,-18 18 1</inkml:trace>
  <inkml:trace contextRef="#ctx0" brushRef="#br0" timeOffset="20637.43">30180 1199 0,'-18'-17'0,"36"34"15,-53-52-15,17 18 16,1 17-1,-1-18 1,36 18 15,-1 0-15,54 18 0,17 52-1,-17 71 1,-71-17-1,-18-71 1,-70 52 0,35-52-16</inkml:trace>
  <inkml:trace contextRef="#ctx0" brushRef="#br0" timeOffset="22338.22">24783 1852 0,'0'0'0,"0"-18"31,-18 18-16,0 0 48,18 18-63,0 0 16,-17 17-1,17 0-15,-18 1 16,18 16-1,0-16 1,0-54 31,-18 0-31,18 1-16,-17-36 15,17 18 16,0 17-15,17 18 0,1 0-1,17 18 1,-17-1 0,-18 1-1,18-18-15,-18 18 16,0-1-1,-36 1 1,-17-18 0,18 0-1,-18-18 1,0 1 0,36-1 15,-1 0-16,18 1 1,0-1 15,-18 0-15,18 1-16,-17 17 16,-1-36-1,1 19 1,-1 17-1,18 17 17,35 19-17,36 17 1,-1-18 0,-34-17-1,16-1-15,37 1 31,-54-18-15,-17 0 0,-1 0-1,-34-18 17,-1 1-17,18 34 32,18-17-31,-18 18-1,17-1 1,-34-17 31</inkml:trace>
  <inkml:trace contextRef="#ctx0" brushRef="#br0" timeOffset="24505.81">29404 1905 0,'0'-18'0,"18"18"47</inkml:trace>
  <inkml:trace contextRef="#ctx0" brushRef="#br0" timeOffset="35720.37">22613 3298 0,'0'0'0,"0"-17"0,18-1 16,-18 1 0,-18-1-1,-17 0 1,-1 18 0,19 0-16,-1 18 15,-52 0 1,17 34 15,-18 19-15,54-18-1,-1-18-15,18 18 16,18 35 0,70-35-1,35-35 1,-17-18-1</inkml:trace>
  <inkml:trace contextRef="#ctx0" brushRef="#br0" timeOffset="36737.68">23248 3263 0,'0'-17'15,"0"34"-15,0-70 0,-18 36 16,1-1 0,-1 18-16,-17 0 15,-18 18 1,-18 17 0,1 35-1,52-17 1,-17 0-1,53 0 1,17-18 0,0-35-1,-17 0-15,35-35 16,0-18 0,0 0-1,-36 0 16,-17 71 1,0 0-17,-17 17 1,17-17-16,0 35 16,35-1-1,35-34 1,19-36-1,16-34 1,-52-19 0,18-52-1,-54-36 1,-17 53 0,-17 35 15,-18 107 0,-1 70-15,36-36-1,-17-17-15,17 35 16,0-53-16,35 36 16,18 0-1,35-54 1,0-34-1,-35-19 1,18-52 0,-18-35-1,-36-18 1,-17 52 0,0 72-1,-17-36-15,-1 35 31,0 53 1,18 1-32,-17 34 15,-1 54 1,18-1 0,35 1-1,1-36 1,-1-35-1,18-36 1</inkml:trace>
  <inkml:trace contextRef="#ctx0" brushRef="#br0" timeOffset="37071.41">25347 2946 0,'35'-36'16,"-70"72"-16,106-89 0,-54 35 0,1 1 15,17-1 1,-35 36-1,0 34 1,-35 54 0,17-18-1,-17 36 1,0-18 15,35-53-31</inkml:trace>
  <inkml:trace contextRef="#ctx0" brushRef="#br0" timeOffset="37279.87">25100 3228 0,'-18'-18'0,"36"36"0,-53-53 15,35 17 1,0 0-1</inkml:trace>
  <inkml:trace contextRef="#ctx0" brushRef="#br0" timeOffset="37488.51">25506 3140 0,'17'0'15,"-34"0"-15,70 0 16,-53-18-16,17 18 16,-34 0 30,17 18-46,-18-18 16</inkml:trace>
  <inkml:trace contextRef="#ctx0" brushRef="#br0" timeOffset="38873.86">25982 3087 0,'0'0'16,"0"-18"-16,0 1 31,-18 17-15,1 17-1,17 1-15,-35-1 16,17 19-1,18-1 1,0-17 0,35-18-16,18 0 15,53-18 1,-18-17 0,-35-18 15,-35-35-16,-36 35 1,-35-18 0,-17 36-1,-19 53 1,1 34 0,35 1-1,0 53 1,53 0-1,53-35 1,18-19 0,88-34-1,17-36 1,0-34 0,-70-1 15,-71 17-31,36-52 15,-36-18 1,-35 36 0,-53 35-1,18 35 1,-35 52 0,17 19-1,17 0 1,36-19-1,0-34-15,18 17 16,17 1 0,36-36-1,-18-53 1,0-18 15,-18 18-15,-17 0-1,-1 36 1,-17 52 15,18-17-31,-18 17 16,35 35 0,0-17-1,1-35 1,17 17-1,-18-52 1,0-36 0,-35-35-1,0 17 1,0 0 15,0 19-15,35 52 15,-17 17-31,35 1 16,53 35-1,0 0 1,-36-18 0,-52-35-1,-18-18 1,-53-35-1,-18 0 1,36 1 0,35 34 15,-18 18-31,-17 35 31,-18 36-15,0-1-1,-52 54 1,34-36-16</inkml:trace>
  <inkml:trace contextRef="#ctx0" brushRef="#br0" timeOffset="55960.99">21026 2328 0,'0'0'0,"-18"0"15,0 0-15,-17 18 16,0-18-1,17 0 1,36 0 15,-1 0-31,36-18 16,53 1 0,-35-1-1,-36 18-15,18 18 16</inkml:trace>
  <inkml:trace contextRef="#ctx0" brushRef="#br0" timeOffset="56461.27">20743 2540 0,'0'0'0,"0"18"0,36 35 15,-19-1 1,1-16-16,17 70 16,-35-53-16,35 52 15,-17 89 1,17-35 15,-35-71-15,36 0-1,-1-52 1,0-19 0,36-17-1,-18 0 1,-18 0-16,18-17 15,35 17 1,0 0 0,0 17-1,-17-17 17,0 0-32,-19 0 15,-16 0 1</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19:55.711"/>
    </inkml:context>
    <inkml:brush xml:id="br0">
      <inkml:brushProperty name="width" value="0.05292" units="cm"/>
      <inkml:brushProperty name="height" value="0.05292" units="cm"/>
      <inkml:brushProperty name="color" value="#FF0000"/>
    </inkml:brush>
  </inkml:definitions>
  <inkml:trace contextRef="#ctx0" brushRef="#br0">12277 9313 0,'-18'0'0,"-17"-17"31,-1 17-15,19 0 0,-1 0-1,1 17-15,-1-17 16,0 0-1,36 0 32,0 0-31,17 0 0,0 0-1,-17 0-15,35 0 16,-36 0-1,54 0-15,17-17 32,18 17-17,0 0 1,-36-18 0,-34 18-16,16 0 15,54 0 1,18 0-1,-18 0 1,-53 0-16,70 0 16,89 0-1,-1 0 1,-34-18 0,-54 18-1,-70-17 1,0 17 15,35-18-15,0 18-1,-35-17-15,71 17 16,87-18 0,-17 0-1,-17 18 1,-54-17-1,1-1 1,-18 18 0,-71 0-1,0 0 1,-17 0 0,52 0-1,54 0 16,70-18-31,-53 18 32,35-17-17,-87 17 1,-54 0 0,-53 0 15,1 0-16,-1 0 32,0-18-15</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20:13.919"/>
    </inkml:context>
    <inkml:brush xml:id="br0">
      <inkml:brushProperty name="width" value="0.05292" units="cm"/>
      <inkml:brushProperty name="height" value="0.05292" units="cm"/>
      <inkml:brushProperty name="color" value="#FF0000"/>
    </inkml:brush>
  </inkml:definitions>
  <inkml:trace contextRef="#ctx0" brushRef="#br0">11112 9825 0,'0'0'0,"-17"0"15,-1 0 1,1 0-16,-1-18 16,0 18-1,1 0 1,34 0 46,19 0-46,-1 0-16,0 0 16,18-17-1,-18 17-15,36-18 16,35 0 0,-36 18-1,-34 0 1,-19 0-1</inkml:trace>
  <inkml:trace contextRef="#ctx0" brushRef="#br0" timeOffset="468.8">11289 9613 0,'0'-17'31,"18"17"16,-1 0-31,1 0-16,70 17 15,-17-17 1,-36 0-1,35 18 1,-17-1 0,-17 19-1,-36-1 1,-36 18 0,1-18-1,-18 18 1,18-18-1,0 1 1</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20:21.661"/>
    </inkml:context>
    <inkml:brush xml:id="br0">
      <inkml:brushProperty name="width" value="0.05292" units="cm"/>
      <inkml:brushProperty name="height" value="0.05292" units="cm"/>
      <inkml:brushProperty name="color" value="#FF0000"/>
    </inkml:brush>
  </inkml:definitions>
  <inkml:trace contextRef="#ctx0" brushRef="#br0">11642 6262 0,'17'0'62,"1"0"-31,0 0 32,-1 0-48,1 0 1,0 17 0,17-17-16,35 0 15,1 0 1,-36 0-16,36-17 16,-36 17-1,-17 0 1,-36-18 15,0 18-15</inkml:trace>
  <inkml:trace contextRef="#ctx0" brushRef="#br0" timeOffset="855.51">11589 6244 0,'0'0'0,"17"0"15,1 0 17,0 0-17,-18 18 17,17-18-17,-17 35 1,0 18-1,18 18 1,-18-19 0,0-16-16,0 17 15,18 17 1,-18 1 0,0-1-1,0-34 1,0 17 15,0-18-15,0-18-1,17-17 17,1 0-17,0 0 1,-1 0-1,1 0 1,35-17 0,-36 17-16,19 0 15,34 0 1,18 0 0,-35 0-1,18 0 16,-36 0-15,0 0 0,-17 0-1,0 0 1,-1 0 0,-34 0 15,-1-18-16</inkml:trace>
  <inkml:trace contextRef="#ctx0" brushRef="#br0" timeOffset="3102.79">11624 8202 0,'18'0'63,"-1"0"-48,1 0 1,17 0 0,53 0-1,-17 0 1,-53 0-16,52 0 16,-35 0-16,18 0 15,-17-18 1</inkml:trace>
  <inkml:trace contextRef="#ctx0" brushRef="#br0" timeOffset="3838.61">11518 8255 0,'0'-18'16,"0"1"15,18 17-31,-1 0 31,-17 17-15,0 1 0,18 0-1,-18 17 1,0 35-1,0 36 1,0-35 0,0-18-16,-18 17 15,18 36 1,18-18 0,-18-35-1,18-17 1,-18-1-1,0-18 1,17-17 0,-17 18 15,18-18-15,-18 18-1,18-18 16,-1 0-15,1 0 0,0 0-16,-1 0 15,1 0-15,17 17 16,18-17 0,-18 0-1,-17 0-15,17 0 16,-17 0-1</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20:43.303"/>
    </inkml:context>
    <inkml:brush xml:id="br0">
      <inkml:brushProperty name="width" value="0.05292" units="cm"/>
      <inkml:brushProperty name="height" value="0.05292" units="cm"/>
      <inkml:brushProperty name="color" value="#FF0000"/>
    </inkml:brush>
  </inkml:definitions>
  <inkml:trace contextRef="#ctx0" brushRef="#br0">14781 11959 0,'18'0'110,"0"0"-95,-1 0-15,1-17 16,0 17-1,-1 0-15,1 0 16,17 0 0,-17 17-1,17-17 1,-17 0 0,-1 18-1,1-18 16</inkml:trace>
  <inkml:trace contextRef="#ctx0" brushRef="#br0" timeOffset="1285.76">17374 12012 0,'-17'0'16,"17"18"-1,-18-18 1,36 0 31,-1-18-16,1 18-31,17 0 16,36-18-1,17 18 1,-35 0 0,-18 0-16,0 0 15,18-17 1,-35 17 0,0 0 15,-36 0 0,0 0 0,18 17-15,-17-17 0,-1 0-1</inkml:trace>
  <inkml:trace contextRef="#ctx0" brushRef="#br0" timeOffset="7353.44">12136 7144 0,'-18'0'15,"18"-18"-15,-18 18 16,1 0-1,-1 0 1,0 0 0,-17 0-1,0 0 1,35 18 78,17-18-32,1 0-31,0 0-15,-1 0 0,1 0-1,17 0 1,1 0 0,-1 0-1,0 0 1,18 0-1,-18 0 1,-17 0-16,0 0 16,17 0-1,18 0 1,-18 0 0,0 0-1,1 0 1,-1 0 15,0 0-15,0 0-1,1 0 1,-19 0 0,1 0-1,0 0 1,17 0-1,-17 0 1,-1 0 0,18 0-1,1 0 1,-1 0 0,-17 0-16,-1 0 15,36 0 1,0 0 15,-18 0-15,1 0-1,-1 0 1,-17 0 0,-1 0-1,-34 0 141,-1 0-124</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21:58.147"/>
    </inkml:context>
    <inkml:brush xml:id="br0">
      <inkml:brushProperty name="width" value="0.05292" units="cm"/>
      <inkml:brushProperty name="height" value="0.05292" units="cm"/>
      <inkml:brushProperty name="color" value="#FF0000"/>
    </inkml:brush>
  </inkml:definitions>
  <inkml:trace contextRef="#ctx0" brushRef="#br0">21396 9208 0,'-18'0'31,"1"0"32,-1 0-48,0 0 1,18-18 31,18 18-31,0 0-1,17 0 1,0 0-1,36 0 1,52 0 0,1 0-1,-36 0 1,18-18 0,0 18-1,-36-17 1,1-1-1,-36 18 1,-17 0-16,-1 0 16,54 0-1,-18 0 1,0 0 0,35 0 15,-71 0-31,36 0 15,-35 0-15,53 0 16,52 0 0,-35 0-1,-35 0-15,53-18 16,53 18 0,0 0-1,-1 0 1,-52 0-1,-53 0-15,53 18 16,53-18 0,17 18-1,18-18 1,-70 0 15,-54 0-31,36 0 16,70 0-1,18 17 1,-53-17 0,106 0-1,-17 0 1,-1 0 0,-35 0-1,-88 0 1,-53 18-16,53-18 15,123 0 1,-106 0 0,-17 0-1,71 0 1,-54 18 0,-52-18 15,-54 0 31,1 0-62,0 0 16,-1 0 0,36 0-1,18 0 1,-18 0-1,-18 0-15,0 0 16,0 0-16,-17 0 16,-36 0 15,-17 0-15,17 0-16,-17 17 15,18-17 16,34 0-15,1 0-16</inkml:trace>
  <inkml:trace contextRef="#ctx0" brushRef="#br0" timeOffset="2246.07">21325 9966 0,'18'0'16,"0"0"-1,-18 18 1,17-18 15,1 0 79,0 0-95,-1 0-15,1 0 16,0 0-1,17 0 1,0 0-16,18 0 16,-35 0-16,52 0 15,36-18 1,53 18 0,-53 0-1,70 0 1,18-18-1,-35 18 1,17 0 0,-88 0-1,53 0 1,-17 0 15,-1 0-15,1 0-1,-71 0 1,17 0 0,-17 0-1,18 0 1,-1 0 0,71 0-1,18 0 1,18 0-1,-36 0 1,-88 0-16,70 0 16,36 0-1,-18 0 17,-18 0-17,-17 0 1,35-17-1,1 17 1,34 0 0,-35 0-1,-53 0 1,36 0 0,-1 0-1,18 0 1,-17 0-1,105 0 17,-70 0-17,-89 0-15,1 0 16,-18 0 0,0 0 15,17-18-16,1 18 1,88 0 0,-1 18-1,-17-18 1,-88 17 0,-17-17-1,-54 0 157</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22:00.545"/>
    </inkml:context>
    <inkml:brush xml:id="br0">
      <inkml:brushProperty name="width" value="0.05292" units="cm"/>
      <inkml:brushProperty name="height" value="0.05292" units="cm"/>
      <inkml:brushProperty name="color" value="#FF0000"/>
    </inkml:brush>
  </inkml:definitions>
  <inkml:trace contextRef="#ctx0" brushRef="#br0">11853 9613 0,'0'0'0,"-17"0"31,-1 0-15,0 0-1,1 0 1,-1 0-16,1 0 15,-19 0 1,1 0 0,17 0-1,36 0 63,0 0-62,-1 18 0,54-18-1,17 0 1,-35 0 0,-18 0-16,0 0 15,36 0 1,-53 0-1,-1 0 1,-34 0 15</inkml:trace>
  <inkml:trace contextRef="#ctx0" brushRef="#br0" timeOffset="516.77">11712 9472 0,'0'0'15,"-17"0"-15,-1 0 0,0 0 16,36 0 46,0 18-46,-1-18 0,1 0-16,35 17 15,35-17 1,-17 18 0,-36 0-1,-18-1 1,1-17-16,-18 18 15,0 0 1,-35-1 0,-18 18-1,35-17 1</inkml:trace>
  <inkml:trace contextRef="#ctx0" brushRef="#br0" timeOffset="13562.27">10566 7038 0,'0'0'0,"-18"0"15,-17 0 1,0 0 0,-18 0-1,-18 18 1,36-18 0,-1 17-1,19-17 1,34 0 31,1 0-32,0 0-15,70 0 16,0 18 0,-35-18-16,35 0 15,53 0 16,-35 0-15,-35 0 0,-36-18-1,-17 18 1,-1 0 0</inkml:trace>
  <inkml:trace contextRef="#ctx0" brushRef="#br0" timeOffset="14097.85">10777 6897 0,'0'0'16,"-17"-18"0,-19 1-1,19 17 1,34 0 46,1 0-46,-18 17-16,53 1 16,-35-1-16,35 1 15,52 17 1,-16-17 0,-19 0 15,-35-18-16,-17 17 1,-36 1 15,-17 0-15,17-1-16,-34 1 16,-54 35-1,18 0 1,35-18-1,0 0 1</inkml:trace>
  <inkml:trace contextRef="#ctx0" brushRef="#br0" timeOffset="21368.54">12294 7108 0,'0'0'0,"-17"-17"15,-1-1 1,18 36 15,18-18-31,-1 17 16,1 36 0,-18-35-1,18 0 1,-18 35-1,0-18 1,0-18 0,0 1-1,0-36 17,-18-17-17,18-18 1,0 18-1,18 17-15,-18 1 16,35 17 0,0-18-1,0 18 1,1 18 0,-1 17-1,-17 18 16,-1 0-15,-17-18 0,0-17-1,-17-18 1,17-18 0,-18-17-1,0-18 1,18-18-1,36 18 1,-1 36 0,0-1-1,0 18 1,1 18 0,17 35-1,0 0 16,-18 0-15,-18-18 0,-17-18-16</inkml:trace>
  <inkml:trace contextRef="#ctx0" brushRef="#br0" timeOffset="21802.9">13123 7108 0,'0'0'0,"0"-17"15,0-1 1,-17 1 15,-1 17-15,18 17-1,-35 18 1,17 18 0,1 18-1,17-36 1,17-17-16,1 17 16,17-35-1,18 0 1,0-53-1,-35 0 1,-18 0 0,-36 18-1,-17 17 17,-17 36-17,52-18-15</inkml:trace>
  <inkml:trace contextRef="#ctx0" brushRef="#br0" timeOffset="22203.16">13264 7144 0,'0'-18'15,"18"18"-15,0-18 16,-1 18 31,1 36-32,17-1 1,-35-17-16,18 17 31,17 35-15,0-34-1,1-36 1,-19-36 0,19-16-1,-1-37 1,-35 19 0,18 52-1,-36 18 1</inkml:trace>
  <inkml:trace contextRef="#ctx0" brushRef="#br0" timeOffset="22720.07">14252 7073 0,'0'0'15,"-17"-35"17,-1 17-17,-35 18 1,0 0-1,35 0 1,1 18-16,-1-18 16,-17 35-1,35-17 1,18 17 15,-1-35-15,1 0-16,-1 18 15,54-18 1,-18 17 0,-18 1-1,-35 0 1,-17 17 0,-36-17-1,0 17 1,0-35-1</inkml:trace>
  <inkml:trace contextRef="#ctx0" brushRef="#br0" timeOffset="22936.79">14111 7073 0,'0'-53'31,"0"106"-31,0-123 0,18 34 16,-1 19 15,-17 34-15,0 19-1,18 34 1,-18 36 0,0-35-1,0-36-15,0 0 0</inkml:trace>
  <inkml:trace contextRef="#ctx0" brushRef="#br0" timeOffset="23204.05">14358 7038 0,'18'-18'0,"-36"36"15,36-53-15,-1 35 0,1-18 16,-18 0 0,18 18-1,-18 18 1,0 35 0,17 0-1,-17 35 1,0-35-1</inkml:trace>
  <inkml:trace contextRef="#ctx0" brushRef="#br0" timeOffset="23454.21">14852 7320 0,'0'0'16,"35"-18"-1,-35 36 17,0 0-17,-17 35 1,-19 0-1</inkml:trace>
  <inkml:trace contextRef="#ctx0" brushRef="#br0" timeOffset="23788.26">15452 7091 0,'0'-18'16,"0"36"-16,17-53 0,-17 17 16,0 0-16,18 18 31,-18 18-16,-18 0 1,-17 52 0,17-17-1,1-35 1,-1 70 0,0-71-16</inkml:trace>
  <inkml:trace contextRef="#ctx0" brushRef="#br0" timeOffset="23974.16">15275 7161 0,'0'0'16,"0"-17"-16,0-1 16</inkml:trace>
  <inkml:trace contextRef="#ctx0" brushRef="#br0" timeOffset="24170.85">15857 7073 0,'18'-17'0</inkml:trace>
  <inkml:trace contextRef="#ctx0" brushRef="#br0" timeOffset="25439.42">16104 7073 0,'0'0'16,"-17"0"31,17 18-31,-18-18-1,36 0 16,-1 17-15,36-34 0,0-1 15,-35 1-15,-1 17-16,1-36 15,-18 1 1,-35 17-1,-1 1 1,-16 34 0,16 1-1,-17 35 1,18 0 0,17 17-1,36-34 1,53 17-1,17-36 1,18-34 15,-18-36-15,-35 0 0,0-35-1,-36 35 1,1 17-1,-53 54 17,-1 17-17,19 1 1,-1 16 0,18-34-1,18-18 1,17 0-1,0-18 1,-17 1 0,17-36-1,1 35 17,-19 1-17,-17 34 1,0 1-16,0 0 15,0-1-15,18 18 16,-18 1 0,17-19-1,19-17 1,-19 0 0,36-53-1,-35 1 1,0-1-1,-1 53 1,-17-18 0,18 36 15,17-1-15,-17 1-1,17 17 1,-17-17-1,-18-36 17,0 1-17,0-1-15,-36 36 32,-34 17-17,17 0 1</inkml:trace>
  <inkml:trace contextRef="#ctx0" brushRef="#br0" timeOffset="53328.59">10760 6809 0,'0'17'281,"17"1"-265,-17 0-16,0 17 15,0 0 1,18 36 0,-18-1-1,0-17 1,0 18 15,0-36-15,18 0-1,-18 0 1,17-35 0,-17 18-1,18-18 17,-18-18-17,0 1 1,18-1-1,-18-17 1,17 0 0,-17-1-1,0 1 1,18 17 0,-18 1-1,17-18 1,-17 17-1,0 0 1,-17 18 15,17 18-15,0 0 0,-18-1-1,18 1-15,0-1 16,0 1-1,18 0 1,-1-18 31,-17-18-31,18 0-1,-18-17 1,0 0-1,0 17 1,-18 36 0,1-18 15,17 18-31,-18-18 16,18 17-1,18-34 32,-1 17-16,-17-18-31,18 18 32,0 0 77,-1 0-93,1 0-1,0 0 1,-18-18 15,0 1-15,-18 17 31,0 0-32,1 0 1,-1 0-1,18 17 1,0-34 125,-18 17-79,18-18-46,-17 18-16,-1 0 31,1 0-15,17-18 93,0 1-93,0-1-1,0 0 1,0 1 0,0 34 46,-18 1-46,18 0-1,0-1-15,0 1 32,18 0-32,-1-18 15,18 17 1,-17 1-1,0-18-15,-1 0 16,19-18 15,-19 1-15,-17-1 0,0 0-1,0 36 16</inkml:trace>
  <inkml:trace contextRef="#ctx0" brushRef="#br0" timeOffset="55524.78">10724 6068 0,'-17'0'16,"-1"0"-1,1 0 1,-19-18 0,19 18-1,-1 0-15,0 0 16,1 0-1,-19 0 1,1 0 0,18 0-1,-1 18 1,36-18 62,-1 0-62,1 0-1,35-18 1,-18 18-16,71-18 16,-18 1-1,35-1 1,-17 1-1,-35 17 1,-18 0 0,-18 0-1,-17 0 1,17 0 0,-17 0-1,-1 0 16,-17 17 1,-17-17-17,-1 0 1</inkml:trace>
  <inkml:trace contextRef="#ctx0" brushRef="#br0" timeOffset="57860.98">11007 5821 0,'0'0'0,"-18"0"16,18-18-16,-18 18 15,36 0 79,-18 18-94,18-18 0,17 17 16,18 1-1,-36 0-15,72-1 32,-19 1-32,1 0 15,-1-18 16,-52 0-15,0 0-16,-1 17 16,1-17 15,-36 0 0,1 18-15,-19 0-1,-17 17 1,1 0 0,16 0-1,1 18 1,0 0 0,35-35-1,-18-18 1,0-18 62,18 1-62,0-1-16,0-17 15,0-36 1,0 36-1,0 17-15,18-17 16,-18 17-16,0 1 16,0-1-1,0 36 95,0-1-110,0 1 15,-18 17 1,18 36 0,0-18-1,0-36 1,0-34 31,0-1-32,0 0-15,0 1 0,0-36 16,-17 35-16,-1-35 16,0 0-1,18 36 16,0 34 1,0 1-17,0 17 1,0 1 0,0-19-16,0 36 15,18-35 1,-18-1-1,0-34 17,0-1-17,-18-35 1,1 18 0,-1 0-1,18 52 32,0 1-31,0 17-1,18 0 1,-18-17-16,0 17 16,17-17-16,-17 0 15,18-1 1,0-17-1,-1-17 1,-17-19 0,18-17-1,-18 18 1,0 18 15,18 17 0,-18 17-15,17 1 0,1-1-1,-18 1-15,18-18 16,-1 0 0,1 0-1,0-18 16,-18 1-31,0-1 16,0 1 0,-18 17 31,18 17-32,0 1-15,0 17 31,-18 0-15,18-17 0,0-36 31,18 1-32,0-19 1,-18 19-16,17-1 15,-17 1 1,0 34 15,0 1-15,0 17 0,0-17-1,0-1 16,18-34 16,-18-1-31,0 0 0,0 1 15,-18 34-16,18 1 1,-17 0 0</inkml:trace>
  <inkml:trace contextRef="#ctx0" brushRef="#br0" timeOffset="81896.11">11853 7638 0,'0'0'0,"-17"0"0,34 0 31,1 0-15,0 0-16,-1 17 15,1 1 17,0-18-1,-1 0-15,1 18-1,17-18 1,-17 0-16,-1 0 15,36 0 1,0 0 0,0 0-1,18 0 17,-36 0-17,53-18-15,18 18 31,17-18-15,-52 18 0,52-17-1,-17 17 1,-17 0 0,-54 0-1,-18 0-15,36 0 16,36 0-1,-1-18 1,18 18 0,-36 0-1,1 0 1,-1 0 15,1-18-15,17 18-1,-17 0 1,17 0 0,0 0-1,-18-17 1,19 17 0,-1 0-1,35 0 1,1 0-1,-18 0 1,-71 0 0,18 0-1,-18 0 17,18 0-17,0 0 1,-18-18-16,36 18 15,-18 0-15,17 0 16,54-18 0,-1 18-1,-52 0 1,17 0 0,18-17-1,35 17 1,-53-18-1,-35 18-15,53 0 16,53 0 0,-1 0 15,1-17-15,-71 17-1,36 0 1,-18 0-1,-18 0 1,-35 0 0,-36 0-1,1 0 1,0 0 0,-18-18 62,-18 18-78,18-18 15,-18 18 1</inkml:trace>
  <inkml:trace contextRef="#ctx0" brushRef="#br0" timeOffset="110762.28">11201 5733 0,'0'-18'15,"-18"18"1,0-18-16,1 1 31,17-1-15,-18 18-1,18 18 1,-18 17 0,18 0-1,-17-17-15,17 17 16,0 18-1,0-18 1,0 1 0,17-19-1,-17 1 1,0-36 31,0 1-16,0-1-15,0-17-1,-17-1 1,17 54 46,0 0-62,-18-1 16,18 1-16,0 17 16,18 1-1,-18-1 1,17-35 0,-17 17-1,0-34 16,0-1-15,0-35 0,0 18-1,0 17 1,0 1-16,-17 17 31,17 17-15,0 1-1,0 0 1,17 17 0,1-17-1,0-18 1,-1 0 0,-17-18 15,18 0-16,-18-17 1,0 0 0,0-1-1,-18 19 1,1-18 0,-1 35-1,18-18 1,0 36 31,18-1-32,-18 1-15,35-1 16,18 19 0,0-1-1,0-17 1,-36-18 15,1 17-31,0-17 16,-18-17 15,-18 17-15,0 0-1,1 0 1,-18 0-1,17 17 1,0-17 0</inkml:trace>
  <inkml:trace contextRef="#ctx0" brushRef="#br0" timeOffset="111119.97">11271 5962 0,'0'0'0,"0"18"0,0-1 16,0 1-1,0 35 1,0-18 0,18-17-16</inkml:trace>
  <inkml:trace contextRef="#ctx0" brushRef="#br0" timeOffset="147477.21">9684 5750 0,'0'0'0,"-18"0"0,0 0 15,1 0-15,-1-17 16,-17 17 0,35-18-1,0 0 1,18 18 0,-1-17-1,18 34 1,18 1-1,0 17 1,18 36 0,35-1-1,0-17 1,-36-17 0,-17-1 15,-18-18-16,-35-34 1</inkml:trace>
  <inkml:trace contextRef="#ctx0" brushRef="#br0" timeOffset="147777.57">10037 5680 0,'0'0'0,"17"-18"16,-17 36 15,-17-18-15,-19 35 0,-17 18 15,0 0-16,36-18-15,-36 18 16,18-35-16,-1 52 16,1-17-1,0 0 1,35-35-16</inkml:trace>
  <inkml:trace contextRef="#ctx0" brushRef="#br0" timeOffset="149663.57">8467 7056 0,'0'0'0,"0"-18"15,-18 0 1,0 1-1,1 17 1,17-18 0,17 18-1,1 18 1,35-1 0,0 19-1,53 34 1,-18 18-1,18 0 1,-18-17 0,-53-36-1,0-17 17,-17-18-32</inkml:trace>
  <inkml:trace contextRef="#ctx0" brushRef="#br0" timeOffset="149913.26">8978 7091 0,'0'-18'0,"0"36"0,0-53 16,-17 35-1,-1 0 1,0 35-1,1-18-15,-36 54 16,-35 35 0,-1 0 15,1-18-15,53-53-16</inkml:trace>
  <inkml:trace contextRef="#ctx0" brushRef="#br0" timeOffset="150230.84">9172 7197 0,'18'0'32,"-18"17"-32,18-17 31,-1 0-31,1 0 16,35 0-1,17-17 1,36-1-1,-35 0 1,-54 18-16</inkml:trace>
  <inkml:trace contextRef="#ctx0" brushRef="#br0" timeOffset="150480.63">9402 7056 0,'0'0'0,"0"-18"0,0 0 16,0 1-1,0 34 17,0 36-17,-18 35 1,0-17-1,1-36-15,17 36 16,0-18-16</inkml:trace>
  <inkml:trace contextRef="#ctx0" brushRef="#br0" timeOffset="150780.84">9684 7073 0,'0'-17'15,"0"34"-15,17-52 0,1 17 32,0 18-17,-18 18 16,0 0-31,17 17 16,-17 53 0,0-17-1,0-36-15,-17 35 16,17-34-16</inkml:trace>
  <inkml:trace contextRef="#ctx0" brushRef="#br0" timeOffset="151849.04">1993 7461 0,'0'-17'16,"0"34"-16,0-87 0,18 52 15,-18 0-15,0 1 16,17 17 15,-17 35 1,0 18-17,0 0-15,0 53 16,0-36-16,0 107 15,0 175 1,0 72 0,18-124-1,0 176 1,-1-18 0,-34-52-1,-1-194 1,0-106-16,1 35 15,17-53 1</inkml:trace>
  <inkml:trace contextRef="#ctx0" brushRef="#br0" timeOffset="152984.07">2046 7144 0,'0'0'16,"-18"0"-16,1-18 15,34 18 32,1 0-31,17 0 0,-17 0-16,35 0 0,53-18 15,176-34 1,88-1 15,36 0-15,-141 35-1,52-17 1,-105 17 0,-89 1-1,-87 17 1,-19 0-1,-17 35 1,18 0 0,17 53-1,-17 18 1,17 88 0,-17 71-1,35 35 1,-18-71 15,-17-106-31,34 124 16,19 159-1,-18-36 1,-35-34 0,-36-142-1,-35 53 1,0-53-1,18-71 1,-18-17 0,35-53-1,-52 0 1,-54-36 0,-70 1-1,18 0 1,-248 17 15,-122 35-15,-36 54-1,123-1 1,247-70 0,71-17-1,124-36 1,34-18-1,1-17 1,0 17-16</inkml:trace>
  <inkml:trace contextRef="#ctx0" brushRef="#br0" timeOffset="153678.64">2240 8643 0,'-35'18'16,"70"-36"-16,-105 36 0,34-18 16,-34 35-1,-1-35 1,18 18 0,36-18-1,34 0 1,36 0-1,124-53 1,105-18 0,-18 1-1,230-54 1,53 18 0,-53 18-1,-229 53 1,-160 35-1,54-18 1,-71 1 0,-70 17-1,0 0 1,-18-18 15</inkml:trace>
  <inkml:trace contextRef="#ctx0" brushRef="#br0" timeOffset="154285.29">2522 7814 0,'0'0'15,"0"-18"-15,0 1 32,18 17-1,0 0-15,-1 17-1,1 1-15,35 0 16,35 35-1,18 0 1,0-1 0,-53-16-1,-36-36 1</inkml:trace>
  <inkml:trace contextRef="#ctx0" brushRef="#br0" timeOffset="154469.09">2910 7832 0,'-17'-18'16,"34"36"-16,-52-54 0,35 19 16,-17-19-1,-1 54 17,0 17-17,18 1-15,-17 17 16,-19 52-1,1-52 1</inkml:trace>
  <inkml:trace contextRef="#ctx0" brushRef="#br0" timeOffset="154789.12">3246 7849 0,'17'0'0,"1"0"15,-18 18 1,17-18 31,1-18-32,0 18-15,52-35 16,1 0 0,-36 17-16</inkml:trace>
  <inkml:trace contextRef="#ctx0" brushRef="#br0" timeOffset="155053.63">3316 7620 0,'-18'-18'15,"18"1"1,0 34-1,18 1 1,0 17 0,17 53-1,-17-17 1,-1 35 0,-17-36-1</inkml:trace>
  <inkml:trace contextRef="#ctx0" brushRef="#br0" timeOffset="155469.74">3775 7549 0,'0'-17'15,"0"34"-15,0-52 0,0 18 16,-18-1 0,0 18 15,18 18 0,0-1-15,0 36-1,0 18 1,0-36-16,0 53 16,18 36-1,17-36 1,1-18-1,-19-52 1</inkml:trace>
  <inkml:trace contextRef="#ctx0" brushRef="#br0" timeOffset="158064.44">3881 8643 0,'0'0'0,"-18"0"15,18-18 17,-18 18-17</inkml:trace>
  <inkml:trace contextRef="#ctx0" brushRef="#br0" timeOffset="158807.21">3634 9349 0,'0'-36'0,"0"1"0,0 106 0,0-160 16,17 37-16,1 16 31,-18 19-15,-18 34 15,1-17-31</inkml:trace>
  <inkml:trace contextRef="#ctx0" brushRef="#br0" timeOffset="160875.34">7003 9648 0,'0'-17'0,"0"34"0,0-52 16,0 18 0,0-1-16,17 18 15,1 0 17,-18 18-17,0-1-15,35 18 16,-35-17-16,53 35 15,35 35 1,0 0 0,-52-52-1</inkml:trace>
  <inkml:trace contextRef="#ctx0" brushRef="#br0" timeOffset="161125.87">7302 9666 0,'0'-35'16,"0"70"-16,0-105 15,0 52 1,0 36 15,0-1-31,-35 1 16,-18 70-1,-35 0 1,53-17 0,17-54-16</inkml:trace>
  <inkml:trace contextRef="#ctx0" brushRef="#br0" timeOffset="161425.93">7638 9684 0,'-18'0'31,"0"0"-15,18 17-1,18-17 1,0-17 0,35-1-1,52-17 1,-34 17 0,-36 18-16,-17 0 15</inkml:trace>
  <inkml:trace contextRef="#ctx0" brushRef="#br0" timeOffset="161659.53">7761 9525 0,'-18'-18'0,"36"36"0,-53-36 16,17 1-1,1 17 1,17 17-1,17 1 1,1 70 0,-1-17-1,-17-36-15,0 88 16,0-105 0</inkml:trace>
  <inkml:trace contextRef="#ctx0" brushRef="#br0" timeOffset="161943.38">8061 9472 0,'0'0'0,"0"-18"0,0 1 31,18 17-15,-18 17 0,17-17-16,-17 36 15,18 52 1,-18 35 0,18 1 15,-18-89-31</inkml:trace>
  <inkml:trace contextRef="#ctx0" brushRef="#br0" timeOffset="162660.78">7232 10354 0,'0'0'16,"-18"0"-16,-52 0 16,34 0-1,1 18 1,88-18 31,-18 0-47,36-18 31,-1 18-31,54-18 16,88-17-1,-1 0 1,-70 17 0,-52 18-1,-72 0 1,1 0-1,-36 0 17,1 0-17,-1 0 1,0 0 0</inkml:trace>
  <inkml:trace contextRef="#ctx0" brushRef="#br0" timeOffset="170208.37">16351 6826 0,'0'18'110,"-17"-18"-95,-1 0 32,0 0-16,36 0 16,0 0-31,-1 0-1,1 0 1,17 0 0,0-18-1,18 1 1,-17 17 0,-19 0-16,1 0 15,0 0 1,-36 0 31,0 0-32,1 0-15,-1 0 16,-17 0 0,17 0-1,0 17 1,1-17 15,34 0 32,-17-17-48,18 17 1,0 0-16,-1 0 15,1 0 1,0 0 0,-36 0 62,0 0-63,1 0 1,-1 0-16,0 0 16,1 0-1,-1 0 1,36 0 93,-1 0-93,1-18 0,0 18-1,-1 0 1,1 0-1,0-18 1,-1 18 0,1 0-1,-36 0 32,1 0-16,-1 0-31,0 0 16,1 0 0,-1 0-16,0 0 15,1 18 1,-1-18 15,1 0 47,-1 0-46,0 0 14,1 0-14,-1 0-1,0 0 47,1 0 0,34 0 63,1-18-110,0 18-15,17 0-1,18-17 1,-18 17 0,0 0-1,-17 0 1</inkml:trace>
  <inkml:trace contextRef="#ctx0" brushRef="#br0" timeOffset="170786.86">16510 6544 0,'0'0'0,"18"0"46,-18 18-14,-18-18-1,0 17-15,1-17-1,-1 18 1,0-18-16,-34 18 15,-1 17 1,17-17 0,19-18-1,17 17 1,17-17 31,1 0-32,0 0 1,-1 18-16,19-18 16,-1 35-1,-18-17 1,1-18 0,17 17-16</inkml:trace>
  <inkml:trace contextRef="#ctx0" brushRef="#br0" timeOffset="178668.58">16492 6668 0,'18'0'16,"0"0"-16,-1 0 16,19 0-1,16 0 1,-16 0 0,-19 0-16,19 0 15,17 0 1,0 0 15,-36 0-15,1 0-1</inkml:trace>
  <inkml:trace contextRef="#ctx0" brushRef="#br0" timeOffset="188111.65">8502 7673 0,'-18'0'15,"18"18"-15,-17-18 16,17 17 31,17-17 15,1 0-62,0 0 16,34 0 0,37 0-1,17 0 1,-36 0 0,36 0-1,0 0 1,-18-17-1,-35 17 1,-35 0-16,34-18 16,37 18-1,-36-18 1,-1 18 0,-34 0 15,0 0-16,-1 0 17,-34 0 15,-1 0 15,0 18-46</inkml:trace>
  <inkml:trace contextRef="#ctx0" brushRef="#br0" timeOffset="195736.41">12559 5627 0,'0'17'63,"-18"-17"-48,18 18 16,0 0-15,0-1 0,0 19-1,18-36-15,-18 35 16,18 18 0,-1 0-1,1-18 1,-18-17-1,17-1 1</inkml:trace>
  <inkml:trace contextRef="#ctx0" brushRef="#br0" timeOffset="196305.61">12488 5944 0,'0'-17'31,"0"34"31,18-17-62,-18 18 16,18 0 0,-1 17-16,19 0 31,-19-17-16,1-1-15,17-17 16,-17 0 0,-1 0-1,19-17 1,-36-1 0,17-17-1,19 0 1,-36 17-1,0 0 1</inkml:trace>
  <inkml:trace contextRef="#ctx0" brushRef="#br0" timeOffset="199073.52">4075 12118 0,'0'-18'16,"0"36"-16,0-53 16,17-18-1,-17 0 1,0 35-1,0 1 1,0 34 0,18 71-1,0 18 1,-1 141 0,18 35-1,-17 89 1,0 70-1,-18-124 1,0-176 0,17 265-1,-17-177 1,36 18 0,-19-141-1,-17-71-15,36-17 16,-19-18-16</inkml:trace>
  <inkml:trace contextRef="#ctx0" brushRef="#br0" timeOffset="200176.15">3916 12118 0,'0'-18'0,"0"36"0,-18-36 16,18 1-1,18 17 1,35-36-1,88-17 17,88-17-17,-17 17 1,123-18 0,-18 1-1,-52 17 1,-141 35-1,-89 1-15,35-1 16,-34 18 0,-19 0-1,-17 18 1,18-1 0,0 36-1,-18 0 1,0 35-1,0 18 17,0 0-17,0 88 1,35 18 0,35 17-1,1-53 1,35 124-1,17 18 1,-17-1 0,-18-52-1,-52-106 1,-1-18 0,-35-35-1,-35-71 1,-1-18-1,-34 19 17,-54-19-17,-35 19 1,-52 17 0,-36 17-1,35-35 1,-105 71-1,-18 0 1,123-18 0,106-70-16,-53 52 15,-17-17 1,70-35 0,71-36-1</inkml:trace>
  <inkml:trace contextRef="#ctx0" brushRef="#br0" timeOffset="205412.87">4445 13282 0,'-18'0'16,"1"18"-1,-1-1-15,-17-17 16,-53 36 0,17-19-1,18 19 1,36-36-1,-1 0-15,36 0 32,34 0-17,1-18 1,0 18 0,124-53-1,-19 0 1,89-17-1,18-19 1,17 19 0,-53 35-1,124-1 1,-35 1 0,-89 17-1,-158 18 1,-54 0-16,19 0 15,-36-17 1,0-1 0,-36 0 15,19 18-31,-1-17 16</inkml:trace>
  <inkml:trace contextRef="#ctx0" brushRef="#br0" timeOffset="206552.84">4604 12312 0,'17'-18'0,"1"18"31,-18-17-31,18 17 15,-18-18 1,17 18 0,1 0 15,0 18-31,52 17 31,18 18-15,-17 0-1,-18-18-15,17 18 16,-17-35-16,18 35 16,-1-1-1,-17-16 1,-70-36 15</inkml:trace>
  <inkml:trace contextRef="#ctx0" brushRef="#br0" timeOffset="206998.64">4992 12312 0,'0'-18'16,"0"36"-16,0-53 0,17-1 0,-17 19 15,18-36 1,0 18 0,-1 17-1,-17 36 17,-17 17-17,-1 35 1,-17 1-1,17-36-15,-17 53 16,-36 54 0,1-19 15,17-17-15,18-71-1,35-17-15,-18-18 16,18 17-1,0-34 1,0-1 0,0 0-1</inkml:trace>
  <inkml:trace contextRef="#ctx0" brushRef="#br0" timeOffset="-196586.85">27287 8555 0,'0'0'0,"18"-18"16,0 18-1,-18-17 1,0-1 0,17 18-1,-17 18 16,0-1-15,0 1-16,0 17 16,0 0-16,0 36 15,-17 70 1,-19 18 0,-17 0-1,18-54 1,18 1 15,17-53-15,17-70 15,-17-1-31,0-17 16,18-89-1,-1-17 1,-17-18-1,0 71 1,0-53 0,0 35-1,0 0 1,0 71 0,0 17-16,18-17 15,35 17 16,18 18-15,17 36 0,-53 17-1,18 52 1,-35 1 0,-71 0-1,-18-53 1,36-35-16,-36 17 15,-35 0 1,54-17 0,16-36-1,36 1 1,18-19 0</inkml:trace>
  <inkml:trace contextRef="#ctx0" brushRef="#br0" timeOffset="-196168.18">27605 8625 0,'17'-17'16,"-34"34"-16,34-52 0,1 17 15,-18 1-15,18 17 16,-18-18-1,0 36 1,0 17 0,0 18-1,17 35 1,1 18 0,17-35-1,1-36 16,-1-17-31,18-18 16,35-18 0,-17-70-1,-36-36 1,-35 36 0,-18 0-1,-35 70 1,0 36-1</inkml:trace>
  <inkml:trace contextRef="#ctx0" brushRef="#br0" timeOffset="-195735.14">28275 8572 0,'71'-35'0,"-142"70"0,300-176 16,-176 106-1,36-18 1,-37 18 0,-87 17-1,-18 18 1,-70 18 0,17 35-1,53 17 1,53-34-1,0 17 1,53 17 0,0 1-1,0-18 1,-53 17 15,-18-35-15,-52 18-1,-36-17 1,53-36 0,35 0-16,-17-18 15,35-53 1</inkml:trace>
  <inkml:trace contextRef="#ctx0" brushRef="#br0" timeOffset="-195135.97">28681 8132 0,'17'-18'0,"-34"36"0,52-71 0,-35 35 16,18 0-16,-1-17 16,19 17 15,-19 36-16,1 17 1,-18 1-16,0 34 16,0 71-1,-18 36 1,18-72 0,0-69-16,-17 52 15,17-53-15,0 1 16,0-1-1,0-53 1,17-17 0,1-53-1,17-36 1,18 36 15,-18 53-15,-17 35-1,17 35 1,-17 36 0,0 34-1,-18-34 1,0-36-16,0 18 16,53 18-1,17-54 1,36-34-1,-53-1 1,-36 0-16</inkml:trace>
  <inkml:trace contextRef="#ctx0" brushRef="#br0" timeOffset="-194367.34">30057 8114 0,'0'0'16,"17"-18"-16,1 18 15,-36 36 17,18-19-32,-53 36 15,-17 88 1,-18 18-1,70-53 1,0-71-16,18 18 16,0-35-16</inkml:trace>
  <inkml:trace contextRef="#ctx0" brushRef="#br0" timeOffset="-194185.28">29651 8343 0,'0'0'16,"-18"0"-16,18-17 0,-17 17 31,17 17 0</inkml:trace>
  <inkml:trace contextRef="#ctx0" brushRef="#br0" timeOffset="-193982.83">30057 8396 0,'0'0'0,"17"0"16,-17-18 0,18 18-1,0 0 1</inkml:trace>
  <inkml:trace contextRef="#ctx0" brushRef="#br0" timeOffset="-193199.89">30498 8361 0,'-18'0'0,"36"0"0,-54 0 16,19 0-1,-1 0 1,-17 17 0,0 19-1,17 17 1,18-18 0,35 0-1,53-35 1,53-35-1,-70 0 1,-36 17-16,1-53 16,-19-17-1,-34 18 17,-36 17-17,0 53 1,17 0-16,-16 17 15,34 1-15,-35 17 16,-18 54 0,36-1-1,35-18 1,0-34-16,53 16 16,53 1-1,35-70 1,0-54-1,-53 1 1,-35-54 0,-53 18 15,-17 36-15,-19 70-1,19 0 1,-1 53-1,0 35 1,36 0 0,17-35-1,-17-18-15,17 18 16,18-35 0,-18-36-1</inkml:trace>
  <inkml:trace contextRef="#ctx0" brushRef="#br0" timeOffset="-193030.63">31044 8043 0,'0'0'0,"0"-17"0,-17-19 16,-1 19 15,18 34 0,0 1-15</inkml:trace>
  <inkml:trace contextRef="#ctx0" brushRef="#br0" timeOffset="-192499.2">31186 8149 0,'17'18'31,"-17"-1"-31,18 19 16,35 70 15,-36-36-15,1-17-16,17 35 15,18 18 1,-35-35 0,-1-54-1,-17-52 1,-17-18 0,-1 18-16,-17-53 15,-53-71 1,17 0-1,18 89 1,36-1 0,34 36 15,71 35-15,54 17-1,-54 19 1,0 34-1,-123 18 1,-89 18 0,54-71-16</inkml:trace>
  <inkml:trace contextRef="#ctx0" brushRef="#br0" timeOffset="-191598.86">28063 9984 0,'18'-18'0,"-36"36"0,36-54 15,0 19 1,-18-1-1,17 18 1,-17 53 0,18 35-1,0 36 1,-18-54 0,17-35-16,-17 36 15,18 0 1,-18-54-1,0-52 17,0-89-17,-35-52 17,-1-18-17,1 88 1,35 53-16,0 0 15,0 0 1,53 18 0,18 35-1,-18 18 1,-18 70 0,-53 18-1,-70 17 1,17-34-1,-34-19 1,34-17 0,53-53 15,18-35-31</inkml:trace>
  <inkml:trace contextRef="#ctx0" brushRef="#br0" timeOffset="-190864.32">28187 9807 0,'35'-35'16,"-70"70"-16,106-88 16,-54 36-1,18 17 1,-35 53 0,18-18-1,-18 0-15,0 36 16,35 35-1,1-18 1,52-53 15,18-70-15,-53-18 0,-18 18-16,0-54 15,0-69 1,-35 52-1,-17 88 1,-1 18-16,-17 18 16,17 17-16,1 18 15,-1 17 1,71-17 0,0-53-1,70-35 1,-17-71-1,-53 0 17,-35 18-17,-36 53 1,-35 35 0,-18 35-1,1 18 1,70-18-1,18 18 1,70 18 0,53-1-1,-18 1 1,-70-36 0,-53 36-1,-70-18 1,-36-18-1,18-35 17,-1-18-17,54-17-15</inkml:trace>
  <inkml:trace contextRef="#ctx0" brushRef="#br0" timeOffset="-190396.49">29192 9507 0,'0'0'0,"18"-35"0,35-18 16,-35 0 0,-1 36-1,-17 34 17,0 19-17,0 16-15,0 107 16,0-53-1,35 70 17,-17-105-17,0-18 1,17-35 0,-35-36-1,0-35 1,18-53-1,-1-35 1,1 53 0,35 17-1,0 54 1,17 70 0,-34-1-1,-19-16-15,19 34 16,-36-34-1,17 34 1,1 1-16</inkml:trace>
  <inkml:trace contextRef="#ctx0" brushRef="#br0" timeOffset="-190046.7">30798 9472 0,'-36'-18'0,"72"36"0,-89-71 16,0 18-16,35 0 15,-17 17 1,35 0 15,-18 36 0,18 0-31,0 35 16,-18 88 0,1 35-1,17-70 1,0-71-16,0 36 15</inkml:trace>
  <inkml:trace contextRef="#ctx0" brushRef="#br0" timeOffset="-189860.87">30321 9772 0,'0'0'0,"-70"-53"15,52 18 1,18 17-1,18 18 1,17 0 15,18 0-15</inkml:trace>
  <inkml:trace contextRef="#ctx0" brushRef="#br0" timeOffset="-189659.09">30780 9666 0,'18'0'16,"-36"0"-16,53 0 0,-17-18 0,-1 1 16,1 17-1</inkml:trace>
  <inkml:trace contextRef="#ctx0" brushRef="#br0" timeOffset="-188926.22">31097 9578 0,'0'0'0,"-35"-35"15,17 35 1,18-18-16,-17 18 16,17 18-1,0-1 1,0 1-1,0 35 1,0-18 0,53 0-1,0-35 1,35-35 0,0-18-1,-70-17 1,-36-1-1,-17 36 1,-36 17 0,-17 36-1,35-1 1,35 1-16,-17 35 16,35-35-16,-17 52 15,34 18 16,54 1-15,35-37 0,-1-52-1,36-52 1,-52-37 0,-54-34-1,-17 52 1,-18 18-1,-18 53 1,-17 53 0,17 36-1,18-19 1,35 18 0,1-17-1,-19-54 1</inkml:trace>
  <inkml:trace contextRef="#ctx0" brushRef="#br0" timeOffset="-188762.66">31450 9366 0,'-18'-17'0,"18"-1"15,18 53-15,-53-88 0,35 36 16,-18 17-1,18 17 1</inkml:trace>
  <inkml:trace contextRef="#ctx0" brushRef="#br0" timeOffset="-188211.22">31732 9437 0,'18'0'15,"-36"0"-15,36-18 0,0 18 16,-1 0-16,1 18 16,0 35-1,-1 70 1,1 18-1,-18-35 1,17 0 0,1-35-1,-18-89 17,0 0-17,-18-52-15,1-89 31,-18-17-15,17-1 0,18 89-1,18 17 1,34 54 0,1 17-1,0 35 1,-35-17-16,17 35 15,-35 35 1,-53 0 0,-70 0-1,35-53 1,35-17 0,-53-18-16</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26:59.620"/>
    </inkml:context>
    <inkml:brush xml:id="br0">
      <inkml:brushProperty name="width" value="0.05292" units="cm"/>
      <inkml:brushProperty name="height" value="0.05292" units="cm"/>
      <inkml:brushProperty name="color" value="#FF0000"/>
    </inkml:brush>
  </inkml:definitions>
  <inkml:trace contextRef="#ctx0" brushRef="#br0">26970 13141 0,'-18'0'32,"1"0"-17,-1 0 1,0 0 0,1 0-1,-1 0 16,0 0-15,36 0 47,0 0-48,-1 0-15,19 18 16,-1-18-1,-17 0-15,52 0 32,-35 0-32,36 0 15,52-18 1,1 0 0,-36 18-1,-35 0 1,17 0-1,1 0 1,0 0 0,-1 0-1,-35 0 1,18 0 0,-17 0-1,-1 0 1,-17 0-1,-1 0 1,1 0 15,-36 0 1,1-17-17,-1 17 1,0 0-1</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30:27.054"/>
    </inkml:context>
    <inkml:brush xml:id="br0">
      <inkml:brushProperty name="width" value="0.05292" units="cm"/>
      <inkml:brushProperty name="height" value="0.05292" units="cm"/>
      <inkml:brushProperty name="color" value="#FF0000"/>
    </inkml:brush>
  </inkml:definitions>
  <inkml:trace contextRef="#ctx0" brushRef="#br0">14111 10125 0,'-18'0'32,"36"0"46,0 0-63,-1 0-15,54-18 16,0 18 0,-19 0-16,54 0 15,106 0 16,52 18-15,19-18 0,-89 0-1,-88 17-15,70-17 16,53 0 0,-70 0-1,-53 0 1,-71 0-1,18 0 1,-35 0 0,17 0-1,-17 0 1,-1 0-16,36-17 31,-35 17-31,17 0 31,-53 0 1,1 0-17</inkml:trace>
  <inkml:trace contextRef="#ctx0" brushRef="#br0" timeOffset="954.61">19420 9931 0,'-17'0'0,"-1"0"15,1 0-15,-1 0 16,18 17 31,18-17-16,-1 0-31,1 0 16,35 0-1,70 0 1,18 0 0,-53 0-1,-35 0-15,36-17 16,16 17-1,-52 0 1,-35 0 0,-36 0 77</inkml:trace>
  <inkml:trace contextRef="#ctx0" brushRef="#br0" timeOffset="17697.68">14834 10089 0,'0'0'0,"-17"0"16,17 18 15,17-18 16,1 0-16,-18 18-31,18-18 16,-18 35-1,35 0 1,-18 1-1,-17-19-15,18 18 16,17 18 0,1-17-1,-1-19 1,-17-17 0,-1 0-16,1-17 15,35-19 1,17-17-1,1-17 17,-18 35-17,-36 17-15,36-17 16,0-1 0,0 19-1,-35 17 1,0-18-16,-1 18 15,1 0 1,-1 0 0,1 0-1,-36 18 32,1-1-31</inkml:trace>
  <inkml:trace contextRef="#ctx0" brushRef="#br0" timeOffset="36756.55">11448 8784 0,'-18'0'15,"0"0"-15,1 0 16,-1 0-1,0 0 1,1 0-16,-1 0 16,1 0-1,-1 0 17,0 18-17,1-18 1,-1 0 15,36 0 32,-1 0-48,1 0-15,0 0 16,-1 0-16,36 0 15,35 0 1,-17 0 15,17-18-15,-53 18 0,-17 0-1,0 0 1,-36 0 15,0 0-15,-17 18-1,17-18-15</inkml:trace>
  <inkml:trace contextRef="#ctx0" brushRef="#br0" timeOffset="37404.61">11395 8590 0,'-18'0'16,"36"0"-16,-54-18 0,19 18 15,-18 0 1,35-17-16,-18 17 16,0 0 15,18 17 31,18-17-62,0 18 16,17-18 0,53 35-1,18 1 1,-36-19-1,1 19 1,-18-19 0,-35 1-1,-1 0-15,-17-1 32,-53 18-17,-35 1 1,17-1-1,36-35-15,-18 18 16,0 17 0,36-17 15,-1-18-15</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31:24.826"/>
    </inkml:context>
    <inkml:brush xml:id="br0">
      <inkml:brushProperty name="width" value="0.05292" units="cm"/>
      <inkml:brushProperty name="height" value="0.05292" units="cm"/>
      <inkml:brushProperty name="color" value="#FF0000"/>
    </inkml:brush>
  </inkml:definitions>
  <inkml:trace contextRef="#ctx0" brushRef="#br0">26000 9543 0,'-18'-18'32,"0"18"-1,1 0-16,-1 0 1,1 0-16,-36 0 16,0 0-1,17 0 1,-16 0 0,16 0-16,1 0 15,0 0 1,17 0-1</inkml:trace>
  <inkml:trace contextRef="#ctx0" brushRef="#br0" timeOffset="600.08">25982 9278 0,'18'0'0,"-18"-18"16,-18 18 62,0 0-78,1 0 16,-71 36-1,-1-1 17,37 0-17,16-17-15,-17 0 16,36-1-16,-19 1 15,-17 17 1,36-17 0,-1-18 15,36 0 0,-1 0-15,1 17-1,0-17-15,17 18 16,36 17 0,-18 1-1</inkml:trace>
  <inkml:trace contextRef="#ctx0" brushRef="#br0" timeOffset="3002.82">24465 10654 0,'0'0'0,"18"0"16,-1 0 0,-17-18-16,18 18 15,-36 0 63,1 0-62,-1 0-16,-35 0 31,-17 0-15,-1 0 0,36 0-16,-36 0 15,36 18-15,-18-18 16,0 0-1,18 0 1,35-18 47</inkml:trace>
  <inkml:trace contextRef="#ctx0" brushRef="#br0" timeOffset="3436.01">24412 10460 0,'0'-18'16,"0"36"-16,18-36 0,0 18 0,-1-17 16,1-1-1,-18 0 1,-18 18 0,1 0-1,-1 18 1,-35-18-16,-35 35 31,17 1-15,18-1-1,36-18 1,17 1 0,0 17-1,53-17 1,35 17-1,-35-17 1</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10:31:44.251"/>
    </inkml:context>
    <inkml:brush xml:id="br0">
      <inkml:brushProperty name="width" value="0.05292" units="cm"/>
      <inkml:brushProperty name="height" value="0.05292" units="cm"/>
      <inkml:brushProperty name="color" value="#FF0000"/>
    </inkml:brush>
  </inkml:definitions>
  <inkml:trace contextRef="#ctx0" brushRef="#br0">9842 10689 0,'-17'0'31,"-1"0"-31,1 0 31,34 0 1,-17 18-17,35-18 1,71 0-1,35 0 1,-17 0 0,-71 0-16,53 0 15,-53 0-15,35 0 16,-35 0 0,-18 0-1,-53 0 16</inkml:trace>
  <inkml:trace contextRef="#ctx0" brushRef="#br0" timeOffset="418.69">10301 10460 0,'-18'0'0,"36"0"0,-71 0 15,18 0 1,17 0 0,1 0-1,34 0 1,19 18-1,52 17 1,18 0 0,-18-17 15,18 17-15,-53 0-1,-71 1 1,-35-1-1,-18 0 1,-17 18 0,0-18-1</inkml:trace>
  <inkml:trace contextRef="#ctx0" brushRef="#br0" timeOffset="2170.16">9666 11659 0,'0'-17'32,"18"17"46,-1 0-47,1 17-31,0-17 16,17 0-1,0 0-15,89 18 16,-18-18 0,52 0-1,-17 0 1,-88 0-1,-35 0-15,0 0 16</inkml:trace>
  <inkml:trace contextRef="#ctx0" brushRef="#br0" timeOffset="2519.14">10231 11501 0,'-18'0'0,"36"0"0,-36-18 15,0 18 1,1 0 0,17 18 15,17-18-16,54 35 1,-1 0 0,1 0-1,-36-17-15,1 0 16,-19 17 0,-52 18 15,-106 17-16,53-34 1,17-19-16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23:33.172"/>
    </inkml:context>
    <inkml:brush xml:id="br0">
      <inkml:brushProperty name="width" value="0.05292" units="cm"/>
      <inkml:brushProperty name="height" value="0.05292" units="cm"/>
      <inkml:brushProperty name="color" value="#FF0000"/>
    </inkml:brush>
  </inkml:definitions>
  <inkml:trace contextRef="#ctx0" brushRef="#br0">12647 2205 0,'0'0'0,"0"-18"47,18 18-16,-18 18 16,0-1-31,-18-17-16,18 53 15,0 18 17,0-18-17,18-18-15,-1 71 16,-17-53 0,0 35-1,18-53 1,-18 1-1,18-19 17</inkml:trace>
  <inkml:trace contextRef="#ctx0" brushRef="#br0" timeOffset="717.77">13088 2258 0,'0'-18'16,"0"36"-16,0-54 15,-18 36 1,1 0 0,-1 0-1,1 0 1,-1 0-16,0 18 16,1 17-1,-1-17-15,-17 35 16,-1 35-1,36 18 1,18 0 0,35-71-1,-35 0 1,17-17-16,53 0 16,-17-36 15,-18-53-16,-18 1 1,-35-54 0,-35 19-1,-18 34 1,-18 36 0,18 35-1,-17 35 1,-1 0-1,53-17 1</inkml:trace>
  <inkml:trace contextRef="#ctx0" brushRef="#br0" timeOffset="1368.09">13529 2275 0,'0'-35'31,"-18"35"-15,1-18-1,-1 18 17,0 18-17,1 0-15,-1 52 31,1-17-15,-1-17-16,18 52 16,0-18-1,35 1 1,18-1 0,18-52-1,-18-36 1,-1-17-1,-16-71 1,-19 0 0,-70 1-1,18 52 1,-35-18 15,-1 53-15,18 36-1,18 0 1,17 17 0,18-17-16</inkml:trace>
  <inkml:trace contextRef="#ctx0" brushRef="#br0" timeOffset="1986.04">13917 2258 0,'0'0'15,"0"-36"17,0 19-32,-18 17 15,1 0 1,-1 0 0,-17 17-1,0 19 1,17-1-1,0-17-15,1 17 16,17 36 0,17 17-1,19-18 1,17-17 15,-18-18-15,35-35-1,1-35 1,-18-18 0,-36-17-1,-17 52-15,-17-52 16,-36-36 0,-18 53-1,-17 17 1,35 36-1,0 18 1,36 17 0</inkml:trace>
  <inkml:trace contextRef="#ctx0" brushRef="#br0" timeOffset="2920.75">14446 2434 0,'18'0'94,"0"0"-63,-1 0-15,1 0-16,17 0 15,0 0 1,54 0 0,-37 0-1,19-17 1,-53 17-1,-36 0 17,0 0 15</inkml:trace>
  <inkml:trace contextRef="#ctx0" brushRef="#br0" timeOffset="4287.39">15117 2064 0,'0'0'0,"17"0"16,-17-18-1,18 18 32,-18 18-47,0-1 16,17 1-1,1 17 1,-18-17-16,35 35 16,-17 0-1,0 17 1,35 19-1,-18-1 17,-18-53-17,1-17-15,-18-1 0,18 1 32</inkml:trace>
  <inkml:trace contextRef="#ctx0" brushRef="#br0" timeOffset="5021.46">15804 2117 0,'18'-18'0,"0"0"31,-1 18-31,-34 18 47,-1-18-32,-17 18 1,-18-1 0,35 1-16,-52-18 15,-1 0 1,1 0 0,17-18-1,35-17 1,18 0-1,35 17 17,1-17-17,34 35 1,-17 17 0,18 36-1,-36 36 1,-53 16-1,-35-16 1,0-54 0,1 18-1,16-36 1,54-17 31,17-17-32,0-1 1,89-17 0,-54 35-16,-34-18 15,17 18 1,0 18-16</inkml:trace>
  <inkml:trace contextRef="#ctx0" brushRef="#br0" timeOffset="5305.79">16087 2046 0,'0'0'16,"-18"-18"-16,0 1 31,36-1 0,0 18-31,17-17 16,71-19 0,-36 19-1,-52 17-15</inkml:trace>
  <inkml:trace contextRef="#ctx0" brushRef="#br0" timeOffset="5772.41">15981 1993 0,'0'0'16,"17"0"15,-17 18-31,18-1 15,0 36 1,-1 0 0,-17-35-1,0 35 1,18-18 0,-18-17-1,0-36 16,0 0-15,0 1-16,18-1 16,35-17-1,35 17 1,18 36 0,-18 17-1,-35 0 1,-36 36 15,-52 0-15,-18-18-1,-17-36 1,34-17-16</inkml:trace>
  <inkml:trace contextRef="#ctx0" brushRef="#br0" timeOffset="6225.11">16704 1887 0,'0'-17'0,"0"34"0,18-52 16,-18 17-16,17 1 15,-34 34 17,-19 36-1,19 18-15,-1-36-16,0 71 15,18-18 1,53 0-1,-35-70-15,35 17 16,53-17 0,-36-36-1,-52-17 1,-53 0 0,-53 17-1,-71 18 16,18 53-15,70-18-16</inkml:trace>
  <inkml:trace contextRef="#ctx0" brushRef="#br0" timeOffset="7892.53">12629 3104 0,'0'0'0,"-17"0"0,-1 0 15,1 0 1,-1-17 0,0-1-1,18 1 17,18-1-17,17-17 1,-17 17-16,35 18 15,-18 0-15,18 0 16,17 35 0,-52 53-1,-71-17 1,-17 0 0,34-36 15,-17 0-16,36-17 1,34-36 0,19 18-1,70 0 1,-18 18 0,0 17-1,-88 0 1,0-17-16,-18 17 15,-88 18 1,1-18 0,34-17-1,53-18-15,1 0 16</inkml:trace>
  <inkml:trace contextRef="#ctx0" brushRef="#br0" timeOffset="8293.04">13159 3175 0,'0'-18'16,"0"36"-16,0-53 0,0 17 16,-18 18-1,0 0 1,1 18-1,-1 35 1,18 0 0,0-36-16,18 36 15,35 0 17,35-18-32,18-52 31,-36-1-16,-17-70 1,-71 0 0,-34-18-1,-54 53 1,53 53 0,18 18-16,-1-1 0</inkml:trace>
  <inkml:trace contextRef="#ctx0" brushRef="#br0" timeOffset="8693.15">13564 3104 0,'18'0'15,"-36"0"-15,36-17 0,0-1 16,-1-17-1,-34 35 17,-19 18-17,36-1-15,-35 18 16,0 54 0,35-1-1,17-53 1,72 0-1,16-70 1,-16-18 0,-72 18-1,-34-36 1,-54 1 0,0 70-1,19 0 1</inkml:trace>
  <inkml:trace contextRef="#ctx0" brushRef="#br0" timeOffset="9110.02">14041 3052 0,'0'-18'16,"0"36"-16,0-54 0,0 19 16,0-1-16,-18 18 15,-35 0 1,0 53 15,0 17-15,36-34-16,17 17 15,0 0 1,70-1 0,36-34-1,0-36 1,-53-17 0,-36-18-1,-52-35 1,-36 35-1,-17 36 1</inkml:trace>
  <inkml:trace contextRef="#ctx0" brushRef="#br0" timeOffset="9397.01">14940 3157 0,'0'-17'15,"18"17"16,-1 0 1,1 0-17,17 0-15,-17 0 0,88-18 16</inkml:trace>
  <inkml:trace contextRef="#ctx0" brushRef="#br0" timeOffset="10077.26">15663 2787 0,'-17'-18'0,"34"36"0,-52-53 31,53 17-15,-18 0-16,35 1 16,53-19-1,18 19 1,0 17 0,-53 35-1,-53 18 1,-53 18-1,-35-1 1,35-35 0,35-17-1,-17 0-15,52-18 47,1 0-47,35 0 16,18 0-1,34 17 1,-16 19 0,-72 17-1,-52-18 1,17 0-16,-35 0 16,-35 1-1,0-36 1,70 0-1</inkml:trace>
  <inkml:trace contextRef="#ctx0" brushRef="#br0" timeOffset="10344.6">16175 2769 0,'17'-17'15,"-34"34"-15,34-52 0,1 17 16,0 18 0,-1 0-1,-17 18-15,18 0 16,17 52 0,1 36-1,-19 0 1,1-18-1,-18-70 1</inkml:trace>
  <inkml:trace contextRef="#ctx0" brushRef="#br0" timeOffset="10945.26">16898 2716 0,'18'-17'0,"-36"34"0,53-52 16,-17 17 0,-36 36 15,1 0-31,-1 17 15,-52 18 1,17-18 0,35-17-1,-35 0 1,35-18-16,-17 0 16,-18-18-1,18-35 1,35 0-1,18 0 1,52 35 0,18 18-1,1 71 1,-54 0 0,-35-36-16,-18 35 15,-35 36 1,-17-35-1,34-54 1,19 1 0,34-18-1,1-18 1,17 1 0,54-18-1,-1 17 1,-53 0-16</inkml:trace>
  <inkml:trace contextRef="#ctx0" brushRef="#br0" timeOffset="11395.83">17268 2540 0,'-17'-53'16,"34"106"-16,-52-141 0,35 70 15,-35 1-15,0 17 16,35 17-16,-36 18 15,19 36 1,34 17 0,54-17 15,52 17-15,-52-53-1,-53 1-15,17-1 16,-35 35-1,-88-17 1,-18-17 0,35-19-1,1-34 1,52-1-16,18-35 16,71-35-1,-18 0 1,-18 52-16,18-34 15,-36-1 1,-87 36 15,-89 35-15,18 18-16</inkml:trace>
  <inkml:trace contextRef="#ctx0" brushRef="#br0" timeOffset="12885.11">13018 3916 0,'0'0'0,"-18"0"31,18-18-31,-18 18 16,1 0-16,-1 0 16,-35 0-1,0 35 1,18 1 0,17-19-16,1 19 15,34 17 1,54 0-1,-1-18 17,-17-18-32,53 19 15,0-1 1,-71 0 0,-70 18-1,-18-18 1,-18-17-1,-34 0 1,16-36 0,89-52-1,18-1 1,70-52 0,-17-1-1,-71 53 1,-53 36-1,-35 35 17,-18 35-17,35 18 1</inkml:trace>
  <inkml:trace contextRef="#ctx0" brushRef="#br0" timeOffset="13165.28">13247 3933 0,'0'-17'16,"0"34"-16,17-52 16,-17 18-16,18-1 15,0 18 1,-18 18-1,17 34 1,1 19 0,0-18-1,-1 18 1,1-36-16,0 35 16,-1-34-16</inkml:trace>
  <inkml:trace contextRef="#ctx0" brushRef="#br0" timeOffset="13766.28">13864 3881 0,'18'-18'16,"-36"36"-16,53-54 0,-17 19 0,17-19 31,-17 19-15,-18 34-1,-35 19 1,-36 17 0,1-1-1,-1-34 1,36-18-1,-1-18 1,19-34 0,17-19-1,17 36 1,1 17-16,17 0 31,-17 18-31,35 36 31,0 34-15,-18 1 0,-17-36-16,17 53 15,18 18 1,-18-18 0,-17-35-1,-18-17 1,-35-19-1,-71 18 1,0-35 0,53 18-1,18-36 1</inkml:trace>
  <inkml:trace contextRef="#ctx0" brushRef="#br0" timeOffset="14315.68">14340 3863 0,'18'-18'0,"-36"36"0,71-53 15,-35 17-15,0 0 16,17 18-1,-53 18 17,1 0-32,-19 17 15,1-17-15,-18 17 16,-17 0 0,34-35-1,19 0-15,-19-18 16,36-34 15,36-19-15,34 18-1,1 35 1,-18 18-16,53 53 16,-71 0-1,-18 18 1,-17-18-16,-17 35 15,-18 18 1,17-53 0,36-18-1,17-17 1,18-18 0,17-18-1,-34 18 1</inkml:trace>
  <inkml:trace contextRef="#ctx0" brushRef="#br0" timeOffset="14550.83">15240 3986 0,'0'0'16,"-18"-17"-16,18-1 15,18 18 17,0 0-17,-1 0 1,19 0 0,-1 0-1</inkml:trace>
  <inkml:trace contextRef="#ctx0" brushRef="#br0" timeOffset="16256.08">16263 3687 0,'0'0'0,"18"-36"16,-18 19-1,0-1-15,0 0 16,-36 1-1,-17-1 1,-35 36 0,18-1-1,34 1-15,-16 17 16,-1 36 0,53-1-1,70 1 1,18-36 15,53 0-15,-17 18-1,-36-17 1,-88-19 0,0 1-16,-17 17 15,-54 1 1,0-19-1,18-52 1,36 0 0,17-54-1,17-34 1,1-1 0,-18 72-1,0 34-15,-18-17 16,-34 17 15,16 18-15,-17 35-1,36-17-15</inkml:trace>
  <inkml:trace contextRef="#ctx0" brushRef="#br0" timeOffset="16524.9">16475 3704 0,'17'-17'15,"1"-1"-15,-18-35 16,18 35 0,-1 54 30,1-19-46,0 36 16,-1 53 0,18 17-1,-17-52 1,0-36-16</inkml:trace>
  <inkml:trace contextRef="#ctx0" brushRef="#br0" timeOffset="17106.91">17022 3634 0,'0'-18'0,"0"36"0,0-54 0,0 19 16,0-1-16,0 36 46,-18-18-30,0 35-16,-35 0 31,0-35-15,18 0 0,0 0-16,-18-35 15,18 0 1,17-18-1,18 35 1,35 0 0,-17 18-16,17 0 15,36 36 1,-1 17 0,1 17-1,-18 18 16,-53-17-15,0 35 0,0-53-1,-18 0 1,-17-36 0,-18 19-1,18-19 1,17-17-1,0 0 1</inkml:trace>
  <inkml:trace contextRef="#ctx0" brushRef="#br0" timeOffset="17625.23">17427 3598 0,'0'-17'16,"0"34"-16,35-70 15,-35 36-15,18 17 0,-18-18 16,18 18-16,-36 0 31,-17 18-15,0-1-16,-18 1 15,-18 17 1,36-35 0,17-17-1,1-19 1,34 19 0,36-19-1,18 19 16,-1 34-15,-35 54 0,-35 0-1,-35 52 1,-18 1 0,18-54-1,35-35 1,18-17-1,35-18 1,17 0 0,-17-18-1</inkml:trace>
  <inkml:trace contextRef="#ctx0" brushRef="#br0" timeOffset="17858.91">17939 3739 0,'0'-17'16,"0"34"-16,0-52 16,0 18-16,17 17 15,1-18 1,17 0-1,36 1 1,-53-1 0</inkml:trace>
  <inkml:trace contextRef="#ctx0" brushRef="#br0" timeOffset="18061.2">17992 3545 0,'0'0'0,"0"-17"15,0-1 1,17 18 0,-17 18-1,18-18 1,-18 17-16,35 36 16,-17-17-16,0 34 15,-1 18 1</inkml:trace>
  <inkml:trace contextRef="#ctx0" brushRef="#br0" timeOffset="18476.72">18662 3316 0,'18'-18'0,"-36"36"0,53-53 16,-17 17-1,-18 1-15,-18 34 32,1 1-17,-1-1-15,-17 36 16,17-35-16,0 35 15,-17 17 1,35-17 0,0-35-1,35-18 17,18 0-17,35-18 1,36-17-1,-71 17 1,-35 1-16</inkml:trace>
  <inkml:trace contextRef="#ctx0" brushRef="#br0" timeOffset="18710.21">18627 3404 0,'0'-17'0,"0"34"0,0-52 15,0 0 1,0 17 0,17 18-1,1 18-15,17 35 32,0 35-17,-17 18 1,0 0-1,-18-54-15</inkml:trace>
  <inkml:trace contextRef="#ctx0" brushRef="#br0" timeOffset="19260.18">19226 3281 0,'0'-18'0,"0"36"0,0-71 32,0 35-17,-35 1 16,0 17-15,17 0 0,-17 17-1,35 1-15,-35 17 16,17 36 0,18 17-1,0 0 1,35-35-1,36 0 1,17-35 15,18-36-31,-18-35 32,-35-18-17,-35 1 1,-36-36-1,-35 18 1,0 88 0,-53 0-1,36 35-15</inkml:trace>
  <inkml:trace contextRef="#ctx0" brushRef="#br0" timeOffset="20044.66">19808 3087 0,'0'0'0,"18"-35"16,-18 17 0,-18-17-1,-17 17 17,0 0-17,-18 18 1,0 36-1,18-1 1,0 18 0,35-18-1,35 0 1,0-35 0,36-17-1,-1-19 1,-17-16-1,-53 16 1,0 19-16,0-1 31,0 36-15,0-1 0,0 36-1,0-35-15,0 52 16,35 36-1,1 0 1,-19-18 0,1-17-1,-53-54 1,-1 1 0,1-18-16</inkml:trace>
  <inkml:trace contextRef="#ctx0" brushRef="#br0" timeOffset="20580.32">20214 2946 0,'0'-18'0,"0"0"15,0-17 1,-17 53 46,17-1-62,-36 36 16,19 0 0,17-17-16,-18 16 31,18-16-31,0 34 16,18 18-1,35-17 1,-1-36-1,-16-17-15,17-18 16,0-18 0,-36-17-1,-34 0 1,-54-1 0,-35 19-1,0 52 1,53 0-1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24:35.378"/>
    </inkml:context>
    <inkml:brush xml:id="br0">
      <inkml:brushProperty name="width" value="0.05292" units="cm"/>
      <inkml:brushProperty name="height" value="0.05292" units="cm"/>
      <inkml:brushProperty name="color" value="#FF0000"/>
    </inkml:brush>
  </inkml:definitions>
  <inkml:trace contextRef="#ctx0" brushRef="#br0">9419 18468 0,'-17'0'16,"-1"0"0,0 0-1,18-18 95,18 18-48,0 0-15,-18-17-31,17 17-16,1 0 46,-1 0 33,1 0-33,0 0-30,-1 0 15,1 0-15,0 0 0,-1 0-1,-17 17 1,18-17-1,0 0 1,17 0 0,-18 0-1,1-17 1</inkml:trace>
  <inkml:trace contextRef="#ctx0" brushRef="#br0" timeOffset="533.98">9578 18380 0,'0'-18'31,"18"18"-16,-1 0 1,1 18-16,17-18 16,36 17-1,-36 1 1,-17 17 0,-18-17-1,0 0 1,-53-18 15,17 35-15,1 0-16</inkml:trace>
  <inkml:trace contextRef="#ctx0" brushRef="#br0" timeOffset="1870.58">12488 18380 0,'0'0'0,"0"-18"15,0 0-15,0 1 16,0-1 46,18 18-30,0 0-1</inkml:trace>
  <inkml:trace contextRef="#ctx0" brushRef="#br0" timeOffset="4103.92">14764 18891 0,'17'0'16,"-17"-17"-16,18-1 0,-18-17 15,18-1 1,-18-17 0,0 36 30,0 34 33,0-34-79,-18 17 46,18-18-30,0 36-16,-18-1 16,1-34 15,-1 17-15,0 17-1,18-34 32,-17 17-47,17-18 16,0 1-16,-18 17 15,18 17 1,0 1 0,0-1 30,0 1-46,18-36 32,35 18-17,17 0 1,-34 0 0,-1 0-16,0 0 15,53 0 1,-17-17-1,17-1 1,-35 18 0,-35 0-16,35 0 15,-36 0 1,36 0 0,-35 0-16,17 0 15,36 0 1,-36 0-1,0 0-15,0 0 16,36 0 0,0-17-1,-36 17 1,0-18 0,36 18-1,17 0 1,0-18-1,-17 1 1,-54 17-16,36 0 16,-18 0-1,18 0-15,0 0 16,0 0 15,-35 0-15,17 0-1,0-18 1,-17 18 0,0 0 15,-36 0-15,0 0-1,1 18-15</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25:37.690"/>
    </inkml:context>
    <inkml:brush xml:id="br0">
      <inkml:brushProperty name="width" value="0.05292" units="cm"/>
      <inkml:brushProperty name="height" value="0.05292" units="cm"/>
      <inkml:brushProperty name="color" value="#FF0000"/>
    </inkml:brush>
  </inkml:definitions>
  <inkml:trace contextRef="#ctx0" brushRef="#br0">9313 18521 0,'0'17'16,"-17"-17"0,-1 0-1,18-17 1,-18 17-16,36-18 47,0 18-32,-1 0 1,1 18-16,17-18 31,-17 0-31,17 0 16,18-18 0,18 18-1,-36 0 1,0 0-1,-17-17 1,-1 17 0,1 0 15,0 0 0,-18-18-15,0 36-1,-18-18 17,0 0-1</inkml:trace>
  <inkml:trace contextRef="#ctx0" brushRef="#br0" timeOffset="32089.8">9172 15293 0,'0'0'0,"-17"0"16,-1-18 0,0 18-1,36 0 48,0 0-32,-1 0-15,1 0-16,17 18 15,0-18-15,36 0 16,35 0-1,17-18 1,-35 18 0,-35 0 15,-35 0-15,-36 0 30,1 0-14,17-17-32</inkml:trace>
  <inkml:trace contextRef="#ctx0" brushRef="#br0" timeOffset="32503.77">9543 15117 0,'-18'0'16,"0"-18"-16,1 18 15,-19 0 1,1-18 0,18 18-1,17 18 1,17 0-1,36 17 1,18-18 0,17 1-1,-35 0 1,0-18 0,-36 17-1,-17 1 1,-35 17-1,-18 1 1,-17 16 0,-19 1-1,19-17 17</inkml:trace>
  <inkml:trace contextRef="#ctx0" brushRef="#br0" timeOffset="34770.11">18203 15205 0,'0'-18'0,"0"0"32,-17 18 14,-1 0-30,0 0 0,1 18-1,-1-18 17,36 0-17,-1 0 16,1 0-15,35 0 0,-35 0-16,52-18 15,1 18 1,35-17 0,-36 17-1,-35-18 1,-17 18 15,-36 0-15,1 0 15,-1 0-15,0 0-16</inkml:trace>
  <inkml:trace contextRef="#ctx0" brushRef="#br0" timeOffset="37410.14">18327 14993 0,'0'-18'47,"17"18"-16,-17 18 235,-17-18-94,17 18-157,-18-18 1,18 17-16,-17-17 15,-1 18 1,0-18 0,1 18-1,-1-1 1,0-17 0,18 18-16,-17-18 15,-1 0 32,18 18-16,-18-18 16,18 17 109,0-34-46,18 17-95,-36 0 298,1 0-251,-1 0 110,18 17-140,-17-17-1,17 18 16,-18-18 78,18 17-110,18-17 298,-1 0-298,1 18 1,17-18 0,-17 18-1,17-1 1,18 19 0,0-1-1,-18-17-15</inkml:trace>
  <inkml:trace contextRef="#ctx0" brushRef="#br0" timeOffset="56274.7">18256 18239 0,'0'-18'16,"-17"18"62,-1 0-47,18 18 0,0-36 16,18 18 0,-1 0-31,1 0-1,0 0-15,52 0 16,36-18 0,-36 18-1,-34 0-15,34-17 16,-17 17 0,-18 0-1,-52 0 63,17 17-46,-18-17-32</inkml:trace>
  <inkml:trace contextRef="#ctx0" brushRef="#br0" timeOffset="56970.4">18327 18098 0,'0'0'0,"17"-18"15,-17 0 1,18 1-1,0 17 1,-18 17 15,0 1-15,-18-18 0,0 35-1,-17-17 1,35-1-16,-53 19 15,36-19-15,-19 1 16,-34 17 15,35-17-15,52-18 31,1-18-32,17 18 1,-17 0-16,-1-17 16,1 17-16,0 0 15,-1 17 1,1 1 0,0 17-1,-1 0 1,1-35-1,-1 36-15,19-36 32,-19 0-32</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27:22.226"/>
    </inkml:context>
    <inkml:brush xml:id="br0">
      <inkml:brushProperty name="width" value="0.05292" units="cm"/>
      <inkml:brushProperty name="height" value="0.05292" units="cm"/>
      <inkml:brushProperty name="color" value="#FF0000"/>
    </inkml:brush>
  </inkml:definitions>
  <inkml:trace contextRef="#ctx0" brushRef="#br0">9208 15311 0,'-18'-18'15,"18"0"17,-18 18-17,1 0 1,-1-17-1,0 17 1,36 0 78,0 17-79,17-17-15,-17 0 16,34 0 0,-16 0-16,52 0 15,-53 0-15,53-17 16,18-1 0,-35 18-1,-54 0 1,1 0-1,-36 0 64,1 0-48</inkml:trace>
  <inkml:trace contextRef="#ctx0" brushRef="#br0" timeOffset="702.49">9472 15099 0,'-18'0'31,"18"18"31,18-18-62,0 0 32,-1 17-17,1-17-15,53 18 16,-19-18-1,19 0 1,0 17 0,-19-17-1,-34 0 1,-18 18 0,0 0-1,-35 17 1,-18 0-1,35-17 1,-35 17 0,-17 18-1,17-18-15</inkml:trace>
  <inkml:trace contextRef="#ctx0" brushRef="#br0" timeOffset="1318.04">9190 16140 0,'0'0'0,"-18"0"15,18 17 32,18-17-31,17 0-1,53-17 1,36-19 0,-18 36-1,-53-17-15,105 17 16,-105 0-1,0 17 1,-71 1 0</inkml:trace>
  <inkml:trace contextRef="#ctx0" brushRef="#br0" timeOffset="1701.09">9543 15998 0,'-36'0'16,"72"0"-16,-89 0 0,35 0 0,-17 0 16,17-17-1,53 17 16,-17 0-31,35 0 16,53 17 0,-36 1-1,19 0 1,-37-1 0,-34 19-1,-18-19 1,-53 36 15,0 0-15,-17-18-1,52-17-15</inkml:trace>
  <inkml:trace contextRef="#ctx0" brushRef="#br0" timeOffset="2371.55">9119 16933 0,'0'0'0,"-17"0"15,17 18 1,17-18 0,1 0-1,0 0-15,70 0 16,-18-18-1,54 18 1,17 0 0,-35 0-1,-71 0 1,-17 18 0</inkml:trace>
  <inkml:trace contextRef="#ctx0" brushRef="#br0" timeOffset="2822.37">9419 16828 0,'-17'-18'15,"34"36"-15,-52-36 0,17 0 16,1 1 0,17-1-1,0 36 17,17-18-32,-17 17 15,18-17 1,17 18-16,53 17 31,18 0-15,35-17-1,-105 0 1,-1-18 0,-35 17-1,-35 36 1,-18 0-1,-18 0 1,18-18 0,-17 1-1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9T09:31:11.138"/>
    </inkml:context>
    <inkml:brush xml:id="br0">
      <inkml:brushProperty name="width" value="0.05292" units="cm"/>
      <inkml:brushProperty name="height" value="0.05292" units="cm"/>
      <inkml:brushProperty name="color" value="#FF0000"/>
    </inkml:brush>
  </inkml:definitions>
  <inkml:trace contextRef="#ctx0" brushRef="#br0">5168 8837 0,'0'0'0,"18"0"125,-1 0-110,1 0 1,0 0-1,17 0-15,-17 0 0,70 0 16,71 0 15,52 0-15,1 0 0,-36 18-1,-87-18 1,16 0-1,-34 17 1,-36-17 0,-17 0-16,-1 0 15,1 0 1,-36 0 31,1 0-32,-1 0 1</inkml:trace>
  <inkml:trace contextRef="#ctx0" brushRef="#br0" timeOffset="29298.58">3157 11501 0,'0'0'0,"-17"0"0,34 0 46,1 0-46,0 0 16,-1 0 15,-17-18-15,18 18 0,0 0-1,-1 0 1,18 0-1,1 0 1,-19 0 0,19 0-1,17 0 1,-1 0 0,-16 0-1,-19 0 1,19 0-1,-1 0 1,18 0 0,-18 0-1,-17 0-15,17 0 16,0 0 0,1 0-1,-1 0 1,-17 0-1,17 0 17,0 0-17,-17 0 1,-1 0 0,1 0-16,0 0 15,17 0 1,-17 0-1,17 0 1,0 0 0,18 0-1,-18-18 1,-17 18 0,-36 0 62</inkml:trace>
  <inkml:trace contextRef="#ctx0" brushRef="#br0" timeOffset="39071.56">7479 14358 0,'0'18'0,"-18"-18"16,1 0-1,-1 0 1,36 0-1,-1 17 1,1 1 0,0-18-1,-1 0-15,1 0 16,35 18 0,35-18 15,0-18-16,-17 0 1,17 18 0,18 0-1,0 18 1,-1-18 0,-34 18-1,52-1 1,1-17-1,-1 0 1,-52 0 0,-18 0-16,17 18 15,36-18 1,-18 0 0,18-18-1,-53 18 1,35 0 15,-17 0-15,-1 0-1,1 0 1,-36 18 0,36-18-1,-36 0 1,18 0-1,-35 0 1,35 0 0,-1 0-1,19 0 1,-18 0 0,-18 0-16,36 0 15,35 0 16,-1-18-15,1 18 0,-53 0-1,-17 0-15,16 0 16,19-17 0,0 17-1,-19 0 1,-34 0-16,53-18 15,17 18 1,-18 0 0,19 0-1,-37 0 1,37 0 0,17 0-1,35 0 16,0 0-15,-71 0 0,-34 0-16,17 0 15,35 0 1,18-18 0,-18 18-1,-53 0-15,53 0 16,53 0-1,-17 0 1,-18 0 0,-36 0-1,18-17 17,-52 17-32,17 0 31,17 0-31,54-18 31,17 18-15,-18 0-1,-52 18 1,-36-18 0,-17 0-1,-1 0 16,1 0-15,0 0 15,-1 0 79,1 0-79,-1 0 0,1 17 0,0-17-15,-1 0 0,-17-17 46</inkml:trace>
  <inkml:trace contextRef="#ctx0" brushRef="#br0" timeOffset="44851.03">13864 16686 0,'-17'0'16,"17"-17"-1,-18 17 1,-17 0 0,-1 0-1,19 0 1,34 0 78,1 0-79,0 0 1,-1 0 0,19 0-1,-1 0-15,0 0 16,36-18-1,-1 18 1,-17 0 0,18 0-1,-36 0 1,36 0 0,-19 0-1,19 0 1,-18 0-1,-18 0 17,0 0-17,-17 0 1,0 0 0,17 0-1,18 0 1,17 0-1,-17 0 1,-17 0 0,34 0-1,-17 0 1,18 0 0,-1 0-1,-17 0 1,35 0-1,1 0 17,-19 0-17,-17 0 1,-35 0-16,17 0 16,0 0-1,36 0 1,17 0-1,18 0 1,-36 0 0,19 0-1,-1 0 1,-35 0 0,35 18-1,-18-18 1,36 0 15,-18 0-15,-35 0-1,-17 17-15,17-17 16,17 0 0,1 0-1,17 0 1,-18 0-1,36 0 1,-18-17 0,18 17-1,-70 0 1,16 0 0,-16 0-1,-1 0 1,-17 0 15,-1 0-31,1 0 16,0 0-1,-36 0 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7EA9E-D675-4708-ADC8-3F6A671829A2}"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BC1F8-B591-43DC-9BA9-3FFB1191E75A}" type="slidenum">
              <a:rPr lang="en-US" smtClean="0"/>
              <a:t>‹#›</a:t>
            </a:fld>
            <a:endParaRPr lang="en-US"/>
          </a:p>
        </p:txBody>
      </p:sp>
    </p:spTree>
    <p:extLst>
      <p:ext uri="{BB962C8B-B14F-4D97-AF65-F5344CB8AC3E}">
        <p14:creationId xmlns:p14="http://schemas.microsoft.com/office/powerpoint/2010/main" val="18270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a:t>
            </a:fld>
            <a:endParaRPr lang="en-US"/>
          </a:p>
        </p:txBody>
      </p:sp>
    </p:spTree>
    <p:extLst>
      <p:ext uri="{BB962C8B-B14F-4D97-AF65-F5344CB8AC3E}">
        <p14:creationId xmlns:p14="http://schemas.microsoft.com/office/powerpoint/2010/main" val="1996494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of doing that would be to add a new entry to access any physical address, but that is not a valid solution because the user application can also access everything using that entry.</a:t>
            </a:r>
          </a:p>
        </p:txBody>
      </p:sp>
      <p:sp>
        <p:nvSpPr>
          <p:cNvPr id="4" name="Slide Number Placeholder 3"/>
          <p:cNvSpPr>
            <a:spLocks noGrp="1"/>
          </p:cNvSpPr>
          <p:nvPr>
            <p:ph type="sldNum" sz="quarter" idx="5"/>
          </p:nvPr>
        </p:nvSpPr>
        <p:spPr/>
        <p:txBody>
          <a:bodyPr/>
          <a:lstStyle/>
          <a:p>
            <a:fld id="{9D5C5206-1C00-4D1F-B7DD-A53B69BD1FC1}" type="slidenum">
              <a:rPr lang="en-US" smtClean="0"/>
              <a:t>12</a:t>
            </a:fld>
            <a:endParaRPr lang="en-US"/>
          </a:p>
        </p:txBody>
      </p:sp>
    </p:spTree>
    <p:extLst>
      <p:ext uri="{BB962C8B-B14F-4D97-AF65-F5344CB8AC3E}">
        <p14:creationId xmlns:p14="http://schemas.microsoft.com/office/powerpoint/2010/main" val="3773780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MMU table contains another field that contains the least privilege level required to access that entry, to prevent a user program from accessing the entry corresponding to OS (which allows access to entire physical address space).</a:t>
            </a:r>
          </a:p>
        </p:txBody>
      </p:sp>
      <p:sp>
        <p:nvSpPr>
          <p:cNvPr id="4" name="Slide Number Placeholder 3"/>
          <p:cNvSpPr>
            <a:spLocks noGrp="1"/>
          </p:cNvSpPr>
          <p:nvPr>
            <p:ph type="sldNum" sz="quarter" idx="5"/>
          </p:nvPr>
        </p:nvSpPr>
        <p:spPr/>
        <p:txBody>
          <a:bodyPr/>
          <a:lstStyle/>
          <a:p>
            <a:fld id="{9D5C5206-1C00-4D1F-B7DD-A53B69BD1FC1}" type="slidenum">
              <a:rPr lang="en-US" smtClean="0"/>
              <a:t>13</a:t>
            </a:fld>
            <a:endParaRPr lang="en-US"/>
          </a:p>
        </p:txBody>
      </p:sp>
    </p:spTree>
    <p:extLst>
      <p:ext uri="{BB962C8B-B14F-4D97-AF65-F5344CB8AC3E}">
        <p14:creationId xmlns:p14="http://schemas.microsoft.com/office/powerpoint/2010/main" val="4284639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applications can not set its segment registers to use index 3, because only software running in ring-0 can use that index.</a:t>
            </a:r>
          </a:p>
        </p:txBody>
      </p:sp>
      <p:sp>
        <p:nvSpPr>
          <p:cNvPr id="4" name="Slide Number Placeholder 3"/>
          <p:cNvSpPr>
            <a:spLocks noGrp="1"/>
          </p:cNvSpPr>
          <p:nvPr>
            <p:ph type="sldNum" sz="quarter" idx="5"/>
          </p:nvPr>
        </p:nvSpPr>
        <p:spPr/>
        <p:txBody>
          <a:bodyPr/>
          <a:lstStyle/>
          <a:p>
            <a:fld id="{9D5C5206-1C00-4D1F-B7DD-A53B69BD1FC1}" type="slidenum">
              <a:rPr lang="en-US" smtClean="0"/>
              <a:t>14</a:t>
            </a:fld>
            <a:endParaRPr lang="en-US"/>
          </a:p>
        </p:txBody>
      </p:sp>
    </p:spTree>
    <p:extLst>
      <p:ext uri="{BB962C8B-B14F-4D97-AF65-F5344CB8AC3E}">
        <p14:creationId xmlns:p14="http://schemas.microsoft.com/office/powerpoint/2010/main" val="3800237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15</a:t>
            </a:fld>
            <a:endParaRPr lang="en-US"/>
          </a:p>
        </p:txBody>
      </p:sp>
    </p:spTree>
    <p:extLst>
      <p:ext uri="{BB962C8B-B14F-4D97-AF65-F5344CB8AC3E}">
        <p14:creationId xmlns:p14="http://schemas.microsoft.com/office/powerpoint/2010/main" val="182467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16</a:t>
            </a:fld>
            <a:endParaRPr lang="en-US"/>
          </a:p>
        </p:txBody>
      </p:sp>
    </p:spTree>
    <p:extLst>
      <p:ext uri="{BB962C8B-B14F-4D97-AF65-F5344CB8AC3E}">
        <p14:creationId xmlns:p14="http://schemas.microsoft.com/office/powerpoint/2010/main" val="2904988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17</a:t>
            </a:fld>
            <a:endParaRPr lang="en-US"/>
          </a:p>
        </p:txBody>
      </p:sp>
    </p:spTree>
    <p:extLst>
      <p:ext uri="{BB962C8B-B14F-4D97-AF65-F5344CB8AC3E}">
        <p14:creationId xmlns:p14="http://schemas.microsoft.com/office/powerpoint/2010/main" val="3514977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18</a:t>
            </a:fld>
            <a:endParaRPr lang="en-US"/>
          </a:p>
        </p:txBody>
      </p:sp>
    </p:spTree>
    <p:extLst>
      <p:ext uri="{BB962C8B-B14F-4D97-AF65-F5344CB8AC3E}">
        <p14:creationId xmlns:p14="http://schemas.microsoft.com/office/powerpoint/2010/main" val="2262674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19</a:t>
            </a:fld>
            <a:endParaRPr lang="en-US"/>
          </a:p>
        </p:txBody>
      </p:sp>
    </p:spTree>
    <p:extLst>
      <p:ext uri="{BB962C8B-B14F-4D97-AF65-F5344CB8AC3E}">
        <p14:creationId xmlns:p14="http://schemas.microsoft.com/office/powerpoint/2010/main" val="3526918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20</a:t>
            </a:fld>
            <a:endParaRPr lang="en-US"/>
          </a:p>
        </p:txBody>
      </p:sp>
    </p:spTree>
    <p:extLst>
      <p:ext uri="{BB962C8B-B14F-4D97-AF65-F5344CB8AC3E}">
        <p14:creationId xmlns:p14="http://schemas.microsoft.com/office/powerpoint/2010/main" val="1302274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21</a:t>
            </a:fld>
            <a:endParaRPr lang="en-US"/>
          </a:p>
        </p:txBody>
      </p:sp>
    </p:spTree>
    <p:extLst>
      <p:ext uri="{BB962C8B-B14F-4D97-AF65-F5344CB8AC3E}">
        <p14:creationId xmlns:p14="http://schemas.microsoft.com/office/powerpoint/2010/main" val="171484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multiple segments, then we need more entries in the MMU table. We also need a mechanism to tell the MMU, which entry to use for the translation.</a:t>
            </a:r>
          </a:p>
        </p:txBody>
      </p:sp>
      <p:sp>
        <p:nvSpPr>
          <p:cNvPr id="4" name="Slide Number Placeholder 3"/>
          <p:cNvSpPr>
            <a:spLocks noGrp="1"/>
          </p:cNvSpPr>
          <p:nvPr>
            <p:ph type="sldNum" sz="quarter" idx="5"/>
          </p:nvPr>
        </p:nvSpPr>
        <p:spPr/>
        <p:txBody>
          <a:bodyPr/>
          <a:lstStyle/>
          <a:p>
            <a:fld id="{9D5C5206-1C00-4D1F-B7DD-A53B69BD1FC1}" type="slidenum">
              <a:rPr lang="en-US" smtClean="0"/>
              <a:t>4</a:t>
            </a:fld>
            <a:endParaRPr lang="en-US"/>
          </a:p>
        </p:txBody>
      </p:sp>
    </p:spTree>
    <p:extLst>
      <p:ext uri="{BB962C8B-B14F-4D97-AF65-F5344CB8AC3E}">
        <p14:creationId xmlns:p14="http://schemas.microsoft.com/office/powerpoint/2010/main" val="696423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13-bits in %ds contains 1. The PA is computed using adding base at index 1 (3000) to VA (100).</a:t>
            </a:r>
          </a:p>
        </p:txBody>
      </p:sp>
      <p:sp>
        <p:nvSpPr>
          <p:cNvPr id="4" name="Slide Number Placeholder 3"/>
          <p:cNvSpPr>
            <a:spLocks noGrp="1"/>
          </p:cNvSpPr>
          <p:nvPr>
            <p:ph type="sldNum" sz="quarter" idx="5"/>
          </p:nvPr>
        </p:nvSpPr>
        <p:spPr/>
        <p:txBody>
          <a:bodyPr/>
          <a:lstStyle/>
          <a:p>
            <a:fld id="{9D5C5206-1C00-4D1F-B7DD-A53B69BD1FC1}" type="slidenum">
              <a:rPr lang="en-US" smtClean="0"/>
              <a:t>22</a:t>
            </a:fld>
            <a:endParaRPr lang="en-US"/>
          </a:p>
        </p:txBody>
      </p:sp>
    </p:spTree>
    <p:extLst>
      <p:ext uri="{BB962C8B-B14F-4D97-AF65-F5344CB8AC3E}">
        <p14:creationId xmlns:p14="http://schemas.microsoft.com/office/powerpoint/2010/main" val="3561120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 is the default segment register for EIP. In this case, the EIP of mov instruction is 10. Because, the higher 13 bits in %cs register contains 2, PA corresponding to EIP can be obtained by adding 8192 to 10.</a:t>
            </a:r>
          </a:p>
        </p:txBody>
      </p:sp>
      <p:sp>
        <p:nvSpPr>
          <p:cNvPr id="4" name="Slide Number Placeholder 3"/>
          <p:cNvSpPr>
            <a:spLocks noGrp="1"/>
          </p:cNvSpPr>
          <p:nvPr>
            <p:ph type="sldNum" sz="quarter" idx="5"/>
          </p:nvPr>
        </p:nvSpPr>
        <p:spPr/>
        <p:txBody>
          <a:bodyPr/>
          <a:lstStyle/>
          <a:p>
            <a:fld id="{9D5C5206-1C00-4D1F-B7DD-A53B69BD1FC1}" type="slidenum">
              <a:rPr lang="en-US" smtClean="0"/>
              <a:t>23</a:t>
            </a:fld>
            <a:endParaRPr lang="en-US"/>
          </a:p>
        </p:txBody>
      </p:sp>
    </p:spTree>
    <p:extLst>
      <p:ext uri="{BB962C8B-B14F-4D97-AF65-F5344CB8AC3E}">
        <p14:creationId xmlns:p14="http://schemas.microsoft.com/office/powerpoint/2010/main" val="382033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24</a:t>
            </a:fld>
            <a:endParaRPr lang="en-US"/>
          </a:p>
        </p:txBody>
      </p:sp>
    </p:spTree>
    <p:extLst>
      <p:ext uri="{BB962C8B-B14F-4D97-AF65-F5344CB8AC3E}">
        <p14:creationId xmlns:p14="http://schemas.microsoft.com/office/powerpoint/2010/main" val="1898688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B227C-73B6-4E41-BA22-45A5C5035F06}" type="slidenum">
              <a:rPr lang="en-US" smtClean="0"/>
              <a:t>25</a:t>
            </a:fld>
            <a:endParaRPr lang="en-US"/>
          </a:p>
        </p:txBody>
      </p:sp>
    </p:spTree>
    <p:extLst>
      <p:ext uri="{BB962C8B-B14F-4D97-AF65-F5344CB8AC3E}">
        <p14:creationId xmlns:p14="http://schemas.microsoft.com/office/powerpoint/2010/main" val="1973356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26</a:t>
            </a:fld>
            <a:endParaRPr lang="en-US"/>
          </a:p>
        </p:txBody>
      </p:sp>
    </p:spTree>
    <p:extLst>
      <p:ext uri="{BB962C8B-B14F-4D97-AF65-F5344CB8AC3E}">
        <p14:creationId xmlns:p14="http://schemas.microsoft.com/office/powerpoint/2010/main" val="74846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27</a:t>
            </a:fld>
            <a:endParaRPr lang="en-US"/>
          </a:p>
        </p:txBody>
      </p:sp>
    </p:spTree>
    <p:extLst>
      <p:ext uri="{BB962C8B-B14F-4D97-AF65-F5344CB8AC3E}">
        <p14:creationId xmlns:p14="http://schemas.microsoft.com/office/powerpoint/2010/main" val="2412072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table shown on this slide is the current GDT, OS code can’t be present as physical addresses in the range [1000-1256], [3000-3128], and [8192-8192+4096].</a:t>
            </a:r>
          </a:p>
        </p:txBody>
      </p:sp>
      <p:sp>
        <p:nvSpPr>
          <p:cNvPr id="4" name="Slide Number Placeholder 3"/>
          <p:cNvSpPr>
            <a:spLocks noGrp="1"/>
          </p:cNvSpPr>
          <p:nvPr>
            <p:ph type="sldNum" sz="quarter" idx="5"/>
          </p:nvPr>
        </p:nvSpPr>
        <p:spPr/>
        <p:txBody>
          <a:bodyPr/>
          <a:lstStyle/>
          <a:p>
            <a:fld id="{9D5C5206-1C00-4D1F-B7DD-A53B69BD1FC1}" type="slidenum">
              <a:rPr lang="en-US" smtClean="0"/>
              <a:t>28</a:t>
            </a:fld>
            <a:endParaRPr lang="en-US"/>
          </a:p>
        </p:txBody>
      </p:sp>
    </p:spTree>
    <p:extLst>
      <p:ext uri="{BB962C8B-B14F-4D97-AF65-F5344CB8AC3E}">
        <p14:creationId xmlns:p14="http://schemas.microsoft.com/office/powerpoint/2010/main" val="4242860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interrupt, the CPU needs to load the cs segment register with the value of the OS’s cs register before jumping to the target interrupt handler.</a:t>
            </a:r>
          </a:p>
        </p:txBody>
      </p:sp>
      <p:sp>
        <p:nvSpPr>
          <p:cNvPr id="4" name="Slide Number Placeholder 3"/>
          <p:cNvSpPr>
            <a:spLocks noGrp="1"/>
          </p:cNvSpPr>
          <p:nvPr>
            <p:ph type="sldNum" sz="quarter" idx="5"/>
          </p:nvPr>
        </p:nvSpPr>
        <p:spPr/>
        <p:txBody>
          <a:bodyPr/>
          <a:lstStyle/>
          <a:p>
            <a:fld id="{E70B227C-73B6-4E41-BA22-45A5C5035F06}" type="slidenum">
              <a:rPr lang="en-US" smtClean="0"/>
              <a:t>29</a:t>
            </a:fld>
            <a:endParaRPr lang="en-US"/>
          </a:p>
        </p:txBody>
      </p:sp>
    </p:spTree>
    <p:extLst>
      <p:ext uri="{BB962C8B-B14F-4D97-AF65-F5344CB8AC3E}">
        <p14:creationId xmlns:p14="http://schemas.microsoft.com/office/powerpoint/2010/main" val="2796451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B227C-73B6-4E41-BA22-45A5C5035F06}" type="slidenum">
              <a:rPr lang="en-US" smtClean="0"/>
              <a:t>30</a:t>
            </a:fld>
            <a:endParaRPr lang="en-US"/>
          </a:p>
        </p:txBody>
      </p:sp>
    </p:spTree>
    <p:extLst>
      <p:ext uri="{BB962C8B-B14F-4D97-AF65-F5344CB8AC3E}">
        <p14:creationId xmlns:p14="http://schemas.microsoft.com/office/powerpoint/2010/main" val="1483606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B227C-73B6-4E41-BA22-45A5C5035F06}" type="slidenum">
              <a:rPr lang="en-US" smtClean="0"/>
              <a:t>31</a:t>
            </a:fld>
            <a:endParaRPr lang="en-US"/>
          </a:p>
        </p:txBody>
      </p:sp>
    </p:spTree>
    <p:extLst>
      <p:ext uri="{BB962C8B-B14F-4D97-AF65-F5344CB8AC3E}">
        <p14:creationId xmlns:p14="http://schemas.microsoft.com/office/powerpoint/2010/main" val="420294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segment register is used to store the index in the MMU table. Each memory access is associated with a segment register. The translation is done using the index in the segment register.</a:t>
            </a:r>
          </a:p>
        </p:txBody>
      </p:sp>
      <p:sp>
        <p:nvSpPr>
          <p:cNvPr id="4" name="Slide Number Placeholder 3"/>
          <p:cNvSpPr>
            <a:spLocks noGrp="1"/>
          </p:cNvSpPr>
          <p:nvPr>
            <p:ph type="sldNum" sz="quarter" idx="5"/>
          </p:nvPr>
        </p:nvSpPr>
        <p:spPr/>
        <p:txBody>
          <a:bodyPr/>
          <a:lstStyle/>
          <a:p>
            <a:fld id="{9D5C5206-1C00-4D1F-B7DD-A53B69BD1FC1}" type="slidenum">
              <a:rPr lang="en-US" smtClean="0"/>
              <a:t>5</a:t>
            </a:fld>
            <a:endParaRPr lang="en-US"/>
          </a:p>
        </p:txBody>
      </p:sp>
    </p:spTree>
    <p:extLst>
      <p:ext uri="{BB962C8B-B14F-4D97-AF65-F5344CB8AC3E}">
        <p14:creationId xmlns:p14="http://schemas.microsoft.com/office/powerpoint/2010/main" val="30821575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32</a:t>
            </a:fld>
            <a:endParaRPr lang="en-US"/>
          </a:p>
        </p:txBody>
      </p:sp>
    </p:spTree>
    <p:extLst>
      <p:ext uri="{BB962C8B-B14F-4D97-AF65-F5344CB8AC3E}">
        <p14:creationId xmlns:p14="http://schemas.microsoft.com/office/powerpoint/2010/main" val="988240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33</a:t>
            </a:fld>
            <a:endParaRPr lang="en-US"/>
          </a:p>
        </p:txBody>
      </p:sp>
    </p:spTree>
    <p:extLst>
      <p:ext uri="{BB962C8B-B14F-4D97-AF65-F5344CB8AC3E}">
        <p14:creationId xmlns:p14="http://schemas.microsoft.com/office/powerpoint/2010/main" val="1131517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34</a:t>
            </a:fld>
            <a:endParaRPr lang="en-US"/>
          </a:p>
        </p:txBody>
      </p:sp>
    </p:spTree>
    <p:extLst>
      <p:ext uri="{BB962C8B-B14F-4D97-AF65-F5344CB8AC3E}">
        <p14:creationId xmlns:p14="http://schemas.microsoft.com/office/powerpoint/2010/main" val="2799161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35</a:t>
            </a:fld>
            <a:endParaRPr lang="en-US"/>
          </a:p>
        </p:txBody>
      </p:sp>
    </p:spTree>
    <p:extLst>
      <p:ext uri="{BB962C8B-B14F-4D97-AF65-F5344CB8AC3E}">
        <p14:creationId xmlns:p14="http://schemas.microsoft.com/office/powerpoint/2010/main" val="35949298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36</a:t>
            </a:fld>
            <a:endParaRPr lang="en-US"/>
          </a:p>
        </p:txBody>
      </p:sp>
    </p:spTree>
    <p:extLst>
      <p:ext uri="{BB962C8B-B14F-4D97-AF65-F5344CB8AC3E}">
        <p14:creationId xmlns:p14="http://schemas.microsoft.com/office/powerpoint/2010/main" val="11806230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37</a:t>
            </a:fld>
            <a:endParaRPr lang="en-US"/>
          </a:p>
        </p:txBody>
      </p:sp>
    </p:spTree>
    <p:extLst>
      <p:ext uri="{BB962C8B-B14F-4D97-AF65-F5344CB8AC3E}">
        <p14:creationId xmlns:p14="http://schemas.microsoft.com/office/powerpoint/2010/main" val="2832168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38</a:t>
            </a:fld>
            <a:endParaRPr lang="en-US"/>
          </a:p>
        </p:txBody>
      </p:sp>
    </p:spTree>
    <p:extLst>
      <p:ext uri="{BB962C8B-B14F-4D97-AF65-F5344CB8AC3E}">
        <p14:creationId xmlns:p14="http://schemas.microsoft.com/office/powerpoint/2010/main" val="4284278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39</a:t>
            </a:fld>
            <a:endParaRPr lang="en-US"/>
          </a:p>
        </p:txBody>
      </p:sp>
    </p:spTree>
    <p:extLst>
      <p:ext uri="{BB962C8B-B14F-4D97-AF65-F5344CB8AC3E}">
        <p14:creationId xmlns:p14="http://schemas.microsoft.com/office/powerpoint/2010/main" val="2719455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kernel creates a kernel stack corresponding to each user stack. During scheduling, the OS rewrites the kernel stack and stack segment values in the </a:t>
            </a:r>
            <a:r>
              <a:rPr lang="en-US" dirty="0" err="1"/>
              <a:t>tss</a:t>
            </a:r>
            <a:r>
              <a:rPr lang="en-US" dirty="0"/>
              <a:t> structure with the target process’ kernel stack pointer and stack segment.</a:t>
            </a:r>
          </a:p>
        </p:txBody>
      </p:sp>
      <p:sp>
        <p:nvSpPr>
          <p:cNvPr id="4" name="Slide Number Placeholder 3"/>
          <p:cNvSpPr>
            <a:spLocks noGrp="1"/>
          </p:cNvSpPr>
          <p:nvPr>
            <p:ph type="sldNum" sz="quarter" idx="5"/>
          </p:nvPr>
        </p:nvSpPr>
        <p:spPr/>
        <p:txBody>
          <a:bodyPr/>
          <a:lstStyle/>
          <a:p>
            <a:fld id="{E70B227C-73B6-4E41-BA22-45A5C5035F06}" type="slidenum">
              <a:rPr lang="en-US" smtClean="0"/>
              <a:t>40</a:t>
            </a:fld>
            <a:endParaRPr lang="en-US"/>
          </a:p>
        </p:txBody>
      </p:sp>
    </p:spTree>
    <p:extLst>
      <p:ext uri="{BB962C8B-B14F-4D97-AF65-F5344CB8AC3E}">
        <p14:creationId xmlns:p14="http://schemas.microsoft.com/office/powerpoint/2010/main" val="20046367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41</a:t>
            </a:fld>
            <a:endParaRPr lang="en-US"/>
          </a:p>
        </p:txBody>
      </p:sp>
    </p:spTree>
    <p:extLst>
      <p:ext uri="{BB962C8B-B14F-4D97-AF65-F5344CB8AC3E}">
        <p14:creationId xmlns:p14="http://schemas.microsoft.com/office/powerpoint/2010/main" val="2960283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because the index in %ds segment register is 1, the second entry (with index 1) will be used for the translation. Because the limit of that particular entry is 128, and the virtual address in memory operand (%</a:t>
            </a:r>
            <a:r>
              <a:rPr lang="en-US" dirty="0" err="1"/>
              <a:t>eax</a:t>
            </a:r>
            <a:r>
              <a:rPr lang="en-US" dirty="0"/>
              <a:t>) is 1000 (which is greater than the limit), the hardware will generate some fault.</a:t>
            </a:r>
          </a:p>
        </p:txBody>
      </p:sp>
      <p:sp>
        <p:nvSpPr>
          <p:cNvPr id="4" name="Slide Number Placeholder 3"/>
          <p:cNvSpPr>
            <a:spLocks noGrp="1"/>
          </p:cNvSpPr>
          <p:nvPr>
            <p:ph type="sldNum" sz="quarter" idx="5"/>
          </p:nvPr>
        </p:nvSpPr>
        <p:spPr/>
        <p:txBody>
          <a:bodyPr/>
          <a:lstStyle/>
          <a:p>
            <a:fld id="{9D5C5206-1C00-4D1F-B7DD-A53B69BD1FC1}" type="slidenum">
              <a:rPr lang="en-US" smtClean="0"/>
              <a:t>6</a:t>
            </a:fld>
            <a:endParaRPr lang="en-US"/>
          </a:p>
        </p:txBody>
      </p:sp>
    </p:spTree>
    <p:extLst>
      <p:ext uri="{BB962C8B-B14F-4D97-AF65-F5344CB8AC3E}">
        <p14:creationId xmlns:p14="http://schemas.microsoft.com/office/powerpoint/2010/main" val="910173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42</a:t>
            </a:fld>
            <a:endParaRPr lang="en-US"/>
          </a:p>
        </p:txBody>
      </p:sp>
    </p:spTree>
    <p:extLst>
      <p:ext uri="{BB962C8B-B14F-4D97-AF65-F5344CB8AC3E}">
        <p14:creationId xmlns:p14="http://schemas.microsoft.com/office/powerpoint/2010/main" val="6962699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43</a:t>
            </a:fld>
            <a:endParaRPr lang="en-US"/>
          </a:p>
        </p:txBody>
      </p:sp>
    </p:spTree>
    <p:extLst>
      <p:ext uri="{BB962C8B-B14F-4D97-AF65-F5344CB8AC3E}">
        <p14:creationId xmlns:p14="http://schemas.microsoft.com/office/powerpoint/2010/main" val="5213198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44</a:t>
            </a:fld>
            <a:endParaRPr lang="en-US"/>
          </a:p>
        </p:txBody>
      </p:sp>
    </p:spTree>
    <p:extLst>
      <p:ext uri="{BB962C8B-B14F-4D97-AF65-F5344CB8AC3E}">
        <p14:creationId xmlns:p14="http://schemas.microsoft.com/office/powerpoint/2010/main" val="35550890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45</a:t>
            </a:fld>
            <a:endParaRPr lang="en-US"/>
          </a:p>
        </p:txBody>
      </p:sp>
    </p:spTree>
    <p:extLst>
      <p:ext uri="{BB962C8B-B14F-4D97-AF65-F5344CB8AC3E}">
        <p14:creationId xmlns:p14="http://schemas.microsoft.com/office/powerpoint/2010/main" val="95792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46</a:t>
            </a:fld>
            <a:endParaRPr lang="en-US"/>
          </a:p>
        </p:txBody>
      </p:sp>
    </p:spTree>
    <p:extLst>
      <p:ext uri="{BB962C8B-B14F-4D97-AF65-F5344CB8AC3E}">
        <p14:creationId xmlns:p14="http://schemas.microsoft.com/office/powerpoint/2010/main" val="34302830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47</a:t>
            </a:fld>
            <a:endParaRPr lang="en-US"/>
          </a:p>
        </p:txBody>
      </p:sp>
    </p:spTree>
    <p:extLst>
      <p:ext uri="{BB962C8B-B14F-4D97-AF65-F5344CB8AC3E}">
        <p14:creationId xmlns:p14="http://schemas.microsoft.com/office/powerpoint/2010/main" val="4254884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48</a:t>
            </a:fld>
            <a:endParaRPr lang="en-US"/>
          </a:p>
        </p:txBody>
      </p:sp>
    </p:spTree>
    <p:extLst>
      <p:ext uri="{BB962C8B-B14F-4D97-AF65-F5344CB8AC3E}">
        <p14:creationId xmlns:p14="http://schemas.microsoft.com/office/powerpoint/2010/main" val="23121800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49</a:t>
            </a:fld>
            <a:endParaRPr lang="en-US"/>
          </a:p>
        </p:txBody>
      </p:sp>
    </p:spTree>
    <p:extLst>
      <p:ext uri="{BB962C8B-B14F-4D97-AF65-F5344CB8AC3E}">
        <p14:creationId xmlns:p14="http://schemas.microsoft.com/office/powerpoint/2010/main" val="1618943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switching from user to kernel, the hardware modifies %ss, %</a:t>
            </a:r>
            <a:r>
              <a:rPr lang="en-US" dirty="0" err="1"/>
              <a:t>esp</a:t>
            </a:r>
            <a:r>
              <a:rPr lang="en-US" dirty="0"/>
              <a:t>, %</a:t>
            </a:r>
            <a:r>
              <a:rPr lang="en-US" dirty="0" err="1"/>
              <a:t>eflags</a:t>
            </a:r>
            <a:r>
              <a:rPr lang="en-US" dirty="0"/>
              <a:t>, %cs, and %</a:t>
            </a:r>
            <a:r>
              <a:rPr lang="en-US" dirty="0" err="1"/>
              <a:t>eip</a:t>
            </a:r>
            <a:r>
              <a:rPr lang="en-US" dirty="0"/>
              <a:t>. The hardware pushes the old values of these registers on the kernel stack (after switching from user stack to kernel stack).</a:t>
            </a:r>
          </a:p>
        </p:txBody>
      </p:sp>
      <p:sp>
        <p:nvSpPr>
          <p:cNvPr id="4" name="Slide Number Placeholder 3"/>
          <p:cNvSpPr>
            <a:spLocks noGrp="1"/>
          </p:cNvSpPr>
          <p:nvPr>
            <p:ph type="sldNum" sz="quarter" idx="5"/>
          </p:nvPr>
        </p:nvSpPr>
        <p:spPr/>
        <p:txBody>
          <a:bodyPr/>
          <a:lstStyle/>
          <a:p>
            <a:fld id="{9D5C5206-1C00-4D1F-B7DD-A53B69BD1FC1}" type="slidenum">
              <a:rPr lang="en-US" smtClean="0"/>
              <a:t>50</a:t>
            </a:fld>
            <a:endParaRPr lang="en-US"/>
          </a:p>
        </p:txBody>
      </p:sp>
    </p:spTree>
    <p:extLst>
      <p:ext uri="{BB962C8B-B14F-4D97-AF65-F5344CB8AC3E}">
        <p14:creationId xmlns:p14="http://schemas.microsoft.com/office/powerpoint/2010/main" val="31958947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51</a:t>
            </a:fld>
            <a:endParaRPr lang="en-US"/>
          </a:p>
        </p:txBody>
      </p:sp>
    </p:spTree>
    <p:extLst>
      <p:ext uri="{BB962C8B-B14F-4D97-AF65-F5344CB8AC3E}">
        <p14:creationId xmlns:p14="http://schemas.microsoft.com/office/powerpoint/2010/main" val="716313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because the index in %ds segment register is 1, the second entry (with index 1) will be used for the translation. In this case, the virtual address is 100, which is less than the limit (128), the PA is computed by adding the base (3000) to the VA(100). So the physical address is 3100.</a:t>
            </a:r>
          </a:p>
        </p:txBody>
      </p:sp>
      <p:sp>
        <p:nvSpPr>
          <p:cNvPr id="4" name="Slide Number Placeholder 3"/>
          <p:cNvSpPr>
            <a:spLocks noGrp="1"/>
          </p:cNvSpPr>
          <p:nvPr>
            <p:ph type="sldNum" sz="quarter" idx="5"/>
          </p:nvPr>
        </p:nvSpPr>
        <p:spPr/>
        <p:txBody>
          <a:bodyPr/>
          <a:lstStyle/>
          <a:p>
            <a:fld id="{9D5C5206-1C00-4D1F-B7DD-A53B69BD1FC1}" type="slidenum">
              <a:rPr lang="en-US" smtClean="0"/>
              <a:t>7</a:t>
            </a:fld>
            <a:endParaRPr lang="en-US"/>
          </a:p>
        </p:txBody>
      </p:sp>
    </p:spTree>
    <p:extLst>
      <p:ext uri="{BB962C8B-B14F-4D97-AF65-F5344CB8AC3E}">
        <p14:creationId xmlns:p14="http://schemas.microsoft.com/office/powerpoint/2010/main" val="21229251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interrupt in the kernel, the hardware doesn’t switch stacks. So, the hardware pushes only three values: %</a:t>
            </a:r>
            <a:r>
              <a:rPr lang="en-US" dirty="0" err="1"/>
              <a:t>eflags</a:t>
            </a:r>
            <a:r>
              <a:rPr lang="en-US" dirty="0"/>
              <a:t>, %cs, and %</a:t>
            </a:r>
            <a:r>
              <a:rPr lang="en-US" dirty="0" err="1"/>
              <a:t>eip</a:t>
            </a:r>
            <a:r>
              <a:rPr lang="en-US" dirty="0"/>
              <a:t> on the kernel stack before overwriting them.</a:t>
            </a:r>
          </a:p>
        </p:txBody>
      </p:sp>
      <p:sp>
        <p:nvSpPr>
          <p:cNvPr id="4" name="Slide Number Placeholder 3"/>
          <p:cNvSpPr>
            <a:spLocks noGrp="1"/>
          </p:cNvSpPr>
          <p:nvPr>
            <p:ph type="sldNum" sz="quarter" idx="5"/>
          </p:nvPr>
        </p:nvSpPr>
        <p:spPr/>
        <p:txBody>
          <a:bodyPr/>
          <a:lstStyle/>
          <a:p>
            <a:fld id="{9D5C5206-1C00-4D1F-B7DD-A53B69BD1FC1}" type="slidenum">
              <a:rPr lang="en-US" smtClean="0"/>
              <a:t>52</a:t>
            </a:fld>
            <a:endParaRPr lang="en-US"/>
          </a:p>
        </p:txBody>
      </p:sp>
    </p:spTree>
    <p:extLst>
      <p:ext uri="{BB962C8B-B14F-4D97-AF65-F5344CB8AC3E}">
        <p14:creationId xmlns:p14="http://schemas.microsoft.com/office/powerpoint/2010/main" val="20486820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53</a:t>
            </a:fld>
            <a:endParaRPr lang="en-US"/>
          </a:p>
        </p:txBody>
      </p:sp>
    </p:spTree>
    <p:extLst>
      <p:ext uri="{BB962C8B-B14F-4D97-AF65-F5344CB8AC3E}">
        <p14:creationId xmlns:p14="http://schemas.microsoft.com/office/powerpoint/2010/main" val="15478385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t>
            </a:r>
            <a:r>
              <a:rPr lang="en-US" dirty="0" err="1"/>
              <a:t>iret</a:t>
            </a:r>
            <a:r>
              <a:rPr lang="en-US" dirty="0"/>
              <a:t> to kernel-mode, the hardware pops three values.</a:t>
            </a:r>
          </a:p>
        </p:txBody>
      </p:sp>
      <p:sp>
        <p:nvSpPr>
          <p:cNvPr id="4" name="Slide Number Placeholder 3"/>
          <p:cNvSpPr>
            <a:spLocks noGrp="1"/>
          </p:cNvSpPr>
          <p:nvPr>
            <p:ph type="sldNum" sz="quarter" idx="5"/>
          </p:nvPr>
        </p:nvSpPr>
        <p:spPr/>
        <p:txBody>
          <a:bodyPr/>
          <a:lstStyle/>
          <a:p>
            <a:fld id="{9D5C5206-1C00-4D1F-B7DD-A53B69BD1FC1}" type="slidenum">
              <a:rPr lang="en-US" smtClean="0"/>
              <a:t>54</a:t>
            </a:fld>
            <a:endParaRPr lang="en-US"/>
          </a:p>
        </p:txBody>
      </p:sp>
    </p:spTree>
    <p:extLst>
      <p:ext uri="{BB962C8B-B14F-4D97-AF65-F5344CB8AC3E}">
        <p14:creationId xmlns:p14="http://schemas.microsoft.com/office/powerpoint/2010/main" val="34168994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a:t>
            </a:r>
            <a:r>
              <a:rPr lang="en-US" dirty="0" err="1"/>
              <a:t>iret</a:t>
            </a:r>
            <a:r>
              <a:rPr lang="en-US" dirty="0"/>
              <a:t> to user-mode, the hardware pops five values.</a:t>
            </a:r>
          </a:p>
        </p:txBody>
      </p:sp>
      <p:sp>
        <p:nvSpPr>
          <p:cNvPr id="4" name="Slide Number Placeholder 3"/>
          <p:cNvSpPr>
            <a:spLocks noGrp="1"/>
          </p:cNvSpPr>
          <p:nvPr>
            <p:ph type="sldNum" sz="quarter" idx="5"/>
          </p:nvPr>
        </p:nvSpPr>
        <p:spPr/>
        <p:txBody>
          <a:bodyPr/>
          <a:lstStyle/>
          <a:p>
            <a:fld id="{9D5C5206-1C00-4D1F-B7DD-A53B69BD1FC1}" type="slidenum">
              <a:rPr lang="en-US" smtClean="0"/>
              <a:t>55</a:t>
            </a:fld>
            <a:endParaRPr lang="en-US"/>
          </a:p>
        </p:txBody>
      </p:sp>
    </p:spTree>
    <p:extLst>
      <p:ext uri="{BB962C8B-B14F-4D97-AF65-F5344CB8AC3E}">
        <p14:creationId xmlns:p14="http://schemas.microsoft.com/office/powerpoint/2010/main" val="2448574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56</a:t>
            </a:fld>
            <a:endParaRPr lang="en-US"/>
          </a:p>
        </p:txBody>
      </p:sp>
    </p:spTree>
    <p:extLst>
      <p:ext uri="{BB962C8B-B14F-4D97-AF65-F5344CB8AC3E}">
        <p14:creationId xmlns:p14="http://schemas.microsoft.com/office/powerpoint/2010/main" val="10986088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57</a:t>
            </a:fld>
            <a:endParaRPr lang="en-US"/>
          </a:p>
        </p:txBody>
      </p:sp>
    </p:spTree>
    <p:extLst>
      <p:ext uri="{BB962C8B-B14F-4D97-AF65-F5344CB8AC3E}">
        <p14:creationId xmlns:p14="http://schemas.microsoft.com/office/powerpoint/2010/main" val="27050136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58</a:t>
            </a:fld>
            <a:endParaRPr lang="en-US"/>
          </a:p>
        </p:txBody>
      </p:sp>
    </p:spTree>
    <p:extLst>
      <p:ext uri="{BB962C8B-B14F-4D97-AF65-F5344CB8AC3E}">
        <p14:creationId xmlns:p14="http://schemas.microsoft.com/office/powerpoint/2010/main" val="14964759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process, the OS allocates a kernel stack, manually puts five values corresponding to the new thread on the kernel stack, sets the %</a:t>
            </a:r>
            <a:r>
              <a:rPr lang="en-US" dirty="0" err="1"/>
              <a:t>esp</a:t>
            </a:r>
            <a:r>
              <a:rPr lang="en-US" dirty="0"/>
              <a:t> to the newly created kernel stack, and executes the </a:t>
            </a:r>
            <a:r>
              <a:rPr lang="en-US" dirty="0" err="1"/>
              <a:t>iret</a:t>
            </a:r>
            <a:r>
              <a:rPr lang="en-US" dirty="0"/>
              <a:t> instruction.</a:t>
            </a:r>
          </a:p>
        </p:txBody>
      </p:sp>
      <p:sp>
        <p:nvSpPr>
          <p:cNvPr id="4" name="Slide Number Placeholder 3"/>
          <p:cNvSpPr>
            <a:spLocks noGrp="1"/>
          </p:cNvSpPr>
          <p:nvPr>
            <p:ph type="sldNum" sz="quarter" idx="5"/>
          </p:nvPr>
        </p:nvSpPr>
        <p:spPr/>
        <p:txBody>
          <a:bodyPr/>
          <a:lstStyle/>
          <a:p>
            <a:fld id="{9D5C5206-1C00-4D1F-B7DD-A53B69BD1FC1}" type="slidenum">
              <a:rPr lang="en-US" smtClean="0"/>
              <a:t>59</a:t>
            </a:fld>
            <a:endParaRPr lang="en-US"/>
          </a:p>
        </p:txBody>
      </p:sp>
    </p:spTree>
    <p:extLst>
      <p:ext uri="{BB962C8B-B14F-4D97-AF65-F5344CB8AC3E}">
        <p14:creationId xmlns:p14="http://schemas.microsoft.com/office/powerpoint/2010/main" val="32291578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60</a:t>
            </a:fld>
            <a:endParaRPr lang="en-US"/>
          </a:p>
        </p:txBody>
      </p:sp>
    </p:spTree>
    <p:extLst>
      <p:ext uri="{BB962C8B-B14F-4D97-AF65-F5344CB8AC3E}">
        <p14:creationId xmlns:p14="http://schemas.microsoft.com/office/powerpoint/2010/main" val="20761682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bring down the whole system when an application accesses an invalid address, then any process can bring the whole system down.</a:t>
            </a:r>
          </a:p>
        </p:txBody>
      </p:sp>
      <p:sp>
        <p:nvSpPr>
          <p:cNvPr id="4" name="Slide Number Placeholder 3"/>
          <p:cNvSpPr>
            <a:spLocks noGrp="1"/>
          </p:cNvSpPr>
          <p:nvPr>
            <p:ph type="sldNum" sz="quarter" idx="5"/>
          </p:nvPr>
        </p:nvSpPr>
        <p:spPr/>
        <p:txBody>
          <a:bodyPr/>
          <a:lstStyle/>
          <a:p>
            <a:fld id="{9D5C5206-1C00-4D1F-B7DD-A53B69BD1FC1}" type="slidenum">
              <a:rPr lang="en-US" smtClean="0"/>
              <a:t>61</a:t>
            </a:fld>
            <a:endParaRPr lang="en-US"/>
          </a:p>
        </p:txBody>
      </p:sp>
    </p:spTree>
    <p:extLst>
      <p:ext uri="{BB962C8B-B14F-4D97-AF65-F5344CB8AC3E}">
        <p14:creationId xmlns:p14="http://schemas.microsoft.com/office/powerpoint/2010/main" val="417825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processes are not allowed to modify the MMU table; otherwise, they can access any physical address by changing the base and limit in the MMU table.</a:t>
            </a:r>
          </a:p>
        </p:txBody>
      </p:sp>
      <p:sp>
        <p:nvSpPr>
          <p:cNvPr id="4" name="Slide Number Placeholder 3"/>
          <p:cNvSpPr>
            <a:spLocks noGrp="1"/>
          </p:cNvSpPr>
          <p:nvPr>
            <p:ph type="sldNum" sz="quarter" idx="5"/>
          </p:nvPr>
        </p:nvSpPr>
        <p:spPr/>
        <p:txBody>
          <a:bodyPr/>
          <a:lstStyle/>
          <a:p>
            <a:fld id="{9D5C5206-1C00-4D1F-B7DD-A53B69BD1FC1}" type="slidenum">
              <a:rPr lang="en-US" smtClean="0"/>
              <a:t>8</a:t>
            </a:fld>
            <a:endParaRPr lang="en-US"/>
          </a:p>
        </p:txBody>
      </p:sp>
    </p:spTree>
    <p:extLst>
      <p:ext uri="{BB962C8B-B14F-4D97-AF65-F5344CB8AC3E}">
        <p14:creationId xmlns:p14="http://schemas.microsoft.com/office/powerpoint/2010/main" val="39488733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62</a:t>
            </a:fld>
            <a:endParaRPr lang="en-US"/>
          </a:p>
        </p:txBody>
      </p:sp>
    </p:spTree>
    <p:extLst>
      <p:ext uri="{BB962C8B-B14F-4D97-AF65-F5344CB8AC3E}">
        <p14:creationId xmlns:p14="http://schemas.microsoft.com/office/powerpoint/2010/main" val="29210984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Exceptions are similar to interrupts, except they are deterministic and can only occur if the program reaches a particular state. The number of exceptions is fixed, and exceptions are predefined by the x86 hardware. The first 32 entries in the IDT are reserved for exceptions.</a:t>
            </a:r>
          </a:p>
        </p:txBody>
      </p:sp>
      <p:sp>
        <p:nvSpPr>
          <p:cNvPr id="4" name="Slide Number Placeholder 3"/>
          <p:cNvSpPr>
            <a:spLocks noGrp="1"/>
          </p:cNvSpPr>
          <p:nvPr>
            <p:ph type="sldNum" sz="quarter" idx="5"/>
          </p:nvPr>
        </p:nvSpPr>
        <p:spPr/>
        <p:txBody>
          <a:bodyPr/>
          <a:lstStyle/>
          <a:p>
            <a:fld id="{92046634-763B-4B7C-9B60-C610133B13EF}" type="slidenum">
              <a:rPr lang="en-US" smtClean="0"/>
              <a:t>63</a:t>
            </a:fld>
            <a:endParaRPr lang="en-US"/>
          </a:p>
        </p:txBody>
      </p:sp>
    </p:spTree>
    <p:extLst>
      <p:ext uri="{BB962C8B-B14F-4D97-AF65-F5344CB8AC3E}">
        <p14:creationId xmlns:p14="http://schemas.microsoft.com/office/powerpoint/2010/main" val="14700859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64</a:t>
            </a:fld>
            <a:endParaRPr lang="en-US"/>
          </a:p>
        </p:txBody>
      </p:sp>
    </p:spTree>
    <p:extLst>
      <p:ext uri="{BB962C8B-B14F-4D97-AF65-F5344CB8AC3E}">
        <p14:creationId xmlns:p14="http://schemas.microsoft.com/office/powerpoint/2010/main" val="22866174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65</a:t>
            </a:fld>
            <a:endParaRPr lang="en-US"/>
          </a:p>
        </p:txBody>
      </p:sp>
    </p:spTree>
    <p:extLst>
      <p:ext uri="{BB962C8B-B14F-4D97-AF65-F5344CB8AC3E}">
        <p14:creationId xmlns:p14="http://schemas.microsoft.com/office/powerpoint/2010/main" val="6265464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66</a:t>
            </a:fld>
            <a:endParaRPr lang="en-US"/>
          </a:p>
        </p:txBody>
      </p:sp>
    </p:spTree>
    <p:extLst>
      <p:ext uri="{BB962C8B-B14F-4D97-AF65-F5344CB8AC3E}">
        <p14:creationId xmlns:p14="http://schemas.microsoft.com/office/powerpoint/2010/main" val="35361669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67</a:t>
            </a:fld>
            <a:endParaRPr lang="en-US"/>
          </a:p>
        </p:txBody>
      </p:sp>
    </p:spTree>
    <p:extLst>
      <p:ext uri="{BB962C8B-B14F-4D97-AF65-F5344CB8AC3E}">
        <p14:creationId xmlns:p14="http://schemas.microsoft.com/office/powerpoint/2010/main" val="23844936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68</a:t>
            </a:fld>
            <a:endParaRPr lang="en-US"/>
          </a:p>
        </p:txBody>
      </p:sp>
    </p:spTree>
    <p:extLst>
      <p:ext uri="{BB962C8B-B14F-4D97-AF65-F5344CB8AC3E}">
        <p14:creationId xmlns:p14="http://schemas.microsoft.com/office/powerpoint/2010/main" val="31348322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69</a:t>
            </a:fld>
            <a:endParaRPr lang="en-US"/>
          </a:p>
        </p:txBody>
      </p:sp>
    </p:spTree>
    <p:extLst>
      <p:ext uri="{BB962C8B-B14F-4D97-AF65-F5344CB8AC3E}">
        <p14:creationId xmlns:p14="http://schemas.microsoft.com/office/powerpoint/2010/main" val="3982687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70</a:t>
            </a:fld>
            <a:endParaRPr lang="en-US"/>
          </a:p>
        </p:txBody>
      </p:sp>
    </p:spTree>
    <p:extLst>
      <p:ext uri="{BB962C8B-B14F-4D97-AF65-F5344CB8AC3E}">
        <p14:creationId xmlns:p14="http://schemas.microsoft.com/office/powerpoint/2010/main" val="36217649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71</a:t>
            </a:fld>
            <a:endParaRPr lang="en-US"/>
          </a:p>
        </p:txBody>
      </p:sp>
    </p:spTree>
    <p:extLst>
      <p:ext uri="{BB962C8B-B14F-4D97-AF65-F5344CB8AC3E}">
        <p14:creationId xmlns:p14="http://schemas.microsoft.com/office/powerpoint/2010/main" val="911199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9</a:t>
            </a:fld>
            <a:endParaRPr lang="en-US"/>
          </a:p>
        </p:txBody>
      </p:sp>
    </p:spTree>
    <p:extLst>
      <p:ext uri="{BB962C8B-B14F-4D97-AF65-F5344CB8AC3E}">
        <p14:creationId xmlns:p14="http://schemas.microsoft.com/office/powerpoint/2010/main" val="42160891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72</a:t>
            </a:fld>
            <a:endParaRPr lang="en-US"/>
          </a:p>
        </p:txBody>
      </p:sp>
    </p:spTree>
    <p:extLst>
      <p:ext uri="{BB962C8B-B14F-4D97-AF65-F5344CB8AC3E}">
        <p14:creationId xmlns:p14="http://schemas.microsoft.com/office/powerpoint/2010/main" val="691912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73</a:t>
            </a:fld>
            <a:endParaRPr lang="en-US"/>
          </a:p>
        </p:txBody>
      </p:sp>
    </p:spTree>
    <p:extLst>
      <p:ext uri="{BB962C8B-B14F-4D97-AF65-F5344CB8AC3E}">
        <p14:creationId xmlns:p14="http://schemas.microsoft.com/office/powerpoint/2010/main" val="12150540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74</a:t>
            </a:fld>
            <a:endParaRPr lang="en-US"/>
          </a:p>
        </p:txBody>
      </p:sp>
    </p:spTree>
    <p:extLst>
      <p:ext uri="{BB962C8B-B14F-4D97-AF65-F5344CB8AC3E}">
        <p14:creationId xmlns:p14="http://schemas.microsoft.com/office/powerpoint/2010/main" val="18711957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75</a:t>
            </a:fld>
            <a:endParaRPr lang="en-US"/>
          </a:p>
        </p:txBody>
      </p:sp>
    </p:spTree>
    <p:extLst>
      <p:ext uri="{BB962C8B-B14F-4D97-AF65-F5344CB8AC3E}">
        <p14:creationId xmlns:p14="http://schemas.microsoft.com/office/powerpoint/2010/main" val="5683988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76</a:t>
            </a:fld>
            <a:endParaRPr lang="en-US"/>
          </a:p>
        </p:txBody>
      </p:sp>
    </p:spTree>
    <p:extLst>
      <p:ext uri="{BB962C8B-B14F-4D97-AF65-F5344CB8AC3E}">
        <p14:creationId xmlns:p14="http://schemas.microsoft.com/office/powerpoint/2010/main" val="38786166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77</a:t>
            </a:fld>
            <a:endParaRPr lang="en-US"/>
          </a:p>
        </p:txBody>
      </p:sp>
    </p:spTree>
    <p:extLst>
      <p:ext uri="{BB962C8B-B14F-4D97-AF65-F5344CB8AC3E}">
        <p14:creationId xmlns:p14="http://schemas.microsoft.com/office/powerpoint/2010/main" val="25374269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78</a:t>
            </a:fld>
            <a:endParaRPr lang="en-US"/>
          </a:p>
        </p:txBody>
      </p:sp>
    </p:spTree>
    <p:extLst>
      <p:ext uri="{BB962C8B-B14F-4D97-AF65-F5344CB8AC3E}">
        <p14:creationId xmlns:p14="http://schemas.microsoft.com/office/powerpoint/2010/main" val="40220832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79</a:t>
            </a:fld>
            <a:endParaRPr lang="en-US"/>
          </a:p>
        </p:txBody>
      </p:sp>
    </p:spTree>
    <p:extLst>
      <p:ext uri="{BB962C8B-B14F-4D97-AF65-F5344CB8AC3E}">
        <p14:creationId xmlns:p14="http://schemas.microsoft.com/office/powerpoint/2010/main" val="106526541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80</a:t>
            </a:fld>
            <a:endParaRPr lang="en-US"/>
          </a:p>
        </p:txBody>
      </p:sp>
    </p:spTree>
    <p:extLst>
      <p:ext uri="{BB962C8B-B14F-4D97-AF65-F5344CB8AC3E}">
        <p14:creationId xmlns:p14="http://schemas.microsoft.com/office/powerpoint/2010/main" val="144041331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81</a:t>
            </a:fld>
            <a:endParaRPr lang="en-US"/>
          </a:p>
        </p:txBody>
      </p:sp>
    </p:spTree>
    <p:extLst>
      <p:ext uri="{BB962C8B-B14F-4D97-AF65-F5344CB8AC3E}">
        <p14:creationId xmlns:p14="http://schemas.microsoft.com/office/powerpoint/2010/main" val="293946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MMU table can’t be stored in physical addresses that belong to the ranges: [1000-1256], [3000-3128], and [8192-8192+4096].</a:t>
            </a:r>
          </a:p>
        </p:txBody>
      </p:sp>
      <p:sp>
        <p:nvSpPr>
          <p:cNvPr id="4" name="Slide Number Placeholder 3"/>
          <p:cNvSpPr>
            <a:spLocks noGrp="1"/>
          </p:cNvSpPr>
          <p:nvPr>
            <p:ph type="sldNum" sz="quarter" idx="5"/>
          </p:nvPr>
        </p:nvSpPr>
        <p:spPr/>
        <p:txBody>
          <a:bodyPr/>
          <a:lstStyle/>
          <a:p>
            <a:fld id="{9D5C5206-1C00-4D1F-B7DD-A53B69BD1FC1}" type="slidenum">
              <a:rPr lang="en-US" smtClean="0"/>
              <a:t>10</a:t>
            </a:fld>
            <a:endParaRPr lang="en-US"/>
          </a:p>
        </p:txBody>
      </p:sp>
    </p:spTree>
    <p:extLst>
      <p:ext uri="{BB962C8B-B14F-4D97-AF65-F5344CB8AC3E}">
        <p14:creationId xmlns:p14="http://schemas.microsoft.com/office/powerpoint/2010/main" val="74911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memory accesses are also virtual because all memory accesses by CPU are done using virtual addresses. There is no way to disable MMU. To allow the modification of the MMU table by OS, we need to do something more.</a:t>
            </a:r>
          </a:p>
        </p:txBody>
      </p:sp>
      <p:sp>
        <p:nvSpPr>
          <p:cNvPr id="4" name="Slide Number Placeholder 3"/>
          <p:cNvSpPr>
            <a:spLocks noGrp="1"/>
          </p:cNvSpPr>
          <p:nvPr>
            <p:ph type="sldNum" sz="quarter" idx="5"/>
          </p:nvPr>
        </p:nvSpPr>
        <p:spPr/>
        <p:txBody>
          <a:bodyPr/>
          <a:lstStyle/>
          <a:p>
            <a:fld id="{9D5C5206-1C00-4D1F-B7DD-A53B69BD1FC1}" type="slidenum">
              <a:rPr lang="en-US" smtClean="0"/>
              <a:t>11</a:t>
            </a:fld>
            <a:endParaRPr lang="en-US"/>
          </a:p>
        </p:txBody>
      </p:sp>
    </p:spTree>
    <p:extLst>
      <p:ext uri="{BB962C8B-B14F-4D97-AF65-F5344CB8AC3E}">
        <p14:creationId xmlns:p14="http://schemas.microsoft.com/office/powerpoint/2010/main" val="2478004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AB4E-4940-4C20-886A-3829791F2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D027B-CACB-4549-9144-9167107DB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7590F-9388-4212-A878-5A296A1275FF}"/>
              </a:ext>
            </a:extLst>
          </p:cNvPr>
          <p:cNvSpPr>
            <a:spLocks noGrp="1"/>
          </p:cNvSpPr>
          <p:nvPr>
            <p:ph type="dt" sz="half" idx="10"/>
          </p:nvPr>
        </p:nvSpPr>
        <p:spPr/>
        <p:txBody>
          <a:bodyPr/>
          <a:lstStyle/>
          <a:p>
            <a:fld id="{1E3BFF52-3707-4B05-ABFF-AA66FBE57B0C}" type="datetimeFigureOut">
              <a:rPr lang="en-US" smtClean="0"/>
              <a:t>1/29/2021</a:t>
            </a:fld>
            <a:endParaRPr lang="en-US"/>
          </a:p>
        </p:txBody>
      </p:sp>
      <p:sp>
        <p:nvSpPr>
          <p:cNvPr id="5" name="Footer Placeholder 4">
            <a:extLst>
              <a:ext uri="{FF2B5EF4-FFF2-40B4-BE49-F238E27FC236}">
                <a16:creationId xmlns:a16="http://schemas.microsoft.com/office/drawing/2014/main" id="{1D3973EE-B00B-49BD-8D69-E3C4B23EF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BF65-B1B0-4717-A1F5-B76194C299C3}"/>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5922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E70E-6651-454F-8AB5-F28BAEAC8F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31B0D-8CA9-477C-A7CD-E8080C1EC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DCE74-D1BD-46D5-ACA2-6A753EF9D385}"/>
              </a:ext>
            </a:extLst>
          </p:cNvPr>
          <p:cNvSpPr>
            <a:spLocks noGrp="1"/>
          </p:cNvSpPr>
          <p:nvPr>
            <p:ph type="dt" sz="half" idx="10"/>
          </p:nvPr>
        </p:nvSpPr>
        <p:spPr/>
        <p:txBody>
          <a:bodyPr/>
          <a:lstStyle/>
          <a:p>
            <a:fld id="{1E3BFF52-3707-4B05-ABFF-AA66FBE57B0C}" type="datetimeFigureOut">
              <a:rPr lang="en-US" smtClean="0"/>
              <a:t>1/29/2021</a:t>
            </a:fld>
            <a:endParaRPr lang="en-US"/>
          </a:p>
        </p:txBody>
      </p:sp>
      <p:sp>
        <p:nvSpPr>
          <p:cNvPr id="5" name="Footer Placeholder 4">
            <a:extLst>
              <a:ext uri="{FF2B5EF4-FFF2-40B4-BE49-F238E27FC236}">
                <a16:creationId xmlns:a16="http://schemas.microsoft.com/office/drawing/2014/main" id="{296A670F-3DBF-4608-BB7A-CA9D8D5EF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6960B-DDB0-4260-AD8A-FAE4E6AC2BC7}"/>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55607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B4910-7CFC-488A-B53F-3BAB5D95C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1C9B3-65A2-4D0B-9933-F07546EF9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F440A-AB44-48D9-9A8A-E4E9B7735A62}"/>
              </a:ext>
            </a:extLst>
          </p:cNvPr>
          <p:cNvSpPr>
            <a:spLocks noGrp="1"/>
          </p:cNvSpPr>
          <p:nvPr>
            <p:ph type="dt" sz="half" idx="10"/>
          </p:nvPr>
        </p:nvSpPr>
        <p:spPr/>
        <p:txBody>
          <a:bodyPr/>
          <a:lstStyle/>
          <a:p>
            <a:fld id="{1E3BFF52-3707-4B05-ABFF-AA66FBE57B0C}" type="datetimeFigureOut">
              <a:rPr lang="en-US" smtClean="0"/>
              <a:t>1/29/2021</a:t>
            </a:fld>
            <a:endParaRPr lang="en-US"/>
          </a:p>
        </p:txBody>
      </p:sp>
      <p:sp>
        <p:nvSpPr>
          <p:cNvPr id="5" name="Footer Placeholder 4">
            <a:extLst>
              <a:ext uri="{FF2B5EF4-FFF2-40B4-BE49-F238E27FC236}">
                <a16:creationId xmlns:a16="http://schemas.microsoft.com/office/drawing/2014/main" id="{711FC724-D5F2-4ADA-8CE1-690B8F642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BC829-BB48-4327-B0DC-F553321C9161}"/>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54537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6C58-44C6-494C-B50C-B69FBA8DD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0284F-9E82-4317-A0A3-A00DD0363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80E59-FD7F-4C6A-A809-AE3A9046BAA1}"/>
              </a:ext>
            </a:extLst>
          </p:cNvPr>
          <p:cNvSpPr>
            <a:spLocks noGrp="1"/>
          </p:cNvSpPr>
          <p:nvPr>
            <p:ph type="dt" sz="half" idx="10"/>
          </p:nvPr>
        </p:nvSpPr>
        <p:spPr/>
        <p:txBody>
          <a:bodyPr/>
          <a:lstStyle/>
          <a:p>
            <a:fld id="{1E3BFF52-3707-4B05-ABFF-AA66FBE57B0C}" type="datetimeFigureOut">
              <a:rPr lang="en-US" smtClean="0"/>
              <a:t>1/29/2021</a:t>
            </a:fld>
            <a:endParaRPr lang="en-US"/>
          </a:p>
        </p:txBody>
      </p:sp>
      <p:sp>
        <p:nvSpPr>
          <p:cNvPr id="5" name="Footer Placeholder 4">
            <a:extLst>
              <a:ext uri="{FF2B5EF4-FFF2-40B4-BE49-F238E27FC236}">
                <a16:creationId xmlns:a16="http://schemas.microsoft.com/office/drawing/2014/main" id="{5063D4DD-5671-4D3F-9902-07FA665C2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4840C-9400-4A46-A451-C297D092A7EC}"/>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1242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8907-DE48-4944-948B-605B1D910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488FF4-8C9C-4E31-85EB-75A74D805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8BF5D-A843-46C2-A6B5-5A842EEBA93B}"/>
              </a:ext>
            </a:extLst>
          </p:cNvPr>
          <p:cNvSpPr>
            <a:spLocks noGrp="1"/>
          </p:cNvSpPr>
          <p:nvPr>
            <p:ph type="dt" sz="half" idx="10"/>
          </p:nvPr>
        </p:nvSpPr>
        <p:spPr/>
        <p:txBody>
          <a:bodyPr/>
          <a:lstStyle/>
          <a:p>
            <a:fld id="{1E3BFF52-3707-4B05-ABFF-AA66FBE57B0C}" type="datetimeFigureOut">
              <a:rPr lang="en-US" smtClean="0"/>
              <a:t>1/29/2021</a:t>
            </a:fld>
            <a:endParaRPr lang="en-US"/>
          </a:p>
        </p:txBody>
      </p:sp>
      <p:sp>
        <p:nvSpPr>
          <p:cNvPr id="5" name="Footer Placeholder 4">
            <a:extLst>
              <a:ext uri="{FF2B5EF4-FFF2-40B4-BE49-F238E27FC236}">
                <a16:creationId xmlns:a16="http://schemas.microsoft.com/office/drawing/2014/main" id="{C0B97780-FE4A-4619-8716-A3D8F761D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796D0-113F-4A89-BFF8-C173E23C313E}"/>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42474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FF23-7374-4339-A7E3-B049A85CA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B1518-A334-4572-A969-6710C8B7B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DCE09B-31F9-4274-9E2E-4F21B0E22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80068-83DE-419D-9776-A6B19E1947C1}"/>
              </a:ext>
            </a:extLst>
          </p:cNvPr>
          <p:cNvSpPr>
            <a:spLocks noGrp="1"/>
          </p:cNvSpPr>
          <p:nvPr>
            <p:ph type="dt" sz="half" idx="10"/>
          </p:nvPr>
        </p:nvSpPr>
        <p:spPr/>
        <p:txBody>
          <a:bodyPr/>
          <a:lstStyle/>
          <a:p>
            <a:fld id="{1E3BFF52-3707-4B05-ABFF-AA66FBE57B0C}" type="datetimeFigureOut">
              <a:rPr lang="en-US" smtClean="0"/>
              <a:t>1/29/2021</a:t>
            </a:fld>
            <a:endParaRPr lang="en-US"/>
          </a:p>
        </p:txBody>
      </p:sp>
      <p:sp>
        <p:nvSpPr>
          <p:cNvPr id="6" name="Footer Placeholder 5">
            <a:extLst>
              <a:ext uri="{FF2B5EF4-FFF2-40B4-BE49-F238E27FC236}">
                <a16:creationId xmlns:a16="http://schemas.microsoft.com/office/drawing/2014/main" id="{14DE3541-F5A3-4845-9EF0-B62BD27F6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A19A0-9D2A-4860-8B7C-CBF4B003D872}"/>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5578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24BE-9CE7-4154-B415-E2367B1A7F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7896F-4CC6-467C-99AF-05EB7A9F9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143C0-32E8-4B12-A261-591C3022D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3E0C4-72FB-4AA7-A36F-DE8C6D408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EC96D-BEC5-46EB-8694-932F0DB17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52768A-7852-4300-9DB6-51A2A93103E3}"/>
              </a:ext>
            </a:extLst>
          </p:cNvPr>
          <p:cNvSpPr>
            <a:spLocks noGrp="1"/>
          </p:cNvSpPr>
          <p:nvPr>
            <p:ph type="dt" sz="half" idx="10"/>
          </p:nvPr>
        </p:nvSpPr>
        <p:spPr/>
        <p:txBody>
          <a:bodyPr/>
          <a:lstStyle/>
          <a:p>
            <a:fld id="{1E3BFF52-3707-4B05-ABFF-AA66FBE57B0C}" type="datetimeFigureOut">
              <a:rPr lang="en-US" smtClean="0"/>
              <a:t>1/29/2021</a:t>
            </a:fld>
            <a:endParaRPr lang="en-US"/>
          </a:p>
        </p:txBody>
      </p:sp>
      <p:sp>
        <p:nvSpPr>
          <p:cNvPr id="8" name="Footer Placeholder 7">
            <a:extLst>
              <a:ext uri="{FF2B5EF4-FFF2-40B4-BE49-F238E27FC236}">
                <a16:creationId xmlns:a16="http://schemas.microsoft.com/office/drawing/2014/main" id="{541C0C67-035D-488C-A6E5-8AFD83077B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4AF92-846C-45F7-8133-97C3CC3DFA3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6855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7B9C-0AF8-4C28-AE8E-1D066398A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8DEBA-7A42-4F23-885B-6407CA444EDF}"/>
              </a:ext>
            </a:extLst>
          </p:cNvPr>
          <p:cNvSpPr>
            <a:spLocks noGrp="1"/>
          </p:cNvSpPr>
          <p:nvPr>
            <p:ph type="dt" sz="half" idx="10"/>
          </p:nvPr>
        </p:nvSpPr>
        <p:spPr/>
        <p:txBody>
          <a:bodyPr/>
          <a:lstStyle/>
          <a:p>
            <a:fld id="{1E3BFF52-3707-4B05-ABFF-AA66FBE57B0C}" type="datetimeFigureOut">
              <a:rPr lang="en-US" smtClean="0"/>
              <a:t>1/29/2021</a:t>
            </a:fld>
            <a:endParaRPr lang="en-US"/>
          </a:p>
        </p:txBody>
      </p:sp>
      <p:sp>
        <p:nvSpPr>
          <p:cNvPr id="4" name="Footer Placeholder 3">
            <a:extLst>
              <a:ext uri="{FF2B5EF4-FFF2-40B4-BE49-F238E27FC236}">
                <a16:creationId xmlns:a16="http://schemas.microsoft.com/office/drawing/2014/main" id="{81E95B3E-86A6-40E7-8DE1-1C98787D2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208BD6-7FF6-4F9B-9624-EBD833295B5A}"/>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01032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F79C1-B5CA-4327-9AD8-E7B1DF6CE435}"/>
              </a:ext>
            </a:extLst>
          </p:cNvPr>
          <p:cNvSpPr>
            <a:spLocks noGrp="1"/>
          </p:cNvSpPr>
          <p:nvPr>
            <p:ph type="dt" sz="half" idx="10"/>
          </p:nvPr>
        </p:nvSpPr>
        <p:spPr/>
        <p:txBody>
          <a:bodyPr/>
          <a:lstStyle/>
          <a:p>
            <a:fld id="{1E3BFF52-3707-4B05-ABFF-AA66FBE57B0C}" type="datetimeFigureOut">
              <a:rPr lang="en-US" smtClean="0"/>
              <a:t>1/29/2021</a:t>
            </a:fld>
            <a:endParaRPr lang="en-US"/>
          </a:p>
        </p:txBody>
      </p:sp>
      <p:sp>
        <p:nvSpPr>
          <p:cNvPr id="3" name="Footer Placeholder 2">
            <a:extLst>
              <a:ext uri="{FF2B5EF4-FFF2-40B4-BE49-F238E27FC236}">
                <a16:creationId xmlns:a16="http://schemas.microsoft.com/office/drawing/2014/main" id="{BCEF1424-91B4-458F-B153-449691AE5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448FF-C655-47EC-929D-7ED50980F580}"/>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69279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211E-791C-49A4-B285-2D5F3FFA2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C6273A-3595-48FC-8101-E2FA0B98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B6C16B-1335-4F5D-8814-FD254F074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99F33-B588-47AC-9ABA-C69E4E799C3E}"/>
              </a:ext>
            </a:extLst>
          </p:cNvPr>
          <p:cNvSpPr>
            <a:spLocks noGrp="1"/>
          </p:cNvSpPr>
          <p:nvPr>
            <p:ph type="dt" sz="half" idx="10"/>
          </p:nvPr>
        </p:nvSpPr>
        <p:spPr/>
        <p:txBody>
          <a:bodyPr/>
          <a:lstStyle/>
          <a:p>
            <a:fld id="{1E3BFF52-3707-4B05-ABFF-AA66FBE57B0C}" type="datetimeFigureOut">
              <a:rPr lang="en-US" smtClean="0"/>
              <a:t>1/29/2021</a:t>
            </a:fld>
            <a:endParaRPr lang="en-US"/>
          </a:p>
        </p:txBody>
      </p:sp>
      <p:sp>
        <p:nvSpPr>
          <p:cNvPr id="6" name="Footer Placeholder 5">
            <a:extLst>
              <a:ext uri="{FF2B5EF4-FFF2-40B4-BE49-F238E27FC236}">
                <a16:creationId xmlns:a16="http://schemas.microsoft.com/office/drawing/2014/main" id="{91072659-BBC5-400E-AAEA-49118F606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93BA3-21C8-4D91-B568-1D31A6DB79E5}"/>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97955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4E77-36AD-4762-B1BA-692AEEB5C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14FA7-1441-4219-9B13-143BBFAB4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2DF36-1F12-432E-8ECC-E45E2F0BC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57B40-BCA3-449A-82EE-0B82B7EB6B1F}"/>
              </a:ext>
            </a:extLst>
          </p:cNvPr>
          <p:cNvSpPr>
            <a:spLocks noGrp="1"/>
          </p:cNvSpPr>
          <p:nvPr>
            <p:ph type="dt" sz="half" idx="10"/>
          </p:nvPr>
        </p:nvSpPr>
        <p:spPr/>
        <p:txBody>
          <a:bodyPr/>
          <a:lstStyle/>
          <a:p>
            <a:fld id="{1E3BFF52-3707-4B05-ABFF-AA66FBE57B0C}" type="datetimeFigureOut">
              <a:rPr lang="en-US" smtClean="0"/>
              <a:t>1/29/2021</a:t>
            </a:fld>
            <a:endParaRPr lang="en-US"/>
          </a:p>
        </p:txBody>
      </p:sp>
      <p:sp>
        <p:nvSpPr>
          <p:cNvPr id="6" name="Footer Placeholder 5">
            <a:extLst>
              <a:ext uri="{FF2B5EF4-FFF2-40B4-BE49-F238E27FC236}">
                <a16:creationId xmlns:a16="http://schemas.microsoft.com/office/drawing/2014/main" id="{DCAD86B2-4853-4713-AE1E-2EE6F0875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BA53A-C4A7-4A99-ABC9-D9E421E0AF6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39372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B245D2-C2CF-485B-A55A-8E7A06B3F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847D0E-B043-435A-830D-80C6AB169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551AC-5652-49DC-ADE3-CB61D199D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BFF52-3707-4B05-ABFF-AA66FBE57B0C}" type="datetimeFigureOut">
              <a:rPr lang="en-US" smtClean="0"/>
              <a:t>1/29/2021</a:t>
            </a:fld>
            <a:endParaRPr lang="en-US"/>
          </a:p>
        </p:txBody>
      </p:sp>
      <p:sp>
        <p:nvSpPr>
          <p:cNvPr id="5" name="Footer Placeholder 4">
            <a:extLst>
              <a:ext uri="{FF2B5EF4-FFF2-40B4-BE49-F238E27FC236}">
                <a16:creationId xmlns:a16="http://schemas.microsoft.com/office/drawing/2014/main" id="{500947F6-CE4F-473B-98B1-31486F66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E94CD7-311F-4AEB-BEA3-A469034EE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8B2EE-FC70-4041-B114-715C94EAD516}" type="slidenum">
              <a:rPr lang="en-US" smtClean="0"/>
              <a:t>‹#›</a:t>
            </a:fld>
            <a:endParaRPr lang="en-US"/>
          </a:p>
        </p:txBody>
      </p:sp>
    </p:spTree>
    <p:extLst>
      <p:ext uri="{BB962C8B-B14F-4D97-AF65-F5344CB8AC3E}">
        <p14:creationId xmlns:p14="http://schemas.microsoft.com/office/powerpoint/2010/main" val="1892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41.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42.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45.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54.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55.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68.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69.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0.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71.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72.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81.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374D-75F6-4499-B31E-45D767BBCD7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715B633-65DE-4C0D-99F2-307FED5EEA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728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526972" cy="148336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1404257"/>
            <a:ext cx="2786742" cy="2031325"/>
          </a:xfrm>
          <a:prstGeom prst="rect">
            <a:avLst/>
          </a:prstGeom>
          <a:noFill/>
        </p:spPr>
        <p:txBody>
          <a:bodyPr wrap="square" rtlCol="0">
            <a:spAutoFit/>
          </a:bodyPr>
          <a:lstStyle/>
          <a:p>
            <a:r>
              <a:rPr lang="en-US" dirty="0"/>
              <a:t>MMU table is stored outside the base and limit of each entry in the table.</a:t>
            </a:r>
          </a:p>
          <a:p>
            <a:r>
              <a:rPr lang="en-US" dirty="0">
                <a:solidFill>
                  <a:srgbClr val="FF0000"/>
                </a:solidFill>
              </a:rPr>
              <a:t>In this example, what are the physical addresses where the MMU table can’t be stored?</a:t>
            </a:r>
          </a:p>
        </p:txBody>
      </p:sp>
    </p:spTree>
    <p:extLst>
      <p:ext uri="{BB962C8B-B14F-4D97-AF65-F5344CB8AC3E}">
        <p14:creationId xmlns:p14="http://schemas.microsoft.com/office/powerpoint/2010/main" val="339897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563059" cy="1483360"/>
        </p:xfrm>
        <a:graphic>
          <a:graphicData uri="http://schemas.openxmlformats.org/drawingml/2006/table">
            <a:tbl>
              <a:tblPr bandRow="1">
                <a:tableStyleId>{5C22544A-7EE6-4342-B048-85BDC9FD1C3A}</a:tableStyleId>
              </a:tblPr>
              <a:tblGrid>
                <a:gridCol w="490855">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multiple regions</a:t>
            </a:r>
          </a:p>
          <a:p>
            <a:r>
              <a:rPr lang="en-US">
                <a:latin typeface="Arial" panose="020B0604020202020204" pitchFamily="34" charset="0"/>
                <a:cs typeface="Arial" panose="020B0604020202020204" pitchFamily="34" charset="0"/>
              </a:rPr>
              <a:t>assert(VA &lt; limit);</a:t>
            </a:r>
          </a:p>
          <a:p>
            <a:r>
              <a:rPr lang="en-US">
                <a:latin typeface="Arial" panose="020B0604020202020204" pitchFamily="34" charset="0"/>
                <a:cs typeface="Arial" panose="020B0604020202020204" pitchFamily="34" charset="0"/>
              </a:rPr>
              <a:t>PA = VA + base</a:t>
            </a: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1632858"/>
            <a:ext cx="2786742" cy="1754326"/>
          </a:xfrm>
          <a:prstGeom prst="rect">
            <a:avLst/>
          </a:prstGeom>
          <a:noFill/>
        </p:spPr>
        <p:txBody>
          <a:bodyPr wrap="square" rtlCol="0">
            <a:spAutoFit/>
          </a:bodyPr>
          <a:lstStyle/>
          <a:p>
            <a:r>
              <a:rPr lang="en-US" dirty="0">
                <a:solidFill>
                  <a:srgbClr val="FF0000"/>
                </a:solidFill>
              </a:rPr>
              <a:t>How does OS modify the MMU table then?</a:t>
            </a:r>
          </a:p>
          <a:p>
            <a:r>
              <a:rPr lang="en-US" dirty="0"/>
              <a:t>If the MMU is active, memory accesses are done using VA. There is no way to disable MMU.</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C75A97C-1F77-4019-8BBC-6BBF848DA44C}"/>
                  </a:ext>
                </a:extLst>
              </p14:cNvPr>
              <p14:cNvContentPartPr/>
              <p14:nvPr/>
            </p14:nvContentPartPr>
            <p14:xfrm>
              <a:off x="4514760" y="654120"/>
              <a:ext cx="2832480" cy="933840"/>
            </p14:xfrm>
          </p:contentPart>
        </mc:Choice>
        <mc:Fallback xmlns="">
          <p:pic>
            <p:nvPicPr>
              <p:cNvPr id="7" name="Ink 6">
                <a:extLst>
                  <a:ext uri="{FF2B5EF4-FFF2-40B4-BE49-F238E27FC236}">
                    <a16:creationId xmlns:a16="http://schemas.microsoft.com/office/drawing/2014/main" id="{CC75A97C-1F77-4019-8BBC-6BBF848DA44C}"/>
                  </a:ext>
                </a:extLst>
              </p:cNvPr>
              <p:cNvPicPr/>
              <p:nvPr/>
            </p:nvPicPr>
            <p:blipFill>
              <a:blip r:embed="rId4"/>
              <a:stretch>
                <a:fillRect/>
              </a:stretch>
            </p:blipFill>
            <p:spPr>
              <a:xfrm>
                <a:off x="4505400" y="644760"/>
                <a:ext cx="2851200" cy="952560"/>
              </a:xfrm>
              <a:prstGeom prst="rect">
                <a:avLst/>
              </a:prstGeom>
            </p:spPr>
          </p:pic>
        </mc:Fallback>
      </mc:AlternateContent>
    </p:spTree>
    <p:extLst>
      <p:ext uri="{BB962C8B-B14F-4D97-AF65-F5344CB8AC3E}">
        <p14:creationId xmlns:p14="http://schemas.microsoft.com/office/powerpoint/2010/main" val="2129717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744686" cy="1854200"/>
        </p:xfrm>
        <a:graphic>
          <a:graphicData uri="http://schemas.openxmlformats.org/drawingml/2006/table">
            <a:tbl>
              <a:tblPr bandRow="1">
                <a:tableStyleId>{5C22544A-7EE6-4342-B048-85BDC9FD1C3A}</a:tableStyleId>
              </a:tblPr>
              <a:tblGrid>
                <a:gridCol w="482840">
                  <a:extLst>
                    <a:ext uri="{9D8B030D-6E8A-4147-A177-3AD203B41FA5}">
                      <a16:colId xmlns:a16="http://schemas.microsoft.com/office/drawing/2014/main" val="159039195"/>
                    </a:ext>
                  </a:extLst>
                </a:gridCol>
                <a:gridCol w="1105164">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116392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1632858"/>
            <a:ext cx="2786742" cy="1754326"/>
          </a:xfrm>
          <a:prstGeom prst="rect">
            <a:avLst/>
          </a:prstGeom>
          <a:noFill/>
        </p:spPr>
        <p:txBody>
          <a:bodyPr wrap="square" rtlCol="0">
            <a:spAutoFit/>
          </a:bodyPr>
          <a:lstStyle/>
          <a:p>
            <a:r>
              <a:rPr lang="en-US" dirty="0"/>
              <a:t>Adding a new entry to access everything will not help, because then the process can load its segment register with the new index.</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60C23B-1213-4438-AAE4-7BA3794559C3}"/>
                  </a:ext>
                </a:extLst>
              </p14:cNvPr>
              <p14:cNvContentPartPr/>
              <p14:nvPr/>
            </p14:nvContentPartPr>
            <p14:xfrm>
              <a:off x="3371760" y="6591240"/>
              <a:ext cx="2578680" cy="209880"/>
            </p14:xfrm>
          </p:contentPart>
        </mc:Choice>
        <mc:Fallback xmlns="">
          <p:pic>
            <p:nvPicPr>
              <p:cNvPr id="7" name="Ink 6">
                <a:extLst>
                  <a:ext uri="{FF2B5EF4-FFF2-40B4-BE49-F238E27FC236}">
                    <a16:creationId xmlns:a16="http://schemas.microsoft.com/office/drawing/2014/main" id="{C860C23B-1213-4438-AAE4-7BA3794559C3}"/>
                  </a:ext>
                </a:extLst>
              </p:cNvPr>
              <p:cNvPicPr/>
              <p:nvPr/>
            </p:nvPicPr>
            <p:blipFill>
              <a:blip r:embed="rId4"/>
              <a:stretch>
                <a:fillRect/>
              </a:stretch>
            </p:blipFill>
            <p:spPr>
              <a:xfrm>
                <a:off x="3362400" y="6581880"/>
                <a:ext cx="2597400" cy="228600"/>
              </a:xfrm>
              <a:prstGeom prst="rect">
                <a:avLst/>
              </a:prstGeom>
            </p:spPr>
          </p:pic>
        </mc:Fallback>
      </mc:AlternateContent>
    </p:spTree>
    <p:extLst>
      <p:ext uri="{BB962C8B-B14F-4D97-AF65-F5344CB8AC3E}">
        <p14:creationId xmlns:p14="http://schemas.microsoft.com/office/powerpoint/2010/main" val="250547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744686" cy="1854200"/>
        </p:xfrm>
        <a:graphic>
          <a:graphicData uri="http://schemas.openxmlformats.org/drawingml/2006/table">
            <a:tbl>
              <a:tblPr bandRow="1">
                <a:tableStyleId>{5C22544A-7EE6-4342-B048-85BDC9FD1C3A}</a:tableStyleId>
              </a:tblPr>
              <a:tblGrid>
                <a:gridCol w="482840">
                  <a:extLst>
                    <a:ext uri="{9D8B030D-6E8A-4147-A177-3AD203B41FA5}">
                      <a16:colId xmlns:a16="http://schemas.microsoft.com/office/drawing/2014/main" val="159039195"/>
                    </a:ext>
                  </a:extLst>
                </a:gridCol>
                <a:gridCol w="1105164">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116392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1632858"/>
            <a:ext cx="2786742" cy="1200329"/>
          </a:xfrm>
          <a:prstGeom prst="rect">
            <a:avLst/>
          </a:prstGeom>
          <a:noFill/>
        </p:spPr>
        <p:txBody>
          <a:bodyPr wrap="square" rtlCol="0">
            <a:spAutoFit/>
          </a:bodyPr>
          <a:lstStyle/>
          <a:p>
            <a:r>
              <a:rPr lang="en-US" dirty="0"/>
              <a:t>The MMU table also contains DPL. A user process can only use indexes where DPL is 3.</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9D06338-385C-4114-842D-C39DAE037A4B}"/>
                  </a:ext>
                </a:extLst>
              </p14:cNvPr>
              <p14:cNvContentPartPr/>
              <p14:nvPr/>
            </p14:nvContentPartPr>
            <p14:xfrm>
              <a:off x="3282840" y="5391000"/>
              <a:ext cx="3461040" cy="1283040"/>
            </p14:xfrm>
          </p:contentPart>
        </mc:Choice>
        <mc:Fallback xmlns="">
          <p:pic>
            <p:nvPicPr>
              <p:cNvPr id="7" name="Ink 6">
                <a:extLst>
                  <a:ext uri="{FF2B5EF4-FFF2-40B4-BE49-F238E27FC236}">
                    <a16:creationId xmlns:a16="http://schemas.microsoft.com/office/drawing/2014/main" id="{E9D06338-385C-4114-842D-C39DAE037A4B}"/>
                  </a:ext>
                </a:extLst>
              </p:cNvPr>
              <p:cNvPicPr/>
              <p:nvPr/>
            </p:nvPicPr>
            <p:blipFill>
              <a:blip r:embed="rId4"/>
              <a:stretch>
                <a:fillRect/>
              </a:stretch>
            </p:blipFill>
            <p:spPr>
              <a:xfrm>
                <a:off x="3273480" y="5381640"/>
                <a:ext cx="3479760" cy="1301760"/>
              </a:xfrm>
              <a:prstGeom prst="rect">
                <a:avLst/>
              </a:prstGeom>
            </p:spPr>
          </p:pic>
        </mc:Fallback>
      </mc:AlternateContent>
    </p:spTree>
    <p:extLst>
      <p:ext uri="{BB962C8B-B14F-4D97-AF65-F5344CB8AC3E}">
        <p14:creationId xmlns:p14="http://schemas.microsoft.com/office/powerpoint/2010/main" val="1716835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744686" cy="1854200"/>
        </p:xfrm>
        <a:graphic>
          <a:graphicData uri="http://schemas.openxmlformats.org/drawingml/2006/table">
            <a:tbl>
              <a:tblPr bandRow="1">
                <a:tableStyleId>{5C22544A-7EE6-4342-B048-85BDC9FD1C3A}</a:tableStyleId>
              </a:tblPr>
              <a:tblGrid>
                <a:gridCol w="482840">
                  <a:extLst>
                    <a:ext uri="{9D8B030D-6E8A-4147-A177-3AD203B41FA5}">
                      <a16:colId xmlns:a16="http://schemas.microsoft.com/office/drawing/2014/main" val="159039195"/>
                    </a:ext>
                  </a:extLst>
                </a:gridCol>
                <a:gridCol w="1105164">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116392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119744" y="1349830"/>
            <a:ext cx="2786742" cy="2308324"/>
          </a:xfrm>
          <a:prstGeom prst="rect">
            <a:avLst/>
          </a:prstGeom>
          <a:noFill/>
        </p:spPr>
        <p:txBody>
          <a:bodyPr wrap="square" rtlCol="0">
            <a:spAutoFit/>
          </a:bodyPr>
          <a:lstStyle/>
          <a:p>
            <a:r>
              <a:rPr lang="en-US" dirty="0"/>
              <a:t>The MMU table also contains DPL. A user process can only use indexes where DPL is 3.</a:t>
            </a:r>
          </a:p>
          <a:p>
            <a:r>
              <a:rPr lang="en-US" dirty="0">
                <a:solidFill>
                  <a:srgbClr val="FF0000"/>
                </a:solidFill>
              </a:rPr>
              <a:t>In this example, what are the indexes user application can load into its segment register?</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04A9674-AA7A-4685-8D83-61C33973D7FD}"/>
                  </a:ext>
                </a:extLst>
              </p14:cNvPr>
              <p14:cNvContentPartPr/>
              <p14:nvPr/>
            </p14:nvContentPartPr>
            <p14:xfrm>
              <a:off x="3276720" y="5435640"/>
              <a:ext cx="273240" cy="743400"/>
            </p14:xfrm>
          </p:contentPart>
        </mc:Choice>
        <mc:Fallback xmlns="">
          <p:pic>
            <p:nvPicPr>
              <p:cNvPr id="7" name="Ink 6">
                <a:extLst>
                  <a:ext uri="{FF2B5EF4-FFF2-40B4-BE49-F238E27FC236}">
                    <a16:creationId xmlns:a16="http://schemas.microsoft.com/office/drawing/2014/main" id="{A04A9674-AA7A-4685-8D83-61C33973D7FD}"/>
                  </a:ext>
                </a:extLst>
              </p:cNvPr>
              <p:cNvPicPr/>
              <p:nvPr/>
            </p:nvPicPr>
            <p:blipFill>
              <a:blip r:embed="rId4"/>
              <a:stretch>
                <a:fillRect/>
              </a:stretch>
            </p:blipFill>
            <p:spPr>
              <a:xfrm>
                <a:off x="3267360" y="5426280"/>
                <a:ext cx="291960" cy="762120"/>
              </a:xfrm>
              <a:prstGeom prst="rect">
                <a:avLst/>
              </a:prstGeom>
            </p:spPr>
          </p:pic>
        </mc:Fallback>
      </mc:AlternateContent>
    </p:spTree>
    <p:extLst>
      <p:ext uri="{BB962C8B-B14F-4D97-AF65-F5344CB8AC3E}">
        <p14:creationId xmlns:p14="http://schemas.microsoft.com/office/powerpoint/2010/main" val="12565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48742" y="4664469"/>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1632858"/>
            <a:ext cx="2786742" cy="1200329"/>
          </a:xfrm>
          <a:prstGeom prst="rect">
            <a:avLst/>
          </a:prstGeom>
          <a:noFill/>
        </p:spPr>
        <p:txBody>
          <a:bodyPr wrap="square" rtlCol="0">
            <a:spAutoFit/>
          </a:bodyPr>
          <a:lstStyle/>
          <a:p>
            <a:r>
              <a:rPr lang="en-US" dirty="0"/>
              <a:t>In this example, after switching to ring-0, OS can set its segment register to use index 3.</a:t>
            </a:r>
          </a:p>
        </p:txBody>
      </p:sp>
    </p:spTree>
    <p:extLst>
      <p:ext uri="{BB962C8B-B14F-4D97-AF65-F5344CB8AC3E}">
        <p14:creationId xmlns:p14="http://schemas.microsoft.com/office/powerpoint/2010/main" val="46684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D331-E48B-49EB-834A-E6F908D9C988}"/>
              </a:ext>
            </a:extLst>
          </p:cNvPr>
          <p:cNvSpPr>
            <a:spLocks noGrp="1"/>
          </p:cNvSpPr>
          <p:nvPr>
            <p:ph type="title"/>
          </p:nvPr>
        </p:nvSpPr>
        <p:spPr/>
        <p:txBody>
          <a:bodyPr/>
          <a:lstStyle/>
          <a:p>
            <a:r>
              <a:rPr lang="en-US" dirty="0"/>
              <a:t>OS entry points</a:t>
            </a:r>
          </a:p>
        </p:txBody>
      </p:sp>
      <p:sp>
        <p:nvSpPr>
          <p:cNvPr id="3" name="Content Placeholder 2">
            <a:extLst>
              <a:ext uri="{FF2B5EF4-FFF2-40B4-BE49-F238E27FC236}">
                <a16:creationId xmlns:a16="http://schemas.microsoft.com/office/drawing/2014/main" id="{B46D7F92-6B55-41B0-9711-DE553143D82F}"/>
              </a:ext>
            </a:extLst>
          </p:cNvPr>
          <p:cNvSpPr>
            <a:spLocks noGrp="1"/>
          </p:cNvSpPr>
          <p:nvPr>
            <p:ph idx="1"/>
          </p:nvPr>
        </p:nvSpPr>
        <p:spPr/>
        <p:txBody>
          <a:bodyPr/>
          <a:lstStyle/>
          <a:p>
            <a:r>
              <a:rPr lang="en-US" dirty="0"/>
              <a:t>A user program can enter OS</a:t>
            </a:r>
          </a:p>
          <a:p>
            <a:pPr lvl="1"/>
            <a:r>
              <a:rPr lang="en-US" dirty="0"/>
              <a:t>due to a system call</a:t>
            </a:r>
          </a:p>
          <a:p>
            <a:pPr lvl="1"/>
            <a:r>
              <a:rPr lang="en-US" dirty="0"/>
              <a:t>due to interrupts and exceptions</a:t>
            </a:r>
          </a:p>
        </p:txBody>
      </p:sp>
    </p:spTree>
    <p:extLst>
      <p:ext uri="{BB962C8B-B14F-4D97-AF65-F5344CB8AC3E}">
        <p14:creationId xmlns:p14="http://schemas.microsoft.com/office/powerpoint/2010/main" val="2636308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16C8-B9AC-437E-B69D-98CD21145917}"/>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4D90AA95-8AED-4B57-877E-A15DC88AB120}"/>
              </a:ext>
            </a:extLst>
          </p:cNvPr>
          <p:cNvSpPr>
            <a:spLocks noGrp="1"/>
          </p:cNvSpPr>
          <p:nvPr>
            <p:ph idx="1"/>
          </p:nvPr>
        </p:nvSpPr>
        <p:spPr/>
        <p:txBody>
          <a:bodyPr/>
          <a:lstStyle/>
          <a:p>
            <a:r>
              <a:rPr lang="en-US" dirty="0"/>
              <a:t>The MMU table discussed previously is called the global descriptor table (GDT)</a:t>
            </a:r>
          </a:p>
          <a:p>
            <a:endParaRPr lang="en-US" dirty="0"/>
          </a:p>
          <a:p>
            <a:r>
              <a:rPr lang="en-US" dirty="0"/>
              <a:t>The MMU that uses segment registers for address translation is called the segmentation hardware</a:t>
            </a:r>
          </a:p>
        </p:txBody>
      </p:sp>
    </p:spTree>
    <p:extLst>
      <p:ext uri="{BB962C8B-B14F-4D97-AF65-F5344CB8AC3E}">
        <p14:creationId xmlns:p14="http://schemas.microsoft.com/office/powerpoint/2010/main" val="3328531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9AB7-08E1-48B8-A44B-3CED0E931E65}"/>
              </a:ext>
            </a:extLst>
          </p:cNvPr>
          <p:cNvSpPr>
            <a:spLocks noGrp="1"/>
          </p:cNvSpPr>
          <p:nvPr>
            <p:ph type="title"/>
          </p:nvPr>
        </p:nvSpPr>
        <p:spPr/>
        <p:txBody>
          <a:bodyPr/>
          <a:lstStyle/>
          <a:p>
            <a:r>
              <a:rPr lang="en-US" dirty="0"/>
              <a:t>Global descriptor table (GDT)</a:t>
            </a:r>
          </a:p>
        </p:txBody>
      </p:sp>
      <p:sp>
        <p:nvSpPr>
          <p:cNvPr id="3" name="Content Placeholder 2">
            <a:extLst>
              <a:ext uri="{FF2B5EF4-FFF2-40B4-BE49-F238E27FC236}">
                <a16:creationId xmlns:a16="http://schemas.microsoft.com/office/drawing/2014/main" id="{E5EA4053-0A13-487E-A831-151B8131D0B5}"/>
              </a:ext>
            </a:extLst>
          </p:cNvPr>
          <p:cNvSpPr>
            <a:spLocks noGrp="1"/>
          </p:cNvSpPr>
          <p:nvPr>
            <p:ph idx="1"/>
          </p:nvPr>
        </p:nvSpPr>
        <p:spPr/>
        <p:txBody>
          <a:bodyPr>
            <a:normAutofit lnSpcReduction="10000"/>
          </a:bodyPr>
          <a:lstStyle/>
          <a:p>
            <a:r>
              <a:rPr lang="en-US" dirty="0"/>
              <a:t>The OS creates a GDT in memory</a:t>
            </a:r>
          </a:p>
          <a:p>
            <a:endParaRPr lang="en-US" dirty="0"/>
          </a:p>
          <a:p>
            <a:r>
              <a:rPr lang="en-US" dirty="0"/>
              <a:t>The GDTR register contains the base address of the GDT</a:t>
            </a:r>
          </a:p>
          <a:p>
            <a:endParaRPr lang="en-US" dirty="0"/>
          </a:p>
          <a:p>
            <a:r>
              <a:rPr lang="en-US" dirty="0" err="1"/>
              <a:t>lgdt</a:t>
            </a:r>
            <a:r>
              <a:rPr lang="en-US" dirty="0"/>
              <a:t> instruction is used to load the GDTR</a:t>
            </a:r>
          </a:p>
          <a:p>
            <a:pPr lvl="1"/>
            <a:r>
              <a:rPr lang="en-US" dirty="0" err="1"/>
              <a:t>lgdt</a:t>
            </a:r>
            <a:r>
              <a:rPr lang="en-US" dirty="0"/>
              <a:t> instruction takes 6-byte memory operands</a:t>
            </a:r>
          </a:p>
          <a:p>
            <a:pPr lvl="1"/>
            <a:r>
              <a:rPr lang="en-US" dirty="0"/>
              <a:t>4-byte base address (physical), and 2 bytes size</a:t>
            </a:r>
          </a:p>
          <a:p>
            <a:pPr lvl="1"/>
            <a:r>
              <a:rPr lang="en-US" dirty="0" err="1"/>
              <a:t>lgdt</a:t>
            </a:r>
            <a:r>
              <a:rPr lang="en-US" dirty="0"/>
              <a:t> is a privilege instruction</a:t>
            </a:r>
          </a:p>
          <a:p>
            <a:pPr lvl="1"/>
            <a:endParaRPr lang="en-US" dirty="0"/>
          </a:p>
          <a:p>
            <a:r>
              <a:rPr lang="en-US" dirty="0"/>
              <a:t>The GDT can have at most 2</a:t>
            </a:r>
            <a:r>
              <a:rPr lang="en-US" baseline="30000" dirty="0"/>
              <a:t>13</a:t>
            </a:r>
            <a:r>
              <a:rPr lang="en-US" dirty="0"/>
              <a:t> entries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42051AC-0711-410C-B307-136C22E17A08}"/>
                  </a:ext>
                </a:extLst>
              </p14:cNvPr>
              <p14:cNvContentPartPr/>
              <p14:nvPr/>
            </p14:nvContentPartPr>
            <p14:xfrm>
              <a:off x="1130400" y="3181320"/>
              <a:ext cx="5137560" cy="2826000"/>
            </p14:xfrm>
          </p:contentPart>
        </mc:Choice>
        <mc:Fallback xmlns="">
          <p:pic>
            <p:nvPicPr>
              <p:cNvPr id="4" name="Ink 3">
                <a:extLst>
                  <a:ext uri="{FF2B5EF4-FFF2-40B4-BE49-F238E27FC236}">
                    <a16:creationId xmlns:a16="http://schemas.microsoft.com/office/drawing/2014/main" id="{842051AC-0711-410C-B307-136C22E17A08}"/>
                  </a:ext>
                </a:extLst>
              </p:cNvPr>
              <p:cNvPicPr/>
              <p:nvPr/>
            </p:nvPicPr>
            <p:blipFill>
              <a:blip r:embed="rId4"/>
              <a:stretch>
                <a:fillRect/>
              </a:stretch>
            </p:blipFill>
            <p:spPr>
              <a:xfrm>
                <a:off x="1121040" y="3171960"/>
                <a:ext cx="5156280" cy="2844720"/>
              </a:xfrm>
              <a:prstGeom prst="rect">
                <a:avLst/>
              </a:prstGeom>
            </p:spPr>
          </p:pic>
        </mc:Fallback>
      </mc:AlternateContent>
    </p:spTree>
    <p:extLst>
      <p:ext uri="{BB962C8B-B14F-4D97-AF65-F5344CB8AC3E}">
        <p14:creationId xmlns:p14="http://schemas.microsoft.com/office/powerpoint/2010/main" val="208062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8E0F-1BE5-4F2D-8E6E-B55A62F23E63}"/>
              </a:ext>
            </a:extLst>
          </p:cNvPr>
          <p:cNvSpPr>
            <a:spLocks noGrp="1"/>
          </p:cNvSpPr>
          <p:nvPr>
            <p:ph type="title"/>
          </p:nvPr>
        </p:nvSpPr>
        <p:spPr/>
        <p:txBody>
          <a:bodyPr/>
          <a:lstStyle/>
          <a:p>
            <a:r>
              <a:rPr lang="en-US" dirty="0"/>
              <a:t>Segment register</a:t>
            </a:r>
          </a:p>
        </p:txBody>
      </p:sp>
      <p:sp>
        <p:nvSpPr>
          <p:cNvPr id="3" name="Content Placeholder 2">
            <a:extLst>
              <a:ext uri="{FF2B5EF4-FFF2-40B4-BE49-F238E27FC236}">
                <a16:creationId xmlns:a16="http://schemas.microsoft.com/office/drawing/2014/main" id="{82B8B56E-E293-433A-AD0C-9114EBC6B68C}"/>
              </a:ext>
            </a:extLst>
          </p:cNvPr>
          <p:cNvSpPr>
            <a:spLocks noGrp="1"/>
          </p:cNvSpPr>
          <p:nvPr>
            <p:ph idx="1"/>
          </p:nvPr>
        </p:nvSpPr>
        <p:spPr/>
        <p:txBody>
          <a:bodyPr/>
          <a:lstStyle/>
          <a:p>
            <a:r>
              <a:rPr lang="en-US" dirty="0"/>
              <a:t>A segment register contains a 16-bit value</a:t>
            </a:r>
          </a:p>
          <a:p>
            <a:pPr lvl="1"/>
            <a:r>
              <a:rPr lang="en-US" dirty="0"/>
              <a:t>The top 13 bits of segment registers contain the index in the GDT</a:t>
            </a:r>
          </a:p>
          <a:p>
            <a:pPr lvl="1"/>
            <a:r>
              <a:rPr lang="en-US" dirty="0"/>
              <a:t>The lower 2 bits of the </a:t>
            </a:r>
            <a:r>
              <a:rPr lang="en-US" dirty="0">
                <a:solidFill>
                  <a:srgbClr val="FF0000"/>
                </a:solidFill>
              </a:rPr>
              <a:t>cs</a:t>
            </a:r>
            <a:r>
              <a:rPr lang="en-US" dirty="0"/>
              <a:t> segment register contains the current privilege level (CPL)</a:t>
            </a:r>
          </a:p>
          <a:p>
            <a:pPr lvl="2"/>
            <a:r>
              <a:rPr lang="en-US" dirty="0"/>
              <a:t>In user-mode, the last two bits of </a:t>
            </a:r>
            <a:r>
              <a:rPr lang="en-US" dirty="0">
                <a:solidFill>
                  <a:srgbClr val="FF0000"/>
                </a:solidFill>
              </a:rPr>
              <a:t>cs</a:t>
            </a:r>
            <a:r>
              <a:rPr lang="en-US" dirty="0"/>
              <a:t> register is always 3</a:t>
            </a:r>
          </a:p>
          <a:p>
            <a:pPr lvl="2"/>
            <a:r>
              <a:rPr lang="en-US" dirty="0"/>
              <a:t>In kernel-mode, the last two bits of </a:t>
            </a:r>
            <a:r>
              <a:rPr lang="en-US" dirty="0">
                <a:solidFill>
                  <a:srgbClr val="FF0000"/>
                </a:solidFill>
              </a:rPr>
              <a:t>cs</a:t>
            </a:r>
            <a:r>
              <a:rPr lang="en-US" dirty="0"/>
              <a:t> register is always 0</a:t>
            </a:r>
          </a:p>
          <a:p>
            <a:pPr lvl="1"/>
            <a:r>
              <a:rPr lang="en-US" dirty="0"/>
              <a:t>The hardware identifies the CPL using the lower 2 bits of the </a:t>
            </a:r>
            <a:r>
              <a:rPr lang="en-US" dirty="0">
                <a:solidFill>
                  <a:srgbClr val="FF0000"/>
                </a:solidFill>
              </a:rPr>
              <a:t>cs</a:t>
            </a:r>
            <a:r>
              <a:rPr lang="en-US" dirty="0"/>
              <a:t> segment register</a:t>
            </a:r>
          </a:p>
          <a:p>
            <a:pPr lvl="1"/>
            <a:r>
              <a:rPr lang="en-US" dirty="0"/>
              <a:t>User applications can’t directly modify the CPL</a:t>
            </a:r>
          </a:p>
          <a:p>
            <a:pPr lvl="1"/>
            <a:r>
              <a:rPr lang="en-US" dirty="0"/>
              <a:t>CPL is changed during entry to the kernel</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FE92456-2359-4CCF-971B-ECF9D310DB29}"/>
                  </a:ext>
                </a:extLst>
              </p14:cNvPr>
              <p14:cNvContentPartPr/>
              <p14:nvPr/>
            </p14:nvContentPartPr>
            <p14:xfrm>
              <a:off x="2628720" y="2628720"/>
              <a:ext cx="6871320" cy="1092600"/>
            </p14:xfrm>
          </p:contentPart>
        </mc:Choice>
        <mc:Fallback xmlns="">
          <p:pic>
            <p:nvPicPr>
              <p:cNvPr id="4" name="Ink 3">
                <a:extLst>
                  <a:ext uri="{FF2B5EF4-FFF2-40B4-BE49-F238E27FC236}">
                    <a16:creationId xmlns:a16="http://schemas.microsoft.com/office/drawing/2014/main" id="{6FE92456-2359-4CCF-971B-ECF9D310DB29}"/>
                  </a:ext>
                </a:extLst>
              </p:cNvPr>
              <p:cNvPicPr/>
              <p:nvPr/>
            </p:nvPicPr>
            <p:blipFill>
              <a:blip r:embed="rId4"/>
              <a:stretch>
                <a:fillRect/>
              </a:stretch>
            </p:blipFill>
            <p:spPr>
              <a:xfrm>
                <a:off x="2619360" y="2619360"/>
                <a:ext cx="6890040" cy="1111320"/>
              </a:xfrm>
              <a:prstGeom prst="rect">
                <a:avLst/>
              </a:prstGeom>
            </p:spPr>
          </p:pic>
        </mc:Fallback>
      </mc:AlternateContent>
    </p:spTree>
    <p:extLst>
      <p:ext uri="{BB962C8B-B14F-4D97-AF65-F5344CB8AC3E}">
        <p14:creationId xmlns:p14="http://schemas.microsoft.com/office/powerpoint/2010/main" val="95788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149B-764E-42D0-9799-2C8F0775D642}"/>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E4C81B98-F258-4D8A-9242-04C4D81FD2AC}"/>
              </a:ext>
            </a:extLst>
          </p:cNvPr>
          <p:cNvSpPr>
            <a:spLocks noGrp="1"/>
          </p:cNvSpPr>
          <p:nvPr>
            <p:ph idx="1"/>
          </p:nvPr>
        </p:nvSpPr>
        <p:spPr/>
        <p:txBody>
          <a:bodyPr/>
          <a:lstStyle/>
          <a:p>
            <a:r>
              <a:rPr lang="en-US" dirty="0"/>
              <a:t>MMU</a:t>
            </a:r>
          </a:p>
          <a:p>
            <a:pPr lvl="1"/>
            <a:r>
              <a:rPr lang="en-US" dirty="0"/>
              <a:t>Segmentation</a:t>
            </a:r>
          </a:p>
          <a:p>
            <a:r>
              <a:rPr lang="en-US" dirty="0"/>
              <a:t>Interrupts</a:t>
            </a:r>
          </a:p>
          <a:p>
            <a:r>
              <a:rPr lang="en-US" dirty="0"/>
              <a:t>Exceptions</a:t>
            </a:r>
          </a:p>
          <a:p>
            <a:endParaRPr lang="en-IN" dirty="0"/>
          </a:p>
        </p:txBody>
      </p:sp>
    </p:spTree>
    <p:extLst>
      <p:ext uri="{BB962C8B-B14F-4D97-AF65-F5344CB8AC3E}">
        <p14:creationId xmlns:p14="http://schemas.microsoft.com/office/powerpoint/2010/main" val="1854547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9B6F-7BC5-46FE-B208-F5F8894C756B}"/>
              </a:ext>
            </a:extLst>
          </p:cNvPr>
          <p:cNvSpPr>
            <a:spLocks noGrp="1"/>
          </p:cNvSpPr>
          <p:nvPr>
            <p:ph type="title"/>
          </p:nvPr>
        </p:nvSpPr>
        <p:spPr/>
        <p:txBody>
          <a:bodyPr/>
          <a:lstStyle/>
          <a:p>
            <a:r>
              <a:rPr lang="en-US" dirty="0"/>
              <a:t>Segment selector</a:t>
            </a:r>
          </a:p>
        </p:txBody>
      </p:sp>
      <p:graphicFrame>
        <p:nvGraphicFramePr>
          <p:cNvPr id="4" name="Content Placeholder 3">
            <a:extLst>
              <a:ext uri="{FF2B5EF4-FFF2-40B4-BE49-F238E27FC236}">
                <a16:creationId xmlns:a16="http://schemas.microsoft.com/office/drawing/2014/main" id="{A62D42BA-6DDE-43BF-BFEC-E5A5EB069A22}"/>
              </a:ext>
            </a:extLst>
          </p:cNvPr>
          <p:cNvGraphicFramePr>
            <a:graphicFrameLocks noGrp="1"/>
          </p:cNvGraphicFramePr>
          <p:nvPr>
            <p:ph idx="1"/>
          </p:nvPr>
        </p:nvGraphicFramePr>
        <p:xfrm>
          <a:off x="2536371" y="3621767"/>
          <a:ext cx="6836229" cy="37084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2384142799"/>
                    </a:ext>
                  </a:extLst>
                </a:gridCol>
                <a:gridCol w="1578429">
                  <a:extLst>
                    <a:ext uri="{9D8B030D-6E8A-4147-A177-3AD203B41FA5}">
                      <a16:colId xmlns:a16="http://schemas.microsoft.com/office/drawing/2014/main" val="3916811850"/>
                    </a:ext>
                  </a:extLst>
                </a:gridCol>
              </a:tblGrid>
              <a:tr h="370840">
                <a:tc>
                  <a:txBody>
                    <a:bodyPr/>
                    <a:lstStyle/>
                    <a:p>
                      <a:pPr algn="ctr"/>
                      <a:r>
                        <a:rPr lang="en-US" dirty="0"/>
                        <a:t>GDT 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997560"/>
                  </a:ext>
                </a:extLst>
              </a:tr>
            </a:tbl>
          </a:graphicData>
        </a:graphic>
      </p:graphicFrame>
      <p:sp>
        <p:nvSpPr>
          <p:cNvPr id="6" name="TextBox 5">
            <a:extLst>
              <a:ext uri="{FF2B5EF4-FFF2-40B4-BE49-F238E27FC236}">
                <a16:creationId xmlns:a16="http://schemas.microsoft.com/office/drawing/2014/main" id="{F3838C2C-F508-4D39-BF37-CFCFC13FAF78}"/>
              </a:ext>
            </a:extLst>
          </p:cNvPr>
          <p:cNvSpPr txBox="1"/>
          <p:nvPr/>
        </p:nvSpPr>
        <p:spPr>
          <a:xfrm>
            <a:off x="9067798" y="3178629"/>
            <a:ext cx="2307771" cy="369332"/>
          </a:xfrm>
          <a:prstGeom prst="rect">
            <a:avLst/>
          </a:prstGeom>
          <a:noFill/>
        </p:spPr>
        <p:txBody>
          <a:bodyPr wrap="square" rtlCol="0">
            <a:spAutoFit/>
          </a:bodyPr>
          <a:lstStyle/>
          <a:p>
            <a:r>
              <a:rPr lang="en-US" dirty="0"/>
              <a:t>0</a:t>
            </a:r>
          </a:p>
        </p:txBody>
      </p:sp>
      <p:sp>
        <p:nvSpPr>
          <p:cNvPr id="7" name="TextBox 6">
            <a:extLst>
              <a:ext uri="{FF2B5EF4-FFF2-40B4-BE49-F238E27FC236}">
                <a16:creationId xmlns:a16="http://schemas.microsoft.com/office/drawing/2014/main" id="{7CE32217-3D66-4400-96EA-F919D606913F}"/>
              </a:ext>
            </a:extLst>
          </p:cNvPr>
          <p:cNvSpPr txBox="1"/>
          <p:nvPr/>
        </p:nvSpPr>
        <p:spPr>
          <a:xfrm>
            <a:off x="7630884" y="3189514"/>
            <a:ext cx="2307771" cy="369332"/>
          </a:xfrm>
          <a:prstGeom prst="rect">
            <a:avLst/>
          </a:prstGeom>
          <a:noFill/>
        </p:spPr>
        <p:txBody>
          <a:bodyPr wrap="square" rtlCol="0">
            <a:spAutoFit/>
          </a:bodyPr>
          <a:lstStyle/>
          <a:p>
            <a:r>
              <a:rPr lang="en-US" dirty="0"/>
              <a:t>2</a:t>
            </a:r>
          </a:p>
        </p:txBody>
      </p:sp>
      <p:sp>
        <p:nvSpPr>
          <p:cNvPr id="8" name="TextBox 7">
            <a:extLst>
              <a:ext uri="{FF2B5EF4-FFF2-40B4-BE49-F238E27FC236}">
                <a16:creationId xmlns:a16="http://schemas.microsoft.com/office/drawing/2014/main" id="{FE2A98DD-106F-4B20-9984-4AFEB08AC1D0}"/>
              </a:ext>
            </a:extLst>
          </p:cNvPr>
          <p:cNvSpPr txBox="1"/>
          <p:nvPr/>
        </p:nvSpPr>
        <p:spPr>
          <a:xfrm>
            <a:off x="2383976" y="3233057"/>
            <a:ext cx="2307771" cy="369332"/>
          </a:xfrm>
          <a:prstGeom prst="rect">
            <a:avLst/>
          </a:prstGeom>
          <a:noFill/>
        </p:spPr>
        <p:txBody>
          <a:bodyPr wrap="square" rtlCol="0">
            <a:spAutoFit/>
          </a:bodyPr>
          <a:lstStyle/>
          <a:p>
            <a:r>
              <a:rPr lang="en-US" dirty="0"/>
              <a:t>15</a:t>
            </a:r>
          </a:p>
        </p:txBody>
      </p:sp>
      <p:sp>
        <p:nvSpPr>
          <p:cNvPr id="9" name="TextBox 8">
            <a:extLst>
              <a:ext uri="{FF2B5EF4-FFF2-40B4-BE49-F238E27FC236}">
                <a16:creationId xmlns:a16="http://schemas.microsoft.com/office/drawing/2014/main" id="{3F7C85AF-C6A3-442A-89AF-DEE07F3B15EE}"/>
              </a:ext>
            </a:extLst>
          </p:cNvPr>
          <p:cNvSpPr txBox="1"/>
          <p:nvPr/>
        </p:nvSpPr>
        <p:spPr>
          <a:xfrm>
            <a:off x="1948543" y="5046787"/>
            <a:ext cx="814251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Higher 13-bits in a segment register contains the index in the GDT table.</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DAF43CB-C369-4A99-90E9-8C6DBC6DB20A}"/>
                  </a:ext>
                </a:extLst>
              </p14:cNvPr>
              <p14:cNvContentPartPr/>
              <p14:nvPr/>
            </p14:nvContentPartPr>
            <p14:xfrm>
              <a:off x="2533680" y="4102200"/>
              <a:ext cx="6795000" cy="133560"/>
            </p14:xfrm>
          </p:contentPart>
        </mc:Choice>
        <mc:Fallback xmlns="">
          <p:pic>
            <p:nvPicPr>
              <p:cNvPr id="3" name="Ink 2">
                <a:extLst>
                  <a:ext uri="{FF2B5EF4-FFF2-40B4-BE49-F238E27FC236}">
                    <a16:creationId xmlns:a16="http://schemas.microsoft.com/office/drawing/2014/main" id="{4DAF43CB-C369-4A99-90E9-8C6DBC6DB20A}"/>
                  </a:ext>
                </a:extLst>
              </p:cNvPr>
              <p:cNvPicPr/>
              <p:nvPr/>
            </p:nvPicPr>
            <p:blipFill>
              <a:blip r:embed="rId4"/>
              <a:stretch>
                <a:fillRect/>
              </a:stretch>
            </p:blipFill>
            <p:spPr>
              <a:xfrm>
                <a:off x="2524320" y="4092840"/>
                <a:ext cx="6813720" cy="152280"/>
              </a:xfrm>
              <a:prstGeom prst="rect">
                <a:avLst/>
              </a:prstGeom>
            </p:spPr>
          </p:pic>
        </mc:Fallback>
      </mc:AlternateContent>
    </p:spTree>
    <p:extLst>
      <p:ext uri="{BB962C8B-B14F-4D97-AF65-F5344CB8AC3E}">
        <p14:creationId xmlns:p14="http://schemas.microsoft.com/office/powerpoint/2010/main" val="1512518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9DB-8431-489B-807B-6E57322C4A49}"/>
              </a:ext>
            </a:extLst>
          </p:cNvPr>
          <p:cNvSpPr>
            <a:spLocks noGrp="1"/>
          </p:cNvSpPr>
          <p:nvPr>
            <p:ph type="title"/>
          </p:nvPr>
        </p:nvSpPr>
        <p:spPr/>
        <p:txBody>
          <a:bodyPr/>
          <a:lstStyle/>
          <a:p>
            <a:r>
              <a:rPr lang="en-US" dirty="0"/>
              <a:t>Default segment register</a:t>
            </a:r>
          </a:p>
        </p:txBody>
      </p:sp>
      <p:sp>
        <p:nvSpPr>
          <p:cNvPr id="3" name="Content Placeholder 2">
            <a:extLst>
              <a:ext uri="{FF2B5EF4-FFF2-40B4-BE49-F238E27FC236}">
                <a16:creationId xmlns:a16="http://schemas.microsoft.com/office/drawing/2014/main" id="{9BA98EB2-14B2-42D4-BD28-8F90CBF2C819}"/>
              </a:ext>
            </a:extLst>
          </p:cNvPr>
          <p:cNvSpPr>
            <a:spLocks noGrp="1"/>
          </p:cNvSpPr>
          <p:nvPr>
            <p:ph idx="1"/>
          </p:nvPr>
        </p:nvSpPr>
        <p:spPr/>
        <p:txBody>
          <a:bodyPr>
            <a:normAutofit fontScale="92500" lnSpcReduction="20000"/>
          </a:bodyPr>
          <a:lstStyle/>
          <a:p>
            <a:r>
              <a:rPr lang="en-US" dirty="0">
                <a:solidFill>
                  <a:srgbClr val="FF0000"/>
                </a:solidFill>
              </a:rPr>
              <a:t>cs</a:t>
            </a:r>
            <a:r>
              <a:rPr lang="en-US" dirty="0"/>
              <a:t> is the default segment register for instruction pointer (EIP)</a:t>
            </a:r>
          </a:p>
          <a:p>
            <a:endParaRPr lang="en-US" dirty="0"/>
          </a:p>
          <a:p>
            <a:r>
              <a:rPr lang="en-US" dirty="0">
                <a:solidFill>
                  <a:srgbClr val="FF0000"/>
                </a:solidFill>
              </a:rPr>
              <a:t>ss</a:t>
            </a:r>
            <a:r>
              <a:rPr lang="en-US" dirty="0"/>
              <a:t> is default segment register of for stack pointer (ESP) and frame pointer (EBP)</a:t>
            </a:r>
          </a:p>
          <a:p>
            <a:endParaRPr lang="en-US" dirty="0"/>
          </a:p>
          <a:p>
            <a:r>
              <a:rPr lang="en-US" dirty="0">
                <a:solidFill>
                  <a:srgbClr val="FF0000"/>
                </a:solidFill>
              </a:rPr>
              <a:t>ds</a:t>
            </a:r>
            <a:r>
              <a:rPr lang="en-US" dirty="0"/>
              <a:t> is default segment register for memory operands (except those which contain </a:t>
            </a:r>
            <a:r>
              <a:rPr lang="en-US" dirty="0" err="1"/>
              <a:t>esp</a:t>
            </a:r>
            <a:r>
              <a:rPr lang="en-US" dirty="0"/>
              <a:t> and </a:t>
            </a:r>
            <a:r>
              <a:rPr lang="en-US" dirty="0" err="1"/>
              <a:t>ebp</a:t>
            </a:r>
            <a:r>
              <a:rPr lang="en-US" dirty="0"/>
              <a:t>)</a:t>
            </a:r>
          </a:p>
          <a:p>
            <a:endParaRPr lang="en-US" dirty="0"/>
          </a:p>
          <a:p>
            <a:r>
              <a:rPr lang="en-US" dirty="0">
                <a:solidFill>
                  <a:srgbClr val="FF0000"/>
                </a:solidFill>
              </a:rPr>
              <a:t>es</a:t>
            </a:r>
            <a:r>
              <a:rPr lang="en-US" dirty="0"/>
              <a:t> is default segment register in string instructions</a:t>
            </a:r>
          </a:p>
          <a:p>
            <a:endParaRPr lang="en-US" dirty="0"/>
          </a:p>
          <a:p>
            <a:r>
              <a:rPr lang="en-US" dirty="0">
                <a:solidFill>
                  <a:srgbClr val="FF0000"/>
                </a:solidFill>
              </a:rPr>
              <a:t>fs</a:t>
            </a:r>
            <a:r>
              <a:rPr lang="en-US" dirty="0"/>
              <a:t> and </a:t>
            </a:r>
            <a:r>
              <a:rPr lang="en-US" dirty="0" err="1">
                <a:solidFill>
                  <a:srgbClr val="FF0000"/>
                </a:solidFill>
              </a:rPr>
              <a:t>gs</a:t>
            </a:r>
            <a:r>
              <a:rPr lang="en-US" dirty="0"/>
              <a:t> are optional can be explicitly used in memory operands</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98E98E6-554D-4396-9479-C97AA83D95D9}"/>
                  </a:ext>
                </a:extLst>
              </p14:cNvPr>
              <p14:cNvContentPartPr/>
              <p14:nvPr/>
            </p14:nvContentPartPr>
            <p14:xfrm>
              <a:off x="952560" y="2197080"/>
              <a:ext cx="7169400" cy="3797640"/>
            </p14:xfrm>
          </p:contentPart>
        </mc:Choice>
        <mc:Fallback xmlns="">
          <p:pic>
            <p:nvPicPr>
              <p:cNvPr id="4" name="Ink 3">
                <a:extLst>
                  <a:ext uri="{FF2B5EF4-FFF2-40B4-BE49-F238E27FC236}">
                    <a16:creationId xmlns:a16="http://schemas.microsoft.com/office/drawing/2014/main" id="{398E98E6-554D-4396-9479-C97AA83D95D9}"/>
                  </a:ext>
                </a:extLst>
              </p:cNvPr>
              <p:cNvPicPr/>
              <p:nvPr/>
            </p:nvPicPr>
            <p:blipFill>
              <a:blip r:embed="rId4"/>
              <a:stretch>
                <a:fillRect/>
              </a:stretch>
            </p:blipFill>
            <p:spPr>
              <a:xfrm>
                <a:off x="943200" y="2187720"/>
                <a:ext cx="7188120" cy="3816360"/>
              </a:xfrm>
              <a:prstGeom prst="rect">
                <a:avLst/>
              </a:prstGeom>
            </p:spPr>
          </p:pic>
        </mc:Fallback>
      </mc:AlternateContent>
    </p:spTree>
    <p:extLst>
      <p:ext uri="{BB962C8B-B14F-4D97-AF65-F5344CB8AC3E}">
        <p14:creationId xmlns:p14="http://schemas.microsoft.com/office/powerpoint/2010/main" val="1436024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65B0-10BE-4181-8D6A-3E1D33AB605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5A3480-595C-4DB7-B203-3EBD2F59CA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050325E2-19BE-4639-B11E-A22963915D67}"/>
              </a:ext>
            </a:extLst>
          </p:cNvPr>
          <p:cNvGraphicFramePr>
            <a:graphicFrameLocks/>
          </p:cNvGraphicFramePr>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2C595930-336E-4D83-A6F1-AC35027B5B9B}"/>
              </a:ext>
            </a:extLst>
          </p:cNvPr>
          <p:cNvSpPr txBox="1"/>
          <p:nvPr/>
        </p:nvSpPr>
        <p:spPr>
          <a:xfrm>
            <a:off x="7913914" y="4408714"/>
            <a:ext cx="3581400" cy="1477328"/>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a:t>
            </a:r>
          </a:p>
          <a:p>
            <a:r>
              <a:rPr lang="en-US" dirty="0">
                <a:sym typeface="Wingdings" panose="05000000000000000000" pitchFamily="2" charset="2"/>
              </a:rPr>
              <a:t>%ds = (1 &lt;&lt; 3) | 3;</a:t>
            </a:r>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22AB86C-6A1D-4471-AAA0-729DEF95BC49}"/>
                  </a:ext>
                </a:extLst>
              </p14:cNvPr>
              <p14:cNvContentPartPr/>
              <p14:nvPr/>
            </p14:nvContentPartPr>
            <p14:xfrm>
              <a:off x="8636040" y="3390840"/>
              <a:ext cx="2089440" cy="2534040"/>
            </p14:xfrm>
          </p:contentPart>
        </mc:Choice>
        <mc:Fallback xmlns="">
          <p:pic>
            <p:nvPicPr>
              <p:cNvPr id="6" name="Ink 5">
                <a:extLst>
                  <a:ext uri="{FF2B5EF4-FFF2-40B4-BE49-F238E27FC236}">
                    <a16:creationId xmlns:a16="http://schemas.microsoft.com/office/drawing/2014/main" id="{922AB86C-6A1D-4471-AAA0-729DEF95BC49}"/>
                  </a:ext>
                </a:extLst>
              </p:cNvPr>
              <p:cNvPicPr/>
              <p:nvPr/>
            </p:nvPicPr>
            <p:blipFill>
              <a:blip r:embed="rId4"/>
              <a:stretch>
                <a:fillRect/>
              </a:stretch>
            </p:blipFill>
            <p:spPr>
              <a:xfrm>
                <a:off x="8626680" y="3381480"/>
                <a:ext cx="2108160" cy="2552760"/>
              </a:xfrm>
              <a:prstGeom prst="rect">
                <a:avLst/>
              </a:prstGeom>
            </p:spPr>
          </p:pic>
        </mc:Fallback>
      </mc:AlternateContent>
    </p:spTree>
    <p:extLst>
      <p:ext uri="{BB962C8B-B14F-4D97-AF65-F5344CB8AC3E}">
        <p14:creationId xmlns:p14="http://schemas.microsoft.com/office/powerpoint/2010/main" val="4287887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65B0-10BE-4181-8D6A-3E1D33AB605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5A3480-595C-4DB7-B203-3EBD2F59CA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050325E2-19BE-4639-B11E-A22963915D67}"/>
              </a:ext>
            </a:extLst>
          </p:cNvPr>
          <p:cNvGraphicFramePr>
            <a:graphicFrameLocks/>
          </p:cNvGraphicFramePr>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2C595930-336E-4D83-A6F1-AC35027B5B9B}"/>
              </a:ext>
            </a:extLst>
          </p:cNvPr>
          <p:cNvSpPr txBox="1"/>
          <p:nvPr/>
        </p:nvSpPr>
        <p:spPr>
          <a:xfrm>
            <a:off x="7913914" y="4408714"/>
            <a:ext cx="3581400" cy="1754326"/>
          </a:xfrm>
          <a:prstGeom prst="rect">
            <a:avLst/>
          </a:prstGeom>
          <a:noFill/>
        </p:spPr>
        <p:txBody>
          <a:bodyPr wrap="square" rtlCol="0">
            <a:spAutoFit/>
          </a:bodyPr>
          <a:lstStyle/>
          <a:p>
            <a:r>
              <a:rPr lang="en-US" dirty="0"/>
              <a:t>10: mov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Let us say that the VA of mov instruction is 10.</a:t>
            </a:r>
          </a:p>
          <a:p>
            <a:r>
              <a:rPr lang="en-US" dirty="0">
                <a:sym typeface="Wingdings" panose="05000000000000000000" pitchFamily="2" charset="2"/>
              </a:rPr>
              <a:t>what is the PA of mov, where </a:t>
            </a:r>
          </a:p>
          <a:p>
            <a:r>
              <a:rPr lang="en-US" dirty="0">
                <a:sym typeface="Wingdings" panose="05000000000000000000" pitchFamily="2" charset="2"/>
              </a:rPr>
              <a:t>%cs = (2 &lt;&lt; 3) | 3;</a:t>
            </a:r>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545F088-6F5E-435C-B7E6-813988DAF934}"/>
                  </a:ext>
                </a:extLst>
              </p14:cNvPr>
              <p14:cNvContentPartPr/>
              <p14:nvPr/>
            </p14:nvContentPartPr>
            <p14:xfrm>
              <a:off x="7969320" y="3067200"/>
              <a:ext cx="2959560" cy="3092760"/>
            </p14:xfrm>
          </p:contentPart>
        </mc:Choice>
        <mc:Fallback xmlns="">
          <p:pic>
            <p:nvPicPr>
              <p:cNvPr id="6" name="Ink 5">
                <a:extLst>
                  <a:ext uri="{FF2B5EF4-FFF2-40B4-BE49-F238E27FC236}">
                    <a16:creationId xmlns:a16="http://schemas.microsoft.com/office/drawing/2014/main" id="{B545F088-6F5E-435C-B7E6-813988DAF934}"/>
                  </a:ext>
                </a:extLst>
              </p:cNvPr>
              <p:cNvPicPr/>
              <p:nvPr/>
            </p:nvPicPr>
            <p:blipFill>
              <a:blip r:embed="rId4"/>
              <a:stretch>
                <a:fillRect/>
              </a:stretch>
            </p:blipFill>
            <p:spPr>
              <a:xfrm>
                <a:off x="7959960" y="3057840"/>
                <a:ext cx="2978280" cy="3111480"/>
              </a:xfrm>
              <a:prstGeom prst="rect">
                <a:avLst/>
              </a:prstGeom>
            </p:spPr>
          </p:pic>
        </mc:Fallback>
      </mc:AlternateContent>
    </p:spTree>
    <p:extLst>
      <p:ext uri="{BB962C8B-B14F-4D97-AF65-F5344CB8AC3E}">
        <p14:creationId xmlns:p14="http://schemas.microsoft.com/office/powerpoint/2010/main" val="4069752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FD34-739D-450B-8FCF-10ECA64B7D6A}"/>
              </a:ext>
            </a:extLst>
          </p:cNvPr>
          <p:cNvSpPr>
            <a:spLocks noGrp="1"/>
          </p:cNvSpPr>
          <p:nvPr>
            <p:ph type="title"/>
          </p:nvPr>
        </p:nvSpPr>
        <p:spPr/>
        <p:txBody>
          <a:bodyPr/>
          <a:lstStyle/>
          <a:p>
            <a:r>
              <a:rPr lang="en-US" dirty="0"/>
              <a:t>Segmentation in practice</a:t>
            </a:r>
          </a:p>
        </p:txBody>
      </p:sp>
      <p:sp>
        <p:nvSpPr>
          <p:cNvPr id="3" name="Content Placeholder 2">
            <a:extLst>
              <a:ext uri="{FF2B5EF4-FFF2-40B4-BE49-F238E27FC236}">
                <a16:creationId xmlns:a16="http://schemas.microsoft.com/office/drawing/2014/main" id="{E9831F95-4062-4151-B3A2-6268D090BBF0}"/>
              </a:ext>
            </a:extLst>
          </p:cNvPr>
          <p:cNvSpPr>
            <a:spLocks noGrp="1"/>
          </p:cNvSpPr>
          <p:nvPr>
            <p:ph idx="1"/>
          </p:nvPr>
        </p:nvSpPr>
        <p:spPr/>
        <p:txBody>
          <a:bodyPr/>
          <a:lstStyle/>
          <a:p>
            <a:r>
              <a:rPr lang="en-US" dirty="0"/>
              <a:t>In practice, it is difficult to generate code using multiple memory regions having the same virtual addresses</a:t>
            </a:r>
          </a:p>
          <a:p>
            <a:endParaRPr lang="en-US" dirty="0"/>
          </a:p>
          <a:p>
            <a:r>
              <a:rPr lang="en-US" dirty="0"/>
              <a:t>Most compilers use only one region [base, limit]</a:t>
            </a:r>
          </a:p>
          <a:p>
            <a:pPr lvl="1"/>
            <a:r>
              <a:rPr lang="en-US" dirty="0"/>
              <a:t>only one entry for process in the GDT</a:t>
            </a:r>
          </a:p>
          <a:p>
            <a:pPr lvl="1"/>
            <a:r>
              <a:rPr lang="en-US" dirty="0"/>
              <a:t>all segment registers use the same index in GDT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C6BA864-5AEF-43B0-8FC5-6997008BE6CD}"/>
                  </a:ext>
                </a:extLst>
              </p14:cNvPr>
              <p14:cNvContentPartPr/>
              <p14:nvPr/>
            </p14:nvContentPartPr>
            <p14:xfrm>
              <a:off x="9004320" y="3244680"/>
              <a:ext cx="2661120" cy="2121480"/>
            </p14:xfrm>
          </p:contentPart>
        </mc:Choice>
        <mc:Fallback xmlns="">
          <p:pic>
            <p:nvPicPr>
              <p:cNvPr id="4" name="Ink 3">
                <a:extLst>
                  <a:ext uri="{FF2B5EF4-FFF2-40B4-BE49-F238E27FC236}">
                    <a16:creationId xmlns:a16="http://schemas.microsoft.com/office/drawing/2014/main" id="{6C6BA864-5AEF-43B0-8FC5-6997008BE6CD}"/>
                  </a:ext>
                </a:extLst>
              </p:cNvPr>
              <p:cNvPicPr/>
              <p:nvPr/>
            </p:nvPicPr>
            <p:blipFill>
              <a:blip r:embed="rId4"/>
              <a:stretch>
                <a:fillRect/>
              </a:stretch>
            </p:blipFill>
            <p:spPr>
              <a:xfrm>
                <a:off x="8994960" y="3235320"/>
                <a:ext cx="2679840" cy="2140200"/>
              </a:xfrm>
              <a:prstGeom prst="rect">
                <a:avLst/>
              </a:prstGeom>
            </p:spPr>
          </p:pic>
        </mc:Fallback>
      </mc:AlternateContent>
    </p:spTree>
    <p:extLst>
      <p:ext uri="{BB962C8B-B14F-4D97-AF65-F5344CB8AC3E}">
        <p14:creationId xmlns:p14="http://schemas.microsoft.com/office/powerpoint/2010/main" val="2449585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92500" lnSpcReduction="20000"/>
          </a:bodyPr>
          <a:lstStyle/>
          <a:p>
            <a:pPr marL="0" indent="0">
              <a:buNone/>
            </a:pPr>
            <a:r>
              <a:rPr lang="en-US" dirty="0"/>
              <a:t>struct thread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pop_front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update_mmu_mappings</a:t>
            </a:r>
            <a:r>
              <a:rPr lang="en-US" dirty="0"/>
              <a:t>(next);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6F4C5B-D5D8-4FFF-A904-2D1CDA6F9E92}"/>
                  </a:ext>
                </a:extLst>
              </p14:cNvPr>
              <p14:cNvContentPartPr/>
              <p14:nvPr/>
            </p14:nvContentPartPr>
            <p14:xfrm>
              <a:off x="920880" y="5035680"/>
              <a:ext cx="228960" cy="6480"/>
            </p14:xfrm>
          </p:contentPart>
        </mc:Choice>
        <mc:Fallback xmlns="">
          <p:pic>
            <p:nvPicPr>
              <p:cNvPr id="4" name="Ink 3">
                <a:extLst>
                  <a:ext uri="{FF2B5EF4-FFF2-40B4-BE49-F238E27FC236}">
                    <a16:creationId xmlns:a16="http://schemas.microsoft.com/office/drawing/2014/main" id="{106F4C5B-D5D8-4FFF-A904-2D1CDA6F9E92}"/>
                  </a:ext>
                </a:extLst>
              </p:cNvPr>
              <p:cNvPicPr/>
              <p:nvPr/>
            </p:nvPicPr>
            <p:blipFill>
              <a:blip r:embed="rId4"/>
              <a:stretch>
                <a:fillRect/>
              </a:stretch>
            </p:blipFill>
            <p:spPr>
              <a:xfrm>
                <a:off x="911520" y="5026320"/>
                <a:ext cx="247680" cy="25200"/>
              </a:xfrm>
              <a:prstGeom prst="rect">
                <a:avLst/>
              </a:prstGeom>
            </p:spPr>
          </p:pic>
        </mc:Fallback>
      </mc:AlternateContent>
    </p:spTree>
    <p:extLst>
      <p:ext uri="{BB962C8B-B14F-4D97-AF65-F5344CB8AC3E}">
        <p14:creationId xmlns:p14="http://schemas.microsoft.com/office/powerpoint/2010/main" val="2970507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A892-9430-4083-9F87-2427B3A2D06B}"/>
              </a:ext>
            </a:extLst>
          </p:cNvPr>
          <p:cNvSpPr>
            <a:spLocks noGrp="1"/>
          </p:cNvSpPr>
          <p:nvPr>
            <p:ph type="title"/>
          </p:nvPr>
        </p:nvSpPr>
        <p:spPr/>
        <p:txBody>
          <a:bodyPr/>
          <a:lstStyle/>
          <a:p>
            <a:r>
              <a:rPr lang="en-US" dirty="0" err="1"/>
              <a:t>update_mmu_mapping</a:t>
            </a:r>
            <a:endParaRPr lang="en-US" dirty="0"/>
          </a:p>
        </p:txBody>
      </p:sp>
      <p:sp>
        <p:nvSpPr>
          <p:cNvPr id="3" name="Content Placeholder 2">
            <a:extLst>
              <a:ext uri="{FF2B5EF4-FFF2-40B4-BE49-F238E27FC236}">
                <a16:creationId xmlns:a16="http://schemas.microsoft.com/office/drawing/2014/main" id="{C46ED848-7546-474D-91F9-4B37A8A5D68C}"/>
              </a:ext>
            </a:extLst>
          </p:cNvPr>
          <p:cNvSpPr>
            <a:spLocks noGrp="1"/>
          </p:cNvSpPr>
          <p:nvPr>
            <p:ph idx="1"/>
          </p:nvPr>
        </p:nvSpPr>
        <p:spPr/>
        <p:txBody>
          <a:bodyPr/>
          <a:lstStyle/>
          <a:p>
            <a:r>
              <a:rPr lang="en-US" dirty="0"/>
              <a:t>How to implement </a:t>
            </a:r>
            <a:r>
              <a:rPr lang="en-US" dirty="0" err="1"/>
              <a:t>update_mmu_mapping</a:t>
            </a:r>
            <a:endParaRPr lang="en-US" dirty="0"/>
          </a:p>
          <a:p>
            <a:pPr lvl="1"/>
            <a:r>
              <a:rPr lang="en-US" dirty="0"/>
              <a:t>Only two entries in the GDT</a:t>
            </a:r>
          </a:p>
          <a:p>
            <a:pPr lvl="1"/>
            <a:r>
              <a:rPr lang="en-US" dirty="0"/>
              <a:t>index 0 for the OS</a:t>
            </a:r>
          </a:p>
          <a:p>
            <a:pPr lvl="1"/>
            <a:r>
              <a:rPr lang="en-US" dirty="0"/>
              <a:t>index 1 for the process</a:t>
            </a:r>
          </a:p>
          <a:p>
            <a:endParaRPr lang="en-US" dirty="0"/>
          </a:p>
          <a:p>
            <a:pPr marL="0" indent="0">
              <a:buNone/>
            </a:pPr>
            <a:r>
              <a:rPr lang="en-US" dirty="0"/>
              <a:t>GDT[1].base = </a:t>
            </a:r>
            <a:r>
              <a:rPr lang="en-US" dirty="0" err="1"/>
              <a:t>process.base</a:t>
            </a:r>
            <a:r>
              <a:rPr lang="en-US" dirty="0"/>
              <a:t>;</a:t>
            </a:r>
          </a:p>
          <a:p>
            <a:pPr marL="0" indent="0">
              <a:buNone/>
            </a:pPr>
            <a:r>
              <a:rPr lang="en-US" dirty="0"/>
              <a:t>GDT[1].limit = </a:t>
            </a:r>
            <a:r>
              <a:rPr lang="en-US" dirty="0" err="1"/>
              <a:t>process.size</a:t>
            </a: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1780113-A195-43BC-A990-F0DE55986FEA}"/>
                  </a:ext>
                </a:extLst>
              </p14:cNvPr>
              <p14:cNvContentPartPr/>
              <p14:nvPr/>
            </p14:nvContentPartPr>
            <p14:xfrm>
              <a:off x="1714320" y="4457520"/>
              <a:ext cx="114840" cy="6840"/>
            </p14:xfrm>
          </p:contentPart>
        </mc:Choice>
        <mc:Fallback xmlns="">
          <p:pic>
            <p:nvPicPr>
              <p:cNvPr id="4" name="Ink 3">
                <a:extLst>
                  <a:ext uri="{FF2B5EF4-FFF2-40B4-BE49-F238E27FC236}">
                    <a16:creationId xmlns:a16="http://schemas.microsoft.com/office/drawing/2014/main" id="{B1780113-A195-43BC-A990-F0DE55986FEA}"/>
                  </a:ext>
                </a:extLst>
              </p:cNvPr>
              <p:cNvPicPr/>
              <p:nvPr/>
            </p:nvPicPr>
            <p:blipFill>
              <a:blip r:embed="rId4"/>
              <a:stretch>
                <a:fillRect/>
              </a:stretch>
            </p:blipFill>
            <p:spPr>
              <a:xfrm>
                <a:off x="1704960" y="4448160"/>
                <a:ext cx="133560" cy="25560"/>
              </a:xfrm>
              <a:prstGeom prst="rect">
                <a:avLst/>
              </a:prstGeom>
            </p:spPr>
          </p:pic>
        </mc:Fallback>
      </mc:AlternateContent>
    </p:spTree>
    <p:extLst>
      <p:ext uri="{BB962C8B-B14F-4D97-AF65-F5344CB8AC3E}">
        <p14:creationId xmlns:p14="http://schemas.microsoft.com/office/powerpoint/2010/main" val="2129806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4A00F-2F2A-4996-81AA-6BD4C42F28AF}"/>
              </a:ext>
            </a:extLst>
          </p:cNvPr>
          <p:cNvSpPr>
            <a:spLocks noGrp="1"/>
          </p:cNvSpPr>
          <p:nvPr>
            <p:ph type="title"/>
          </p:nvPr>
        </p:nvSpPr>
        <p:spPr/>
        <p:txBody>
          <a:bodyPr/>
          <a:lstStyle/>
          <a:p>
            <a:r>
              <a:rPr lang="en-US" dirty="0"/>
              <a:t>Code isolation</a:t>
            </a:r>
          </a:p>
        </p:txBody>
      </p:sp>
      <p:sp>
        <p:nvSpPr>
          <p:cNvPr id="3" name="Content Placeholder 2">
            <a:extLst>
              <a:ext uri="{FF2B5EF4-FFF2-40B4-BE49-F238E27FC236}">
                <a16:creationId xmlns:a16="http://schemas.microsoft.com/office/drawing/2014/main" id="{2E29F337-F757-4A8E-BCB4-9EBDB19BAE58}"/>
              </a:ext>
            </a:extLst>
          </p:cNvPr>
          <p:cNvSpPr>
            <a:spLocks noGrp="1"/>
          </p:cNvSpPr>
          <p:nvPr>
            <p:ph idx="1"/>
          </p:nvPr>
        </p:nvSpPr>
        <p:spPr/>
        <p:txBody>
          <a:bodyPr/>
          <a:lstStyle/>
          <a:p>
            <a:r>
              <a:rPr lang="en-US" dirty="0">
                <a:solidFill>
                  <a:srgbClr val="FF0000"/>
                </a:solidFill>
              </a:rPr>
              <a:t>How does OS prevent an application from directly jumping to its code</a:t>
            </a:r>
          </a:p>
          <a:p>
            <a:pPr lvl="1"/>
            <a:r>
              <a:rPr lang="en-US" dirty="0">
                <a:solidFill>
                  <a:schemeClr val="accent1"/>
                </a:solidFill>
              </a:rPr>
              <a:t>OS code is stored outside the process address space</a:t>
            </a:r>
          </a:p>
        </p:txBody>
      </p:sp>
    </p:spTree>
    <p:extLst>
      <p:ext uri="{BB962C8B-B14F-4D97-AF65-F5344CB8AC3E}">
        <p14:creationId xmlns:p14="http://schemas.microsoft.com/office/powerpoint/2010/main" val="4242846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65B0-10BE-4181-8D6A-3E1D33AB605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5A3480-595C-4DB7-B203-3EBD2F59CA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050325E2-19BE-4639-B11E-A22963915D67}"/>
              </a:ext>
            </a:extLst>
          </p:cNvPr>
          <p:cNvGraphicFramePr>
            <a:graphicFrameLocks/>
          </p:cNvGraphicFramePr>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2C595930-336E-4D83-A6F1-AC35027B5B9B}"/>
              </a:ext>
            </a:extLst>
          </p:cNvPr>
          <p:cNvSpPr txBox="1"/>
          <p:nvPr/>
        </p:nvSpPr>
        <p:spPr>
          <a:xfrm>
            <a:off x="7913914" y="4408714"/>
            <a:ext cx="3581400" cy="646331"/>
          </a:xfrm>
          <a:prstGeom prst="rect">
            <a:avLst/>
          </a:prstGeom>
          <a:noFill/>
        </p:spPr>
        <p:txBody>
          <a:bodyPr wrap="square" rtlCol="0">
            <a:spAutoFit/>
          </a:bodyPr>
          <a:lstStyle/>
          <a:p>
            <a:r>
              <a:rPr lang="en-US" dirty="0">
                <a:sym typeface="Wingdings" panose="05000000000000000000" pitchFamily="2" charset="2"/>
              </a:rPr>
              <a:t>Which are the physical addresses where OS code is not present?</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BA34BAB-B4AC-436E-9799-225EBEC5077D}"/>
                  </a:ext>
                </a:extLst>
              </p14:cNvPr>
              <p14:cNvContentPartPr/>
              <p14:nvPr/>
            </p14:nvContentPartPr>
            <p14:xfrm>
              <a:off x="3137040" y="1390680"/>
              <a:ext cx="8724960" cy="2483280"/>
            </p14:xfrm>
          </p:contentPart>
        </mc:Choice>
        <mc:Fallback xmlns="">
          <p:pic>
            <p:nvPicPr>
              <p:cNvPr id="6" name="Ink 5">
                <a:extLst>
                  <a:ext uri="{FF2B5EF4-FFF2-40B4-BE49-F238E27FC236}">
                    <a16:creationId xmlns:a16="http://schemas.microsoft.com/office/drawing/2014/main" id="{4BA34BAB-B4AC-436E-9799-225EBEC5077D}"/>
                  </a:ext>
                </a:extLst>
              </p:cNvPr>
              <p:cNvPicPr/>
              <p:nvPr/>
            </p:nvPicPr>
            <p:blipFill>
              <a:blip r:embed="rId4"/>
              <a:stretch>
                <a:fillRect/>
              </a:stretch>
            </p:blipFill>
            <p:spPr>
              <a:xfrm>
                <a:off x="3127680" y="1381320"/>
                <a:ext cx="8743680" cy="2502000"/>
              </a:xfrm>
              <a:prstGeom prst="rect">
                <a:avLst/>
              </a:prstGeom>
            </p:spPr>
          </p:pic>
        </mc:Fallback>
      </mc:AlternateContent>
    </p:spTree>
    <p:extLst>
      <p:ext uri="{BB962C8B-B14F-4D97-AF65-F5344CB8AC3E}">
        <p14:creationId xmlns:p14="http://schemas.microsoft.com/office/powerpoint/2010/main" val="534726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3EF6-7084-489C-82FB-2B4F83BCBFF4}"/>
              </a:ext>
            </a:extLst>
          </p:cNvPr>
          <p:cNvSpPr>
            <a:spLocks noGrp="1"/>
          </p:cNvSpPr>
          <p:nvPr>
            <p:ph type="title"/>
          </p:nvPr>
        </p:nvSpPr>
        <p:spPr/>
        <p:txBody>
          <a:bodyPr/>
          <a:lstStyle/>
          <a:p>
            <a:r>
              <a:rPr lang="en-US" dirty="0" err="1"/>
              <a:t>Interrupt_handler</a:t>
            </a:r>
            <a:r>
              <a:rPr lang="en-US" dirty="0"/>
              <a:t>:</a:t>
            </a:r>
          </a:p>
        </p:txBody>
      </p:sp>
      <p:sp>
        <p:nvSpPr>
          <p:cNvPr id="3" name="Content Placeholder 2">
            <a:extLst>
              <a:ext uri="{FF2B5EF4-FFF2-40B4-BE49-F238E27FC236}">
                <a16:creationId xmlns:a16="http://schemas.microsoft.com/office/drawing/2014/main" id="{2CA8DF72-2C80-4244-8682-A84895895FEF}"/>
              </a:ext>
            </a:extLst>
          </p:cNvPr>
          <p:cNvSpPr>
            <a:spLocks noGrp="1"/>
          </p:cNvSpPr>
          <p:nvPr>
            <p:ph idx="1"/>
          </p:nvPr>
        </p:nvSpPr>
        <p:spPr/>
        <p:txBody>
          <a:bodyPr>
            <a:normAutofit/>
          </a:bodyPr>
          <a:lstStyle/>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sp>
        <p:nvSpPr>
          <p:cNvPr id="4" name="TextBox 3">
            <a:extLst>
              <a:ext uri="{FF2B5EF4-FFF2-40B4-BE49-F238E27FC236}">
                <a16:creationId xmlns:a16="http://schemas.microsoft.com/office/drawing/2014/main" id="{24677E37-9EDC-4232-B58D-FFEFC64F20AA}"/>
              </a:ext>
            </a:extLst>
          </p:cNvPr>
          <p:cNvSpPr txBox="1"/>
          <p:nvPr/>
        </p:nvSpPr>
        <p:spPr>
          <a:xfrm>
            <a:off x="6204857" y="2177143"/>
            <a:ext cx="3526972" cy="2585323"/>
          </a:xfrm>
          <a:prstGeom prst="rect">
            <a:avLst/>
          </a:prstGeom>
          <a:noFill/>
        </p:spPr>
        <p:txBody>
          <a:bodyPr wrap="square" rtlCol="0">
            <a:spAutoFit/>
          </a:bodyPr>
          <a:lstStyle/>
          <a:p>
            <a:r>
              <a:rPr lang="en-US" dirty="0">
                <a:solidFill>
                  <a:srgbClr val="FF0000"/>
                </a:solidFill>
              </a:rPr>
              <a:t>CPU jumps to interrupt handler on interrupt. Can we use the same index in the cs register as the user program?</a:t>
            </a:r>
          </a:p>
          <a:p>
            <a:endParaRPr lang="en-US" dirty="0"/>
          </a:p>
          <a:p>
            <a:r>
              <a:rPr lang="en-US" dirty="0"/>
              <a:t>No, because OS code is outside the process address space (i.e., not mapped in the user-accessible GDT entries.)</a:t>
            </a:r>
          </a:p>
        </p:txBody>
      </p:sp>
    </p:spTree>
    <p:extLst>
      <p:ext uri="{BB962C8B-B14F-4D97-AF65-F5344CB8AC3E}">
        <p14:creationId xmlns:p14="http://schemas.microsoft.com/office/powerpoint/2010/main" val="335095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C9CB-5292-411C-B5AF-A140463F87C0}"/>
              </a:ext>
            </a:extLst>
          </p:cNvPr>
          <p:cNvSpPr>
            <a:spLocks noGrp="1"/>
          </p:cNvSpPr>
          <p:nvPr>
            <p:ph type="title"/>
          </p:nvPr>
        </p:nvSpPr>
        <p:spPr/>
        <p:txBody>
          <a:bodyPr/>
          <a:lstStyle/>
          <a:p>
            <a:r>
              <a:rPr lang="en-US" dirty="0"/>
              <a:t>Examination-1</a:t>
            </a:r>
            <a:endParaRPr lang="en-IN" dirty="0"/>
          </a:p>
        </p:txBody>
      </p:sp>
      <p:sp>
        <p:nvSpPr>
          <p:cNvPr id="3" name="Content Placeholder 2">
            <a:extLst>
              <a:ext uri="{FF2B5EF4-FFF2-40B4-BE49-F238E27FC236}">
                <a16:creationId xmlns:a16="http://schemas.microsoft.com/office/drawing/2014/main" id="{A9255FF4-2F41-4D95-B96B-F95AC3A18A97}"/>
              </a:ext>
            </a:extLst>
          </p:cNvPr>
          <p:cNvSpPr>
            <a:spLocks noGrp="1"/>
          </p:cNvSpPr>
          <p:nvPr>
            <p:ph idx="1"/>
          </p:nvPr>
        </p:nvSpPr>
        <p:spPr/>
        <p:txBody>
          <a:bodyPr/>
          <a:lstStyle/>
          <a:p>
            <a:r>
              <a:rPr lang="en-US" dirty="0"/>
              <a:t>On Monday, you will receive the first examination paper</a:t>
            </a:r>
          </a:p>
          <a:p>
            <a:endParaRPr lang="en-US" dirty="0"/>
          </a:p>
          <a:p>
            <a:r>
              <a:rPr lang="en-US" dirty="0"/>
              <a:t>You are expected to solve the paper on your own</a:t>
            </a:r>
          </a:p>
          <a:p>
            <a:endParaRPr lang="en-US" dirty="0"/>
          </a:p>
          <a:p>
            <a:r>
              <a:rPr lang="en-US" dirty="0"/>
              <a:t>Write answers in your own words</a:t>
            </a:r>
          </a:p>
          <a:p>
            <a:pPr lvl="1"/>
            <a:r>
              <a:rPr lang="en-US" dirty="0"/>
              <a:t>Don’t mention external references in your submission</a:t>
            </a:r>
          </a:p>
        </p:txBody>
      </p:sp>
    </p:spTree>
    <p:extLst>
      <p:ext uri="{BB962C8B-B14F-4D97-AF65-F5344CB8AC3E}">
        <p14:creationId xmlns:p14="http://schemas.microsoft.com/office/powerpoint/2010/main" val="809469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3EF6-7084-489C-82FB-2B4F83BCBFF4}"/>
              </a:ext>
            </a:extLst>
          </p:cNvPr>
          <p:cNvSpPr>
            <a:spLocks noGrp="1"/>
          </p:cNvSpPr>
          <p:nvPr>
            <p:ph type="title"/>
          </p:nvPr>
        </p:nvSpPr>
        <p:spPr/>
        <p:txBody>
          <a:bodyPr/>
          <a:lstStyle/>
          <a:p>
            <a:r>
              <a:rPr lang="en-US" dirty="0" err="1"/>
              <a:t>Interrupt_handler</a:t>
            </a:r>
            <a:r>
              <a:rPr lang="en-US" dirty="0"/>
              <a:t>:</a:t>
            </a:r>
          </a:p>
        </p:txBody>
      </p:sp>
      <p:sp>
        <p:nvSpPr>
          <p:cNvPr id="3" name="Content Placeholder 2">
            <a:extLst>
              <a:ext uri="{FF2B5EF4-FFF2-40B4-BE49-F238E27FC236}">
                <a16:creationId xmlns:a16="http://schemas.microsoft.com/office/drawing/2014/main" id="{2CA8DF72-2C80-4244-8682-A84895895FEF}"/>
              </a:ext>
            </a:extLst>
          </p:cNvPr>
          <p:cNvSpPr>
            <a:spLocks noGrp="1"/>
          </p:cNvSpPr>
          <p:nvPr>
            <p:ph idx="1"/>
          </p:nvPr>
        </p:nvSpPr>
        <p:spPr/>
        <p:txBody>
          <a:bodyPr>
            <a:normAutofit/>
          </a:bodyPr>
          <a:lstStyle/>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sp>
        <p:nvSpPr>
          <p:cNvPr id="4" name="TextBox 3">
            <a:extLst>
              <a:ext uri="{FF2B5EF4-FFF2-40B4-BE49-F238E27FC236}">
                <a16:creationId xmlns:a16="http://schemas.microsoft.com/office/drawing/2014/main" id="{24677E37-9EDC-4232-B58D-FFEFC64F20AA}"/>
              </a:ext>
            </a:extLst>
          </p:cNvPr>
          <p:cNvSpPr txBox="1"/>
          <p:nvPr/>
        </p:nvSpPr>
        <p:spPr>
          <a:xfrm>
            <a:off x="6204857" y="2177143"/>
            <a:ext cx="3526972" cy="2031325"/>
          </a:xfrm>
          <a:prstGeom prst="rect">
            <a:avLst/>
          </a:prstGeom>
          <a:noFill/>
        </p:spPr>
        <p:txBody>
          <a:bodyPr wrap="square" rtlCol="0">
            <a:spAutoFit/>
          </a:bodyPr>
          <a:lstStyle/>
          <a:p>
            <a:endParaRPr lang="en-US" dirty="0"/>
          </a:p>
          <a:p>
            <a:r>
              <a:rPr lang="en-US" dirty="0"/>
              <a:t>OS uses a different index in cs.</a:t>
            </a:r>
          </a:p>
          <a:p>
            <a:r>
              <a:rPr lang="en-US" dirty="0"/>
              <a:t>On interrupt, cs is set automatically to the OS’s index in GDT.</a:t>
            </a:r>
          </a:p>
          <a:p>
            <a:endParaRPr lang="en-US" dirty="0"/>
          </a:p>
          <a:p>
            <a:r>
              <a:rPr lang="en-US" dirty="0"/>
              <a:t>How does the hardware know the cs value of OS?</a:t>
            </a:r>
          </a:p>
        </p:txBody>
      </p:sp>
    </p:spTree>
    <p:extLst>
      <p:ext uri="{BB962C8B-B14F-4D97-AF65-F5344CB8AC3E}">
        <p14:creationId xmlns:p14="http://schemas.microsoft.com/office/powerpoint/2010/main" val="1298394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3EF6-7084-489C-82FB-2B4F83BCBFF4}"/>
              </a:ext>
            </a:extLst>
          </p:cNvPr>
          <p:cNvSpPr>
            <a:spLocks noGrp="1"/>
          </p:cNvSpPr>
          <p:nvPr>
            <p:ph type="title"/>
          </p:nvPr>
        </p:nvSpPr>
        <p:spPr/>
        <p:txBody>
          <a:bodyPr/>
          <a:lstStyle/>
          <a:p>
            <a:r>
              <a:rPr lang="en-US" dirty="0" err="1"/>
              <a:t>Interrupt_handler</a:t>
            </a:r>
            <a:r>
              <a:rPr lang="en-US" dirty="0"/>
              <a:t>:</a:t>
            </a:r>
          </a:p>
        </p:txBody>
      </p:sp>
      <p:sp>
        <p:nvSpPr>
          <p:cNvPr id="3" name="Content Placeholder 2">
            <a:extLst>
              <a:ext uri="{FF2B5EF4-FFF2-40B4-BE49-F238E27FC236}">
                <a16:creationId xmlns:a16="http://schemas.microsoft.com/office/drawing/2014/main" id="{2CA8DF72-2C80-4244-8682-A84895895FEF}"/>
              </a:ext>
            </a:extLst>
          </p:cNvPr>
          <p:cNvSpPr>
            <a:spLocks noGrp="1"/>
          </p:cNvSpPr>
          <p:nvPr>
            <p:ph idx="1"/>
          </p:nvPr>
        </p:nvSpPr>
        <p:spPr/>
        <p:txBody>
          <a:bodyPr>
            <a:normAutofit/>
          </a:bodyPr>
          <a:lstStyle/>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sp>
        <p:nvSpPr>
          <p:cNvPr id="4" name="TextBox 3">
            <a:extLst>
              <a:ext uri="{FF2B5EF4-FFF2-40B4-BE49-F238E27FC236}">
                <a16:creationId xmlns:a16="http://schemas.microsoft.com/office/drawing/2014/main" id="{24677E37-9EDC-4232-B58D-FFEFC64F20AA}"/>
              </a:ext>
            </a:extLst>
          </p:cNvPr>
          <p:cNvSpPr txBox="1"/>
          <p:nvPr/>
        </p:nvSpPr>
        <p:spPr>
          <a:xfrm>
            <a:off x="6204857" y="2177143"/>
            <a:ext cx="3526972" cy="2585323"/>
          </a:xfrm>
          <a:prstGeom prst="rect">
            <a:avLst/>
          </a:prstGeom>
          <a:noFill/>
        </p:spPr>
        <p:txBody>
          <a:bodyPr wrap="square" rtlCol="0">
            <a:spAutoFit/>
          </a:bodyPr>
          <a:lstStyle/>
          <a:p>
            <a:endParaRPr lang="en-US" dirty="0"/>
          </a:p>
          <a:p>
            <a:r>
              <a:rPr lang="en-US" dirty="0"/>
              <a:t>OS uses a different index in cs.</a:t>
            </a:r>
          </a:p>
          <a:p>
            <a:r>
              <a:rPr lang="en-US" dirty="0"/>
              <a:t>On interrupt, cs is set automatically to the OS’s index in GDT.</a:t>
            </a:r>
          </a:p>
          <a:p>
            <a:endParaRPr lang="en-US" dirty="0"/>
          </a:p>
          <a:p>
            <a:r>
              <a:rPr lang="en-US" dirty="0"/>
              <a:t>How does the hardware know the cs value of OS?</a:t>
            </a:r>
          </a:p>
          <a:p>
            <a:endParaRPr lang="en-US" dirty="0"/>
          </a:p>
          <a:p>
            <a:r>
              <a:rPr lang="en-US" dirty="0"/>
              <a:t>IDT contains </a:t>
            </a:r>
            <a:r>
              <a:rPr lang="en-US" dirty="0" err="1"/>
              <a:t>cs:EIP</a:t>
            </a:r>
            <a:r>
              <a:rPr lang="en-US" dirty="0"/>
              <a:t> pairs.</a:t>
            </a:r>
          </a:p>
        </p:txBody>
      </p:sp>
    </p:spTree>
    <p:extLst>
      <p:ext uri="{BB962C8B-B14F-4D97-AF65-F5344CB8AC3E}">
        <p14:creationId xmlns:p14="http://schemas.microsoft.com/office/powerpoint/2010/main" val="3297705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625B-47DE-4F99-B5B3-5AAE75CA490F}"/>
              </a:ext>
            </a:extLst>
          </p:cNvPr>
          <p:cNvSpPr>
            <a:spLocks noGrp="1"/>
          </p:cNvSpPr>
          <p:nvPr>
            <p:ph type="title"/>
          </p:nvPr>
        </p:nvSpPr>
        <p:spPr/>
        <p:txBody>
          <a:bodyPr/>
          <a:lstStyle/>
          <a:p>
            <a:r>
              <a:rPr lang="en-US" dirty="0"/>
              <a:t>Interrupt descriptor table (IDT)</a:t>
            </a:r>
          </a:p>
        </p:txBody>
      </p:sp>
      <p:sp>
        <p:nvSpPr>
          <p:cNvPr id="3" name="Content Placeholder 2">
            <a:extLst>
              <a:ext uri="{FF2B5EF4-FFF2-40B4-BE49-F238E27FC236}">
                <a16:creationId xmlns:a16="http://schemas.microsoft.com/office/drawing/2014/main" id="{897B2EA7-69D0-44B6-BB5A-B993BAA40118}"/>
              </a:ext>
            </a:extLst>
          </p:cNvPr>
          <p:cNvSpPr>
            <a:spLocks noGrp="1"/>
          </p:cNvSpPr>
          <p:nvPr>
            <p:ph idx="1"/>
          </p:nvPr>
        </p:nvSpPr>
        <p:spPr/>
        <p:txBody>
          <a:bodyPr/>
          <a:lstStyle/>
          <a:p>
            <a:r>
              <a:rPr lang="en-US" dirty="0"/>
              <a:t>IDT contains </a:t>
            </a:r>
            <a:r>
              <a:rPr lang="en-US" dirty="0" err="1"/>
              <a:t>cs:EIP</a:t>
            </a:r>
            <a:r>
              <a:rPr lang="en-US" dirty="0"/>
              <a:t> pairs</a:t>
            </a:r>
          </a:p>
          <a:p>
            <a:endParaRPr lang="en-US" dirty="0"/>
          </a:p>
          <a:p>
            <a:r>
              <a:rPr lang="en-US" dirty="0"/>
              <a:t>On interrupt 1, EIP is set to</a:t>
            </a:r>
            <a:r>
              <a:rPr lang="en-US" dirty="0">
                <a:solidFill>
                  <a:srgbClr val="FF0000"/>
                </a:solidFill>
              </a:rPr>
              <a:t> eip1 </a:t>
            </a:r>
            <a:r>
              <a:rPr lang="en-US" dirty="0"/>
              <a:t>and cs is set to </a:t>
            </a:r>
            <a:r>
              <a:rPr lang="en-US" dirty="0" err="1">
                <a:solidFill>
                  <a:srgbClr val="FF0000"/>
                </a:solidFill>
              </a:rPr>
              <a:t>os_cs</a:t>
            </a:r>
            <a:endParaRPr lang="en-US" dirty="0"/>
          </a:p>
          <a:p>
            <a:endParaRPr lang="en-US" dirty="0"/>
          </a:p>
          <a:p>
            <a:endParaRPr lang="en-US" dirty="0"/>
          </a:p>
        </p:txBody>
      </p:sp>
      <p:graphicFrame>
        <p:nvGraphicFramePr>
          <p:cNvPr id="4" name="Content Placeholder 4">
            <a:extLst>
              <a:ext uri="{FF2B5EF4-FFF2-40B4-BE49-F238E27FC236}">
                <a16:creationId xmlns:a16="http://schemas.microsoft.com/office/drawing/2014/main" id="{0AB98D53-960B-4C9F-B75E-1131034BA225}"/>
              </a:ext>
            </a:extLst>
          </p:cNvPr>
          <p:cNvGraphicFramePr>
            <a:graphicFrameLocks/>
          </p:cNvGraphicFramePr>
          <p:nvPr/>
        </p:nvGraphicFramePr>
        <p:xfrm>
          <a:off x="9209314" y="1433739"/>
          <a:ext cx="1426029" cy="4450080"/>
        </p:xfrm>
        <a:graphic>
          <a:graphicData uri="http://schemas.openxmlformats.org/drawingml/2006/table">
            <a:tbl>
              <a:tblPr bandRow="1">
                <a:tableStyleId>{5C22544A-7EE6-4342-B048-85BDC9FD1C3A}</a:tableStyleId>
              </a:tblPr>
              <a:tblGrid>
                <a:gridCol w="1426029">
                  <a:extLst>
                    <a:ext uri="{9D8B030D-6E8A-4147-A177-3AD203B41FA5}">
                      <a16:colId xmlns:a16="http://schemas.microsoft.com/office/drawing/2014/main" val="3267564128"/>
                    </a:ext>
                  </a:extLst>
                </a:gridCol>
              </a:tblGrid>
              <a:tr h="370840">
                <a:tc>
                  <a:txBody>
                    <a:bodyPr/>
                    <a:lstStyle/>
                    <a:p>
                      <a:pPr algn="ctr"/>
                      <a:r>
                        <a:rPr lang="en-US" dirty="0">
                          <a:solidFill>
                            <a:srgbClr val="FF0000"/>
                          </a:solidFill>
                        </a:rPr>
                        <a:t>os_cs:eip0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584466"/>
                  </a:ext>
                </a:extLst>
              </a:tr>
              <a:tr h="370840">
                <a:tc>
                  <a:txBody>
                    <a:bodyPr/>
                    <a:lstStyle/>
                    <a:p>
                      <a:pPr algn="ctr"/>
                      <a:r>
                        <a:rPr lang="en-US" dirty="0">
                          <a:solidFill>
                            <a:srgbClr val="FF0000"/>
                          </a:solidFill>
                        </a:rPr>
                        <a:t>os_cs:eip1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1529543"/>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744479"/>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0323902"/>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266369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1703576"/>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919481"/>
                  </a:ext>
                </a:extLst>
              </a:tr>
              <a:tr h="370840">
                <a:tc>
                  <a:txBody>
                    <a:bodyPr/>
                    <a:lstStyle/>
                    <a:p>
                      <a:pPr algn="ctr"/>
                      <a:r>
                        <a:rPr lang="en-US" dirty="0" err="1">
                          <a:solidFill>
                            <a:srgbClr val="FF0000"/>
                          </a:solidFill>
                        </a:rPr>
                        <a:t>os_cs:eipx</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8999362"/>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2583558"/>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2852250"/>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98654"/>
                  </a:ext>
                </a:extLst>
              </a:tr>
              <a:tr h="370840">
                <a:tc>
                  <a:txBody>
                    <a:bodyPr/>
                    <a:lstStyle/>
                    <a:p>
                      <a:pPr algn="ctr"/>
                      <a:r>
                        <a:rPr lang="en-US" dirty="0">
                          <a:solidFill>
                            <a:srgbClr val="FF0000"/>
                          </a:solidFill>
                        </a:rPr>
                        <a:t>os_cs:eip255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127842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AC29D05-D66D-460E-B25C-3B0DEA50EC51}"/>
                  </a:ext>
                </a:extLst>
              </p14:cNvPr>
              <p14:cNvContentPartPr/>
              <p14:nvPr/>
            </p14:nvContentPartPr>
            <p14:xfrm>
              <a:off x="1587600" y="1784520"/>
              <a:ext cx="9226800" cy="1581480"/>
            </p14:xfrm>
          </p:contentPart>
        </mc:Choice>
        <mc:Fallback xmlns="">
          <p:pic>
            <p:nvPicPr>
              <p:cNvPr id="5" name="Ink 4">
                <a:extLst>
                  <a:ext uri="{FF2B5EF4-FFF2-40B4-BE49-F238E27FC236}">
                    <a16:creationId xmlns:a16="http://schemas.microsoft.com/office/drawing/2014/main" id="{7AC29D05-D66D-460E-B25C-3B0DEA50EC51}"/>
                  </a:ext>
                </a:extLst>
              </p:cNvPr>
              <p:cNvPicPr/>
              <p:nvPr/>
            </p:nvPicPr>
            <p:blipFill>
              <a:blip r:embed="rId4"/>
              <a:stretch>
                <a:fillRect/>
              </a:stretch>
            </p:blipFill>
            <p:spPr>
              <a:xfrm>
                <a:off x="1578240" y="1775160"/>
                <a:ext cx="9245520" cy="1600200"/>
              </a:xfrm>
              <a:prstGeom prst="rect">
                <a:avLst/>
              </a:prstGeom>
            </p:spPr>
          </p:pic>
        </mc:Fallback>
      </mc:AlternateContent>
    </p:spTree>
    <p:extLst>
      <p:ext uri="{BB962C8B-B14F-4D97-AF65-F5344CB8AC3E}">
        <p14:creationId xmlns:p14="http://schemas.microsoft.com/office/powerpoint/2010/main" val="1026610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4F3F-3E4B-43F2-A5BE-FE834C41AC4F}"/>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B3F4091D-5171-4F61-A4AB-A226931FDB5D}"/>
              </a:ext>
            </a:extLst>
          </p:cNvPr>
          <p:cNvSpPr>
            <a:spLocks noGrp="1"/>
          </p:cNvSpPr>
          <p:nvPr>
            <p:ph idx="1"/>
          </p:nvPr>
        </p:nvSpPr>
        <p:spPr/>
        <p:txBody>
          <a:bodyPr/>
          <a:lstStyle/>
          <a:p>
            <a:r>
              <a:rPr lang="en-US" dirty="0">
                <a:solidFill>
                  <a:srgbClr val="FF0000"/>
                </a:solidFill>
              </a:rPr>
              <a:t>How does OS restore the </a:t>
            </a:r>
            <a:r>
              <a:rPr lang="en-US" dirty="0">
                <a:solidFill>
                  <a:srgbClr val="0070C0"/>
                </a:solidFill>
              </a:rPr>
              <a:t>cs</a:t>
            </a:r>
            <a:r>
              <a:rPr lang="en-US" dirty="0">
                <a:solidFill>
                  <a:srgbClr val="FF0000"/>
                </a:solidFill>
              </a:rPr>
              <a:t> of user program after returning from an interrupt?</a:t>
            </a:r>
          </a:p>
        </p:txBody>
      </p:sp>
    </p:spTree>
    <p:extLst>
      <p:ext uri="{BB962C8B-B14F-4D97-AF65-F5344CB8AC3E}">
        <p14:creationId xmlns:p14="http://schemas.microsoft.com/office/powerpoint/2010/main" val="1774914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4F3F-3E4B-43F2-A5BE-FE834C41AC4F}"/>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B3F4091D-5171-4F61-A4AB-A226931FDB5D}"/>
              </a:ext>
            </a:extLst>
          </p:cNvPr>
          <p:cNvSpPr>
            <a:spLocks noGrp="1"/>
          </p:cNvSpPr>
          <p:nvPr>
            <p:ph idx="1"/>
          </p:nvPr>
        </p:nvSpPr>
        <p:spPr/>
        <p:txBody>
          <a:bodyPr/>
          <a:lstStyle/>
          <a:p>
            <a:r>
              <a:rPr lang="en-US" dirty="0">
                <a:solidFill>
                  <a:srgbClr val="FF0000"/>
                </a:solidFill>
              </a:rPr>
              <a:t>How does OS restore the </a:t>
            </a:r>
            <a:r>
              <a:rPr lang="en-US" dirty="0">
                <a:solidFill>
                  <a:srgbClr val="0070C0"/>
                </a:solidFill>
              </a:rPr>
              <a:t>cs </a:t>
            </a:r>
            <a:r>
              <a:rPr lang="en-US" dirty="0">
                <a:solidFill>
                  <a:srgbClr val="FF0000"/>
                </a:solidFill>
              </a:rPr>
              <a:t>of user program after returning from an interrupt?</a:t>
            </a:r>
          </a:p>
          <a:p>
            <a:pPr lvl="1"/>
            <a:r>
              <a:rPr lang="en-US" dirty="0"/>
              <a:t>hardware pushes the </a:t>
            </a:r>
            <a:r>
              <a:rPr lang="en-US" dirty="0">
                <a:solidFill>
                  <a:srgbClr val="FF0000"/>
                </a:solidFill>
              </a:rPr>
              <a:t>cs</a:t>
            </a:r>
            <a:r>
              <a:rPr lang="en-US" dirty="0"/>
              <a:t> on the stack before rewriting it with OS’s </a:t>
            </a:r>
            <a:r>
              <a:rPr lang="en-US" dirty="0">
                <a:solidFill>
                  <a:srgbClr val="FF0000"/>
                </a:solidFill>
              </a:rPr>
              <a:t>cs</a:t>
            </a:r>
            <a:r>
              <a:rPr lang="en-US" dirty="0"/>
              <a:t> value</a:t>
            </a:r>
          </a:p>
          <a:p>
            <a:pPr lvl="1"/>
            <a:r>
              <a:rPr lang="en-US" dirty="0" err="1"/>
              <a:t>iret</a:t>
            </a:r>
            <a:r>
              <a:rPr lang="en-US" dirty="0"/>
              <a:t> restores the </a:t>
            </a:r>
            <a:r>
              <a:rPr lang="en-US" dirty="0">
                <a:solidFill>
                  <a:srgbClr val="FF0000"/>
                </a:solidFill>
              </a:rPr>
              <a:t>cs</a:t>
            </a:r>
            <a:r>
              <a:rPr lang="en-US" dirty="0"/>
              <a:t> from the stack </a:t>
            </a:r>
          </a:p>
        </p:txBody>
      </p:sp>
    </p:spTree>
    <p:extLst>
      <p:ext uri="{BB962C8B-B14F-4D97-AF65-F5344CB8AC3E}">
        <p14:creationId xmlns:p14="http://schemas.microsoft.com/office/powerpoint/2010/main" val="2063051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38BD-AB9B-4C8C-A395-AB1B89D2B36D}"/>
              </a:ext>
            </a:extLst>
          </p:cNvPr>
          <p:cNvSpPr>
            <a:spLocks noGrp="1"/>
          </p:cNvSpPr>
          <p:nvPr>
            <p:ph type="title"/>
          </p:nvPr>
        </p:nvSpPr>
        <p:spPr/>
        <p:txBody>
          <a:bodyPr/>
          <a:lstStyle/>
          <a:p>
            <a:r>
              <a:rPr lang="en-US" dirty="0"/>
              <a:t>What about stack?</a:t>
            </a:r>
          </a:p>
        </p:txBody>
      </p:sp>
      <p:sp>
        <p:nvSpPr>
          <p:cNvPr id="3" name="Content Placeholder 2">
            <a:extLst>
              <a:ext uri="{FF2B5EF4-FFF2-40B4-BE49-F238E27FC236}">
                <a16:creationId xmlns:a16="http://schemas.microsoft.com/office/drawing/2014/main" id="{F3CC841F-371B-4464-AFB7-DB5EDA696EBB}"/>
              </a:ext>
            </a:extLst>
          </p:cNvPr>
          <p:cNvSpPr>
            <a:spLocks noGrp="1"/>
          </p:cNvSpPr>
          <p:nvPr>
            <p:ph idx="1"/>
          </p:nvPr>
        </p:nvSpPr>
        <p:spPr/>
        <p:txBody>
          <a:bodyPr/>
          <a:lstStyle/>
          <a:p>
            <a:r>
              <a:rPr lang="en-US" dirty="0">
                <a:solidFill>
                  <a:srgbClr val="FF0000"/>
                </a:solidFill>
              </a:rPr>
              <a:t>Can hardware push cs, </a:t>
            </a:r>
            <a:r>
              <a:rPr lang="en-US" dirty="0" err="1">
                <a:solidFill>
                  <a:srgbClr val="FF0000"/>
                </a:solidFill>
              </a:rPr>
              <a:t>eip</a:t>
            </a:r>
            <a:r>
              <a:rPr lang="en-US" dirty="0">
                <a:solidFill>
                  <a:srgbClr val="FF0000"/>
                </a:solidFill>
              </a:rPr>
              <a:t>, </a:t>
            </a:r>
            <a:r>
              <a:rPr lang="en-US" dirty="0" err="1">
                <a:solidFill>
                  <a:srgbClr val="FF0000"/>
                </a:solidFill>
              </a:rPr>
              <a:t>eflags</a:t>
            </a:r>
            <a:r>
              <a:rPr lang="en-US" dirty="0">
                <a:solidFill>
                  <a:srgbClr val="FF0000"/>
                </a:solidFill>
              </a:rPr>
              <a:t> on the user-program stack?</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3524479-A7AD-4F90-BCF4-0AEAFF8F3323}"/>
                  </a:ext>
                </a:extLst>
              </p14:cNvPr>
              <p14:cNvContentPartPr/>
              <p14:nvPr/>
            </p14:nvContentPartPr>
            <p14:xfrm>
              <a:off x="2844720" y="2317680"/>
              <a:ext cx="7950600" cy="2813400"/>
            </p14:xfrm>
          </p:contentPart>
        </mc:Choice>
        <mc:Fallback xmlns="">
          <p:pic>
            <p:nvPicPr>
              <p:cNvPr id="4" name="Ink 3">
                <a:extLst>
                  <a:ext uri="{FF2B5EF4-FFF2-40B4-BE49-F238E27FC236}">
                    <a16:creationId xmlns:a16="http://schemas.microsoft.com/office/drawing/2014/main" id="{93524479-A7AD-4F90-BCF4-0AEAFF8F3323}"/>
                  </a:ext>
                </a:extLst>
              </p:cNvPr>
              <p:cNvPicPr/>
              <p:nvPr/>
            </p:nvPicPr>
            <p:blipFill>
              <a:blip r:embed="rId4"/>
              <a:stretch>
                <a:fillRect/>
              </a:stretch>
            </p:blipFill>
            <p:spPr>
              <a:xfrm>
                <a:off x="2835360" y="2308320"/>
                <a:ext cx="7969320" cy="2832120"/>
              </a:xfrm>
              <a:prstGeom prst="rect">
                <a:avLst/>
              </a:prstGeom>
            </p:spPr>
          </p:pic>
        </mc:Fallback>
      </mc:AlternateContent>
    </p:spTree>
    <p:extLst>
      <p:ext uri="{BB962C8B-B14F-4D97-AF65-F5344CB8AC3E}">
        <p14:creationId xmlns:p14="http://schemas.microsoft.com/office/powerpoint/2010/main" val="272635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38BD-AB9B-4C8C-A395-AB1B89D2B36D}"/>
              </a:ext>
            </a:extLst>
          </p:cNvPr>
          <p:cNvSpPr>
            <a:spLocks noGrp="1"/>
          </p:cNvSpPr>
          <p:nvPr>
            <p:ph type="title"/>
          </p:nvPr>
        </p:nvSpPr>
        <p:spPr/>
        <p:txBody>
          <a:bodyPr/>
          <a:lstStyle/>
          <a:p>
            <a:r>
              <a:rPr lang="en-US" dirty="0"/>
              <a:t>What about stack?</a:t>
            </a:r>
          </a:p>
        </p:txBody>
      </p:sp>
      <p:sp>
        <p:nvSpPr>
          <p:cNvPr id="3" name="Content Placeholder 2">
            <a:extLst>
              <a:ext uri="{FF2B5EF4-FFF2-40B4-BE49-F238E27FC236}">
                <a16:creationId xmlns:a16="http://schemas.microsoft.com/office/drawing/2014/main" id="{F3CC841F-371B-4464-AFB7-DB5EDA696EBB}"/>
              </a:ext>
            </a:extLst>
          </p:cNvPr>
          <p:cNvSpPr>
            <a:spLocks noGrp="1"/>
          </p:cNvSpPr>
          <p:nvPr>
            <p:ph idx="1"/>
          </p:nvPr>
        </p:nvSpPr>
        <p:spPr/>
        <p:txBody>
          <a:bodyPr/>
          <a:lstStyle/>
          <a:p>
            <a:r>
              <a:rPr lang="en-US" dirty="0">
                <a:solidFill>
                  <a:srgbClr val="FF0000"/>
                </a:solidFill>
              </a:rPr>
              <a:t>Can hardware push cs, </a:t>
            </a:r>
            <a:r>
              <a:rPr lang="en-US" dirty="0" err="1">
                <a:solidFill>
                  <a:srgbClr val="FF0000"/>
                </a:solidFill>
              </a:rPr>
              <a:t>eip</a:t>
            </a:r>
            <a:r>
              <a:rPr lang="en-US" dirty="0">
                <a:solidFill>
                  <a:srgbClr val="FF0000"/>
                </a:solidFill>
              </a:rPr>
              <a:t>, </a:t>
            </a:r>
            <a:r>
              <a:rPr lang="en-US" dirty="0" err="1">
                <a:solidFill>
                  <a:srgbClr val="FF0000"/>
                </a:solidFill>
              </a:rPr>
              <a:t>eflags</a:t>
            </a:r>
            <a:r>
              <a:rPr lang="en-US" dirty="0">
                <a:solidFill>
                  <a:srgbClr val="FF0000"/>
                </a:solidFill>
              </a:rPr>
              <a:t> on the user-program stack?</a:t>
            </a:r>
          </a:p>
          <a:p>
            <a:pPr lvl="1"/>
            <a:r>
              <a:rPr lang="en-US" dirty="0"/>
              <a:t>No, because of the following reason</a:t>
            </a:r>
          </a:p>
          <a:p>
            <a:pPr lvl="1"/>
            <a:r>
              <a:rPr lang="en-US" dirty="0"/>
              <a:t>User program sets the %</a:t>
            </a:r>
            <a:r>
              <a:rPr lang="en-US" dirty="0" err="1"/>
              <a:t>esp</a:t>
            </a:r>
            <a:r>
              <a:rPr lang="en-US" dirty="0"/>
              <a:t> to a virtual address outside the limit of the %ss segment register and waits for an interrupt without accessing the stack</a:t>
            </a:r>
          </a:p>
          <a:p>
            <a:pPr lvl="1"/>
            <a:r>
              <a:rPr lang="en-US" dirty="0"/>
              <a:t>After an interrupt, the CPU tries to push the cs, </a:t>
            </a:r>
            <a:r>
              <a:rPr lang="en-US" dirty="0" err="1"/>
              <a:t>eip</a:t>
            </a:r>
            <a:r>
              <a:rPr lang="en-US" dirty="0"/>
              <a:t>, </a:t>
            </a:r>
            <a:r>
              <a:rPr lang="en-US" dirty="0" err="1"/>
              <a:t>eflags</a:t>
            </a:r>
            <a:r>
              <a:rPr lang="en-US" dirty="0"/>
              <a:t> on an invalid address inside the ring-0 – causing the system to crash</a:t>
            </a:r>
          </a:p>
        </p:txBody>
      </p:sp>
    </p:spTree>
    <p:extLst>
      <p:ext uri="{BB962C8B-B14F-4D97-AF65-F5344CB8AC3E}">
        <p14:creationId xmlns:p14="http://schemas.microsoft.com/office/powerpoint/2010/main" val="1158555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0EB8-3D23-4B78-8F4E-68C3960BB9E0}"/>
              </a:ext>
            </a:extLst>
          </p:cNvPr>
          <p:cNvSpPr>
            <a:spLocks noGrp="1"/>
          </p:cNvSpPr>
          <p:nvPr>
            <p:ph type="title"/>
          </p:nvPr>
        </p:nvSpPr>
        <p:spPr/>
        <p:txBody>
          <a:bodyPr/>
          <a:lstStyle/>
          <a:p>
            <a:r>
              <a:rPr lang="en-US" dirty="0"/>
              <a:t>What about stack?</a:t>
            </a:r>
          </a:p>
        </p:txBody>
      </p:sp>
      <p:sp>
        <p:nvSpPr>
          <p:cNvPr id="3" name="Content Placeholder 2">
            <a:extLst>
              <a:ext uri="{FF2B5EF4-FFF2-40B4-BE49-F238E27FC236}">
                <a16:creationId xmlns:a16="http://schemas.microsoft.com/office/drawing/2014/main" id="{CC4C63A7-CB36-44DD-B923-2B3DDA96CB4F}"/>
              </a:ext>
            </a:extLst>
          </p:cNvPr>
          <p:cNvSpPr>
            <a:spLocks noGrp="1"/>
          </p:cNvSpPr>
          <p:nvPr>
            <p:ph idx="1"/>
          </p:nvPr>
        </p:nvSpPr>
        <p:spPr/>
        <p:txBody>
          <a:bodyPr/>
          <a:lstStyle/>
          <a:p>
            <a:r>
              <a:rPr lang="en-US" dirty="0"/>
              <a:t>The OS can’t trust the user program stack pointer</a:t>
            </a:r>
          </a:p>
          <a:p>
            <a:endParaRPr lang="en-US" dirty="0"/>
          </a:p>
          <a:p>
            <a:r>
              <a:rPr lang="en-US" dirty="0"/>
              <a:t>The OS allocates a kernel stack for each user thread</a:t>
            </a:r>
          </a:p>
          <a:p>
            <a:endParaRPr lang="en-US" dirty="0"/>
          </a:p>
          <a:p>
            <a:r>
              <a:rPr lang="en-US" dirty="0"/>
              <a:t>The hardware automatically switches to the kernel stack on interrupt</a:t>
            </a:r>
          </a:p>
        </p:txBody>
      </p:sp>
    </p:spTree>
    <p:extLst>
      <p:ext uri="{BB962C8B-B14F-4D97-AF65-F5344CB8AC3E}">
        <p14:creationId xmlns:p14="http://schemas.microsoft.com/office/powerpoint/2010/main" val="896244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7D01-E28F-4437-A6AD-4C3877908163}"/>
              </a:ext>
            </a:extLst>
          </p:cNvPr>
          <p:cNvSpPr>
            <a:spLocks noGrp="1"/>
          </p:cNvSpPr>
          <p:nvPr>
            <p:ph type="title"/>
          </p:nvPr>
        </p:nvSpPr>
        <p:spPr/>
        <p:txBody>
          <a:bodyPr/>
          <a:lstStyle/>
          <a:p>
            <a:r>
              <a:rPr lang="en-US" dirty="0"/>
              <a:t>What about stack?</a:t>
            </a:r>
          </a:p>
        </p:txBody>
      </p:sp>
      <p:sp>
        <p:nvSpPr>
          <p:cNvPr id="3" name="Content Placeholder 2">
            <a:extLst>
              <a:ext uri="{FF2B5EF4-FFF2-40B4-BE49-F238E27FC236}">
                <a16:creationId xmlns:a16="http://schemas.microsoft.com/office/drawing/2014/main" id="{4E6630EC-9FE9-402D-8860-49FAE87040AB}"/>
              </a:ext>
            </a:extLst>
          </p:cNvPr>
          <p:cNvSpPr>
            <a:spLocks noGrp="1"/>
          </p:cNvSpPr>
          <p:nvPr>
            <p:ph idx="1"/>
          </p:nvPr>
        </p:nvSpPr>
        <p:spPr/>
        <p:txBody>
          <a:bodyPr/>
          <a:lstStyle/>
          <a:p>
            <a:r>
              <a:rPr lang="en-US" dirty="0">
                <a:solidFill>
                  <a:srgbClr val="FF0000"/>
                </a:solidFill>
              </a:rPr>
              <a:t>How does the CPU know, where is the kernel stack?</a:t>
            </a:r>
          </a:p>
        </p:txBody>
      </p:sp>
    </p:spTree>
    <p:extLst>
      <p:ext uri="{BB962C8B-B14F-4D97-AF65-F5344CB8AC3E}">
        <p14:creationId xmlns:p14="http://schemas.microsoft.com/office/powerpoint/2010/main" val="607852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7D01-E28F-4437-A6AD-4C3877908163}"/>
              </a:ext>
            </a:extLst>
          </p:cNvPr>
          <p:cNvSpPr>
            <a:spLocks noGrp="1"/>
          </p:cNvSpPr>
          <p:nvPr>
            <p:ph type="title"/>
          </p:nvPr>
        </p:nvSpPr>
        <p:spPr/>
        <p:txBody>
          <a:bodyPr/>
          <a:lstStyle/>
          <a:p>
            <a:r>
              <a:rPr lang="en-US" dirty="0"/>
              <a:t>What about stack?</a:t>
            </a:r>
          </a:p>
        </p:txBody>
      </p:sp>
      <p:sp>
        <p:nvSpPr>
          <p:cNvPr id="3" name="Content Placeholder 2">
            <a:extLst>
              <a:ext uri="{FF2B5EF4-FFF2-40B4-BE49-F238E27FC236}">
                <a16:creationId xmlns:a16="http://schemas.microsoft.com/office/drawing/2014/main" id="{4E6630EC-9FE9-402D-8860-49FAE87040AB}"/>
              </a:ext>
            </a:extLst>
          </p:cNvPr>
          <p:cNvSpPr>
            <a:spLocks noGrp="1"/>
          </p:cNvSpPr>
          <p:nvPr>
            <p:ph idx="1"/>
          </p:nvPr>
        </p:nvSpPr>
        <p:spPr/>
        <p:txBody>
          <a:bodyPr/>
          <a:lstStyle/>
          <a:p>
            <a:r>
              <a:rPr lang="en-US" dirty="0">
                <a:solidFill>
                  <a:srgbClr val="FF0000"/>
                </a:solidFill>
              </a:rPr>
              <a:t>How does the CPU know, where is the kernel stack?</a:t>
            </a:r>
          </a:p>
          <a:p>
            <a:pPr lvl="1"/>
            <a:r>
              <a:rPr lang="en-US" dirty="0">
                <a:solidFill>
                  <a:schemeClr val="accent1"/>
                </a:solidFill>
              </a:rPr>
              <a:t>A special structure TSS contains the address of kernel’s stack and stack segment</a:t>
            </a:r>
          </a:p>
          <a:p>
            <a:pPr lvl="2"/>
            <a:r>
              <a:rPr lang="en-US" dirty="0">
                <a:solidFill>
                  <a:schemeClr val="accent1"/>
                </a:solidFill>
              </a:rPr>
              <a:t>OS allocates the kernel stack and modifies the TSS before scheduling a new process</a:t>
            </a:r>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88C10E9-3540-43C6-A4F8-970CBD9F525A}"/>
                  </a:ext>
                </a:extLst>
              </p14:cNvPr>
              <p14:cNvContentPartPr/>
              <p14:nvPr/>
            </p14:nvContentPartPr>
            <p14:xfrm>
              <a:off x="3892680" y="2660760"/>
              <a:ext cx="489240" cy="12960"/>
            </p14:xfrm>
          </p:contentPart>
        </mc:Choice>
        <mc:Fallback xmlns="">
          <p:pic>
            <p:nvPicPr>
              <p:cNvPr id="4" name="Ink 3">
                <a:extLst>
                  <a:ext uri="{FF2B5EF4-FFF2-40B4-BE49-F238E27FC236}">
                    <a16:creationId xmlns:a16="http://schemas.microsoft.com/office/drawing/2014/main" id="{388C10E9-3540-43C6-A4F8-970CBD9F525A}"/>
                  </a:ext>
                </a:extLst>
              </p:cNvPr>
              <p:cNvPicPr/>
              <p:nvPr/>
            </p:nvPicPr>
            <p:blipFill>
              <a:blip r:embed="rId4"/>
              <a:stretch>
                <a:fillRect/>
              </a:stretch>
            </p:blipFill>
            <p:spPr>
              <a:xfrm>
                <a:off x="3883320" y="2651400"/>
                <a:ext cx="507960" cy="31680"/>
              </a:xfrm>
              <a:prstGeom prst="rect">
                <a:avLst/>
              </a:prstGeom>
            </p:spPr>
          </p:pic>
        </mc:Fallback>
      </mc:AlternateContent>
    </p:spTree>
    <p:extLst>
      <p:ext uri="{BB962C8B-B14F-4D97-AF65-F5344CB8AC3E}">
        <p14:creationId xmlns:p14="http://schemas.microsoft.com/office/powerpoint/2010/main" val="357363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526972" cy="148336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674189" y="5369946"/>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Tree>
    <p:extLst>
      <p:ext uri="{BB962C8B-B14F-4D97-AF65-F5344CB8AC3E}">
        <p14:creationId xmlns:p14="http://schemas.microsoft.com/office/powerpoint/2010/main" val="3293667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85000" lnSpcReduction="20000"/>
          </a:bodyPr>
          <a:lstStyle/>
          <a:p>
            <a:pPr marL="0" indent="0">
              <a:buNone/>
            </a:pPr>
            <a:r>
              <a:rPr lang="en-US" dirty="0"/>
              <a:t>struct thread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pop_front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solidFill>
                  <a:srgbClr val="FF0000"/>
                </a:solidFill>
              </a:rPr>
              <a:t>   </a:t>
            </a:r>
            <a:r>
              <a:rPr lang="en-US" dirty="0" err="1">
                <a:solidFill>
                  <a:srgbClr val="FF0000"/>
                </a:solidFill>
              </a:rPr>
              <a:t>update_tss</a:t>
            </a:r>
            <a:r>
              <a:rPr lang="en-US" dirty="0">
                <a:solidFill>
                  <a:srgbClr val="FF0000"/>
                </a:solidFill>
              </a:rPr>
              <a:t>(next-&gt;</a:t>
            </a:r>
            <a:r>
              <a:rPr lang="en-US" dirty="0" err="1">
                <a:solidFill>
                  <a:srgbClr val="FF0000"/>
                </a:solidFill>
              </a:rPr>
              <a:t>kstack</a:t>
            </a:r>
            <a:r>
              <a:rPr lang="en-US" dirty="0">
                <a:solidFill>
                  <a:srgbClr val="FF0000"/>
                </a:solidFill>
              </a:rPr>
              <a:t>, next-&gt;</a:t>
            </a:r>
            <a:r>
              <a:rPr lang="en-US" dirty="0" err="1">
                <a:solidFill>
                  <a:srgbClr val="FF0000"/>
                </a:solidFill>
              </a:rPr>
              <a:t>kss</a:t>
            </a:r>
            <a:r>
              <a:rPr lang="en-US" dirty="0">
                <a:solidFill>
                  <a:srgbClr val="FF0000"/>
                </a:solidFill>
              </a:rPr>
              <a:t>);</a:t>
            </a:r>
          </a:p>
          <a:p>
            <a:pPr marL="0" indent="0">
              <a:buNone/>
            </a:pPr>
            <a:r>
              <a:rPr lang="en-US" dirty="0"/>
              <a:t>   </a:t>
            </a:r>
            <a:r>
              <a:rPr lang="en-US" dirty="0" err="1"/>
              <a:t>update_mmu_mappings</a:t>
            </a:r>
            <a:r>
              <a:rPr lang="en-US" dirty="0"/>
              <a:t>(next);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9FB2B2C-67A4-4A19-9087-C52FB639C5C4}"/>
                  </a:ext>
                </a:extLst>
              </p14:cNvPr>
              <p14:cNvContentPartPr/>
              <p14:nvPr/>
            </p14:nvContentPartPr>
            <p14:xfrm>
              <a:off x="927000" y="4775040"/>
              <a:ext cx="159120" cy="64080"/>
            </p14:xfrm>
          </p:contentPart>
        </mc:Choice>
        <mc:Fallback xmlns="">
          <p:pic>
            <p:nvPicPr>
              <p:cNvPr id="4" name="Ink 3">
                <a:extLst>
                  <a:ext uri="{FF2B5EF4-FFF2-40B4-BE49-F238E27FC236}">
                    <a16:creationId xmlns:a16="http://schemas.microsoft.com/office/drawing/2014/main" id="{39FB2B2C-67A4-4A19-9087-C52FB639C5C4}"/>
                  </a:ext>
                </a:extLst>
              </p:cNvPr>
              <p:cNvPicPr/>
              <p:nvPr/>
            </p:nvPicPr>
            <p:blipFill>
              <a:blip r:embed="rId4"/>
              <a:stretch>
                <a:fillRect/>
              </a:stretch>
            </p:blipFill>
            <p:spPr>
              <a:xfrm>
                <a:off x="917640" y="4765680"/>
                <a:ext cx="177840" cy="82800"/>
              </a:xfrm>
              <a:prstGeom prst="rect">
                <a:avLst/>
              </a:prstGeom>
            </p:spPr>
          </p:pic>
        </mc:Fallback>
      </mc:AlternateContent>
    </p:spTree>
    <p:extLst>
      <p:ext uri="{BB962C8B-B14F-4D97-AF65-F5344CB8AC3E}">
        <p14:creationId xmlns:p14="http://schemas.microsoft.com/office/powerpoint/2010/main" val="4241280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B7CD-11D9-41DB-8B74-6F895D750A71}"/>
              </a:ext>
            </a:extLst>
          </p:cNvPr>
          <p:cNvSpPr>
            <a:spLocks noGrp="1"/>
          </p:cNvSpPr>
          <p:nvPr>
            <p:ph type="title"/>
          </p:nvPr>
        </p:nvSpPr>
        <p:spPr/>
        <p:txBody>
          <a:bodyPr/>
          <a:lstStyle/>
          <a:p>
            <a:r>
              <a:rPr lang="en-US" dirty="0"/>
              <a:t>Kernel stack</a:t>
            </a:r>
          </a:p>
        </p:txBody>
      </p:sp>
      <p:sp>
        <p:nvSpPr>
          <p:cNvPr id="3" name="Content Placeholder 2">
            <a:extLst>
              <a:ext uri="{FF2B5EF4-FFF2-40B4-BE49-F238E27FC236}">
                <a16:creationId xmlns:a16="http://schemas.microsoft.com/office/drawing/2014/main" id="{70AFEF27-99C0-492E-8506-CBE792AB4B6F}"/>
              </a:ext>
            </a:extLst>
          </p:cNvPr>
          <p:cNvSpPr>
            <a:spLocks noGrp="1"/>
          </p:cNvSpPr>
          <p:nvPr>
            <p:ph idx="1"/>
          </p:nvPr>
        </p:nvSpPr>
        <p:spPr/>
        <p:txBody>
          <a:bodyPr/>
          <a:lstStyle/>
          <a:p>
            <a:pPr marL="0" indent="0">
              <a:buNone/>
            </a:pPr>
            <a:r>
              <a:rPr lang="en-US" dirty="0">
                <a:solidFill>
                  <a:schemeClr val="accent1"/>
                </a:solidFill>
              </a:rPr>
              <a:t>Corresponding to every user stack, the OS allocates a kernel stack.</a:t>
            </a:r>
          </a:p>
          <a:p>
            <a:pPr marL="0" indent="0">
              <a:buNone/>
            </a:pPr>
            <a:r>
              <a:rPr lang="en-US" dirty="0">
                <a:solidFill>
                  <a:schemeClr val="accent1"/>
                </a:solidFill>
              </a:rPr>
              <a:t>The starting address of the kernel stack is stored in the </a:t>
            </a:r>
            <a:r>
              <a:rPr lang="en-US" dirty="0" err="1">
                <a:solidFill>
                  <a:srgbClr val="FF0000"/>
                </a:solidFill>
              </a:rPr>
              <a:t>tss</a:t>
            </a:r>
            <a:r>
              <a:rPr lang="en-US" dirty="0">
                <a:solidFill>
                  <a:schemeClr val="accent1"/>
                </a:solidFill>
              </a:rPr>
              <a:t> structure.</a:t>
            </a:r>
          </a:p>
          <a:p>
            <a:pPr marL="0" indent="0">
              <a:buNone/>
            </a:pPr>
            <a:endParaRPr lang="en-US" dirty="0"/>
          </a:p>
          <a:p>
            <a:pPr marL="0" indent="0">
              <a:buNone/>
            </a:pPr>
            <a:r>
              <a:rPr lang="en-US" dirty="0"/>
              <a:t>User stack : 4096 - 8192</a:t>
            </a:r>
          </a:p>
          <a:p>
            <a:pPr marL="0" indent="0">
              <a:buNone/>
            </a:pPr>
            <a:r>
              <a:rPr lang="en-US" dirty="0"/>
              <a:t>Kernel stack : 8192 – 12228</a:t>
            </a:r>
          </a:p>
          <a:p>
            <a:pPr marL="0" indent="0">
              <a:buNone/>
            </a:pPr>
            <a:endParaRPr lang="en-US" dirty="0"/>
          </a:p>
          <a:p>
            <a:pPr marL="0" indent="0">
              <a:buNone/>
            </a:pPr>
            <a:r>
              <a:rPr lang="en-US" dirty="0" err="1"/>
              <a:t>tss</a:t>
            </a:r>
            <a:r>
              <a:rPr lang="en-US" dirty="0"/>
              <a:t>-&gt;stack = 12228</a:t>
            </a:r>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84B5D6D-9CF3-4084-A8E6-66236CAC3FEE}"/>
                  </a:ext>
                </a:extLst>
              </p14:cNvPr>
              <p14:cNvContentPartPr/>
              <p14:nvPr/>
            </p14:nvContentPartPr>
            <p14:xfrm>
              <a:off x="730080" y="3784680"/>
              <a:ext cx="4096440" cy="1581480"/>
            </p14:xfrm>
          </p:contentPart>
        </mc:Choice>
        <mc:Fallback xmlns="">
          <p:pic>
            <p:nvPicPr>
              <p:cNvPr id="4" name="Ink 3">
                <a:extLst>
                  <a:ext uri="{FF2B5EF4-FFF2-40B4-BE49-F238E27FC236}">
                    <a16:creationId xmlns:a16="http://schemas.microsoft.com/office/drawing/2014/main" id="{C84B5D6D-9CF3-4084-A8E6-66236CAC3FEE}"/>
                  </a:ext>
                </a:extLst>
              </p:cNvPr>
              <p:cNvPicPr/>
              <p:nvPr/>
            </p:nvPicPr>
            <p:blipFill>
              <a:blip r:embed="rId4"/>
              <a:stretch>
                <a:fillRect/>
              </a:stretch>
            </p:blipFill>
            <p:spPr>
              <a:xfrm>
                <a:off x="720720" y="3775320"/>
                <a:ext cx="4115160" cy="1600200"/>
              </a:xfrm>
              <a:prstGeom prst="rect">
                <a:avLst/>
              </a:prstGeom>
            </p:spPr>
          </p:pic>
        </mc:Fallback>
      </mc:AlternateContent>
    </p:spTree>
    <p:extLst>
      <p:ext uri="{BB962C8B-B14F-4D97-AF65-F5344CB8AC3E}">
        <p14:creationId xmlns:p14="http://schemas.microsoft.com/office/powerpoint/2010/main" val="3880375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E521-0D95-4101-BE66-5A19E8494922}"/>
              </a:ext>
            </a:extLst>
          </p:cNvPr>
          <p:cNvSpPr>
            <a:spLocks noGrp="1"/>
          </p:cNvSpPr>
          <p:nvPr>
            <p:ph type="title"/>
          </p:nvPr>
        </p:nvSpPr>
        <p:spPr/>
        <p:txBody>
          <a:bodyPr/>
          <a:lstStyle/>
          <a:p>
            <a:r>
              <a:rPr lang="en-US" dirty="0"/>
              <a:t>Kernel stack</a:t>
            </a:r>
          </a:p>
        </p:txBody>
      </p:sp>
      <p:sp>
        <p:nvSpPr>
          <p:cNvPr id="3" name="Content Placeholder 2">
            <a:extLst>
              <a:ext uri="{FF2B5EF4-FFF2-40B4-BE49-F238E27FC236}">
                <a16:creationId xmlns:a16="http://schemas.microsoft.com/office/drawing/2014/main" id="{E3140719-8B9A-4F88-8D9F-7F44909134CE}"/>
              </a:ext>
            </a:extLst>
          </p:cNvPr>
          <p:cNvSpPr>
            <a:spLocks noGrp="1"/>
          </p:cNvSpPr>
          <p:nvPr>
            <p:ph idx="1"/>
          </p:nvPr>
        </p:nvSpPr>
        <p:spPr/>
        <p:txBody>
          <a:bodyPr/>
          <a:lstStyle/>
          <a:p>
            <a:pPr marL="0" indent="0">
              <a:buNone/>
            </a:pPr>
            <a:r>
              <a:rPr lang="en-US" dirty="0"/>
              <a:t>foo:</a:t>
            </a:r>
          </a:p>
          <a:p>
            <a:pPr marL="0" indent="0">
              <a:buNone/>
            </a:pPr>
            <a:r>
              <a:rPr lang="en-US" dirty="0"/>
              <a:t>  push %</a:t>
            </a:r>
            <a:r>
              <a:rPr lang="en-US" dirty="0" err="1"/>
              <a:t>ebp</a:t>
            </a:r>
            <a:endParaRPr lang="en-US" dirty="0"/>
          </a:p>
          <a:p>
            <a:pPr marL="0" indent="0">
              <a:buNone/>
            </a:pPr>
            <a:r>
              <a:rPr lang="en-US" dirty="0"/>
              <a:t>  mov %</a:t>
            </a:r>
            <a:r>
              <a:rPr lang="en-US" dirty="0" err="1"/>
              <a:t>esp</a:t>
            </a:r>
            <a:r>
              <a:rPr lang="en-US" dirty="0"/>
              <a:t>, %</a:t>
            </a:r>
            <a:r>
              <a:rPr lang="en-US" dirty="0" err="1"/>
              <a:t>ebp</a:t>
            </a:r>
            <a:endParaRPr lang="en-US" dirty="0"/>
          </a:p>
          <a:p>
            <a:pPr marL="0" indent="0">
              <a:buNone/>
            </a:pPr>
            <a:r>
              <a:rPr lang="en-US" dirty="0"/>
              <a:t>  mov $1, %</a:t>
            </a:r>
            <a:r>
              <a:rPr lang="en-US" dirty="0" err="1"/>
              <a:t>eax</a:t>
            </a:r>
            <a:endParaRPr lang="en-US" dirty="0"/>
          </a:p>
          <a:p>
            <a:pPr marL="0" indent="0">
              <a:buNone/>
            </a:pPr>
            <a:r>
              <a:rPr lang="en-US" dirty="0"/>
              <a:t>  mov %</a:t>
            </a:r>
            <a:r>
              <a:rPr lang="en-US" dirty="0" err="1"/>
              <a:t>ebp</a:t>
            </a:r>
            <a:r>
              <a:rPr lang="en-US" dirty="0"/>
              <a:t>, %</a:t>
            </a:r>
            <a:r>
              <a:rPr lang="en-US" dirty="0" err="1"/>
              <a:t>esp</a:t>
            </a:r>
            <a:endParaRPr lang="en-US" dirty="0"/>
          </a:p>
          <a:p>
            <a:pPr marL="0" indent="0">
              <a:buNone/>
            </a:pPr>
            <a:r>
              <a:rPr lang="en-US" dirty="0"/>
              <a:t>  pop %</a:t>
            </a:r>
            <a:r>
              <a:rPr lang="en-US" dirty="0" err="1"/>
              <a:t>ebp</a:t>
            </a:r>
            <a:endParaRPr lang="en-US" dirty="0"/>
          </a:p>
          <a:p>
            <a:pPr marL="0" indent="0">
              <a:buNone/>
            </a:pPr>
            <a:r>
              <a:rPr lang="en-US" dirty="0"/>
              <a:t>  ret</a:t>
            </a:r>
          </a:p>
        </p:txBody>
      </p:sp>
      <p:cxnSp>
        <p:nvCxnSpPr>
          <p:cNvPr id="5" name="Straight Arrow Connector 4">
            <a:extLst>
              <a:ext uri="{FF2B5EF4-FFF2-40B4-BE49-F238E27FC236}">
                <a16:creationId xmlns:a16="http://schemas.microsoft.com/office/drawing/2014/main" id="{97A59B82-4BC6-49EC-A3AF-85153B805799}"/>
              </a:ext>
            </a:extLst>
          </p:cNvPr>
          <p:cNvCxnSpPr/>
          <p:nvPr/>
        </p:nvCxnSpPr>
        <p:spPr>
          <a:xfrm>
            <a:off x="2873829" y="3341914"/>
            <a:ext cx="5083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75D85F2-999C-4C4E-8DC7-CCC81139D331}"/>
              </a:ext>
            </a:extLst>
          </p:cNvPr>
          <p:cNvSpPr txBox="1"/>
          <p:nvPr/>
        </p:nvSpPr>
        <p:spPr>
          <a:xfrm>
            <a:off x="4343400" y="2405744"/>
            <a:ext cx="2090057" cy="646331"/>
          </a:xfrm>
          <a:prstGeom prst="rect">
            <a:avLst/>
          </a:prstGeom>
          <a:noFill/>
        </p:spPr>
        <p:txBody>
          <a:bodyPr wrap="square" rtlCol="0">
            <a:spAutoFit/>
          </a:bodyPr>
          <a:lstStyle/>
          <a:p>
            <a:r>
              <a:rPr lang="en-US" dirty="0"/>
              <a:t>USER STACK:</a:t>
            </a:r>
          </a:p>
          <a:p>
            <a:r>
              <a:rPr lang="en-US" dirty="0"/>
              <a:t>8000</a:t>
            </a:r>
          </a:p>
        </p:txBody>
      </p:sp>
      <p:sp>
        <p:nvSpPr>
          <p:cNvPr id="7" name="TextBox 6">
            <a:extLst>
              <a:ext uri="{FF2B5EF4-FFF2-40B4-BE49-F238E27FC236}">
                <a16:creationId xmlns:a16="http://schemas.microsoft.com/office/drawing/2014/main" id="{C20460C1-0472-4814-9F20-585D27ABD538}"/>
              </a:ext>
            </a:extLst>
          </p:cNvPr>
          <p:cNvSpPr txBox="1"/>
          <p:nvPr/>
        </p:nvSpPr>
        <p:spPr>
          <a:xfrm>
            <a:off x="5562600" y="3646715"/>
            <a:ext cx="2111828" cy="369332"/>
          </a:xfrm>
          <a:prstGeom prst="rect">
            <a:avLst/>
          </a:prstGeom>
          <a:noFill/>
        </p:spPr>
        <p:txBody>
          <a:bodyPr wrap="square" rtlCol="0">
            <a:spAutoFit/>
          </a:bodyPr>
          <a:lstStyle/>
          <a:p>
            <a:r>
              <a:rPr lang="en-US" dirty="0"/>
              <a:t>Interrupt</a:t>
            </a:r>
          </a:p>
        </p:txBody>
      </p:sp>
      <p:sp>
        <p:nvSpPr>
          <p:cNvPr id="8" name="TextBox 7">
            <a:extLst>
              <a:ext uri="{FF2B5EF4-FFF2-40B4-BE49-F238E27FC236}">
                <a16:creationId xmlns:a16="http://schemas.microsoft.com/office/drawing/2014/main" id="{B0BFB745-5984-4F55-8640-EE470DFCA7E4}"/>
              </a:ext>
            </a:extLst>
          </p:cNvPr>
          <p:cNvSpPr txBox="1"/>
          <p:nvPr/>
        </p:nvSpPr>
        <p:spPr>
          <a:xfrm>
            <a:off x="8273143" y="2928257"/>
            <a:ext cx="2013857" cy="1754326"/>
          </a:xfrm>
          <a:prstGeom prst="rect">
            <a:avLst/>
          </a:prstGeom>
          <a:noFill/>
        </p:spPr>
        <p:txBody>
          <a:bodyPr wrap="square" rtlCol="0">
            <a:spAutoFit/>
          </a:bodyPr>
          <a:lstStyle/>
          <a:p>
            <a:r>
              <a:rPr lang="en-US" dirty="0"/>
              <a:t>KERNEL STACK</a:t>
            </a:r>
          </a:p>
          <a:p>
            <a:r>
              <a:rPr lang="en-US" dirty="0"/>
              <a:t>12228</a:t>
            </a:r>
          </a:p>
          <a:p>
            <a:endParaRPr lang="en-US" dirty="0"/>
          </a:p>
          <a:p>
            <a:r>
              <a:rPr lang="en-US" dirty="0"/>
              <a:t>push %</a:t>
            </a:r>
            <a:r>
              <a:rPr lang="en-US" dirty="0" err="1"/>
              <a:t>eax</a:t>
            </a:r>
            <a:endParaRPr lang="en-US" dirty="0"/>
          </a:p>
          <a:p>
            <a:r>
              <a:rPr lang="en-US" dirty="0"/>
              <a:t>push %</a:t>
            </a:r>
            <a:r>
              <a:rPr lang="en-US" dirty="0" err="1"/>
              <a:t>ecx</a:t>
            </a:r>
            <a:endParaRPr lang="en-US" dirty="0"/>
          </a:p>
          <a:p>
            <a:r>
              <a:rPr lang="en-US" dirty="0"/>
              <a:t>…</a:t>
            </a:r>
          </a:p>
        </p:txBody>
      </p:sp>
      <p:sp>
        <p:nvSpPr>
          <p:cNvPr id="9" name="TextBox 8">
            <a:extLst>
              <a:ext uri="{FF2B5EF4-FFF2-40B4-BE49-F238E27FC236}">
                <a16:creationId xmlns:a16="http://schemas.microsoft.com/office/drawing/2014/main" id="{4A3FC7F5-6B20-4142-86E3-82B8B9DD32F0}"/>
              </a:ext>
            </a:extLst>
          </p:cNvPr>
          <p:cNvSpPr txBox="1"/>
          <p:nvPr/>
        </p:nvSpPr>
        <p:spPr>
          <a:xfrm>
            <a:off x="4245429" y="4833257"/>
            <a:ext cx="3037114" cy="1477328"/>
          </a:xfrm>
          <a:prstGeom prst="rect">
            <a:avLst/>
          </a:prstGeom>
          <a:noFill/>
        </p:spPr>
        <p:txBody>
          <a:bodyPr wrap="square" rtlCol="0">
            <a:spAutoFit/>
          </a:bodyPr>
          <a:lstStyle/>
          <a:p>
            <a:r>
              <a:rPr lang="en-US" dirty="0">
                <a:solidFill>
                  <a:srgbClr val="FF0000"/>
                </a:solidFill>
              </a:rPr>
              <a:t>Is it okay if the hardware switches to a fixed stack pointer on every interrupt while switching from user to kernel?</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A075D39-CEE3-425B-8014-D6565EFD5C65}"/>
                  </a:ext>
                </a:extLst>
              </p14:cNvPr>
              <p14:cNvContentPartPr/>
              <p14:nvPr/>
            </p14:nvContentPartPr>
            <p14:xfrm>
              <a:off x="863640" y="2419200"/>
              <a:ext cx="8534880" cy="1137240"/>
            </p14:xfrm>
          </p:contentPart>
        </mc:Choice>
        <mc:Fallback xmlns="">
          <p:pic>
            <p:nvPicPr>
              <p:cNvPr id="4" name="Ink 3">
                <a:extLst>
                  <a:ext uri="{FF2B5EF4-FFF2-40B4-BE49-F238E27FC236}">
                    <a16:creationId xmlns:a16="http://schemas.microsoft.com/office/drawing/2014/main" id="{4A075D39-CEE3-425B-8014-D6565EFD5C65}"/>
                  </a:ext>
                </a:extLst>
              </p:cNvPr>
              <p:cNvPicPr/>
              <p:nvPr/>
            </p:nvPicPr>
            <p:blipFill>
              <a:blip r:embed="rId4"/>
              <a:stretch>
                <a:fillRect/>
              </a:stretch>
            </p:blipFill>
            <p:spPr>
              <a:xfrm>
                <a:off x="854280" y="2409840"/>
                <a:ext cx="8553600" cy="1155960"/>
              </a:xfrm>
              <a:prstGeom prst="rect">
                <a:avLst/>
              </a:prstGeom>
            </p:spPr>
          </p:pic>
        </mc:Fallback>
      </mc:AlternateContent>
    </p:spTree>
    <p:extLst>
      <p:ext uri="{BB962C8B-B14F-4D97-AF65-F5344CB8AC3E}">
        <p14:creationId xmlns:p14="http://schemas.microsoft.com/office/powerpoint/2010/main" val="1010685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E521-0D95-4101-BE66-5A19E8494922}"/>
              </a:ext>
            </a:extLst>
          </p:cNvPr>
          <p:cNvSpPr>
            <a:spLocks noGrp="1"/>
          </p:cNvSpPr>
          <p:nvPr>
            <p:ph type="title"/>
          </p:nvPr>
        </p:nvSpPr>
        <p:spPr/>
        <p:txBody>
          <a:bodyPr/>
          <a:lstStyle/>
          <a:p>
            <a:r>
              <a:rPr lang="en-US" dirty="0"/>
              <a:t>Kernel stack</a:t>
            </a:r>
          </a:p>
        </p:txBody>
      </p:sp>
      <p:sp>
        <p:nvSpPr>
          <p:cNvPr id="3" name="Content Placeholder 2">
            <a:extLst>
              <a:ext uri="{FF2B5EF4-FFF2-40B4-BE49-F238E27FC236}">
                <a16:creationId xmlns:a16="http://schemas.microsoft.com/office/drawing/2014/main" id="{E3140719-8B9A-4F88-8D9F-7F44909134CE}"/>
              </a:ext>
            </a:extLst>
          </p:cNvPr>
          <p:cNvSpPr>
            <a:spLocks noGrp="1"/>
          </p:cNvSpPr>
          <p:nvPr>
            <p:ph idx="1"/>
          </p:nvPr>
        </p:nvSpPr>
        <p:spPr/>
        <p:txBody>
          <a:bodyPr/>
          <a:lstStyle/>
          <a:p>
            <a:pPr marL="0" indent="0">
              <a:buNone/>
            </a:pPr>
            <a:r>
              <a:rPr lang="en-US" dirty="0"/>
              <a:t>foo:</a:t>
            </a:r>
          </a:p>
          <a:p>
            <a:pPr marL="0" indent="0">
              <a:buNone/>
            </a:pPr>
            <a:r>
              <a:rPr lang="en-US" dirty="0"/>
              <a:t>  push %</a:t>
            </a:r>
            <a:r>
              <a:rPr lang="en-US" dirty="0" err="1"/>
              <a:t>ebp</a:t>
            </a:r>
            <a:endParaRPr lang="en-US" dirty="0"/>
          </a:p>
          <a:p>
            <a:pPr marL="0" indent="0">
              <a:buNone/>
            </a:pPr>
            <a:r>
              <a:rPr lang="en-US" dirty="0"/>
              <a:t>  mov %</a:t>
            </a:r>
            <a:r>
              <a:rPr lang="en-US" dirty="0" err="1"/>
              <a:t>esp</a:t>
            </a:r>
            <a:r>
              <a:rPr lang="en-US" dirty="0"/>
              <a:t>, %</a:t>
            </a:r>
            <a:r>
              <a:rPr lang="en-US" dirty="0" err="1"/>
              <a:t>ebp</a:t>
            </a:r>
            <a:endParaRPr lang="en-US" dirty="0"/>
          </a:p>
          <a:p>
            <a:pPr marL="0" indent="0">
              <a:buNone/>
            </a:pPr>
            <a:r>
              <a:rPr lang="en-US" dirty="0"/>
              <a:t>  mov $1, %</a:t>
            </a:r>
            <a:r>
              <a:rPr lang="en-US" dirty="0" err="1"/>
              <a:t>eax</a:t>
            </a:r>
            <a:endParaRPr lang="en-US" dirty="0"/>
          </a:p>
          <a:p>
            <a:pPr marL="0" indent="0">
              <a:buNone/>
            </a:pPr>
            <a:r>
              <a:rPr lang="en-US" dirty="0"/>
              <a:t>  mov %</a:t>
            </a:r>
            <a:r>
              <a:rPr lang="en-US" dirty="0" err="1"/>
              <a:t>ebp</a:t>
            </a:r>
            <a:r>
              <a:rPr lang="en-US" dirty="0"/>
              <a:t>, %</a:t>
            </a:r>
            <a:r>
              <a:rPr lang="en-US" dirty="0" err="1"/>
              <a:t>esp</a:t>
            </a:r>
            <a:endParaRPr lang="en-US" dirty="0"/>
          </a:p>
          <a:p>
            <a:pPr marL="0" indent="0">
              <a:buNone/>
            </a:pPr>
            <a:r>
              <a:rPr lang="en-US" dirty="0"/>
              <a:t>  pop %</a:t>
            </a:r>
            <a:r>
              <a:rPr lang="en-US" dirty="0" err="1"/>
              <a:t>ebp</a:t>
            </a:r>
            <a:endParaRPr lang="en-US" dirty="0"/>
          </a:p>
          <a:p>
            <a:pPr marL="0" indent="0">
              <a:buNone/>
            </a:pPr>
            <a:r>
              <a:rPr lang="en-US" dirty="0"/>
              <a:t>  ret</a:t>
            </a:r>
          </a:p>
        </p:txBody>
      </p:sp>
      <p:cxnSp>
        <p:nvCxnSpPr>
          <p:cNvPr id="5" name="Straight Arrow Connector 4">
            <a:extLst>
              <a:ext uri="{FF2B5EF4-FFF2-40B4-BE49-F238E27FC236}">
                <a16:creationId xmlns:a16="http://schemas.microsoft.com/office/drawing/2014/main" id="{97A59B82-4BC6-49EC-A3AF-85153B805799}"/>
              </a:ext>
            </a:extLst>
          </p:cNvPr>
          <p:cNvCxnSpPr/>
          <p:nvPr/>
        </p:nvCxnSpPr>
        <p:spPr>
          <a:xfrm>
            <a:off x="2873829" y="3341914"/>
            <a:ext cx="5083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75D85F2-999C-4C4E-8DC7-CCC81139D331}"/>
              </a:ext>
            </a:extLst>
          </p:cNvPr>
          <p:cNvSpPr txBox="1"/>
          <p:nvPr/>
        </p:nvSpPr>
        <p:spPr>
          <a:xfrm>
            <a:off x="4343400" y="2405744"/>
            <a:ext cx="2090057" cy="646331"/>
          </a:xfrm>
          <a:prstGeom prst="rect">
            <a:avLst/>
          </a:prstGeom>
          <a:noFill/>
        </p:spPr>
        <p:txBody>
          <a:bodyPr wrap="square" rtlCol="0">
            <a:spAutoFit/>
          </a:bodyPr>
          <a:lstStyle/>
          <a:p>
            <a:r>
              <a:rPr lang="en-US" dirty="0"/>
              <a:t>USER STACK:</a:t>
            </a:r>
          </a:p>
          <a:p>
            <a:r>
              <a:rPr lang="en-US" dirty="0"/>
              <a:t>8000</a:t>
            </a:r>
          </a:p>
        </p:txBody>
      </p:sp>
      <p:sp>
        <p:nvSpPr>
          <p:cNvPr id="7" name="TextBox 6">
            <a:extLst>
              <a:ext uri="{FF2B5EF4-FFF2-40B4-BE49-F238E27FC236}">
                <a16:creationId xmlns:a16="http://schemas.microsoft.com/office/drawing/2014/main" id="{C20460C1-0472-4814-9F20-585D27ABD538}"/>
              </a:ext>
            </a:extLst>
          </p:cNvPr>
          <p:cNvSpPr txBox="1"/>
          <p:nvPr/>
        </p:nvSpPr>
        <p:spPr>
          <a:xfrm>
            <a:off x="5562600" y="3646715"/>
            <a:ext cx="2111828" cy="369332"/>
          </a:xfrm>
          <a:prstGeom prst="rect">
            <a:avLst/>
          </a:prstGeom>
          <a:noFill/>
        </p:spPr>
        <p:txBody>
          <a:bodyPr wrap="square" rtlCol="0">
            <a:spAutoFit/>
          </a:bodyPr>
          <a:lstStyle/>
          <a:p>
            <a:r>
              <a:rPr lang="en-US" dirty="0"/>
              <a:t>Interrupt</a:t>
            </a:r>
          </a:p>
        </p:txBody>
      </p:sp>
      <p:sp>
        <p:nvSpPr>
          <p:cNvPr id="8" name="TextBox 7">
            <a:extLst>
              <a:ext uri="{FF2B5EF4-FFF2-40B4-BE49-F238E27FC236}">
                <a16:creationId xmlns:a16="http://schemas.microsoft.com/office/drawing/2014/main" id="{B0BFB745-5984-4F55-8640-EE470DFCA7E4}"/>
              </a:ext>
            </a:extLst>
          </p:cNvPr>
          <p:cNvSpPr txBox="1"/>
          <p:nvPr/>
        </p:nvSpPr>
        <p:spPr>
          <a:xfrm>
            <a:off x="8273143" y="2928257"/>
            <a:ext cx="2013857" cy="1754326"/>
          </a:xfrm>
          <a:prstGeom prst="rect">
            <a:avLst/>
          </a:prstGeom>
          <a:noFill/>
        </p:spPr>
        <p:txBody>
          <a:bodyPr wrap="square" rtlCol="0">
            <a:spAutoFit/>
          </a:bodyPr>
          <a:lstStyle/>
          <a:p>
            <a:r>
              <a:rPr lang="en-US" dirty="0"/>
              <a:t>KERNEL STACK</a:t>
            </a:r>
          </a:p>
          <a:p>
            <a:r>
              <a:rPr lang="en-US" dirty="0"/>
              <a:t>12228</a:t>
            </a:r>
          </a:p>
          <a:p>
            <a:endParaRPr lang="en-US" dirty="0"/>
          </a:p>
          <a:p>
            <a:r>
              <a:rPr lang="en-US" dirty="0"/>
              <a:t>push %</a:t>
            </a:r>
            <a:r>
              <a:rPr lang="en-US" dirty="0" err="1"/>
              <a:t>eax</a:t>
            </a:r>
            <a:endParaRPr lang="en-US" dirty="0"/>
          </a:p>
          <a:p>
            <a:r>
              <a:rPr lang="en-US" dirty="0"/>
              <a:t>push %</a:t>
            </a:r>
            <a:r>
              <a:rPr lang="en-US" dirty="0" err="1"/>
              <a:t>ecx</a:t>
            </a:r>
            <a:endParaRPr lang="en-US" dirty="0"/>
          </a:p>
          <a:p>
            <a:r>
              <a:rPr lang="en-US" dirty="0"/>
              <a:t>…</a:t>
            </a:r>
          </a:p>
        </p:txBody>
      </p:sp>
      <p:sp>
        <p:nvSpPr>
          <p:cNvPr id="9" name="TextBox 8">
            <a:extLst>
              <a:ext uri="{FF2B5EF4-FFF2-40B4-BE49-F238E27FC236}">
                <a16:creationId xmlns:a16="http://schemas.microsoft.com/office/drawing/2014/main" id="{4A3FC7F5-6B20-4142-86E3-82B8B9DD32F0}"/>
              </a:ext>
            </a:extLst>
          </p:cNvPr>
          <p:cNvSpPr txBox="1"/>
          <p:nvPr/>
        </p:nvSpPr>
        <p:spPr>
          <a:xfrm>
            <a:off x="4582885" y="4452258"/>
            <a:ext cx="3374571" cy="2308324"/>
          </a:xfrm>
          <a:prstGeom prst="rect">
            <a:avLst/>
          </a:prstGeom>
          <a:noFill/>
        </p:spPr>
        <p:txBody>
          <a:bodyPr wrap="square" rtlCol="0">
            <a:spAutoFit/>
          </a:bodyPr>
          <a:lstStyle/>
          <a:p>
            <a:r>
              <a:rPr lang="en-US" dirty="0">
                <a:solidFill>
                  <a:srgbClr val="FF0000"/>
                </a:solidFill>
              </a:rPr>
              <a:t>Is it okay if the hardware switches to a fixed stack pointer on every interrupt while switching from user to kernel?</a:t>
            </a:r>
          </a:p>
          <a:p>
            <a:endParaRPr lang="en-US" dirty="0"/>
          </a:p>
          <a:p>
            <a:r>
              <a:rPr lang="en-US" dirty="0"/>
              <a:t>Yes, on entry to the kernel, the stack is stateless. Similar to entry to main.</a:t>
            </a:r>
          </a:p>
        </p:txBody>
      </p:sp>
    </p:spTree>
    <p:extLst>
      <p:ext uri="{BB962C8B-B14F-4D97-AF65-F5344CB8AC3E}">
        <p14:creationId xmlns:p14="http://schemas.microsoft.com/office/powerpoint/2010/main" val="3738900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E521-0D95-4101-BE66-5A19E8494922}"/>
              </a:ext>
            </a:extLst>
          </p:cNvPr>
          <p:cNvSpPr>
            <a:spLocks noGrp="1"/>
          </p:cNvSpPr>
          <p:nvPr>
            <p:ph type="title"/>
          </p:nvPr>
        </p:nvSpPr>
        <p:spPr/>
        <p:txBody>
          <a:bodyPr/>
          <a:lstStyle/>
          <a:p>
            <a:r>
              <a:rPr lang="en-US" dirty="0"/>
              <a:t>Kernel stack</a:t>
            </a:r>
          </a:p>
        </p:txBody>
      </p:sp>
      <p:sp>
        <p:nvSpPr>
          <p:cNvPr id="3" name="Content Placeholder 2">
            <a:extLst>
              <a:ext uri="{FF2B5EF4-FFF2-40B4-BE49-F238E27FC236}">
                <a16:creationId xmlns:a16="http://schemas.microsoft.com/office/drawing/2014/main" id="{E3140719-8B9A-4F88-8D9F-7F44909134CE}"/>
              </a:ext>
            </a:extLst>
          </p:cNvPr>
          <p:cNvSpPr>
            <a:spLocks noGrp="1"/>
          </p:cNvSpPr>
          <p:nvPr>
            <p:ph idx="1"/>
          </p:nvPr>
        </p:nvSpPr>
        <p:spPr/>
        <p:txBody>
          <a:bodyPr/>
          <a:lstStyle/>
          <a:p>
            <a:pPr marL="0" indent="0">
              <a:buNone/>
            </a:pPr>
            <a:r>
              <a:rPr lang="en-US" dirty="0"/>
              <a:t>foo:</a:t>
            </a:r>
          </a:p>
          <a:p>
            <a:pPr marL="0" indent="0">
              <a:buNone/>
            </a:pPr>
            <a:r>
              <a:rPr lang="en-US" dirty="0"/>
              <a:t>  push %</a:t>
            </a:r>
            <a:r>
              <a:rPr lang="en-US" dirty="0" err="1"/>
              <a:t>ebp</a:t>
            </a:r>
            <a:endParaRPr lang="en-US" dirty="0"/>
          </a:p>
          <a:p>
            <a:pPr marL="0" indent="0">
              <a:buNone/>
            </a:pPr>
            <a:r>
              <a:rPr lang="en-US" dirty="0"/>
              <a:t>  mov %</a:t>
            </a:r>
            <a:r>
              <a:rPr lang="en-US" dirty="0" err="1"/>
              <a:t>esp</a:t>
            </a:r>
            <a:r>
              <a:rPr lang="en-US" dirty="0"/>
              <a:t>, %</a:t>
            </a:r>
            <a:r>
              <a:rPr lang="en-US" dirty="0" err="1"/>
              <a:t>ebp</a:t>
            </a:r>
            <a:endParaRPr lang="en-US" dirty="0"/>
          </a:p>
          <a:p>
            <a:pPr marL="0" indent="0">
              <a:buNone/>
            </a:pPr>
            <a:r>
              <a:rPr lang="en-US" dirty="0"/>
              <a:t>  mov $1, %</a:t>
            </a:r>
            <a:r>
              <a:rPr lang="en-US" dirty="0" err="1"/>
              <a:t>eax</a:t>
            </a:r>
            <a:endParaRPr lang="en-US" dirty="0"/>
          </a:p>
          <a:p>
            <a:pPr marL="0" indent="0">
              <a:buNone/>
            </a:pPr>
            <a:r>
              <a:rPr lang="en-US" dirty="0"/>
              <a:t>  mov %</a:t>
            </a:r>
            <a:r>
              <a:rPr lang="en-US" dirty="0" err="1"/>
              <a:t>ebp</a:t>
            </a:r>
            <a:r>
              <a:rPr lang="en-US" dirty="0"/>
              <a:t>, %</a:t>
            </a:r>
            <a:r>
              <a:rPr lang="en-US" dirty="0" err="1"/>
              <a:t>esp</a:t>
            </a:r>
            <a:endParaRPr lang="en-US" dirty="0"/>
          </a:p>
          <a:p>
            <a:pPr marL="0" indent="0">
              <a:buNone/>
            </a:pPr>
            <a:r>
              <a:rPr lang="en-US" dirty="0"/>
              <a:t>  pop %</a:t>
            </a:r>
            <a:r>
              <a:rPr lang="en-US" dirty="0" err="1"/>
              <a:t>ebp</a:t>
            </a:r>
            <a:endParaRPr lang="en-US" dirty="0"/>
          </a:p>
          <a:p>
            <a:pPr marL="0" indent="0">
              <a:buNone/>
            </a:pPr>
            <a:r>
              <a:rPr lang="en-US" dirty="0"/>
              <a:t>  ret</a:t>
            </a:r>
          </a:p>
        </p:txBody>
      </p:sp>
      <p:cxnSp>
        <p:nvCxnSpPr>
          <p:cNvPr id="5" name="Straight Arrow Connector 4">
            <a:extLst>
              <a:ext uri="{FF2B5EF4-FFF2-40B4-BE49-F238E27FC236}">
                <a16:creationId xmlns:a16="http://schemas.microsoft.com/office/drawing/2014/main" id="{97A59B82-4BC6-49EC-A3AF-85153B805799}"/>
              </a:ext>
            </a:extLst>
          </p:cNvPr>
          <p:cNvCxnSpPr/>
          <p:nvPr/>
        </p:nvCxnSpPr>
        <p:spPr>
          <a:xfrm>
            <a:off x="2873829" y="3341914"/>
            <a:ext cx="5083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75D85F2-999C-4C4E-8DC7-CCC81139D331}"/>
              </a:ext>
            </a:extLst>
          </p:cNvPr>
          <p:cNvSpPr txBox="1"/>
          <p:nvPr/>
        </p:nvSpPr>
        <p:spPr>
          <a:xfrm>
            <a:off x="4343400" y="2405744"/>
            <a:ext cx="2090057" cy="646331"/>
          </a:xfrm>
          <a:prstGeom prst="rect">
            <a:avLst/>
          </a:prstGeom>
          <a:noFill/>
        </p:spPr>
        <p:txBody>
          <a:bodyPr wrap="square" rtlCol="0">
            <a:spAutoFit/>
          </a:bodyPr>
          <a:lstStyle/>
          <a:p>
            <a:r>
              <a:rPr lang="en-US" dirty="0"/>
              <a:t>USER STACK:</a:t>
            </a:r>
          </a:p>
          <a:p>
            <a:r>
              <a:rPr lang="en-US" dirty="0"/>
              <a:t>8000</a:t>
            </a:r>
          </a:p>
        </p:txBody>
      </p:sp>
      <p:sp>
        <p:nvSpPr>
          <p:cNvPr id="7" name="TextBox 6">
            <a:extLst>
              <a:ext uri="{FF2B5EF4-FFF2-40B4-BE49-F238E27FC236}">
                <a16:creationId xmlns:a16="http://schemas.microsoft.com/office/drawing/2014/main" id="{C20460C1-0472-4814-9F20-585D27ABD538}"/>
              </a:ext>
            </a:extLst>
          </p:cNvPr>
          <p:cNvSpPr txBox="1"/>
          <p:nvPr/>
        </p:nvSpPr>
        <p:spPr>
          <a:xfrm>
            <a:off x="5562600" y="3646715"/>
            <a:ext cx="2111828" cy="369332"/>
          </a:xfrm>
          <a:prstGeom prst="rect">
            <a:avLst/>
          </a:prstGeom>
          <a:noFill/>
        </p:spPr>
        <p:txBody>
          <a:bodyPr wrap="square" rtlCol="0">
            <a:spAutoFit/>
          </a:bodyPr>
          <a:lstStyle/>
          <a:p>
            <a:r>
              <a:rPr lang="en-US" dirty="0"/>
              <a:t>Interrupt</a:t>
            </a:r>
          </a:p>
        </p:txBody>
      </p:sp>
      <p:sp>
        <p:nvSpPr>
          <p:cNvPr id="8" name="TextBox 7">
            <a:extLst>
              <a:ext uri="{FF2B5EF4-FFF2-40B4-BE49-F238E27FC236}">
                <a16:creationId xmlns:a16="http://schemas.microsoft.com/office/drawing/2014/main" id="{B0BFB745-5984-4F55-8640-EE470DFCA7E4}"/>
              </a:ext>
            </a:extLst>
          </p:cNvPr>
          <p:cNvSpPr txBox="1"/>
          <p:nvPr/>
        </p:nvSpPr>
        <p:spPr>
          <a:xfrm>
            <a:off x="8273143" y="2928257"/>
            <a:ext cx="2013857" cy="2031325"/>
          </a:xfrm>
          <a:prstGeom prst="rect">
            <a:avLst/>
          </a:prstGeom>
          <a:noFill/>
        </p:spPr>
        <p:txBody>
          <a:bodyPr wrap="square" rtlCol="0">
            <a:spAutoFit/>
          </a:bodyPr>
          <a:lstStyle/>
          <a:p>
            <a:r>
              <a:rPr lang="en-US" dirty="0"/>
              <a:t>KERNEL STACK</a:t>
            </a:r>
          </a:p>
          <a:p>
            <a:r>
              <a:rPr lang="en-US" dirty="0"/>
              <a:t>12228</a:t>
            </a:r>
          </a:p>
          <a:p>
            <a:endParaRPr lang="en-US" dirty="0"/>
          </a:p>
          <a:p>
            <a:r>
              <a:rPr lang="en-US" dirty="0"/>
              <a:t>push %</a:t>
            </a:r>
            <a:r>
              <a:rPr lang="en-US" dirty="0" err="1"/>
              <a:t>eax</a:t>
            </a:r>
            <a:endParaRPr lang="en-US" dirty="0"/>
          </a:p>
          <a:p>
            <a:r>
              <a:rPr lang="en-US" dirty="0"/>
              <a:t>push %</a:t>
            </a:r>
            <a:r>
              <a:rPr lang="en-US" dirty="0" err="1"/>
              <a:t>ecx</a:t>
            </a:r>
            <a:endParaRPr lang="en-US" dirty="0"/>
          </a:p>
          <a:p>
            <a:r>
              <a:rPr lang="en-US" dirty="0"/>
              <a:t>push %</a:t>
            </a:r>
            <a:r>
              <a:rPr lang="en-US" dirty="0" err="1"/>
              <a:t>edx</a:t>
            </a:r>
            <a:endParaRPr lang="en-US" dirty="0"/>
          </a:p>
          <a:p>
            <a:r>
              <a:rPr lang="en-US" dirty="0"/>
              <a:t>…</a:t>
            </a:r>
          </a:p>
        </p:txBody>
      </p:sp>
      <p:sp>
        <p:nvSpPr>
          <p:cNvPr id="9" name="TextBox 8">
            <a:extLst>
              <a:ext uri="{FF2B5EF4-FFF2-40B4-BE49-F238E27FC236}">
                <a16:creationId xmlns:a16="http://schemas.microsoft.com/office/drawing/2014/main" id="{4A3FC7F5-6B20-4142-86E3-82B8B9DD32F0}"/>
              </a:ext>
            </a:extLst>
          </p:cNvPr>
          <p:cNvSpPr txBox="1"/>
          <p:nvPr/>
        </p:nvSpPr>
        <p:spPr>
          <a:xfrm>
            <a:off x="4539343" y="4452258"/>
            <a:ext cx="3385460" cy="2308324"/>
          </a:xfrm>
          <a:prstGeom prst="rect">
            <a:avLst/>
          </a:prstGeom>
          <a:noFill/>
        </p:spPr>
        <p:txBody>
          <a:bodyPr wrap="square" rtlCol="0">
            <a:spAutoFit/>
          </a:bodyPr>
          <a:lstStyle/>
          <a:p>
            <a:r>
              <a:rPr lang="en-US" dirty="0">
                <a:solidFill>
                  <a:srgbClr val="FF0000"/>
                </a:solidFill>
              </a:rPr>
              <a:t>Is it okay if the hardware switches to a fixed stack pointer while switching from kernel to kernel due to an interrupt?</a:t>
            </a:r>
          </a:p>
          <a:p>
            <a:endParaRPr lang="en-US" dirty="0"/>
          </a:p>
          <a:p>
            <a:r>
              <a:rPr lang="en-US" dirty="0"/>
              <a:t>No, because it may overwrite the previous value on the kernel stack.</a:t>
            </a:r>
          </a:p>
        </p:txBody>
      </p:sp>
      <p:cxnSp>
        <p:nvCxnSpPr>
          <p:cNvPr id="10" name="Straight Arrow Connector 9">
            <a:extLst>
              <a:ext uri="{FF2B5EF4-FFF2-40B4-BE49-F238E27FC236}">
                <a16:creationId xmlns:a16="http://schemas.microsoft.com/office/drawing/2014/main" id="{7C6E1A0D-B4F1-4304-A0BC-00787F21BBC2}"/>
              </a:ext>
            </a:extLst>
          </p:cNvPr>
          <p:cNvCxnSpPr/>
          <p:nvPr/>
        </p:nvCxnSpPr>
        <p:spPr>
          <a:xfrm>
            <a:off x="9067801" y="4376056"/>
            <a:ext cx="1763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AA1CE8-3DE7-4314-AD6C-C42A79850CD7}"/>
              </a:ext>
            </a:extLst>
          </p:cNvPr>
          <p:cNvSpPr txBox="1"/>
          <p:nvPr/>
        </p:nvSpPr>
        <p:spPr>
          <a:xfrm>
            <a:off x="9590312" y="4016831"/>
            <a:ext cx="2111828" cy="369332"/>
          </a:xfrm>
          <a:prstGeom prst="rect">
            <a:avLst/>
          </a:prstGeom>
          <a:noFill/>
        </p:spPr>
        <p:txBody>
          <a:bodyPr wrap="square" rtlCol="0">
            <a:spAutoFit/>
          </a:bodyPr>
          <a:lstStyle/>
          <a:p>
            <a:r>
              <a:rPr lang="en-US" dirty="0">
                <a:solidFill>
                  <a:srgbClr val="FF0000"/>
                </a:solidFill>
              </a:rPr>
              <a:t>Interrupt</a:t>
            </a:r>
          </a:p>
        </p:txBody>
      </p:sp>
      <p:sp>
        <p:nvSpPr>
          <p:cNvPr id="12" name="TextBox 11">
            <a:extLst>
              <a:ext uri="{FF2B5EF4-FFF2-40B4-BE49-F238E27FC236}">
                <a16:creationId xmlns:a16="http://schemas.microsoft.com/office/drawing/2014/main" id="{5607038C-CD7B-4DEA-A450-F9CCC2E907EE}"/>
              </a:ext>
            </a:extLst>
          </p:cNvPr>
          <p:cNvSpPr txBox="1"/>
          <p:nvPr/>
        </p:nvSpPr>
        <p:spPr>
          <a:xfrm>
            <a:off x="10243457" y="4474029"/>
            <a:ext cx="2013857" cy="1754326"/>
          </a:xfrm>
          <a:prstGeom prst="rect">
            <a:avLst/>
          </a:prstGeom>
          <a:noFill/>
        </p:spPr>
        <p:txBody>
          <a:bodyPr wrap="square" rtlCol="0">
            <a:spAutoFit/>
          </a:bodyPr>
          <a:lstStyle/>
          <a:p>
            <a:r>
              <a:rPr lang="en-US" dirty="0"/>
              <a:t>KERNEL STACK</a:t>
            </a:r>
          </a:p>
          <a:p>
            <a:r>
              <a:rPr lang="en-US" dirty="0"/>
              <a:t>12228</a:t>
            </a:r>
          </a:p>
          <a:p>
            <a:endParaRPr lang="en-US" dirty="0"/>
          </a:p>
          <a:p>
            <a:r>
              <a:rPr lang="en-US" dirty="0"/>
              <a:t>push %</a:t>
            </a:r>
            <a:r>
              <a:rPr lang="en-US" dirty="0" err="1"/>
              <a:t>eax</a:t>
            </a:r>
            <a:endParaRPr lang="en-US" dirty="0"/>
          </a:p>
          <a:p>
            <a:r>
              <a:rPr lang="en-US" dirty="0"/>
              <a:t>push %</a:t>
            </a:r>
            <a:r>
              <a:rPr lang="en-US" dirty="0" err="1"/>
              <a:t>ecx</a:t>
            </a:r>
            <a:endParaRPr lang="en-US" dirty="0"/>
          </a:p>
          <a:p>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5FFC788-286F-4CA4-892B-FC95C25CBA32}"/>
                  </a:ext>
                </a:extLst>
              </p14:cNvPr>
              <p14:cNvContentPartPr/>
              <p14:nvPr/>
            </p14:nvContentPartPr>
            <p14:xfrm>
              <a:off x="8153280" y="3390840"/>
              <a:ext cx="1219680" cy="946440"/>
            </p14:xfrm>
          </p:contentPart>
        </mc:Choice>
        <mc:Fallback xmlns="">
          <p:pic>
            <p:nvPicPr>
              <p:cNvPr id="4" name="Ink 3">
                <a:extLst>
                  <a:ext uri="{FF2B5EF4-FFF2-40B4-BE49-F238E27FC236}">
                    <a16:creationId xmlns:a16="http://schemas.microsoft.com/office/drawing/2014/main" id="{95FFC788-286F-4CA4-892B-FC95C25CBA32}"/>
                  </a:ext>
                </a:extLst>
              </p:cNvPr>
              <p:cNvPicPr/>
              <p:nvPr/>
            </p:nvPicPr>
            <p:blipFill>
              <a:blip r:embed="rId4"/>
              <a:stretch>
                <a:fillRect/>
              </a:stretch>
            </p:blipFill>
            <p:spPr>
              <a:xfrm>
                <a:off x="8143920" y="3381480"/>
                <a:ext cx="1238400" cy="965160"/>
              </a:xfrm>
              <a:prstGeom prst="rect">
                <a:avLst/>
              </a:prstGeom>
            </p:spPr>
          </p:pic>
        </mc:Fallback>
      </mc:AlternateContent>
    </p:spTree>
    <p:extLst>
      <p:ext uri="{BB962C8B-B14F-4D97-AF65-F5344CB8AC3E}">
        <p14:creationId xmlns:p14="http://schemas.microsoft.com/office/powerpoint/2010/main" val="3831440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4F3F-3E4B-43F2-A5BE-FE834C41AC4F}"/>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B3F4091D-5171-4F61-A4AB-A226931FDB5D}"/>
              </a:ext>
            </a:extLst>
          </p:cNvPr>
          <p:cNvSpPr>
            <a:spLocks noGrp="1"/>
          </p:cNvSpPr>
          <p:nvPr>
            <p:ph idx="1"/>
          </p:nvPr>
        </p:nvSpPr>
        <p:spPr/>
        <p:txBody>
          <a:bodyPr/>
          <a:lstStyle/>
          <a:p>
            <a:r>
              <a:rPr lang="en-US" dirty="0">
                <a:solidFill>
                  <a:srgbClr val="FF0000"/>
                </a:solidFill>
              </a:rPr>
              <a:t>How does OS restore the ss and </a:t>
            </a:r>
            <a:r>
              <a:rPr lang="en-US" dirty="0" err="1">
                <a:solidFill>
                  <a:srgbClr val="FF0000"/>
                </a:solidFill>
              </a:rPr>
              <a:t>esp</a:t>
            </a:r>
            <a:r>
              <a:rPr lang="en-US" dirty="0">
                <a:solidFill>
                  <a:srgbClr val="FF0000"/>
                </a:solidFill>
              </a:rPr>
              <a:t> of the user program after returning from an interrupt?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CAC22C4-DD20-4F7C-BFEB-C2E4F348D9C5}"/>
                  </a:ext>
                </a:extLst>
              </p14:cNvPr>
              <p14:cNvContentPartPr/>
              <p14:nvPr/>
            </p14:nvContentPartPr>
            <p14:xfrm>
              <a:off x="4743360" y="2273400"/>
              <a:ext cx="1257840" cy="89280"/>
            </p14:xfrm>
          </p:contentPart>
        </mc:Choice>
        <mc:Fallback xmlns="">
          <p:pic>
            <p:nvPicPr>
              <p:cNvPr id="4" name="Ink 3">
                <a:extLst>
                  <a:ext uri="{FF2B5EF4-FFF2-40B4-BE49-F238E27FC236}">
                    <a16:creationId xmlns:a16="http://schemas.microsoft.com/office/drawing/2014/main" id="{6CAC22C4-DD20-4F7C-BFEB-C2E4F348D9C5}"/>
                  </a:ext>
                </a:extLst>
              </p:cNvPr>
              <p:cNvPicPr/>
              <p:nvPr/>
            </p:nvPicPr>
            <p:blipFill>
              <a:blip r:embed="rId4"/>
              <a:stretch>
                <a:fillRect/>
              </a:stretch>
            </p:blipFill>
            <p:spPr>
              <a:xfrm>
                <a:off x="4734000" y="2264040"/>
                <a:ext cx="1276560" cy="108000"/>
              </a:xfrm>
              <a:prstGeom prst="rect">
                <a:avLst/>
              </a:prstGeom>
            </p:spPr>
          </p:pic>
        </mc:Fallback>
      </mc:AlternateContent>
    </p:spTree>
    <p:extLst>
      <p:ext uri="{BB962C8B-B14F-4D97-AF65-F5344CB8AC3E}">
        <p14:creationId xmlns:p14="http://schemas.microsoft.com/office/powerpoint/2010/main" val="3713604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4F3F-3E4B-43F2-A5BE-FE834C41AC4F}"/>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B3F4091D-5171-4F61-A4AB-A226931FDB5D}"/>
              </a:ext>
            </a:extLst>
          </p:cNvPr>
          <p:cNvSpPr>
            <a:spLocks noGrp="1"/>
          </p:cNvSpPr>
          <p:nvPr>
            <p:ph idx="1"/>
          </p:nvPr>
        </p:nvSpPr>
        <p:spPr/>
        <p:txBody>
          <a:bodyPr/>
          <a:lstStyle/>
          <a:p>
            <a:r>
              <a:rPr lang="en-US" dirty="0">
                <a:solidFill>
                  <a:srgbClr val="FF0000"/>
                </a:solidFill>
              </a:rPr>
              <a:t>How does OS restore the ss and </a:t>
            </a:r>
            <a:r>
              <a:rPr lang="en-US" dirty="0" err="1">
                <a:solidFill>
                  <a:srgbClr val="FF0000"/>
                </a:solidFill>
              </a:rPr>
              <a:t>esp</a:t>
            </a:r>
            <a:r>
              <a:rPr lang="en-US" dirty="0">
                <a:solidFill>
                  <a:srgbClr val="FF0000"/>
                </a:solidFill>
              </a:rPr>
              <a:t> of the user program after returning from an interrupt?</a:t>
            </a:r>
          </a:p>
          <a:p>
            <a:pPr lvl="1"/>
            <a:r>
              <a:rPr lang="en-US" dirty="0"/>
              <a:t>ss and </a:t>
            </a:r>
            <a:r>
              <a:rPr lang="en-US" dirty="0" err="1"/>
              <a:t>esp</a:t>
            </a:r>
            <a:r>
              <a:rPr lang="en-US" dirty="0"/>
              <a:t> of user program is pushed automatically on the kernel stack by the hardware on switching from user to kernel</a:t>
            </a:r>
          </a:p>
          <a:p>
            <a:pPr lvl="1"/>
            <a:r>
              <a:rPr lang="en-US" dirty="0" err="1"/>
              <a:t>iret</a:t>
            </a:r>
            <a:r>
              <a:rPr lang="en-US" dirty="0"/>
              <a:t> restores the ss and </a:t>
            </a:r>
            <a:r>
              <a:rPr lang="en-US" dirty="0" err="1"/>
              <a:t>esp</a:t>
            </a:r>
            <a:r>
              <a:rPr lang="en-US" dirty="0"/>
              <a:t> from the stack when returning to the user mode </a:t>
            </a:r>
          </a:p>
        </p:txBody>
      </p:sp>
    </p:spTree>
    <p:extLst>
      <p:ext uri="{BB962C8B-B14F-4D97-AF65-F5344CB8AC3E}">
        <p14:creationId xmlns:p14="http://schemas.microsoft.com/office/powerpoint/2010/main" val="313331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45D2-8508-46D6-AC9B-583AB83E47A3}"/>
              </a:ext>
            </a:extLst>
          </p:cNvPr>
          <p:cNvSpPr>
            <a:spLocks noGrp="1"/>
          </p:cNvSpPr>
          <p:nvPr>
            <p:ph type="title"/>
          </p:nvPr>
        </p:nvSpPr>
        <p:spPr/>
        <p:txBody>
          <a:bodyPr/>
          <a:lstStyle/>
          <a:p>
            <a:r>
              <a:rPr lang="en-US" dirty="0"/>
              <a:t>ss and </a:t>
            </a:r>
            <a:r>
              <a:rPr lang="en-US" dirty="0" err="1"/>
              <a:t>esp</a:t>
            </a:r>
            <a:endParaRPr lang="en-US" dirty="0"/>
          </a:p>
        </p:txBody>
      </p:sp>
      <p:sp>
        <p:nvSpPr>
          <p:cNvPr id="3" name="Content Placeholder 2">
            <a:extLst>
              <a:ext uri="{FF2B5EF4-FFF2-40B4-BE49-F238E27FC236}">
                <a16:creationId xmlns:a16="http://schemas.microsoft.com/office/drawing/2014/main" id="{C69FA6F7-94B3-4B2A-840F-AF1192498318}"/>
              </a:ext>
            </a:extLst>
          </p:cNvPr>
          <p:cNvSpPr>
            <a:spLocks noGrp="1"/>
          </p:cNvSpPr>
          <p:nvPr>
            <p:ph idx="1"/>
          </p:nvPr>
        </p:nvSpPr>
        <p:spPr/>
        <p:txBody>
          <a:bodyPr/>
          <a:lstStyle/>
          <a:p>
            <a:r>
              <a:rPr lang="en-US" dirty="0"/>
              <a:t>Does the CPU need to switch stack when interrupted inside the kernel</a:t>
            </a:r>
          </a:p>
          <a:p>
            <a:pPr marL="0" indent="0">
              <a:buNone/>
            </a:pPr>
            <a:endParaRPr lang="en-US" dirty="0"/>
          </a:p>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solidFill>
                  <a:srgbClr val="FF0000"/>
                </a:solidFill>
              </a:rPr>
              <a:t>push %</a:t>
            </a:r>
            <a:r>
              <a:rPr lang="en-US" dirty="0" err="1">
                <a:solidFill>
                  <a:srgbClr val="FF0000"/>
                </a:solidFill>
              </a:rPr>
              <a:t>ecx</a:t>
            </a:r>
            <a:endParaRPr lang="en-US" dirty="0">
              <a:solidFill>
                <a:srgbClr val="FF0000"/>
              </a:solidFill>
            </a:endParaRPr>
          </a:p>
          <a:p>
            <a:pPr marL="0" indent="0">
              <a:buNone/>
            </a:pPr>
            <a:r>
              <a:rPr lang="en-US" dirty="0"/>
              <a:t>push %</a:t>
            </a:r>
            <a:r>
              <a:rPr lang="en-US" dirty="0" err="1"/>
              <a:t>edx</a:t>
            </a:r>
            <a:endParaRPr lang="en-US" dirty="0"/>
          </a:p>
          <a:p>
            <a:pPr marL="0" indent="0">
              <a:buNone/>
            </a:pPr>
            <a:r>
              <a:rPr lang="en-US" dirty="0"/>
              <a:t>…</a:t>
            </a:r>
          </a:p>
        </p:txBody>
      </p:sp>
      <p:cxnSp>
        <p:nvCxnSpPr>
          <p:cNvPr id="5" name="Straight Arrow Connector 4">
            <a:extLst>
              <a:ext uri="{FF2B5EF4-FFF2-40B4-BE49-F238E27FC236}">
                <a16:creationId xmlns:a16="http://schemas.microsoft.com/office/drawing/2014/main" id="{74BEE34F-5089-4F08-B2A9-210DCDB6DE0B}"/>
              </a:ext>
            </a:extLst>
          </p:cNvPr>
          <p:cNvCxnSpPr/>
          <p:nvPr/>
        </p:nvCxnSpPr>
        <p:spPr>
          <a:xfrm>
            <a:off x="2275114" y="4278086"/>
            <a:ext cx="1556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BF03736-C89F-444B-89A2-0D264EF32AD1}"/>
              </a:ext>
            </a:extLst>
          </p:cNvPr>
          <p:cNvSpPr txBox="1"/>
          <p:nvPr/>
        </p:nvSpPr>
        <p:spPr>
          <a:xfrm>
            <a:off x="3886200" y="4060371"/>
            <a:ext cx="1469572" cy="461665"/>
          </a:xfrm>
          <a:prstGeom prst="rect">
            <a:avLst/>
          </a:prstGeom>
          <a:noFill/>
        </p:spPr>
        <p:txBody>
          <a:bodyPr wrap="square" rtlCol="0">
            <a:spAutoFit/>
          </a:bodyPr>
          <a:lstStyle/>
          <a:p>
            <a:r>
              <a:rPr lang="en-US" sz="2400" b="1" dirty="0">
                <a:solidFill>
                  <a:srgbClr val="FF0000"/>
                </a:solidFill>
              </a:rPr>
              <a:t>interrupt</a:t>
            </a:r>
          </a:p>
        </p:txBody>
      </p:sp>
    </p:spTree>
    <p:extLst>
      <p:ext uri="{BB962C8B-B14F-4D97-AF65-F5344CB8AC3E}">
        <p14:creationId xmlns:p14="http://schemas.microsoft.com/office/powerpoint/2010/main" val="41219046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45D2-8508-46D6-AC9B-583AB83E47A3}"/>
              </a:ext>
            </a:extLst>
          </p:cNvPr>
          <p:cNvSpPr>
            <a:spLocks noGrp="1"/>
          </p:cNvSpPr>
          <p:nvPr>
            <p:ph type="title"/>
          </p:nvPr>
        </p:nvSpPr>
        <p:spPr/>
        <p:txBody>
          <a:bodyPr/>
          <a:lstStyle/>
          <a:p>
            <a:r>
              <a:rPr lang="en-US" dirty="0"/>
              <a:t>ss and </a:t>
            </a:r>
            <a:r>
              <a:rPr lang="en-US" dirty="0" err="1"/>
              <a:t>esp</a:t>
            </a:r>
            <a:endParaRPr lang="en-US" dirty="0"/>
          </a:p>
        </p:txBody>
      </p:sp>
      <p:sp>
        <p:nvSpPr>
          <p:cNvPr id="3" name="Content Placeholder 2">
            <a:extLst>
              <a:ext uri="{FF2B5EF4-FFF2-40B4-BE49-F238E27FC236}">
                <a16:creationId xmlns:a16="http://schemas.microsoft.com/office/drawing/2014/main" id="{C69FA6F7-94B3-4B2A-840F-AF1192498318}"/>
              </a:ext>
            </a:extLst>
          </p:cNvPr>
          <p:cNvSpPr>
            <a:spLocks noGrp="1"/>
          </p:cNvSpPr>
          <p:nvPr>
            <p:ph idx="1"/>
          </p:nvPr>
        </p:nvSpPr>
        <p:spPr/>
        <p:txBody>
          <a:bodyPr>
            <a:normAutofit lnSpcReduction="10000"/>
          </a:bodyPr>
          <a:lstStyle/>
          <a:p>
            <a:r>
              <a:rPr lang="en-US" dirty="0"/>
              <a:t>Does the CPU need to switch stack when interrupted inside the kernel</a:t>
            </a:r>
          </a:p>
          <a:p>
            <a:pPr lvl="1"/>
            <a:r>
              <a:rPr lang="en-US" dirty="0"/>
              <a:t>why we did it for the user-program?</a:t>
            </a:r>
          </a:p>
          <a:p>
            <a:pPr lvl="1"/>
            <a:r>
              <a:rPr lang="en-US" dirty="0"/>
              <a:t>why kernel can’t do the same thing?</a:t>
            </a:r>
          </a:p>
          <a:p>
            <a:pPr lvl="1"/>
            <a:endParaRPr lang="en-US" dirty="0"/>
          </a:p>
          <a:p>
            <a:pPr marL="0" indent="0">
              <a:buNone/>
            </a:pPr>
            <a:endParaRPr lang="en-US" dirty="0"/>
          </a:p>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solidFill>
                  <a:srgbClr val="FF0000"/>
                </a:solidFill>
              </a:rPr>
              <a:t>push %</a:t>
            </a:r>
            <a:r>
              <a:rPr lang="en-US" dirty="0" err="1">
                <a:solidFill>
                  <a:srgbClr val="FF0000"/>
                </a:solidFill>
              </a:rPr>
              <a:t>ecx</a:t>
            </a:r>
            <a:endParaRPr lang="en-US" dirty="0">
              <a:solidFill>
                <a:srgbClr val="FF0000"/>
              </a:solidFill>
            </a:endParaRPr>
          </a:p>
          <a:p>
            <a:pPr marL="0" indent="0">
              <a:buNone/>
            </a:pPr>
            <a:r>
              <a:rPr lang="en-US" dirty="0"/>
              <a:t>push %</a:t>
            </a:r>
            <a:r>
              <a:rPr lang="en-US" dirty="0" err="1"/>
              <a:t>edx</a:t>
            </a:r>
            <a:endParaRPr lang="en-US" dirty="0"/>
          </a:p>
          <a:p>
            <a:pPr marL="0" indent="0">
              <a:buNone/>
            </a:pPr>
            <a:r>
              <a:rPr lang="en-US" dirty="0"/>
              <a:t>…</a:t>
            </a:r>
          </a:p>
        </p:txBody>
      </p:sp>
      <p:cxnSp>
        <p:nvCxnSpPr>
          <p:cNvPr id="5" name="Straight Arrow Connector 4">
            <a:extLst>
              <a:ext uri="{FF2B5EF4-FFF2-40B4-BE49-F238E27FC236}">
                <a16:creationId xmlns:a16="http://schemas.microsoft.com/office/drawing/2014/main" id="{74BEE34F-5089-4F08-B2A9-210DCDB6DE0B}"/>
              </a:ext>
            </a:extLst>
          </p:cNvPr>
          <p:cNvCxnSpPr/>
          <p:nvPr/>
        </p:nvCxnSpPr>
        <p:spPr>
          <a:xfrm>
            <a:off x="2275114" y="4278086"/>
            <a:ext cx="1556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BF03736-C89F-444B-89A2-0D264EF32AD1}"/>
              </a:ext>
            </a:extLst>
          </p:cNvPr>
          <p:cNvSpPr txBox="1"/>
          <p:nvPr/>
        </p:nvSpPr>
        <p:spPr>
          <a:xfrm>
            <a:off x="3886200" y="4060371"/>
            <a:ext cx="1469572" cy="461665"/>
          </a:xfrm>
          <a:prstGeom prst="rect">
            <a:avLst/>
          </a:prstGeom>
          <a:noFill/>
        </p:spPr>
        <p:txBody>
          <a:bodyPr wrap="square" rtlCol="0">
            <a:spAutoFit/>
          </a:bodyPr>
          <a:lstStyle/>
          <a:p>
            <a:r>
              <a:rPr lang="en-US" sz="2400" b="1" dirty="0">
                <a:solidFill>
                  <a:srgbClr val="FF0000"/>
                </a:solidFill>
              </a:rPr>
              <a:t>interrupt</a:t>
            </a:r>
          </a:p>
        </p:txBody>
      </p:sp>
    </p:spTree>
    <p:extLst>
      <p:ext uri="{BB962C8B-B14F-4D97-AF65-F5344CB8AC3E}">
        <p14:creationId xmlns:p14="http://schemas.microsoft.com/office/powerpoint/2010/main" val="1878660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45D2-8508-46D6-AC9B-583AB83E47A3}"/>
              </a:ext>
            </a:extLst>
          </p:cNvPr>
          <p:cNvSpPr>
            <a:spLocks noGrp="1"/>
          </p:cNvSpPr>
          <p:nvPr>
            <p:ph type="title"/>
          </p:nvPr>
        </p:nvSpPr>
        <p:spPr/>
        <p:txBody>
          <a:bodyPr/>
          <a:lstStyle/>
          <a:p>
            <a:r>
              <a:rPr lang="en-US" dirty="0"/>
              <a:t>ss and </a:t>
            </a:r>
            <a:r>
              <a:rPr lang="en-US" dirty="0" err="1"/>
              <a:t>esp</a:t>
            </a:r>
            <a:endParaRPr lang="en-US" dirty="0"/>
          </a:p>
        </p:txBody>
      </p:sp>
      <p:sp>
        <p:nvSpPr>
          <p:cNvPr id="3" name="Content Placeholder 2">
            <a:extLst>
              <a:ext uri="{FF2B5EF4-FFF2-40B4-BE49-F238E27FC236}">
                <a16:creationId xmlns:a16="http://schemas.microsoft.com/office/drawing/2014/main" id="{C69FA6F7-94B3-4B2A-840F-AF1192498318}"/>
              </a:ext>
            </a:extLst>
          </p:cNvPr>
          <p:cNvSpPr>
            <a:spLocks noGrp="1"/>
          </p:cNvSpPr>
          <p:nvPr>
            <p:ph idx="1"/>
          </p:nvPr>
        </p:nvSpPr>
        <p:spPr/>
        <p:txBody>
          <a:bodyPr>
            <a:normAutofit/>
          </a:bodyPr>
          <a:lstStyle/>
          <a:p>
            <a:r>
              <a:rPr lang="en-US" dirty="0"/>
              <a:t>Does the CPU need to switch stack when interrupted inside the kernel</a:t>
            </a:r>
          </a:p>
          <a:p>
            <a:pPr lvl="1"/>
            <a:r>
              <a:rPr lang="en-US" dirty="0"/>
              <a:t>why we did it for the user-program?</a:t>
            </a:r>
          </a:p>
          <a:p>
            <a:pPr lvl="1"/>
            <a:r>
              <a:rPr lang="en-US" dirty="0"/>
              <a:t>why kernel can’t do the same thing?</a:t>
            </a:r>
          </a:p>
          <a:p>
            <a:pPr marL="0" indent="0">
              <a:buNone/>
            </a:pPr>
            <a:endParaRPr lang="en-US" dirty="0"/>
          </a:p>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solidFill>
                  <a:srgbClr val="FF0000"/>
                </a:solidFill>
              </a:rPr>
              <a:t>push %</a:t>
            </a:r>
            <a:r>
              <a:rPr lang="en-US" dirty="0" err="1">
                <a:solidFill>
                  <a:srgbClr val="FF0000"/>
                </a:solidFill>
              </a:rPr>
              <a:t>ecx</a:t>
            </a:r>
            <a:endParaRPr lang="en-US" dirty="0">
              <a:solidFill>
                <a:srgbClr val="FF0000"/>
              </a:solidFill>
            </a:endParaRPr>
          </a:p>
          <a:p>
            <a:pPr marL="0" indent="0">
              <a:buNone/>
            </a:pPr>
            <a:r>
              <a:rPr lang="en-US" dirty="0"/>
              <a:t>push %</a:t>
            </a:r>
            <a:r>
              <a:rPr lang="en-US" dirty="0" err="1"/>
              <a:t>edx</a:t>
            </a:r>
            <a:endParaRPr lang="en-US" dirty="0"/>
          </a:p>
          <a:p>
            <a:pPr marL="0" indent="0">
              <a:buNone/>
            </a:pPr>
            <a:r>
              <a:rPr lang="en-US" dirty="0"/>
              <a:t>…</a:t>
            </a:r>
          </a:p>
        </p:txBody>
      </p:sp>
      <p:cxnSp>
        <p:nvCxnSpPr>
          <p:cNvPr id="5" name="Straight Arrow Connector 4">
            <a:extLst>
              <a:ext uri="{FF2B5EF4-FFF2-40B4-BE49-F238E27FC236}">
                <a16:creationId xmlns:a16="http://schemas.microsoft.com/office/drawing/2014/main" id="{74BEE34F-5089-4F08-B2A9-210DCDB6DE0B}"/>
              </a:ext>
            </a:extLst>
          </p:cNvPr>
          <p:cNvCxnSpPr/>
          <p:nvPr/>
        </p:nvCxnSpPr>
        <p:spPr>
          <a:xfrm>
            <a:off x="2275114" y="4278086"/>
            <a:ext cx="1556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BF03736-C89F-444B-89A2-0D264EF32AD1}"/>
              </a:ext>
            </a:extLst>
          </p:cNvPr>
          <p:cNvSpPr txBox="1"/>
          <p:nvPr/>
        </p:nvSpPr>
        <p:spPr>
          <a:xfrm>
            <a:off x="3886200" y="4060371"/>
            <a:ext cx="1469572" cy="461665"/>
          </a:xfrm>
          <a:prstGeom prst="rect">
            <a:avLst/>
          </a:prstGeom>
          <a:noFill/>
        </p:spPr>
        <p:txBody>
          <a:bodyPr wrap="square" rtlCol="0">
            <a:spAutoFit/>
          </a:bodyPr>
          <a:lstStyle/>
          <a:p>
            <a:r>
              <a:rPr lang="en-US" sz="2400" b="1" dirty="0">
                <a:solidFill>
                  <a:srgbClr val="FF0000"/>
                </a:solidFill>
              </a:rPr>
              <a:t>interrupt</a:t>
            </a:r>
          </a:p>
        </p:txBody>
      </p:sp>
      <p:sp>
        <p:nvSpPr>
          <p:cNvPr id="7" name="TextBox 6">
            <a:extLst>
              <a:ext uri="{FF2B5EF4-FFF2-40B4-BE49-F238E27FC236}">
                <a16:creationId xmlns:a16="http://schemas.microsoft.com/office/drawing/2014/main" id="{1E516678-7F8F-4313-B73A-256B8EE1805F}"/>
              </a:ext>
            </a:extLst>
          </p:cNvPr>
          <p:cNvSpPr txBox="1"/>
          <p:nvPr/>
        </p:nvSpPr>
        <p:spPr>
          <a:xfrm>
            <a:off x="6585856" y="4201886"/>
            <a:ext cx="3722914"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If we switch the stack, the old value will be overwritten; no need to switch stack because kernel’s %</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and %ss are trusted.</a:t>
            </a:r>
          </a:p>
        </p:txBody>
      </p:sp>
    </p:spTree>
    <p:extLst>
      <p:ext uri="{BB962C8B-B14F-4D97-AF65-F5344CB8AC3E}">
        <p14:creationId xmlns:p14="http://schemas.microsoft.com/office/powerpoint/2010/main" val="207627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0154-9B2D-4E76-BC11-F962D1084F0F}"/>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3F6DB316-1818-4823-AFA7-244144B3CDE8}"/>
              </a:ext>
            </a:extLst>
          </p:cNvPr>
          <p:cNvSpPr>
            <a:spLocks noGrp="1"/>
          </p:cNvSpPr>
          <p:nvPr>
            <p:ph idx="1"/>
          </p:nvPr>
        </p:nvSpPr>
        <p:spPr/>
        <p:txBody>
          <a:bodyPr/>
          <a:lstStyle/>
          <a:p>
            <a:r>
              <a:rPr lang="en-US" dirty="0"/>
              <a:t>For multiple segments, we need to store the MMU table’s index to tell the hardware, which segment to look for the translation</a:t>
            </a:r>
          </a:p>
          <a:p>
            <a:pPr lvl="1"/>
            <a:r>
              <a:rPr lang="en-US" dirty="0"/>
              <a:t>To store the index, x86 has six segment registers: %cs, %ds, %es, %ss, %fs, %</a:t>
            </a:r>
            <a:r>
              <a:rPr lang="en-US" dirty="0" err="1"/>
              <a:t>gs</a:t>
            </a:r>
            <a:r>
              <a:rPr lang="en-US" dirty="0"/>
              <a:t> </a:t>
            </a:r>
          </a:p>
          <a:p>
            <a:pPr lvl="1"/>
            <a:r>
              <a:rPr lang="en-US" dirty="0"/>
              <a:t>All memory operands in x86 take a segment register</a:t>
            </a:r>
          </a:p>
          <a:p>
            <a:pPr lvl="2"/>
            <a:r>
              <a:rPr lang="en-US" dirty="0"/>
              <a:t>default segment register for a memory operand is %ds</a:t>
            </a:r>
          </a:p>
          <a:p>
            <a:pPr lvl="1"/>
            <a:r>
              <a:rPr lang="en-US" dirty="0"/>
              <a:t>The compiler generates the virtual addresses (an offset within a segment)</a:t>
            </a:r>
          </a:p>
          <a:p>
            <a:pPr lvl="1"/>
            <a:r>
              <a:rPr lang="en-US" dirty="0"/>
              <a:t>MMU converts a virtual address to the physical address by adding the base of the segment to the virtual address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9ED19DB-E422-4DCE-9362-11274C827373}"/>
                  </a:ext>
                </a:extLst>
              </p14:cNvPr>
              <p14:cNvContentPartPr/>
              <p14:nvPr/>
            </p14:nvContentPartPr>
            <p14:xfrm>
              <a:off x="7772400" y="3041640"/>
              <a:ext cx="3429360" cy="38520"/>
            </p14:xfrm>
          </p:contentPart>
        </mc:Choice>
        <mc:Fallback xmlns="">
          <p:pic>
            <p:nvPicPr>
              <p:cNvPr id="4" name="Ink 3">
                <a:extLst>
                  <a:ext uri="{FF2B5EF4-FFF2-40B4-BE49-F238E27FC236}">
                    <a16:creationId xmlns:a16="http://schemas.microsoft.com/office/drawing/2014/main" id="{D9ED19DB-E422-4DCE-9362-11274C827373}"/>
                  </a:ext>
                </a:extLst>
              </p:cNvPr>
              <p:cNvPicPr/>
              <p:nvPr/>
            </p:nvPicPr>
            <p:blipFill>
              <a:blip r:embed="rId4"/>
              <a:stretch>
                <a:fillRect/>
              </a:stretch>
            </p:blipFill>
            <p:spPr>
              <a:xfrm>
                <a:off x="7763040" y="3032280"/>
                <a:ext cx="3448080" cy="57240"/>
              </a:xfrm>
              <a:prstGeom prst="rect">
                <a:avLst/>
              </a:prstGeom>
            </p:spPr>
          </p:pic>
        </mc:Fallback>
      </mc:AlternateContent>
    </p:spTree>
    <p:extLst>
      <p:ext uri="{BB962C8B-B14F-4D97-AF65-F5344CB8AC3E}">
        <p14:creationId xmlns:p14="http://schemas.microsoft.com/office/powerpoint/2010/main" val="39089558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a:t>Interrupts in user-mode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nvPr>
        </p:nvGraphicFramePr>
        <p:xfrm>
          <a:off x="9622971"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502230" y="2090058"/>
            <a:ext cx="2688771" cy="2031325"/>
          </a:xfrm>
          <a:prstGeom prst="rect">
            <a:avLst/>
          </a:prstGeom>
          <a:noFill/>
        </p:spPr>
        <p:txBody>
          <a:bodyPr wrap="square" rtlCol="0">
            <a:spAutoFit/>
          </a:bodyPr>
          <a:lstStyle/>
          <a:p>
            <a:r>
              <a:rPr lang="en-US" dirty="0"/>
              <a:t>foo:</a:t>
            </a:r>
          </a:p>
          <a:p>
            <a:r>
              <a:rPr lang="en-US" dirty="0"/>
              <a:t>push %</a:t>
            </a:r>
            <a:r>
              <a:rPr lang="en-US" dirty="0" err="1"/>
              <a:t>ebp</a:t>
            </a:r>
            <a:endParaRPr lang="en-US" dirty="0"/>
          </a:p>
          <a:p>
            <a:r>
              <a:rPr lang="en-US" dirty="0"/>
              <a:t>mov %</a:t>
            </a:r>
            <a:r>
              <a:rPr lang="en-US" dirty="0" err="1"/>
              <a:t>esp</a:t>
            </a:r>
            <a:r>
              <a:rPr lang="en-US" dirty="0"/>
              <a:t>, %</a:t>
            </a:r>
            <a:r>
              <a:rPr lang="en-US" dirty="0" err="1"/>
              <a:t>ebp</a:t>
            </a:r>
            <a:endParaRPr lang="en-US" dirty="0"/>
          </a:p>
          <a:p>
            <a:r>
              <a:rPr lang="en-US" dirty="0"/>
              <a:t>mov $1, %</a:t>
            </a:r>
            <a:r>
              <a:rPr lang="en-US" dirty="0" err="1"/>
              <a:t>eax</a:t>
            </a:r>
            <a:endParaRPr lang="en-US" dirty="0"/>
          </a:p>
          <a:p>
            <a:r>
              <a:rPr lang="en-US" dirty="0"/>
              <a:t>mov %</a:t>
            </a:r>
            <a:r>
              <a:rPr lang="en-US" dirty="0" err="1"/>
              <a:t>ebp</a:t>
            </a:r>
            <a:r>
              <a:rPr lang="en-US" dirty="0"/>
              <a:t>, %</a:t>
            </a:r>
            <a:r>
              <a:rPr lang="en-US" dirty="0" err="1"/>
              <a:t>esp</a:t>
            </a:r>
            <a:endParaRPr lang="en-US" dirty="0"/>
          </a:p>
          <a:p>
            <a:r>
              <a:rPr lang="en-US" dirty="0"/>
              <a:t>pop %</a:t>
            </a:r>
            <a:r>
              <a:rPr lang="en-US" dirty="0" err="1"/>
              <a:t>ebp</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8621486" y="1967139"/>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EE3733-8B2D-40C3-B3FA-41F7DE336403}"/>
              </a:ext>
            </a:extLst>
          </p:cNvPr>
          <p:cNvSpPr txBox="1"/>
          <p:nvPr/>
        </p:nvSpPr>
        <p:spPr>
          <a:xfrm>
            <a:off x="8218715" y="1534886"/>
            <a:ext cx="1611085" cy="369332"/>
          </a:xfrm>
          <a:prstGeom prst="rect">
            <a:avLst/>
          </a:prstGeom>
          <a:noFill/>
        </p:spPr>
        <p:txBody>
          <a:bodyPr wrap="square" rtlCol="0">
            <a:spAutoFit/>
          </a:bodyPr>
          <a:lstStyle/>
          <a:p>
            <a:r>
              <a:rPr lang="en-US" dirty="0" err="1"/>
              <a:t>k_ss:k_esp</a:t>
            </a:r>
            <a:endParaRPr lang="en-US" dirty="0"/>
          </a:p>
        </p:txBody>
      </p:sp>
      <p:sp>
        <p:nvSpPr>
          <p:cNvPr id="13" name="TextBox 12">
            <a:extLst>
              <a:ext uri="{FF2B5EF4-FFF2-40B4-BE49-F238E27FC236}">
                <a16:creationId xmlns:a16="http://schemas.microsoft.com/office/drawing/2014/main" id="{B1FF9FB7-2F92-4BAF-A2B0-48A63A84C44D}"/>
              </a:ext>
            </a:extLst>
          </p:cNvPr>
          <p:cNvSpPr txBox="1"/>
          <p:nvPr/>
        </p:nvSpPr>
        <p:spPr>
          <a:xfrm>
            <a:off x="6008912" y="2579915"/>
            <a:ext cx="317863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switches to kernel stack (</a:t>
            </a:r>
            <a:r>
              <a:rPr lang="en-US" dirty="0" err="1">
                <a:latin typeface="Arial" panose="020B0604020202020204" pitchFamily="34" charset="0"/>
                <a:cs typeface="Arial" panose="020B0604020202020204" pitchFamily="34" charset="0"/>
              </a:rPr>
              <a:t>k_esp</a:t>
            </a:r>
            <a:r>
              <a:rPr lang="en-US" dirty="0">
                <a:latin typeface="Arial" panose="020B0604020202020204" pitchFamily="34" charset="0"/>
                <a:cs typeface="Arial" panose="020B0604020202020204" pitchFamily="34" charset="0"/>
              </a:rPr>
              <a:t>) and ss (</a:t>
            </a:r>
            <a:r>
              <a:rPr lang="en-US" dirty="0" err="1">
                <a:latin typeface="Arial" panose="020B0604020202020204" pitchFamily="34" charset="0"/>
                <a:cs typeface="Arial" panose="020B0604020202020204" pitchFamily="34" charset="0"/>
              </a:rPr>
              <a:t>k_ss</a:t>
            </a:r>
            <a:r>
              <a:rPr lang="en-US" dirty="0">
                <a:latin typeface="Arial" panose="020B0604020202020204" pitchFamily="34" charset="0"/>
                <a:cs typeface="Arial" panose="020B0604020202020204" pitchFamily="34" charset="0"/>
              </a:rPr>
              <a:t>). </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535A2CD-169C-4483-B674-6C566AB686EE}"/>
                  </a:ext>
                </a:extLst>
              </p14:cNvPr>
              <p14:cNvContentPartPr/>
              <p14:nvPr/>
            </p14:nvContentPartPr>
            <p14:xfrm>
              <a:off x="9956880" y="2076480"/>
              <a:ext cx="1060560" cy="1670400"/>
            </p14:xfrm>
          </p:contentPart>
        </mc:Choice>
        <mc:Fallback xmlns="">
          <p:pic>
            <p:nvPicPr>
              <p:cNvPr id="3" name="Ink 2">
                <a:extLst>
                  <a:ext uri="{FF2B5EF4-FFF2-40B4-BE49-F238E27FC236}">
                    <a16:creationId xmlns:a16="http://schemas.microsoft.com/office/drawing/2014/main" id="{4535A2CD-169C-4483-B674-6C566AB686EE}"/>
                  </a:ext>
                </a:extLst>
              </p:cNvPr>
              <p:cNvPicPr/>
              <p:nvPr/>
            </p:nvPicPr>
            <p:blipFill>
              <a:blip r:embed="rId4"/>
              <a:stretch>
                <a:fillRect/>
              </a:stretch>
            </p:blipFill>
            <p:spPr>
              <a:xfrm>
                <a:off x="9947520" y="2067120"/>
                <a:ext cx="1079280" cy="1689120"/>
              </a:xfrm>
              <a:prstGeom prst="rect">
                <a:avLst/>
              </a:prstGeom>
            </p:spPr>
          </p:pic>
        </mc:Fallback>
      </mc:AlternateContent>
    </p:spTree>
    <p:extLst>
      <p:ext uri="{BB962C8B-B14F-4D97-AF65-F5344CB8AC3E}">
        <p14:creationId xmlns:p14="http://schemas.microsoft.com/office/powerpoint/2010/main" val="17391008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a:t>Interrupts in user-mode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nvPr>
        </p:nvGraphicFramePr>
        <p:xfrm>
          <a:off x="9622971"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err="1"/>
                        <a:t>u_ss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err="1"/>
                        <a:t>u_esp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u_eflags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u_cs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u_eip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502230" y="2090058"/>
            <a:ext cx="2688771" cy="2031325"/>
          </a:xfrm>
          <a:prstGeom prst="rect">
            <a:avLst/>
          </a:prstGeom>
          <a:noFill/>
        </p:spPr>
        <p:txBody>
          <a:bodyPr wrap="square" rtlCol="0">
            <a:spAutoFit/>
          </a:bodyPr>
          <a:lstStyle/>
          <a:p>
            <a:r>
              <a:rPr lang="en-US" dirty="0"/>
              <a:t>foo:</a:t>
            </a:r>
          </a:p>
          <a:p>
            <a:r>
              <a:rPr lang="en-US" dirty="0"/>
              <a:t>push %</a:t>
            </a:r>
            <a:r>
              <a:rPr lang="en-US" dirty="0" err="1"/>
              <a:t>ebp</a:t>
            </a:r>
            <a:endParaRPr lang="en-US" dirty="0"/>
          </a:p>
          <a:p>
            <a:r>
              <a:rPr lang="en-US" dirty="0"/>
              <a:t>mov %</a:t>
            </a:r>
            <a:r>
              <a:rPr lang="en-US" dirty="0" err="1"/>
              <a:t>esp</a:t>
            </a:r>
            <a:r>
              <a:rPr lang="en-US" dirty="0"/>
              <a:t>, %</a:t>
            </a:r>
            <a:r>
              <a:rPr lang="en-US" dirty="0" err="1"/>
              <a:t>ebp</a:t>
            </a:r>
            <a:endParaRPr lang="en-US" dirty="0"/>
          </a:p>
          <a:p>
            <a:r>
              <a:rPr lang="en-US" dirty="0"/>
              <a:t>mov $1, %</a:t>
            </a:r>
            <a:r>
              <a:rPr lang="en-US" dirty="0" err="1"/>
              <a:t>eax</a:t>
            </a:r>
            <a:endParaRPr lang="en-US" dirty="0"/>
          </a:p>
          <a:p>
            <a:r>
              <a:rPr lang="en-US" dirty="0"/>
              <a:t>mov %</a:t>
            </a:r>
            <a:r>
              <a:rPr lang="en-US" dirty="0" err="1"/>
              <a:t>ebp</a:t>
            </a:r>
            <a:r>
              <a:rPr lang="en-US" dirty="0"/>
              <a:t>, %</a:t>
            </a:r>
            <a:r>
              <a:rPr lang="en-US" dirty="0" err="1"/>
              <a:t>esp</a:t>
            </a:r>
            <a:endParaRPr lang="en-US" dirty="0"/>
          </a:p>
          <a:p>
            <a:r>
              <a:rPr lang="en-US" dirty="0"/>
              <a:t>pop %</a:t>
            </a:r>
            <a:r>
              <a:rPr lang="en-US" dirty="0" err="1"/>
              <a:t>ebp</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8621486" y="1967139"/>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EE3733-8B2D-40C3-B3FA-41F7DE336403}"/>
              </a:ext>
            </a:extLst>
          </p:cNvPr>
          <p:cNvSpPr txBox="1"/>
          <p:nvPr/>
        </p:nvSpPr>
        <p:spPr>
          <a:xfrm>
            <a:off x="8218715" y="1534886"/>
            <a:ext cx="1611085" cy="369332"/>
          </a:xfrm>
          <a:prstGeom prst="rect">
            <a:avLst/>
          </a:prstGeom>
          <a:noFill/>
        </p:spPr>
        <p:txBody>
          <a:bodyPr wrap="square" rtlCol="0">
            <a:spAutoFit/>
          </a:bodyPr>
          <a:lstStyle/>
          <a:p>
            <a:r>
              <a:rPr lang="en-US" dirty="0" err="1"/>
              <a:t>k_ss:k_esp</a:t>
            </a:r>
            <a:endParaRPr lang="en-US" dirty="0"/>
          </a:p>
        </p:txBody>
      </p:sp>
      <p:sp>
        <p:nvSpPr>
          <p:cNvPr id="13" name="TextBox 12">
            <a:extLst>
              <a:ext uri="{FF2B5EF4-FFF2-40B4-BE49-F238E27FC236}">
                <a16:creationId xmlns:a16="http://schemas.microsoft.com/office/drawing/2014/main" id="{B1FF9FB7-2F92-4BAF-A2B0-48A63A84C44D}"/>
              </a:ext>
            </a:extLst>
          </p:cNvPr>
          <p:cNvSpPr txBox="1"/>
          <p:nvPr/>
        </p:nvSpPr>
        <p:spPr>
          <a:xfrm>
            <a:off x="5529944" y="2579915"/>
            <a:ext cx="377733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switches to kernel stack (</a:t>
            </a:r>
            <a:r>
              <a:rPr lang="en-US" dirty="0" err="1">
                <a:latin typeface="Arial" panose="020B0604020202020204" pitchFamily="34" charset="0"/>
                <a:cs typeface="Arial" panose="020B0604020202020204" pitchFamily="34" charset="0"/>
              </a:rPr>
              <a:t>k_esp</a:t>
            </a:r>
            <a:r>
              <a:rPr lang="en-US" dirty="0">
                <a:latin typeface="Arial" panose="020B0604020202020204" pitchFamily="34" charset="0"/>
                <a:cs typeface="Arial" panose="020B0604020202020204" pitchFamily="34" charset="0"/>
              </a:rPr>
              <a:t>) and ss (</a:t>
            </a:r>
            <a:r>
              <a:rPr lang="en-US" dirty="0" err="1">
                <a:latin typeface="Arial" panose="020B0604020202020204" pitchFamily="34" charset="0"/>
                <a:cs typeface="Arial" panose="020B0604020202020204" pitchFamily="34" charset="0"/>
              </a:rPr>
              <a:t>k_ss</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CPU pushes user ss (</a:t>
            </a:r>
            <a:r>
              <a:rPr lang="en-US" dirty="0" err="1">
                <a:latin typeface="Arial" panose="020B0604020202020204" pitchFamily="34" charset="0"/>
                <a:cs typeface="Arial" panose="020B0604020202020204" pitchFamily="34" charset="0"/>
              </a:rPr>
              <a:t>u_ss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user </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u_esp</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user flags (</a:t>
            </a:r>
            <a:r>
              <a:rPr lang="en-US" dirty="0" err="1">
                <a:latin typeface="Arial" panose="020B0604020202020204" pitchFamily="34" charset="0"/>
                <a:cs typeface="Arial" panose="020B0604020202020204" pitchFamily="34" charset="0"/>
              </a:rPr>
              <a:t>u_eflags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user cs (</a:t>
            </a:r>
            <a:r>
              <a:rPr lang="en-US" dirty="0" err="1">
                <a:latin typeface="Arial" panose="020B0604020202020204" pitchFamily="34" charset="0"/>
                <a:cs typeface="Arial" panose="020B0604020202020204" pitchFamily="34" charset="0"/>
              </a:rPr>
              <a:t>u_cs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user </a:t>
            </a:r>
            <a:r>
              <a:rPr lang="en-US" dirty="0" err="1">
                <a:latin typeface="Arial" panose="020B0604020202020204" pitchFamily="34" charset="0"/>
                <a:cs typeface="Arial" panose="020B0604020202020204" pitchFamily="34" charset="0"/>
              </a:rPr>
              <a:t>eip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u_eip</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128589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a:t>Interrupts in kernel-mode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nvPr>
        </p:nvGraphicFramePr>
        <p:xfrm>
          <a:off x="10156373"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a:t>%</a:t>
                      </a:r>
                      <a:r>
                        <a:rPr lang="en-US" dirty="0" err="1"/>
                        <a:t>eax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a:t>%</a:t>
                      </a:r>
                      <a:r>
                        <a:rPr lang="en-US" dirty="0" err="1"/>
                        <a:t>ecx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o_eflags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o_cs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o_eip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915887" y="2177144"/>
            <a:ext cx="2688771" cy="2585323"/>
          </a:xfrm>
          <a:prstGeom prst="rect">
            <a:avLst/>
          </a:prstGeom>
          <a:noFill/>
        </p:spPr>
        <p:txBody>
          <a:bodyPr wrap="square" rtlCol="0">
            <a:spAutoFit/>
          </a:bodyPr>
          <a:lstStyle/>
          <a:p>
            <a:r>
              <a:rPr lang="en-US" dirty="0" err="1"/>
              <a:t>interrupt_handler</a:t>
            </a:r>
            <a:r>
              <a:rPr lang="en-US" dirty="0"/>
              <a:t>:</a:t>
            </a:r>
          </a:p>
          <a:p>
            <a:r>
              <a:rPr lang="en-US" dirty="0"/>
              <a:t>push %</a:t>
            </a:r>
            <a:r>
              <a:rPr lang="en-US" dirty="0" err="1"/>
              <a:t>eax</a:t>
            </a:r>
            <a:endParaRPr lang="en-US" dirty="0"/>
          </a:p>
          <a:p>
            <a:r>
              <a:rPr lang="en-US" dirty="0"/>
              <a:t>push %</a:t>
            </a:r>
            <a:r>
              <a:rPr lang="en-US" dirty="0" err="1"/>
              <a:t>ecx</a:t>
            </a:r>
            <a:endParaRPr lang="en-US" dirty="0"/>
          </a:p>
          <a:p>
            <a:r>
              <a:rPr lang="en-US" dirty="0"/>
              <a:t>push %</a:t>
            </a:r>
            <a:r>
              <a:rPr lang="en-US" dirty="0" err="1"/>
              <a:t>edx</a:t>
            </a:r>
            <a:endParaRPr lang="en-US" dirty="0"/>
          </a:p>
          <a:p>
            <a:r>
              <a:rPr lang="en-US" dirty="0"/>
              <a:t>call schedule1</a:t>
            </a:r>
          </a:p>
          <a:p>
            <a:r>
              <a:rPr lang="en-US" dirty="0"/>
              <a:t>pop %</a:t>
            </a:r>
            <a:r>
              <a:rPr lang="en-US" dirty="0" err="1"/>
              <a:t>edx</a:t>
            </a:r>
            <a:endParaRPr lang="en-US" dirty="0"/>
          </a:p>
          <a:p>
            <a:r>
              <a:rPr lang="en-US" dirty="0"/>
              <a:t>pop %</a:t>
            </a:r>
            <a:r>
              <a:rPr lang="en-US" dirty="0" err="1"/>
              <a:t>ecx</a:t>
            </a:r>
            <a:endParaRPr lang="en-US" dirty="0"/>
          </a:p>
          <a:p>
            <a:r>
              <a:rPr lang="en-US" dirty="0"/>
              <a:t>pop %</a:t>
            </a:r>
            <a:r>
              <a:rPr lang="en-US" dirty="0" err="1"/>
              <a:t>eax</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9078687" y="2685597"/>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EE3733-8B2D-40C3-B3FA-41F7DE336403}"/>
              </a:ext>
            </a:extLst>
          </p:cNvPr>
          <p:cNvSpPr txBox="1"/>
          <p:nvPr/>
        </p:nvSpPr>
        <p:spPr>
          <a:xfrm>
            <a:off x="8893631" y="2046518"/>
            <a:ext cx="1611085" cy="646331"/>
          </a:xfrm>
          <a:prstGeom prst="rect">
            <a:avLst/>
          </a:prstGeom>
          <a:noFill/>
        </p:spPr>
        <p:txBody>
          <a:bodyPr wrap="square" rtlCol="0">
            <a:spAutoFit/>
          </a:bodyPr>
          <a:lstStyle/>
          <a:p>
            <a:r>
              <a:rPr lang="en-US" dirty="0" err="1"/>
              <a:t>esp</a:t>
            </a:r>
            <a:r>
              <a:rPr lang="en-US" dirty="0"/>
              <a:t> before interrupt</a:t>
            </a:r>
          </a:p>
        </p:txBody>
      </p:sp>
      <p:sp>
        <p:nvSpPr>
          <p:cNvPr id="13" name="TextBox 12">
            <a:extLst>
              <a:ext uri="{FF2B5EF4-FFF2-40B4-BE49-F238E27FC236}">
                <a16:creationId xmlns:a16="http://schemas.microsoft.com/office/drawing/2014/main" id="{B1FF9FB7-2F92-4BAF-A2B0-48A63A84C44D}"/>
              </a:ext>
            </a:extLst>
          </p:cNvPr>
          <p:cNvSpPr txBox="1"/>
          <p:nvPr/>
        </p:nvSpPr>
        <p:spPr>
          <a:xfrm>
            <a:off x="5845622" y="2579915"/>
            <a:ext cx="3461659"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doesn’t switch stack.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CPU pushes old flags (</a:t>
            </a:r>
            <a:r>
              <a:rPr lang="en-US" dirty="0" err="1">
                <a:latin typeface="Arial" panose="020B0604020202020204" pitchFamily="34" charset="0"/>
                <a:cs typeface="Arial" panose="020B0604020202020204" pitchFamily="34" charset="0"/>
              </a:rPr>
              <a:t>o_eflags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old cs (</a:t>
            </a:r>
            <a:r>
              <a:rPr lang="en-US" dirty="0" err="1">
                <a:latin typeface="Arial" panose="020B0604020202020204" pitchFamily="34" charset="0"/>
                <a:cs typeface="Arial" panose="020B0604020202020204" pitchFamily="34" charset="0"/>
              </a:rPr>
              <a:t>o_cs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old </a:t>
            </a:r>
            <a:r>
              <a:rPr lang="en-US" dirty="0" err="1">
                <a:latin typeface="Arial" panose="020B0604020202020204" pitchFamily="34" charset="0"/>
                <a:cs typeface="Arial" panose="020B0604020202020204" pitchFamily="34" charset="0"/>
              </a:rPr>
              <a:t>eip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o_eip</a:t>
            </a:r>
            <a:r>
              <a:rPr lang="en-US" dirty="0">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5B79B6F-FC17-4732-94AA-DCF84C08E562}"/>
                  </a:ext>
                </a:extLst>
              </p14:cNvPr>
              <p14:cNvContentPartPr/>
              <p14:nvPr/>
            </p14:nvContentPartPr>
            <p14:xfrm>
              <a:off x="10014120" y="3016080"/>
              <a:ext cx="165240" cy="743400"/>
            </p14:xfrm>
          </p:contentPart>
        </mc:Choice>
        <mc:Fallback xmlns="">
          <p:pic>
            <p:nvPicPr>
              <p:cNvPr id="3" name="Ink 2">
                <a:extLst>
                  <a:ext uri="{FF2B5EF4-FFF2-40B4-BE49-F238E27FC236}">
                    <a16:creationId xmlns:a16="http://schemas.microsoft.com/office/drawing/2014/main" id="{45B79B6F-FC17-4732-94AA-DCF84C08E562}"/>
                  </a:ext>
                </a:extLst>
              </p:cNvPr>
              <p:cNvPicPr/>
              <p:nvPr/>
            </p:nvPicPr>
            <p:blipFill>
              <a:blip r:embed="rId4"/>
              <a:stretch>
                <a:fillRect/>
              </a:stretch>
            </p:blipFill>
            <p:spPr>
              <a:xfrm>
                <a:off x="10004760" y="3006720"/>
                <a:ext cx="183960" cy="762120"/>
              </a:xfrm>
              <a:prstGeom prst="rect">
                <a:avLst/>
              </a:prstGeom>
            </p:spPr>
          </p:pic>
        </mc:Fallback>
      </mc:AlternateContent>
    </p:spTree>
    <p:extLst>
      <p:ext uri="{BB962C8B-B14F-4D97-AF65-F5344CB8AC3E}">
        <p14:creationId xmlns:p14="http://schemas.microsoft.com/office/powerpoint/2010/main" val="3070471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5C31-C99D-4D8E-90A7-9134960CF7B5}"/>
              </a:ext>
            </a:extLst>
          </p:cNvPr>
          <p:cNvSpPr>
            <a:spLocks noGrp="1"/>
          </p:cNvSpPr>
          <p:nvPr>
            <p:ph type="title"/>
          </p:nvPr>
        </p:nvSpPr>
        <p:spPr/>
        <p:txBody>
          <a:bodyPr/>
          <a:lstStyle/>
          <a:p>
            <a:r>
              <a:rPr lang="en-US" dirty="0"/>
              <a:t>Current privilege level</a:t>
            </a:r>
          </a:p>
        </p:txBody>
      </p:sp>
      <p:sp>
        <p:nvSpPr>
          <p:cNvPr id="3" name="Content Placeholder 2">
            <a:extLst>
              <a:ext uri="{FF2B5EF4-FFF2-40B4-BE49-F238E27FC236}">
                <a16:creationId xmlns:a16="http://schemas.microsoft.com/office/drawing/2014/main" id="{63471CBB-E526-4A70-BA16-3678477209FD}"/>
              </a:ext>
            </a:extLst>
          </p:cNvPr>
          <p:cNvSpPr>
            <a:spLocks noGrp="1"/>
          </p:cNvSpPr>
          <p:nvPr>
            <p:ph idx="1"/>
          </p:nvPr>
        </p:nvSpPr>
        <p:spPr/>
        <p:txBody>
          <a:bodyPr/>
          <a:lstStyle/>
          <a:p>
            <a:r>
              <a:rPr lang="en-US" dirty="0"/>
              <a:t>How does CPU know the current privilege level (CPL)?</a:t>
            </a:r>
          </a:p>
          <a:p>
            <a:pPr lvl="1"/>
            <a:r>
              <a:rPr lang="en-US" dirty="0"/>
              <a:t>The last two bits of the </a:t>
            </a:r>
            <a:r>
              <a:rPr lang="en-US" dirty="0">
                <a:solidFill>
                  <a:srgbClr val="FF0000"/>
                </a:solidFill>
              </a:rPr>
              <a:t>cs</a:t>
            </a:r>
            <a:r>
              <a:rPr lang="en-US" dirty="0"/>
              <a:t> register contain the CPL</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902338F-7BDA-4E54-B650-090D0DB08E92}"/>
                  </a:ext>
                </a:extLst>
              </p14:cNvPr>
              <p14:cNvContentPartPr/>
              <p14:nvPr/>
            </p14:nvContentPartPr>
            <p14:xfrm>
              <a:off x="4641840" y="2685960"/>
              <a:ext cx="883080" cy="57600"/>
            </p14:xfrm>
          </p:contentPart>
        </mc:Choice>
        <mc:Fallback xmlns="">
          <p:pic>
            <p:nvPicPr>
              <p:cNvPr id="4" name="Ink 3">
                <a:extLst>
                  <a:ext uri="{FF2B5EF4-FFF2-40B4-BE49-F238E27FC236}">
                    <a16:creationId xmlns:a16="http://schemas.microsoft.com/office/drawing/2014/main" id="{6902338F-7BDA-4E54-B650-090D0DB08E92}"/>
                  </a:ext>
                </a:extLst>
              </p:cNvPr>
              <p:cNvPicPr/>
              <p:nvPr/>
            </p:nvPicPr>
            <p:blipFill>
              <a:blip r:embed="rId4"/>
              <a:stretch>
                <a:fillRect/>
              </a:stretch>
            </p:blipFill>
            <p:spPr>
              <a:xfrm>
                <a:off x="4632480" y="2676600"/>
                <a:ext cx="901800" cy="76320"/>
              </a:xfrm>
              <a:prstGeom prst="rect">
                <a:avLst/>
              </a:prstGeom>
            </p:spPr>
          </p:pic>
        </mc:Fallback>
      </mc:AlternateContent>
    </p:spTree>
    <p:extLst>
      <p:ext uri="{BB962C8B-B14F-4D97-AF65-F5344CB8AC3E}">
        <p14:creationId xmlns:p14="http://schemas.microsoft.com/office/powerpoint/2010/main" val="1509383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err="1"/>
              <a:t>iret</a:t>
            </a:r>
            <a:r>
              <a:rPr lang="en-US" dirty="0"/>
              <a:t> to kernel-mode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nvPr>
        </p:nvGraphicFramePr>
        <p:xfrm>
          <a:off x="10156373"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a:t>%</a:t>
                      </a:r>
                      <a:r>
                        <a:rPr lang="en-US" dirty="0" err="1"/>
                        <a:t>eax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a:t>%</a:t>
                      </a:r>
                      <a:r>
                        <a:rPr lang="en-US" dirty="0" err="1"/>
                        <a:t>ecx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o_eflags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o_cs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o_eip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915887" y="2177144"/>
            <a:ext cx="2688771" cy="2585323"/>
          </a:xfrm>
          <a:prstGeom prst="rect">
            <a:avLst/>
          </a:prstGeom>
          <a:noFill/>
        </p:spPr>
        <p:txBody>
          <a:bodyPr wrap="square" rtlCol="0">
            <a:spAutoFit/>
          </a:bodyPr>
          <a:lstStyle/>
          <a:p>
            <a:r>
              <a:rPr lang="en-US" dirty="0" err="1"/>
              <a:t>interrupt_handler</a:t>
            </a:r>
            <a:r>
              <a:rPr lang="en-US" dirty="0"/>
              <a:t>:</a:t>
            </a:r>
          </a:p>
          <a:p>
            <a:r>
              <a:rPr lang="en-US" dirty="0"/>
              <a:t>push %</a:t>
            </a:r>
            <a:r>
              <a:rPr lang="en-US" dirty="0" err="1"/>
              <a:t>eax</a:t>
            </a:r>
            <a:endParaRPr lang="en-US" dirty="0"/>
          </a:p>
          <a:p>
            <a:r>
              <a:rPr lang="en-US" dirty="0"/>
              <a:t>push %</a:t>
            </a:r>
            <a:r>
              <a:rPr lang="en-US" dirty="0" err="1"/>
              <a:t>ecx</a:t>
            </a:r>
            <a:endParaRPr lang="en-US" dirty="0"/>
          </a:p>
          <a:p>
            <a:r>
              <a:rPr lang="en-US" dirty="0"/>
              <a:t>push %</a:t>
            </a:r>
            <a:r>
              <a:rPr lang="en-US" dirty="0" err="1"/>
              <a:t>edx</a:t>
            </a:r>
            <a:endParaRPr lang="en-US" dirty="0"/>
          </a:p>
          <a:p>
            <a:r>
              <a:rPr lang="en-US" dirty="0"/>
              <a:t>call schedule1</a:t>
            </a:r>
          </a:p>
          <a:p>
            <a:r>
              <a:rPr lang="en-US" dirty="0"/>
              <a:t>pop %</a:t>
            </a:r>
            <a:r>
              <a:rPr lang="en-US" dirty="0" err="1"/>
              <a:t>edx</a:t>
            </a:r>
            <a:endParaRPr lang="en-US" dirty="0"/>
          </a:p>
          <a:p>
            <a:r>
              <a:rPr lang="en-US" dirty="0"/>
              <a:t>pop %</a:t>
            </a:r>
            <a:r>
              <a:rPr lang="en-US" dirty="0" err="1"/>
              <a:t>ecx</a:t>
            </a:r>
            <a:endParaRPr lang="en-US" dirty="0"/>
          </a:p>
          <a:p>
            <a:r>
              <a:rPr lang="en-US" dirty="0"/>
              <a:t>pop %</a:t>
            </a:r>
            <a:r>
              <a:rPr lang="en-US" dirty="0" err="1"/>
              <a:t>eax</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9100459" y="3795941"/>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EE3733-8B2D-40C3-B3FA-41F7DE336403}"/>
              </a:ext>
            </a:extLst>
          </p:cNvPr>
          <p:cNvSpPr txBox="1"/>
          <p:nvPr/>
        </p:nvSpPr>
        <p:spPr>
          <a:xfrm>
            <a:off x="8980717" y="3777344"/>
            <a:ext cx="1611085" cy="646331"/>
          </a:xfrm>
          <a:prstGeom prst="rect">
            <a:avLst/>
          </a:prstGeom>
          <a:noFill/>
        </p:spPr>
        <p:txBody>
          <a:bodyPr wrap="square" rtlCol="0">
            <a:spAutoFit/>
          </a:bodyPr>
          <a:lstStyle/>
          <a:p>
            <a:r>
              <a:rPr lang="en-US" dirty="0" err="1"/>
              <a:t>esp</a:t>
            </a:r>
            <a:r>
              <a:rPr lang="en-US" dirty="0"/>
              <a:t> before </a:t>
            </a:r>
          </a:p>
          <a:p>
            <a:r>
              <a:rPr lang="en-US" dirty="0" err="1"/>
              <a:t>iret</a:t>
            </a:r>
            <a:endParaRPr lang="en-US" dirty="0"/>
          </a:p>
        </p:txBody>
      </p:sp>
      <p:sp>
        <p:nvSpPr>
          <p:cNvPr id="13" name="TextBox 12">
            <a:extLst>
              <a:ext uri="{FF2B5EF4-FFF2-40B4-BE49-F238E27FC236}">
                <a16:creationId xmlns:a16="http://schemas.microsoft.com/office/drawing/2014/main" id="{B1FF9FB7-2F92-4BAF-A2B0-48A63A84C44D}"/>
              </a:ext>
            </a:extLst>
          </p:cNvPr>
          <p:cNvSpPr txBox="1"/>
          <p:nvPr/>
        </p:nvSpPr>
        <p:spPr>
          <a:xfrm>
            <a:off x="5845622" y="2601687"/>
            <a:ext cx="3461659"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restores </a:t>
            </a:r>
            <a:r>
              <a:rPr lang="en-US" dirty="0" err="1">
                <a:latin typeface="Arial" panose="020B0604020202020204" pitchFamily="34" charset="0"/>
                <a:cs typeface="Arial" panose="020B0604020202020204" pitchFamily="34" charset="0"/>
              </a:rPr>
              <a:t>eip</a:t>
            </a:r>
            <a:r>
              <a:rPr lang="en-US" dirty="0">
                <a:latin typeface="Arial" panose="020B0604020202020204" pitchFamily="34" charset="0"/>
                <a:cs typeface="Arial" panose="020B0604020202020204" pitchFamily="34" charset="0"/>
              </a:rPr>
              <a:t>, cs, and </a:t>
            </a:r>
            <a:r>
              <a:rPr lang="en-US" dirty="0" err="1">
                <a:latin typeface="Arial" panose="020B0604020202020204" pitchFamily="34" charset="0"/>
                <a:cs typeface="Arial" panose="020B0604020202020204" pitchFamily="34" charset="0"/>
              </a:rPr>
              <a:t>eflags</a:t>
            </a:r>
            <a:r>
              <a:rPr lang="en-US" dirty="0">
                <a:latin typeface="Arial" panose="020B0604020202020204" pitchFamily="34" charset="0"/>
                <a:cs typeface="Arial" panose="020B0604020202020204" pitchFamily="34" charset="0"/>
              </a:rPr>
              <a:t> from the stack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eip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%cs</a:t>
            </a: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eflags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86EA4F0-79FD-4D34-A6BC-E7D6C31B7994}"/>
                  </a:ext>
                </a:extLst>
              </p14:cNvPr>
              <p14:cNvContentPartPr/>
              <p14:nvPr/>
            </p14:nvContentPartPr>
            <p14:xfrm>
              <a:off x="9048600" y="2895480"/>
              <a:ext cx="1175400" cy="1511640"/>
            </p14:xfrm>
          </p:contentPart>
        </mc:Choice>
        <mc:Fallback xmlns="">
          <p:pic>
            <p:nvPicPr>
              <p:cNvPr id="3" name="Ink 2">
                <a:extLst>
                  <a:ext uri="{FF2B5EF4-FFF2-40B4-BE49-F238E27FC236}">
                    <a16:creationId xmlns:a16="http://schemas.microsoft.com/office/drawing/2014/main" id="{E86EA4F0-79FD-4D34-A6BC-E7D6C31B7994}"/>
                  </a:ext>
                </a:extLst>
              </p:cNvPr>
              <p:cNvPicPr/>
              <p:nvPr/>
            </p:nvPicPr>
            <p:blipFill>
              <a:blip r:embed="rId4"/>
              <a:stretch>
                <a:fillRect/>
              </a:stretch>
            </p:blipFill>
            <p:spPr>
              <a:xfrm>
                <a:off x="9039240" y="2886120"/>
                <a:ext cx="1194120" cy="1530360"/>
              </a:xfrm>
              <a:prstGeom prst="rect">
                <a:avLst/>
              </a:prstGeom>
            </p:spPr>
          </p:pic>
        </mc:Fallback>
      </mc:AlternateContent>
    </p:spTree>
    <p:extLst>
      <p:ext uri="{BB962C8B-B14F-4D97-AF65-F5344CB8AC3E}">
        <p14:creationId xmlns:p14="http://schemas.microsoft.com/office/powerpoint/2010/main" val="2502278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err="1"/>
              <a:t>iret</a:t>
            </a:r>
            <a:r>
              <a:rPr lang="en-US" dirty="0"/>
              <a:t> to user-mode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nvPr>
        </p:nvGraphicFramePr>
        <p:xfrm>
          <a:off x="9622971"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err="1"/>
                        <a:t>u_ss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err="1"/>
                        <a:t>u_esp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u_eflags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u_cs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u_eip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502230" y="2090058"/>
            <a:ext cx="2688771" cy="2031325"/>
          </a:xfrm>
          <a:prstGeom prst="rect">
            <a:avLst/>
          </a:prstGeom>
          <a:noFill/>
        </p:spPr>
        <p:txBody>
          <a:bodyPr wrap="square" rtlCol="0">
            <a:spAutoFit/>
          </a:bodyPr>
          <a:lstStyle/>
          <a:p>
            <a:r>
              <a:rPr lang="en-US" dirty="0"/>
              <a:t>foo:</a:t>
            </a:r>
          </a:p>
          <a:p>
            <a:r>
              <a:rPr lang="en-US" dirty="0"/>
              <a:t>push %</a:t>
            </a:r>
            <a:r>
              <a:rPr lang="en-US" dirty="0" err="1"/>
              <a:t>ebp</a:t>
            </a:r>
            <a:endParaRPr lang="en-US" dirty="0"/>
          </a:p>
          <a:p>
            <a:r>
              <a:rPr lang="en-US" dirty="0"/>
              <a:t>mov %</a:t>
            </a:r>
            <a:r>
              <a:rPr lang="en-US" dirty="0" err="1"/>
              <a:t>esp</a:t>
            </a:r>
            <a:r>
              <a:rPr lang="en-US" dirty="0"/>
              <a:t>, %</a:t>
            </a:r>
            <a:r>
              <a:rPr lang="en-US" dirty="0" err="1"/>
              <a:t>ebp</a:t>
            </a:r>
            <a:endParaRPr lang="en-US" dirty="0"/>
          </a:p>
          <a:p>
            <a:r>
              <a:rPr lang="en-US" dirty="0"/>
              <a:t>mov $1, %</a:t>
            </a:r>
            <a:r>
              <a:rPr lang="en-US" dirty="0" err="1"/>
              <a:t>eax</a:t>
            </a:r>
            <a:endParaRPr lang="en-US" dirty="0"/>
          </a:p>
          <a:p>
            <a:r>
              <a:rPr lang="en-US" dirty="0"/>
              <a:t>mov %</a:t>
            </a:r>
            <a:r>
              <a:rPr lang="en-US" dirty="0" err="1"/>
              <a:t>ebp</a:t>
            </a:r>
            <a:r>
              <a:rPr lang="en-US" dirty="0"/>
              <a:t>, %</a:t>
            </a:r>
            <a:r>
              <a:rPr lang="en-US" dirty="0" err="1"/>
              <a:t>esp</a:t>
            </a:r>
            <a:endParaRPr lang="en-US" dirty="0"/>
          </a:p>
          <a:p>
            <a:r>
              <a:rPr lang="en-US" dirty="0"/>
              <a:t>pop %</a:t>
            </a:r>
            <a:r>
              <a:rPr lang="en-US" dirty="0" err="1"/>
              <a:t>ebp</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8621486" y="3817708"/>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1FF9FB7-2F92-4BAF-A2B0-48A63A84C44D}"/>
              </a:ext>
            </a:extLst>
          </p:cNvPr>
          <p:cNvSpPr txBox="1"/>
          <p:nvPr/>
        </p:nvSpPr>
        <p:spPr>
          <a:xfrm>
            <a:off x="5693221" y="2579915"/>
            <a:ext cx="3461659"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restores five values from the stack: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eip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%cs</a:t>
            </a: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eflags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esp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%ss</a:t>
            </a:r>
          </a:p>
        </p:txBody>
      </p:sp>
      <p:sp>
        <p:nvSpPr>
          <p:cNvPr id="10" name="TextBox 9">
            <a:extLst>
              <a:ext uri="{FF2B5EF4-FFF2-40B4-BE49-F238E27FC236}">
                <a16:creationId xmlns:a16="http://schemas.microsoft.com/office/drawing/2014/main" id="{45D7678D-4A99-49F1-9B0E-2B378A72B360}"/>
              </a:ext>
            </a:extLst>
          </p:cNvPr>
          <p:cNvSpPr txBox="1"/>
          <p:nvPr/>
        </p:nvSpPr>
        <p:spPr>
          <a:xfrm>
            <a:off x="8469089" y="3755572"/>
            <a:ext cx="1611085" cy="646331"/>
          </a:xfrm>
          <a:prstGeom prst="rect">
            <a:avLst/>
          </a:prstGeom>
          <a:noFill/>
        </p:spPr>
        <p:txBody>
          <a:bodyPr wrap="square" rtlCol="0">
            <a:spAutoFit/>
          </a:bodyPr>
          <a:lstStyle/>
          <a:p>
            <a:r>
              <a:rPr lang="en-US" dirty="0" err="1"/>
              <a:t>esp</a:t>
            </a:r>
            <a:r>
              <a:rPr lang="en-US" dirty="0"/>
              <a:t> before </a:t>
            </a:r>
          </a:p>
          <a:p>
            <a:r>
              <a:rPr lang="en-US" dirty="0" err="1"/>
              <a:t>iret</a:t>
            </a:r>
            <a:endParaRPr lang="en-US"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21415DA-8C55-410B-A25C-CB50EC9512F5}"/>
                  </a:ext>
                </a:extLst>
              </p14:cNvPr>
              <p14:cNvContentPartPr/>
              <p14:nvPr/>
            </p14:nvContentPartPr>
            <p14:xfrm>
              <a:off x="9435960" y="2190600"/>
              <a:ext cx="280080" cy="1499040"/>
            </p14:xfrm>
          </p:contentPart>
        </mc:Choice>
        <mc:Fallback xmlns="">
          <p:pic>
            <p:nvPicPr>
              <p:cNvPr id="3" name="Ink 2">
                <a:extLst>
                  <a:ext uri="{FF2B5EF4-FFF2-40B4-BE49-F238E27FC236}">
                    <a16:creationId xmlns:a16="http://schemas.microsoft.com/office/drawing/2014/main" id="{C21415DA-8C55-410B-A25C-CB50EC9512F5}"/>
                  </a:ext>
                </a:extLst>
              </p:cNvPr>
              <p:cNvPicPr/>
              <p:nvPr/>
            </p:nvPicPr>
            <p:blipFill>
              <a:blip r:embed="rId4"/>
              <a:stretch>
                <a:fillRect/>
              </a:stretch>
            </p:blipFill>
            <p:spPr>
              <a:xfrm>
                <a:off x="9426600" y="2181240"/>
                <a:ext cx="298800" cy="1517760"/>
              </a:xfrm>
              <a:prstGeom prst="rect">
                <a:avLst/>
              </a:prstGeom>
            </p:spPr>
          </p:pic>
        </mc:Fallback>
      </mc:AlternateContent>
    </p:spTree>
    <p:extLst>
      <p:ext uri="{BB962C8B-B14F-4D97-AF65-F5344CB8AC3E}">
        <p14:creationId xmlns:p14="http://schemas.microsoft.com/office/powerpoint/2010/main" val="21617335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8CAA-E1DA-4019-8E0F-227A23A3C683}"/>
              </a:ext>
            </a:extLst>
          </p:cNvPr>
          <p:cNvSpPr>
            <a:spLocks noGrp="1"/>
          </p:cNvSpPr>
          <p:nvPr>
            <p:ph type="title"/>
          </p:nvPr>
        </p:nvSpPr>
        <p:spPr/>
        <p:txBody>
          <a:bodyPr/>
          <a:lstStyle/>
          <a:p>
            <a:r>
              <a:rPr lang="en-US" dirty="0" err="1"/>
              <a:t>iret</a:t>
            </a:r>
            <a:endParaRPr lang="en-US" dirty="0"/>
          </a:p>
        </p:txBody>
      </p:sp>
      <p:sp>
        <p:nvSpPr>
          <p:cNvPr id="3" name="Content Placeholder 2">
            <a:extLst>
              <a:ext uri="{FF2B5EF4-FFF2-40B4-BE49-F238E27FC236}">
                <a16:creationId xmlns:a16="http://schemas.microsoft.com/office/drawing/2014/main" id="{4068CC9A-575F-462C-85AF-95CE7606A2EF}"/>
              </a:ext>
            </a:extLst>
          </p:cNvPr>
          <p:cNvSpPr>
            <a:spLocks noGrp="1"/>
          </p:cNvSpPr>
          <p:nvPr>
            <p:ph idx="1"/>
          </p:nvPr>
        </p:nvSpPr>
        <p:spPr/>
        <p:txBody>
          <a:bodyPr/>
          <a:lstStyle/>
          <a:p>
            <a:r>
              <a:rPr lang="en-US" dirty="0">
                <a:solidFill>
                  <a:srgbClr val="FF0000"/>
                </a:solidFill>
              </a:rPr>
              <a:t>How does CPU know how many values to pop (five or three)?</a:t>
            </a:r>
          </a:p>
        </p:txBody>
      </p:sp>
    </p:spTree>
    <p:extLst>
      <p:ext uri="{BB962C8B-B14F-4D97-AF65-F5344CB8AC3E}">
        <p14:creationId xmlns:p14="http://schemas.microsoft.com/office/powerpoint/2010/main" val="3753952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8CAA-E1DA-4019-8E0F-227A23A3C683}"/>
              </a:ext>
            </a:extLst>
          </p:cNvPr>
          <p:cNvSpPr>
            <a:spLocks noGrp="1"/>
          </p:cNvSpPr>
          <p:nvPr>
            <p:ph type="title"/>
          </p:nvPr>
        </p:nvSpPr>
        <p:spPr/>
        <p:txBody>
          <a:bodyPr/>
          <a:lstStyle/>
          <a:p>
            <a:r>
              <a:rPr lang="en-US" dirty="0" err="1"/>
              <a:t>iret</a:t>
            </a:r>
            <a:endParaRPr lang="en-US" dirty="0"/>
          </a:p>
        </p:txBody>
      </p:sp>
      <p:sp>
        <p:nvSpPr>
          <p:cNvPr id="3" name="Content Placeholder 2">
            <a:extLst>
              <a:ext uri="{FF2B5EF4-FFF2-40B4-BE49-F238E27FC236}">
                <a16:creationId xmlns:a16="http://schemas.microsoft.com/office/drawing/2014/main" id="{4068CC9A-575F-462C-85AF-95CE7606A2EF}"/>
              </a:ext>
            </a:extLst>
          </p:cNvPr>
          <p:cNvSpPr>
            <a:spLocks noGrp="1"/>
          </p:cNvSpPr>
          <p:nvPr>
            <p:ph idx="1"/>
          </p:nvPr>
        </p:nvSpPr>
        <p:spPr/>
        <p:txBody>
          <a:bodyPr/>
          <a:lstStyle/>
          <a:p>
            <a:r>
              <a:rPr lang="en-US" dirty="0">
                <a:solidFill>
                  <a:srgbClr val="FF0000"/>
                </a:solidFill>
              </a:rPr>
              <a:t>How does CPU know how many values to pop (five or three)?</a:t>
            </a:r>
          </a:p>
          <a:p>
            <a:pPr lvl="1"/>
            <a:r>
              <a:rPr lang="en-US" dirty="0"/>
              <a:t>After popping cs register if the last two bits in cs register is 3, it means that </a:t>
            </a:r>
            <a:r>
              <a:rPr lang="en-US" dirty="0" err="1"/>
              <a:t>iret</a:t>
            </a:r>
            <a:r>
              <a:rPr lang="en-US" dirty="0"/>
              <a:t> is returning to the user mode</a:t>
            </a:r>
          </a:p>
          <a:p>
            <a:pPr lvl="2"/>
            <a:r>
              <a:rPr lang="en-US" dirty="0"/>
              <a:t>In this case, CPU pops five values; otherwise, CPU pops three values</a:t>
            </a:r>
          </a:p>
        </p:txBody>
      </p:sp>
    </p:spTree>
    <p:extLst>
      <p:ext uri="{BB962C8B-B14F-4D97-AF65-F5344CB8AC3E}">
        <p14:creationId xmlns:p14="http://schemas.microsoft.com/office/powerpoint/2010/main" val="421103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117E-D6F0-4D91-AB7B-1B618C3D7E9C}"/>
              </a:ext>
            </a:extLst>
          </p:cNvPr>
          <p:cNvSpPr>
            <a:spLocks noGrp="1"/>
          </p:cNvSpPr>
          <p:nvPr>
            <p:ph type="title"/>
          </p:nvPr>
        </p:nvSpPr>
        <p:spPr/>
        <p:txBody>
          <a:bodyPr/>
          <a:lstStyle/>
          <a:p>
            <a:r>
              <a:rPr lang="en-US" dirty="0"/>
              <a:t>First process</a:t>
            </a:r>
          </a:p>
        </p:txBody>
      </p:sp>
      <p:sp>
        <p:nvSpPr>
          <p:cNvPr id="3" name="Content Placeholder 2">
            <a:extLst>
              <a:ext uri="{FF2B5EF4-FFF2-40B4-BE49-F238E27FC236}">
                <a16:creationId xmlns:a16="http://schemas.microsoft.com/office/drawing/2014/main" id="{E0A8267C-EC38-4D38-95CD-B7FCB1868507}"/>
              </a:ext>
            </a:extLst>
          </p:cNvPr>
          <p:cNvSpPr>
            <a:spLocks noGrp="1"/>
          </p:cNvSpPr>
          <p:nvPr>
            <p:ph idx="1"/>
          </p:nvPr>
        </p:nvSpPr>
        <p:spPr/>
        <p:txBody>
          <a:bodyPr/>
          <a:lstStyle/>
          <a:p>
            <a:r>
              <a:rPr lang="en-US" dirty="0">
                <a:solidFill>
                  <a:srgbClr val="FF0000"/>
                </a:solidFill>
              </a:rPr>
              <a:t>How does the first process return to the user-mode?</a:t>
            </a:r>
          </a:p>
        </p:txBody>
      </p:sp>
    </p:spTree>
    <p:extLst>
      <p:ext uri="{BB962C8B-B14F-4D97-AF65-F5344CB8AC3E}">
        <p14:creationId xmlns:p14="http://schemas.microsoft.com/office/powerpoint/2010/main" val="18079119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a:t>First process</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nvPr>
        </p:nvGraphicFramePr>
        <p:xfrm>
          <a:off x="9622971"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err="1"/>
                        <a:t>u_ss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err="1"/>
                        <a:t>u_esp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u_elags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u_cs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u_main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8621486" y="3817708"/>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1FF9FB7-2F92-4BAF-A2B0-48A63A84C44D}"/>
              </a:ext>
            </a:extLst>
          </p:cNvPr>
          <p:cNvSpPr txBox="1"/>
          <p:nvPr/>
        </p:nvSpPr>
        <p:spPr>
          <a:xfrm>
            <a:off x="5693221" y="2579915"/>
            <a:ext cx="3461659"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restores five values from the stack: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eip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%cs</a:t>
            </a: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eflags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esp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%ss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After, </a:t>
            </a:r>
            <a:r>
              <a:rPr lang="en-US" dirty="0" err="1">
                <a:latin typeface="Arial" panose="020B0604020202020204" pitchFamily="34" charset="0"/>
                <a:cs typeface="Arial" panose="020B0604020202020204" pitchFamily="34" charset="0"/>
              </a:rPr>
              <a:t>iret</a:t>
            </a:r>
            <a:r>
              <a:rPr lang="en-US" dirty="0">
                <a:latin typeface="Arial" panose="020B0604020202020204" pitchFamily="34" charset="0"/>
                <a:cs typeface="Arial" panose="020B0604020202020204" pitchFamily="34" charset="0"/>
              </a:rPr>
              <a:t> the CPU jumps to main of the first process.</a:t>
            </a:r>
          </a:p>
        </p:txBody>
      </p:sp>
      <p:sp>
        <p:nvSpPr>
          <p:cNvPr id="10" name="TextBox 9">
            <a:extLst>
              <a:ext uri="{FF2B5EF4-FFF2-40B4-BE49-F238E27FC236}">
                <a16:creationId xmlns:a16="http://schemas.microsoft.com/office/drawing/2014/main" id="{45D7678D-4A99-49F1-9B0E-2B378A72B360}"/>
              </a:ext>
            </a:extLst>
          </p:cNvPr>
          <p:cNvSpPr txBox="1"/>
          <p:nvPr/>
        </p:nvSpPr>
        <p:spPr>
          <a:xfrm>
            <a:off x="8469089" y="3755572"/>
            <a:ext cx="1611085" cy="646331"/>
          </a:xfrm>
          <a:prstGeom prst="rect">
            <a:avLst/>
          </a:prstGeom>
          <a:noFill/>
        </p:spPr>
        <p:txBody>
          <a:bodyPr wrap="square" rtlCol="0">
            <a:spAutoFit/>
          </a:bodyPr>
          <a:lstStyle/>
          <a:p>
            <a:r>
              <a:rPr lang="en-US" dirty="0" err="1"/>
              <a:t>esp</a:t>
            </a:r>
            <a:r>
              <a:rPr lang="en-US" dirty="0"/>
              <a:t> before </a:t>
            </a:r>
          </a:p>
          <a:p>
            <a:r>
              <a:rPr lang="en-US" dirty="0" err="1"/>
              <a:t>iret</a:t>
            </a:r>
            <a:endParaRPr lang="en-US" dirty="0"/>
          </a:p>
        </p:txBody>
      </p:sp>
      <p:sp>
        <p:nvSpPr>
          <p:cNvPr id="3" name="TextBox 2">
            <a:extLst>
              <a:ext uri="{FF2B5EF4-FFF2-40B4-BE49-F238E27FC236}">
                <a16:creationId xmlns:a16="http://schemas.microsoft.com/office/drawing/2014/main" id="{848F4B39-3FB5-45A3-8201-C3ECA9AF2A60}"/>
              </a:ext>
            </a:extLst>
          </p:cNvPr>
          <p:cNvSpPr txBox="1"/>
          <p:nvPr/>
        </p:nvSpPr>
        <p:spPr>
          <a:xfrm>
            <a:off x="838200" y="1665513"/>
            <a:ext cx="8610596" cy="523220"/>
          </a:xfrm>
          <a:prstGeom prst="rect">
            <a:avLst/>
          </a:prstGeom>
          <a:noFill/>
        </p:spPr>
        <p:txBody>
          <a:bodyPr wrap="square" rtlCol="0">
            <a:spAutoFit/>
          </a:bodyPr>
          <a:lstStyle/>
          <a:p>
            <a:r>
              <a:rPr lang="en-US" sz="2800" dirty="0"/>
              <a:t>OS manually setup the kernel stack before </a:t>
            </a:r>
            <a:r>
              <a:rPr lang="en-US" sz="2800" dirty="0" err="1"/>
              <a:t>iret</a:t>
            </a:r>
            <a:r>
              <a:rPr lang="en-US" sz="2800" dirty="0"/>
              <a:t>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E6C8F88-2990-4C1A-B7B0-3AE12C2E28B1}"/>
                  </a:ext>
                </a:extLst>
              </p14:cNvPr>
              <p14:cNvContentPartPr/>
              <p14:nvPr/>
            </p14:nvContentPartPr>
            <p14:xfrm>
              <a:off x="743040" y="984240"/>
              <a:ext cx="10033200" cy="3422880"/>
            </p14:xfrm>
          </p:contentPart>
        </mc:Choice>
        <mc:Fallback xmlns="">
          <p:pic>
            <p:nvPicPr>
              <p:cNvPr id="5" name="Ink 4">
                <a:extLst>
                  <a:ext uri="{FF2B5EF4-FFF2-40B4-BE49-F238E27FC236}">
                    <a16:creationId xmlns:a16="http://schemas.microsoft.com/office/drawing/2014/main" id="{CE6C8F88-2990-4C1A-B7B0-3AE12C2E28B1}"/>
                  </a:ext>
                </a:extLst>
              </p:cNvPr>
              <p:cNvPicPr/>
              <p:nvPr/>
            </p:nvPicPr>
            <p:blipFill>
              <a:blip r:embed="rId4"/>
              <a:stretch>
                <a:fillRect/>
              </a:stretch>
            </p:blipFill>
            <p:spPr>
              <a:xfrm>
                <a:off x="733680" y="974880"/>
                <a:ext cx="10051920" cy="3441600"/>
              </a:xfrm>
              <a:prstGeom prst="rect">
                <a:avLst/>
              </a:prstGeom>
            </p:spPr>
          </p:pic>
        </mc:Fallback>
      </mc:AlternateContent>
    </p:spTree>
    <p:extLst>
      <p:ext uri="{BB962C8B-B14F-4D97-AF65-F5344CB8AC3E}">
        <p14:creationId xmlns:p14="http://schemas.microsoft.com/office/powerpoint/2010/main" val="2615443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65B0-10BE-4181-8D6A-3E1D33AB605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5A3480-595C-4DB7-B203-3EBD2F59CA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050325E2-19BE-4639-B11E-A22963915D67}"/>
              </a:ext>
            </a:extLst>
          </p:cNvPr>
          <p:cNvGraphicFramePr>
            <a:graphicFrameLocks/>
          </p:cNvGraphicFramePr>
          <p:nvPr>
            <p:extLst>
              <p:ext uri="{D42A27DB-BD31-4B8C-83A1-F6EECF244321}">
                <p14:modId xmlns:p14="http://schemas.microsoft.com/office/powerpoint/2010/main" val="1542620567"/>
              </p:ext>
            </p:extLst>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2C595930-336E-4D83-A6F1-AC35027B5B9B}"/>
              </a:ext>
            </a:extLst>
          </p:cNvPr>
          <p:cNvSpPr txBox="1"/>
          <p:nvPr/>
        </p:nvSpPr>
        <p:spPr>
          <a:xfrm>
            <a:off x="7913914" y="4408714"/>
            <a:ext cx="3581400" cy="1754326"/>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Let us say, %</a:t>
            </a:r>
            <a:r>
              <a:rPr lang="en-US" dirty="0" err="1">
                <a:sym typeface="Wingdings" panose="05000000000000000000" pitchFamily="2" charset="2"/>
              </a:rPr>
              <a:t>eax</a:t>
            </a:r>
            <a:r>
              <a:rPr lang="en-US" dirty="0">
                <a:sym typeface="Wingdings" panose="05000000000000000000" pitchFamily="2" charset="2"/>
              </a:rPr>
              <a:t> contains 1000.</a:t>
            </a:r>
          </a:p>
          <a:p>
            <a:r>
              <a:rPr lang="en-US" dirty="0">
                <a:sym typeface="Wingdings" panose="05000000000000000000" pitchFamily="2" charset="2"/>
              </a:rPr>
              <a:t>%ds contains index 1.</a:t>
            </a:r>
          </a:p>
          <a:p>
            <a:r>
              <a:rPr lang="en-US" dirty="0">
                <a:sym typeface="Wingdings" panose="05000000000000000000" pitchFamily="2" charset="2"/>
              </a:rPr>
              <a:t>What is the physical address?</a:t>
            </a:r>
          </a:p>
          <a:p>
            <a:endParaRPr lang="en-US" dirty="0">
              <a:sym typeface="Wingdings" panose="05000000000000000000" pitchFamily="2" charset="2"/>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695434E-9A32-4758-B5DF-2446049F8B3D}"/>
                  </a:ext>
                </a:extLst>
              </p14:cNvPr>
              <p14:cNvContentPartPr/>
              <p14:nvPr/>
            </p14:nvContentPartPr>
            <p14:xfrm>
              <a:off x="2876400" y="2901960"/>
              <a:ext cx="8642880" cy="3302280"/>
            </p14:xfrm>
          </p:contentPart>
        </mc:Choice>
        <mc:Fallback xmlns="">
          <p:pic>
            <p:nvPicPr>
              <p:cNvPr id="6" name="Ink 5">
                <a:extLst>
                  <a:ext uri="{FF2B5EF4-FFF2-40B4-BE49-F238E27FC236}">
                    <a16:creationId xmlns:a16="http://schemas.microsoft.com/office/drawing/2014/main" id="{1695434E-9A32-4758-B5DF-2446049F8B3D}"/>
                  </a:ext>
                </a:extLst>
              </p:cNvPr>
              <p:cNvPicPr/>
              <p:nvPr/>
            </p:nvPicPr>
            <p:blipFill>
              <a:blip r:embed="rId4"/>
              <a:stretch>
                <a:fillRect/>
              </a:stretch>
            </p:blipFill>
            <p:spPr>
              <a:xfrm>
                <a:off x="2867040" y="2892600"/>
                <a:ext cx="8661600" cy="3321000"/>
              </a:xfrm>
              <a:prstGeom prst="rect">
                <a:avLst/>
              </a:prstGeom>
            </p:spPr>
          </p:pic>
        </mc:Fallback>
      </mc:AlternateContent>
    </p:spTree>
    <p:extLst>
      <p:ext uri="{BB962C8B-B14F-4D97-AF65-F5344CB8AC3E}">
        <p14:creationId xmlns:p14="http://schemas.microsoft.com/office/powerpoint/2010/main" val="9647355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7555-948C-46C8-9F72-B2805D173CA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9836B617-5723-4DE3-B857-EBEF3BF62219}"/>
              </a:ext>
            </a:extLst>
          </p:cNvPr>
          <p:cNvSpPr>
            <a:spLocks noGrp="1"/>
          </p:cNvSpPr>
          <p:nvPr>
            <p:ph idx="1"/>
          </p:nvPr>
        </p:nvSpPr>
        <p:spPr/>
        <p:txBody>
          <a:bodyPr/>
          <a:lstStyle/>
          <a:p>
            <a:r>
              <a:rPr lang="en-US" dirty="0"/>
              <a:t>What happens if a user-application accesses a virtual address that is outside the limit of the segment?</a:t>
            </a:r>
          </a:p>
        </p:txBody>
      </p:sp>
      <p:graphicFrame>
        <p:nvGraphicFramePr>
          <p:cNvPr id="4" name="Content Placeholder 18">
            <a:extLst>
              <a:ext uri="{FF2B5EF4-FFF2-40B4-BE49-F238E27FC236}">
                <a16:creationId xmlns:a16="http://schemas.microsoft.com/office/drawing/2014/main" id="{F3ABB83F-D94B-452E-BC07-9063836410E4}"/>
              </a:ext>
            </a:extLst>
          </p:cNvPr>
          <p:cNvGraphicFramePr>
            <a:graphicFrameLocks/>
          </p:cNvGraphicFramePr>
          <p:nvPr/>
        </p:nvGraphicFramePr>
        <p:xfrm>
          <a:off x="2699656" y="3586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9F7527E2-2B02-4C0D-A517-E04CE2577674}"/>
              </a:ext>
            </a:extLst>
          </p:cNvPr>
          <p:cNvSpPr txBox="1"/>
          <p:nvPr/>
        </p:nvSpPr>
        <p:spPr>
          <a:xfrm>
            <a:off x="7913914" y="4408714"/>
            <a:ext cx="3581400" cy="1477328"/>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1000</a:t>
            </a:r>
          </a:p>
          <a:p>
            <a:r>
              <a:rPr lang="en-US" dirty="0">
                <a:sym typeface="Wingdings" panose="05000000000000000000" pitchFamily="2" charset="2"/>
              </a:rPr>
              <a:t>%ds = (1 &lt;&lt; 3) | 3;</a:t>
            </a:r>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D78A9FF-8FF0-40DD-AA22-C828C6E913D6}"/>
                  </a:ext>
                </a:extLst>
              </p14:cNvPr>
              <p14:cNvContentPartPr/>
              <p14:nvPr/>
            </p14:nvContentPartPr>
            <p14:xfrm>
              <a:off x="2438280" y="4489560"/>
              <a:ext cx="7150680" cy="965520"/>
            </p14:xfrm>
          </p:contentPart>
        </mc:Choice>
        <mc:Fallback xmlns="">
          <p:pic>
            <p:nvPicPr>
              <p:cNvPr id="6" name="Ink 5">
                <a:extLst>
                  <a:ext uri="{FF2B5EF4-FFF2-40B4-BE49-F238E27FC236}">
                    <a16:creationId xmlns:a16="http://schemas.microsoft.com/office/drawing/2014/main" id="{AD78A9FF-8FF0-40DD-AA22-C828C6E913D6}"/>
                  </a:ext>
                </a:extLst>
              </p:cNvPr>
              <p:cNvPicPr/>
              <p:nvPr/>
            </p:nvPicPr>
            <p:blipFill>
              <a:blip r:embed="rId4"/>
              <a:stretch>
                <a:fillRect/>
              </a:stretch>
            </p:blipFill>
            <p:spPr>
              <a:xfrm>
                <a:off x="2428920" y="4480200"/>
                <a:ext cx="7169400" cy="984240"/>
              </a:xfrm>
              <a:prstGeom prst="rect">
                <a:avLst/>
              </a:prstGeom>
            </p:spPr>
          </p:pic>
        </mc:Fallback>
      </mc:AlternateContent>
    </p:spTree>
    <p:extLst>
      <p:ext uri="{BB962C8B-B14F-4D97-AF65-F5344CB8AC3E}">
        <p14:creationId xmlns:p14="http://schemas.microsoft.com/office/powerpoint/2010/main" val="25242004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7555-948C-46C8-9F72-B2805D173CA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9836B617-5723-4DE3-B857-EBEF3BF62219}"/>
              </a:ext>
            </a:extLst>
          </p:cNvPr>
          <p:cNvSpPr>
            <a:spLocks noGrp="1"/>
          </p:cNvSpPr>
          <p:nvPr>
            <p:ph idx="1"/>
          </p:nvPr>
        </p:nvSpPr>
        <p:spPr/>
        <p:txBody>
          <a:bodyPr/>
          <a:lstStyle/>
          <a:p>
            <a:r>
              <a:rPr lang="en-US" dirty="0"/>
              <a:t>What happens if a user-application accesses a virtual address that is outside the limit of the segment?</a:t>
            </a:r>
          </a:p>
          <a:p>
            <a:pPr lvl="1"/>
            <a:r>
              <a:rPr lang="en-US" dirty="0"/>
              <a:t>What is the problem with crashing the system?</a:t>
            </a:r>
          </a:p>
        </p:txBody>
      </p:sp>
      <p:graphicFrame>
        <p:nvGraphicFramePr>
          <p:cNvPr id="4" name="Content Placeholder 18">
            <a:extLst>
              <a:ext uri="{FF2B5EF4-FFF2-40B4-BE49-F238E27FC236}">
                <a16:creationId xmlns:a16="http://schemas.microsoft.com/office/drawing/2014/main" id="{F3ABB83F-D94B-452E-BC07-9063836410E4}"/>
              </a:ext>
            </a:extLst>
          </p:cNvPr>
          <p:cNvGraphicFramePr>
            <a:graphicFrameLocks/>
          </p:cNvGraphicFramePr>
          <p:nvPr/>
        </p:nvGraphicFramePr>
        <p:xfrm>
          <a:off x="2699656" y="3586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9F7527E2-2B02-4C0D-A517-E04CE2577674}"/>
              </a:ext>
            </a:extLst>
          </p:cNvPr>
          <p:cNvSpPr txBox="1"/>
          <p:nvPr/>
        </p:nvSpPr>
        <p:spPr>
          <a:xfrm>
            <a:off x="7913914" y="4408714"/>
            <a:ext cx="3581400" cy="1477328"/>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1000</a:t>
            </a:r>
          </a:p>
          <a:p>
            <a:r>
              <a:rPr lang="en-US" dirty="0">
                <a:sym typeface="Wingdings" panose="05000000000000000000" pitchFamily="2" charset="2"/>
              </a:rPr>
              <a:t>%ds = (1 &lt;&lt; 3) | 3;</a:t>
            </a:r>
            <a:endParaRPr lang="en-US" dirty="0"/>
          </a:p>
        </p:txBody>
      </p:sp>
    </p:spTree>
    <p:extLst>
      <p:ext uri="{BB962C8B-B14F-4D97-AF65-F5344CB8AC3E}">
        <p14:creationId xmlns:p14="http://schemas.microsoft.com/office/powerpoint/2010/main" val="9623732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7555-948C-46C8-9F72-B2805D173CA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9836B617-5723-4DE3-B857-EBEF3BF62219}"/>
              </a:ext>
            </a:extLst>
          </p:cNvPr>
          <p:cNvSpPr>
            <a:spLocks noGrp="1"/>
          </p:cNvSpPr>
          <p:nvPr>
            <p:ph idx="1"/>
          </p:nvPr>
        </p:nvSpPr>
        <p:spPr/>
        <p:txBody>
          <a:bodyPr/>
          <a:lstStyle/>
          <a:p>
            <a:r>
              <a:rPr lang="en-US" dirty="0"/>
              <a:t>What happens if a user-application accesses a virtual address that is outside the limit of the segment</a:t>
            </a:r>
          </a:p>
          <a:p>
            <a:pPr lvl="1"/>
            <a:r>
              <a:rPr lang="en-US" dirty="0"/>
              <a:t>The hardware generates an exception called general protection fault</a:t>
            </a:r>
          </a:p>
        </p:txBody>
      </p:sp>
      <p:graphicFrame>
        <p:nvGraphicFramePr>
          <p:cNvPr id="4" name="Content Placeholder 18">
            <a:extLst>
              <a:ext uri="{FF2B5EF4-FFF2-40B4-BE49-F238E27FC236}">
                <a16:creationId xmlns:a16="http://schemas.microsoft.com/office/drawing/2014/main" id="{F3ABB83F-D94B-452E-BC07-9063836410E4}"/>
              </a:ext>
            </a:extLst>
          </p:cNvPr>
          <p:cNvGraphicFramePr>
            <a:graphicFrameLocks/>
          </p:cNvGraphicFramePr>
          <p:nvPr/>
        </p:nvGraphicFramePr>
        <p:xfrm>
          <a:off x="2699656" y="3586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9F7527E2-2B02-4C0D-A517-E04CE2577674}"/>
              </a:ext>
            </a:extLst>
          </p:cNvPr>
          <p:cNvSpPr txBox="1"/>
          <p:nvPr/>
        </p:nvSpPr>
        <p:spPr>
          <a:xfrm>
            <a:off x="7913914" y="4408714"/>
            <a:ext cx="3581400" cy="1477328"/>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1000</a:t>
            </a:r>
          </a:p>
          <a:p>
            <a:r>
              <a:rPr lang="en-US" dirty="0">
                <a:sym typeface="Wingdings" panose="05000000000000000000" pitchFamily="2" charset="2"/>
              </a:rPr>
              <a:t>%ds = (1 &lt;&lt; 3) | 3;</a:t>
            </a:r>
            <a:endParaRPr lang="en-US" dirty="0"/>
          </a:p>
        </p:txBody>
      </p:sp>
    </p:spTree>
    <p:extLst>
      <p:ext uri="{BB962C8B-B14F-4D97-AF65-F5344CB8AC3E}">
        <p14:creationId xmlns:p14="http://schemas.microsoft.com/office/powerpoint/2010/main" val="2108455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9E31-AC60-4691-9286-5D295BDF425A}"/>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04369C1A-A19D-43BA-AA56-0D3742A67A64}"/>
              </a:ext>
            </a:extLst>
          </p:cNvPr>
          <p:cNvSpPr>
            <a:spLocks noGrp="1"/>
          </p:cNvSpPr>
          <p:nvPr>
            <p:ph idx="1"/>
          </p:nvPr>
        </p:nvSpPr>
        <p:spPr/>
        <p:txBody>
          <a:bodyPr>
            <a:normAutofit fontScale="92500" lnSpcReduction="10000"/>
          </a:bodyPr>
          <a:lstStyle/>
          <a:p>
            <a:r>
              <a:rPr lang="en-US" dirty="0"/>
              <a:t>First 32 values in IDT are reserved for exceptions</a:t>
            </a:r>
          </a:p>
          <a:p>
            <a:pPr lvl="1"/>
            <a:r>
              <a:rPr lang="en-US" dirty="0"/>
              <a:t>Read Section 6.15 from Intel Manual - 3  </a:t>
            </a:r>
          </a:p>
          <a:p>
            <a:endParaRPr lang="en-US" dirty="0"/>
          </a:p>
          <a:p>
            <a:r>
              <a:rPr lang="en-US" dirty="0"/>
              <a:t>There are multiple kinds of exceptions</a:t>
            </a:r>
          </a:p>
          <a:p>
            <a:pPr lvl="1"/>
            <a:r>
              <a:rPr lang="en-US" dirty="0"/>
              <a:t>e.g., general protection fault, divide by zero, illegal instruction, etc.</a:t>
            </a:r>
          </a:p>
          <a:p>
            <a:pPr lvl="1"/>
            <a:r>
              <a:rPr lang="en-US" dirty="0"/>
              <a:t>The exceptions are predefined by the x86 hardware</a:t>
            </a:r>
          </a:p>
          <a:p>
            <a:pPr lvl="1"/>
            <a:r>
              <a:rPr lang="en-US" dirty="0"/>
              <a:t>OS can not add a new type of exception</a:t>
            </a:r>
          </a:p>
          <a:p>
            <a:pPr lvl="1"/>
            <a:endParaRPr lang="en-US" dirty="0"/>
          </a:p>
          <a:p>
            <a:r>
              <a:rPr lang="en-US" dirty="0"/>
              <a:t>Each exception has a unique vector number in the IDT</a:t>
            </a:r>
          </a:p>
          <a:p>
            <a:pPr lvl="1"/>
            <a:r>
              <a:rPr lang="en-US" dirty="0"/>
              <a:t>e.g., general protection fault vector (13), divide by zero (0), etc.</a:t>
            </a:r>
          </a:p>
          <a:p>
            <a:pPr marL="457200" lvl="1"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D856C71-1291-4C4D-B101-5226C17AE0EA}"/>
                  </a:ext>
                </a:extLst>
              </p14:cNvPr>
              <p14:cNvContentPartPr/>
              <p14:nvPr/>
            </p14:nvContentPartPr>
            <p14:xfrm>
              <a:off x="1136520" y="2158920"/>
              <a:ext cx="7353720" cy="3486600"/>
            </p14:xfrm>
          </p:contentPart>
        </mc:Choice>
        <mc:Fallback xmlns="">
          <p:pic>
            <p:nvPicPr>
              <p:cNvPr id="4" name="Ink 3">
                <a:extLst>
                  <a:ext uri="{FF2B5EF4-FFF2-40B4-BE49-F238E27FC236}">
                    <a16:creationId xmlns:a16="http://schemas.microsoft.com/office/drawing/2014/main" id="{CD856C71-1291-4C4D-B101-5226C17AE0EA}"/>
                  </a:ext>
                </a:extLst>
              </p:cNvPr>
              <p:cNvPicPr/>
              <p:nvPr/>
            </p:nvPicPr>
            <p:blipFill>
              <a:blip r:embed="rId4"/>
              <a:stretch>
                <a:fillRect/>
              </a:stretch>
            </p:blipFill>
            <p:spPr>
              <a:xfrm>
                <a:off x="1127160" y="2149560"/>
                <a:ext cx="7372440" cy="3505320"/>
              </a:xfrm>
              <a:prstGeom prst="rect">
                <a:avLst/>
              </a:prstGeom>
            </p:spPr>
          </p:pic>
        </mc:Fallback>
      </mc:AlternateContent>
    </p:spTree>
    <p:extLst>
      <p:ext uri="{BB962C8B-B14F-4D97-AF65-F5344CB8AC3E}">
        <p14:creationId xmlns:p14="http://schemas.microsoft.com/office/powerpoint/2010/main" val="2315397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FA84-2B30-45F4-B639-1BCB4D703D2F}"/>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2D9D0F88-892F-467C-AB66-3BC9A343F95B}"/>
              </a:ext>
            </a:extLst>
          </p:cNvPr>
          <p:cNvSpPr>
            <a:spLocks noGrp="1"/>
          </p:cNvSpPr>
          <p:nvPr>
            <p:ph idx="1"/>
          </p:nvPr>
        </p:nvSpPr>
        <p:spPr/>
        <p:txBody>
          <a:bodyPr/>
          <a:lstStyle/>
          <a:p>
            <a:r>
              <a:rPr lang="en-US" dirty="0"/>
              <a:t>On some exceptions, the CPU additionally pushes the error code in addition to three or five values (as discussed before) </a:t>
            </a:r>
          </a:p>
          <a:p>
            <a:pPr lvl="1"/>
            <a:r>
              <a:rPr lang="en-US" dirty="0"/>
              <a:t>This is just extra information</a:t>
            </a:r>
          </a:p>
          <a:p>
            <a:pPr lvl="1"/>
            <a:r>
              <a:rPr lang="en-US" dirty="0"/>
              <a:t>You can ignore it for now</a:t>
            </a:r>
          </a:p>
        </p:txBody>
      </p:sp>
    </p:spTree>
    <p:extLst>
      <p:ext uri="{BB962C8B-B14F-4D97-AF65-F5344CB8AC3E}">
        <p14:creationId xmlns:p14="http://schemas.microsoft.com/office/powerpoint/2010/main" val="31125281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689E-D6D2-469A-B914-F7E5967EE59B}"/>
              </a:ext>
            </a:extLst>
          </p:cNvPr>
          <p:cNvSpPr>
            <a:spLocks noGrp="1"/>
          </p:cNvSpPr>
          <p:nvPr>
            <p:ph type="title"/>
          </p:nvPr>
        </p:nvSpPr>
        <p:spPr/>
        <p:txBody>
          <a:bodyPr/>
          <a:lstStyle/>
          <a:p>
            <a:r>
              <a:rPr lang="en-US" dirty="0"/>
              <a:t>Interrupts and exceptions</a:t>
            </a:r>
          </a:p>
        </p:txBody>
      </p:sp>
      <p:sp>
        <p:nvSpPr>
          <p:cNvPr id="3" name="Content Placeholder 2">
            <a:extLst>
              <a:ext uri="{FF2B5EF4-FFF2-40B4-BE49-F238E27FC236}">
                <a16:creationId xmlns:a16="http://schemas.microsoft.com/office/drawing/2014/main" id="{97F7B054-F311-4E9E-AC2F-510EAC462F52}"/>
              </a:ext>
            </a:extLst>
          </p:cNvPr>
          <p:cNvSpPr>
            <a:spLocks noGrp="1"/>
          </p:cNvSpPr>
          <p:nvPr>
            <p:ph idx="1"/>
          </p:nvPr>
        </p:nvSpPr>
        <p:spPr/>
        <p:txBody>
          <a:bodyPr/>
          <a:lstStyle/>
          <a:p>
            <a:r>
              <a:rPr lang="en-US" dirty="0"/>
              <a:t>Interrupts are non-deterministic</a:t>
            </a:r>
          </a:p>
          <a:p>
            <a:pPr lvl="1"/>
            <a:r>
              <a:rPr lang="en-US" dirty="0"/>
              <a:t>can come at any program point</a:t>
            </a:r>
          </a:p>
          <a:p>
            <a:pPr lvl="1"/>
            <a:endParaRPr lang="en-US" dirty="0"/>
          </a:p>
          <a:p>
            <a:r>
              <a:rPr lang="en-US" dirty="0"/>
              <a:t>Exceptions are deterministic</a:t>
            </a:r>
          </a:p>
          <a:p>
            <a:pPr lvl="1"/>
            <a:r>
              <a:rPr lang="en-US" dirty="0"/>
              <a:t>they are triggered when a particular state is reached</a:t>
            </a:r>
          </a:p>
        </p:txBody>
      </p:sp>
    </p:spTree>
    <p:extLst>
      <p:ext uri="{BB962C8B-B14F-4D97-AF65-F5344CB8AC3E}">
        <p14:creationId xmlns:p14="http://schemas.microsoft.com/office/powerpoint/2010/main" val="2535677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7817-F53E-4139-AA77-C68CB409B447}"/>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8B62E38E-DB6D-44FF-A61E-7E67E27C7BF5}"/>
              </a:ext>
            </a:extLst>
          </p:cNvPr>
          <p:cNvSpPr>
            <a:spLocks noGrp="1"/>
          </p:cNvSpPr>
          <p:nvPr>
            <p:ph idx="1"/>
          </p:nvPr>
        </p:nvSpPr>
        <p:spPr/>
        <p:txBody>
          <a:bodyPr/>
          <a:lstStyle/>
          <a:p>
            <a:r>
              <a:rPr lang="en-US" dirty="0"/>
              <a:t>If an interrupt occurs during the partial execution of an instruction, the CPU delays the delivery of the interrupt until the execution of the instruction is completed</a:t>
            </a:r>
          </a:p>
        </p:txBody>
      </p:sp>
    </p:spTree>
    <p:extLst>
      <p:ext uri="{BB962C8B-B14F-4D97-AF65-F5344CB8AC3E}">
        <p14:creationId xmlns:p14="http://schemas.microsoft.com/office/powerpoint/2010/main" val="3085807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461665"/>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 </a:t>
            </a:r>
          </a:p>
        </p:txBody>
      </p:sp>
      <p:sp>
        <p:nvSpPr>
          <p:cNvPr id="5" name="TextBox 4">
            <a:extLst>
              <a:ext uri="{FF2B5EF4-FFF2-40B4-BE49-F238E27FC236}">
                <a16:creationId xmlns:a16="http://schemas.microsoft.com/office/drawing/2014/main" id="{F449081D-405D-4A38-BD2B-C7E74271B60F}"/>
              </a:ext>
            </a:extLst>
          </p:cNvPr>
          <p:cNvSpPr txBox="1"/>
          <p:nvPr/>
        </p:nvSpPr>
        <p:spPr>
          <a:xfrm>
            <a:off x="1001486" y="2551722"/>
            <a:ext cx="1992086" cy="2862322"/>
          </a:xfrm>
          <a:prstGeom prst="rect">
            <a:avLst/>
          </a:prstGeom>
          <a:solidFill>
            <a:schemeClr val="bg1"/>
          </a:solid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SEMANTICS:</a:t>
            </a:r>
          </a:p>
          <a:p>
            <a:r>
              <a:rPr lang="en-US" sz="2000" dirty="0">
                <a:latin typeface="Arial" panose="020B0604020202020204" pitchFamily="34" charset="0"/>
                <a:cs typeface="Arial" panose="020B0604020202020204" pitchFamily="34" charset="0"/>
              </a:rPr>
              <a:t>Save return address on the stack.</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Jump to a function whose address is stored in 0x100. </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2FFB2C3-267F-4469-A209-524208E55919}"/>
                  </a:ext>
                </a:extLst>
              </p14:cNvPr>
              <p14:cNvContentPartPr/>
              <p14:nvPr/>
            </p14:nvContentPartPr>
            <p14:xfrm>
              <a:off x="4229280" y="406440"/>
              <a:ext cx="6699600" cy="2184840"/>
            </p14:xfrm>
          </p:contentPart>
        </mc:Choice>
        <mc:Fallback xmlns="">
          <p:pic>
            <p:nvPicPr>
              <p:cNvPr id="6" name="Ink 5">
                <a:extLst>
                  <a:ext uri="{FF2B5EF4-FFF2-40B4-BE49-F238E27FC236}">
                    <a16:creationId xmlns:a16="http://schemas.microsoft.com/office/drawing/2014/main" id="{32FFB2C3-267F-4469-A209-524208E55919}"/>
                  </a:ext>
                </a:extLst>
              </p:cNvPr>
              <p:cNvPicPr/>
              <p:nvPr/>
            </p:nvPicPr>
            <p:blipFill>
              <a:blip r:embed="rId4"/>
              <a:stretch>
                <a:fillRect/>
              </a:stretch>
            </p:blipFill>
            <p:spPr>
              <a:xfrm>
                <a:off x="4219920" y="397080"/>
                <a:ext cx="6718320" cy="2203560"/>
              </a:xfrm>
              <a:prstGeom prst="rect">
                <a:avLst/>
              </a:prstGeom>
            </p:spPr>
          </p:pic>
        </mc:Fallback>
      </mc:AlternateContent>
    </p:spTree>
    <p:extLst>
      <p:ext uri="{BB962C8B-B14F-4D97-AF65-F5344CB8AC3E}">
        <p14:creationId xmlns:p14="http://schemas.microsoft.com/office/powerpoint/2010/main" val="8683479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1200329"/>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a:t>
            </a:r>
          </a:p>
          <a:p>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6D13090-F33D-48E3-9F21-C1B3FDF5D981}"/>
                  </a:ext>
                </a:extLst>
              </p14:cNvPr>
              <p14:cNvContentPartPr/>
              <p14:nvPr/>
            </p14:nvContentPartPr>
            <p14:xfrm>
              <a:off x="4356000" y="3270240"/>
              <a:ext cx="1537200" cy="82800"/>
            </p14:xfrm>
          </p:contentPart>
        </mc:Choice>
        <mc:Fallback xmlns="">
          <p:pic>
            <p:nvPicPr>
              <p:cNvPr id="5" name="Ink 4">
                <a:extLst>
                  <a:ext uri="{FF2B5EF4-FFF2-40B4-BE49-F238E27FC236}">
                    <a16:creationId xmlns:a16="http://schemas.microsoft.com/office/drawing/2014/main" id="{F6D13090-F33D-48E3-9F21-C1B3FDF5D981}"/>
                  </a:ext>
                </a:extLst>
              </p:cNvPr>
              <p:cNvPicPr/>
              <p:nvPr/>
            </p:nvPicPr>
            <p:blipFill>
              <a:blip r:embed="rId4"/>
              <a:stretch>
                <a:fillRect/>
              </a:stretch>
            </p:blipFill>
            <p:spPr>
              <a:xfrm>
                <a:off x="4346640" y="3260880"/>
                <a:ext cx="1555920" cy="101520"/>
              </a:xfrm>
              <a:prstGeom prst="rect">
                <a:avLst/>
              </a:prstGeom>
            </p:spPr>
          </p:pic>
        </mc:Fallback>
      </mc:AlternateContent>
    </p:spTree>
    <p:extLst>
      <p:ext uri="{BB962C8B-B14F-4D97-AF65-F5344CB8AC3E}">
        <p14:creationId xmlns:p14="http://schemas.microsoft.com/office/powerpoint/2010/main" val="15208995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1569660"/>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a:t>
            </a:r>
          </a:p>
          <a:p>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interrupt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811DEF0-8945-4055-AD5F-BC7AFE773F77}"/>
                  </a:ext>
                </a:extLst>
              </p14:cNvPr>
              <p14:cNvContentPartPr/>
              <p14:nvPr/>
            </p14:nvContentPartPr>
            <p14:xfrm>
              <a:off x="3962520" y="3454560"/>
              <a:ext cx="248040" cy="120960"/>
            </p14:xfrm>
          </p:contentPart>
        </mc:Choice>
        <mc:Fallback xmlns="">
          <p:pic>
            <p:nvPicPr>
              <p:cNvPr id="5" name="Ink 4">
                <a:extLst>
                  <a:ext uri="{FF2B5EF4-FFF2-40B4-BE49-F238E27FC236}">
                    <a16:creationId xmlns:a16="http://schemas.microsoft.com/office/drawing/2014/main" id="{E811DEF0-8945-4055-AD5F-BC7AFE773F77}"/>
                  </a:ext>
                </a:extLst>
              </p:cNvPr>
              <p:cNvPicPr/>
              <p:nvPr/>
            </p:nvPicPr>
            <p:blipFill>
              <a:blip r:embed="rId4"/>
              <a:stretch>
                <a:fillRect/>
              </a:stretch>
            </p:blipFill>
            <p:spPr>
              <a:xfrm>
                <a:off x="3953160" y="3445200"/>
                <a:ext cx="266760" cy="139680"/>
              </a:xfrm>
              <a:prstGeom prst="rect">
                <a:avLst/>
              </a:prstGeom>
            </p:spPr>
          </p:pic>
        </mc:Fallback>
      </mc:AlternateContent>
    </p:spTree>
    <p:extLst>
      <p:ext uri="{BB962C8B-B14F-4D97-AF65-F5344CB8AC3E}">
        <p14:creationId xmlns:p14="http://schemas.microsoft.com/office/powerpoint/2010/main" val="303781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65B0-10BE-4181-8D6A-3E1D33AB605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5A3480-595C-4DB7-B203-3EBD2F59CA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050325E2-19BE-4639-B11E-A22963915D67}"/>
              </a:ext>
            </a:extLst>
          </p:cNvPr>
          <p:cNvGraphicFramePr>
            <a:graphicFrameLocks/>
          </p:cNvGraphicFramePr>
          <p:nvPr>
            <p:extLst>
              <p:ext uri="{D42A27DB-BD31-4B8C-83A1-F6EECF244321}">
                <p14:modId xmlns:p14="http://schemas.microsoft.com/office/powerpoint/2010/main" val="640138914"/>
              </p:ext>
            </p:extLst>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2C595930-336E-4D83-A6F1-AC35027B5B9B}"/>
              </a:ext>
            </a:extLst>
          </p:cNvPr>
          <p:cNvSpPr txBox="1"/>
          <p:nvPr/>
        </p:nvSpPr>
        <p:spPr>
          <a:xfrm>
            <a:off x="7913914" y="4408714"/>
            <a:ext cx="3581400" cy="2031325"/>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Let us say, %</a:t>
            </a:r>
            <a:r>
              <a:rPr lang="en-US" dirty="0" err="1">
                <a:sym typeface="Wingdings" panose="05000000000000000000" pitchFamily="2" charset="2"/>
              </a:rPr>
              <a:t>eax</a:t>
            </a:r>
            <a:r>
              <a:rPr lang="en-US" dirty="0">
                <a:sym typeface="Wingdings" panose="05000000000000000000" pitchFamily="2" charset="2"/>
              </a:rPr>
              <a:t> contains 100.</a:t>
            </a:r>
          </a:p>
          <a:p>
            <a:r>
              <a:rPr lang="en-US" dirty="0">
                <a:sym typeface="Wingdings" panose="05000000000000000000" pitchFamily="2" charset="2"/>
              </a:rPr>
              <a:t>%ds contains index 1.</a:t>
            </a:r>
          </a:p>
          <a:p>
            <a:r>
              <a:rPr lang="en-US" dirty="0">
                <a:solidFill>
                  <a:srgbClr val="FF0000"/>
                </a:solidFill>
                <a:sym typeface="Wingdings" panose="05000000000000000000" pitchFamily="2" charset="2"/>
              </a:rPr>
              <a:t>What is the physical address?</a:t>
            </a:r>
          </a:p>
          <a:p>
            <a:r>
              <a:rPr lang="en-US" dirty="0">
                <a:sym typeface="Wingdings" panose="05000000000000000000" pitchFamily="2" charset="2"/>
              </a:rPr>
              <a:t>3100</a:t>
            </a:r>
          </a:p>
          <a:p>
            <a:endParaRPr lang="en-US" dirty="0">
              <a:sym typeface="Wingdings" panose="05000000000000000000" pitchFamily="2" charset="2"/>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C34B9D2-0D9A-4E2D-95A6-B0975E38D697}"/>
                  </a:ext>
                </a:extLst>
              </p14:cNvPr>
              <p14:cNvContentPartPr/>
              <p14:nvPr/>
            </p14:nvContentPartPr>
            <p14:xfrm>
              <a:off x="9690120" y="3645000"/>
              <a:ext cx="711360" cy="248040"/>
            </p14:xfrm>
          </p:contentPart>
        </mc:Choice>
        <mc:Fallback xmlns="">
          <p:pic>
            <p:nvPicPr>
              <p:cNvPr id="6" name="Ink 5">
                <a:extLst>
                  <a:ext uri="{FF2B5EF4-FFF2-40B4-BE49-F238E27FC236}">
                    <a16:creationId xmlns:a16="http://schemas.microsoft.com/office/drawing/2014/main" id="{5C34B9D2-0D9A-4E2D-95A6-B0975E38D697}"/>
                  </a:ext>
                </a:extLst>
              </p:cNvPr>
              <p:cNvPicPr/>
              <p:nvPr/>
            </p:nvPicPr>
            <p:blipFill>
              <a:blip r:embed="rId4"/>
              <a:stretch>
                <a:fillRect/>
              </a:stretch>
            </p:blipFill>
            <p:spPr>
              <a:xfrm>
                <a:off x="9680760" y="3635640"/>
                <a:ext cx="730080" cy="266760"/>
              </a:xfrm>
              <a:prstGeom prst="rect">
                <a:avLst/>
              </a:prstGeom>
            </p:spPr>
          </p:pic>
        </mc:Fallback>
      </mc:AlternateContent>
    </p:spTree>
    <p:extLst>
      <p:ext uri="{BB962C8B-B14F-4D97-AF65-F5344CB8AC3E}">
        <p14:creationId xmlns:p14="http://schemas.microsoft.com/office/powerpoint/2010/main" val="30668748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1938992"/>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a:t>
            </a:r>
          </a:p>
          <a:p>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interrupt </a:t>
            </a:r>
          </a:p>
          <a:p>
            <a:r>
              <a:rPr lang="en-US" sz="2400" dirty="0">
                <a:solidFill>
                  <a:srgbClr val="FF0000"/>
                </a:solidFill>
                <a:latin typeface="Arial" panose="020B0604020202020204" pitchFamily="34" charset="0"/>
                <a:cs typeface="Arial" panose="020B0604020202020204" pitchFamily="34" charset="0"/>
              </a:rPr>
              <a:t>interrupt queued</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AF6924E-3C14-465B-B438-F6EEEE23612F}"/>
                  </a:ext>
                </a:extLst>
              </p14:cNvPr>
              <p14:cNvContentPartPr/>
              <p14:nvPr/>
            </p14:nvContentPartPr>
            <p14:xfrm>
              <a:off x="4146480" y="2247840"/>
              <a:ext cx="279720" cy="1016280"/>
            </p14:xfrm>
          </p:contentPart>
        </mc:Choice>
        <mc:Fallback xmlns="">
          <p:pic>
            <p:nvPicPr>
              <p:cNvPr id="5" name="Ink 4">
                <a:extLst>
                  <a:ext uri="{FF2B5EF4-FFF2-40B4-BE49-F238E27FC236}">
                    <a16:creationId xmlns:a16="http://schemas.microsoft.com/office/drawing/2014/main" id="{3AF6924E-3C14-465B-B438-F6EEEE23612F}"/>
                  </a:ext>
                </a:extLst>
              </p:cNvPr>
              <p:cNvPicPr/>
              <p:nvPr/>
            </p:nvPicPr>
            <p:blipFill>
              <a:blip r:embed="rId4"/>
              <a:stretch>
                <a:fillRect/>
              </a:stretch>
            </p:blipFill>
            <p:spPr>
              <a:xfrm>
                <a:off x="4137120" y="2238480"/>
                <a:ext cx="298440" cy="1035000"/>
              </a:xfrm>
              <a:prstGeom prst="rect">
                <a:avLst/>
              </a:prstGeom>
            </p:spPr>
          </p:pic>
        </mc:Fallback>
      </mc:AlternateContent>
    </p:spTree>
    <p:extLst>
      <p:ext uri="{BB962C8B-B14F-4D97-AF65-F5344CB8AC3E}">
        <p14:creationId xmlns:p14="http://schemas.microsoft.com/office/powerpoint/2010/main" val="29406303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2308324"/>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a:t>
            </a:r>
          </a:p>
          <a:p>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interrupt </a:t>
            </a:r>
          </a:p>
          <a:p>
            <a:r>
              <a:rPr lang="en-US" sz="2400" dirty="0">
                <a:solidFill>
                  <a:srgbClr val="FF0000"/>
                </a:solidFill>
                <a:latin typeface="Arial" panose="020B0604020202020204" pitchFamily="34" charset="0"/>
                <a:cs typeface="Arial" panose="020B0604020202020204" pitchFamily="34" charset="0"/>
              </a:rPr>
              <a:t>interrupt queued</a:t>
            </a:r>
          </a:p>
          <a:p>
            <a:r>
              <a:rPr lang="en-US" sz="2400" dirty="0">
                <a:solidFill>
                  <a:schemeClr val="accent1"/>
                </a:solidFill>
                <a:latin typeface="Arial" panose="020B0604020202020204" pitchFamily="34" charset="0"/>
                <a:cs typeface="Arial" panose="020B0604020202020204" pitchFamily="34" charset="0"/>
              </a:rPr>
              <a:t>mov 0x100,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//successful</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C17D2E1-5254-49C0-B9D0-3778C5453A69}"/>
                  </a:ext>
                </a:extLst>
              </p14:cNvPr>
              <p14:cNvContentPartPr/>
              <p14:nvPr/>
            </p14:nvContentPartPr>
            <p14:xfrm>
              <a:off x="4311720" y="2565360"/>
              <a:ext cx="2095920" cy="1765800"/>
            </p14:xfrm>
          </p:contentPart>
        </mc:Choice>
        <mc:Fallback xmlns="">
          <p:pic>
            <p:nvPicPr>
              <p:cNvPr id="5" name="Ink 4">
                <a:extLst>
                  <a:ext uri="{FF2B5EF4-FFF2-40B4-BE49-F238E27FC236}">
                    <a16:creationId xmlns:a16="http://schemas.microsoft.com/office/drawing/2014/main" id="{1C17D2E1-5254-49C0-B9D0-3778C5453A69}"/>
                  </a:ext>
                </a:extLst>
              </p:cNvPr>
              <p:cNvPicPr/>
              <p:nvPr/>
            </p:nvPicPr>
            <p:blipFill>
              <a:blip r:embed="rId4"/>
              <a:stretch>
                <a:fillRect/>
              </a:stretch>
            </p:blipFill>
            <p:spPr>
              <a:xfrm>
                <a:off x="4302360" y="2556000"/>
                <a:ext cx="2114640" cy="1784520"/>
              </a:xfrm>
              <a:prstGeom prst="rect">
                <a:avLst/>
              </a:prstGeom>
            </p:spPr>
          </p:pic>
        </mc:Fallback>
      </mc:AlternateContent>
    </p:spTree>
    <p:extLst>
      <p:ext uri="{BB962C8B-B14F-4D97-AF65-F5344CB8AC3E}">
        <p14:creationId xmlns:p14="http://schemas.microsoft.com/office/powerpoint/2010/main" val="35119472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2677656"/>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a:t>
            </a:r>
          </a:p>
          <a:p>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interrupt </a:t>
            </a:r>
          </a:p>
          <a:p>
            <a:r>
              <a:rPr lang="en-US" sz="2400" dirty="0">
                <a:solidFill>
                  <a:srgbClr val="FF0000"/>
                </a:solidFill>
                <a:latin typeface="Arial" panose="020B0604020202020204" pitchFamily="34" charset="0"/>
                <a:cs typeface="Arial" panose="020B0604020202020204" pitchFamily="34" charset="0"/>
              </a:rPr>
              <a:t>interrupt queued</a:t>
            </a:r>
          </a:p>
          <a:p>
            <a:r>
              <a:rPr lang="en-US" sz="2400" dirty="0">
                <a:solidFill>
                  <a:schemeClr val="accent1"/>
                </a:solidFill>
                <a:latin typeface="Arial" panose="020B0604020202020204" pitchFamily="34" charset="0"/>
                <a:cs typeface="Arial" panose="020B0604020202020204" pitchFamily="34" charset="0"/>
              </a:rPr>
              <a:t>mov 0x100,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//successful</a:t>
            </a:r>
          </a:p>
          <a:p>
            <a:r>
              <a:rPr lang="en-US" sz="2400" dirty="0">
                <a:solidFill>
                  <a:schemeClr val="accent1"/>
                </a:solidFill>
                <a:latin typeface="Arial" panose="020B0604020202020204" pitchFamily="34" charset="0"/>
                <a:cs typeface="Arial" panose="020B0604020202020204" pitchFamily="34" charset="0"/>
              </a:rPr>
              <a:t>injecting interrupt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E0ED9E8-9024-443A-ADBB-04DA718898FF}"/>
                  </a:ext>
                </a:extLst>
              </p14:cNvPr>
              <p14:cNvContentPartPr/>
              <p14:nvPr/>
            </p14:nvContentPartPr>
            <p14:xfrm>
              <a:off x="552600" y="2025720"/>
              <a:ext cx="10979280" cy="3461040"/>
            </p14:xfrm>
          </p:contentPart>
        </mc:Choice>
        <mc:Fallback xmlns="">
          <p:pic>
            <p:nvPicPr>
              <p:cNvPr id="5" name="Ink 4">
                <a:extLst>
                  <a:ext uri="{FF2B5EF4-FFF2-40B4-BE49-F238E27FC236}">
                    <a16:creationId xmlns:a16="http://schemas.microsoft.com/office/drawing/2014/main" id="{1E0ED9E8-9024-443A-ADBB-04DA718898FF}"/>
                  </a:ext>
                </a:extLst>
              </p:cNvPr>
              <p:cNvPicPr/>
              <p:nvPr/>
            </p:nvPicPr>
            <p:blipFill>
              <a:blip r:embed="rId4"/>
              <a:stretch>
                <a:fillRect/>
              </a:stretch>
            </p:blipFill>
            <p:spPr>
              <a:xfrm>
                <a:off x="543240" y="2016360"/>
                <a:ext cx="10998000" cy="3479760"/>
              </a:xfrm>
              <a:prstGeom prst="rect">
                <a:avLst/>
              </a:prstGeom>
            </p:spPr>
          </p:pic>
        </mc:Fallback>
      </mc:AlternateContent>
    </p:spTree>
    <p:extLst>
      <p:ext uri="{BB962C8B-B14F-4D97-AF65-F5344CB8AC3E}">
        <p14:creationId xmlns:p14="http://schemas.microsoft.com/office/powerpoint/2010/main" val="9522756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4154984"/>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a:t>
            </a:r>
          </a:p>
          <a:p>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interrupt </a:t>
            </a:r>
          </a:p>
          <a:p>
            <a:r>
              <a:rPr lang="en-US" sz="2400" dirty="0">
                <a:solidFill>
                  <a:srgbClr val="FF0000"/>
                </a:solidFill>
                <a:latin typeface="Arial" panose="020B0604020202020204" pitchFamily="34" charset="0"/>
                <a:cs typeface="Arial" panose="020B0604020202020204" pitchFamily="34" charset="0"/>
              </a:rPr>
              <a:t>interrupt queued</a:t>
            </a:r>
          </a:p>
          <a:p>
            <a:r>
              <a:rPr lang="en-US" sz="2400" dirty="0">
                <a:solidFill>
                  <a:schemeClr val="accent1"/>
                </a:solidFill>
                <a:latin typeface="Arial" panose="020B0604020202020204" pitchFamily="34" charset="0"/>
                <a:cs typeface="Arial" panose="020B0604020202020204" pitchFamily="34" charset="0"/>
              </a:rPr>
              <a:t>mov 0x100,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//successful</a:t>
            </a:r>
          </a:p>
          <a:p>
            <a:r>
              <a:rPr lang="en-US" sz="2400" dirty="0">
                <a:solidFill>
                  <a:schemeClr val="accent1"/>
                </a:solidFill>
                <a:latin typeface="Arial" panose="020B0604020202020204" pitchFamily="34" charset="0"/>
                <a:cs typeface="Arial" panose="020B0604020202020204" pitchFamily="34" charset="0"/>
              </a:rPr>
              <a:t>injecting interrupt</a:t>
            </a:r>
          </a:p>
          <a:p>
            <a:r>
              <a:rPr lang="en-US" sz="2400" dirty="0">
                <a:solidFill>
                  <a:schemeClr val="accent1"/>
                </a:solidFill>
                <a:latin typeface="Arial" panose="020B0604020202020204" pitchFamily="34" charset="0"/>
                <a:cs typeface="Arial" panose="020B0604020202020204" pitchFamily="34" charset="0"/>
              </a:rPr>
              <a:t>           </a:t>
            </a:r>
            <a:r>
              <a:rPr lang="en-US" sz="2000" dirty="0">
                <a:solidFill>
                  <a:schemeClr val="accent1"/>
                </a:solidFill>
                <a:latin typeface="Arial" panose="020B0604020202020204" pitchFamily="34" charset="0"/>
                <a:cs typeface="Arial" panose="020B0604020202020204" pitchFamily="34" charset="0"/>
              </a:rPr>
              <a:t>switch to </a:t>
            </a:r>
            <a:r>
              <a:rPr lang="en-US" sz="2000" dirty="0" err="1">
                <a:solidFill>
                  <a:schemeClr val="accent1"/>
                </a:solidFill>
                <a:latin typeface="Arial" panose="020B0604020202020204" pitchFamily="34" charset="0"/>
                <a:cs typeface="Arial" panose="020B0604020202020204" pitchFamily="34" charset="0"/>
              </a:rPr>
              <a:t>k_esp</a:t>
            </a:r>
            <a:r>
              <a:rPr lang="en-US" sz="2000" dirty="0">
                <a:solidFill>
                  <a:schemeClr val="accent1"/>
                </a:solidFill>
                <a:latin typeface="Arial" panose="020B0604020202020204" pitchFamily="34" charset="0"/>
                <a:cs typeface="Arial" panose="020B0604020202020204" pitchFamily="34" charset="0"/>
              </a:rPr>
              <a:t>, </a:t>
            </a:r>
            <a:r>
              <a:rPr lang="en-US" sz="2000" dirty="0" err="1">
                <a:solidFill>
                  <a:schemeClr val="accent1"/>
                </a:solidFill>
                <a:latin typeface="Arial" panose="020B0604020202020204" pitchFamily="34" charset="0"/>
                <a:cs typeface="Arial" panose="020B0604020202020204" pitchFamily="34" charset="0"/>
              </a:rPr>
              <a:t>k_ss</a:t>
            </a:r>
            <a:endParaRPr lang="en-US" sz="2000" dirty="0">
              <a:solidFill>
                <a:schemeClr val="accent1"/>
              </a:solidFill>
              <a:latin typeface="Arial" panose="020B0604020202020204" pitchFamily="34" charset="0"/>
              <a:cs typeface="Arial" panose="020B0604020202020204" pitchFamily="34" charset="0"/>
            </a:endParaRPr>
          </a:p>
          <a:p>
            <a:r>
              <a:rPr lang="en-US" sz="2000" dirty="0">
                <a:solidFill>
                  <a:schemeClr val="accent1"/>
                </a:solidFill>
                <a:latin typeface="Arial" panose="020B0604020202020204" pitchFamily="34" charset="0"/>
                <a:cs typeface="Arial" panose="020B0604020202020204" pitchFamily="34" charset="0"/>
              </a:rPr>
              <a:t>             push </a:t>
            </a:r>
            <a:r>
              <a:rPr lang="en-US" sz="2000" dirty="0" err="1">
                <a:solidFill>
                  <a:schemeClr val="accent1"/>
                </a:solidFill>
                <a:latin typeface="Arial" panose="020B0604020202020204" pitchFamily="34" charset="0"/>
                <a:cs typeface="Arial" panose="020B0604020202020204" pitchFamily="34" charset="0"/>
              </a:rPr>
              <a:t>u_ss</a:t>
            </a:r>
            <a:endParaRPr lang="en-US" sz="2000" dirty="0">
              <a:solidFill>
                <a:schemeClr val="accent1"/>
              </a:solidFill>
              <a:latin typeface="Arial" panose="020B0604020202020204" pitchFamily="34" charset="0"/>
              <a:cs typeface="Arial" panose="020B0604020202020204" pitchFamily="34" charset="0"/>
            </a:endParaRPr>
          </a:p>
          <a:p>
            <a:r>
              <a:rPr lang="en-US" sz="2000" dirty="0">
                <a:solidFill>
                  <a:schemeClr val="accent1"/>
                </a:solidFill>
                <a:latin typeface="Arial" panose="020B0604020202020204" pitchFamily="34" charset="0"/>
                <a:cs typeface="Arial" panose="020B0604020202020204" pitchFamily="34" charset="0"/>
              </a:rPr>
              <a:t>             … </a:t>
            </a:r>
          </a:p>
          <a:p>
            <a:r>
              <a:rPr lang="en-US" sz="2400" dirty="0">
                <a:solidFill>
                  <a:schemeClr val="accent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521434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B0EC-CFB9-426C-BC68-9F195D89701F}"/>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75DC8A08-292A-44C6-87A6-943263398C00}"/>
              </a:ext>
            </a:extLst>
          </p:cNvPr>
          <p:cNvSpPr>
            <a:spLocks noGrp="1"/>
          </p:cNvSpPr>
          <p:nvPr>
            <p:ph idx="1"/>
          </p:nvPr>
        </p:nvSpPr>
        <p:spPr/>
        <p:txBody>
          <a:bodyPr/>
          <a:lstStyle/>
          <a:p>
            <a:r>
              <a:rPr lang="en-US" dirty="0">
                <a:solidFill>
                  <a:srgbClr val="FF0000"/>
                </a:solidFill>
              </a:rPr>
              <a:t>Can we delay the delivery of an exception until the execution of the current instruction is completed?</a:t>
            </a:r>
          </a:p>
          <a:p>
            <a:endParaRPr lang="en-US" dirty="0">
              <a:solidFill>
                <a:srgbClr val="FF0000"/>
              </a:solidFill>
            </a:endParaRPr>
          </a:p>
          <a:p>
            <a:pPr marL="0" indent="0">
              <a:buNone/>
            </a:pPr>
            <a:endParaRPr lang="en-US" dirty="0">
              <a:solidFill>
                <a:srgbClr val="FF0000"/>
              </a:solidFill>
            </a:endParaRPr>
          </a:p>
        </p:txBody>
      </p:sp>
      <p:graphicFrame>
        <p:nvGraphicFramePr>
          <p:cNvPr id="4" name="Content Placeholder 18">
            <a:extLst>
              <a:ext uri="{FF2B5EF4-FFF2-40B4-BE49-F238E27FC236}">
                <a16:creationId xmlns:a16="http://schemas.microsoft.com/office/drawing/2014/main" id="{E4E5FCC0-7762-4DD5-8704-C6655D4A7B49}"/>
              </a:ext>
            </a:extLst>
          </p:cNvPr>
          <p:cNvGraphicFramePr>
            <a:graphicFrameLocks/>
          </p:cNvGraphicFramePr>
          <p:nvPr/>
        </p:nvGraphicFramePr>
        <p:xfrm>
          <a:off x="2699656" y="3586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1BEA4BFE-1F75-47F1-B3BB-AB4E8AC9CB0D}"/>
              </a:ext>
            </a:extLst>
          </p:cNvPr>
          <p:cNvSpPr txBox="1"/>
          <p:nvPr/>
        </p:nvSpPr>
        <p:spPr>
          <a:xfrm>
            <a:off x="7913914" y="4408714"/>
            <a:ext cx="3581400" cy="1477328"/>
          </a:xfrm>
          <a:prstGeom prst="rect">
            <a:avLst/>
          </a:prstGeom>
          <a:noFill/>
        </p:spPr>
        <p:txBody>
          <a:bodyPr wrap="square" rtlCol="0">
            <a:spAutoFit/>
          </a:bodyPr>
          <a:lstStyle/>
          <a:p>
            <a:r>
              <a:rPr lang="en-US" dirty="0" err="1">
                <a:solidFill>
                  <a:srgbClr val="FF0000"/>
                </a:solidFill>
              </a:rPr>
              <a:t>movl</a:t>
            </a:r>
            <a:r>
              <a:rPr lang="en-US" dirty="0">
                <a:solidFill>
                  <a:srgbClr val="FF0000"/>
                </a:solidFill>
              </a:rPr>
              <a:t> $100, %ds</a:t>
            </a:r>
            <a:r>
              <a:rPr lang="en-US" dirty="0">
                <a:solidFill>
                  <a:srgbClr val="FF0000"/>
                </a:solidFill>
                <a:sym typeface="Wingdings" panose="05000000000000000000" pitchFamily="2" charset="2"/>
              </a:rPr>
              <a:t>:(%</a:t>
            </a:r>
            <a:r>
              <a:rPr lang="en-US" dirty="0" err="1">
                <a:solidFill>
                  <a:srgbClr val="FF0000"/>
                </a:solidFill>
                <a:sym typeface="Wingdings" panose="05000000000000000000" pitchFamily="2" charset="2"/>
              </a:rPr>
              <a:t>eax</a:t>
            </a:r>
            <a:r>
              <a:rPr lang="en-US" dirty="0">
                <a:solidFill>
                  <a:srgbClr val="FF0000"/>
                </a:solidFill>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1000</a:t>
            </a:r>
          </a:p>
          <a:p>
            <a:r>
              <a:rPr lang="en-US" dirty="0">
                <a:sym typeface="Wingdings" panose="05000000000000000000" pitchFamily="2" charset="2"/>
              </a:rPr>
              <a:t>%ds = (1 &lt;&lt; 3) | 3;</a:t>
            </a:r>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5BC9322-F58D-44E9-8E47-0FA2C4AF1172}"/>
                  </a:ext>
                </a:extLst>
              </p14:cNvPr>
              <p14:cNvContentPartPr/>
              <p14:nvPr/>
            </p14:nvContentPartPr>
            <p14:xfrm>
              <a:off x="9664560" y="4718160"/>
              <a:ext cx="432360" cy="19440"/>
            </p14:xfrm>
          </p:contentPart>
        </mc:Choice>
        <mc:Fallback xmlns="">
          <p:pic>
            <p:nvPicPr>
              <p:cNvPr id="6" name="Ink 5">
                <a:extLst>
                  <a:ext uri="{FF2B5EF4-FFF2-40B4-BE49-F238E27FC236}">
                    <a16:creationId xmlns:a16="http://schemas.microsoft.com/office/drawing/2014/main" id="{35BC9322-F58D-44E9-8E47-0FA2C4AF1172}"/>
                  </a:ext>
                </a:extLst>
              </p:cNvPr>
              <p:cNvPicPr/>
              <p:nvPr/>
            </p:nvPicPr>
            <p:blipFill>
              <a:blip r:embed="rId4"/>
              <a:stretch>
                <a:fillRect/>
              </a:stretch>
            </p:blipFill>
            <p:spPr>
              <a:xfrm>
                <a:off x="9655200" y="4708800"/>
                <a:ext cx="451080" cy="38160"/>
              </a:xfrm>
              <a:prstGeom prst="rect">
                <a:avLst/>
              </a:prstGeom>
            </p:spPr>
          </p:pic>
        </mc:Fallback>
      </mc:AlternateContent>
    </p:spTree>
    <p:extLst>
      <p:ext uri="{BB962C8B-B14F-4D97-AF65-F5344CB8AC3E}">
        <p14:creationId xmlns:p14="http://schemas.microsoft.com/office/powerpoint/2010/main" val="1610213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B0EC-CFB9-426C-BC68-9F195D89701F}"/>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75DC8A08-292A-44C6-87A6-943263398C00}"/>
              </a:ext>
            </a:extLst>
          </p:cNvPr>
          <p:cNvSpPr>
            <a:spLocks noGrp="1"/>
          </p:cNvSpPr>
          <p:nvPr>
            <p:ph idx="1"/>
          </p:nvPr>
        </p:nvSpPr>
        <p:spPr/>
        <p:txBody>
          <a:bodyPr/>
          <a:lstStyle/>
          <a:p>
            <a:r>
              <a:rPr lang="en-US" dirty="0">
                <a:solidFill>
                  <a:srgbClr val="FF0000"/>
                </a:solidFill>
              </a:rPr>
              <a:t>Can we delay the delivery of an exception until the execution of the current instruction is completed?</a:t>
            </a:r>
          </a:p>
          <a:p>
            <a:pPr lvl="1"/>
            <a:r>
              <a:rPr lang="en-US" dirty="0"/>
              <a:t>No, because the reason we have exception is that the hardware doesn’t know how it is supposed to execute the excepting instruction</a:t>
            </a:r>
          </a:p>
        </p:txBody>
      </p:sp>
    </p:spTree>
    <p:extLst>
      <p:ext uri="{BB962C8B-B14F-4D97-AF65-F5344CB8AC3E}">
        <p14:creationId xmlns:p14="http://schemas.microsoft.com/office/powerpoint/2010/main" val="4160899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B0EC-CFB9-426C-BC68-9F195D89701F}"/>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75DC8A08-292A-44C6-87A6-943263398C00}"/>
              </a:ext>
            </a:extLst>
          </p:cNvPr>
          <p:cNvSpPr>
            <a:spLocks noGrp="1"/>
          </p:cNvSpPr>
          <p:nvPr>
            <p:ph idx="1"/>
          </p:nvPr>
        </p:nvSpPr>
        <p:spPr/>
        <p:txBody>
          <a:bodyPr/>
          <a:lstStyle/>
          <a:p>
            <a:r>
              <a:rPr lang="en-US" dirty="0"/>
              <a:t>During exception, CPU rollbacks all the changes made by the excepting instruction before jumping to the exception handler</a:t>
            </a:r>
          </a:p>
        </p:txBody>
      </p:sp>
    </p:spTree>
    <p:extLst>
      <p:ext uri="{BB962C8B-B14F-4D97-AF65-F5344CB8AC3E}">
        <p14:creationId xmlns:p14="http://schemas.microsoft.com/office/powerpoint/2010/main" val="38651080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46166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call *0xffff0000   // 0xffff0000 is outside limit </a:t>
            </a:r>
          </a:p>
        </p:txBody>
      </p:sp>
    </p:spTree>
    <p:extLst>
      <p:ext uri="{BB962C8B-B14F-4D97-AF65-F5344CB8AC3E}">
        <p14:creationId xmlns:p14="http://schemas.microsoft.com/office/powerpoint/2010/main" val="7259473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1200329"/>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call *0xffff0000   // 0xffff0000 is outside limit</a:t>
            </a:r>
          </a:p>
          <a:p>
            <a:endParaRPr lang="en-US" sz="2400" dirty="0">
              <a:solidFill>
                <a:srgbClr val="FF0000"/>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 </a:t>
            </a:r>
          </a:p>
        </p:txBody>
      </p:sp>
    </p:spTree>
    <p:extLst>
      <p:ext uri="{BB962C8B-B14F-4D97-AF65-F5344CB8AC3E}">
        <p14:creationId xmlns:p14="http://schemas.microsoft.com/office/powerpoint/2010/main" val="36187655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1569660"/>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call *0xffff0000   // 0xffff0000 is outside limit</a:t>
            </a:r>
          </a:p>
          <a:p>
            <a:endParaRPr lang="en-US" sz="2400" dirty="0">
              <a:solidFill>
                <a:srgbClr val="FF0000"/>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mov (0xffff0000), %</a:t>
            </a:r>
            <a:r>
              <a:rPr lang="en-US" sz="2400" dirty="0" err="1">
                <a:solidFill>
                  <a:srgbClr val="FF0000"/>
                </a:solidFill>
                <a:latin typeface="Arial" panose="020B0604020202020204" pitchFamily="34" charset="0"/>
                <a:cs typeface="Arial" panose="020B0604020202020204" pitchFamily="34" charset="0"/>
              </a:rPr>
              <a:t>eip</a:t>
            </a:r>
            <a:r>
              <a:rPr lang="en-US" sz="2400" dirty="0">
                <a:solidFill>
                  <a:srgbClr val="FF0000"/>
                </a:solidFill>
                <a:latin typeface="Arial" panose="020B0604020202020204" pitchFamily="34" charset="0"/>
                <a:cs typeface="Arial" panose="020B0604020202020204" pitchFamily="34" charset="0"/>
              </a:rPr>
              <a:t>  // exception</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7FF3CB3-9BD0-4214-97E6-79D5114C1207}"/>
                  </a:ext>
                </a:extLst>
              </p14:cNvPr>
              <p14:cNvContentPartPr/>
              <p14:nvPr/>
            </p14:nvContentPartPr>
            <p14:xfrm>
              <a:off x="4044960" y="3079800"/>
              <a:ext cx="3200760" cy="660600"/>
            </p14:xfrm>
          </p:contentPart>
        </mc:Choice>
        <mc:Fallback xmlns="">
          <p:pic>
            <p:nvPicPr>
              <p:cNvPr id="5" name="Ink 4">
                <a:extLst>
                  <a:ext uri="{FF2B5EF4-FFF2-40B4-BE49-F238E27FC236}">
                    <a16:creationId xmlns:a16="http://schemas.microsoft.com/office/drawing/2014/main" id="{B7FF3CB3-9BD0-4214-97E6-79D5114C1207}"/>
                  </a:ext>
                </a:extLst>
              </p:cNvPr>
              <p:cNvPicPr/>
              <p:nvPr/>
            </p:nvPicPr>
            <p:blipFill>
              <a:blip r:embed="rId4"/>
              <a:stretch>
                <a:fillRect/>
              </a:stretch>
            </p:blipFill>
            <p:spPr>
              <a:xfrm>
                <a:off x="4035600" y="3070440"/>
                <a:ext cx="3219480" cy="679320"/>
              </a:xfrm>
              <a:prstGeom prst="rect">
                <a:avLst/>
              </a:prstGeom>
            </p:spPr>
          </p:pic>
        </mc:Fallback>
      </mc:AlternateContent>
    </p:spTree>
    <p:extLst>
      <p:ext uri="{BB962C8B-B14F-4D97-AF65-F5344CB8AC3E}">
        <p14:creationId xmlns:p14="http://schemas.microsoft.com/office/powerpoint/2010/main" val="235660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526972" cy="148336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2035629"/>
            <a:ext cx="2819400" cy="1200329"/>
          </a:xfrm>
          <a:prstGeom prst="rect">
            <a:avLst/>
          </a:prstGeom>
          <a:noFill/>
        </p:spPr>
        <p:txBody>
          <a:bodyPr wrap="square" rtlCol="0">
            <a:spAutoFit/>
          </a:bodyPr>
          <a:lstStyle/>
          <a:p>
            <a:r>
              <a:rPr lang="en-US" dirty="0"/>
              <a:t>MMU table is stored in the RAM.</a:t>
            </a:r>
          </a:p>
          <a:p>
            <a:r>
              <a:rPr lang="en-US" dirty="0"/>
              <a:t>Can we allow processes to modify the MMU table?</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B4D61B4-1BF8-4A42-9DFC-021F696148A0}"/>
                  </a:ext>
                </a:extLst>
              </p14:cNvPr>
              <p14:cNvContentPartPr/>
              <p14:nvPr/>
            </p14:nvContentPartPr>
            <p14:xfrm>
              <a:off x="7677000" y="3282840"/>
              <a:ext cx="2229480" cy="311760"/>
            </p14:xfrm>
          </p:contentPart>
        </mc:Choice>
        <mc:Fallback xmlns="">
          <p:pic>
            <p:nvPicPr>
              <p:cNvPr id="7" name="Ink 6">
                <a:extLst>
                  <a:ext uri="{FF2B5EF4-FFF2-40B4-BE49-F238E27FC236}">
                    <a16:creationId xmlns:a16="http://schemas.microsoft.com/office/drawing/2014/main" id="{8B4D61B4-1BF8-4A42-9DFC-021F696148A0}"/>
                  </a:ext>
                </a:extLst>
              </p:cNvPr>
              <p:cNvPicPr/>
              <p:nvPr/>
            </p:nvPicPr>
            <p:blipFill>
              <a:blip r:embed="rId4"/>
              <a:stretch>
                <a:fillRect/>
              </a:stretch>
            </p:blipFill>
            <p:spPr>
              <a:xfrm>
                <a:off x="7667640" y="3273480"/>
                <a:ext cx="2248200" cy="330480"/>
              </a:xfrm>
              <a:prstGeom prst="rect">
                <a:avLst/>
              </a:prstGeom>
            </p:spPr>
          </p:pic>
        </mc:Fallback>
      </mc:AlternateContent>
    </p:spTree>
    <p:extLst>
      <p:ext uri="{BB962C8B-B14F-4D97-AF65-F5344CB8AC3E}">
        <p14:creationId xmlns:p14="http://schemas.microsoft.com/office/powerpoint/2010/main" val="18926626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1938992"/>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call *0xffff0000   // 0xffff0000 is outside limit</a:t>
            </a:r>
          </a:p>
          <a:p>
            <a:endParaRPr lang="en-US" sz="2400" dirty="0">
              <a:solidFill>
                <a:srgbClr val="FF0000"/>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mov (0xffff0000), %</a:t>
            </a:r>
            <a:r>
              <a:rPr lang="en-US" sz="2400" dirty="0" err="1">
                <a:solidFill>
                  <a:srgbClr val="FF0000"/>
                </a:solidFill>
                <a:latin typeface="Arial" panose="020B0604020202020204" pitchFamily="34" charset="0"/>
                <a:cs typeface="Arial" panose="020B0604020202020204" pitchFamily="34" charset="0"/>
              </a:rPr>
              <a:t>eip</a:t>
            </a:r>
            <a:r>
              <a:rPr lang="en-US" sz="2400" dirty="0">
                <a:solidFill>
                  <a:srgbClr val="FF0000"/>
                </a:solidFill>
                <a:latin typeface="Arial" panose="020B0604020202020204" pitchFamily="34" charset="0"/>
                <a:cs typeface="Arial" panose="020B0604020202020204" pitchFamily="34" charset="0"/>
              </a:rPr>
              <a:t>  // exception</a:t>
            </a:r>
          </a:p>
          <a:p>
            <a:r>
              <a:rPr lang="en-US" sz="2400" dirty="0">
                <a:solidFill>
                  <a:schemeClr val="accent1"/>
                </a:solidFill>
                <a:latin typeface="Arial" panose="020B0604020202020204" pitchFamily="34" charset="0"/>
                <a:cs typeface="Arial" panose="020B0604020202020204" pitchFamily="34" charset="0"/>
              </a:rPr>
              <a:t>pop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rollbacking change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69C629E-B4A3-45CD-900D-DB3637879CDE}"/>
                  </a:ext>
                </a:extLst>
              </p14:cNvPr>
              <p14:cNvContentPartPr/>
              <p14:nvPr/>
            </p14:nvContentPartPr>
            <p14:xfrm>
              <a:off x="8636040" y="3333600"/>
              <a:ext cx="724320" cy="502200"/>
            </p14:xfrm>
          </p:contentPart>
        </mc:Choice>
        <mc:Fallback xmlns="">
          <p:pic>
            <p:nvPicPr>
              <p:cNvPr id="5" name="Ink 4">
                <a:extLst>
                  <a:ext uri="{FF2B5EF4-FFF2-40B4-BE49-F238E27FC236}">
                    <a16:creationId xmlns:a16="http://schemas.microsoft.com/office/drawing/2014/main" id="{F69C629E-B4A3-45CD-900D-DB3637879CDE}"/>
                  </a:ext>
                </a:extLst>
              </p:cNvPr>
              <p:cNvPicPr/>
              <p:nvPr/>
            </p:nvPicPr>
            <p:blipFill>
              <a:blip r:embed="rId4"/>
              <a:stretch>
                <a:fillRect/>
              </a:stretch>
            </p:blipFill>
            <p:spPr>
              <a:xfrm>
                <a:off x="8626680" y="3324240"/>
                <a:ext cx="743040" cy="520920"/>
              </a:xfrm>
              <a:prstGeom prst="rect">
                <a:avLst/>
              </a:prstGeom>
            </p:spPr>
          </p:pic>
        </mc:Fallback>
      </mc:AlternateContent>
    </p:spTree>
    <p:extLst>
      <p:ext uri="{BB962C8B-B14F-4D97-AF65-F5344CB8AC3E}">
        <p14:creationId xmlns:p14="http://schemas.microsoft.com/office/powerpoint/2010/main" val="22670987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3864429" y="2090057"/>
            <a:ext cx="7239000" cy="3662541"/>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call *0xffff0000   // 0xffff0000 is outside limit</a:t>
            </a:r>
          </a:p>
          <a:p>
            <a:endParaRPr lang="en-US" sz="2400" dirty="0">
              <a:solidFill>
                <a:srgbClr val="FF0000"/>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mov (0xffff0000), %</a:t>
            </a:r>
            <a:r>
              <a:rPr lang="en-US" sz="2400" dirty="0" err="1">
                <a:solidFill>
                  <a:srgbClr val="FF0000"/>
                </a:solidFill>
                <a:latin typeface="Arial" panose="020B0604020202020204" pitchFamily="34" charset="0"/>
                <a:cs typeface="Arial" panose="020B0604020202020204" pitchFamily="34" charset="0"/>
              </a:rPr>
              <a:t>eip</a:t>
            </a:r>
            <a:r>
              <a:rPr lang="en-US" sz="2400" dirty="0">
                <a:solidFill>
                  <a:srgbClr val="FF0000"/>
                </a:solidFill>
                <a:latin typeface="Arial" panose="020B0604020202020204" pitchFamily="34" charset="0"/>
                <a:cs typeface="Arial" panose="020B0604020202020204" pitchFamily="34" charset="0"/>
              </a:rPr>
              <a:t>  // exception</a:t>
            </a:r>
          </a:p>
          <a:p>
            <a:r>
              <a:rPr lang="en-US" sz="2400" dirty="0">
                <a:solidFill>
                  <a:schemeClr val="accent1"/>
                </a:solidFill>
                <a:latin typeface="Arial" panose="020B0604020202020204" pitchFamily="34" charset="0"/>
                <a:cs typeface="Arial" panose="020B0604020202020204" pitchFamily="34" charset="0"/>
              </a:rPr>
              <a:t>pop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rollbacking change</a:t>
            </a:r>
          </a:p>
          <a:p>
            <a:r>
              <a:rPr lang="en-US" sz="2400" dirty="0">
                <a:solidFill>
                  <a:schemeClr val="accent1"/>
                </a:solidFill>
                <a:latin typeface="Arial" panose="020B0604020202020204" pitchFamily="34" charset="0"/>
                <a:cs typeface="Arial" panose="020B0604020202020204" pitchFamily="34" charset="0"/>
              </a:rPr>
              <a:t>restore the old value on the stack before push %</a:t>
            </a:r>
            <a:r>
              <a:rPr lang="en-US" sz="2400" dirty="0" err="1">
                <a:solidFill>
                  <a:schemeClr val="accent1"/>
                </a:solidFill>
                <a:latin typeface="Arial" panose="020B0604020202020204" pitchFamily="34" charset="0"/>
                <a:cs typeface="Arial" panose="020B0604020202020204" pitchFamily="34" charset="0"/>
              </a:rPr>
              <a:t>eip</a:t>
            </a:r>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injecting exception</a:t>
            </a:r>
          </a:p>
          <a:p>
            <a:r>
              <a:rPr lang="en-US" sz="2400" dirty="0">
                <a:solidFill>
                  <a:schemeClr val="accent1"/>
                </a:solidFill>
                <a:latin typeface="Arial" panose="020B0604020202020204" pitchFamily="34" charset="0"/>
                <a:cs typeface="Arial" panose="020B0604020202020204" pitchFamily="34" charset="0"/>
              </a:rPr>
              <a:t>	</a:t>
            </a:r>
            <a:r>
              <a:rPr lang="en-US" sz="2000" dirty="0">
                <a:solidFill>
                  <a:schemeClr val="accent1"/>
                </a:solidFill>
                <a:latin typeface="Arial" panose="020B0604020202020204" pitchFamily="34" charset="0"/>
                <a:cs typeface="Arial" panose="020B0604020202020204" pitchFamily="34" charset="0"/>
              </a:rPr>
              <a:t>switch to </a:t>
            </a:r>
            <a:r>
              <a:rPr lang="en-US" sz="2000" dirty="0" err="1">
                <a:solidFill>
                  <a:schemeClr val="accent1"/>
                </a:solidFill>
                <a:latin typeface="Arial" panose="020B0604020202020204" pitchFamily="34" charset="0"/>
                <a:cs typeface="Arial" panose="020B0604020202020204" pitchFamily="34" charset="0"/>
              </a:rPr>
              <a:t>k_esp</a:t>
            </a:r>
            <a:r>
              <a:rPr lang="en-US" sz="2000" dirty="0">
                <a:solidFill>
                  <a:schemeClr val="accent1"/>
                </a:solidFill>
                <a:latin typeface="Arial" panose="020B0604020202020204" pitchFamily="34" charset="0"/>
                <a:cs typeface="Arial" panose="020B0604020202020204" pitchFamily="34" charset="0"/>
              </a:rPr>
              <a:t>, </a:t>
            </a:r>
            <a:r>
              <a:rPr lang="en-US" sz="2000" dirty="0" err="1">
                <a:solidFill>
                  <a:schemeClr val="accent1"/>
                </a:solidFill>
                <a:latin typeface="Arial" panose="020B0604020202020204" pitchFamily="34" charset="0"/>
                <a:cs typeface="Arial" panose="020B0604020202020204" pitchFamily="34" charset="0"/>
              </a:rPr>
              <a:t>k_ss</a:t>
            </a:r>
            <a:endParaRPr lang="en-US" sz="2000" dirty="0">
              <a:solidFill>
                <a:schemeClr val="accent1"/>
              </a:solidFill>
              <a:latin typeface="Arial" panose="020B0604020202020204" pitchFamily="34" charset="0"/>
              <a:cs typeface="Arial" panose="020B0604020202020204" pitchFamily="34" charset="0"/>
            </a:endParaRPr>
          </a:p>
          <a:p>
            <a:r>
              <a:rPr lang="en-US" sz="2000" dirty="0">
                <a:solidFill>
                  <a:schemeClr val="accent1"/>
                </a:solidFill>
                <a:latin typeface="Arial" panose="020B0604020202020204" pitchFamily="34" charset="0"/>
                <a:cs typeface="Arial" panose="020B0604020202020204" pitchFamily="34" charset="0"/>
              </a:rPr>
              <a:t>             push </a:t>
            </a:r>
            <a:r>
              <a:rPr lang="en-US" sz="2000" dirty="0" err="1">
                <a:solidFill>
                  <a:schemeClr val="accent1"/>
                </a:solidFill>
                <a:latin typeface="Arial" panose="020B0604020202020204" pitchFamily="34" charset="0"/>
                <a:cs typeface="Arial" panose="020B0604020202020204" pitchFamily="34" charset="0"/>
              </a:rPr>
              <a:t>u_ss</a:t>
            </a:r>
            <a:endParaRPr lang="en-US" sz="2000" dirty="0">
              <a:solidFill>
                <a:schemeClr val="accent1"/>
              </a:solidFill>
              <a:latin typeface="Arial" panose="020B0604020202020204" pitchFamily="34" charset="0"/>
              <a:cs typeface="Arial" panose="020B0604020202020204" pitchFamily="34" charset="0"/>
            </a:endParaRPr>
          </a:p>
          <a:p>
            <a:r>
              <a:rPr lang="en-US" sz="2000" dirty="0">
                <a:solidFill>
                  <a:schemeClr val="accent1"/>
                </a:solidFill>
                <a:latin typeface="Arial" panose="020B0604020202020204" pitchFamily="34" charset="0"/>
                <a:cs typeface="Arial" panose="020B0604020202020204" pitchFamily="34" charset="0"/>
              </a:rPr>
              <a:t>             …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723B854-72A0-4898-8CCC-F4E250E03CFC}"/>
                  </a:ext>
                </a:extLst>
              </p14:cNvPr>
              <p14:cNvContentPartPr/>
              <p14:nvPr/>
            </p14:nvContentPartPr>
            <p14:xfrm>
              <a:off x="3479760" y="3765600"/>
              <a:ext cx="362520" cy="501840"/>
            </p14:xfrm>
          </p:contentPart>
        </mc:Choice>
        <mc:Fallback xmlns="">
          <p:pic>
            <p:nvPicPr>
              <p:cNvPr id="5" name="Ink 4">
                <a:extLst>
                  <a:ext uri="{FF2B5EF4-FFF2-40B4-BE49-F238E27FC236}">
                    <a16:creationId xmlns:a16="http://schemas.microsoft.com/office/drawing/2014/main" id="{2723B854-72A0-4898-8CCC-F4E250E03CFC}"/>
                  </a:ext>
                </a:extLst>
              </p:cNvPr>
              <p:cNvPicPr/>
              <p:nvPr/>
            </p:nvPicPr>
            <p:blipFill>
              <a:blip r:embed="rId4"/>
              <a:stretch>
                <a:fillRect/>
              </a:stretch>
            </p:blipFill>
            <p:spPr>
              <a:xfrm>
                <a:off x="3470400" y="3756240"/>
                <a:ext cx="381240" cy="520560"/>
              </a:xfrm>
              <a:prstGeom prst="rect">
                <a:avLst/>
              </a:prstGeom>
            </p:spPr>
          </p:pic>
        </mc:Fallback>
      </mc:AlternateContent>
    </p:spTree>
    <p:extLst>
      <p:ext uri="{BB962C8B-B14F-4D97-AF65-F5344CB8AC3E}">
        <p14:creationId xmlns:p14="http://schemas.microsoft.com/office/powerpoint/2010/main" val="231174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526972" cy="148336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2035629"/>
            <a:ext cx="2786742" cy="923330"/>
          </a:xfrm>
          <a:prstGeom prst="rect">
            <a:avLst/>
          </a:prstGeom>
          <a:noFill/>
        </p:spPr>
        <p:txBody>
          <a:bodyPr wrap="square" rtlCol="0">
            <a:spAutoFit/>
          </a:bodyPr>
          <a:lstStyle/>
          <a:p>
            <a:r>
              <a:rPr lang="en-US" dirty="0"/>
              <a:t>MMU table is stored outside the base and limit of each entry in the table.</a:t>
            </a:r>
          </a:p>
        </p:txBody>
      </p:sp>
    </p:spTree>
    <p:extLst>
      <p:ext uri="{BB962C8B-B14F-4D97-AF65-F5344CB8AC3E}">
        <p14:creationId xmlns:p14="http://schemas.microsoft.com/office/powerpoint/2010/main" val="1635778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2271</TotalTime>
  <Words>4896</Words>
  <Application>Microsoft Office PowerPoint</Application>
  <PresentationFormat>Widescreen</PresentationFormat>
  <Paragraphs>1165</Paragraphs>
  <Slides>81</Slides>
  <Notes>79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81</vt:i4>
      </vt:variant>
    </vt:vector>
  </HeadingPairs>
  <TitlesOfParts>
    <vt:vector size="85" baseType="lpstr">
      <vt:lpstr>Arial</vt:lpstr>
      <vt:lpstr>Calibri</vt:lpstr>
      <vt:lpstr>Calibri Light</vt:lpstr>
      <vt:lpstr>Office Theme</vt:lpstr>
      <vt:lpstr>PowerPoint Presentation</vt:lpstr>
      <vt:lpstr>Today’s topics</vt:lpstr>
      <vt:lpstr>Examination-1</vt:lpstr>
      <vt:lpstr>MMU</vt:lpstr>
      <vt:lpstr>MMU</vt:lpstr>
      <vt:lpstr>Example</vt:lpstr>
      <vt:lpstr>Example</vt:lpstr>
      <vt:lpstr>MMU</vt:lpstr>
      <vt:lpstr>MMU</vt:lpstr>
      <vt:lpstr>MMU</vt:lpstr>
      <vt:lpstr>MMU</vt:lpstr>
      <vt:lpstr>MMU</vt:lpstr>
      <vt:lpstr>MMU</vt:lpstr>
      <vt:lpstr>MMU</vt:lpstr>
      <vt:lpstr>MMU</vt:lpstr>
      <vt:lpstr>OS entry points</vt:lpstr>
      <vt:lpstr>MMU</vt:lpstr>
      <vt:lpstr>Global descriptor table (GDT)</vt:lpstr>
      <vt:lpstr>Segment register</vt:lpstr>
      <vt:lpstr>Segment selector</vt:lpstr>
      <vt:lpstr>Default segment register</vt:lpstr>
      <vt:lpstr>Example</vt:lpstr>
      <vt:lpstr>Example</vt:lpstr>
      <vt:lpstr>Segmentation in practice</vt:lpstr>
      <vt:lpstr>schedule</vt:lpstr>
      <vt:lpstr>update_mmu_mapping</vt:lpstr>
      <vt:lpstr>Code isolation</vt:lpstr>
      <vt:lpstr>Example</vt:lpstr>
      <vt:lpstr>Interrupt_handler:</vt:lpstr>
      <vt:lpstr>Interrupt_handler:</vt:lpstr>
      <vt:lpstr>Interrupt_handler:</vt:lpstr>
      <vt:lpstr>Interrupt descriptor table (IDT)</vt:lpstr>
      <vt:lpstr>Interrupt</vt:lpstr>
      <vt:lpstr>Interrupt</vt:lpstr>
      <vt:lpstr>What about stack?</vt:lpstr>
      <vt:lpstr>What about stack?</vt:lpstr>
      <vt:lpstr>What about stack?</vt:lpstr>
      <vt:lpstr>What about stack?</vt:lpstr>
      <vt:lpstr>What about stack?</vt:lpstr>
      <vt:lpstr>schedule</vt:lpstr>
      <vt:lpstr>Kernel stack</vt:lpstr>
      <vt:lpstr>Kernel stack</vt:lpstr>
      <vt:lpstr>Kernel stack</vt:lpstr>
      <vt:lpstr>Kernel stack</vt:lpstr>
      <vt:lpstr>Interrupt</vt:lpstr>
      <vt:lpstr>Interrupt</vt:lpstr>
      <vt:lpstr>ss and esp</vt:lpstr>
      <vt:lpstr>ss and esp</vt:lpstr>
      <vt:lpstr>ss and esp</vt:lpstr>
      <vt:lpstr>Interrupts in user-mode</vt:lpstr>
      <vt:lpstr>Interrupts in user-mode</vt:lpstr>
      <vt:lpstr>Interrupts in kernel-mode</vt:lpstr>
      <vt:lpstr>Current privilege level</vt:lpstr>
      <vt:lpstr>iret to kernel-mode</vt:lpstr>
      <vt:lpstr>iret to user-mode</vt:lpstr>
      <vt:lpstr>iret</vt:lpstr>
      <vt:lpstr>iret</vt:lpstr>
      <vt:lpstr>First process</vt:lpstr>
      <vt:lpstr>First process</vt:lpstr>
      <vt:lpstr>Segmentation</vt:lpstr>
      <vt:lpstr>Segmentation</vt:lpstr>
      <vt:lpstr>Segmentation</vt:lpstr>
      <vt:lpstr>Exceptions</vt:lpstr>
      <vt:lpstr>Exceptions</vt:lpstr>
      <vt:lpstr>Interrupts and exceptions</vt:lpstr>
      <vt:lpstr>Precise interrupt</vt:lpstr>
      <vt:lpstr>Precise interrupt</vt:lpstr>
      <vt:lpstr>Precise interrupt</vt:lpstr>
      <vt:lpstr>Precise interrupt</vt:lpstr>
      <vt:lpstr>Precise interrupt</vt:lpstr>
      <vt:lpstr>Precise interrupt</vt:lpstr>
      <vt:lpstr>Precise interrupt</vt:lpstr>
      <vt:lpstr>Precise interrupt</vt:lpstr>
      <vt:lpstr>Precise exception</vt:lpstr>
      <vt:lpstr>Precise exception</vt:lpstr>
      <vt:lpstr>Precise exception</vt:lpstr>
      <vt:lpstr>Precise exception</vt:lpstr>
      <vt:lpstr>Precise exception</vt:lpstr>
      <vt:lpstr>Precise exception</vt:lpstr>
      <vt:lpstr>Precise exception</vt:lpstr>
      <vt:lpstr>Precise exception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407</cp:revision>
  <cp:lastPrinted>2020-01-06T12:49:31Z</cp:lastPrinted>
  <dcterms:created xsi:type="dcterms:W3CDTF">2020-01-04T14:42:09Z</dcterms:created>
  <dcterms:modified xsi:type="dcterms:W3CDTF">2021-01-29T11:21:00Z</dcterms:modified>
</cp:coreProperties>
</file>