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0.xml" ContentType="application/inkml+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2.xml" ContentType="application/inkml+xml"/>
  <Override PartName="/ppt/notesSlides/notesSlide18.xml" ContentType="application/vnd.openxmlformats-officedocument.presentationml.notesSlide+xml"/>
  <Override PartName="/ppt/ink/ink1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4.xml" ContentType="application/inkml+xml"/>
  <Override PartName="/ppt/notesSlides/notesSlide21.xml" ContentType="application/vnd.openxmlformats-officedocument.presentationml.notesSlide+xml"/>
  <Override PartName="/ppt/ink/ink15.xml" ContentType="application/inkml+xml"/>
  <Override PartName="/ppt/notesSlides/notesSlide22.xml" ContentType="application/vnd.openxmlformats-officedocument.presentationml.notesSlide+xml"/>
  <Override PartName="/ppt/ink/ink16.xml" ContentType="application/inkml+xml"/>
  <Override PartName="/ppt/ink/ink17.xml" ContentType="application/inkml+xml"/>
  <Override PartName="/ppt/notesSlides/notesSlide23.xml" ContentType="application/vnd.openxmlformats-officedocument.presentationml.notesSlide+xml"/>
  <Override PartName="/ppt/ink/ink18.xml" ContentType="application/inkml+xml"/>
  <Override PartName="/ppt/notesSlides/notesSlide24.xml" ContentType="application/vnd.openxmlformats-officedocument.presentationml.notesSlide+xml"/>
  <Override PartName="/ppt/ink/ink19.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0.xml" ContentType="application/inkml+xml"/>
  <Override PartName="/ppt/notesSlides/notesSlide27.xml" ContentType="application/vnd.openxmlformats-officedocument.presentationml.notesSlide+xml"/>
  <Override PartName="/ppt/ink/ink21.xml" ContentType="application/inkml+xml"/>
  <Override PartName="/ppt/notesSlides/notesSlide28.xml" ContentType="application/vnd.openxmlformats-officedocument.presentationml.notesSlide+xml"/>
  <Override PartName="/ppt/ink/ink2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23.xml" ContentType="application/inkml+xml"/>
  <Override PartName="/ppt/notesSlides/notesSlide31.xml" ContentType="application/vnd.openxmlformats-officedocument.presentationml.notesSlide+xml"/>
  <Override PartName="/ppt/ink/ink24.xml" ContentType="application/inkml+xml"/>
  <Override PartName="/ppt/notesSlides/notesSlide32.xml" ContentType="application/vnd.openxmlformats-officedocument.presentationml.notesSlide+xml"/>
  <Override PartName="/ppt/ink/ink25.xml" ContentType="application/inkml+xml"/>
  <Override PartName="/ppt/notesSlides/notesSlide33.xml" ContentType="application/vnd.openxmlformats-officedocument.presentationml.notesSlide+xml"/>
  <Override PartName="/ppt/ink/ink26.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27.xml" ContentType="application/inkml+xml"/>
  <Override PartName="/ppt/notesSlides/notesSlide36.xml" ContentType="application/vnd.openxmlformats-officedocument.presentationml.notesSlide+xml"/>
  <Override PartName="/ppt/ink/ink28.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29.xml" ContentType="application/inkml+xml"/>
  <Override PartName="/ppt/notesSlides/notesSlide40.xml" ContentType="application/vnd.openxmlformats-officedocument.presentationml.notesSlide+xml"/>
  <Override PartName="/ppt/ink/ink30.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31.xml" ContentType="application/inkml+xml"/>
  <Override PartName="/ppt/notesSlides/notesSlide43.xml" ContentType="application/vnd.openxmlformats-officedocument.presentationml.notesSlide+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574" r:id="rId3"/>
    <p:sldId id="801" r:id="rId4"/>
    <p:sldId id="802" r:id="rId5"/>
    <p:sldId id="715" r:id="rId6"/>
    <p:sldId id="809" r:id="rId7"/>
    <p:sldId id="723" r:id="rId8"/>
    <p:sldId id="725" r:id="rId9"/>
    <p:sldId id="726" r:id="rId10"/>
    <p:sldId id="716" r:id="rId11"/>
    <p:sldId id="727" r:id="rId12"/>
    <p:sldId id="728" r:id="rId13"/>
    <p:sldId id="737" r:id="rId14"/>
    <p:sldId id="730" r:id="rId15"/>
    <p:sldId id="729" r:id="rId16"/>
    <p:sldId id="766" r:id="rId17"/>
    <p:sldId id="767" r:id="rId18"/>
    <p:sldId id="803" r:id="rId19"/>
    <p:sldId id="804" r:id="rId20"/>
    <p:sldId id="805" r:id="rId21"/>
    <p:sldId id="806" r:id="rId22"/>
    <p:sldId id="807" r:id="rId23"/>
    <p:sldId id="808" r:id="rId24"/>
    <p:sldId id="810" r:id="rId25"/>
    <p:sldId id="513" r:id="rId26"/>
    <p:sldId id="514" r:id="rId27"/>
    <p:sldId id="684" r:id="rId28"/>
    <p:sldId id="515" r:id="rId29"/>
    <p:sldId id="666" r:id="rId30"/>
    <p:sldId id="676" r:id="rId31"/>
    <p:sldId id="590" r:id="rId32"/>
    <p:sldId id="668" r:id="rId33"/>
    <p:sldId id="669" r:id="rId34"/>
    <p:sldId id="670" r:id="rId35"/>
    <p:sldId id="667" r:id="rId36"/>
    <p:sldId id="671" r:id="rId37"/>
    <p:sldId id="672" r:id="rId38"/>
    <p:sldId id="673" r:id="rId39"/>
    <p:sldId id="674" r:id="rId40"/>
    <p:sldId id="812" r:id="rId41"/>
    <p:sldId id="813" r:id="rId42"/>
    <p:sldId id="257" r:id="rId43"/>
    <p:sldId id="814" r:id="rId44"/>
    <p:sldId id="679" r:id="rId45"/>
    <p:sldId id="8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10:56.706"/>
    </inkml:context>
    <inkml:brush xml:id="br0">
      <inkml:brushProperty name="width" value="0.05292" units="cm"/>
      <inkml:brushProperty name="height" value="0.05292" units="cm"/>
      <inkml:brushProperty name="color" value="#FF0000"/>
    </inkml:brush>
  </inkml:definitions>
  <inkml:trace contextRef="#ctx0" brushRef="#br0">19597 1852 0,'0'0'0,"-35"106"31,35-71-15,0-17-16,-18 35 15,18 17 1,18 18 0,-1-17-1,1 0 1,-18-36 0,17 35-1,-17-17 1,18 0 15,0 0-15,-18-35-1,17 17 1,-17 0 0,0 1-1,18-1 1,-18 0-1,18 18 1,-1-18 0,-17 1-1,0-1 1,18-17 0,-18 17-1,0 0 1,0-17-1,0 17 17,0-17-17,0 17 1,0-17 0,0 17-1,0-17 1,0-1-1,0 1 32,-18-1-15,1-17-17,-1 0 1,0 18-1,-17-18-15,0 18 16,17-18 15,1 0-15,-1 0 15,0 0-15,-17 0-1,17 0 1,1 0 0,-1 0-1,0 0 17</inkml:trace>
  <inkml:trace contextRef="#ctx0" brushRef="#br0" timeOffset="1249.46">19738 2011 0,'0'0'0,"0"17"0,0 1 0,0 35 16,0-18-1,0 1-15,-18 16 32,18-34-32</inkml:trace>
  <inkml:trace contextRef="#ctx0" brushRef="#br0" timeOffset="1282.83">19703 2293 0,'0'18'0</inkml:trace>
  <inkml:trace contextRef="#ctx0" brushRef="#br0" timeOffset="2016.58">19685 2328 0,'0'18'16,"35"-106"15,-88 158-15,89-105-16,-72 53 16,36-36-16,-17 0 15,17-17 1,35 123-16,-70-211 15,35 88 1,0 17-16,17-17 16,-17-36-1,18 18 1,-18 18 0,18 0-1,-18-36 1,17 1 15,1-1-15,-18 0-1,0 1 1,0 35 0,0-18-1,-18 17 1,18-17-1,0 1 1,18 16 0,-18-34-1,0 34 1,0 1 15,0 18-31,-18-1 31,1 0-15,-1 18 0,-17 18-1,-1 17 1,-34 0 0,17 18-1,0-17 1,18-19-1,0-17 1,17 18 0,0-18-1,1 0 17</inkml:trace>
  <inkml:trace contextRef="#ctx0" brushRef="#br0" timeOffset="5857.05">19173 14305 0,'0'0'0,"18"0"0,0 0 16,-1 0-16,1-17 16,35 17-1,0 0 1,17 0-1,-34 0 1,-19 0 0,1 0-1,0 0 1,-1 0 0,1 0 15,-18 17 125,0 1-156,0-1 16,0 1-1,0 53 1,0-18 0,0-36-16,0 36 15,18 53 1,-1 0-1,1-18 1,17-35 0,-35-18-1,18 18 1,17 35 0,-17-17-1,-18-1 1,17-34-1,-17 17 1,0-1 0,18 1-1,-18 18 1,0-18 0,0 35-1,0-35 1,0 0-1,-18-18 1,18 0 15,0-17-15,0 0 0,0-1-1,0 1 1,0 17-1,0 1 1,0-1 0,0-18-1,0 1 1,0 17 0,18 1-1,-18-1 1,0-17-1,0-1 1,0 18 0,0 1-1,0-19 17,0 1-17,0 0 16,0-1-15,0 1 15,-18-18-15,18 18 0,-17-18-1,17 17-15,-18-17 16,0 18-1,1 0 1,-19-1 15,1 1-15,35-1-16,-35 1 16,0 0-1,-1-1 1,19-17-1,-1 0 1,0 0 0,18-17-1,0-1 1</inkml:trace>
  <inkml:trace contextRef="#ctx0" brushRef="#br0" timeOffset="8284.76">20496 10936 0,'18'0'16,"0"0"-16,-1 0 15,1-18-15,0 18 16,17 0 0,-17-17-1,-18 34 17,0 1-1</inkml:trace>
  <inkml:trace contextRef="#ctx0" brushRef="#br0" timeOffset="49824.6">18874 3757 0,'-18'0'31,"36"0"235,-1 0-219,1 0-32,0 0-15,-1 0 16,18 0 0,18 0-1,-35 0 1,0 0-16,17 0 15,18 0 1,-18 0 15,0 0-15,-17 0 15,-18 18-15,0-1 15,0 1-15,0 0-1,0-1 1,0 1 0,0 0-1,0 17 1,0 18-1,0 0 1,0-18 0,18-17-1,-18 17 1,0 53 0,17-17-1,19 17 1,-1-18-1,18 1 1,0-18 0,-36 17-1,1-17 1,0-17 0,-18 52-1,17 0 1,1 18-1,-18-36 1,18-17 15,-1 18-15,-17-18 0,18 0-1,-1 0 1,-17-18-16,18 18 15,17 35 1,-17 0 0,17-17-1,-35-18 1,18-36-16,-18 19 16,0 34-1,18-35 1,-18-17-1,0 17 1,17 1 15,-17-19-15,18 36 0,-18-35-1,0 17 1,0 0-1,0-17 1,0 0 0,0-1-16,-18 1 15,1 17 1,17 0 0,0-17-1,-18 0 1,18-1-1,0 19 1,0-1 15,0-17-15,0-1 0,18-17-1,-18 18 1,0-1 62,-18-17-47,18 18-15,-18-18-1,1 18-15,-36-1 16,17-17 0,19 18-1,-18 0 1,-1-18-16,-17 0 16,-17 17-1,17-17 1,18 0-1,-18 0 1,17 0 0,1 18-1,17-18 1,-17 0 0,18 0-1,17 18 32,-18-18-31,0 0 15</inkml:trace>
  <inkml:trace contextRef="#ctx0" brushRef="#br0" timeOffset="51091.89">19791 5115 0,'0'0'0,"0"18"16,17-18-1,1 0 17,0 0-17,-1 0 1,19-18 0,-1 18-16,0-17 15,0-1 1,-17 18-1,-18 18 17,-18-1-17</inkml:trace>
  <inkml:trace contextRef="#ctx0" brushRef="#br0" timeOffset="67864.32">17939 7373 0,'0'0'0,"-18"0"0,0 0 16,1 0 0,17 18-1,-18-18 1,1 0 0,34 0 93,1 0-78,-1-18 0,1 18-31,0 0 32,-1 0-32,1 0 31,-18-18-31,18 18 16,-1 0-1,1 0 1,0-17-16,-1 17 15,1 0 17,0 0-17,17 0 1,-18 0 0,19 0-1,-1 0 1,0 0-1,-17 0 1,17 0 0,-17 0-1,17 0 1,0 0 0,18 0-1,-17 0 1,16 0-1,1 0 17,0 0-17,-17 0 1,16 0 0,-16 0-1,17 0 1,0 0-1,-36 0-15,19-18 16,34 18 0,-17 0-1,0 0 1,-35 0 0,34 0-1,1 0 1,0 0-1,18 0 17,-18 0-17,-36-18-15,36 18 16,0 0 0,18 0-1,-36 0 1,18 0-1,0 0 1,0 0 0,-18 0-1,18 18 1,18 0 0,17-18-1,0 0 1,-35 17-1,0-17 1,0 0 15,0 0-15,-18 0 0,0 0-1,0 0 1,1 0-1,-1 0 1,0 0 0,1 18-1,-1-18 1,-17 0 0,-18 18 15,-18-18 0,0 0 16</inkml:trace>
  <inkml:trace contextRef="#ctx0" brushRef="#br0" timeOffset="76519.45">20091 7602 0,'17'0'125,"1"0"-109,-18-17-1,18 17 1,-1 0 15,1 0-15,17 0-1,0 0 1,-17 0 0,0 0-1,-18 17 32,17-17-31,-17 18-1,0 0 1,18-1 0,-18 1-16,0 0 15,18 34 1,-18 1 0,17 0-1,-17-17 1,18-19-16,-18 36 15,18 0 1,-18 18 0,0 17 15,0-18-15,0-34-1,0 34 1,0 1-1,0-1 1,0-34 0,0 52-1,0-18 1,0 1 0,0-18-1,0 17 1,0-17-1,0 0 1,17 18 0,1-36-1,-18 36 17,17-1-17,1 1 1,-18-36-1,18-17-15,-18 17 16,0 18 0,17 0-1,-17 0 1,-17-18 0,-1 35-1,18 1 1,0 0-1,0-19 1,0-34-16,0 17 16,18 18-1,-18 0 17,0 0-17,0-35 1,17 17-1,-17 0 1,0-17 0,0 0-1,0-1 32,0 1-16,0 0-15,-17-18-16,17 17 31,0 1-15,0-1 15,-18-17 0,18 18-15,-35-18 0,35 18-16,-18-18 15,-35 17 1,18 1 0,17 0-1,-17-18 1,0 0-1,17 0 1,1-18 0,-1 18 15,18-18-31,0 1 31</inkml:trace>
  <inkml:trace contextRef="#ctx0" brushRef="#br0" timeOffset="82967.85">18715 11518 0,'0'0'0,"-18"0"31,1 0-15,-1 0 0,36 0 46,-1 0-46,1 0-1,-1 0 1,19 0 0,-1 0-1,-17 0-15,35 0 16,0-17-1,-1 17 1,-16 0 0,-36 17 187,0 1-188,0-1 1,0 1 0,0 0-16,-18 52 15,18-17 1,0 0 0,0-35-1,0 35 1,0-36-16,0 19 15,-18 17 1,18 17 0,-17 1-1,17-36 1,17-17-16,-17 17 16,36 0-1,-36 0 1,17 1-1,-17 17 1,-17 17 0,17 18-1,0-17 1,0-18 15,17 17-15,19-17-1,-19 0 1,1 0 0,0 0-1,-18-18 1,0 18 0,17-17-1,1-1 1,-18 0-1,17 0 1,1 18 0,-18 0-1,0-18 1,18 36 15,-18 0-15,17-1-1,-17-17 1,0-35 0,18 17-1,-18-17 1,0 17 0,0-18-1,0 1 1,0 35-1,0-18 1,0 18 0,0-17-1,0-19 17,0 1 30,-18-18-62,1 0 16,-1 0-1,0 0 1,18 17-16,-17-17 16,-1 0-1,-17 0 1,17-17-1,1 17 1,-1-18 0,0 18-1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39:02.241"/>
    </inkml:context>
    <inkml:brush xml:id="br0">
      <inkml:brushProperty name="width" value="0.05292" units="cm"/>
      <inkml:brushProperty name="height" value="0.05292" units="cm"/>
      <inkml:brushProperty name="color" value="#FF0000"/>
    </inkml:brush>
  </inkml:definitions>
  <inkml:trace contextRef="#ctx0" brushRef="#br0">9842 7038 0,'0'0'0,"-17"0"16,17-18-1,0 36 95,0 0-110,17-1 15,1-17 1,0 18-16,35-18 16,-18-18-16,53-17 15,71-18 17,-18 0-17,-70 18 1,-54 35-16</inkml:trace>
  <inkml:trace contextRef="#ctx0" brushRef="#br0" timeOffset="1318.94">10866 8061 0,'0'18'63,"0"-1"-48,0 1-15,0 17 16,0 0-1,17-17-15,-17 0 16,18-18 0,-18 17-1,53-17 1,0-17 0,0-1-1,-18 0-15,18 1 16,0-18-1,0 35 1,-36 17 15,-17 1-31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39:31.609"/>
    </inkml:context>
    <inkml:brush xml:id="br0">
      <inkml:brushProperty name="width" value="0.05292" units="cm"/>
      <inkml:brushProperty name="height" value="0.05292" units="cm"/>
      <inkml:brushProperty name="color" value="#FF0000"/>
    </inkml:brush>
  </inkml:definitions>
  <inkml:trace contextRef="#ctx0" brushRef="#br0">25700 10231 0,'0'0'0,"-18"0"0,1 0 31,-1 0-15,0 0 0,1 0-1,-1 0 1,0 0-1,1 17 17,34-17-1,1 0 0,0 0-31,-1 0 0,36 0 16,-17 0-1,34 0 1,89-17 0,0 17-1,-18 0 1,-53-18 0,35 18-1,1-18 1,-18 18-1,-36-17 1,-35 17-16,54 0 16,34-18-1,1 18 1,-36 0 15,-53 0-31,0 0 16,1 0-16,17 0 31,35 0-15,-35 0-1,52 0 1,1 0 0,-17 0-1,-19 0 1,-17 0-1,18-18 1,-1 18 0,18 0-1,-35 0 1,-17 0-16,34 0 16,18 0-1,18 0 1,-35 0 15,-54 0-15,19 0-1,-19 0 1,1 0 0,-36-17 15,1 17-31</inkml:trace>
  <inkml:trace contextRef="#ctx0" brushRef="#br0" timeOffset="43151.1">21572 14182 0,'0'0'16,"-17"-18"-16,17 0 31,17 18 16,1 0-32,0 0-15,35 0 16,35-17 0,-35 17-16,70 0 15,71-18 1,0 18 0,-35 0-1,-36 0 1,71 0-1,36 0 17,-1 0-17,-88 18 1,-70-18-16,70 17 16,35-17-1,-52 18 1,-18-18-1,-36-18 1,-17 18-16,70 0 16,124 0-1,36 0 1,-19 18 0,-123 0-1,53-18 1,-17 17-1,17-17 1,-71 0 15,54 0-15,-54 18 0,-52-18-1,-89 0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42:09.447"/>
    </inkml:context>
    <inkml:brush xml:id="br0">
      <inkml:brushProperty name="width" value="0.05292" units="cm"/>
      <inkml:brushProperty name="height" value="0.05292" units="cm"/>
      <inkml:brushProperty name="color" value="#FF0000"/>
    </inkml:brush>
  </inkml:definitions>
  <inkml:trace contextRef="#ctx0" brushRef="#br0">11342 7602 0,'-18'0'16,"36"0"15,-1 0-15,1 0-1,-18-17-15,35 17 16,36-18-1,-18 18 1,-18 0-16,18 0 16,35 0-1,-35 0 1,0 0 0,-18 0-1,36-18 16,17 18-15,-17 0 0,-1 0-1,-35-17 1,1 17 0,-1 17-1,0-17 1,1 18-1,34-18 1,-17 0 0,35 0-1,18 0 1,-53 0 0,53 0-1,-18 0 16,0 0-15,0 0 0,-17-18-1,70 18 1,0-17 0,-17 17-1,-36 0 1,18-18-1,-53 18 1,-36 0 0,1 0-1,0 0 1,-1 0 0,1 0 15,17 0-16,18 0 1,35-17 0,18 17-1,0-18 1,0 18 0,-36 0-1,18 0 1,18-18-1,0 18 1,-35 0 0,17 0-1,0 0 1,0-17 0,-17 17 15,-36 0-31,53-18 15,36 18 1,-1 0 0,1-18-1,-18 18 1,35 0 0,0 0-1,0 0 1,-35 0-1,-36 0 1,-34 0-16,34 0 16,54 0-1,-36 0 1,-18 0 0,-34 18-1,-19-18 1,1 0 15,0 0 0,-1 0-15,1 0 0,-1 0-1,1 0 1,0 0-16,17 0 15,36 18 1,17-18 0,-18 0-1,-34 0-15,16 0 16,1 0 0,-17 0 15,-54 0 16,0 0-32</inkml:trace>
  <inkml:trace contextRef="#ctx0" brushRef="#br0" timeOffset="5524.82">15169 10283 0,'36'0'16,"-1"0"0,71-17-1,88-1 1,35 1-1,-70 17 1,53-18 0,-160 18-16,54 0 15,-17 0 1,-37 0 0,-34 0-1,0 0 1,-36 0 78,0 0-79</inkml:trace>
  <inkml:trace contextRef="#ctx0" brushRef="#br0" timeOffset="8402.58">22454 10283 0,'36'0'0,"-72"0"0,107 0 16,105 0-1,-88 0 1,71 0 0,-71 0-1,-35 0-15,36 0 16,34 0-1,-17 0 1,17 0 0,-52 0-1,35 0 1,-1 0 15,1 0-15,-53 0-1,-17 0-15,87 0 16,-17 0 0,70 0-1,18-17 1,-70 17 0,-71 0-16,35 0 15,53 0 1,-35 0-1,0 0 1,-18 0 0,53-18-1,35 18 1,18 0 15,-17-17-15,-54 17-1,18 0 1,18 0 0,-18 0-1,-35 0 1,70 0 0,18 0-1,0 0 1,-70 0-1,-71 0-15,53 0 16,52 0 0,1 0-1,-18-18 17,-53 18-32,1 0 31,-36 0-16,-18 0 1,-17 0 0,-1 0-16,18 0 15,36 0 1,-36 0 0,1 0-1,-19 0 1,1 0 15,-36 0 0,1 0 1,17-18-17,-18 18-15</inkml:trace>
  <inkml:trace contextRef="#ctx0" brushRef="#br0" timeOffset="24544.54">16951 10301 0,'0'0'0,"0"-18"15,18 18 1,-1 0 62,1 0-62,0 0-1,17 0-15,88-17 16,54-1-1,-89 1 1,-35 17-16,0 0 16,0 0-1,-71 0 48,0 0-63</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43:58.802"/>
    </inkml:context>
    <inkml:brush xml:id="br0">
      <inkml:brushProperty name="width" value="0.05292" units="cm"/>
      <inkml:brushProperty name="height" value="0.05292" units="cm"/>
      <inkml:brushProperty name="color" value="#FF0000"/>
    </inkml:brush>
  </inkml:definitions>
  <inkml:trace contextRef="#ctx0" brushRef="#br0">4516 12347 0,'0'18'16,"0"-1"15,17-17 63,1 0-47,-1 0-47,1 0 15,17-17-15,54 17 16,16 0 0,-34 0-1,-53-18 1,52 18-1,1 0 1,-1 0 0,18 0-1,-35 0 1,36 0 0,-1 0-1,-18 0 1,-17 0-1,-17 0 1,16 0 0,19 0-1,17 0 1,-35 0 0,35 0 15,0-17-16,18 17 1,0 0 0,-35 0-1,17 0 1,0 0 0,-35 0-1,-18 0 1,-17 0-1,17 0 1,1 0 0,52 0-1,-18-18 1,54 18 15,-18 0-15,-18 0-1,-35 0 1,-18 0 0,35 0-1,36 0 1,35-18 0,-52 18-1,34 0 1,-52 0-1,-36 0 1,-17 0 0,-1 0-1,36 0 1,0 0 15,35 0-15,-17 0-1,-1 0 1,-17 0 0,-17 0-1,-19 0 1,18 0 0,36 0-1,35 0 1,35 0-1,-53 0 1,36 0 0,-54 0-1,-35 0 1,-17 0 15,17 0 0,-17 0-15,35 0 0,-18 0-1,-17 0-15,17 0 16,18 0 0,-18 0-1,-17 0 1,0 0-1,-36 0 157</inkml:trace>
  <inkml:trace contextRef="#ctx0" brushRef="#br0" timeOffset="8566.62">23354 12365 0,'0'0'16,"-18"0"-1,36 0 32,0 0 16,-1 0-48,1 0-15,-1 0 16,54 17-1,0-17 1,-19 0 0,-34 0-16,35 0 15,18 18 17,17-18-17,0 0 1,18 0-1,-53 0 1,35 0 0,0 0-1,0 0 1,-35 0 0,35 18-1,18-18 1,-18 0-1,1 17 1,-36-17 0,35 0 15,0 0-15,18-17-1,-36 17 1,-52 0-16,53 0 15,-1-18 1,18 18 0,-52 0-1,34-18 1,-35 18 0,18 18-1,0-18 1,0 0-1,18 18 1,-18-18 0,-18 0 15,-53 0 16,1 0-32</inkml:trace>
  <inkml:trace contextRef="#ctx0" brushRef="#br0" timeOffset="47992.51">4692 11359 0,'0'0'0,"-18"0"15,1 0 17,17 18-17,-18-18-15,0 0 32,1 0-17,-1 0-15,0 0 16,1 0-1,34 0 32,1 0-31,0 0 0,35 0-1,-36 0 1,1 0-16,17 0 15,36 0 1,-1 0 0,19-18-1,-19 18 1,18 0 0,0 0-1,-17 0 1,-36 0-1,-17 0-15,17 0 16,1 0 0,34 0 15,1 0-15,-36 0-1,35 18 1,1-18-1,17 0 1,0 0 0,-35 0-1,53 0 1,-18 0 0,1 0-1,-19 0 1,-35 0-1,18 18 1,18-18 15,-1 0-15,-17 0 0,36 0-1,-19 0 1,-17 0-1,-18 0 1,-17 0-16,17 0 16,18-18-1,18 18 1,34-18 0,-34 18-1,-36-17-15,53 17 16,36-18-1,-18 18 17,-53 0-17,-36-17-15,19 17 16,17 0 0,-18 0-1,18 0 1,35-18-1,0 18 1,36 0 0,-19-18-1,-52 18 1,18 0 0,-36 0-1,0 0 1,18-17-1,18 17 17,-1 0-17,36 0 1,35 0 0,-17 0-1,-71 0 1,17 0-1,-34 0 1,-19 0 0,1 0-1,0 17 1,17-17 0,-17 0-1,17 0 1,-18 0 15,1 0-15,0 0-1,-1 0 1,1 0 15,-36 0 16,1 0-31</inkml:trace>
  <inkml:trace contextRef="#ctx0" brushRef="#br0" timeOffset="72398.12">3334 11448 0,'17'0'47,"1"0"-16,0-18-15,35 18-1,-18-18 1,0 18-16,18-17 16,35-19-1,-17 19 1,-1-1 15,1 1-31,-36-1 16,0 18 15,1-18-31,-1 18 31,0-17-15,1 17-1,-1-18 1,0 18 0,-52 0 15</inkml:trace>
  <inkml:trace contextRef="#ctx0" brushRef="#br0" timeOffset="72832.14">3810 11218 0,'-18'0'0,"36"0"0,-18 0 63,18 0-63,-1 0 16,1-17-16,0 17 15,17 0-15,18-18 16,35-17-1,-35 17 1,-35 18 15,-1 18-15,-34 17 0,-1 18-1,-17 0 1,-1 0-1,1-36 1</inkml:trace>
  <inkml:trace contextRef="#ctx0" brushRef="#br0" timeOffset="85825.08">3863 15452 0,'35'-18'0,"-70"36"0,105-36 16,-34 0-16,105-35 15,-71 36 1,1-1-1,-36 1 1,-52 34 15,-1-17-15,0 35 0,1-35-1,-1 18 1,0-18-1</inkml:trace>
  <inkml:trace contextRef="#ctx0" brushRef="#br0" timeOffset="86142.46">4022 15275 0,'-18'0'0,"18"-17"16,-18 34 15</inkml:trace>
  <inkml:trace contextRef="#ctx0" brushRef="#br0" timeOffset="86358.78">4128 15328 0,'17'0'0,"-34"0"0,69 0 16,-16 0-16,87-17 15,-35-1 1,-70 18 0,-18-18-1,-18 54 1,-35-1-1,18 0 17,0-17-32,17-1 0</inkml:trace>
  <inkml:trace contextRef="#ctx0" brushRef="#br0" timeOffset="-73996.03">16792 14340 0,'-17'0'0,"-36"18"16,17-18 0,19 18-1,-1-18-15,-17 0 16,0 17-1,17-17 1,0 18 15,36 0 1,35-1-17,0-17 1,-18 0-16,71-17 15,0 17 1,52-36 0,36 19-1,18-1 1,-71 0 0,-70 18-16,70-17 15,71 17 1,-18-18-1,17 1 17,-52 17-17,53 0 1,-54 0 0,-52 0-1,-18-18 1,-17 18-1,35 0 1,0-18 0,-18 18-1,18 0 1,-18 0 0,-53 0-1,-17 0 1,-36 0 15,1-17-15,-1 17-1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46:26.348"/>
    </inkml:context>
    <inkml:brush xml:id="br0">
      <inkml:brushProperty name="width" value="0.05292" units="cm"/>
      <inkml:brushProperty name="height" value="0.05292" units="cm"/>
      <inkml:brushProperty name="color" value="#FF0000"/>
    </inkml:brush>
  </inkml:definitions>
  <inkml:trace contextRef="#ctx0" brushRef="#br0">10178 6244 0,'-18'0'0,"36"0"0,-54 0 15,19-17 1,-1 17 0,36 0 15,-1 0-15,1 0-1,17 0 1,36 17-1,17-17 1,0 0 0,-52-17-16,52 17 15,-53 0 1,53-18 0,36 18-1,-1 0 1,1-18-1,-54 1 1,36-1 0,35 0-1,35 1 1,-70 17 0,18 0-1,-71 0 1,-36 0-1,-17 17 79</inkml:trace>
  <inkml:trace contextRef="#ctx0" brushRef="#br0" timeOffset="4079.99">8819 7479 0,'0'0'16,"-17"0"-16,-36 0 16,35 0-16,-17 0 15,0 18 1,-1-18 0,19 0-1,34 0 63,1 0-62,0 0-16,-1 0 16,36 0-1,-35 17-15,35-17 16,-36 0-16,54 0 15,17 0 1,18 0 0,-35 0-1,34 0 1,19 0 0,-18-17-1,-18 17 16,-18 0-15,54 0 0,-18 17-1,17-17 1,-17 0 0,-35 0-1,-18 18 1,-1-18-1,-16 0 1,-1 0 0,0 0-1,1 0 1,17 0 0,-18-18-1,-18 18 1,1 0 31</inkml:trace>
  <inkml:trace contextRef="#ctx0" brushRef="#br0" timeOffset="12611.11">9790 9525 0,'-18'0'0,"36"0"0,-107 0 16,54 0 15,0 0-15,17 0 0,1 0-1,17 18 32,17-1-31,1-17-1,-18 18 1,17-18-16,1 0 16,0 0-1,35 0 1,-18-18-1,-17 18-15,17 0 16,53-17 0,18 17 15,-18-18-15,-35 18-1,35 0 1,0 0-1,18-18 1,-35 18 0,-36 0-16,36 0 15,34-17 1,-16 17 0,-1-18-1,-35 18 1,35 0-1,0 0 1,53 0 15,0 0-15,-35 0 0,35 0-1,-35-18 1,-71 18-1,-17 0 1,-36 0 172</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47:07.729"/>
    </inkml:context>
    <inkml:brush xml:id="br0">
      <inkml:brushProperty name="width" value="0.05292" units="cm"/>
      <inkml:brushProperty name="height" value="0.05292" units="cm"/>
      <inkml:brushProperty name="color" value="#FF0000"/>
    </inkml:brush>
  </inkml:definitions>
  <inkml:trace contextRef="#ctx0" brushRef="#br0">21731 11659 0,'0'0'0,"-18"0"16,18 18-1,18-18 48,0 0-48,-1 0 1,19 0-16,17 0 16,-18 0-1,18 0 1,17 0 0,-52 0-1</inkml:trace>
  <inkml:trace contextRef="#ctx0" brushRef="#br0" timeOffset="2501.73">21449 11765 0,'18'0'47,"-18"-17"-47,35 17 16,18-18-1,17-17 1,-17 35 15,-35-18-31,17 18 16,18-18 0,-18 1-1</inkml:trace>
  <inkml:trace contextRef="#ctx0" brushRef="#br0" timeOffset="43464.2">21396 11730 0,'0'0'16,"0"-18"-16,-18 18 15,1 0-15,34 0 63,-17 18-48,18-18 1,17 18 0,36-18-1,52-36 1,-35-17 0,-52 36-16,70-19 15,-1-34 1,-34 35-1,-53 35 1,-18 17 47</inkml:trace>
  <inkml:trace contextRef="#ctx0" brushRef="#br0" timeOffset="52847.68">17480 14446 0,'-18'0'31,"1"0"0,-1 0-15,1-17 0,-1 17-16,0 0 15,-17 0 1,-18 0 0,0 0-1,18 0 1,17 0-1,1 0 1,-1 0 0,36 0 62,-1 0-63,1 0-15,0 0 0,34 0 16,-16 0 0,34-18-1,36 18 1,18 0 0,-36-18-1,-35 18 1,17 0-1,1 0 1,17 0 0,-53 0-1,1 0-15,17 0 16,17 0 0,1 0-1,-18 0 1,-18 0-1,35 0 1,1 0 15,-18 0-15,0 18 0,0-18-1,35 0 1,18 0-1,0 0 1,-36 0 0,1 0-1,-18 0 1,-1 0 0,-16-18-1,-19 18-15,36 0 16,18-17-1,-1-1 17,1 18-17,0 0 1,-36 0 0,-18 0-1,1 18 1,0-18 15,-1 0-15,1 0-16,17 0 15,36 17 1,-18-17 0,35 0-1,-18 0 1,-52 18-1,17-18 1,1 0 15,34 0-15,36 0 0,53 0-1,-71 18 1,18-1-1,-53-17 1,-18 18 0,-17-18-1,17 0 1,18 0 0,53 0-1,0 18 1,-1-18 15,-52 0-15,18 0-1,-36 17 1,18-17 0,-35 0-1,52-17 1,18 17-1,18 0 1,18 0 0,-71 0-1,17 0 1,-17 0 0,-35 0-1,-1 0 1,19-18-1,52 0 17,18 1-17,0-1 1,-1 0 0,-52 18-1,-17-17 1,-19 17-1,1 0 17,-1 0 15,1 0-32,0 0 1,17 0 15,0 0-15,-17 0-1,0 0-15,-18 17 188,-18-17-173,18 18 1,-18-18 0,1 0 15,-1-18-31</inkml:trace>
  <inkml:trace contextRef="#ctx0" brushRef="#br0" timeOffset="62967.68">4410 14376 0,'17'-18'31,"-17"0"-16,0 1 17,-17 17-17,-1 0 1,36 0 31,-1 0-16,1 0-31,35 17 16,53-17-1,-18 18 1,-35-18-16,35 0 16,53 18-1,0-18 1,-17 0-1,-18 0 17,52 0-17,36 17 1,0 1 0,0 0-1,-88-1 1,0-17-1,-53 0 1,18 0 0,-19-17-1,-16-1 1,-19 18-16,1 0 16,0-18-1,-1 18 1,-17 18 31,18-18-16</inkml:trace>
  <inkml:trace contextRef="#ctx0" brushRef="#br0" timeOffset="64551.02">9948 14340 0,'-17'0'15,"34"0"-15,-52 0 0,17 0 16,1 0-16,-1 0 31,36 0 63,-1 0-94,1 0 15,53 0-15,52 18 32,1-18-17,-54 18-15,71-18 16,71 0 0,0 0-1,-36-18 1,-70 18-1,123-18 1,-123 1 0,70 17-1,1 0 1,-54 0 0,18 17-1,0-17 16,-35 0-15,-71 0 0,1 0-1,-19 0 1,-34 0 31,-1 18-16,0-18-31,1 18 16</inkml:trace>
  <inkml:trace contextRef="#ctx0" brushRef="#br0" timeOffset="75279.81">10354 15610 0,'0'0'16,"-18"0"31,18-17-32,18 17 95,0 0-95,-1 0 1,1 0-16,0-18 0,52 18 16,18-17-1,1 17 16,-19-18-15,-35 18 0,18 0-1,-35 0 1,-18 18 140,-18-18-156,18 17 16</inkml:trace>
  <inkml:trace contextRef="#ctx0" brushRef="#br0" timeOffset="76792.64">11818 15469 0,'-18'0'16,"36"0"93,0 0-93,-1 18-1,1-18-15,88 18 16,-18-18 0,53 0-1,0-18 1,-17 18 0,-36 0-1,-53 0 1,36 0-1,-18 0 1,-18 0 0,-35-18 156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49:05.175"/>
    </inkml:context>
    <inkml:brush xml:id="br0">
      <inkml:brushProperty name="width" value="0.05292" units="cm"/>
      <inkml:brushProperty name="height" value="0.05292" units="cm"/>
      <inkml:brushProperty name="color" value="#FF0000"/>
    </inkml:brush>
  </inkml:definitions>
  <inkml:trace contextRef="#ctx0" brushRef="#br0">2787 10107 0,'-53'0'31,"18"0"-15,17 18-16,-35-18 15,0 0 1,36 0-1,34 0 17,1 17-32,0-17 15,34 0 17,54-17-17,18-19 1,-18 19-1,70-18 1,-53-1 0,-34 19-1,-54 17 1,-17 0 15,-36 0 32</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50:39.141"/>
    </inkml:context>
    <inkml:brush xml:id="br0">
      <inkml:brushProperty name="width" value="0.05292" units="cm"/>
      <inkml:brushProperty name="height" value="0.05292" units="cm"/>
      <inkml:brushProperty name="color" value="#FF0000"/>
    </inkml:brush>
  </inkml:definitions>
  <inkml:trace contextRef="#ctx0" brushRef="#br0">6914 11254 0,'0'-18'16,"0"0"-16,0 1 31,18 17-15,-18-18-1,-18 71 17,18-35-17,0-1-15,-17 36 16,-18 53 0,17 0-1,0-36 1,18-34-1,-17-1 1</inkml:trace>
  <inkml:trace contextRef="#ctx0" brushRef="#br0" timeOffset="217.18">6579 11465 0,'0'0'15,"18"-17"-15,0 17 16,-1 0 0,1 0-1,-18 17-15</inkml:trace>
  <inkml:trace contextRef="#ctx0" brushRef="#br0" timeOffset="416.83">7020 11448 0,'0'0'31,"18"-18"-31,-18 36 31</inkml:trace>
  <inkml:trace contextRef="#ctx0" brushRef="#br0" timeOffset="1337.38">7514 11165 0,'0'-17'15,"0"34"-15,0-52 16,18 35 0,-18 18-1,17 17 1,-17 53 0,0 18-1,0 0 1,0-71-1,0-17-15,0 17 16,0-53 15,0 1-15,-17-1 0,-1-17-1,-35-18 1,-35 35-1,17 54 1,36 17 0,35-1-1,18 1 1,52-17 0,19-19-1,-36-17 1,70-35-1,-17-36 1,-18-34 0,-35-1 15,-35 53-15,-1-18-16,-17 36 31,-17 35-16,-19 18 1,1 35 0,17 17-1,18 1 1,53-18 0,0-36-1,35 1 1,1 17-1,-72-35 1,19 18-16,-36-1 31,-36 1-15,-34 0 0,-18-1-1,35-17 1</inkml:trace>
  <inkml:trace contextRef="#ctx0" brushRef="#br0" timeOffset="1585.1">8502 11553 0,'0'-17'15,"0"34"-15,18-34 0,-1-1 16,1 18 0,-1 18-1,-52 17 17,18 0-17,-1-17-15,0 0 0</inkml:trace>
  <inkml:trace contextRef="#ctx0" brushRef="#br0" timeOffset="1969">9454 11254 0,'0'-18'0,"0"36"0,18-36 0,-18 0 15,18 1 1,-18-1 0,0 53-1,0 54 1,-36 16 0,19 19-1,-1-71 1</inkml:trace>
  <inkml:trace contextRef="#ctx0" brushRef="#br0" timeOffset="2168.33">9137 11412 0,'-18'0'0,"36"0"0,-36-17 16,18-1-1,18 0 1,17 36 0,18 0-1,-35-18-15</inkml:trace>
  <inkml:trace contextRef="#ctx0" brushRef="#br0" timeOffset="2369.03">9895 11324 0,'0'0'16,"0"-17"0,0-1-1,0 36 16,0-1-31</inkml:trace>
  <inkml:trace contextRef="#ctx0" brushRef="#br0" timeOffset="3236.51">10407 11254 0,'-18'-18'0,"36"36"0,-53-54 0,17 19 31,0 17-15,18 17-1,0 1 1,0 17-1,18 18 1,0-35 0,17-1-1,18-17 1,-18-35 0,-17 18-1,-18-1-15,0 0 16,-35 1-1,-36 17 1,-17 35 15,17 35-15,36-34 0,35 34-1,35-34 1,53-1-1,1-35 1,69-35 0,1-54-1,-35-16 1,-72-1 0,-34-18-1,-36 36 1,-52 88-1,-18 53 1,52 0 0,1 35 15,53-17-15,35-1-1,53-17 1,-18 0-1,-35-35 1,-18 17 0,-53 0-1,-17-17 1,17-18-16,-52 17 16,-36 1-1,18-18 1,35-18-1</inkml:trace>
  <inkml:trace contextRef="#ctx0" brushRef="#br0" timeOffset="17272.12">6473 12206 0,'0'0'15,"-17"0"-15,-18 0 16,-1-18-1,54 18 48,0 0-47,-1 0-1,18-17 1,-17 17-16,35-18 15,35 1 1,18-19 0,18 19-1,17-1 1,-53 0 0,71 18-1,-1-17 1,-34-1 15,-54 18-15,-34 0-16,34 0 15,18-18 1,-17 18 0,-18 0-1,-35 0-15,17 0 16,0 18-1,18-18 1,18 0 0,-19 0-1,1 0 1,0 0 0,-53 18 15,-17-18-16,-1 0 1,-17 17 0,35 1-16</inkml:trace>
  <inkml:trace contextRef="#ctx0" brushRef="#br0" timeOffset="18189.66">9701 11977 0,'-35'0'15,"70"0"-15,-88 0 0,36 17 0,-18-17 16,-18 18 0,17-18-1,1 18 1,17-18 0,36 0 15,0 0-16,17 0 1,36 0 0,-1 0-1,-35 0-15,54-18 16,34 18 0,18-18-1,36 1 16,-54 17-15,71-18 0,-35 1-1,-36 17 1,-35 0 0,-35-18-1,-17 18 1,-19 0-1,1 0 1,-36 0 0,1 0-1,-19 18 1,1-1 0</inkml:trace>
  <inkml:trace contextRef="#ctx0" brushRef="#br0" timeOffset="21151.76">12665 7320 0,'0'0'0,"-18"0"31,0 0 1,36 0 30,0 0-31,-1 0-15,1 0-16,17 0 16,89 0-1,-1-18 1,-17 18-1,0 0 1,-53 0 0,35 18-1,-35 0 17,-18-18-17,-17 0-15,17 0 16,18 0-1,-18 17 1,-17-17 0,0 0 15,-1 0 0,-34 0 32</inkml:trace>
  <inkml:trace contextRef="#ctx0" brushRef="#br0" timeOffset="24640.48">4745 7497 0,'17'0'47,"1"0"0,0 0-16,-1 0-31,1 0 16,17 0-1,18 0 1,18 0 0,-18 0-1,-36 0-15,19 0 16,-19 0-16,36-18 15,0 18 1,18 0 15,17 0-15,-18 0 0,36-18-1,0 18 1,0 0-1,-36 18 1,19-18 0,16 18-1,1-1 1,-17 1 0,-37-18-1,37 0 1,-19 17-1,1-17 17,-1 0-17,36 0 1,35 0 0,-17-17-1,-18 17 1,-54-18-1,-16 18-15,17 0 16,17 0 0,18 0-1,-17 0 1,52-17 0,1 17-1,-1-18 1,1 0-1,-54 18 17,19-17-17,-19-1 1,1 18 0,-1-18-1,-34 18 1,34 0-1,18 0 1,0 0 0,1-17-1,34-1 1,-35 18 0,-17 0-1,-53-18 1,-1 18-16,1 0 15,17 0 17,36-17-17,-1 17 1,1 0 0,-18 0-1,0 0 1,-18 0-1,0 0 1,-17 0 0,17 0-1,-17 17 1,52-17 0,-17 0-1,124 0 16,-89 0-15,35 0 0,-17 0-1,-53 0 1,18 0 0,-19 0-1,19 0 1,0 18-1,52-18 1,18 0 0,-17 18-1,-19-18 1,-52 0 0,-35 0-16,17 17 15,1-17 1,-19 0 31,1 0-32,-1 0 1,19 0 0,-19 0-1,1 0-15,0 0 31</inkml:trace>
  <inkml:trace contextRef="#ctx0" brushRef="#br0" timeOffset="69329.81">4762 8696 0,'0'0'0,"-17"0"15,-1 0 1,1 0 0,-1 0 15,36 0 94,-1 0-125,1 0 16,17 0-1,18 0 1,-35 0-16,52 0 15,18 0 1,1 0 0,-1-18-1,-18 18 1,-52 0-16,88 0 16,-53 0-1,17 0 1,1 18-1,-36 0 17,53-18-17,18 0 1,0-18 0,-53 18-1,-35 0-15,34 0 16,1-18-1,18 18 1,0 0 0,-19 0-1,72 0 1,-1-17 0,-17 17-1,-53 0 1,0 0 15,-18-18-15,-17 18-1,17 0 1,1-18 0,-19 18-16,54-17 15,87-1 1,36 18-1,18-18 1,-88 18 0,34-17-1,-34-1 1,-54 1 0,-17 17-1,53 0 1,18-18 15,52 18-15,18 0-1,-70 0 1,52-18 0,-70 18-1,-36 0 1,-52 0-1,53 18 1,34-18 0,72 0-1,52 18 1,-70-18 0,70 17-1,-53-17 1,-17 0 15,-71 0-15,-35 0-16,36-17 15,122 17 1,-87 0 0,34 0-1,-34 0 1,-71 0-16,35 0 15,35 0 1,-52 0 0,-36 0-1,-17 0-15,17 0 16,53 17 0,54 1-1,34-1 1,-70-17 15,-36 0-31,36 18 16,18-18-1,-36 18 1,-53-18 0,-17 0 15,-1 0 0,-34 0 32,-1-18-48</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55:09.213"/>
    </inkml:context>
    <inkml:brush xml:id="br0">
      <inkml:brushProperty name="width" value="0.05292" units="cm"/>
      <inkml:brushProperty name="height" value="0.05292" units="cm"/>
      <inkml:brushProperty name="color" value="#FF0000"/>
    </inkml:brush>
  </inkml:definitions>
  <inkml:trace contextRef="#ctx0" brushRef="#br0">28628 1482 0,'0'-18'0,"0"36"0,0-54 16,0 54 62,0 0-78,0-1 16,-18 36-1,18 71 1,0 34-1,0-34 1,18-36-16,0 71 16,52 123-1,-17 36 1,0 34 0,-18 36-1,-35-123 1,18 123 15,-1-88-15,1-88-1,0-107 1,-18-16 0,0-72-16</inkml:trace>
  <inkml:trace contextRef="#ctx0" brushRef="#br0" timeOffset="1201.02">28593 1393 0,'-36'0'0,"72"0"0,-89 0 0,17 0 16,19 0 0,-18 18-1,35 0 1,52-1 15,19-34-15,105-19-1,124-34 1,-35 35 0,-106-1-16,176-17 15,159 1 1,-106 16 0,-177 36-1,-158-17 16,-53 34 1,0 1-17,0 17 1,0-17-16,0 35 16,18 88-1,0 71 1,-1 52-1,1-52 1,-1-106-16,36 123 16,71 141-1,17 18 1,-71-141 0,-34-141-16,34 123 15,-17 107 16,0-37-15,-18-34 0,1-106-1,-36-89-15,17 54 16,1-1 0,-18-70-1,0-18 1,-35-17-1,-36-18 1,-88 18 0,-140-1-1,-1 1 1,-247 17 0,-53 1 15,106-1-16,230 0 1,175-35 0,72 0-16</inkml:trace>
  <inkml:trace contextRef="#ctx0" brushRef="#br0" timeOffset="2269.01">28452 2064 0,'17'0'16,"1"0"15,17-18-15,53 0-1,-52 18-15,175-35 16,-70 18-1,124-36 1,88 0 0,-89 17-1,-123 19-15,159-18 16,88-18 15,-105 17-15,-125 19-1,-122-1 1,-19 18 0,1 0-1,-1 0 1,-17 18 0,-17-1 15</inkml:trace>
  <inkml:trace contextRef="#ctx0" brushRef="#br0" timeOffset="3187.21">28540 3052 0,'17'0'16,"-17"-18"-1,18 18-15,53-35 32,17 17-32,106-35 31,53-17-16,-53 34 1,-88 19-16,141-19 16,123-17-1,-35-17 1,-88 35 0,-141-1-1,-53 36-15,35-17 16,-35-1-1,35 0 1,18 18 0,-36-17-1,36 17 17,-53 0-32,-70 0 46,-1 0-30,-35 17 0</inkml:trace>
  <inkml:trace contextRef="#ctx0" brushRef="#br0" timeOffset="4321.14">28892 3845 0,'0'0'0,"18"0"15,53-35 1,-1 17 0,-17 1-16,53-19 15,106-16 1,88-19-1,52 18 1,54 0 15,-177 18-15,71 0 0,-123-1-1,-107 36 1,-52-17-1,-1 17 1,36 0 0,53 0-1,0-18 1,-53 18-16,53-18 16,17 1-1,-88 17 1,-52 17-1,-36 1 1,-18 0 0</inkml:trace>
  <inkml:trace contextRef="#ctx0" brushRef="#br0" timeOffset="5238.02">28892 4568 0,'18'0'0,"-36"0"16,54 0-16,17 0 15,-18 0-15,36-17 16,105-1 0,71-17-1,35 0 1,-70-1 0,-106 36-16,105-17 15,71-19 1,-105 19-1,-89 17 1,-53 0 0,36-18-16,35 18 31,35-17-15,53-1-1,-71 18 1,-70-18-16,35 18 15,-35 0 1,-88 0 15,17 18-31,1-18 16,-1 0-16</inkml:trace>
  <inkml:trace contextRef="#ctx0" brushRef="#br0" timeOffset="7007.84">29157 3757 0,'0'18'63,"0"-1"-63,-18 1 15,-17 35 1,-18 53 0,0-18-1,36-35-15,-36 17 16,17 19 0,36-36-1</inkml:trace>
  <inkml:trace contextRef="#ctx0" brushRef="#br0" timeOffset="7424.86">29439 3792 0,'0'-17'0,"0"34"0,18-34 0,-18-1 16,18 0 0,-18 36 30,0 0-30,-18 35-16,-35 70 31,18-17-15,17-53-16,-35 70 16,-17 36-1,17-71 1,17-52-1,36-19 1</inkml:trace>
  <inkml:trace contextRef="#ctx0" brushRef="#br0" timeOffset="7807.78">30021 3634 0,'0'-18'15,"0"36"-15,18-54 0,-18 19 0,18-1 16,-36 36 31,-17 52-32,-1 18 1,19-17-16,-36 52 16,-18 54-1,18-54 16,18-52-15,18-53-16</inkml:trace>
  <inkml:trace contextRef="#ctx0" brushRef="#br0" timeOffset="8143.27">30427 3598 0,'18'-17'0,"-36"34"0,36-52 16,-1 17-16,-17 1 15,18 17 16,-18 17-15,-18 54 0,-35 52-1,-17 71 1,17-70 0,35-71-16,-35 35 15,18 0 1</inkml:trace>
  <inkml:trace contextRef="#ctx0" brushRef="#br0" timeOffset="8441.98">30903 3545 0,'18'0'0,"-36"0"0,54-17 0,-19-19 32,1 19-17,-18 34 1,-18 54 0,-35 70-1,0-17 1,18-54-16,-18 71 15,36-88-15,-19 35 16,36-52-16</inkml:trace>
  <inkml:trace contextRef="#ctx0" brushRef="#br0" timeOffset="8708.79">31309 3563 0,'18'-18'0,"-36"36"0,53-36 15,-17 1-15,17-1 16,0 0 0,1 36-1,-36 35 1,-36 53-1,-34 35 1,-18 18 0,35-89-1</inkml:trace>
  <inkml:trace contextRef="#ctx0" brushRef="#br0" timeOffset="8877.56">31468 3898 0,'-18'18'32,"0"35"-17</inkml:trace>
  <inkml:trace contextRef="#ctx0" brushRef="#br0" timeOffset="10532.92">28981 3281 0,'17'0'16,"-34"0"-16,52 0 0,-17 0 15,-18-18-15,35 18 16,-17 0 0,-1-17-1,1 17 16,-1 0-15,19-18 0,-19 18-1,36 0 1,-17 0 0,-1-18-1,18 18 1,-18-17-1,18-1 1,-18 18 0,36-18-1,-18 1 1,17-1 0,18 18 15,-17-18-31,17 1 31,18-1-15,0 1-1,-18-1 1,36 0 0,-1 1-1,18-19 1,-70 36-1,17-35 1,-18 17 0,-17 1-1,-17 17 1,-1 0 0,71-18-1,70 1 1,18-1 15,-53 0-15,-88 18-1,-35 0 1,-53 0 15,17 18-15,-17-18-1</inkml:trace>
  <inkml:trace contextRef="#ctx0" brushRef="#br0" timeOffset="11900.85">28981 3581 0,'35'0'0,"-70"0"0,88 0 0,-18 0 16,53-36-1,36 19 1,17-19 0,-18 1-1,-52 18 1,-1-1 0,18 0 15,-17 18-16,35-17 1,-36 17 0,54-18-1,-1 0 1,-34 18 0,-19-17-1,-17 17 1,0-18-1,17 0 1,19 1 0,-19 17-1,54-18 1,34-17 0,1 35 15,-53-18-16,-53 18 1,-18 0 0,-17 0-1,-1 0 32,1 0-47,0-17 16,35 17-1,0-18 1,-36 18-16,19 0 16,-19 0-1,1-18 1,-1 18 0</inkml:trace>
  <inkml:trace contextRef="#ctx0" brushRef="#br0" timeOffset="12551.37">29245 3281 0,'0'0'16,"18"0"-16,-18-18 15,18 18 1,-18 18 15,-18-18-15,-17 35 0,17-17-16,-17 35 15,-18 35 1,18-35-1,17-36 1</inkml:trace>
  <inkml:trace contextRef="#ctx0" brushRef="#br0" timeOffset="12852.58">29439 3246 0,'18'-18'16,"-36"36"-16,36-54 0,0 36 16,-18-17-1,0 34 1,-18 19-1,0-19-15,-17 36 16,17 0 0,-17-18-1,35-17 1</inkml:trace>
  <inkml:trace contextRef="#ctx0" brushRef="#br0" timeOffset="13102.23">29633 3104 0,'18'-17'16,"-36"34"-16,54-34 15,-36 34 1,0 1-1,-18 53 1,-17-1 0,35-35-1,0-17-15,-18 0 16</inkml:trace>
  <inkml:trace contextRef="#ctx0" brushRef="#br0" timeOffset="13336.11">30057 3052 0,'0'-18'0,"0"36"0,17-36 16,-17 36-1,-17 17 1,-1 18-1,-17 17 1,-1-34 0,36-19-1</inkml:trace>
  <inkml:trace contextRef="#ctx0" brushRef="#br0" timeOffset="13569.54">30304 3052 0,'17'0'0,"-34"0"15,34-18-15,1 18 16,-18 18 0,0-1-1,-18 36 1,-17 18-1,17-18 1,1-36-16,17 1 16</inkml:trace>
  <inkml:trace contextRef="#ctx0" brushRef="#br0" timeOffset="13803.04">30692 2981 0,'0'0'16,"17"0"-1,-52 35 17,0 18-17,-1 18 1,36-36-1,-17-17-15</inkml:trace>
  <inkml:trace contextRef="#ctx0" brushRef="#br0" timeOffset="14040.74">31097 2946 0,'0'0'16,"0"-18"0,0 71 15,-17-18-15,-1 1-1,18-19-15,-18 18 16,18-17-16,0 0 15</inkml:trace>
  <inkml:trace contextRef="#ctx0" brushRef="#br0" timeOffset="14240.81">31203 2946 0,'0'0'16,"18"-18"-1,-1 18-15,1 35 32,0 18-17,-1 0 1,-52-18 0</inkml:trace>
  <inkml:trace contextRef="#ctx0" brushRef="#br0" timeOffset="15288.78">28963 2152 0,'0'-18'15,"0"36"-15,0-53 0,18 17 16,-18 0 0,17 18-16,-17-17 31,0-1-31,0 36 47,0-1-32,-35 72 1,-36 52 0,-52 70-1,17 19 1,71-124 0,17-54-16,1 1 15,17-35 1</inkml:trace>
  <inkml:trace contextRef="#ctx0" brushRef="#br0" timeOffset="15689.07">29245 2099 0,'0'-18'16,"0"36"-16,18-36 0,-18 1 0,18-1 16,-1 0-1,-17 36 16,-17 0-15,-19 70 0,-17 53 15,0-17-15,36-54-16,-18 71 15,17-70-15,-35 52 16,18-17-1,17-53 1</inkml:trace>
  <inkml:trace contextRef="#ctx0" brushRef="#br0" timeOffset="16056">29563 2028 0,'0'0'0,"17"-17"15,1 17-15,0-18 16,-18 36 15,0 17-15,-36 71-1,-16 17 1,-1 1 0,35-71-16,-17 53 15,-18 17 1,35-52-1</inkml:trace>
  <inkml:trace contextRef="#ctx0" brushRef="#br0" timeOffset="16423.16">29916 2064 0,'17'-18'16,"-34"36"-16,52-36 0,-18 0 0,1 1 16,0-1-1,-36 36 16,0 17-15,-34 53 15,-19 18-15,18 0 0,18-53-16,-18 35 15,35-53-15,-17 54 16,17-37-1</inkml:trace>
  <inkml:trace contextRef="#ctx0" brushRef="#br0" timeOffset="16772.79">30339 1976 0,'0'-18'0,"0"36"0,18-54 16,-1 19 0,-17 34 15,0 1-16,-17 17 1,17-17-16,-36 52 16,1 54-1,-36 35 1,36-36 0,0-35-1,35-70 1</inkml:trace>
  <inkml:trace contextRef="#ctx0" brushRef="#br0" timeOffset="17106.77">30639 1887 0,'0'0'0,"17"-17"15,1-1 1,-18 53 15,0 18-15,0-35-1,-18 52 1,1 54 0,-19-18-1,1-36 1,18-52-16</inkml:trace>
  <inkml:trace contextRef="#ctx0" brushRef="#br0" timeOffset="17423.78">31080 1834 0,'0'-17'31,"0"34"-15,-18 19 15,0-1-15,18-17-16,-17 35 16,-18 35-1,-1 0 1,19 0-1,-1-53 1</inkml:trace>
  <inkml:trace contextRef="#ctx0" brushRef="#br0" timeOffset="17708.04">31186 2152 0,'0'18'47,"0"-1"-31,-18 1-16,18-1 15,-35 36 1,17 0 0,-17-17-1</inkml:trace>
  <inkml:trace contextRef="#ctx0" brushRef="#br0" timeOffset="21477.94">28822 5027 0,'0'0'0,"18"0"15,-18-18 1,17 18 31,-17-17-47,18 17 15,-1 0 1</inkml:trace>
  <inkml:trace contextRef="#ctx0" brushRef="#br0" timeOffset="21978.75">28928 4939 0,'0'-18'16,"-18"18"-16,0 0 62,1 0-15,17 18 16,0 0-48,0-1-15,0 1 16,0 52 0,0 36-1,17-18 1,-17-52-16,18 34 15,0 18 1,17-52 0,-17-36 15</inkml:trace>
  <inkml:trace contextRef="#ctx0" brushRef="#br0" timeOffset="23014.16">28892 4939 0,'0'-18'47,"18"18"-16,0 0 0,-1 0-15,54 0-1,17 0 1,-35-17 0,-18 17-16,18-18 15,53 18 1,0-18-1,0 1 1,-18 17 0,18 0 15,35-18-15,0 0-1,18 1 1,-36-1-1,36 0 1,-53 18 0,-71 0-1,0-17 1,1 17 0,52-18-1,53-17 1,35 17-1,-70 1 1,0-1 15,-53 18-15,-35 0 0,17 0-1,-18 0 1,54 0-1,35-18 1,0 18 0,-53 0-1,-36 0-15,1 0 16,0 0 0,-54 0-1,1 0 1,17 18-16,-17-18 15,0 18 1,52-18 0,1 0-1,35 0 17,-35 0-17</inkml:trace>
  <inkml:trace contextRef="#ctx0" brushRef="#br0" timeOffset="23730.92">29263 5009 0,'18'-17'0,"-36"34"0,36-52 32,-18 53-1,-18-18-31,0 17 16,-17 54-1,0-18 1,17-18-16,-35 18 15,-17 35 17,34-35-17,19-17 1,-1-36-16</inkml:trace>
  <inkml:trace contextRef="#ctx0" brushRef="#br0" timeOffset="24081.49">29457 4921 0,'18'-17'15,"-36"34"-15,53-52 0,-17 17 32,-18 36-1,-18 17-15,-35 36-1,0 52 1,18-52-1,17-36-15,-17 36 16,35-54-16,-17 19 16,17-19-16</inkml:trace>
  <inkml:trace contextRef="#ctx0" brushRef="#br0" timeOffset="24364.97">29686 4851 0,'18'-18'0,"-18"0"16,-18 54-16,54-72 0,-19 19 16,-17 52 15,-17-35-31,-1 53 15,-17 35 1,-18 36 0,17-36-1,1-35 1,35-36-16</inkml:trace>
  <inkml:trace contextRef="#ctx0" brushRef="#br0" timeOffset="24615.92">29951 4886 0,'0'0'0,"0"-18"15,17 18-15,1 18 31,-18 0-31,-18 17 16,-17 71 0,18-36-1,-36 71 1,17-52 0</inkml:trace>
  <inkml:trace contextRef="#ctx0" brushRef="#br0" timeOffset="24882.04">30215 4851 0,'18'0'16,"-36"0"-16,36-18 0,-18 36 15,0-1 1,0 1-16,-18 53 16,1-19-1,-19 37 1,-16-19 0,52-52-1</inkml:trace>
  <inkml:trace contextRef="#ctx0" brushRef="#br0" timeOffset="25149.98">30445 4868 0,'0'-17'0,"0"34"0,0-52 0,17 35 15,-17-18-15,18 18 16,-18 36 15,0-19-31,-18 89 16,-17-35 0,0 35-1,0-36 1</inkml:trace>
  <inkml:trace contextRef="#ctx0" brushRef="#br0" timeOffset="25416.34">30709 4868 0,'18'0'16,"-36"0"-16,54-17 16,-36 34-1,0 19 1,-18 52 0,-35 18-1,35-18 1,1-71-1,-1 19-15</inkml:trace>
  <inkml:trace contextRef="#ctx0" brushRef="#br0" timeOffset="25655.19">31027 4762 0,'0'-17'0,"0"34"16,0-52-16,0 53 31,0-1-31,0 19 16,-35 34 0,-1 19-1,19-54-15,-19 71 31</inkml:trace>
  <inkml:trace contextRef="#ctx0" brushRef="#br0" timeOffset="25916.55">31221 4833 0,'17'-18'0,"-34"36"0,34-53 16,-17 52 31,-17 19-47,-1 34 16,1-34-16,-19 34 15,-17 18 1,53-52-1</inkml:trace>
  <inkml:trace contextRef="#ctx0" brushRef="#br0" timeOffset="26133.62">31503 4762 0,'0'0'16,"0"18"0,18 17-1,-18 1 1,0-1-16,-18 18 16,18 0-1</inkml:trace>
  <inkml:trace contextRef="#ctx0" brushRef="#br0" timeOffset="26400.45">31662 4710 0,'0'0'16,"17"0"-16,1 0 15,0 0 1,-1 35 0,-17-18-16,0 36 15,-17 53 1,-71 18 0,-18-18 15,88-89-31</inkml:trace>
  <inkml:trace contextRef="#ctx0" brushRef="#br0" timeOffset="29336.88">28452 3263 0,'-18'0'16,"36"0"31,-1-17-32,1 17 1,-1-18 0,1 18-16,17-18 15,18 1 1,18-1-1,17 0 1,-35 18 0,-18 0-16,18-17 15,35 17 17,-17-18-17,-36 18 1,18-18-1,0 1 1,-18 17 0,-17-18-1,0 18 17,-18 18 46</inkml:trace>
  <inkml:trace contextRef="#ctx0" brushRef="#br0" timeOffset="30754.92">28575 4833 0,'0'0'0,"18"0"156,-1 0-140,1 0 0,-18-18-1,18 18 1,-1 0-1,18 0 1,-17 0-16,35 0 16,18-17-1,17-1 1,0 0 0,-35 18-1,-18 0 1,-17 0-1,17 0 1,-17 0 31,-1 0-31,-34 0 77,-1 0-46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56:47.430"/>
    </inkml:context>
    <inkml:brush xml:id="br0">
      <inkml:brushProperty name="width" value="0.05292" units="cm"/>
      <inkml:brushProperty name="height" value="0.05292" units="cm"/>
      <inkml:brushProperty name="color" value="#FF0000"/>
    </inkml:brush>
  </inkml:definitions>
  <inkml:trace contextRef="#ctx0" brushRef="#br0">15628 6421 0,'0'0'0,"35"0"31,-17 0 63,0 0-63,-1 0-15,1 0-16,52 0 16,36-18-1,0 18 1,-53 0-16,53-18 16,53 1-1,-36 17 16,-52 0-15,-36 0 0,-17 0-16,-1 0 15,1 0 1,-1 0 0,1 0-1,-18 17 1,0 1 15,0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13:44.295"/>
    </inkml:context>
    <inkml:brush xml:id="br0">
      <inkml:brushProperty name="width" value="0.05292" units="cm"/>
      <inkml:brushProperty name="height" value="0.05292" units="cm"/>
      <inkml:brushProperty name="color" value="#FF0000"/>
    </inkml:brush>
  </inkml:definitions>
  <inkml:trace contextRef="#ctx0" brushRef="#br0">4533 6368 0,'0'0'0,"-35"0"31,17 0-15,1 17-1,34-17 48,1 18-32,0-18-15,-1 0-1,54 0 1,-36 0-1,0 0-15,18 0 16,53 0 0,0 0-1,-18-18 1,-35 18 0,35 0-1,18 0 1,-18 18 15,18-18-15,0 18-1,-53-18 1,53 0 0,-18-18-1,-35 18 1,35 0-1,0 0 1,0 0 0,1 0-1,-19 0 1,1-18 0,-1 18-1,-17 0 16,-18 0-15,18-17 0,0 17-1,0-18 1,0 18 0,0 0-1,35-18 1,-17 18-1,-18 0 1,-36 0 0,1 0-16,0 0 62,-1 0-15,-17-17 78,18 17-94</inkml:trace>
  <inkml:trace contextRef="#ctx0" brushRef="#br0" timeOffset="3554.96">8378 6456 0,'-17'0'0,"34"0"0,-52 0 16,18 0-16,-1 0 15,0 0 1,1 0 15,17 17 16,17-17-31,1 0-1,0 0 1,-1 0-16,54 0 31,-18 0-15,-18 0-16,53 0 15,-53 0-15,71 0 16,35 0 0,0 0-1,-52 18 1,-72-18-16,54 0 16,-36 18-1,-52-18 63,-1-18-46,0 18-17</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58:08.474"/>
    </inkml:context>
    <inkml:brush xml:id="br0">
      <inkml:brushProperty name="width" value="0.05292" units="cm"/>
      <inkml:brushProperty name="height" value="0.05292" units="cm"/>
      <inkml:brushProperty name="color" value="#FF0000"/>
    </inkml:brush>
  </inkml:definitions>
  <inkml:trace contextRef="#ctx0" brushRef="#br0">17057 7302 0,'17'18'31,"1"-18"16,0 0-31,-18-18-1,17 18 1,19 0-1,-1 0-15,0 0 16,36-17 0,-1 17-1,18 0 1,1-18 0,-19 18-1,18 0 1,18 0-1,-70 0 1,16 0-16,1 0 16,-35 0-16,35-17 15,35 17 1,18 0 15,-53-18-15,17 18-1,1 0 1,17 0 0,18-18-1,-35 18 1,17 0 0,-18 0-1,1-17 1,-18 17-1,-36 0 1,19 0 0,-19 0-1,1 0 1,-36 0 0,-17 0-1</inkml:trace>
  <inkml:trace contextRef="#ctx0" brushRef="#br0" timeOffset="8425.14">7038 6421 0,'0'0'0,"0"-18"16,-18 18-16,-17 0 15,17-18 1,1 18 15,-19 0-15,19 18-1,17 0 1,-18-18 0,18 17-1,18-17 1,17 18 0,18-18-1,-18 0-15,36 0 16,88-18-1,17 1 1,-35 17 0,-70-18-1,-54 18 1,19 0 0,-19 0-1,-34 0 16,-1 0-15</inkml:trace>
  <inkml:trace contextRef="#ctx0" brushRef="#br0" timeOffset="12580.21">11218 7232 0,'-35'18'16,"17"-18"-1,18 17 16,18-17 16,0 0-31,-1 0-16,54-17 16,52 17-1,-52 0 1,-36 0-1,18-18 1,-18 18 0</inkml:trace>
  <inkml:trace contextRef="#ctx0" brushRef="#br0" timeOffset="15573.42">7532 11201 0,'0'17'47,"0"1"-16,0 0 0,17-18-31,19 0 16,34 0 0,-34-18-16,52 18 15,35-18 1,-35 18-1,-52 0 1,-36 18 0</inkml:trace>
  <inkml:trace contextRef="#ctx0" brushRef="#br0" timeOffset="17207.86">21308 11236 0,'0'0'16,"17"0"0,1 0-1,-18-18 1,0 36 15,18-18-15,-18 18-1,17-18-15,19 17 16,-1-17 0,-17 0-1,34 18 1,37 0-1,-1-18 1,-35 0 0,-36 0-1,-34 0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59:14.790"/>
    </inkml:context>
    <inkml:brush xml:id="br0">
      <inkml:brushProperty name="width" value="0.05292" units="cm"/>
      <inkml:brushProperty name="height" value="0.05292" units="cm"/>
      <inkml:brushProperty name="color" value="#FF0000"/>
    </inkml:brush>
  </inkml:definitions>
  <inkml:trace contextRef="#ctx0" brushRef="#br0">24694 11289 0,'-17'0'0,"34"0"0,-52 0 0,18 0 15,-19-18 1,1 18-1,17 0-15,-35 0 16,1 18 0,-1-18-1,35 18 1,53-18 15,-17 0-31,35 0 16,53-18-1,-18 0 1,-35 18-16,53-17 16,17-1-1,-17 0 1,-71 18 15,-17 0-15,-36 0 15,0 0-15,1 0-16</inkml:trace>
  <inkml:trace contextRef="#ctx0" brushRef="#br0" timeOffset="518.21">24871 10989 0,'17'0'0,"-34"-18"0,-1 18 0,1 0 16,52 18-16,-88-36 16,35 18-16,1 0 31,34 18 0,1 0-15,35-1-1,53 19 1,-1 16 0,-34-34-1,-36-18-15,18 18 32,-17-1-17,-36 1 1,-36 17-1,1 1 1,-36-1 0,18 0-1,18 0-15</inkml:trace>
  <inkml:trace contextRef="#ctx0" brushRef="#br0" timeOffset="7464.58">26352 10777 0,'0'0'0,"-17"18"15,-1-18 1,-17-18 15,17 54-15,18 17-1,0-18-15,18 124 16,-18-54 0,18 54-1,-1-53 1,1-35-1</inkml:trace>
  <inkml:trace contextRef="#ctx0" brushRef="#br0" timeOffset="7963.87">26899 11042 0,'18'-18'0,"-36"36"0,54-71 15,-36 35-15,17 1 16,-17-1-16,0 0 16,-17 36-1,-36 53 1,0-1-1,0 36 17,53-18-17,53-17 1,17-36 0,54-35-1,-18-35 1,-36-36-1,-70-52 1,-53 52 0,18 36-16,-53 0 15,-36 52 1,36 36 0,53 18-1,52 17 1,36-35-1</inkml:trace>
  <inkml:trace contextRef="#ctx0" brushRef="#br0" timeOffset="8364.14">27446 11201 0,'0'0'16,"35"-36"-16,-17-52 15,-18-35 1,0 52-1,-18 54 1,1-1 0,-19 71-1,-16 17 1,16 1 0,19 35-1,52 0 1,53-36 15,71-35-15,-53-35-1,35-52 1,-88-54 0,-71 35-1,-70 1 1,17 52-1,-35 18 1,54 18 0</inkml:trace>
  <inkml:trace contextRef="#ctx0" brushRef="#br0" timeOffset="8715.03">28063 11112 0,'18'-17'0,"-36"34"0,54-52 0,-36 0 16,17 0-1,-34-18 1,-54 17 0,36 54-1,17 0-15,-35 35 16,18 52-1,53 1 1,52-17 0,18-54-1,36-53 1,-36-35 0,-70-35 15,-124 0-16,-35 53-15</inkml:trace>
  <inkml:trace contextRef="#ctx0" brushRef="#br0" timeOffset="9715.35">25859 12400 0,'-18'0'0,"-17"-18"32,17 1-17,0-1 1,18 1-1,53-1 1,0 18 0,-17 0-16,34 0 15,36 35 1,-53 36 0,-53 17 15,-53-17-16,0-19 1,-35-16 0,53-1-1,17-35 1,36 0 0,52 18-1,36-1 1,17 19-1,-17-1 1,-88 0 0,-36 0-1,-70 1 1,-35-1 0,34-35 15,1 0-16,88-18-15</inkml:trace>
  <inkml:trace contextRef="#ctx0" brushRef="#br0" timeOffset="10166.16">26458 12577 0,'18'-18'15,"-36"36"-15,54-36 0,-19-17 16,1-1 0,-36 36 15,1 36-15,-1-19-1,-17 19 1,-1 52-1,19 0 1,52-35 0,18-36-1,70 1 1,-17-36 0,-18-34-1,-88-37 1,-17 36-1,-71 1 1,-36 52 0,36 17-1,35 18 1,18 1 0</inkml:trace>
  <inkml:trace contextRef="#ctx0" brushRef="#br0" timeOffset="10649.73">27164 12629 0,'0'-17'15,"0"-1"-15,0 53 0,0-87 0,0 34 16,0-17-1,-18-1 1,1 36 0,-1 0-1,-35 18 1,-17 35 0,17 0 15,53 0-16,0 17 1,70 1 0,54-54-1,-1 1 1,-35-53 0,0-18-1,-70-35 1,-71 0-1,-35 17 1,17 71 0,-34 18-1,52 17 1</inkml:trace>
  <inkml:trace contextRef="#ctx0" brushRef="#br0" timeOffset="11050.2">28011 12541 0,'17'-35'16,"-34"70"-16,34-88 0,1 18 15,-18-18 1,-18 35-1,-17 18 1,-36 53 0,18 53-1,18-53 1,18-18-16,17 36 31,52-18-15,54-35-1,18-54 1,-71-17 0,-36 18-16,-17-18 15,-70-35 1,-71 35 0,17 53-1</inkml:trace>
  <inkml:trace contextRef="#ctx0" brushRef="#br0" timeOffset="12585.69">25700 14199 0,'0'18'16,"0"-36"-16,18 36 15,-1-18 17,1 0-17,-1 0 1,36-18-1,53 1 1,-35-1 0,-54 18-16,36 0 15,-35 0-15,0 0 16,-1 0 0,-34 0 15,17 18-31,-18-18 15</inkml:trace>
  <inkml:trace contextRef="#ctx0" brushRef="#br0" timeOffset="13770.49">24783 12771 0,'-18'0'15,"36"0"32,-1 0-31,1 0-16,0 0 15,34 0 1,-34 0-16,53 0 16,17 0-1,-35 0 1</inkml:trace>
  <inkml:trace contextRef="#ctx0" brushRef="#br0" timeOffset="18648.22">25118 12453 0,'-18'0'16,"0"0"-1,1 0 1,-1 0 0,1 0-1,-1 0 1,0 0 15,18 18 16,18-1-16,-18 1-15,18-18-16,17 18 16,0-1-1,36 19 1,-1-19-1,-34 1 1,-19-18 0,36 17-1,-35 1 1,-1-18 0,-17 18 15,0-1 0,-17-17-15,17 18-16,-36 0 15,1-1-15,-18 19 16</inkml:trace>
  <inkml:trace contextRef="#ctx0" brushRef="#br0" timeOffset="33989.14">26088 13899 0,'0'-17'0,"0"34"0,-18-52 16,18 18-1,0-1-15,-17 18 16,17-18-1,-18 18 1,0 0 0,18 18-1,18 0 32,0-1-47,-1 1 16,36 35-1,18 0 17,-1-18-17,-17-17 1,-18 17 0,-17-35-1,-36 17 1,-17 1-1,18-18-15,-54 35 16,-17-17 0</inkml:trace>
  <inkml:trace contextRef="#ctx0" brushRef="#br0" timeOffset="73398.87">8925 7832 0,'0'-18'47,"18"0"-31,-18 1-16,18-1 0,34-17 16,37-36 15,34 1-16,-17-1 1,-53 54 0,-35 17-16,17-18 15,18 18 1,-36 0 0,1 0 46,0 0-15</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00:19.834"/>
    </inkml:context>
    <inkml:brush xml:id="br0">
      <inkml:brushProperty name="width" value="0.05292" units="cm"/>
      <inkml:brushProperty name="height" value="0.05292" units="cm"/>
      <inkml:brushProperty name="color" value="#FF0000"/>
    </inkml:brush>
  </inkml:definitions>
  <inkml:trace contextRef="#ctx0" brushRef="#br0">8096 6350 0,'-17'0'16,"-1"0"-1,0-18 1,1 1-1,17-1 1,-18 18 0,-17 18-1,0-1 1,17-17 31,36 0-47,17 0 15,18 0 1,-18-17-16,71 17 16,-36-18-1,54 18 17,17 0-17,35 18 1,-35-1-1,89-17 1,17 0 0,0 0-1,-71 0 1,89 0 0,-1-17-1,-17 17 1,-18 0-1,-105 0 1,52 0 0,-35 0-1,-17 0 17,-36 0-17,-35 0-15,70-18 16,36 18-1,18 0 1,-54 0 0,-70 0-1,0 0 1,-35 0 0,-1 0-1,-34 0 32,-1 0-31,0 0-16,1 0 15,-1 0 1,0 0 0,1 0-16</inkml:trace>
  <inkml:trace contextRef="#ctx0" brushRef="#br0" timeOffset="2699.37">18468 6262 0,'-18'0'0,"36"0"0,-53 0 16,-1 0-16,19 0 15,-1 0 1,0 0 15,1 0 1,17-18-17,17 18 32,1 0-47,0 0 16,17 0-1,-17 0-15,17 0 16,0 0-16,18 0 16,53-17-1,-18 17 1,-17 0-1,-54 0 1,1 0 15,0 0-15,-36 0 15,0 0-15,1 0 15,17 17-15,0 1 15,17-18 188,1 0-204,0 0-15,-1 0 16,1 0-16,0 0 16,34 0-16,54 0 31,18 0-16,-1 0 1,-52 17 0,70-17-1,-35 0 1,17 0 0,18 0-1,-53 0 1,71-17-1,-18 17 1,0 0 0,-17 17-1,-53-17 1,34 0 15,1 0-15,0-17-1,-35 17 1,34 0 0,1 17-1,35-17 1,-52 0 0,52 0-1,0 0 1,-35 0-1,-1-17 1,-52 17 0,-35 0-16,53 0 15,34 0 1,36 0 15,-17 0-15,-54 0-1,36-18 1,-17 18 0,-19-17-1,-35 17 1,1 0 0,17 0-1,-1 17 1,1-17-1,-35 0 1,17 18 0,-52-18 77,-1 0-77,0 0 0,1 0-16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01:11.853"/>
    </inkml:context>
    <inkml:brush xml:id="br0">
      <inkml:brushProperty name="width" value="0.05292" units="cm"/>
      <inkml:brushProperty name="height" value="0.05292" units="cm"/>
      <inkml:brushProperty name="color" value="#FF0000"/>
    </inkml:brush>
  </inkml:definitions>
  <inkml:trace contextRef="#ctx0" brushRef="#br0">1976 4851 0,'0'0'16,"17"-18"-16,-17 36 78,-17-1-78,17 19 16,0 34-1,-18-35-15,0 142 16,1 35 0,17-36-1,0 124 1,17 17 15,-17-17-15,0-123-1,0-1 1,0-88 0,0-53-1</inkml:trace>
  <inkml:trace contextRef="#ctx0" brushRef="#br0" timeOffset="1151.06">1764 4762 0,'0'0'0,"-18"0"0,18-17 16,-17 17 0,34 0 46,1-18-62,17 18 16,0 0-1,1-17-15,158-19 16,-18 19 0,71-1-1,-35 18 1,-53 0-1,-89 0 1,36 0 0,17 0-1,-17 0 1,-35 0 0,-36 0-1,-17 0 1,-18 18 15,0-1 0,0 19-15,17 52 0,1 0-1,0-35-15,-1 159 16,1-54-1,35 89 1,0 18 0,17-1-1,-34-70 1,-19-123-16,1 70 16,-1-70-1,1 17-15,0 0 16,-18-53 15,17-17-15,-52-18 15,17 0-31,-17 0 16,-35 18-1,-19-18 1,-87 17-1,-106 19 1,-36-1 0,107 0-1,-54-17 1,89-1 0,87 1-1,54-18 1,18 0-1,-1 18-15</inkml:trace>
  <inkml:trace contextRef="#ctx0" brushRef="#br0" timeOffset="2671.69">1535 4198 0,'0'-18'47,"0"36"31,0 0-62,-18-1 0,18 1-1,0 0-15,-18 35 16,18-1 0,18 1-1,0-35-15,-1 0 16,54 17-1,17-35 1,18-35 0,-53-18-1,-18 35-15,0-35 16,-35-35 0,-35 0 15,0 53-16,-1 17-15,-16 18 16,-54 18 0</inkml:trace>
  <inkml:trace contextRef="#ctx0" brushRef="#br0" timeOffset="4154.91">1393 7444 0,'0'17'32,"0"19"-17,-17-19-15,-1 18 16,-17 1 0,-18-1-1,18-35 1,17 18-16,-17-18 15,17 0-15,1-18 16,-1 0 0,18 1-1,0-1 17,35 0-17,53 18 1,-35 18-1,-17 17 1,16 54 0,-52 34-1,-17-17 1,-36-18 0,18-70-1,-18-1 1,17-17-1,19-17 1,17-1 0,17 0-1,36 1 17,36 17-17,16 35 1,-34-17-1,-18-18-15</inkml:trace>
  <inkml:trace contextRef="#ctx0" brushRef="#br0" timeOffset="5156.46">1570 7302 0,'18'0'32,"-18"18"30,-18-18-31,18 18-31,-18-18 16,1 0-16,-1 17 16,-17-17-1,-1-17 1,19-1 0,-1 0-1,53 1 16,18-1-15,0 18 0,-35 0-16,35 0 15,17 18 17,-52 35-17,-36 17 1,-17 1-1,17-36 1,-17-17 0,18-1-16,34-17 62,1 0-62,35 18 16,35 17-1,-53 1 1,-17-36-16,-18 35 16,-35 0 15,-36 0-15,18-17-1,0-18 1,18-18-1,35 1-15</inkml:trace>
  <inkml:trace contextRef="#ctx0" brushRef="#br0" timeOffset="5456.44">1923 7338 0,'17'-18'0,"-34"36"0,34-54 15,-17 1 1,0 18 0,18 17-1,-18 35 16,18 0-31,-18 18 16,17 18 0,1 17-1,-18-53-15</inkml:trace>
  <inkml:trace contextRef="#ctx0" brushRef="#br0" timeOffset="5806.38">2346 7479 0,'-18'0'0,"1"0"16,34 0 31,1-18-32,0 18 1,-1 0-16,36-35 16</inkml:trace>
  <inkml:trace contextRef="#ctx0" brushRef="#br0" timeOffset="6090.83">2646 7161 0,'0'0'0,"0"-17"16,17 17-16,-17 17 31,0 1-31,0 0 0,0 35 31,0-18-31,18 35 16,0 19-16</inkml:trace>
  <inkml:trace contextRef="#ctx0" brushRef="#br0" timeOffset="7659.07">6121 4516 0,'0'0'16,"0"-18"-16,0 36 63,0-1-48,0 18-15,0 107 16,0 105-1,17-53 1,-17-89 0,71 195-1,-1-123 1,19 70 0,16-18-1,-34-35 1,-36-106-1,-17-35-15</inkml:trace>
  <inkml:trace contextRef="#ctx0" brushRef="#br0" timeOffset="8676.45">5980 4621 0,'-36'0'16,"72"0"-16,-89 0 0,53-17 31,17 17-31,36 0 15,88-18 1,89-35 15,-54 36-15,-105-1-16,70-17 16,35-1-1,-88 19 1,-70 17-1,0 0 1,17 17 0,0 1-1,-17-18-15,-1 18 16,19-1 0,-19 19-1,1 16 16,0 1-31,34 71 16,-16-1 15,52 107-15,0 70 0,18-18-1,17 0 1,1 0-1,-53-141 1,17 71 0,-53-141-1,0-36 1,-52-35 15,-36 0-15,0 0-1,0 0-15,-53 17 32,-106 19-17,-52-1 1,-1 0 0,18 1-1,18-1 1,105-18-1,19 1 1,69-18 0</inkml:trace>
  <inkml:trace contextRef="#ctx0" brushRef="#br0" timeOffset="9510.62">7620 3651 0,'0'18'63,"0"0"-48,0-1-15,0 18 16,-18 54 0,36-1-1,35-18 1,-18-52-1,36 0 1,-1-71 0,-17-35-1,-53-18 1,-35 53 0,-18 35-1,18 18 1</inkml:trace>
  <inkml:trace contextRef="#ctx0" brushRef="#br0" timeOffset="10812.19">8449 6844 0,'0'18'47,"0"-1"-31,0 1 0,-18 17-1,1-17-15,-1 17 16,-35 0-1,36-35 1,-1-17 0,0-19-1,36-17 1,17 18 0,0 18-1,18 17 1,-35 0-16,0 35 15,-18 71 1,0-1 0,-18-52-16,0 36 15,1 34 17,-1-52-17,0-36 1,54-53-1,-1 1 1,71-36 0,-18 17-16</inkml:trace>
  <inkml:trace contextRef="#ctx0" brushRef="#br0" timeOffset="11330.79">8714 6473 0,'17'0'0,"-34"0"0,52-17 16</inkml:trace>
  <inkml:trace contextRef="#ctx0" brushRef="#br0" timeOffset="11900.56">8819 6456 0,'0'0'0,"0"35"16,0 18-1,0-35 1,-17-1-16,-1 19 16,1-19-1,-1-17 1,18 18-16,18-18 47,-1 0-32,-17 18 1,18-18 0,17 17-1,-17 1 1,-1-18-16,1 17 16,-18 19-1,-18-36-15,1 17 16,-36 19-1,18-19 1,17-17 0,0 0 15,36 0 94,-36 0-63</inkml:trace>
  <inkml:trace contextRef="#ctx0" brushRef="#br0" timeOffset="12647.41">9137 6350 0,'18'0'15,"-1"18"17,-34-1-17,-1 1 1,0 0-16,-35 17 16,0-18-1,18-17 1,0-17-1,0-1 1,35-17 15,17 17-31,36 1 32,0 17-17,0 35 1,-18 0-1,-35 53 1,-35 1 0,0-19-1,17-35 1,36-35 15,35-17-15,0-1-1</inkml:trace>
  <inkml:trace contextRef="#ctx0" brushRef="#br0" timeOffset="12933.21">9225 7020 0,'0'0'0,"18"-17"16,-1 17-1,19-18 1,17 18 0</inkml:trace>
  <inkml:trace contextRef="#ctx0" brushRef="#br0" timeOffset="13164.71">9543 6756 0,'0'0'0,"17"0"0,-17-18 16,18 18 15,0 71-16,-1-18 1</inkml:trace>
  <inkml:trace contextRef="#ctx0" brushRef="#br0" timeOffset="14566">2011 5433 0,'0'0'0,"-18"0"15,1 0-15,-1 0 16,0 0-1,18-18 32,-17 18-31,34 0 15,1 0 0,0 0-31,-1 0 16,107-17 0,-1-1-1,106-17 1,1 17 0,-19 0-1,-69 1 1,-90 17-16,54-18 15,0 0 1,-35 18 15,-36 0-15,0 0 0,0-17-1,1 17 1,-19 0-16,19-18 15,17 18 1,-71 18 0,0-18-16</inkml:trace>
  <inkml:trace contextRef="#ctx0" brushRef="#br0" timeOffset="15233.59">1834 5891 0,'18'0'32,"0"0"-32,-1 0 15,54-17 1,-18-1-16,70 0 15,107-17 1,52-18 0,0 18-1,-17 17 1,-142 18 0,18 0-1,-70 0 1,-18 18-1,-36-18 1,1 0 15,0 0-15,-36 0 0,0 0-16</inkml:trace>
  <inkml:trace contextRef="#ctx0" brushRef="#br0" timeOffset="16084.54">1940 6297 0,'18'0'0,"0"0"47,-1 0-32,1-18-15,35 18 16,-36 0-16,89-17 16,-18-1-1,71 1 16,18-1-15,34 0 0,1 18-1,-53-17 1,-71 17-16,71-18 16,52 0-1,-34 1 1,-89 17-1,-35 0 1,-36 0 0,-34 0-1,-19 0 1</inkml:trace>
  <inkml:trace contextRef="#ctx0" brushRef="#br0" timeOffset="16902.16">1182 5186 0,'0'17'32,"-18"-17"-32,18 18 15,0 0-15,0 52 16,0-17 0,18 18-1,17-1 1,-35-52-1</inkml:trace>
  <inkml:trace contextRef="#ctx0" brushRef="#br0" timeOffset="17301.84">1341 5345 0,'0'0'0,"0"17"78,17-17-62,-17 18-16,18 35 15,17-18 17,-17-17-17,17-18 1,-17 0-16,17-18 16,0-35-1,-35 0 1,-35 0-1,-18 36 1,18 17 0</inkml:trace>
  <inkml:trace contextRef="#ctx0" brushRef="#br0" timeOffset="17686.45">1588 5292 0,'0'0'0,"-18"-18"16,18 0 0,-18 18-1,18 36 16,0-1-15,0 0 0,36 1-1,34-19 1,-17-34 0,-35-1-16,35-35 31,-36 18-16,-70-36 1,-17 36 0,17 35-16</inkml:trace>
  <inkml:trace contextRef="#ctx0" brushRef="#br0" timeOffset="18036.71">1782 5309 0,'17'-17'0,"-34"34"0,34-52 16,-34 35 0,-1-18-1,18 54 16,0-1-31,18-35 16,-1 35 0,36 1-1,0-19 1,-18-34 0,-35-19-1,0 19-15,-17-19 16,-1 19-16,-17-19 15,-1 36 1</inkml:trace>
  <inkml:trace contextRef="#ctx0" brushRef="#br0" timeOffset="18737.09">1288 5715 0,'0'-18'0,"0"36"15,0-53-15,0 52 63,0 1-47,0 0-16,-18-1 31,-35 19-16,35-36-15,-17 17 16,0 1-16,0-18 16,-1 0-1,19-18 1,17 1 0,35-19-1,0 19 1,-17 17-1,0 17-15,-1 1 16,-17 52 0,-17 1-1,-19-18 1,19-35 15,-1-1-15,0-17-1,36-17 1,17-1 0,1 0-1,16 18 1,1 0 0,-17 18-1</inkml:trace>
  <inkml:trace contextRef="#ctx0" brushRef="#br0" timeOffset="19454.98">1517 5874 0,'-18'-18'16,"36"36"-16,-36-54 0,1 36 16,-1-35-1,-17 18 1,17 17-1,0 35 17,18-18-32,0 1 15,0 35 1,18-18 0,0-17-1,17-18 1,0-18-1,-17-17 17,-36 17-32,18 1 0,-35-19 15,0 1 17,17 18-17,18-1 1,18 18-1,17-18 1,36 1 0,17 17-1,-35 17 1,-18 19 0,-17 16-1,-18 1 1,17 0-1,-17-35 1,18 0 15,0-18-15,17-36 0,0 1-1,-35 17-15,18-52 16,-54 35-1,1-1 1,-18 36 0,18 18-1</inkml:trace>
  <inkml:trace contextRef="#ctx0" brushRef="#br0" timeOffset="20421.66">1535 5803 0,'0'0'0,"-18"0"16,0 0-1,1 18 1,17-1 0,-18 1-1,18 17 1,0 1-1,0-19 1,18 1 0,-1-18-1,1-18 1,0 18 0,-1-35-1,19 0 1,-36 17-1,-18 18 17</inkml:trace>
  <inkml:trace contextRef="#ctx0" brushRef="#br0" timeOffset="22359.07">1252 6297 0,'0'-18'31,"0"36"0,0 0-15,-17-18-16,17 35 15,-18 0 1,0-17 0,1-18-16,-1 18 15,-17-18 1,17-18 15,-17 0-15,17-17-1,18 17-15,18 1 32,0-1-32,-1 18 31,1 0-31,-18 18 15,0-1 1,0 1 0,0 0-1,-18-18 1,36 0 125,0 0-63,-1 0-47,-17 17-15,0 1-1,0 0 1,0-1-1,-17-17 1,-1 18 15,0-18 1,36 0 30,0-18-46,-1 18-16,1 0 15,-1 0-15,19 0 16,17 35 0,-18 18-1,-35-17 1,0-1-1,-35 0 17,-18 1-17,0-36 1,0 0 0,18-18-1</inkml:trace>
  <inkml:trace contextRef="#ctx0" brushRef="#br0" timeOffset="22809.78">1393 6332 0,'0'-17'16,"0"-1"-1,-17 18 17,-1 18-17,1-1 1,17 1-16,0 17 15,0 18 1,17-18 0,18-35-1,-17 0 1,0 0-16,-1-17 16,1-18-1,-36-1 1,-17 1 15,0 35-15,17 0-16</inkml:trace>
  <inkml:trace contextRef="#ctx0" brushRef="#br0" timeOffset="23258.85">1411 6332 0,'18'-17'15,"-36"34"-15,36-52 0,-1 17 16,1 1 0,0 17-16,-1-18 15,19 18 1,-1 18 0,-17 17-1,-1 0 1,-17-17-16,0 17 15,-17 18 1,17-35 15,0-1-15,17-17 0,1-17-16,17-1 15,18-17 1,-18 0-1,-52-18 1,-36 0 0,0 53 15,18 0-31,17 35 16,0-17-1,36 17 1</inkml:trace>
  <inkml:trace contextRef="#ctx0" brushRef="#br0" timeOffset="23576.32">1729 6297 0,'17'-18'16,"-17"1"0,0-1-1,0 36 16,18-1-15,-18 1 0,18 17-1,-18-17 1,17-18 0,1 0 15,-18-18-31,0 1 15,-18-1 17,1 0-32,-19-17 15,1 18-15</inkml:trace>
  <inkml:trace contextRef="#ctx0" brushRef="#br0" timeOffset="24194.71">1623 5803 0,'0'0'15,"-18"0"16,1 18-15,-1-1 0,0 19-1,18-1 1,18 0 0,17-35-1,18 0 1,-35-17-1,-1 17-15,1-18 16,-18 0-16,0 1 16,-18-1-1</inkml:trace>
  <inkml:trace contextRef="#ctx0" brushRef="#br0" timeOffset="26845.37">6103 4992 0,'0'17'63,"18"-17"-32,-1 0-16,19 0 1,52 0 0,53-17-1,-35-1 1,-36 1-16,107-1 16,-36 0-1,53 1 1,-53-1-1,-53 0 1,-70 18 0,-1 0-1,1 0 17,0 0-17,-1 0 1,1 0-1,0 0 1,-18 18 15</inkml:trace>
  <inkml:trace contextRef="#ctx0" brushRef="#br0" timeOffset="28103.3">6368 5503 0,'-18'0'46,"0"18"-30,1-18 0,34 0 46,1 0-31,-36 0 126,1 0-126,34 0 63,1 0-79,17 0-15,18-18 16,88 1 0,-52-1-1,-37 18 1,54-18-1,53 1 1,-36-1 0,-17 18-1,-35-17 1,-54 17 0,1 0-1,0 0 1,17 0-1,18 0 1,-18-18 0,-17 18-1,0 0 1,-36 0 0</inkml:trace>
  <inkml:trace contextRef="#ctx0" brushRef="#br0" timeOffset="28770.72">6491 5909 0,'-18'0'31,"36"0"1,-18-18-17,18 18-15,-1 0 16,72-17 15,34-1-15,53-17-1,1 0 1,-36 17 0,18 0-1,-53 1 1,-71 17 0,-18 0-1,1 0 16</inkml:trace>
  <inkml:trace contextRef="#ctx0" brushRef="#br0" timeOffset="36707.31">3581 4904 0,'17'0'0,"1"0"47,-18-18 0,0 0 0,18 18 125,-1 0-157,-17-17 1</inkml:trace>
  <inkml:trace contextRef="#ctx0" brushRef="#br0" timeOffset="37019.25">3651 4833 0,'-17'0'16,"34"0"-16,-34-18 78</inkml:trace>
  <inkml:trace contextRef="#ctx0" brushRef="#br0" timeOffset="38589.83">2346 4957 0,'18'0'16,"-18"-18"15,-18 0-15,0 18-1,1 0 1,-1-17 0,-17 17-1,35 17-15,-36 19 16,1-19 0,18 54-1,-1-18 1,18 0-1,35-18 1,-35-18-16,35 1 16,36-18-1,0-18 1</inkml:trace>
  <inkml:trace contextRef="#ctx0" brushRef="#br0" timeOffset="39273.75">2452 4745 0,'17'0'63,"-17"17"-48,0 1 1,18 0 0,-18 52-1,0 19 1,18-19 0,-18-35-16,0 54 15,17-37 1,1-16-1,-18-19 1,-18-34 15,1-19-15,-1-16 15,18 16-15,0 19-16,18-19 15,-1 19 1,1-1 0,17 18-1,1 35 1,-19 1 0,1-1-1,-18 0 1,17-35-1</inkml:trace>
  <inkml:trace contextRef="#ctx0" brushRef="#br0" timeOffset="39573.75">2699 5062 0,'0'-17'0,"0"34"16,0-70-16,0 36 15,0-1 1,17 18 15,-17 18-31,18-1 16,0 36-1,17 0 1,-17-17 0,-1-19-1,19-34 1,-36-19-1,0-34 1,-18-1 0,0 18-1</inkml:trace>
  <inkml:trace contextRef="#ctx0" brushRef="#br0" timeOffset="40540.44">2893 4939 0,'0'0'16,"0"-18"-16,0 36 62,17 0-62,-17-1 16,18 1-16,-18-1 0,35 36 31,-35-35-15,18 0-1,-36-36 16,18 0-15,-17-17 0,17-18-1,0 36 1,17 34 0,1-17-16,0 35 15,-1 1 1,1-1-1,0-17 1,-1-36 15,-17-17-15,0-1 0,-17-52-1,-1 0 1,0 70-1,18 1 1,18 52 0,0 36-1,-1-1 1,1-17 0,-1 0-1,19-35 1,17-36-1,-36-53 17,-17 19-17,0-19 1,0 36 0,-17 35-1,-1 0 1,18 17-16,-18 1 15,-17 35 1,35-18 0,0-17-1,0-1 1,18 1 0,-1 17-1,36 1 1,-35-19-1,17-17 1</inkml:trace>
  <inkml:trace contextRef="#ctx0" brushRef="#br0" timeOffset="40940.8">3316 4939 0,'0'-18'0,"0"36"16,0-53-16,18 35 31,-18 17-15,0 1-1,0 0-15,0 34 16,17 19-1,-17-36 17,36-17-17,-1-18 1,-17-35 0,17-54-1,-35-34 1,-18 35-1,-17 70 1,-18 18 0,35 18-16</inkml:trace>
  <inkml:trace contextRef="#ctx0" brushRef="#br0" timeOffset="43844.82">3634 5009 0,'-18'0'16,"36"0"-16,-54 0 0,19 0 15,-1 0 1,0 0 0,1 0-1,-1 0 1,0 0 15,36 0 32,0 0-48,-1 18 1,36 0-1,53-1 1,0 19 0,-53-19-16,106 19 15,-53-1 1,52 0 0,19 18-1,-1-18 16,-53 1-15,36-1 0,-35 0-1,-36-17 1,0-1 0,-53 1-1,36-18 1,-18 18-1,0-18 1,0 0 0,-36 0-1,1 0 1,0 0 15,-1 0-15,1 17-1,17-17 17,-17 0-17,-1 18-15,19-18 16,-19 18 0,19-18-1,-19 0 110,-17 17-109,18-17-1,-18 18 1,18-18 0,-1 0-1,1 18 1,-1-1 0,19 1-1,-19-18 1,1 0-16,0 17 15,-1-17 17,1 0-17,0 0 1,-18 18 0,17-18-1,1 0 1,-36-18 62</inkml:trace>
  <inkml:trace contextRef="#ctx0" brushRef="#br0" timeOffset="44529.86">5874 5468 0,'-18'0'0,"-17"-18"31,17 18-15,1 0-1,-1 0 1,0 0-16,18 18 31,18-18 0,-18 18 1,18-18-32,-1 17 15,36 19 1,-18-19 0,-17 1-16,35 0 31,-18-1-16,-35 1 1,18-18 0,-1 0 15,-17 17-15,-17-17 30,17 18-30,-18-18 0,18 18-16,-17-18 15,-1 17 1,0 1-16,-35 0 31,0 17-15,1-17-1,-1-18 1</inkml:trace>
  <inkml:trace contextRef="#ctx0" brushRef="#br0" timeOffset="47119.4">6738 5521 0,'-18'0'16,"1"-18"-1,-1 18 1,1 0 0,-1 18-1,0-18 1,1 0-16,-19 18 16,1 17-1,17 0 1,18 0-1,0 1 1,18-19-16,0 1 16,35 17-1,17-17 1,1-36 0,-18 1-1</inkml:trace>
  <inkml:trace contextRef="#ctx0" brushRef="#br0" timeOffset="47990.45">6809 5415 0,'0'0'0,"-18"0"32,18 18-1,0-1-15,0 1-16,18 53 15,-1 17 16,1-35-15,-18-36-16,18 36 16,-1-35-1,1 0 1,-18-36 15,0-17-15,0-1-1,0 1 1,0 17 0,17 18-16,-17-17 31,18 17-31,0 17 16,-1 1-16,1 17 15,0-17 16,-1 0-15,1-1 0,-18-34-1,0-19 1,0 1 0,0 17-16,0 1 15,0-18 1,0 17-1,0 36 17,0-1-17,18 1 1,-1 17 0,36 0-1,0-17 1,-18-18-1,1-35 1,-1-1 0,-35 1-1,-18 0 1,1 17 0,-1 18-16</inkml:trace>
  <inkml:trace contextRef="#ctx0" brushRef="#br0" timeOffset="48689.75">7302 5556 0,'0'0'0,"18"0"62,0 18-30,-18 0-17,17-18-15,1 35 16,0 0-1,-1 0 1,1-17 0,-18-36 15,0 1-15,0-1-16,0 0 15,0 1-15,0-1 31,0-17-15,18 70 15,-1-17-15,1-18-16,0 35 16,-1-35-1,36 0 1,0-18-1,-18-34 1,-35-1 0,0 17 15,0 19-31,0-1 16,18 18 15,0 18-16,17-18 17,-18 0-17,-17-18-15</inkml:trace>
  <inkml:trace contextRef="#ctx0" brushRef="#br0" timeOffset="48955.12">7779 5398 0,'0'-18'16,"0"36"-16,0-54 15,0 54 17,17 0-17,-17 17 1,0 0 0,0-17-1,0 35 1,18 35-1,0-35 1,-1-18 0,1-17-1</inkml:trace>
  <inkml:trace contextRef="#ctx0" brushRef="#br0" timeOffset="49554.87">7902 5450 0,'0'0'0,"18"0"0,-18-17 16,18 17-16,-1 0 31,-17 17 16,-17 1-32,-19 0 1,1 17 0,17 0-1,1-17 1,34-18 15,19 18-15,-1-1-1,0 1 1,-17-18-16,-1 0 16</inkml:trace>
  <inkml:trace contextRef="#ctx0" brushRef="#br0" timeOffset="50039.97">8184 5274 0,'0'18'78,"18"-1"-63,-18 1 1,0 0-16,0 35 16,18-1-1,-18-34-15,0 35 16,17 0-1,-17-18 1</inkml:trace>
  <inkml:trace contextRef="#ctx0" brushRef="#br0" timeOffset="50526.83">8378 5221 0,'-17'0'32,"34"0"30,-17-18-46,18 18-1,0-17-15,17-1 16,-17 18 0,-1 0-1,-34 0 1,-19 35-1</inkml:trace>
  <inkml:trace contextRef="#ctx0" brushRef="#br0" timeOffset="50957.74">8361 5239 0,'-35'17'32,"35"1"-17,0 0 16,0-1-15,17 19 0,-17-19-16,0 19 15,0-19 1,0-34 62,18 17-62,-1 0-16,1-18 15,0 18 1,-1 0 0,1 0-16,35 18 15,17-1 1,-17 36-1,-35 0 1,-53-35 0,-36 17-1,36-17 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02:57.808"/>
    </inkml:context>
    <inkml:brush xml:id="br0">
      <inkml:brushProperty name="width" value="0.05292" units="cm"/>
      <inkml:brushProperty name="height" value="0.05292" units="cm"/>
      <inkml:brushProperty name="color" value="#FF0000"/>
    </inkml:brush>
  </inkml:definitions>
  <inkml:trace contextRef="#ctx0" brushRef="#br0">4480 6032 0,'-17'0'15,"34"0"-15,-52 0 0,17 18 16,-52-18 0,52 0-1,1 0-15,-1 0 16,18-18-1,18 18 1,-1 0 0,1 0-16,17-17 15,0 17-15,36-18 16,52 18 0,-17 0-1,-53 0 1,0 0-1,-35 0 1,-18 18 0,-18-1 15,0 36-15,-35 53-1,36-35 1,-1 52-1,18-52 1,0-1 0,0-17-1,0-35 1</inkml:trace>
  <inkml:trace contextRef="#ctx0" brushRef="#br0" timeOffset="267.77">4463 6403 0,'17'-18'15,"1"18"1,35-17 0,17-1-1,-34 0-15,52 1 16,-35-1-16,-18 0 0</inkml:trace>
  <inkml:trace contextRef="#ctx0" brushRef="#br0" timeOffset="768.56">5168 6156 0,'0'0'16,"0"-18"-16,0 1 16,18 17-1,-18-18 17,-18 36-17,1-1 1,17 1-16,-18 17 15,0 36 1,1-1 15,34-17-15,19 0 0,-19-35-1,54-18 1,-18-53-1,0-35 1,-53 17 0,-36-17-1,-70 35 1,54 53-16</inkml:trace>
  <inkml:trace contextRef="#ctx0" brushRef="#br0" timeOffset="10413.83">13053 2275 0,'0'0'0,"0"-35"15,17 0 17,1 17-17,-18 1 1,0 34 15,0 71-15,0 18-1,0-18-15,0 89 16,0-71-16,0 88 16,18 17-1,17-70 1,-17-105 0,-1-1-1</inkml:trace>
  <inkml:trace contextRef="#ctx0" brushRef="#br0" timeOffset="11147.8">13018 2187 0,'0'-17'0,"0"34"0,0-52 15,0 17 1,17 18 15,18 0-15,36-17-1,123-19 1,88-17 0,-105 18-1,34 0 1,-140 35 0,-54 0-1,-17 18 1,0-1-1,-17 36 1,17 53 0,0-18-1,17 106 1,19 35 0,34 1 15,19-19-16,-37-105-15,19 0 32,-53-53-17,-54-35 1,-69-18 0,-37 0-1,-87 17 1,-18 19-1,88-19 1,106 1-16,-52-1 16,34 1-1,53 0 1,36-18 0</inkml:trace>
  <inkml:trace contextRef="#ctx0" brushRef="#br0" timeOffset="12148.84">17551 4392 0,'0'-18'15,"-18"-17"1,0 18-1,18-1 1,0 36 15,0-1-15,-17 18 0,17 36-1,17 17 1,-17-35-16,53 123 15,-17-52 1,17 52 0,-36-52-1,1-54 1,-1-70 0</inkml:trace>
  <inkml:trace contextRef="#ctx0" brushRef="#br0" timeOffset="13167.02">17462 4216 0,'0'-18'16,"0"36"-16,-17-36 0,-1 18 15,36 0 32,-1-18-31,19 18-1,87-35 1,-17 0 0,-53 17-16,141-52 15,-88 34 1,35 1-1,-53 17 1,-70 18 0,-1 0 15,-17 18 0,0 0 32,18-1-32,0-17-15,-18 18-16,17-18 15,1 0-15,0 18 16,-1-1-1,1 1 1,0 17 0,-1 53-1,-17 18 1,18-18 15,-18 71-15,35 18-1,18 34 1,18-17 0,-1-53-1,-35-70 1,1-36 0,-19-17-1,-34-18 1,-19 0-1,-52 0 1,-71 0 0,-35 18 15,36-1-15,52 1-1,53-18-15</inkml:trace>
  <inkml:trace contextRef="#ctx0" brushRef="#br0" timeOffset="17472.47">11289 2117 0,'0'-18'16,"0"0"0,0 36 15,0 0-15,0-1-1,0 36 1,18 0-1,-18-35-15,17 35 16,36 17 0</inkml:trace>
  <inkml:trace contextRef="#ctx0" brushRef="#br0" timeOffset="17874.8">11730 2099 0,'0'0'15,"0"-18"-15,18 1 16,-18-1 0,0 36 15,0-1-31,0 54 15,0-18 1,35 17 0,0-17-1,18-53 1,-18-17 0,18-36 15,-53-35-16,-53 17 1,-17 36 0,-18 17-1,17 53 1</inkml:trace>
  <inkml:trace contextRef="#ctx0" brushRef="#br0" timeOffset="18272.09">12153 2046 0,'-17'-18'0,"34"36"0,-34-53 0,-1 17 15,-17 1 1,-1 17-1,1 0 1,17 52 0,1 19-1,52 17 1,-17-53 0,-1-17-16,54 0 15,-36-18 1,18-36-1,-35-16 1,-36-37 0,-17 54-1,-18-18 1,18 53 0</inkml:trace>
  <inkml:trace contextRef="#ctx0" brushRef="#br0" timeOffset="18625.62">12400 2117 0,'0'-18'16,"0"36"-16,18-54 0,-18-34 15,-18 52-15,0-17 16,-34 35-1,-1 0 1,17 53 0,19 35-1,52-17 1,36-19 15,-1-34-15,18-53-1,-52-36 1,-72-17 0,-87 53-1,70 35-15</inkml:trace>
  <inkml:trace contextRef="#ctx0" brushRef="#br0" timeOffset="19323.62">11906 4039 0,'18'-17'16,"-36"34"-16,54-52 0,-1-36 16,-18 36-1,1 35 1,-36 18 15,18-1-31,-52 19 16,16-19-1,-34 19 1,-18-19 15,17-34-15,0-36-1,54-18 1,34-17 0,54 35-1,35 71 1,-36 35 0,1 70-1,-71 18 1,-53-35-1,18-53 1,-36-18 0,36-17 15,53-18-15,-1-18-1,36 18 1,53-35-1,-36 35-15</inkml:trace>
  <inkml:trace contextRef="#ctx0" brushRef="#br0" timeOffset="19692">12206 3951 0,'-18'-18'15,"36"36"-15,-53-53 0,17 17 0,1 1 16,-1-1-16,0 18 16,18 35 15,0-17-15,-17 35-1,17 35 1,35-17-1,18-36 1,-18-53 0,36-17-1,-36-53 1,-53-1 0,-35 19-1,-17 70 1,35 35-1</inkml:trace>
  <inkml:trace contextRef="#ctx0" brushRef="#br0" timeOffset="20075.84">12312 3969 0,'18'-18'0,"-36"36"0,53-54 16,-17 19-16,-18-36 15,17 18 1,-17-18 0,-35 53-1,0 35 1,17 36 0,18 34-1,18-52 1,52 18-1,1-53 1,-18-18 0,18-53-1,-54-18 17,-70-35-17,0 53 1,36 36-16,-54-1 15,1 36 1</inkml:trace>
  <inkml:trace contextRef="#ctx0" brushRef="#br0" timeOffset="20524.86">12700 3828 0,'0'-18'15,"0"36"-15,0-54 0,0 19 16,0-19 0,0 19-1,-18 34 16,18 19-15,0 34 0,0-52-16,18 52 15,35 36 1,17-70 0,19-36-1,-36-36 1,-36-34-1,-34-36 1,-72 18 0,-16 70-1,34 36 1,53-1 0</inkml:trace>
  <inkml:trace contextRef="#ctx0" brushRef="#br0" timeOffset="22710.85">16122 4039 0,'0'0'0,"-35"-17"15,-1 17 1,-17 0 0,18 0-1,18 0 1,-1-18-1,36 18 1,17-18 15,-18 1-31,36-1 16,-17 0-16,34-17 16,36 0-1,-35 17 1,-54 18-1,1 0 1,-18 36 0,0 16-1,-18 54 1,1 35 0,34 1-1,1-1 1,17-53-1,-17-71 1</inkml:trace>
  <inkml:trace contextRef="#ctx0" brushRef="#br0" timeOffset="22910.77">16192 4374 0,'0'0'15,"-17"-17"-15,-1-1 16,1 1 0,34 17-1,18-18 1,54 0 0,-1-17-1</inkml:trace>
  <inkml:trace contextRef="#ctx0" brushRef="#br0" timeOffset="23295.47">16563 4092 0,'0'0'16,"0"-17"-16,0-1 31,0 36 0,0-1-15,0 19-1,0 34 1,0-17 0,18-35-16,-1 17 15,1-17-15,17-1 16,36-34 15,-18-36-15,-53-18-1,-36 18 1,19 18-16,-36-18 16,-18 35-1,36 18-15</inkml:trace>
  <inkml:trace contextRef="#ctx0" brushRef="#br0" timeOffset="23680.62">16880 4022 0,'0'-18'16,"0"36"-16,0-54 0,-17 19 0,-18-1 31,-1 0-15,19 36-1,-19 35 1,19 18 0,17 34-1,17-52 1,1-35-16,17 17 15,53-17 1,-17-53 0,-18-18-1,-53-35 1,-53 35 0,0-18-1,-17 71 1</inkml:trace>
  <inkml:trace contextRef="#ctx0" brushRef="#br0" timeOffset="24062.42">17198 3969 0,'18'-18'0,"-18"0"16,-18 1 0,0-1-1,1 18-15,-36 18 16,0 17 0,18 53-1,35-35 1,52 35 15,37-17-15,-1-53-1,-18-54 1,-70 1 0,-17-53-1,-71 0 1,-1 70-1</inkml:trace>
  <inkml:trace contextRef="#ctx0" brushRef="#br0" timeOffset="24898.6">16775 5468 0,'0'-18'0,"0"36"0,-18-71 0,0 36 16,-17-36-1,-36 17 1,19 1 0,34 53-1,18-1 1,0 54-1,-18 17 1,36 0 0,17-35-1,36 18 1,17 17 0,-17-18 15,-54-34-16,-52-1 1,-18-17 0,-18-36-1,18-17 1,18-71 0,35 35-1,35-70 1,1 35-1,-36 54 1,-18 34 0,0 18-16,-34 0 15,-1 53 1,0 17 0</inkml:trace>
  <inkml:trace contextRef="#ctx0" brushRef="#br0" timeOffset="25345.96">16916 5609 0,'0'-17'0,"0"34"0,0-52 15,17 17 1,-17 1 0,0 34 15,0 1-15,-17 0-16,17 52 15,17 1 1,1-36-1,0-17 1,52-18 0,-17 0-1,18-36 1,-71-34 0,-53-1-1,0 36 1,-35 0-1,35 35 1,17 35 0</inkml:trace>
  <inkml:trace contextRef="#ctx0" brushRef="#br0" timeOffset="25816.57">17216 5574 0,'17'-18'16,"-34"36"-16,52-53 0,-18 17 0,-17 0 16,0 1-16,0-19 15,-17 1 1,17 0 0,35 35 15,-17 18-16,-1 17 1,-17 0-16,0-17 16,18 35-16,-18 0 15,0 17 1,18-17 15,-1-53-15,1 0-1,17-18-15,0-35 32,-17-35-17,-71 18 1,0 17 0,-53 35-1,-17 53 1,52 36-1</inkml:trace>
  <inkml:trace contextRef="#ctx0" brushRef="#br0" timeOffset="26364.79">17639 5468 0,'18'-18'47,"-36"18"15,18 18-62,-18 0 16,1-1-1,-1 19 1,18-19-16,-18 36 16,18 0-1,18-18 1,17-35 0,1-17-1,-19-36 1,-17 18-1,-53-36 1,-35 36 0,17 17-1</inkml:trace>
  <inkml:trace contextRef="#ctx0" brushRef="#br0" timeOffset="30350.68">5609 6068 0,'0'0'16,"0"-18"-1,-17 18 63,-1 0-62,0 18 0,18-1-16,0 1 15,-17 17 1,17-17-16,0 35 16,0 35-1,17-17 1,19-18-1,-1-36 1,18-17 0,17 0-1,1-35 1,-36 0 0,-35 17-16,0-35 15,-53-53 1,-17 36 15,-1 52-15,53 36-16</inkml:trace>
  <inkml:trace contextRef="#ctx0" brushRef="#br0" timeOffset="31237.43">6209 5927 0,'0'0'15,"0"-18"1,0 0 0,-18 18 15,1-17-31,-1 17 16,0 0-1,1 0-15,-19 0 16,1 17 15,17 1-31,1 0 31,17 35-15,0-1 0,17-16-1,36 34 1,36-17-1,34 0 1,-52-18 0,-1 18-1,-35 0 1,-35-17 0,-17-1-1,-54 18 1,1-36 15,-1-17-15,36-35-1,35 0 1,18-53 0,17-53-1,0-1 1,-35 72-1,-18-1 1,-34 71 0,-1 36-1</inkml:trace>
  <inkml:trace contextRef="#ctx0" brushRef="#br0" timeOffset="37432.83">4586 6932 0,'0'0'0,"0"-18"16,18 18-1,-18 18 32,17 0-31,-17-1-16,18 19 15,0 17 1,35 17 0,-36-17-1,1-53 1,-1 18-16</inkml:trace>
  <inkml:trace contextRef="#ctx0" brushRef="#br0" timeOffset="38000.87">5045 6862 0,'0'-18'0,"0"36"0,17-54 0,-17 19 16,-17 17 15,-1 0-15,18 17-1,-18 19 1,18-1-1,53 18 1,0 0 0,18 0-1,-18-18 1,0 18 0,-53 17-1,-36 1 1,1-36-1,0-17-15,0-18 16,-1-18 15,19-52-15,34-54 0,1 54-1,17-36 1,-35 35-1,-17 36 1,-19 17 0,19 18-16,-36 0 15,17 18-15</inkml:trace>
  <inkml:trace contextRef="#ctx0" brushRef="#br0" timeOffset="38500.82">5680 6914 0,'0'-17'0,"0"34"16,0-52-16,0 18 16,-18-1-1,0 18 1,-17 0 0,18 18-1,-1-1-15,0 1 16,1 52-1,17 1 1,17-36 0,36 18 15,0-18-15,18-35-1,-18-35 1,-53-18-1,-18-35 1,-53 17 0,1 19-1,17 52 1</inkml:trace>
  <inkml:trace contextRef="#ctx0" brushRef="#br0" timeOffset="38967.99">6103 6932 0,'0'-18'15,"0"36"-15,-18-36 0,18 1 16,-17-1 0,-1 1-1,0 17 1,1 17 0,-1 36-1,18 0 1,0 0-1,53 0 1,0-18 15,18-17-15,-1-36 0,-35-17-1,-17-36 1,-71 1-1,-35 17 1,53 35-16</inkml:trace>
  <inkml:trace contextRef="#ctx0" brushRef="#br0" timeOffset="39919.43">6809 6844 0,'0'-18'0,"17"1"16,-34 52-16,34-88 0,-34 53 31,-1 0-31,0 18 16,1 17-1,-1-17-15,0-1 16,-17 36 0,18-35-1,-19-1 1,1-17 0,17-17-1,1-1 1,-1 0-1,0-17 17,18 18-17,0-1 1,0 0 15,0 1 16,18 17-16,0-18-15,-1 18 0,1 0-1,0 0 1,-1 0-16,19 18 31,-19-18-31,18 17 31,-17 1-15,0 17 0,-1-17-1,-17 52 1,18 1-1,-18 17 1,18-35 0,-1 18-1,1-19 1,0-34 0,-18 0-1,-36-1 16,-34 1-15,-1 17 0,36-35-1,-36 36 1,1-1 0,34 0-1,19-35-15</inkml:trace>
  <inkml:trace contextRef="#ctx0" brushRef="#br0" timeOffset="43074.6">5203 7779 0,'-17'0'15,"17"-18"1,-18 18 0,18-18-1,-17 18 63,17 18-62,0 0 0,0 17-1,0-17-15,17 52 16,-17-17 0,18 18-1,-18-18 16,17-18-15</inkml:trace>
  <inkml:trace contextRef="#ctx0" brushRef="#br0" timeOffset="43758.6">5539 7673 0,'0'0'0,"0"-18"31,-18 18-15,0 0-1,1 0 1,-1 0 15,0 18-15,18 0 0,-17 17-16,-1 0 15,18-17 1,0 35-1,0-18-15,0 18 16,18 17 0,35-17-1,-18-17 1,0-36-16,1 17 16,34-17-1,-35-53 1,-17-17-1,-36-1 1,18 54-16,-70-72 16,-1 54-1,-35 35 1</inkml:trace>
  <inkml:trace contextRef="#ctx0" brushRef="#br0" timeOffset="45960.58">5944 7743 0,'0'0'0,"18"0"16,-18-17 15,18 17-15,-18 17 15,0 1-15,17 0-16,1 17 15,-1 18 1,1 0 0,0-18-16,-1 53 15,1-52 1,0-1-1,-18-17 1</inkml:trace>
  <inkml:trace contextRef="#ctx0" brushRef="#br0" timeOffset="46410.68">6368 7779 0,'0'-18'0,"0"36"0,17-36 16,-17 0-16,18 18 16,-18-17-1,-18 34 16,1 19 1,-19-1-32,36-17 15,0 35 1,0 17 0,36-17-1,17-18 1,17-35-1,1-17 1,-36-54 0,-53 1-1,-17 34 1,-88 1 0,17 35-1</inkml:trace>
  <inkml:trace contextRef="#ctx0" brushRef="#br0" timeOffset="48900.68">5274 8502 0,'0'0'16,"0"-18"-16,0 1 16,0-1-1,0 0 1,-18 18-1,-35 18 1,53 0 0,-35 17-1,0 18 1,35-18 0,0 0-1,53 18 1,53-17-1,-36-19 1,-17-17-16,18 18 16,17 17-1,-70-17 1,-36 35 0,-35-36-1,-35 19 1,-18-19 15,53-17-15,35-17-1,1-1-15,17-17 16,0-53 0,35-1-1,0-17 1,-35 54-1,-17-19 1,17 53-16,-36 1 16,-34 17-1,-1 35 1,18 36 0</inkml:trace>
  <inkml:trace contextRef="#ctx0" brushRef="#br0" timeOffset="50402.27">6156 8484 0,'0'0'0,"0"-17"16,0-1 15,-18 18 16,18-18-31,-17 18-1,-1 0 1,18 18-16,-18 0 31,-17 17-15,17 0-16,1-17 15,-1 17 1,18 18 0,0 18-1,18-36 1,-1-17-1,19 17 1,-1-35 0,0-18-1,-17 1 1,-18-19 0,-53-17-1,-35-17 1,-36 52-1,54 18 17,-18 18-17,35 17 1,35 18 0,36-35-16</inkml:trace>
  <inkml:trace contextRef="#ctx0" brushRef="#br0" timeOffset="51020.1">6562 8378 0,'0'0'0,"0"-17"0,0-1 31,-18 1-15,18-1-1,0 0 1,0 1 15,-18 17-15,18 17 0,-17 19-1,-1-19-15,0 36 16,-34 35 15,34 0-15,0-35-1,18 0 1,0-35 15,18-18-15,0 0-16,-1 0 15,54-35 1,17-18 0,-17 17-1,-36 19 1</inkml:trace>
  <inkml:trace contextRef="#ctx0" brushRef="#br0" timeOffset="51337.1">6456 8449 0,'-18'-18'16,"36"36"-16,-36-53 0,18 17 0,-17 0 15,17-17 1,0 18-1,17 34 17,-17 1-32,18 52 15,-1 19 1,19 69 0,-19-17-1,1-35 1,17-53 15</inkml:trace>
  <inkml:trace contextRef="#ctx0" brushRef="#br0" timeOffset="52304.32">7020 8361 0,'0'0'0,"18"-18"15,-18 1 1,0-1 15,-18 0-15,1 18-1,-19-17 1,19 17-16,-19 0 16,-16 0-1,16 17 1,1 1-1,17 0 1,18 34 0,0-16-1,18 17 1,0-36 0,-1 1-1,19-18 16,-1-35-15,18-1 0,-36 1-1,1 35-15,0-35 16,-18 17 0,0 1-1,0-1 1,-18 18 15,0 0-15,1 0 15,17 18-31,0-1 16,-18 36-1,18 18 1,18-18-1,-1-18 1,1 35 0,17 19-1,-17-19 1,0-52 0,-18-1-1,-36 1 16,-17 0-15,18-18 0,0 17-16,-18 1 15,18 0 1,17-18 0,0 0-1</inkml:trace>
  <inkml:trace contextRef="#ctx0" brushRef="#br0" timeOffset="53689.91">6015 8520 0,'17'-18'0,"-34"36"0,52-36 31,-53 18 32,18-18-48,-17 18-15,-1 0 32,1 0-17,17 18 1,-18-18-16,0 18 15,-17 17 1,17 18 0,18-18-1,0-17-15,-17 17 16,17 18 0,0 0 15,17-18-16,-17 0 1,36 1 0,-1-19-1,18 19 1,-18-36 0,18 17-1,-18-17 1,1-17-1,17-1 1,-18 18 0,-18-18-16,1 1 15,-18-36 17,-18-18-17,-34 1 1,-1 17-1,35 35-15,-35-17 16,-18-1 0,36 36-1,-18-17 1,18 34 0,17 1-1,1 17 1,-1-17-1,18 0-15,0 17 16,-18 18 0,18 0-1,0 0 17,0 0-17,18-18 1,0-17-16,17-1 15,18 18 1,0-17 0,-18-18-1,18-35 1,-18-18 0,1 0-1,-19 18 1,-17 17-16,0-17 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04:14.339"/>
    </inkml:context>
    <inkml:brush xml:id="br0">
      <inkml:brushProperty name="width" value="0.05292" units="cm"/>
      <inkml:brushProperty name="height" value="0.05292" units="cm"/>
      <inkml:brushProperty name="color" value="#FF0000"/>
    </inkml:brush>
  </inkml:definitions>
  <inkml:trace contextRef="#ctx0" brushRef="#br0">2716 16175 0,'0'0'0,"-17"0"15,-1 0 32,0 0-31,18 17-1,-35-17 1,18 0 0,-1 0-16,36 0 78,-1 0-63,18 0-15,18 0 16,71 0 0,-18 0-1,-53 0 1,70 0-1,36-17 1,0 17 0,-1-18-1,1 1 1,-18 17 0,-70 0-1,17 0 1,-35 0-1,-18 0 1,53 0 15,-35-18-15,-35 18-16,17 0 0,0 0 16,-17 0-1,-36 0 79,1 0-78</inkml:trace>
  <inkml:trace contextRef="#ctx0" brushRef="#br0" timeOffset="15894.03">8378 14781 0,'-17'0'16,"-1"0"-1,18-17 32,18 17-16,-18 17 47,0 1-62,0 0 0,0-1-16,0 1 0,0 52 31,17-34-15,1 34-1,0-17 1,-1-17-1,1-36 1,-18 17 0,0-34 15,0-1-31,0-17 16,0-1-1,0-17 1,0 0-1,18 1 1,17 16 0,-17 19-1,-1-1 17,1 18-1,-18 18 0,17-1-15,-17 1-1,0 17 1,18 18 0,0 0-1,-1-35 1,-17-1-16,18 19 15,0-19 1,-1 19 0,1-19 15,-18 1-15,18-1-1,-18 1 1,0 0-1,0-1 17,17-34-1,-17-1-15,0 0-1,0 1-15,0-1 16</inkml:trace>
  <inkml:trace contextRef="#ctx0" brushRef="#br0" timeOffset="27285.44">6368 16739 0,'-18'0'15,"36"0"-15,-36-17 0,-17-19 16,35 19 0,-18 17-1,0 0 1,18-18-1,0 36 64,0-1-79,-17 1 15,17 0-15,-18 35 16,18 52-1,18 1 1,17-35 0,18-18-1,35 0 17,18-36-17,-53-17 1,0-35-1,-35 17-15,-1-35 16,-17-70 0,-53 0-1,0 52 1,18 53-16,-36-17 16,-17 53-1,18 17 1,52-17-1</inkml:trace>
  <inkml:trace contextRef="#ctx0" brushRef="#br0" timeOffset="27753.7">6826 16916 0,'0'-18'0,"0"36"0,-17-36 0,17 0 15,-18 18-15,0-17 16,1 17 0,17-18 15,35 18 0,0 18-15,1-1-1,-19 1-15,18 0 16,36 52 0,-36-34-1,-17-19-15,0 1 16,-18-1 0</inkml:trace>
  <inkml:trace contextRef="#ctx0" brushRef="#br0" timeOffset="28053.95">6985 16757 0,'-18'-18'15,"18"1"1,0 34 31,0 1-32,-17 0-15,-1 35 16,0-18-16,1 53 16,-18 18-1,-1-18 1,19-35-1,17-35 1</inkml:trace>
  <inkml:trace contextRef="#ctx0" brushRef="#br0" timeOffset="28587.79">7391 16616 0,'0'-18'0,"0"1"31,-18-1-15,0 18 15,18 18-15,0 34-1,0 54 1,0-70-16,18 52 16,17 35-1,-17-52 1,17-1 15,-17-34-15,0-19-1</inkml:trace>
  <inkml:trace contextRef="#ctx0" brushRef="#br0" timeOffset="29738.29">7761 16669 0,'18'-18'31,"-18"0"1,0 1-17,0-1 1,0 1 15,-18 17-31,0-18 31,1 18 1,17 18-17,-18 17 1,1 0-1,17-17-15,0 35 16,0 17 0,0 1-1,35-1 1,0 1 0,-17-36-1,35 0 1,0-17 15,0-18-15,-18-18-1,-35 1-15,35-18 16,-35-54 0,-18-16-1,-17 16 1,0 54-1,0 0 1,-1 35 0,19 0-1</inkml:trace>
  <inkml:trace contextRef="#ctx0" brushRef="#br0" timeOffset="30389.83">8220 16669 0,'0'0'15,"0"-18"-15,-18 18 16,0-18-1,1 1 1,-1 17 15,1 0-15,-1 0 0,18 17-16,-18-17 15,1 36 1,-1 17-1,18 35 1,0-35 0,35 35-1,18-17 1,0-19 0,0-52-1,0-35 1,-35-53-1,-1-35 17,-52 17-17,0 53 1,-1 17 0,-17 54-1,18 0-15</inkml:trace>
  <inkml:trace contextRef="#ctx0" brushRef="#br0" timeOffset="31142.35">8502 16598 0,'-18'-17'15,"36"34"-15,-36-52 0,1 17 16,17 1 0,-18-1-1,0 18 1,1 0-16,-1 0 15,-35 18 1,36 35 0,17-18-1,35 18 1,-18 0 0,54 0-1,0 0 16,-19-36-15,1 36 0,0-18-1,-35 18 1,-36-17 0,-17 16-1,17-34 1,-35-18-1,1 0 1,34 0 0,18-18-16,-18 1 15,18-36 1,18-18 0,0-17-1,-1 18 1,1 34-1,-18-34 1,0-1 0,-35 1-1,17 52 1,-35 0 0,18 18-1,-1 36 1</inkml:trace>
  <inkml:trace contextRef="#ctx0" brushRef="#br0" timeOffset="35429.44">8502 16510 0,'0'-18'16,"18"18"-16,-18-17 16,0-1-1,0 0 1,-18 1 15,0 17-15,18-18-1,-35 18 1,35 18 0,-18-18-16,18 17 15,-17 36 1,17 18 0,35-18-1,-17 17 1,-1-17-1,36 18 1,-35-36-16,17 0 16,0 18-1,-17-35 1,0 0-16,-1-18 31,1 35-15,0-17-1,-1-18 1,1 0 15,-18-18-15,0 0 0,18-17-1,-18 17-15,17-35 16,-17 1-1,0-19 1,0-17 0,-35 52-1,0-16 17,17 34-32,0 0 15,-35 1 1,18-1-1,17 18 1,1 0 0,-18 35-1,-1 1 1,19-1 0,17 0-1,-18 18 1,36 18-1,-1-1 1,1-17 0,17 0-1,0 0 17,18 0-17,-17-18 1,-19-17-16,19-1 15,17 1 1,-18-18 0,-18-18-1,1 1 1,0-36 0,-18-35-1,0-36 1,-36 36-1,1 0 1,-18 35 15,0 0-15,18 35 0,17 1-1,1 17 16,-1 0-15,0 0-16,1 17 16,-1 1-1,1 17 1,-19 18 0,36 0-1,-17 0 1,17-18-1,17 18 1,1 18 0,-18-36-1,35 18 17,-17-35-17,17 17 1,-17-18-1,17 19 1,0-36 0,18 0-1,-17-18 1,-19 0 0,18-17-1,-17-35 1,0-1-1,-18-17 1,-36 0 0,1 35 15,-18-18-31,0 18 31,0 18-15,36 17-1,-19 1 1,19 17 0,-18 0-1,-1 17 1,19 1 0,17 35-1,-18-18 1,18 18-1,0 0 1,0 18 0,35-1 15,-17 1-15,17-18-1,-17-18 1,17 18-1,0-36 1,1 19 0,-19-36-1,36 0 1,-17 0 0,-1-18-1,0-17 1,-17 0-1,-18-36 1,0 0 0,-36-17 15,1-18-15,18 53-1,-36-17 1,17 17-1,-17 35 1,36 1 0,-1 17-1,-17 17 1,0 1 0,17 0-1,18-1-15,-18 1 16,1 17-1,-1 18 1,18 0 15,0-18-31,0 54 32,0-19-17,18 1 1,17-18-1,0-1 1,0-16 0,18-1-1,0-17 1,0-18 0,-35-18-1,35-17 1,-18-18-1,-35 0 1,0 18 0,0-89-1,-35 36 1,0-18 0,-36 36-1,36 34 1,17 19-16,-17-19 15,-1 19 1,1-1 0,18 18-1,-1 18 1,-17-1 0,35 19-1,-18-19 1,18 1-1,0 0 1</inkml:trace>
  <inkml:trace contextRef="#ctx0" brushRef="#br0" timeOffset="47622.66">1958 6668 0,'18'0'32,"-1"0"-17,1 0 1,-1 0-16,19 0 15,17 0 1,17 0 0,-17 0-1,0 0 17,-18 0-32,54-18 15,-37 18 1,54 0-1,-18 0 1,-35-18 0,18 18-1,-18 0 1,17-17 0,-17 17-1,-35 0-15,35 0 16,0 0-1,-18 0 1,0 0 0,-17 0 15,17 0 0,-17 0-15,-18 17 93</inkml:trace>
  <inkml:trace contextRef="#ctx0" brushRef="#br0" timeOffset="50999.37">4886 6138 0,'0'0'0,"0"-17"0,0-1 31,-18 18-15,1-18 15,-1 18-15,0 0 0,1 18-16,17 0 15,-18 70 1,0 0-1,36 18 1,17-53 0,18 17-1,18-34 1,-1-54 0,-34 0-1,17-70 1,-53 0 15,-53-18-15,0 18-1,18 53 1,-18 17 0,35 18-16</inkml:trace>
  <inkml:trace contextRef="#ctx0" brushRef="#br0" timeOffset="51300.1">5203 6209 0,'-17'-18'16,"34"36"-16,-52-36 0,35 1 15,-17-1 1,34 36 15,18 17-15,18 35 0,0-17-1,-35-35-15,53 53 16,-36-36-1,-35-18-15</inkml:trace>
  <inkml:trace contextRef="#ctx0" brushRef="#br0" timeOffset="51517.31">5468 6174 0,'0'-18'0,"0"36"0,0-54 0,-18 36 16,18-17 0,-17 17-1,-1 53 1,-17 52 0,0-34-1,17 17 1</inkml:trace>
  <inkml:trace contextRef="#ctx0" brushRef="#br0" timeOffset="52383.88">5750 6032 0,'-17'0'15,"34"0"-15,-52 0 0,17-17 16,18-1 31,0 1-32,18-1 1,35 0 0,0 18-1,-18 0-15,53 18 16,-35 17-1,-18 36 1,-52 17 0,-36 0-1,18-53 1,17-17-16,0 0 16,-17-1 15,17-17-16,36 0 17,0 0-17,52 18 1,-17 17 0,-35-35-16,35 53 15,-36-18 1,-34 1-1,-54-1 1,-35-17 0,53-1-1,18-17-15,0-17 16,0-1 15,35 0-31</inkml:trace>
  <inkml:trace contextRef="#ctx0" brushRef="#br0" timeOffset="53071.33">6244 6085 0,'0'-17'31,"18"17"-31,-18-18 16,0 0 0,-18 18-1,1-17 1,-1 17-16,-17 0 15,-1 17 1,1 19 0,0 34-1,35 19 1,17-1 15,19-18-15,-19-52-16,36 35 15,18-18 1,-1-17 0,-34-36-1,17-35 1,-36-53 0,-52 1-1,17 52 1,-35 0-1,0 35 1,18 36 0</inkml:trace>
  <inkml:trace contextRef="#ctx0" brushRef="#br0" timeOffset="53887.59">6562 6032 0,'-18'-17'47,"18"-1"-16,-18 18-15,18 18 15,0-1-15,-17 19-1,17 17-15,0 35 31,0 18-15,17-53 0,-17-36-16,36 36 15,-19-18 1,1-35-16,17 18 16,18-36-1,-35-17 1,35-35-1,-53-36 1,-36-18 0,-16 36-1,-1 53 17,17 35-17,1 17-15</inkml:trace>
  <inkml:trace contextRef="#ctx0" brushRef="#br0" timeOffset="54586.62">6985 5980 0,'0'-18'0,"0"36"0,0-54 15,0 19 1,-18-1 15,1 0-15,-1 18-16,-17 0 15,0 36 1,17-1 0,0 18-1,54 17 1,-1-17 0,-18-35-16,19 35 15,52 0 1,-35 0-1,0-18 1,-36 0 0,-34 1-1,-36 16 17,-18-34-17,36-18 1,17 0-16,-17 0 15,35-35 1,18-36 0,52-17-1,-34 18 1,16-36 0,-52 17-1,-35 37 1,-35 16-1,17 36 1,-35 36 0,52-19-1</inkml:trace>
  <inkml:trace contextRef="#ctx0" brushRef="#br0" timeOffset="66150.57">2699 6597 0,'-18'0'125,"0"0"-94,1 0 32,-1 0-32,1 0 16,-1 0-16,0 0 0,1 0 0,-1 0-15,36 0 140,-1 0-109,1 0-31,0 0-1,-1 0 1,1 18 0,17-18-1,-17 0 1,-1 0 0,1-18-1,17 18 1,-17 0-1,0 0 1,-1 0-16,1 0 16,0 0 15,-36 0 16,0 0-16,1 0-15,-1 0-1,-17 18 1,-1-18 0,19 0-1,-1 0-15,0 0 31,1 0 16,-1 0-31,1 0 15,34 0 172,1 0-187,-1 0 0,1 0-1,17 0 1,1 0-1,-19 0-15,19 0 16,-1 0 0,18 0-1,0 0 1,0 0 0,-36 0-1,19 0 1,-19 0-1,1 0 1,-36 0 47,1 0-63,-36 0 31,35 0-31,-53 0 15,-34 17 1,34-17 0,18 0-1,18 0 1,17 0 265,1 0-234,34 0 47,1 0-63,-1 0-31,1 0 16,35 0-1,-35 0-15,35 0 16,17 0 0,18 0-1,-35 0 1,-35 0-16,17 0 15,18 0 1,-18 0 15,1 0-15,-19 0 0,-34 0 46,-1 0-62,-17 0 16,-1 0-16,-34 0 15,-54 18 1,54-18 0,35 0-1,-18 0 1,35 0-1,0 18 1,1-18 15,-1 0-15,36 0 62,-1 0-47,1 0-31,0 0 16,-1-18-16,54 18 16,17 0-1,18-18 1,0 18-1,-53 0 17,-36 0-17,19 0 1,-54 0 46,0 0-46,1 0-16,-36 0 16,0 18-16,-71-18 15,36 18 1,18-18 0,52 0-1,0 0 1,36 0 78,0 0-79,-1 0 1,54 0-1,-1-18 1,-34 18-16,34 0 16,-52 0-16,35 0 15,0 0 1,-36 0 0,-34 0 30,-36 0-46,-71 0 16,18 18 0,54-18-1,-72 0 1,89 0 0,-1 0-1,54 0 48,0 0-48,-1 0-15,36 0 16,-17 0 0,-19 0-16,36 0 15,18 0 1,-36 0 15,-17 0-15,-36 0 15,-53 0-15,1 0-1,35 0-15,-36 0 16,53 0-1,1 0 1,34 0 15,1 0-15,35 17 0,-18-17-1,-17 0 1</inkml:trace>
  <inkml:trace contextRef="#ctx0" brushRef="#br0" timeOffset="70953.55">2893 16034 0,'0'-18'0,"17"0"31,-34 18-15,-1 0-1,-17 0 1,17 0 0,36 0 62,0 0-78,-1 0 15,71 0 1,89 0 0,52-35-1,36 35 1,-89-17 0,-105 17-16,140-18 15,-87 18 1,-1-18-1,-35 18 1,-52 0 0,-19 0-1,1 0-15,17 0 16,-52 0 46,-1 0-46,0 18 0,1-18-16</inkml:trace>
  <inkml:trace contextRef="#ctx0" brushRef="#br0" timeOffset="76000.69">2681 6650 0,'-18'0'62,"1"0"-31,-1 0-31,18 18 94,18-18 16,-18-18-110,17 18 31,1 0 0,0 0-15,-1 0-1,1 0-15,17 0 16,18 0 0,0 0-1,-18 0 1,1 0-1,-1 0 1,-17 0 0,-36 0 31,-17 0-32,17 0-15,-35 0 16,18 0-16,-89 0 31,54 0-15,-1 0-1,36 0 1,53 0 31,-18 18-32,17-18 1,1 0 62,0 0-62,-1 0-1,1 0 17,-36 0 30,1 0-31,-1 0-15,36 0 78,-1 0-79,1 0 1,-1 0 0,1 0-1,0 0-15,35-18 16,0 18 0,17 0-1,-35 0 1,1 0-1,-19 0 1,-34 0 15,-19 0-15,19 0-16,-36 0 16,-35 0-1,-1 0 1,72 18-1,-18-18 17,52 0-1,-34 0 125,17-18-156,-18 18 16,0 0-1,1 0 1,17-18 15,17 18 16,1 0-31,0 0-1,-1 0 1,36 0 0,18 0-1,-36 0 1,0 0-16,18 0 16,-18 0-1,1 0 16,-19 0-15,-34 0 47,-1 0-48,0 0-15,1 0 16,-1 0-16,-17 18 15,-18-18 1,0 0 0,35 0-1,36 0 79,0 0-78,-1 0-16,1 0 15,35 0 1,0 0 0,-18 0-1,-17 0 1,-36 0 15,-17 0-15,0 0-1,-1 0-15,-17 0 16,-35 18 0,35-18-1,36 0 16,34 0 1,1 0-17,-1 0 1,19 0 0,-19 0-16,19 0 15,34 0 1,18 0-1,-17 0 1,-36-18 0,1 18-1,-54 0 17,0 0-17,1 0 1,34 0 78,1 0-79,0 0 1,-1 0-16,1 0 15,17 0 1,-17 0 0,-1 0-1,-34 0 142</inkml:trace>
  <inkml:trace contextRef="#ctx0" brushRef="#br0" timeOffset="86841.73">2716 6615 0,'-17'0'32,"-1"0"-1,0 0 31,1 0-46,17 17 0,-18-17-1,36 0 63,-1 0-46,1 0-17,0 0-15,17 0 16,0 0 0,1 0-1,-19 0 16</inkml:trace>
  <inkml:trace contextRef="#ctx0" brushRef="#br0" timeOffset="92029.03">6332 6685 0,'0'0'0,"-17"0"32,17 18-17,-18-18-15,0 0 31,1 0-15,17 17-16,-18-17 31,36 0 47,-1 0 32,1 0-95,0 0 1,-1 0-16,19-17 16,52 17-1,0 0 1,-35 0 15,-18 0-31,18 0 16,-18 0-16,18 0 15,18 0 1,-36 0 0,0 0-1,-17 0-15,0 0 16,-36 0 46,0 0-46,-17 0-16,-71 17 16,36-17-1,35 0 1,-71 0 0,53 0-1,17 0 1,19 0-1,34 0 64,1 0-64,0 0-15,-1 0 0,54 0 16,0 0-1,17 0 17,-35 0-32,-36 0 31,-34 0 0,-1 0-15,-17 0-16,-53 0 15,-18 0 1,70 0 0,1 0-1,35 18 32,18-18-47,17 0 16,53 0-1,-35 0 1,0 0-16,35 0 31,-35-18-15,-18 18 0,-17 0-1,-53 0 16,-53 18-15,-1-18 0,37 0-1,34 0-15,36 0 47,-1 0-47,71-18 16,-17 18-1,-36 0-15,36-17 16,-36 17 0,36 0-1,-19 0 1,-34 0 0,-36 0 15,1 0-16,-1 0 1,18 17-16,-17-17 16,34 0 31,1 0-32,17 0 1,-17 0-16,-1 0 15,1 0 1,-36 0 31,1 0-31,-36 0-1,-18 0 1,36 0-16</inkml:trace>
  <inkml:trace contextRef="#ctx0" brushRef="#br0" timeOffset="94468.67">2734 6720 0,'18'0'110,"-1"0"-79,1 0-31,0 0 16,-1 0-16,71 0 15,-17 0 1,35-17 0,-53 17 15,-36 0-16,-34 0 32,-1 0-47</inkml:trace>
  <inkml:trace contextRef="#ctx0" brushRef="#br0" timeOffset="110716.29">5362 6967 0,'-17'0'16,"17"-17"-16,-53-19 31,17 36-16,1 0 1,17 0 0,1 18-1,-18 35 1,17 0 0,0 0-1,36-18 1,0-17-16,-1 17 15,36 0 1,18-17 0,-18-18-1,-18-35 1,0-18 0,-52 0 15,-1 0-16,-70 0 1,35 53 0,17 0-1,19 18-15</inkml:trace>
  <inkml:trace contextRef="#ctx0" brushRef="#br0" timeOffset="111017.02">5609 7056 0,'0'-18'0,"0"36"0,18-54 15,-1 36 32,1 18-31,17 0-1,-17-18-15,35 35 16,35 18 0,-17 0-1,-54-36 1</inkml:trace>
  <inkml:trace contextRef="#ctx0" brushRef="#br0" timeOffset="111219">5874 7144 0,'0'-18'0,"0"36"0,0-54 0,0-16 16,0 16-1,0 54 32,-18 0-47,-17 17 16,-18 53-1,18-35 1</inkml:trace>
  <inkml:trace contextRef="#ctx0" brushRef="#br0" timeOffset="111885.26">6315 7020 0,'17'-17'16,"-34"34"-16,52-52 16,0 17-1,-17 18 1,-36 0 31,1 18-47,-19 0 15,-34-1 1,52 1-16,-52-18 16,52 18-16,-35-18 31,35 0-31,1-18 0,17 0 31,35 1-15,18-1-1,18 0 1,34 36 0,-52 53-1,-53 34 1,-17-34 0,-54 35-1,18-36 1,36-52-1,-1-18 1,18-18 0,53-17-1,53 0 17,17-1-17,-88 19-15</inkml:trace>
  <inkml:trace contextRef="#ctx0" brushRef="#br0" timeOffset="112352.55">6879 7126 0,'0'-18'16,"0"36"-16,-17-36 0,17 1 0,-18-1 15,-17-17 1,17 17 0,-35 18-1,35 18 1,1 0 0,-18-1-1,-1 36 1,19 0-1,34 18 1,36-1 0,0-35-1,35-17 1,18-53 0,-53-53-1,-35 17 1,-54-17-1,-34 35 1,-1 35 0,18 36 15,36 0-31</inkml:trace>
  <inkml:trace contextRef="#ctx0" brushRef="#br0" timeOffset="112802.83">7373 7126 0,'35'-18'0,"-70"36"0,88-36 16,-53 1-16,18 17 0,-18-18 15,-53-17 1,-36 35-1,1 0 1,35 18 0,-17 34-1,35 19 17,52 0-17,18-19 1,54 1-1,34-53 1,1-35 0,-54-35-1,-52 17 1,-36-36 0,-35 19-1,-17 52 1,17 36-1,35 0-15</inkml:trace>
  <inkml:trace contextRef="#ctx0" brushRef="#br0" timeOffset="113672.6">7673 7038 0,'18'-18'0,"-36"36"0,53-36 0,-35 1 15,35 17 1,-17-18 0,0 18-1,-18 18 32,17-18-47,-17 17 16,0 1-16,18-18 31,-18 18-31,-18-18 31,18-18-15,-35 0-1,0-17 1,17 17-16,1-17 16,-19 0-1,19 0 1,-1 17 0,18 0-1,18 18 1,-1-17-1,19 17 1,16 0 0,1 17 15,-17 19-15,-19-19-1,1 18 1,-18 1-1,0 17 1,0 35 0,35-18-1,-17 1 1,35 17 0,0-17-1,-36-36 1,-34-35 15,-54 18-15,-35-1-1,36 1 1,34-18 0,-34 18-1,35-1 1,17-17-1,36 0 1</inkml:trace>
  <inkml:trace contextRef="#ctx0" brushRef="#br0" timeOffset="116890.71">5433 7955 0,'0'0'16,"0"-17"0,0-19 15,0 19-16,-18-1-15,1 0 32,-19 1-17,36-1-15,-53 0 16,18 18 0,-36 18-1,19 17 1,-1 36-1,53-1 1,0-17 0,17-35-16,1 35 15,52 0 1,1-36 0,-36-17-16,36-17 15,35-36 16,-53-18-15,-71-17 0,-53 53-1,-17-36 1,18 71 0,52 36-1,18-19-15</inkml:trace>
  <inkml:trace contextRef="#ctx0" brushRef="#br0" timeOffset="117174.4">5627 7920 0,'0'-18'16,"0"-17"15,17 35-31,1 0 31,17 18-15,18 17 0,-35-35-16,70 70 15,-35-34 1,18-1-1,-54-35-15</inkml:trace>
  <inkml:trace contextRef="#ctx0" brushRef="#br0" timeOffset="117357.64">5927 7920 0,'0'0'0,"0"-18"15,0-17-15,-18 17 0,18 1 31,-18 34 1,-17 36-17,0 0 1,17-35-16,1 35 16</inkml:trace>
  <inkml:trace contextRef="#ctx0" brushRef="#br0" timeOffset="117691.47">6350 7849 0,'0'-17'16,"0"34"-16,18-52 0,-18 17 15,17 18 17,-17-17-17,0 34 1,18 36 0,0 18-1,-1-1 1,-17-34-16,0 17 15,18 17 1</inkml:trace>
  <inkml:trace contextRef="#ctx0" brushRef="#br0" timeOffset="118226.33">6826 7867 0,'-17'-18'31,"-1"18"-16,18-17 1,-18-1 0,1 18 15,17 18-15,-36 17-1,19 0 1,-1-17-1,18 35 1,0-36-16,0 36 16,53 18-1,18-18 1,34-53 0,-34-18-1,-53 1-15,35-19 16,-36-52-1,-34 0 1,-36 35 0,35 35-16,-35 1 15,-17 17 1</inkml:trace>
  <inkml:trace contextRef="#ctx0" brushRef="#br0" timeOffset="118592.78">7444 7849 0,'-18'0'0,"36"0"15,-36-17-15,0-1 0,1 0 16,17 1 0,0-1 15,0 36-15,0-1-1,17 1 1,1 70-1,0 0 1,-1 1 0,-17-36-1</inkml:trace>
  <inkml:trace contextRef="#ctx0" brushRef="#br0" timeOffset="119043.15">8061 7743 0,'0'-17'16,"0"34"-16,0-52 0,0 18 15,-18 17 1,1-18-1,-1 18 17,-17 0-17,0 53 1,17-18 0,18-17-16,-18 70 15,18-17 1,36-1-1,16-17 1,37-53 0,-54-18-1,18-35 1,-36-17 15,-69-1-15,-72 36-1,1 53-15</inkml:trace>
  <inkml:trace contextRef="#ctx0" brushRef="#br0" timeOffset="121762.84">5345 8661 0,'0'-18'31,"-18"0"-31,18 1 16,-18-1 0,18 0-1,-17 18 1,-19 0 15,19 53-15,-19 0-1,36-17-15,-17 17 16,17 35 0,35 0-1,18-35 1,35 0 0,-35-53-1,35-36 1,-52-34-1,-36-36 17,-71 0-17,36 36 1,-53 34 0,52 54-1,19 17-15</inkml:trace>
  <inkml:trace contextRef="#ctx0" brushRef="#br0" timeOffset="122047.6">5715 8714 0,'0'0'16,"0"-18"-16,0 0 15,0 1 1,18 17 0,-1 0 15,19 35-15,-19-35-16,54 35 15,35 36 1,-1-18-1,-52 0 1</inkml:trace>
  <inkml:trace contextRef="#ctx0" brushRef="#br0" timeOffset="122280.34">6068 8784 0,'-18'-35'0,"36"70"0,-36-105 16,18 52-16,-18 0 0,18-17 15,0 17 17,-17 36-17,-36 53 1,0 17 0,-18 18-1,36-18 1,18-53-16</inkml:trace>
  <inkml:trace contextRef="#ctx0" brushRef="#br0" timeOffset="122646.39">6368 8555 0,'17'-18'16,"-34"36"-16,34-53 15,1 17 1,-18 0 0,-18 18-1,1-17 1,34 17 15,19-18-15,52 18-1,-18-18 1,-34 18-16,34-17 16,-52 17-16</inkml:trace>
  <inkml:trace contextRef="#ctx0" brushRef="#br0" timeOffset="123080.82">6491 8449 0,'0'0'15,"-18"0"-15,-17-18 16,0 18 0,35 36 15,0 17-16,0 52 1,0-16 0,0-36-1,0-36-15,0 1 16,0-18 15,0-18-15,18 1-1,-1-1 1,18 0 0,36 18-1,35 18 1,-36 35 0,-52-18-1,0 18 1,-71 0-1,0-18 1,18-35 0,17 18-16,0-18 0</inkml:trace>
  <inkml:trace contextRef="#ctx0" brushRef="#br0" timeOffset="123614.39">7073 8625 0,'0'-17'16,"0"-1"-16,0 53 0,0-88 0,0 36 15,0-1 1,-17 1-1,-1-1 1,0 36 15,1-1-15,-1 1-16,-17 70 16,35-17-1,-18 34 1,53-16 15,18-36-15,0-53-1,35-36 1,1-17 0,-37-52-1,-52-19 1,-17 53-1,-1 36-15,-17-18 16,0 36-16,-18 17 16,0 17-1,18 19 1,17-1 0</inkml:trace>
  <inkml:trace contextRef="#ctx0" brushRef="#br0" timeOffset="124566.06">7796 8396 0,'0'-18'15,"0"36"-15,18-36 0,-18 1 16,0-1 15,18 18-15,-18-17 0,0 34 15,0 1-16,-36 52 1,-34 36 0,17-18-1,0-35 1,35-35-16,1 17 16,17-17 15,-18-18-16,18 18 1,18-18 0,17 0-1,36-18 1,34-17 0,19 17-1,-36 0 1,-53 1-1,-52 17 1</inkml:trace>
  <inkml:trace contextRef="#ctx0" brushRef="#br0" timeOffset="124832.6">7832 8590 0,'-36'-35'0,"72"70"0,-72-105 16,19 52-1,17 0-15,0-17 32,17 53-1,-17 17-15,18 0-16,0 89 15,-18-36 1,17 35-1,-17-34 1,18-37 0,0-52-1</inkml:trace>
  <inkml:trace contextRef="#ctx0" brushRef="#br0" timeOffset="125682.69">8237 8467 0,'18'0'15,"-36"0"-15,36-18 0,0 18 0,-18-35 16,17-1 0,-17 1-1,-35 18 1,0-1 0,17 18-1,-35 18 16,0 34-15,18 19 0,17 17-1,18-53 1,18 18 0,35-35-1,17-36 1,-17 1-1,-17-19 1,-19-34 0,-17-1-1,-17 18 1,17 36-16,-18-1 16,0 1 15,1 17-16,-1 35 1,18 35 0,0-17-1,35 53 1,-17 0 0,0-35-1,-1-36-15,1 18 16,0 17-1,-18-17 1,0-35 0,-36-18-1,19 17-15,-19-17 16,19 0 0,-36 0-1,0 18 1,35-18-1</inkml:trace>
  <inkml:trace contextRef="#ctx0" brushRef="#br0" timeOffset="137942.78">9137 16739 0,'0'-17'31,"0"-1"-16,18 18 79,-1 0 62,1 0-124,-36 0 77</inkml:trace>
  <inkml:trace contextRef="#ctx0" brushRef="#br0" timeOffset="191558.57">30462 3034 0,'-17'-35'16,"-1"17"0,53 71-16,-88-141 0,36 70 15,-1-17 1,1 17-1,-1 18 1,18 35 15,0 1-31,0 17 16,0 105 0,-18 54-1,1-36 1,17 177-1,17 18 1,1 17 0,-18-124-1,18 142 1,-36-36 0,0-52 15,18-177-16,0-18 1</inkml:trace>
  <inkml:trace contextRef="#ctx0" brushRef="#br0" timeOffset="192495.16">30392 3122 0,'-18'-18'0,"36"36"16,-53-53-16,17 35 0,0-18 15,1 1 1,-1 17-1,36 0 1,87-18 0,89-17-1,-17-1 1,-71 19 0,123-19-1,106 1 1,-70 0-1,-142 17 1,-105 18 0,-18 18 15,0 0-31,0 17 16,0 35-1,0-34-15,17 69 16,1 72-1,17 70 1,1 70 0,-1-70-1,0 141 1,18 36 15,-18-36-15,18-88-1,-53-89 1,0-140 0,0-36-16,0-17 15,-53-1 1,18-34 0,-106-1-1,-88-17 1,-71 17-1,-35 0 1,123 18 0,142 0-16,-89 0 15,-18 36 17,54-1-17</inkml:trace>
  <inkml:trace contextRef="#ctx0" brushRef="#br0" timeOffset="194980.59">29827 2805 0,'18'-18'15,"-36"36"-15,54-54 0,-1 19 16,-35-1 15,-18 18-15,1 0 0,-1 0-16,0 0 15,-35 35 1,36-17-1,-1 17-15,1 1 16,17 52 0,35-18-1,18-34 1,-18-19-16,53-17 16,53 0-1,-17-53 1,-89-35-1,-88 0 1,-53 35 15,-88 18-15,141 52-16,-35 36 0</inkml:trace>
  <inkml:trace contextRef="#ctx0" brushRef="#br0" timeOffset="196062.68">30374 4022 0,'0'17'32,"18"-17"30,-1 0-46,36-17-1,36-1 1,-37 18-16,90-35 16,122-1-1,54 1 1,-89 0 0,-123 17-16,70 1 15,-105-1-15,17 0 16,-17 1-1,-54 17 17,18 0-17,18 0 1,18 0 0,-18-18-1,-18 18 1,-53 0-1,-34 0 1,-1 0 0</inkml:trace>
  <inkml:trace contextRef="#ctx0" brushRef="#br0" timeOffset="197282.71">29034 4057 0,'0'0'0,"17"-18"16,-17 1 15,0-1 0,0 36 16,-17-18-47,17 17 16,-71 19-1,-17 34 1,35 1 0,18-54-16,-18 19 15,17 17 1,1-36 0,53-17 15,-1 0-16,1 0 1,35-17 0,18 17-1,17-18 1,-18 0 0,19 1-1,-72-1 1,1 0-1</inkml:trace>
  <inkml:trace contextRef="#ctx0" brushRef="#br0" timeOffset="197601.57">28945 4075 0,'0'0'0,"0"-18"0,0 0 15,18 1 1,0 17 15,-18 35-15,17 18-1,-17-18-15,0 36 16,18 35 0,-18-1-1,0-52 1</inkml:trace>
  <inkml:trace contextRef="#ctx0" brushRef="#br0" timeOffset="198233.78">29263 4075 0,'0'0'15,"0"-18"-15,-18 18 47,18 18-31,-17-18-1,-1 17 1,18 1 0,-18 0-1,1 34 1,17 1-1,0-17 1,0-19-16,17 36 16,19-35-1,34 17 17,-52-35-32,17 18 0,0-36 15,1-17 1,-36-18 15,-18-35-15,-17 17-1,-1 36 1,1 35 0</inkml:trace>
  <inkml:trace contextRef="#ctx0" brushRef="#br0" timeOffset="214628.05">29563 4004 0,'0'0'16,"0"18"-16,-18 35 15</inkml:trace>
  <inkml:trace contextRef="#ctx0" brushRef="#br0" timeOffset="-214353.15">29545 4110 0,'0'0'15,"0"18"-15,18-18 16,-1 0 0,1 0-16,0-18 15,-1 18-15,19-35 16,-1 17 0,-17-17 15,-18-1-16,0 19 1,0 34 62,0 1-62,0 0-16,0 17 15,52 53 1,-16-35 0,-1-18-16,0 18 15,-17-35 1,17 0 0,-35 17-1,0-18 1,-53 1-1,18-18 1,-53 0 0,0 0-1,52 0 1,19 0 0,34-18 15</inkml:trace>
  <inkml:trace contextRef="#ctx0" brushRef="#br0" timeOffset="-213802.44">29792 3881 0,'0'-18'16,"-18"18"-1,1-18 1,-1 18 0,1 0-1,-1-17 1,0 17 0,1 0-1,-1 0-15,-17 0 16,-18 17-1,-18 36 1,36-18 0,35-17-16,-18 53 15,18-18 1,36 0 0,17-36-1,17-17 1,-35 0-1,18-35 1,-35 17-16</inkml:trace>
  <inkml:trace contextRef="#ctx0" brushRef="#br0" timeOffset="-213068.41">30198 3845 0,'0'-17'0,"0"34"0,0-52 16,-18 35 0,18-18-1,-18 18 1,1 0 0,-1 0-1,-17 0 1,17 18-1,1 0-15,-19-1 16,1 54 0,0 17 15,52 0-15,1-35-16,17 35 31,36-35-16,-18-17 1,-18-36 0,0-18-1,-17-35 1,-18 18 0,-53 17-1,0 18 1,-17 35-1,52-17-15,0 0 16</inkml:trace>
  <inkml:trace contextRef="#ctx0" brushRef="#br0" timeOffset="-212066.9">30339 4992 0,'-18'0'16,"36"0"-16,-53 0 0,17 0 0,-17 0 16,17 17-1,36-17 48,-1 0-48,19-17 1,-1 17 0,35-18-16,124-17 31,71-18-15,70 0-1,-88 0 1,106-17-1,-71 17 1,-70 17 0,-142 19-1,1 17 1,-71 17 15,-18-17-15,-17 0-1,17 0 1</inkml:trace>
  <inkml:trace contextRef="#ctx0" brushRef="#br0" timeOffset="-210932.32">28504 5203 0,'0'0'0,"0"-17"16,-17 34-1,17 1 1,-18 17 0,18-17-16,-35 53 15,0-36 1,-18 53-1,0-35 1,18-18 15,35-17-15,17-18 0,36-18-1,71-35 1,17 18-1,-53 0 1,-53 17-16,18 1 16</inkml:trace>
  <inkml:trace contextRef="#ctx0" brushRef="#br0" timeOffset="-210683.11">28575 5203 0,'0'-17'16,"0"-1"0,18 18 15,-18 18-31,17 35 16,-17 35-1,0-17 1,0 34-1,18-34 1,-18-53-16</inkml:trace>
  <inkml:trace contextRef="#ctx0" brushRef="#br0" timeOffset="-210247.86">28998 5309 0,'0'-17'15,"0"34"-15,18-52 0,0 0 16,-18-1 0,0 19-1,-18-1 1,-35 36-1,-18 17 1,19 36 0,34-36-1,18 53 1,35-35 0,0-18-1,36-35 16,-36 0-15,18-53 0,-35 36-16,-18-36 15,-18-18 1,-17 1 0,0 70-1</inkml:trace>
  <inkml:trace contextRef="#ctx0" brushRef="#br0" timeOffset="-209681.64">29281 5186 0,'17'-18'0,"-34"36"0,34-53 16,1 17-16,-18-17 31,-35-1-15,-1 36-1,19 0-15,-36 0 16,35 18 0,-17 35-1,17 0 1,18-18-1,0-17-15,18 17 16,-1-17 0,36-36-1,-17-17 1,-36 17-16,35-35 16,-35 0-1,0 0 1,0 71 15,0 0-15,0 52-1,18 18 1,17 18 0,-35-18-1,0-52 1,-18-1-1,-35 0 1,18-35 0</inkml:trace>
  <inkml:trace contextRef="#ctx0" brushRef="#br0" timeOffset="-209231.26">29510 5080 0,'18'-18'0,"-36"36"0,36-53 16,-36 17-1,18 0-15,-18 1 16,1 17-1,-19 35 1,19 0 0,-1 54-1,0 16 1,18 1 0,0-53-1,18-18 1,0 1-1,35-19 1,-18-34 0,0-19-1,-35-16 1,-17 16 0,-1 36-1,-17 0-15</inkml:trace>
  <inkml:trace contextRef="#ctx0" brushRef="#br0" timeOffset="-208930.42">29651 5239 0,'0'-18'0,"0"36"0,0-54 16,18 36 0,-18-17-1,17 17 1,1 17 0,35 19-1,-18-19 1,0 19-1,-17-19 1</inkml:trace>
  <inkml:trace contextRef="#ctx0" brushRef="#br0" timeOffset="-208764.1">29810 5256 0,'0'0'16,"-18"-17"-16,0-36 15,18 18 1,-35 70 31,35-18-47,-35 36 15,17 36 1,1-54-16</inkml:trace>
  <inkml:trace contextRef="#ctx0" brushRef="#br0" timeOffset="-208231.2">29880 5098 0,'0'-18'0,"0"36"0,18-54 0,0 1 15,-1 35 1,1-18-1,17 1 1,-35 34 15,-18-17-15,-17 18 0,18-18-16,-19 0 15,-34 0 1,34-18-1,19 1 1,34-18 0,36 17-1,0 36 1,18 17 15,-54 18-15,1 35-1,-36 0 1,-17-35 0,35-18-1,0-17 1,18-18-16,17 0 16,36-35-1,-36 35-15</inkml:trace>
  <inkml:trace contextRef="#ctx0" brushRef="#br0" timeOffset="-207630.91">30974 5503 0,'0'-17'31,"18"17"-15,-1 0 15,1 0-15,-1-18-16</inkml:trace>
  <inkml:trace contextRef="#ctx0" brushRef="#br0" timeOffset="-207429.18">31679 5345 0,'0'0'16,"18"0"-16,0 0 15,-1 0 32,1 0-31</inkml:trace>
  <inkml:trace contextRef="#ctx0" brushRef="#br0" timeOffset="-206444.56">31327 5644 0,'0'0'0,"-18"0"15,18 18 1,0 0-1</inkml:trace>
  <inkml:trace contextRef="#ctx0" brushRef="#br0" timeOffset="-206244.5">31591 5627 0,'18'17'0,"0"-17"15,-1 0 1,18 0 0,-17 0-16,17 0 15</inkml:trace>
  <inkml:trace contextRef="#ctx0" brushRef="#br0" timeOffset="-206032.25">31856 5644 0,'17'0'31,"1"0"-16,0 0 1,-18 18 0</inkml:trace>
  <inkml:trace contextRef="#ctx0" brushRef="#br0" timeOffset="-199335.5">30162 3351 0,'18'0'47,"0"0"-32,-1 0-15,1 0 16,0 0-16,52-17 16,-34 17-1,-1 0 1</inkml:trace>
  <inkml:trace contextRef="#ctx0" brushRef="#br0" timeOffset="-198951.22">30215 3510 0,'18'0'16,"0"0"-1,-1 0 17,1 0-32,0 0 15,-1 0 1,36 0-1,-35 0 1</inkml:trace>
  <inkml:trace contextRef="#ctx0" brushRef="#br0" timeOffset="-198662.5">30286 3563 0,'18'18'63,"-1"-18"-48</inkml:trace>
  <inkml:trace contextRef="#ctx0" brushRef="#br0" timeOffset="-198381.25">30286 3722 0,'0'0'0</inkml:trace>
  <inkml:trace contextRef="#ctx0" brushRef="#br0" timeOffset="-197820.07">30321 3810 0,'18'0'31,"0"0"-15,-1 0 15,1 0-15,-1 0-1,1 0-15</inkml:trace>
  <inkml:trace contextRef="#ctx0" brushRef="#br0" timeOffset="-196898.98">30304 3246 0,'0'0'0,"-18"0"15,18 17 1,0 1 15,18-18 0,-1 17-15,19-17 0,-1 0-1,-18 0 1,19 0 0,-19 0-1,1 0 1,-36 0 31,1 0-32</inkml:trace>
  <inkml:trace contextRef="#ctx0" brushRef="#br0" timeOffset="-196185.81">30162 3298 0,'18'0'46,"0"0"-14,-1 0-17,-17-17 1,18 17-16,17 0 16,1-18-1,-19 18-15,19 0 16,-19 0-1,18 0 1,-17 0 47,-36 0-1</inkml:trace>
  <inkml:trace contextRef="#ctx0" brushRef="#br0" timeOffset="-195087.84">29898 3510 0,'18'0'47,"-1"0"-31,1 0-1,-1 0-15,1 0 16,17-18-1,1 18-15,52-17 16,-35 17 0,0-18-1,-53 36 48</inkml:trace>
  <inkml:trace contextRef="#ctx0" brushRef="#br0" timeOffset="-194697.18">30092 3422 0,'0'0'0,"0"-18"32,18 18-1,-1 0-15,1 0-1,35 18 1,-18-18-1,-17 0 1,17 0 0,-17 18-1,-1-1 1,-17 1 0,-17-1 15,-1 1-16,0-18 1</inkml:trace>
  <inkml:trace contextRef="#ctx0" brushRef="#br0" timeOffset="-193982.11">29986 3281 0,'18'0'93,"-1"0"-61,1 0-32,0-18 15,70 18 1,-18-17-1,-34 17 1,52 0 0,-70 0-1,-1 0 1,-52 0 15,17 0-31</inkml:trace>
  <inkml:trace contextRef="#ctx0" brushRef="#br0" timeOffset="-193682.08">30215 3246 0,'-17'-18'16,"17"0"-1,17 18 16,1 0 1,0 0-17,-1 0 1,1 0-16,0 0 16,-1 0-1,-17 18 1,-17 0 15,-1-1-31</inkml:trace>
  <inkml:trace contextRef="#ctx0" brushRef="#br0" timeOffset="-193028.06">30180 3563 0,'18'0'31,"17"0"-15,-17 0-16,17-18 15,18 18 1</inkml:trace>
  <inkml:trace contextRef="#ctx0" brushRef="#br0" timeOffset="-192797.51">30233 3563 0,'0'0'0,"18"0"15,-1 0 1,1 0-1,0 0-15,-1 0 32</inkml:trace>
  <inkml:trace contextRef="#ctx0" brushRef="#br0" timeOffset="-189247.14">2646 6650 0,'17'0'16,"-34"0"78,-1 0-79,1 0 1,-1 18-16,0-18 15,1 0 1,34 0 47,1 0-32,0 0 0,-1 0-15,18-18-1,1 18 1,-1 0 0,0 0-1,-17 0 1,0 0-1,-36 0 64,0 0-64,1 0 1,-1 0-1,0 18 1,1-18-16,-19 0 16,19 0-1,-1 0 17,1 0 61,-1 0-30,18-18-16,18 18 46,-1 0-61,1 0-17,-1 0 1,1 0-16,35 0 31,-18 0-15,1 0-16,-1 0 15,-17 0-15,17 0 16,18 0 0,-36 0-1,1 0 1,0 0 15,-36 0 172,0-18-171,18 1-17</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08:25.101"/>
    </inkml:context>
    <inkml:brush xml:id="br0">
      <inkml:brushProperty name="width" value="0.05292" units="cm"/>
      <inkml:brushProperty name="height" value="0.05292" units="cm"/>
      <inkml:brushProperty name="color" value="#FF0000"/>
    </inkml:brush>
  </inkml:definitions>
  <inkml:trace contextRef="#ctx0" brushRef="#br0">5027 6403 0,'0'0'16,"-18"-18"-1,18 36 32,18-18-31,-18 18-1,18-18 1,35 0 15,35 0-15,-35 0-1,-18 0-15,53 0 16,36 0 0,-1 0-1,36 0 1,-36 0 0,-52 0-16,70 0 15,124 0 1,-1-18-1,-87 0 1,70 18 0,17-17 15,-35 17-15,-35 0-1,-70 0 1,-53 0-16,52 0 15,53 17 1,18-17 0,18 0-1,-88 0 1,34 0 0,-87 0-1,-36 0 1,-35 18 78,-18-18-94,1 0 15,-1 0 1</inkml:trace>
  <inkml:trace contextRef="#ctx0" brushRef="#br0" timeOffset="1334.59">19597 6138 0,'0'0'0,"-35"0"0,17 0 0,-35 0 32,0 0-17,35 18 1,36-18 31,0 0-47,-1 0 15,36 0 1,71 0 0,52 0-1,18 0 1,0 0 0,-70 0-1,-54 0-15,54 0 16,52 0-1,-17 0 17,-53 0-17,-71 0 1,-17 0-16,-1 0 16,-34 0 46,17 18-31</inkml:trace>
  <inkml:trace contextRef="#ctx0" brushRef="#br0" timeOffset="5758.95">18874 8290 0,'-18'0'16,"36"0"-16,-54 0 0,1 0 16,17 18-16,1-18 15,-1 0 1,0 0 46,18 18-62,18-18 47,0 0-31,-1-18-1,36 18 1,0-18 0,-35 18-16,35 0 15,35-17 1,0 17 0,-17 0-1,17 0 1,18 0-1,0 0 1,17 0 0,-52 0-1,17 0 1,0 0 15,-35 0-15,0 0-1,0 0 1,0 0 0,35 0-1,35 0 1,-17 0 0,-35 0-1,-1 0 1,-17 0-1,-17 0 1,16 0 0,37 0-1,69 0 17,-69 0-17,-1 0 1,-71 0-1,1 0 1,0 0 0,-1 0 15,1 0-31,0 0 16,-1 0-1,1 0 1,-1 0-1,19 0 1,-1 0 0,18 0-1,18 0 17,-36 0-17,-18 0-15,36 0 16,-17 0-1,-1 0 1,-17 0 0,-36 0 31,0 0-32,1-18 1</inkml:trace>
  <inkml:trace contextRef="#ctx0" brushRef="#br0" timeOffset="9832.98">10901 9931 0,'0'17'15,"-18"-17"1,1 0 0,34 0 15,1 0-16,-1 0-15,1 0 16,0 0 0,35 0-1,17 0 1,-17 0 0,88 0-1,18-17 1,17 17-1,-17 0 1,-53 0 0,17 0-1,19 0 1,-1 0 0,0-18-1,-71 18 1,36 0-1,-35 0 17,17 0-17,-35 0 1,35 0 0,0 0-1,0 0 1,-35 0-1,0 0 1,-35 0 0,-18 18 31</inkml:trace>
  <inkml:trace contextRef="#ctx0" brushRef="#br0" timeOffset="17727.29">18062 12171 0,'0'0'0,"-17"0"16,17 17-16,17-17 62,1 0-46,0 0 0,17 0-1,0 0-15,18 0 16,35 0-1,0 0 1,18 0 0,35-17-1,-53 17 1,54 0 0,-19-18-1,-17 18 1,0 0 15,-18-17-15,18 17-1,0 0 1,-1 0 0,-52 0-1,-35 0-15,35 0 16,35 0-1,18 0 1,35 0 0,-70-18-1,34 18 1,-34 0 0,-18-18-1,0 18 1,-18 0-1,36 0 1,35 0 0,35 0-1,-36 0 1,-52 0 0,-17 0-1,-19 0 16,1 0-15,-36 0 140,1 0-124</inkml:trace>
  <inkml:trace contextRef="#ctx0" brushRef="#br0" timeOffset="23708">28258 8555 0,'17'0'46</inkml:trace>
  <inkml:trace contextRef="#ctx0" brushRef="#br0" timeOffset="26212.03">3351 12947 0,'0'0'0,"18"-18"15,0 18 17,-1 0 14,1 0 1,0 0-47,17 0 16,71 18 0,52 0-1,-52-18 1,-53 17-1,71-17 1,105 0 0,88 0-1,54 0 1,-124 0 0,123-17-1,-17 17 1,-53-18-1,-71 0 1,-123 1 0,0 17-1,-53 0 1,-18 0 0,-17 0-1,17 17 1,-17-17-1,17 0 17,-17 0-17,17 0 1,-18 0 0,1 0-1,-36 0 16,1 0-15,-36 0 0,0 18-1,35-18 1</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09:23.926"/>
    </inkml:context>
    <inkml:brush xml:id="br0">
      <inkml:brushProperty name="width" value="0.05292" units="cm"/>
      <inkml:brushProperty name="height" value="0.05292" units="cm"/>
      <inkml:brushProperty name="color" value="#FF0000"/>
    </inkml:brush>
  </inkml:definitions>
  <inkml:trace contextRef="#ctx0" brushRef="#br0">19103 10195 0,'0'0'16,"-18"0"-16,-52 0 16,17 18-1,35 0 1,1-18-16,-1 0 15,0 17 1,1-17 15,-19 0-15,54 0 15,17 0-15,53-17-1,1 17 1,-19-18-16,54 18 16,52 0-1,-17 0 1,-53 0 0,-71 0-1,0 0 1,-17 0 31</inkml:trace>
  <inkml:trace contextRef="#ctx0" brushRef="#br0" timeOffset="549.81">21026 10231 0,'-18'0'15,"36"0"-15,-54 0 0,1 0 32,17 0-32,1 0 31,34 17 0,19-17-15,17 0-1,-1 0-15,54 0 16,88 18 0,53-18-1,-35 0 1,-124 0-1,-17 0 1,-54 0 0,-52 0 15,-18 17-15,36-17-1</inkml:trace>
  <inkml:trace contextRef="#ctx0" brushRef="#br0" timeOffset="4293.01">10795 13600 0,'0'0'16,"-35"-18"-16,17 0 15,0 18 1,1 18-1,-1-18 17,1 35-17,-19 0 1,19 18 0,-1 18-1,53 52 1,1-34-1,-19-54-15,1 88 16,17 36 0,-17-35-1,-1-36 1,1-88 0,0 0-16</inkml:trace>
  <inkml:trace contextRef="#ctx0" brushRef="#br0" timeOffset="5827.87">10795 13370 0,'-35'0'15,"70"0"-15,-88 18 0,35-18 0,-17 18 16,53-18 31,-1 0-32,19 17 1,70 1 0,-1-18-1,125 17 1,70-34-1,70-36 1,-70 18 0,-159 17-16,194-35 15,-176 35-15,176-17 16,141-18 0,-35 0-1,-176 36 1,140-1-1,-16 18 17,16-18-17,-17 18 1,-141 0 0,53 0-1,-88-17 1,-18-18-1,-53 17 1,-71 18 0,1-18-1,-36 18 1,-17 0 0,0 0 15,-1 0 0,-34 18 0,17 0-15,-18 17 0,-17 53-1,-1 0 1,19-53-16,-19 89 15,19-71-15,-1 70 16,1 54 0,17-19-1,35-34 1,-18-54 0,1-17-1,-36-53 1,-34 0 15,-19-17-15,-123-1-1,-124 0 1,-158 18 0,-88 18-1,140 0 1,-263-1-1,-54 19 1,70 17 0,319-36-1,210 1-15,-34-18 16,53 18 0,70-18-1,17 0 16,-16 0-15,16 0-16,-52 17 16,-159 18-1,-70 1 1,17-1 0,141-17-1,0-1 1,89 1-1,52-18 1,0 0 47,18-18-48,-17 18-15,17-17 16,0-1-1</inkml:trace>
  <inkml:trace contextRef="#ctx0" brushRef="#br0" timeOffset="6831.02">13229 12612 0,'0'0'15,"-17"-18"-15,-19 18 16,19-17 0,-1-1-1,18 0 1,35 1-1,36-1 1,-1 0 0,-34 18-16,52 0 15,35 18 1,-35 0 0,-88 17 15,-17 0-16,-54 36 1,-17-18 0,35-36-1,36 1 1,34-18 0,36-18-1,53 18 1,0 18-1,-53 0 1,0 17 0,-53 0-1,-71 0 1,-52-17 0,34-18 15,36 0-31,1 0 15,16-35-15</inkml:trace>
  <inkml:trace contextRef="#ctx0" brushRef="#br0" timeOffset="7363.92">14146 12488 0,'0'-17'16,"0"34"-16,18-34 0,0-1 16,-1 18-1,-17 18 17,-17-1-17,-1 1 1,-17 17-1,-18-17 1,35 0-16,-17-18 16,-36-18-1,54-17 1,17-1 0,17 19-1,19 17 1,34 0-1,1 35 1,-36 36 0,-53-19-1,1-16-15,-36 34 16,-18-17 0,18-18 15,53-17-16,36-18 1,-1-18-16,35 18 16,19-35-16</inkml:trace>
  <inkml:trace contextRef="#ctx0" brushRef="#br0" timeOffset="8149.84">14781 12418 0,'-35'0'16,"70"0"-16,-88 0 0,53-18 0,-17 18 16,-1-18-16,1 18 31,17 18 0,0 35-15,0 0-1,0-35-15,17 87 16,1-52 0,17 18-1,-17-36 1,-36-52 15,0-19-15,1-17-1,-1 36 1,1-1-16,17 0 16,17 1-1,18-1 16,36 18-15,35 18 0,-36-18-1,1 35 1,-53 18 0,-54-18-1,1 1 1,17-36-16,-17 17 15,-18-17 1,36-35 0,17-18-1,35 18 1,53-1 0,0 36 15,0 0-16,-52 36 1,-19-36-16,1 35 16,-18 0-1,-35-17 1,-1-18 0</inkml:trace>
  <inkml:trace contextRef="#ctx0" brushRef="#br0" timeOffset="8313.84">15081 12577 0,'18'-71'16,"-36"142"-16,54-195 16,-36 89-16,17-1 15,1 1 1,-18 53 31,0-1-47,-18 19 0</inkml:trace>
  <inkml:trace contextRef="#ctx0" brushRef="#br0" timeOffset="8515.94">15416 12400 0,'0'0'0,"36"-35"15,-19 17 1,-17 36-1,0 17 1,0 71 0,0 0-1,53 0 1</inkml:trace>
  <inkml:trace contextRef="#ctx0" brushRef="#br0" timeOffset="8698.28">15416 12577 0,'-35'-18'15,"70"36"-15,-88-54 0,36 19 16,34 17 15,1 0-31,53 17 16,-36-17-16,0 18 15</inkml:trace>
  <inkml:trace contextRef="#ctx0" brushRef="#br0" timeOffset="9783.01">14358 13123 0,'0'0'0,"18"-17"16,-1 17 0,-17-18-1,18 18 1,0 0 0,-1 0-1,1 0 16,-18-18-31,18 18 16,-1 0 0,1 18-1,-18 0 1,0-1 0,17 1-1,-17 53 1,0 17-1,0 35 1,0-35 0,0 36-1,0 35 1,0-18 0,0-18-1,18-35 1,-18-70-16,0 35 15,0-35 1,0-36 15,0 0-15,-18-35 0,18 36-16,0-1 0</inkml:trace>
  <inkml:trace contextRef="#ctx0" brushRef="#br0" timeOffset="10549.65">15505 14358 0,'0'-18'15,"0"36"-15,0-53 0,0 17 16,0 1 0,0 34 30,0 1-46,0 52 16,17 54 0,-17-54-1,0-34 1,18 17 0,0-18-1,-1-35-15</inkml:trace>
  <inkml:trace contextRef="#ctx0" brushRef="#br0" timeOffset="11083.66">15981 14323 0,'17'-18'0,"-34"36"0,52-53 16,-17 35-1,-1 0-15,19 0 32,-19 0-17,-17 17 1,-17 18 0,-36-17-1,-35-18 1,17-18-1,53 1 1,1-18 0,34-1-1,19 19 1,17 17 0,17 53-1,-35 17 1,-35 54-1,-70-1 1,35-70 0,-1 0 15,54-36-15,17-17-1,36 0 1,70-35-1,-106 35-15</inkml:trace>
  <inkml:trace contextRef="#ctx0" brushRef="#br0" timeOffset="12452.8">21414 12947 0,'0'0'0,"0"-18"16,17 1 0,-17 34 30,0 1-46,-17-18 16,17 18-16,-18 35 16,0 88-1,18 53 1,36 17 0,-19-87-1,19-1 1,-1-52-1</inkml:trace>
  <inkml:trace contextRef="#ctx0" brushRef="#br0" timeOffset="14072.25">21449 12841 0,'-18'0'0,"36"0"0,-53 0 15,17 0-15,0 0 32,36 0-17,35 0 1,106 0 0,70 0-1,-53 0 1,-70 0-16,88 0 15,159-35 1,106 0 0,-124 17-1,141-35 1,-70 0 0,-36 18-1,-52 17 1,-107-17-1,124 17 17,18 1-17,-35 17 1,-124 0 0,88 0-1,18-18 1,35 0-1,-35 1 1,-141 17 0,17-18-1,-70 18 1,0-18 0,-36 18-1,18 0 1,-17 18 15,-36-18-15,-35 18 15,-17-1-15,-1 1-1,-17 35 1,-1 0-1,19-36-15,-19 54 16,-16 70 0,34 53-1,0 35 1,36 18 0,0-123-1,17-1 1,-18-70 15,-34-35-15,-1-18-1,-88 0 1,-88-18 0,-176 18-1,-89 0 1,142 18-1,-107 17 1,36-17 0,-53 17-1,106-17 1,141-18-16,-194 17 16,-141 1-1,176 17 16,159-17-15,88-18 0,-88 18-1,-70 17 1,-71 0 0,141-17-1,123-18-15,-70 17 16,17-17-1,36 18 1,0-18 0,18 18-1,-36-18 1,35 0 0,36 0-1,17 0 16,1 0-15,-1 0 0,-17 0-1,17 17 1,0-17 0,36 0 15,0 0-31,17 0 15</inkml:trace>
  <inkml:trace contextRef="#ctx0" brushRef="#br0" timeOffset="15122.48">25806 12788 0,'-18'0'0,"36"0"0,-36-17 0,0 17 16,1 0 0,-1-18-16,18 0 15,0 1 1,0-1 15,0 0-15,18 18-1,-18 36 1,0 34 0,0 18-1,0-17 1,17-18-16,-17 35 16,18 71-1,35 35 1,18-35-1,-54-89 1,1-52-16,-18 17 16,0-17-1</inkml:trace>
  <inkml:trace contextRef="#ctx0" brushRef="#br0" timeOffset="15672.34">26599 13952 0,'0'0'0,"0"-17"15,0-1 1,0 53 15,0-17-15,0 35-16,0 17 15,-17 19 1,-1-36 15,18-36-31</inkml:trace>
  <inkml:trace contextRef="#ctx0" brushRef="#br0" timeOffset="16172.5">26846 13952 0,'0'0'0,"18"0"0,0-17 15,17 34 1,-17-17 0,-1 36-1,-52-19 1,-36 1 15,54-18-15,-19-18-1,36-17 1,0 17 0,36 1-1,-1 17 1,36 35 0,-36 18-1,-35 35 1,-53-35-1,-35 18 1,35-18 0,35-18-1,53-35 17,54 0-17,-72-18-15</inkml:trace>
  <inkml:trace contextRef="#ctx0" brushRef="#br0" timeOffset="16923.82">27146 14023 0,'0'-18'16,"0"36"-16,18-53 0,-18 17 15,18 0-15,17-17 16,-18 17 0,1 36-1,-18 17 1,0 36 15,0 35-15,18-18-1,-18-53 1,0-17-16,17 0 16,-34-36 15,17 0-15,0 1-16,-18-1 15,18-35 1,18 18-1,35 17 1,-18 18 0,53 18-1,-35 17 17,-18 0-17,-35 18 1,-35-35-1,-36 0 1,1-1 0,35-17-1,35-35 1,17 17 0,36-17-1,18 17 1,17 18-1,-35 18 1,-18 17 0,-17 1-1,-36-19 17,-17 1-17,17-18-15</inkml:trace>
  <inkml:trace contextRef="#ctx0" brushRef="#br0" timeOffset="17074.16">27587 14076 0,'0'0'16,"0"-18"-16,0 1 16,0-1-1,18 18 1</inkml:trace>
  <inkml:trace contextRef="#ctx0" brushRef="#br0" timeOffset="17306.88">28028 14005 0,'0'-17'0,"0"34"0,-17-52 0,-19 17 31,19 18-31,-1 18 16,0 0-16,1 17 15,34 53 1,19 0 0,-1-17-1,18-18 1</inkml:trace>
  <inkml:trace contextRef="#ctx0" brushRef="#br0" timeOffset="17490.91">27869 14146 0,'-35'-17'16,"70"34"-16,-105-70 15,52 36 1,1 17-1,52 0 1,53 0 0,-17 0-16</inkml:trace>
  <inkml:trace contextRef="#ctx0" brushRef="#br0" timeOffset="21261.69">12118 12806 0,'0'0'16,"-18"0"31,1 0-32,-1 17-15,0-17 16,-35 18-16,-35 17 31,0-17-15,18-18-1,52 0 1,0-35 0,18-1-1,36 1 1,-1 35-1,-18-17-15,36 17 16,53 52 0,-53 1-1,-53 36 1,-53-36 0,-17 17-1,-36-17 1,35-53 15,18-18-15,36 1-1,17-1 1,35 18 0,36-18-1,-1 36 1,54 0-1,-36 17 1,-35 0 0,-18-17-1</inkml:trace>
  <inkml:trace contextRef="#ctx0" brushRef="#br0" timeOffset="21645.89">12277 12876 0,'0'-17'16,"0"34"-16,0-70 15,0 36 1,-18 17 15,0 17-31,1 1 16,-1 17-1,0 36 1,18-36 0,0 1-16,18-1 15,17 0 1,18-35 0,18-18-1,-54 1 16,1-54-15,-36 1 0,-52 17-1,35 53 1,-18 17 0</inkml:trace>
  <inkml:trace contextRef="#ctx0" brushRef="#br0" timeOffset="23517.36">12559 12841 0,'0'0'16,"0"-18"-16,-35 1 15,35-1 1,-18 1-1,18 52 32,18-18-47,-18 36 16,35 18 0,0 35 15,0-36-16,-17-34 1,0-19-16,-1 1 16,1-18-1,17-18 1,1-35 0,-36 18-1,-36-18 1,1 36-1,17-1 1,1 36 0,17 17-1,0 0 1,35 0 15,0-17-15,-17-18-1,17-18 1,-17-17 0,-1 0-1,-17 0 1,18 52 15,17 18-15,-17 1-1,17 34 1,1 1 0,-19-54-1,1-34 1</inkml:trace>
  <inkml:trace contextRef="#ctx0" brushRef="#br0" timeOffset="23681.15">12823 12929 0,'0'0'0,"-17"-17"16,-1-19-1,36 54 17,17 0-17,-17-1-15</inkml:trace>
  <inkml:trace contextRef="#ctx0" brushRef="#br0" timeOffset="23881.25">13035 12876 0,'0'0'0,"-17"0"0,-1-17 16,18 34 15,35 19-16,-17 17 1,-1-18-16,1 18 16,35 35-1,-18-35-15</inkml:trace>
  <inkml:trace contextRef="#ctx0" brushRef="#br0" timeOffset="24048.52">13000 13106 0,'-18'-18'16,"36"36"-16,-53-54 0,17 1 16,36 35-1,-1 0 1,54 0 15,-18 0-31</inkml:trace>
  <inkml:trace contextRef="#ctx0" brushRef="#br0" timeOffset="26700.21">22913 12347 0,'0'0'16,"18"0"-16,-36 0 78,0 0-78,18 18 16,-17-18-1,-1 0 1,0 17-16,-17-17 16,-18 18-1,-17-18 1,-1 0-1,53-18 1,1 1 15,17-1-15,-18-17 0,18 17 15,0 36 63,18-18-79,-18 18 1,17-18-16</inkml:trace>
  <inkml:trace contextRef="#ctx0" brushRef="#br0" timeOffset="32018.65">22825 12294 0,'0'18'31,"-18"0"-15,0-1-1,18 1-15,-17-18 0,-18 35 32,-1-17-17,-17-1 1,0 1 0,36 0-1,-19-18 1,19-36-1,-1 1 1,18 0 0,0-18-1,18 0 1,35 18 0,17 17-1,36 18 1,-53 18-1,35 35 1,-52 17 15,-19-17-15,-17-18-16,-17 18 16,-1-35-16,-35 35 15,-35 0 1,0-36-1,35-17 1,17 0-16,19 0 16,-19-17-1,36-1 1,18 18 15,35-17-15,-18 17-1,36 0-15,70 17 16,-70 1 15,-36-1-31,0 1 16,0 17-16</inkml:trace>
  <inkml:trace contextRef="#ctx0" brushRef="#br0" timeOffset="32503.38">23230 12312 0,'18'-18'32,"-18"1"-17,-18 17 17,18 17-17,-17 1-15,-18 35 16,17 0-1,0 35 1,18-35 0,36-18-1,16 0 1,19-35 0,17-35-1,-53-35 1,-35 17-1,-52-36 17,-72 72-17,1 17 1</inkml:trace>
  <inkml:trace contextRef="#ctx0" brushRef="#br0" timeOffset="33735.85">23566 12136 0,'0'0'0,"0"-18"15,-18 18-15,18 18 32,18 34-17,-1 54 1,1-35-1,-1-36 1,1 36 0,0 17-1,-1-53 1,1-17 0,-36-53 15,-17-18-16,0 0 1,35 17 0,-18 36-16,18-17 15,35-19 1,36 36 0,35 0-1,-36 18 1,1 35 15,-36 0-15,-52 18-1,-19-54 1,-34 18 0,17-35-1,18-35 1,17-18-1,53-17 1,0 34 0,36 19-1,0 17 1,-18 17 0,-1 36-1,1 0 1,-53 0 15,-35-18-15,17-35-16</inkml:trace>
  <inkml:trace contextRef="#ctx0" brushRef="#br0" timeOffset="33889.78">23971 12241 0,'0'-35'15,"0"70"-15,0-88 0,0 36 16,0-1-16,0 36 47,0-1-47</inkml:trace>
  <inkml:trace contextRef="#ctx0" brushRef="#br0" timeOffset="34137.97">24395 12100 0,'0'-17'16,"0"34"-16,0-70 0,0 36 0,-18-1 16,0 0-1,18 36 1,0 35-1,36 53 1,-1 35 0,0-35-1,-17 0 1</inkml:trace>
  <inkml:trace contextRef="#ctx0" brushRef="#br0" timeOffset="34353.61">24236 12347 0,'0'0'16,"-18"-17"-16,1 17 16,17-18-1,52 18 1,54-18-1,-35 18 1,-36-17-16</inkml:trace>
  <inkml:trace contextRef="#ctx0" brushRef="#br0" timeOffset="34788.92">24783 12171 0,'17'0'0,"-34"0"0,52 0 32,-35-18-17,-18 18 17,1 0-32,-1-17 15,-35 17 1,0 17-1,36-17-15,-19 35 16,1 1 0,17 17-1,36 0 1,0-18 0,52 0-1,18 18 16,1-18-15,-54-17 0,-35 0-1,-53 17 1,-53-17 0,0-18-1</inkml:trace>
  <inkml:trace contextRef="#ctx0" brushRef="#br0" timeOffset="38764.08">12435 13423 0,'0'0'0,"18"0"47,-18 18-32,0-1 17,18-17 15,-18-17-32,17 17 32,1 0-16,0 0-31,-1 0 32,1 0-17,0 0 16,-36 0 16,0 0-31</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10:23.114"/>
    </inkml:context>
    <inkml:brush xml:id="br0">
      <inkml:brushProperty name="width" value="0.05292" units="cm"/>
      <inkml:brushProperty name="height" value="0.05292" units="cm"/>
      <inkml:brushProperty name="color" value="#FF0000"/>
    </inkml:brush>
  </inkml:definitions>
  <inkml:trace contextRef="#ctx0" brushRef="#br0">20902 6403 0,'-18'0'15,"1"0"-15,-1 0 31,36 0 1,-18 18-32,35-18 15,71 0 1,-18 17 0,-35-17-16,53 0 15,53 18 16,-54-18-15,-69 0 0,-19 0-1,-17 17 48</inkml:trace>
  <inkml:trace contextRef="#ctx0" brushRef="#br0" timeOffset="6231.99">3669 9172 0,'-18'0'0,"1"0"15,-1 0 17,0 0-1,1 0-15,-1 18-1,-35-18 1,18 0-1,17 0 1,36 0 47,-18 18-48,17-18 1,1 0-1,0 0-15,17 0 16,0 0 15,-17 0-31,17 0 16,18-18 0,18 18-1,-18-18 1,17 18-1,-35 0 1,18-17 0,18 17-1,0 0 1,-1 0 0,-17 0-1,18 0 1,-1 0 15,-35 0-15,-17 0-16,17 0 15,-17 0-15,0 0 16,17 0 0,-18 17-1,1-17 1,-36 0 62,1 0-47,-1 0-31</inkml:trace>
  <inkml:trace contextRef="#ctx0" brushRef="#br0" timeOffset="10333.86">3651 11924 0,'-17'18'16,"17"-1"0,-18-17-1,36 0 95,-1 0-110,19 0 15,16-17 1,37-1-1,-1 0 1,-35 18 0,-36 0-16,36 0 15,0 0 17,0 0-17,-35 0 16,-36 0 16,1 0-15</inkml:trace>
  <inkml:trace contextRef="#ctx0" brushRef="#br0" timeOffset="12722.6">5786 15628 0,'0'-35'0,"0"70"0,17-88 15,-17 18-15,0-18 16,18 0-1,-18 18 1,0 52 15,0 1-15,17 70 0,1 0-1,-18-17-15,18 52 16,-1 107-1,-17-1 17,18-35-17,0-106 1,-18-52-16,35 16 16,0-52-1</inkml:trace>
  <inkml:trace contextRef="#ctx0" brushRef="#br0" timeOffset="15059.35">5838 15399 0,'-17'-18'0,"34"36"0,-69-36 15,-19 0 1,53 1-1,18-1 17,36 18-17,-19 0-15,54 0 16,105 0 0,71 18-1,71-1 1,52-17-1,-88 0 17,159 18-17,-35-18 1,-36 0 0,-140-18-1,105 1 1,-18-1-1,-52 1 1,-18-1 0,-88 18-1,105 0 1,1-18 0,-36 18-1,-70-17 1,17 17-1,1-18 17,17 18-17,17 0 1,-70 0 0,36 0-1,-1 0 1,1 0-1,-19 0 1,89 0 0,71 18-1,35-18 1,-1 17 0,36 1 15,-88-18-31,194 18 31,88 17-15,-176-18-1,229 19 1,0-19 0,-106 19-1,-123-36 1,-195-18-1,36 0 1,-17 1 0,17-19-1,0 36 1,-71 0 0,89 0-1,17 18 16,-18 17-15,-105-17 0,35 0-1,0-1 1,-17-17 0,17 0-1,-71 0 1,71 0-1,-35-17 1,0 17 0,-36 0-1,-35-18 1,36 18 0,34-18-1,54 18 1,-35-17 15,87 17-15,-35 0-1,1-18 1,-107 0 0,-70 18-16,71-17 15,52-1 1,0-17-1,1 17 1,-36 1 0,88-1-1,-17 18 1,35 0 0,17 0-1,-70 0 1,106 18 15,-18-18-15,-17 0-1,-124-18 1,-70 18-16,35 0 16,52 0-1,-17 0 1,1 0-1,-54-18 1,70 18 0,19 36-1,-18-36 1,-71 17 0,18-17-1,-36 0 1,-35 0 15,54 0-15,-19 0-1,36 18 1,-18-18 0,-52 0-1,-19 0 1,-17 18 78,0-1-79,-17-17 1,17 18-16,-18-1 15,0 1-15,-17 17 32,0 18-17,17 18 1,0-18 0,1-18-16,17 36 15,0 17 1,0-35-1,17-36 1,1 1 0,-18-36-1</inkml:trace>
  <inkml:trace contextRef="#ctx0" brushRef="#br0" timeOffset="18578.07">5980 16598 0,'0'-17'15,"0"-1"63,17 18-62,1 0-16,17-18 16,89 18 15,52-35-16,36 17 1,-71 18 0,-53 0-16,71-17 15,88 17 1,0 0 0,17-18-1,-70 18 1,-106 0-16,89 0 15,105-18 1,18 18 0,0 0-1,-106 0 1,88 0 15,-35-17-15,0 17-1,-88-18 1,-71 18-16,88 0 16,54 0-1,-1 0 1,0 0 0,-52 0-1,105 18 1,18-18-1,-1 0 1,-105 0 0,-105 0-16,105 17 15,106-17 1,17 18 15,1-18-15,-124 18-1,105-1 1,1 19 0,0-19-1,-53 1 1,-106 0 0,18-18-1,0 0 1,-53 17-1,52-17 1,-87 0-16,52 0 16,107 0-1,-19 0 17,1 0-17,-53 0 1,70 18-1,18-1 1,18-17 0,-71 18-1,-106-18-15,88 0 16,89 0 0,-36 0-1,0-18 1,-70 18-1,35-17 1,-17-1 0,-19 18-1,1 0 17,-53 0-17,70 0 1,54 18-1,17-1 1,-71 1 0,-88-18-16,71 0 15,53 18 1,-36-36 0,-35 0-1,-35 18 1,53-17-1,35 17 1,0 0 0,-53 0-1,70 0 1,19 17 0,-19 1 15,19-18-16,-72 18 1,72-18 0,-19 0-1,1 0 1,-71-18 0,-88 18-16,88 0 15,71-18 1,-18 1-1,0-1 1,-71 18 0,54 0-1,-1 0 17,1 0-17,-89 0 1,71 0-1,-18 0 1,17 0 0,-16-17-1,-1 17 1,-53-18 0,35 0-1,-35 18 1,-35 0-16,53 0 15,53 0 1,-36 18 0,-34-18 15,-1 0-15,-18 0-1,54 18 1,-1-18-1,1 0 1,-18 0 0,-36 0-1,18-18 1,-17 18 0,-18-18-1,-18 18 1,18-17-1,18 17 1,-1 0 0,1 0-1,-36 0 17,-17-18-17,-1 18 1,-17-18 15,0 1 94,0-1-94,0 0-15,-17 18-16</inkml:trace>
  <inkml:trace contextRef="#ctx0" brushRef="#br0" timeOffset="19363.99">28416 15840 0,'18'-18'16,"-18"-17"15,0 17-31,0 1 16,0-1-1,-18 18 17,18 18-17,-17 17 17,-1 18-17,-17 35 1,17 0-1,18-17 1,0-36-16,-18 18 16,1 0-1,17 0 1,-18-53-16,18 17 16,0 1-1,-17 0 1,-1-18 31,18 17-32,-18-17-15,18 18 32,-17-18-17,-1 0 1</inkml:trace>
  <inkml:trace contextRef="#ctx0" brushRef="#br0" timeOffset="22947.77">7461 15416 0,'0'0'0,"0"-17"31,-17 34 78,17 1-93,0 0-1,0 17 1,17 0-16,1 36 16,-18-36-1,18 53 1,34 89 0,-16-1-1,17-17 1,0-36-1,-36-87 1,-17-1 0,0-53 15,-17 1-31</inkml:trace>
  <inkml:trace contextRef="#ctx0" brushRef="#br0" timeOffset="23712.7">9860 15416 0,'0'-17'16,"0"-1"-1,0 0 1,-18 18-1,18-17 1,-17 52 15,-1-17-15,1 17-16,17 18 16,0-18-16,-18 53 15,36 71 1,17 35-1,-18-70 1,19 17 0,-19-53-1,1-53 1,-36-35 0</inkml:trace>
  <inkml:trace contextRef="#ctx0" brushRef="#br0" timeOffset="24313.39">11412 15363 0,'0'0'15,"0"-17"-15,0-1 16,0 1-1,0 52 32,0-18-47,0 1 0,18 53 16,-18 87 0,18 36-1,-1-17 1,19-71-1,-1-1 17,-18-52-17,-17-35-15</inkml:trace>
  <inkml:trace contextRef="#ctx0" brushRef="#br0" timeOffset="24947.34">13441 15328 0,'17'0'16,"-34"0"-16,52-17 16,-35 34 46,0 1-46,0 17-16,0-17 15,-18 123 1,1 53 0,17-53-1,0-70-15,35 70 16,18 17-1,0-34 1,-35-54 0,-18-52-1,-18-18 1</inkml:trace>
  <inkml:trace contextRef="#ctx0" brushRef="#br0" timeOffset="25515.02">15293 15399 0,'18'-18'0,"-36"36"0,36-54 16,-18 19 0,0 34 31,17 19-32,-17 70 1,0-18-1,0-53-15,0 89 16,0 34 0,35-17-1,1-17 1,-19-36 0,1-53-1,-18 1 1</inkml:trace>
  <inkml:trace contextRef="#ctx0" brushRef="#br0" timeOffset="29068.96">6773 15663 0,'-17'0'47,"-1"0"-32,0 0 1,1-17 0,-18 17-1,-1 0 1,19 17 0,-1 1 15,18 0-31,-18 35 15,18 52 1,18-52 0,0 18-1,-1-18 1,1-36-16,17 19 16,18-1-1,0 0 1,18-35-1,-54-17 1,36-19 0,-35-17-1,-18-52 17,-36-1-17,1 53 1,-35-18-1,-19 71 1,1 36 0,35 16-1,18 1-15</inkml:trace>
  <inkml:trace contextRef="#ctx0" brushRef="#br0" timeOffset="30554.06">8396 15857 0,'0'-17'0,"18"17"16,-18-18 0,0-17-1,0 17 1,0 1-16,0-19 15,-18 1 1,18 0 15,0 17-15,-18 36 0,18 35-1,18-36-15,-18 54 16,18 70-1,17-18 1,-17-17 0,17-71-1,-17-17 1,-18 0 0,0-36-1,-18-17 1,0-53-1,-17-36 1,17 18 0,1 71 15,17 88 0,0-35-31,17 17 0,-17 0 16,18 71-1,0-53 1,-1 0 0,1-18-1,-18-53 17,0 1-32,-18-18 15,-17-71 1,0-18-1,17 71 1,36 124 31,-18-53-47,17 52 16,19 18-1,-19-52 1,1-1-1,0-35 1,-18-18 0,-18-17-1</inkml:trace>
  <inkml:trace contextRef="#ctx0" brushRef="#br0" timeOffset="32705.97">10936 15716 0,'0'0'15,"18"0"1,-18 18 31,-18-18-31,18 18-16,-18-1 0,1 1 15,-71 35 1,35-36-1,17-17 1,-34 18 0,-18-36-1,52-17 1,36-18 0,53 0-1,18 36 1,35 17-1,-36 70 1,-34 54 0,-54-36-1,-35 18 1,-18-36 0,54-35-1,34-35 32,36-17-47,71-18 31,-36 17-15,-35 18-16,-18 0 0</inkml:trace>
  <inkml:trace contextRef="#ctx0" brushRef="#br0" timeOffset="33357.43">12206 15628 0,'-18'0'16,"36"0"-16,-53 0 0,35-18 31,0 1-15,35-1-1,-17 1-15,35-19 16,35 19 0,0 17-1,-17 70 1,-71-17 0,-53 53-1,-36-18 1,37-35 15,52-35-15,35-18 15,35 0-15,1 35-1,-36-17-15,36-1 16,-18 36-1,-36 0 1,-87-18 0,-36 1-1,35-36 1,-34 0 0,69-18-1</inkml:trace>
  <inkml:trace contextRef="#ctx0" brushRef="#br0" timeOffset="33988.15">14693 16087 0,'-17'-18'15,"34"36"-15,-52-36 16,53 18 46,-1 0-15,1 0-31</inkml:trace>
  <inkml:trace contextRef="#ctx0" brushRef="#br0" timeOffset="34244.87">15928 15998 0,'35'-17'16,"-70"34"-16,88-34 0,-36 17 0,1 0 31,-36 17-15,1-17-1</inkml:trace>
  <inkml:trace contextRef="#ctx0" brushRef="#br0" timeOffset="34444.22">16475 16051 0,'17'-17'16,"-34"34"-16,52-34 15,-35-1 1,18 18 0,-18 18-1,17-18 1</inkml:trace>
  <inkml:trace contextRef="#ctx0" brushRef="#br0" timeOffset="34660.14">17568 16051 0,'0'0'0,"0"-17"16,18 17-16,0 0 31,-1 0-16,-17 17 1,36 1 0</inkml:trace>
  <inkml:trace contextRef="#ctx0" brushRef="#br0" timeOffset="34877.91">18468 16051 0,'0'0'16,"0"-17"-1,18 17 1,-1 0 15,18 17-15</inkml:trace>
  <inkml:trace contextRef="#ctx0" brushRef="#br0" timeOffset="35093.01">19368 16087 0,'17'0'31,"1"0"-31,-1 0 47,1 0-31,0 0-16</inkml:trace>
  <inkml:trace contextRef="#ctx0" brushRef="#br0" timeOffset="35326.36">20443 16122 0,'0'-18'31,"18"18"0,0 0-15,-1 0-16,1 18 15,17-18 1</inkml:trace>
  <inkml:trace contextRef="#ctx0" brushRef="#br0" timeOffset="35542.81">21237 16069 0,'0'0'16,"18"0"-1,-1-18-15,1 18 31,0 0-15,-18 18-16</inkml:trace>
  <inkml:trace contextRef="#ctx0" brushRef="#br0" timeOffset="35759.43">22190 16122 0,'0'0'15,"17"-18"-15,1 18 16,0-17 0,-1 17-1,1 17 1</inkml:trace>
  <inkml:trace contextRef="#ctx0" brushRef="#br0" timeOffset="36977.75">27129 15522 0,'0'-17'16,"0"34"-16,0-70 0,0 36 16,-18-1-1,18 0 1,-18 18 0,1 0-1,-1 18 1,0 17-1,-17 18 1,18 18 0,-19 70-1,19 18 1,-1-71 0,18 35-1</inkml:trace>
  <inkml:trace contextRef="#ctx0" brushRef="#br0" timeOffset="38830.18">30850 14817 0,'18'0'16,"-36"0"-16,54 0 0,-54 0 31,18 17-15,0 1 46,-18-18-62,1 0 16,-36 35 0,0-17-1,18-18-15,-18 0 16,-53 0-1,35-35 1,54 17 0,-1 0-16,0-17 15,18-18 1,36 0 0,17 18-1,-18 35 1,71 53-1,-18 53 1,-35 17 15,-53-35-15,-18-35-16,-52 53 16,-1-71-1,-35 18 1,0-53-1,54 0 1,34 0-16,-17-35 16,17 0-1,18 17 1,18 0 0,-1 18-16,54 0 15,-18 18 1,70 35-1,-17 0 17,-18-18-17,-35-17 1,-35-18-16,17 0 0</inkml:trace>
  <inkml:trace contextRef="#ctx0" brushRef="#br0" timeOffset="39647.61">31062 14340 0,'0'0'0,"-35"-35"15,0 18 1,-1-19 0,19 19-1,-1-1 1,36-17 0,35 17-1,-18 0 1,0 18-16,18 0 15,53 18 17,-36 0-17,-52 35 1,-36-18 0,-70 35-1,18-34 1,17-1-1,17-17 1,54-18 15,17 17-15,18 1 0,-35 0-16,35 17 15,0 35 1,-36 1-1,-34-18 17,-54-18-17,18-35 1,-35 0 0,18-35-1,52 0 1,0-1-1</inkml:trace>
  <inkml:trace contextRef="#ctx0" brushRef="#br0" timeOffset="40315.01">31715 14270 0,'0'0'0,"17"-18"15,1 1 1,0 17-16,-18-18 16,17 0-1,1 18 1,-18 18-1,0 0 1,-18 17 0,-35 0-1,0-17 1,-35-1 0,35-34-1,18-18 1,17-1-1,18-17 17,36 18-17,-1 0 1,36 35 0,-19 17-1,19 19 1,-53 52-1,-71 18 1,-18-18 0,-88 53-1,89-88 1,35-35 0,17-1-1,53-34 1,53-1 15,36 0-15,17 18-1,-88 0-15</inkml:trace>
  <inkml:trace contextRef="#ctx0" brushRef="#br0" timeOffset="40798.9">31750 15117 0,'-18'-18'16,"18"0"0,18 18 31,0 0-47,-1 0 15,19 0-15,87 0 16,-35 0-1,-35 0 1,18 0 0,-36 0-16</inkml:trace>
  <inkml:trace contextRef="#ctx0" brushRef="#br0" timeOffset="41350.37">32526 14764 0,'0'-18'15,"0"36"-15,-18-36 0,18 0 0,0 1 16,-17-1 0,17 36 31,-18-1-32,18 1-15,0 17 16,0 18-1,-17 53 1,34 18 0,1-19-1,-1-34 1,-17-53-16,0 17 16,0-17-1</inkml:trace>
  <inkml:trace contextRef="#ctx0" brushRef="#br0" timeOffset="54769.18">6421 16916 0,'-18'17'32,"0"-17"-17,18-17-15,0-1 16,0-17 0,18 0-1,17-1 1,18 1-1,0 17 1,0 18 0,-18 36-1,-35-19 17,0 54-17,-53 35 1,0 17-1,0-52 1,53-36 0,18-35 15,0 0-15,-1 0-16,19 0 15,-1 18 1,18 34-1,-18-16 1,-17 17 0,-18-18-1,-35-17 17,-1 17-17,1-35 1,17-18-1,1 1-15,17-1 0</inkml:trace>
  <inkml:trace contextRef="#ctx0" brushRef="#br0" timeOffset="55386.93">6862 16933 0,'0'0'0,"0"18"63,0 0-48,0 17 1,-36 0 0,19 0-1,-1-35-15,-17 18 16,-1-18 0,19-35-1,-1-18 1,36 18-1,-1-1 1,36 36 0,0 36 15,0 34-15,-53 1-1,18 35 1,-36-18-1,1-53 1,-1-17 0,36-18 15,-1-18-15,1 18-1,-1 0-15,19 0 16,-1-18-1</inkml:trace>
  <inkml:trace contextRef="#ctx0" brushRef="#br0" timeOffset="56171.63">7056 16757 0,'0'-18'16,"0"36"-16,17-36 15,-17 36 16,18-18-15,17 53 0,18 35-1,-18-17 1,-17-18-16,17 17 16,18 36-1,-18-71 1,-35-17-1,-17-36 32,-1 1-31,-35-19 0,36 19-1,-1-1-15,18 0 16,0-17-1,53 17 1,17 18 0,-17 0-1,18 36 1,-18 34 0,-36-17-1,-34 0 1,-36-35-1,0-18 1,0 0 0</inkml:trace>
  <inkml:trace contextRef="#ctx0" brushRef="#br0" timeOffset="56421.97">7585 16969 0,'17'0'32,"1"17"-17,0 1 1,-1 0-16,19 34 15,-1 1 1,-18 0 0</inkml:trace>
  <inkml:trace contextRef="#ctx0" brushRef="#br0" timeOffset="56872.05">7867 16845 0,'18'18'15,"-36"-36"-15,53 53 0,1 18 16,-19-17-16,36 17 16,18 52-1,-54-69 1</inkml:trace>
  <inkml:trace contextRef="#ctx0" brushRef="#br0" timeOffset="57071.78">7920 17022 0,'18'0'31,"-1"0"-31,36-36 16</inkml:trace>
  <inkml:trace contextRef="#ctx0" brushRef="#br0" timeOffset="57555.68">8343 16863 0,'0'0'0,"0"-35"15,0-1 1,-35 36 0,17 0-1,-17 36 1,0 16 15,17-16-15,36-1-1,17 0 1,18-17 0,17 17-1,-34 18 1,-19-18-1,-17 18 1,-35 0 0,0-35-16</inkml:trace>
  <inkml:trace contextRef="#ctx0" brushRef="#br0" timeOffset="74957.97">1393 14658 0,'0'0'16,"18"0"-16,-18 18 15,0-1 1,0 1-1,0-1 17,0 1-17,-18 0 1,1 17 0,-1-35-16,-17 18 15,17-18 1,1-18-1,17-17 17,17 17-17,36 0 1,18 18 0,-18 53-1,-36 53 1,-34 0-1,-54 53 1,1-53 0,17-53-1,35-53 1,0 0-16,1 0 16,17-36-1,17-17 1,54 18 15,70 35-15,-53 18-1,53-1 1,-52 1 0</inkml:trace>
  <inkml:trace contextRef="#ctx0" brushRef="#br0" timeOffset="75557.83">1799 14252 0,'-17'-35'15,"34"70"-15,-34-88 0,17 36 0,17-19 16,1 19-1,-1 17 1,-17 17 15,-17 1-15,-1 0 0,-17-1-1,-53 1 1,0-18-1,35-18 1,35 1-16,-17-1 16,-1-17-1,72-1 1,52 36 0,18 0-1,-53 36 1,0 52 15,-89 35-15,-34 19-1,17-90 1,-18 1 0,54-53-1,34-53 1,71-35-1,71 18 1,-71 17 0,1 18-1</inkml:trace>
  <inkml:trace contextRef="#ctx0" brushRef="#br0" timeOffset="75907.25">2099 14111 0,'-18'-18'0,"36"36"0,-53-53 16,-36 0 0,18 17-1,0 18 1,36 35 0,-1 36-1,36 17 1,17-17-1,18 17 1,70-88 0,1-53-1,-71-18 1,-53-52 0,-36 35-1,-34 70 16,17 53-15,0-17-16</inkml:trace>
  <inkml:trace contextRef="#ctx0" brushRef="#br0" timeOffset="76223.95">2364 14799 0,'0'0'0,"0"-18"0,0-17 15,17 17 1,36 18 15,18 18-15,-1 17-1,-34 1 1,-19-19-16,18 19 16,-35-19-16</inkml:trace>
  <inkml:trace contextRef="#ctx0" brushRef="#br0" timeOffset="76425.03">2663 14623 0,'-17'-36'15,"34"72"-15,-52-89 0,0 0 16,17 70 0,18 19-1,-35 70 16,0 52-15,-1-17 0,19-88-16</inkml:trace>
  <inkml:trace contextRef="#ctx0" brushRef="#br0" timeOffset="83303.16">3298 14146 0,'-17'0'31,"17"-17"0,0 34 79,0 1-95,-18 0 1,18-1 0,-17 1-16,-1 17 15,0 36 1,1-18 0,17-18-1,0-17 1,-18-1-1,18 1 32,0 0 0,0-1 0,0 1 62,-18-18-93,18 17 0,0 1-16,-17 0 15,17-1 1,0 1 15,0 0-15,-18-18-16,18 35 15,-18-35 1,18 18 0,0-1-1,0 1 17,-17-18-17,34 0 95,1 0-17,0 0 1,-18-18-78,17 18 31,1 0-32,-18-17 16,18 17-15,-1 0 15,1 0-31,0-18 16,-1 18 0,1 0-16,35-18 15,17 18 1,18-17-1,-17-1 1,-18 18 0,-35 0 15,-1 0 0,-34 0 0,17 18-15,-18-18 0,0 17-16</inkml:trace>
  <inkml:trace contextRef="#ctx0" brushRef="#br0" timeOffset="83920.16">3351 14252 0,'0'0'0,"0"-17"0,-17-1 31,17 0-31,0 1 16,0-1 0,-18 0-1,36 36 16,-1 0-15,1 35 0,17 52 15,1-34-15,-36-18-16,35 53 15,0 52 1,18-34-1,0-18 1,-18-53 0,1-36-1,-19-17 1,-17-17 15,0-1-15,-17 0-1,-19 1 1,19 17 0</inkml:trace>
  <inkml:trace contextRef="#ctx0" brushRef="#br0" timeOffset="86323.37">2099 16334 0,'0'0'0,"0"-18"16,0 0-16,18-17 15,-18-18 1,17 53 15,-17 18-15,0-1-1,-35 54 17,-36 17-17,19-35 1,16-18-16,1 18 16,17-35-1,36-18 1,53-18-1,34-17 1,72-36 0,-18 1-1,-124 70-15</inkml:trace>
  <inkml:trace contextRef="#ctx0" brushRef="#br0" timeOffset="86557.92">2152 16210 0,'0'0'0,"0"-18"0,-35-17 31,88 53 0,-18 35-15,-18-18-16,19 36 15,-1 70 1,-17-18 0,-1-35-1</inkml:trace>
  <inkml:trace contextRef="#ctx0" brushRef="#br0" timeOffset="87273.61">2540 16175 0,'0'-18'0,"0"36"0,0-53 16,-18 17-16,1 0 16,17 1-1,17 52 16,1-17-31,35 52 16,53 36 0,-53-35-1,17-1 1,-52-35 0,-18-52-1,-35-36 16,17-18-15,-53-52 0,18-18-1,36 88 1,52 88 15,18 36-15,18 17-1,-18-35 1,-18-36-16,0 19 16,18-19-1,-35-52 1,-1-53 0,-17-53-1,0 52 1,-17 1 15,17 71-15,17 52-1,19 0 1,-19 0-16,18 18 16,18 53-1,-17-18 1,-1-52-1,-35-19-15</inkml:trace>
  <inkml:trace contextRef="#ctx0" brushRef="#br0" timeOffset="88075.98">3298 15893 0,'0'0'0,"-17"-18"16,-36-17-16,35 17 15,1 18 1,17 18 0,17 35-1,1-18-15,17 35 16,0 72 0,1-37-1,-1-52 1,0-35-1,-17-36 1,-18-35 0,-53-70-1,0 17 1,-70-88 15,87 124-15,1 34-1,17 19-15,54 17 32,34-18-17,54 18 1,-1 0 0,-52 35-1,-36 1-15,-17 16 16,-36 54-1,-35 0 1,0-53 0,18-18-1,17-35 1,18-17 15,18-19-15,35 19-1,-18 17-15,53-18 16,71 18 0,-18 35-1,-70 36 1,-54-36 0,-17 0-16,-35 1 15,-71 34 1,-17-34-1,17-19 1,0-17 0,36-17-1,70-1 1</inkml:trace>
  <inkml:trace contextRef="#ctx0" brushRef="#br0" timeOffset="88507.76">4410 15857 0,'0'-17'16,"0"34"-16,17-52 0,-17 17 16,18 1-1,0-1 17,-1 18-17</inkml:trace>
  <inkml:trace contextRef="#ctx0" brushRef="#br0" timeOffset="138209.47">2275 17268 0,'-17'0'16,"34"0"-16,-52 0 15,53-17 126,-1 17-125,1 0-16,17-18 15,-17 1-15,53-1 16,-36 0-16,35-17 15,54-36 1,-18 19 0,-36 16-1,54-34 1,52-1 15,0 1-15,18-1-1,-88 36 1,35-18 0,-35 18-1,-35-1 1,-54 36 0,1 0-1,-36 0 48,18 18-32</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14:20.165"/>
    </inkml:context>
    <inkml:brush xml:id="br0">
      <inkml:brushProperty name="width" value="0.05292" units="cm"/>
      <inkml:brushProperty name="height" value="0.05292" units="cm"/>
      <inkml:brushProperty name="color" value="#FF0000"/>
    </inkml:brush>
  </inkml:definitions>
  <inkml:trace contextRef="#ctx0" brushRef="#br0">26635 3969 0,'0'0'0,"-18"0"15,0 0 1,1 0 15,17 17-15,17-17 62,1 18 31,0-18-77,-1 18-17,1-18 1,0 0 0,-1 0-1,1 0 32,0 0-31,-1 0-1,1 0 1,-1 0 0,1 0 30,-18 17-30,18-17-16,-1 0 16,1 0-1,0 0 1,-1 0 0,1 0-1,0 0 1,-1 0-1,1 0 1,0 0 0,-1 0-1,1 0-15,-1 0 16,1 0 0,0 18-1,-1-18 16,1 0-15,0 0 0,17 0-1,-17 0 1,-1 0 0,1 0-1,-1 0 1,1 0-1,0 0 17,-1 0-1,1 0-15,0 0-1,-1 0 1,1 0-1,0 0 17,-1 0-17,-17-18 173,-17 18-157,17-17 0,-18 17-15,0 0 31,36 0 109,0 0-125,-1 0-15,1 0 0,-1 0-16,1 0 31,0 0-16,-18-18 1,-18 18 93,0 0-93</inkml:trace>
  <inkml:trace contextRef="#ctx0" brushRef="#br0" timeOffset="24715.92">24924 4233 0,'-18'0'47,"0"0"-16,18-17-16,18 17 48,0 0-32,-1 0-31,19 0 16,-1 0-1,-17 0-15,34-18 16,1 18 15,-35 0-31,17 0 16,18 0 0,-17-18-1,16 18 1,-16 0-1,17 0 1,-18 0 0,35 0-1,-17 0 1,0 0 0,0 0-1,-17 0 1,16 0-1,19 0 1,0 0 15,-19 0-15,-16 0 0,-19 0-1,1 0 1,0 0-1,-1 0 1,1 0 0,17 0-1,0 0 1,18 0 0,-35 0-1,0 0-15,-1 0 16,1 0-1,0 0 1,-1 0 47,1 0-17,-1 0-30,-17 18 0,18-18-1,0 0 142,-1 0-111,-34 0 17,-1 0-16,0 0-32</inkml:trace>
  <inkml:trace contextRef="#ctx0" brushRef="#br0" timeOffset="33519.39">4974 6191 0,'0'0'0,"0"18"15,18-18 17,-1 0-1,-17 18 16,-17-18-32,17 17 1,0 1-16,-18 17 31,18-17-15,0-1-16,18-17 16,-18 18-1,17-36 1,-17 1-1,0-1-15,0 0 16,-17 1 0,-1 17-1,1 0 1</inkml:trace>
  <inkml:trace contextRef="#ctx0" brushRef="#br0" timeOffset="35646.05">8343 13952 0,'0'18'47,"0"-36"16,18 18-48,-1 0 48,-17-17-48,18 17 1,-36 0 31</inkml:trace>
  <inkml:trace contextRef="#ctx0" brushRef="#br0" timeOffset="64744.1">9384 5980 0,'18'0'0,"-36"0"0,36 17 0,-36 1 16,-17 17-1,17 18 1,0-35 0,1-1-16,-1 1 15,-17 17 1,-36 18-1,1 18 17,34-36-17,19-17-15,-19-1 16,36 1-16,-17-18 16,-1 18-1,36-18 16,-1 0-15,1-18-16,17 18 16,36-18-1,-18 1 1,35-1 0,-17 18-1,-18-18 1,-18 18-1</inkml:trace>
  <inkml:trace contextRef="#ctx0" brushRef="#br0" timeOffset="65078.93">9366 6085 0,'0'-17'0,"0"34"0,0-52 16,0 17-16,18 18 47,-18 36-32,18 17 1,-18 0 0,17-18-1,1 88 1,-1-52 0,-17 35-1,18-89-15,-18 36 16,0-35-16</inkml:trace>
  <inkml:trace contextRef="#ctx0" brushRef="#br0" timeOffset="69341.86">26282 4039 0,'18'0'15,"-1"0"63,1 0-46,-1 0-1,1 0-15,0 0 15,-1 0-16,1 0 32</inkml:trace>
  <inkml:trace contextRef="#ctx0" brushRef="#br0" timeOffset="70245.03">25947 4075 0,'17'0'16,"1"0"15,0 0-15,-1 0-16,1 0 16,17 0-1,-17 0-15,17 0 16,0 0-1,-17 0 17</inkml:trace>
  <inkml:trace contextRef="#ctx0" brushRef="#br0" timeOffset="71352.84">25753 4004 0,'17'0'47,"1"0"0,-18 18 0</inkml:trace>
  <inkml:trace contextRef="#ctx0" brushRef="#br0" timeOffset="77700.93">28504 5821 0,'0'0'0,"0"-18"47,0 1-15,-17 17-17,17-18 16,-18 18-31,1 0 32,-1 0-17,18-18 17,-18 18-32,1 0 15,-1 0 16,0 0-15,18 18 0,-17-18-16,-1 0 31,18 18-15,-18-18 15,18 17 0,-17-17-15,-1 0 31,18 18-32,-17-18 1,17 17-1,-18 1 1,18 0 0,-18-18-16,18 17 15,0 1 1,-17 17 15,17-17 0,0 0-15,0 17 0,0-18-1,0 1-15,0 17 16,17-17 0,1 17-1,17-17 1,-17 0-1,-1-1 1,1 1 0,17-18-1,1 18 17,-1-18-17,0 0 1,0-18-1,1 0 1,-1-35 0,-17 18-1,-1-36 1,1 19 0,-18-1-1,-18 0 1,1 35-1,-1-17 1,0 35 0,1-18-16,-1 1 15,-17 17 17,17 0-32,-35 0 15,-35 0 1,35 17-16</inkml:trace>
  <inkml:trace contextRef="#ctx0" brushRef="#br0" timeOffset="79952.88">26882 5891 0</inkml:trace>
  <inkml:trace contextRef="#ctx0" brushRef="#br0" timeOffset="82046.75">26811 5962 0,'0'-18'0,"0"36"94,0 0-79,0-1-15,18 1 16,-18 52-1,0-17 1,0-35-16,0 70 31,17-35-15,1 0 0,0-18-1</inkml:trace>
  <inkml:trace contextRef="#ctx0" brushRef="#br0" timeOffset="82748.78">27234 5962 0,'0'-18'16,"-17"18"31,17 18-32,-18 0 1,1-18-16,-1 35 15,0-18 1,1 19 0,-19 34-1,19 1 1,17-18 0,17 0-1,1-36 1,17 1-1,18-36 1,-18 1 0,36-54-1,-53 18 1,-18-17 0,0 17-1,-18 35 1,0 0-1,-17 18 17,17 18-17</inkml:trace>
  <inkml:trace contextRef="#ctx0" brushRef="#br0" timeOffset="83249.2">27534 6015 0,'0'-18'16,"0"1"0,-17 17-1,-1 0 17,0 17-17,18 1-15,-35 35 16,17 0-1,18 17 1,0-17 0,18-35-1,17-18 1,-17 0 0,17-35-1,-17-36 16,-36-17-15,-17 35 0,-36 18-16</inkml:trace>
  <inkml:trace contextRef="#ctx0" brushRef="#br0" timeOffset="84530.63">26793 6597 0,'18'0'15,"-18"-18"-15,35 18 16,36-17 0,17-1-1,53 0 16,-53 1-15,54-1 0,-19 0-1,-70 1 1</inkml:trace>
  <inkml:trace contextRef="#ctx0" brushRef="#br0" timeOffset="85600.62">27711 6844 0,'0'-18'16,"0"36"-16,0-18 78,-18 0-78,18 18 0,-53 52 16,18 1 15,0-36-15,17 0-16,0-17 15,18-1-15,0 1 16,36-18 0,34 0-1,36-18 1,-18 1-1,18-18 1</inkml:trace>
  <inkml:trace contextRef="#ctx0" brushRef="#br0" timeOffset="85849.8">27764 6844 0,'0'0'0,"17"0"31,1 18-15,-18-1 0,18 1-16,-1 52 15,1-17 1,-18-17-16,0 16 15,0 1 1</inkml:trace>
  <inkml:trace contextRef="#ctx0" brushRef="#br0" timeOffset="86300.79">28416 6879 0,'0'-17'0,"0"34"0,0-52 0,0 17 16,0 1-1,-35-1 1,-18 36-1,-17 35 1,17-18 0,17 53-1,36-17 17,36-36-17,52-18 1,-18-17-1,19-17 1,-37-54 0,-69 18-1,-107 0 1,19 36 0,52 17-16</inkml:trace>
  <inkml:trace contextRef="#ctx0" brushRef="#br0" timeOffset="93458.03">4233 6262 0,'0'-18'0,"0"36"0,0-53 16,0 17 15,0 0-15,-17 18 15,-1 0-15,0 0-1,-17 36 1,0 16-1,-18 19 1,53-18 0,0-35-16,0 34 15,35 1 17,18-17-17,18-19 1,-36-17-1,18-17 1,-35-54 0,-36-17-1,0 35 1,1 35-16,-19-17 16,-17 0-1,18 52 1,35 1-16</inkml:trace>
  <inkml:trace contextRef="#ctx0" brushRef="#br0" timeOffset="93791.84">4392 6227 0,'0'0'16,"0"-18"-16,18 0 0,-18 1 15,0-1 1,17 18 0,19 18-1,-1 17 1,53 18-1,-35 0 1,35 17 0,0-17-1,-52-18 1,-19-35-16,1 0 16</inkml:trace>
  <inkml:trace contextRef="#ctx0" brushRef="#br0" timeOffset="94008.42">4657 6191 0,'0'0'0,"0"-17"0,0-1 32,0 36-17,0-1 1,0 54-1,-18 35 1,0-18 0,18-53-16,0 0 15</inkml:trace>
  <inkml:trace contextRef="#ctx0" brushRef="#br0" timeOffset="94592.89">5045 6121 0,'0'0'16,"0"-18"-16,17 18 0,-17-18 16,0 1-1,18 17 17,-18 17-1,0 1-16,-18 17 1,1 18 0,17-17-16,-36 69 15,19-52 1,-1 18 0,1-36-1,17-17 1,0-1-1,17-17 1,18-17 0,36-19-1,35-16 17,-36 34-17,1-17 1,-71 17-1,0 0-15</inkml:trace>
  <inkml:trace contextRef="#ctx0" brushRef="#br0" timeOffset="94908.77">5062 6156 0,'0'-18'15,"0"36"-15,0-53 0,0 17 0,0-17 16,0 17 0,0 0 15,0 36-15,0 53-1,18 70 1,0 0-1,-1-53 1,36 71 0,-35-124-1,17 18 1</inkml:trace>
  <inkml:trace contextRef="#ctx0" brushRef="#br0" timeOffset="95410.38">5521 6138 0,'0'-17'0,"0"34"0,0-52 16,18 35-16,-18-18 16,-18 36 31,18 17-32,-35 36 1,17-1-1,18-34-15,0 52 16,35 0 0,18-17 15,35-18-15,1-71-1,-19-17 1,-35-36-1,-52-70 1,-54 0 0,1 88-1,-36 18 1,53 52 0</inkml:trace>
  <inkml:trace contextRef="#ctx0" brushRef="#br0" timeOffset="109281.79">3792 5151 0,'0'-18'0,"-17"18"0,-1-18 15,0 18-15,1-17 16,-1-1-1,18 0 1,0 36 15,0 0-15,0 17-16,0 35 31,0 36-15,0-17-1,0-37 1,0 19 0,0-53-1</inkml:trace>
  <inkml:trace contextRef="#ctx0" brushRef="#br0" timeOffset="109899.78">4075 5168 0,'0'0'16,"0"-17"-16,0-1 31,-18 18-15,0 0-1,1 0 17,17 18-32,-18 17 15,-17 18 16,17 17-15,18-52-16,-18 88 16,36-53-1,0 0 1,35-36 0,0-34-1,17-36 1,-52 0-1,-1-35 1,-69 35 0,-54 35-1,70 18 1</inkml:trace>
  <inkml:trace contextRef="#ctx0" brushRef="#br0" timeOffset="110751.4">4674 4957 0,'0'-18'0,"0"36"0,18-54 15,-18 54 32,0 0-31,-18-1-16,18 18 16,-17 54-1,17-1 1,0 18-1,17-36 1,-17 1 0,18-36-16</inkml:trace>
  <inkml:trace contextRef="#ctx0" brushRef="#br0" timeOffset="111303.63">4674 5239 0,'0'0'15,"0"17"1,18-17 0,0-17 15,-1 17-16,1 0-15,52-18 16,-17 18 0,18 0-1,-18 35 1,-53-17 0,0 0-16,0-1 15,-53 36 1,35-35-1,-35 17-15,-17-17 16,52-1 0,0-34 15,18-18-15,53-18-1,0 0 1,0 35-1,18 0 1,-18 54 0,-36-1-1,1 0 1,-53 1 0,35-19-16,-36 1 15</inkml:trace>
  <inkml:trace contextRef="#ctx0" brushRef="#br0" timeOffset="111489.2">4992 5203 0,'0'-35'16,"0"70"-16,17-87 0,1 16 16,-18 19 15,0 34 16,-18-17-47</inkml:trace>
  <inkml:trace contextRef="#ctx0" brushRef="#br0" timeOffset="111770.85">5186 4992 0,'0'-18'0,"0"36"0,17-53 15,-17 17-15,0 0 16,18 18 0,-18 18-1,0 52 1,0 54-1,0 17 1,18-53 0,-1 18-1,-17-35 1</inkml:trace>
  <inkml:trace contextRef="#ctx0" brushRef="#br0" timeOffset="112002.12">5080 5345 0,'-18'-18'0,"36"36"0,-53-54 0,35 19 32,0-1-17,17 18 1,19 0-1,-19-18-15,36 18 16,53-17 0,-88 17-16</inkml:trace>
  <inkml:trace contextRef="#ctx0" brushRef="#br0" timeOffset="123859.05">13370 16492 0,'0'0'16,"0"-17"0,18-1-1,0-17 1,-1 0-1,1 17-15,-1 0 16,1 54 15,-18-1-31,18 35 16,-1 89 0,1 18 15,0-19-16,-1-105 1,-17-35-16,18-1 16</inkml:trace>
  <inkml:trace contextRef="#ctx0" brushRef="#br0" timeOffset="124308.57">13899 16439 0,'0'-17'0,"-17"-1"31,-1 18-15,18 18-1,-17-1 1,-19 54 0,1 35-1,17-36 1,18-34-16,36 70 16,-19-54-1,36-34 1,18-53-1,-36-18 1,-35 18-16,0-54 16,-35 1-1,-71 18 17,-35 70-32</inkml:trace>
  <inkml:trace contextRef="#ctx0" brushRef="#br0" timeOffset="125993.81">14252 16334 0,'0'0'0,"18"0"15,0-18 1,-1 18 0,-34 35 15,-1-17-16,0 17-15,-35 0 16,0 1 0,0 17-1,1-36 1,34-17 0,0-35-1,-17-18 1,35 18-1,0-18 1,53 35 0,0 18-1,35 36 17,-35 34-17,-53 36 1,-35-18-1,17-35-15,-17 18 16,17-1 0,0-52-1,1-18 17,34 0-1,1-18-16,35 1-15,0-1 16,0 18 0,17-35-16</inkml:trace>
  <inkml:trace contextRef="#ctx0" brushRef="#br0" timeOffset="126343.99">14587 16422 0,'-17'-35'16,"34"70"-16,-52-88 0,17 35 0,1 1 15,17-1 1,17 18 0,-17 18-1,0 52 1,-35 18-1,0-17 1,17-1 15,18-52-15,53-18 0,0-18-1,71-34 1,-19-1-1,-69 35-15</inkml:trace>
  <inkml:trace contextRef="#ctx0" brushRef="#br0" timeOffset="126546.62">14623 16369 0,'0'0'15,"-18"-18"-15,0-17 16,1 17-16,34 36 31,1 35-15,-18-18-1,35 36 1,-35-36-16,36 71 16,-19 17-16</inkml:trace>
  <inkml:trace contextRef="#ctx0" brushRef="#br0" timeOffset="142695.64">9243 13741 0,'0'0'0,"0"-18"16,0 0-1,0 1 1,-18-1-1,18 0 1,-17 18-16,-19 18 31,19 0-31,-19 17 16,-17 18 0,18 0-1,0 35 1,17-17-1,18-1 17,18-35-17,-1-17-15,19 0 16,34-1 0,1-34-1,-1-36 1,1-18-1,-71 1 1,-18-36 0,-52 35-1,-36 54 1,53 17 0,0 35-1,35-17-15</inkml:trace>
  <inkml:trace contextRef="#ctx0" brushRef="#br0" timeOffset="144132.53">9596 13829 0,'-18'-18'16,"0"18"15,18-17 16,18 17 31,0 0-62,-18 17-1,17-17 1,1 36-16,-1-19 31,1 1-31,17-1 16,1 36 0,-1-17-1,0-1 1,0 0-1,-35-17 1,0-1 0</inkml:trace>
  <inkml:trace contextRef="#ctx0" brushRef="#br0" timeOffset="144480.87">9737 13829 0,'0'0'0,"17"0"15,-17-18-15,18 18 31,-18 18 1,0 0-17,-18 17 1,1 18 0,-19 17-1,36-52 1,-35 35-1,17 17 1,1-52-16</inkml:trace>
  <inkml:trace contextRef="#ctx0" brushRef="#br0" timeOffset="146266.6">10160 13741 0,'18'0'0,"-18"-18"16,17 18-16,1 0 31,0 0-15,-18 18-1,17-1-15,-17 1 16,0 17 0,-35 1-1,0-19 1,17-17 0,-53 0-1,19-17 1,-1-19-1,35 1 1,0 0 0,18-1-1,71 19 1,-1 17 15,36 35-15,-70 18-1,16 35 1,-69 18 0,-1-53-1,-35 17 1,-17-34 0,34-19-1,1-17 1,18-17-1,17-1 1,35-17 0,18 17-1,0 1 1,-18-1-16,35 18 16,19 0 15,-19 35-16,-17 0 1,-18-17 0,-17 0-1,0-18-15</inkml:trace>
  <inkml:trace contextRef="#ctx0" brushRef="#br0" timeOffset="146782.97">10724 13758 0,'-17'-17'0,"-1"-1"31,1 18 32,17 18-48,-18-1 1,0 1-16,-17 35 16,35-18-1,-18 36 1,71-18-1,0 0 1,18-36 0,35-34-1,-18-19 1,-35-17 15,-53 0-15,-18 18-16,-17-18 15,-53 0 1,-1 36 0,1 34-1,53 36 1,17-35-16</inkml:trace>
  <inkml:trace contextRef="#ctx0" brushRef="#br0" timeOffset="147334.22">11165 13794 0,'0'-18'0,"0"36"0,18-36 16,-18 0-1,0 1-15,-18-1 32,1 18-17,-1 0-15,0 18 16,18-1-16,-17 1 15,-18 53 1,35-19 0,0 1-1,35 0 17,18-35-17,17 0 1,-34-18-1,17-18 1,-36-35 0,-34-18-1,-36 1 1,17 35 0,1 17-1,0 18 1,17 35-1</inkml:trace>
  <inkml:trace contextRef="#ctx0" brushRef="#br0" timeOffset="148270.79">11571 13741 0,'0'-18'32,"-18"18"-1,18-18 0,-17 18-15,-1 0 15,1 0 47,17 18-78,17-18 172</inkml:trace>
  <inkml:trace contextRef="#ctx0" brushRef="#br0" timeOffset="149310.79">11465 13705 0,'-17'0'63,"-1"0"-32,0 0 0,36 0 32,0 0-48,-1 0-15,1-17 16,17 17-1,-17 0-15,17 0 16,36-18 0,-18 18-1,-36-18 17,1 18-32,-36 0 46,18 18-30,-17-18 0,17 18-1,-18-18 1,18 35 0,-18 0-1,18-17-15,-17 17 16,17 53-1,0-52-15,0 17 16,17 35 0,1-18-1,0-52 1,-18 0 0,0-1-1,0 1-15</inkml:trace>
  <inkml:trace contextRef="#ctx0" brushRef="#br0" timeOffset="149592.81">11518 14005 0,'0'-17'32,"18"17"30,-1 0-62,19-18 16,17 18-1,-18-18-15,53 1 0</inkml:trace>
  <inkml:trace contextRef="#ctx0" brushRef="#br0" timeOffset="155259.26">9719 14288 0,'18'0'0,"-18"-18"31,17 18-16,-17-18 1,-17 18 15,34 0 79,1 0-79,0 0-15,-1 0-1,1 0 1,-1 0-1</inkml:trace>
  <inkml:trace contextRef="#ctx0" brushRef="#br0" timeOffset="158366.09">20673 6121 0,'0'-18'15,"0"0"79,17 18-31,1 0 46</inkml:trace>
  <inkml:trace contextRef="#ctx0" brushRef="#br0" timeOffset="163710.24">8590 6032 0,'18'0'16,"-18"18"-1,17-18 1,-17 18-1,0-36 64,0 0-64,0 1 1,18-1-1,-18 1 1,0-1-16,18 0 16,17-17-1,0 0 1,1-1 0,-1 1 15,-35 18-31,35-1 15,-17 0 1,-1 1 0,1-1-1,-36 18 48,18 18-63</inkml:trace>
  <inkml:trace contextRef="#ctx0" brushRef="#br0" timeOffset="167548.06">24941 10425 0,'-17'0'94,"-1"0"-79,0 0-15,-17 0 16,0 0 0,17 0-1,1 0-15,-19 0 16,-52 0-1,0 0 1,-18 17 15,18-17-15,-36 18 0,19-18-1,34 0 1,53 0-1,1 0 1,-1 0 0,1 0-1,-1 0 1,0 0 15,18 18 32,18-18-16,0 17-32</inkml:trace>
  <inkml:trace contextRef="#ctx0" brushRef="#br0" timeOffset="169200.76">25700 10178 0,'0'-18'16,"18"18"-16,-18-18 15,-18 1 1,0-1-1,1 0 1,-1 1 0,-17 17-1,17 17 1,0 1 0,-35 17-1,36 18 1,-18 35-1,17-17 1,18 17 0,18-35-1,17-18 1,18 1 0,-18-36-16,18 0 15,18-36 1,-19 1-1,-16-35 1,-54-19 0,-52 1-1,-1 53 17,53 17-32,-52 1 15,-1 17 1,54 17-16</inkml:trace>
  <inkml:trace contextRef="#ctx0" brushRef="#br0" timeOffset="169568.62">26017 10301 0,'0'0'0,"18"-18"16,-18 1 15,0-1-15,0 36-1,18-18 1,-1 53 0,36 17-1,-18-17 1,1-35-16,17 35 16,-36-18-1,19-17 1</inkml:trace>
  <inkml:trace contextRef="#ctx0" brushRef="#br0" timeOffset="169818.05">26194 10283 0,'-18'-17'0,"36"34"0,-36-52 15,0 35 1,18-17-1,0 34 1,-17 36 0,-1 0-1,1-35-15,-36 52 16,-18 18 0,18-35-1,36-35 1</inkml:trace>
  <inkml:trace contextRef="#ctx0" brushRef="#br0" timeOffset="170902.56">26547 10072 0,'-18'0'16,"0"0"-1,18-18 1,-17 18-16,17-17 16,0-1 15,35 0-15,-17 18-16,34-17 15,37 17 1,-19 17-1,-35 1 1,-17 52 0,-71 1 15,-17-18-15,17 0-1,35-36 1,0-17-1,36 0 1,35 18 0,0-18-1,-35 18-15,52-1 16,1 36 0,-18 0-1,-71 0 1,-17-18-1,-54-17 1,37-18 15,-1-18-15</inkml:trace>
  <inkml:trace contextRef="#ctx0" brushRef="#br0" timeOffset="171354.03">27199 10213 0,'0'0'0,"18"-18"0,-18 1 16,0-19 0,0 19-1,-18 17 16,1 0-15,-19 17-16,-34 19 31,17 17-15,35-1 0,18 19-1,53-18 1,0-18-1,70-17 1,1-53 0,-36-18-1,-70-36 1,-36 19 0,-70-18-1,-18 70 1,0 36 15,89-1-31</inkml:trace>
  <inkml:trace contextRef="#ctx0" brushRef="#br0" timeOffset="171788.92">27852 10195 0,'17'-17'16,"1"-36"0,-53 123-16,70-158 0,-53 70 15,-17-17 1,18 35-16,-1 0 16,-35 0-1,-18 53 1,36-18-1,17 1-15,-17 17 32,35 35-17,53-18 1,35-17 0,-17-53-1,17-17 1,-35-36-1,-53-36 1,-53-16 0,0 69-1,-35 1 1,0 70 0</inkml:trace>
  <inkml:trace contextRef="#ctx0" brushRef="#br0" timeOffset="172271.34">28187 10054 0,'0'-17'16,"0"34"-16,-18-34 0,18-1 15,-17 18 1,17-18 0,17 1-1,1-1 1,35-17-1,0 35 1,-36-18 0,19 18-1,-19 18 1,-17 17 0,0 0-16,0 18 15,-17 71 1,17-19-1,-18 37 1,53-19 0,18-35-1,-35-88-15</inkml:trace>
  <inkml:trace contextRef="#ctx0" brushRef="#br0" timeOffset="172456.9">28169 10354 0,'-35'-18'0,"70"36"0,-88-36 15,53 1 1,18 17 0,-18-18-16,71 18 15,-36 0-15,124-18 16,-36 1-1</inkml:trace>
  <inkml:trace contextRef="#ctx0" brushRef="#br0" timeOffset="175692.17">20602 5415 0,'0'-17'0,"0"-1"31,-17 18 0,-1-18-15,0 18 0,1 18-1,-19 17 1,-17 18 0,36 0-1,-1-18-15,1 36 16,17-36-16,17 53 15,18-35 1,-17-18-16,53 1 16,35-1-1,-18-35 17,-35-35-17,0-53 1,-53-18-1,-71 0 1,0 35 0,-52 1-1,35 70 1,35 53 0,70 17-1,1-52-15</inkml:trace>
  <inkml:trace contextRef="#ctx0" brushRef="#br0" timeOffset="176057.92">21096 5627 0,'0'-18'47,"18"36"-1,-1-1-46,19 1 16,34 35 0,1 0-1,-18 0 1,-36-36 0,1-17-1</inkml:trace>
  <inkml:trace contextRef="#ctx0" brushRef="#br0" timeOffset="176241.91">21343 5697 0,'0'0'16,"-18"-35"-16,1-18 15,-1 18 1,18 17 0,-18 36-1,1 35 1,-18 0-1,-18 53 1,17-18 0</inkml:trace>
  <inkml:trace contextRef="#ctx0" brushRef="#br0" timeOffset="-208281.02">21502 5433 0,'17'0'0,"-34"0"0,52 0 0,18 0 15,0-18 1,-35 18 0,-1 35 15,-17-17-31,18 0 15,-18 17 1,0 0 0,-18-17-1,1 0 1,-1-36 0,-17-17-1,17-18 1,18 17-1,0-16 1,18 16 0,17 1-1,35 53 17,-17-1-32,18 54 31,-71 52-16,-35 1 1,-18-54 0,17-34-16,-34 34 15,-18-17 1,35-18 0,18-35-1,17-35 1,36 0-1,34-1 1,37 19 0,-1 17-1,18 17 1,-18 1 0,-35 17 15,-36-17-16,1-18-15</inkml:trace>
  <inkml:trace contextRef="#ctx0" brushRef="#br0" timeOffset="-207811.86">22243 5662 0,'0'0'0,"0"-35"0,17 17 15,-17-35 1,18 36-1,-53-1 17,-1 36-17,1 17 1,0 0 0,17-17-1,-17 17 1,35 36-1,0-1 1,53-17 0,0-35-1,-18-18-15,18-18 16,17-17 0,-34-36-1,-54-17 1,0 35-1,-52 0 1,17 53 0,0 36-1,35-19 1,1 1-16,17 17 16,35 18-1</inkml:trace>
  <inkml:trace contextRef="#ctx0" brushRef="#br0" timeOffset="-207309.93">22666 5662 0,'35'-18'16,"-70"36"-16,88-53 0,-53 0 16,0-1-1,0 1 1,-35 0-1,17 17 1,0 0 0,1 18 15,-1 0-15,0 18-1,1 53 1,-1-1-1,0-17 1,18 18 0,18-18-1,17-18 1,-17-18 0,17-17-16,36-35 15,-36 0 1,0-36-1,-17-17 1,-36 35 0,-17 18-1,-18 17 1,-17 54 15,34-1-15</inkml:trace>
  <inkml:trace contextRef="#ctx0" brushRef="#br0" timeOffset="-206697.01">23072 5609 0,'17'0'16,"-34"0"-16,34-17 0,1-1 15,0 18-15,-18-18 16,-18 1 0,0-1-1,1 18 1,-1-18 15,0 18-15,1 0 62,17 18-62,-18-18-1,0 18 1,1-18-16,17 35 15,-35 18 1,17 0 0,18 17-1,18-34 17,17-19-17,0-17-15,18 0 16,35-17-1,-17-19 1,-54 1 0,-17-36-1,-70 1 1,-71 52 0,88 18-16</inkml:trace>
  <inkml:trace contextRef="#ctx0" brushRef="#br0" timeOffset="-195596.18">25912 10830 0,'0'-17'31,"-18"17"-15,0 0 0,18 17-1,-17-17 1,17 18 0,0 0 15,-18-18-16,36 0 48,-1 0-16,1 0 0,0 0-32,-1 17 1,1-17-16,-1 0 16,1 0-1,0 0 32,-1 0-31,1 0-1,35 0 1,0 0 0,-36 0-16,36-17 15,18 17 1,-1 0-1,1 0 1,-18-18 0,18 18-1,34 0 1,-16 0 0,-19 0-1,54 0 1,-1-18 15,1 18-15,-1-17-1,-52 17 1,52 0 0,0-18-1,-17 0 1,-35 18-1,-36 0-15,18-17 16,35 17 0,0 0-1,1 0 1,-1 0 0,-35 0-1,0 0 1,0 0-1,0 17 17,-18-17-17,0 0 1,-17 0 0,-36 0 62,0 18-63,1-18 1,-1 0-16</inkml:trace>
  <inkml:trace contextRef="#ctx0" brushRef="#br0" timeOffset="-186655.87">29034 11712 0,'0'0'16,"0"-17"-16,-18-1 16,0-17-1,1 17-15,-1 0 31,0 18-31,-17 0 16,-35 18 0,-1 53-1,18 34 1,35-16 0,54 52-1,34-18 1,36-52-1,-18-54 1,36-70 0,-18-70-1,-71-36 1,-53 53 0,-52-17-1,-18 88 1,-1 70-1</inkml:trace>
  <inkml:trace contextRef="#ctx0" brushRef="#br0" timeOffset="-186323.95">29739 11889 0,'-17'-36'15,"-19"19"-15,19-1 0,87 89 0,-158-160 16,70 72-16,18-1 16,18 18-1,35 35 16,0 18-15,17 0 0,36 35-1,-35 1 1,-18-54 0,-53-17-1</inkml:trace>
  <inkml:trace contextRef="#ctx0" brushRef="#br0" timeOffset="-186140.27">30004 11906 0,'0'0'0,"0"-35"0,0 0 15,-18-18 1,-17 70 0,17 1-1,-70 70 1,0 18-1,35-35 1</inkml:trace>
  <inkml:trace contextRef="#ctx0" brushRef="#br0" timeOffset="-185506.92">30304 11677 0,'17'-18'0,"-17"1"15,0-1-15,-35-17 31,17 17-15,18 0 0,18 1-1,0 17-15,17-18 16,35 18 0,36 0-1,-53 35 1,-53 1-1,-35 34 1,-18 1 0,-18-18-1,54-36 1,-18 1 0,70-18 15,18 18 0,-36-1-31,72 1 16,34 70-1,-88-35 1,-52 18 0,-19-36-1,-69 0 1,16-17-1,36-18 1,36-18-16</inkml:trace>
  <inkml:trace contextRef="#ctx0" brushRef="#br0" timeOffset="-185090.05">30815 11712 0,'18'-17'0,"-36"34"0,53-52 15,-17 0 1,-18 17-16,0 0 16,0 1-1,-18 34 1,-17 1 0,-18 35-1,18 35 1,0-17-1,52-1 1,1-34 0,53-19-1,17-34 1,0-36 15,-70 17-31,-1-34 16,1-1-1,-53-17 1,-18 53 0,-36 52-1,54 19 1,-18-1-16</inkml:trace>
  <inkml:trace contextRef="#ctx0" brushRef="#br0" timeOffset="-184588.68">31468 11659 0,'0'0'0,"0"-17"0,-18-19 16,-17 1-1,17 17 1,1 18 15,-19 18 0,19 0-31,-19-1 16,-52 54 0,18 0-1,17 17 1,35-18-1,36-52 1,70 0 0,35-18-1,-34-36 1,-1-52 0,-88-18 15,-36 18-16,-16 70 1,34 1-16,-53 17 16,-17 35-1,35 0 1,53-17-16</inkml:trace>
  <inkml:trace contextRef="#ctx0" brushRef="#br0" timeOffset="-184004.05">31821 11606 0,'17'-17'0,"-34"34"0,34-52 16,1 0 15,-1 17-15,-17 1-1,0-1 1,18 18-16,-36 0 47,1 18-32,-1-1 1,1-17-16,-1 35 16,-35 18-1,-18 18 17,36 17-32,35-35 31,18 0-16,35-18 1,53-35 0,-1-53-1,-52 18 1,-17-53 0,-54-18-1,-53 35 1,1 54-1,-89 17 1,106 0-16</inkml:trace>
  <inkml:trace contextRef="#ctx0" brushRef="#br0" timeOffset="-172988.12">31044 12241 0,'0'-17'15,"0"-1"32,0 0 16,18 18-48,-18 18 1,0 0 0,18-1-16,-18 19 31,17-19-16,-17 1-15,0 17 16,0 36 0,0-1-1,18 1 1,0-18 0,-1-36-1,1 19 1,17-19-1,-17-17 1,-18 18 0</inkml:trace>
  <inkml:trace contextRef="#ctx0" brushRef="#br0" timeOffset="-171895.93">30956 12629 0,'0'-17'0,"18"17"16,-18-18-1,0 1 1,18 17-1,-1 0 17,-17 17-17,18 1 1,-18-1-16,17 19 16,1-1-1,17 18 1,-17-35-1,17 17 1,1-18 0,-1-17-1,-18 0 17,-17-17-32,0-1 15,18 18-15,-18-17 16,0-1-1,0 0 1,-18 18 15,18-17 157,18 17-63,-18-18-110,0 0 1,18 18 0,-18-17-1,0-1 1,17 18 0,1 0 46</inkml:trace>
  <inkml:trace contextRef="#ctx0" brushRef="#br0" timeOffset="-168708.2">27023 4180 0,'17'0'125,"1"0"-93,0 0-17,-1 0 1,19 0 0,-19 0-16,19 0 15,-1 0 1,-18 0-1,-34 0 64</inkml:trace>
  <inkml:trace contextRef="#ctx0" brushRef="#br0" timeOffset="-132556.59">18309 6773 0,'0'-17'31,"-17"17"-15,-1 0-1,0-18 1,1 18-16,-1 0 15,0 0 1,-17 35 0,17 1-1,18-1 1,18 0 0,17 18-1,1-35 1,-19-18-1,36 0-15,0-18 32,18-35-17,-54-17 1,-17-1 0,-17 53-1,-36 1 1</inkml:trace>
  <inkml:trace contextRef="#ctx0" brushRef="#br0" timeOffset="-131140.96">17268 14993 0,'0'-18'15,"0"36"-15,0-53 0,0 17 16,0-17-1,0 17 1,0 36 0,0 17-1,0 18 1,18 53 0,0 17-1,-1 1 1,19-54 15,-19-52-31</inkml:trace>
  <inkml:trace contextRef="#ctx0" brushRef="#br0" timeOffset="-129804.72">17639 15028 0,'-35'-17'47,"17"17"-32,0 17 1,18 36-1,-17 18 1,17-36 0,0 0-16,17 1 15,19 17 1,-1-18 15,18-18-15,-18-34-1,18-36 1,-18 0 0,-52-18-1,-1 19 1,-53 16 0,1 36-1,17 18 1</inkml:trace>
  <inkml:trace contextRef="#ctx0" brushRef="#br0" timeOffset="-129171.79">18027 14940 0,'0'0'0,"-35"35"47,35-17-47,-18-18 0,18 53 15,-18-35 1,18-1 0,-17 1 15,-19-18-16,-16-35 1,34-1 0,0 19-1,36-1 1,35 0 0,17 54-1,-52-1 1,0 0-16,-18 36 15,-18 52 1,0-52 0,18 17-1,0-70 1,18-18 15,17-18-15,-17 18-16</inkml:trace>
  <inkml:trace contextRef="#ctx0" brushRef="#br0" timeOffset="-128620.45">18098 15046 0,'0'-18'16,"0"36"-16,-18-36 0,0 1 16,18-1-1,18 18-15,17-35 32,0 35-17,-17 0 1,0 17-1,-18 19 1,0-1 0,-18 18-1,0-35 1,18-1 0,18-17 15,0 0-16,-1 0-15,36 0 16,-35 18-16,35-1 16,17 19-1,-34 34 17,-36-17-17,-18 0 1,-35 0-1,-17-35 1,34-18 0,19 0-16,-36-18 15</inkml:trace>
  <inkml:trace contextRef="#ctx0" brushRef="#br0" timeOffset="-117926">8714 13741 0,'17'0'16,"-17"-18"-1,-17 18 17,-1 0-32,0 0 15,1 0 17,-1 0-32,36 0 62,-18 18 63,0-36-78,0 0-16,0 36 94</inkml:trace>
  <inkml:trace contextRef="#ctx0" brushRef="#br0" timeOffset="-107782.22">12188 13847 0,'-17'0'31,"17"17"-15,-18-17 0,1 18-1,17-1 17,-18-17-17,18 18 1,-18-18-1,36 0 17,0 0-32,-1 0 15,18 0 1,1 0-16,17 0 16,-36 0-16,36 0 31,0 0-16,-18 0 1,-17 0 0,-36 0 15,1 0-15,-1 0-1,0 18-15,1-18 16,-1 17-1,1-17 1,34 0 15,1 0-15,-1 0 0,1 0-1,-18-17 1</inkml:trace>
  <inkml:trace contextRef="#ctx0" brushRef="#br0" timeOffset="-99846.15">12259 12894 0,'0'18'94</inkml:trace>
  <inkml:trace contextRef="#ctx0" brushRef="#br0" timeOffset="-99028.59">21114 9402 0,'0'-18'15,"-18"0"-15,0 1 32,18-1-32,-17 18 15,34 0 16,1 0-31</inkml:trace>
  <inkml:trace contextRef="#ctx0" brushRef="#br0" timeOffset="-89852.13">11289 12559 0,'-18'18'16,"36"-36"-16,-89 53 0,54-17 16,-36-1-16,0-17 31,-18 18-15,54-18-16,-1 18 15,0-18 1,36 0 15,0 0-31,-1 0 16,19 0-1,-19 17-15</inkml:trace>
  <inkml:trace contextRef="#ctx0" brushRef="#br0" timeOffset="38237.95">10936 14270 0,'-18'0'31,"18"18"-31,-17-18 16,-1 0 15,1 0-15,-1 17 0,0 1-1,1-18 1,-1 0-16,0 17 15,36 1 64,0-18-79,-1 0 15,1 0 1,17-18-16,36 1 31,-1-1-31,-34 18 16,52-17-1,18 17 1,-1 0 0,-34-18-1,-36 18 1,1 0-1,-19 0 1,-34 0 93</inkml:trace>
  <inkml:trace contextRef="#ctx0" brushRef="#br0" timeOffset="47840.7">6526 8925 0,'18'0'172,"0"0"-141,-18-17-16,0 34 110,-18-17-78,0 0-31,18 18 0,18-18 468,0 0-359,-1 0-109,1 0-1,0 0-15,-1 0 16,36 0-1,-35 0 1,-1 0 0,36 18-1,0-18 1,0 0 0,18-18-1,-36 18 1,-17 0-16,-1 0 15,1 0 1,-18-18 15</inkml:trace>
  <inkml:trace contextRef="#ctx0" brushRef="#br0" timeOffset="50428.84">25541 6809 0,'0'0'0,"0"-18"16,-18 18 31,1 0-47,-18 18 16,17-18-1,-53 0 1,1 0-1,-36 17 1,18 1 0,35-18-1,35 0 1,-17 18 0,17-18-1,1 0 1,-1 0 15,0 0 63,1 0-16,17 17-62,-18-17-1</inkml:trace>
  <inkml:trace contextRef="#ctx0" brushRef="#br0" timeOffset="50978.78">25100 6632 0,'18'0'0,"-36"0"0,36-17 0,-1 17 31,-34 0 16,17 17-47,-53 1 15,-18 35 1,1-18 0,34-17-1,-34 17 1,35-17-1,17-1 1,18 1 0,35 0 15,1-1-15,16 18-1,1-17 1,-35 0-16,35 17 15,-35-17-15</inkml:trace>
  <inkml:trace contextRef="#ctx0" brushRef="#br0" timeOffset="53946.89">10866 14288 0,'17'0'16,"-34"0"62,-1 0-47,18 17 31,18-17-46,-1 0 15,1 0-15,-1 0 0,19 0-16,-19 0 15,19 0 1,17 0-1,-1 18 1,1-18 0,-17 0-1,-19 0-15,19 0 16,34 0 0,1 0-1,-1 0 1,-34 0-1,16 17 1,1-17 0,0 18-1,-17-18 17,-19 0-32,1 0 15,0 0 1,-36 0 46,0 0-46,1 0 0,-1 0-1,0 0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14:30.554"/>
    </inkml:context>
    <inkml:brush xml:id="br0">
      <inkml:brushProperty name="width" value="0.05292" units="cm"/>
      <inkml:brushProperty name="height" value="0.05292" units="cm"/>
      <inkml:brushProperty name="color" value="#FF0000"/>
    </inkml:brush>
  </inkml:definitions>
  <inkml:trace contextRef="#ctx0" brushRef="#br0">2646 8520 0,'-18'17'15,"36"-34"-15,-53 34 16,17-17 15,36 0 16,-1 0-31,1 0-1,52 0 1,36 18 0,-53-18-1,-18 0-15,36 0 16,0 0 0,-54 0-1,1 0 16,-36 0 16</inkml:trace>
  <inkml:trace contextRef="#ctx0" brushRef="#br0" timeOffset="434.41">2875 8396 0,'0'0'0,"-17"0"15,34 0 32,-17 18-47,18-18 16,-1 0 0,72 17-1,-1 1 1,-18 0-1,-34-18 1,-19 17-16,-17 1 16,-17 17-1,-19 18 1,-52 18 0,18-18-1,34-36 1</inkml:trace>
  <inkml:trace contextRef="#ctx0" brushRef="#br0" timeOffset="15642.31">14199 4851 0,'0'0'16,"0"-18"-16,18 0 16,-18 1-16,0-1 15,0 0 1,0 1 0,0-1-1,18 1 1,-18 34 31,0 1-32,0 17-15,0 0 16,0 71 0,0-18-1,0-35-15,0 18 16,17 35 15,1-36-15,0-34-1,-18-19 1,-18-17 0</inkml:trace>
  <inkml:trace contextRef="#ctx0" brushRef="#br0" timeOffset="16426.91">14658 4727 0,'0'0'0,"18"0"16,-18 18 15,0-1-16,-18 1 1,-17 0 0,-18-1-1,0-17 1,35 0-16,-17-17 16,17-1 15,1-17-16,70-18 1,17 18 0,1 35-1,-18 0 1,-1 70 0,-52 36-1,0-18 1,-70 53-1,17-52 1,0-37 0,18-34-1,17-18 1,1-18 0,34-17 15,18 18-16,36-1 1,-36 36 0,53 17-1,-17 0 1,-36 18 0,-17-35-1,0-1-15</inkml:trace>
  <inkml:trace contextRef="#ctx0" brushRef="#br0" timeOffset="17061.32">15117 4657 0,'0'-18'15,"0"36"-15,-18-54 16,0 19-16,1-1 16,-1 0-1,0 18 1,1 18 0,-36 17-1,0 54 1,18-1-1,35-53 1,0 0-16,35 1 16,35-1-1,19 0 1,-1 0 15,-53 1-15,-17-1-1,-36 36 1,-17-19 0,-36-16-1,36-19 1,-36-34 0,36-19-1,53-52 1,17 0-1,36-53 1,-18 17 0,-36 36-1,-52 18 17,0 52-17,-54 36 1,19 17-16</inkml:trace>
  <inkml:trace contextRef="#ctx0" brushRef="#br0" timeOffset="20998.12">4145 12453 0,'0'-18'16,"0"1"-1,0-1 1,0 0-1,18 36 17,-18 0-17,0-1-15,0 36 16,0-17-16,0 52 16,17-18-1,-17 1 1,0-18-1,0-36 17</inkml:trace>
  <inkml:trace contextRef="#ctx0" brushRef="#br0" timeOffset="21255.8">4057 12100 0,'0'-17'15,"0"-1"-15,-18 18 47</inkml:trace>
  <inkml:trace contextRef="#ctx0" brushRef="#br0" timeOffset="22066.15">4339 12488 0,'0'-17'31,"18"17"-15,-18-18-16,17 18 16,19 0-1,-1 35 1,-17 1 0,-1-19-16,1 71 15,-18-17 16,18 17-15,-18-17 0,17-18-1,1-53 1,-18-53 15,0 17-15,-18 19-16,1-36 15,17-18 1,-18 18 0,36 18-1,-1 18 1,18-1 0,1 18-1,17 18 1,0-1 15,-36 18-15,18 18-1,-17 18 1,0-18 0,-1-18-1,-17-17-15,0-1 16,18 1-16</inkml:trace>
  <inkml:trace contextRef="#ctx0" brushRef="#br0" timeOffset="22401.08">4974 12277 0,'0'-36'0,"0"19"16,0 70-16,18-142 15,-18 72 1,0-1 0,0 36-1,0 35 1,17 53-1,1-18 1,0-35-16,-1 35 16,19 35-1,-1-34 1,-35-54 0</inkml:trace>
  <inkml:trace contextRef="#ctx0" brushRef="#br0" timeOffset="22650.87">4886 12594 0,'0'0'15,"0"-17"-15,0-1 16,18 18-1,17-18 1,-17 18-16,34-17 16,19-19-1,0 19 1,-54-1 0</inkml:trace>
  <inkml:trace contextRef="#ctx0" brushRef="#br0" timeOffset="23484.62">6121 12294 0,'0'0'0,"-36"-17"16,-17 17 0,1 0 15,-1 17-16,0 1 1,0 17 0,35 0-1,1 1 1,17-19 0,17 19-1,36-19 1,35 1-1,-17-18 1,35 18 0,-18-1-1,-53 19 1,-35 16 0,-53-16 15,18-19-16,-36 19 1,-17-36 0,53 0-16</inkml:trace>
  <inkml:trace contextRef="#ctx0" brushRef="#br0" timeOffset="23868.1">5891 12224 0,'0'-18'16,"0"36"-16,0-54 0,0 1 31,0 0-16,18 35 1,0 53 15,-18-36-31,17 54 16,36 52 0,-18 19-1,1-54 1,34 35-1,-17-17 1,-17-18 0,-36-70-1</inkml:trace>
  <inkml:trace contextRef="#ctx0" brushRef="#br0" timeOffset="24385.46">6456 12259 0,'0'0'0,"0"-18"16,0 1 31,0 34-47,17-17 15,-17 53 1,18 0-1,-18-18-15,18 36 16,17 35 0,0 0-1,-17-89 1</inkml:trace>
  <inkml:trace contextRef="#ctx0" brushRef="#br0" timeOffset="25121.12">6932 12206 0,'18'0'0,"-36"0"0,36-18 16,-1 18-16,-17-17 16,-17 34 15,-1-17-15,-35 36-1,0-1 1,0 0-1,18-17 1,17-18-16,-17 0 16,0 0-1,17-18 1,18 1 0,36-1-1,-19 0 1,54 1-1,-1 34 1,-17 1 0,-18 53-1,-35-36 1,0 35 0,-35 36-1,18-35 1,-1-54-1,0 1 1,1-36 0,17-17-1,17-18 1,1 18 0,35 17-1,0 36 1,0 17-1,0 18 1,-36-18 0,1-17-1</inkml:trace>
  <inkml:trace contextRef="#ctx0" brushRef="#br0" timeOffset="25870.1">7302 12153 0,'0'-17'0,"0"34"0,0-52 0,0 17 16,-17 18 0,17-17-16,-35-1 15,-1 18 17,19 0-32,-19 0 15,-17 35 1,36 1-1,17-19 1,17 36 0,1-18-1,17-17-15,1 17 16,52 36 0,-18-36-1,19 0 1,-19 18-1,-35 0 1,-17 0 0,-36-18-1,18-17 1,-17 0 0,-18-1-1,-18-17 1,0-17-1,17-1 1,1-52 0,17-19-1,36 1 1,17 0 0,-35 53-1,0-18 1,-17 17-1,-36 36 1,18 0 0,-18 53-1</inkml:trace>
  <inkml:trace contextRef="#ctx0" brushRef="#br0" timeOffset="160731.22">8837 7056 0,'0'17'15,"-18"1"-15,18-1 16,-17-17 0,17 18-1,0 0 1,-18 35 0,1 35-1,-1-35 1,-17 53-1,17-18 1,0-18 0,1-17-1,17-35-15,0 17 16,0 0 0,0-17-1,-18-18 32</inkml:trace>
  <inkml:trace contextRef="#ctx0" brushRef="#br0" timeOffset="161165.64">8537 7514 0,'18'-17'31,"-18"34"-31,0 18 16,17 18 15,1-17-15,0-19-16,-1 36 16,1-18-1,17-17 1,1 0-1,-1-54 1,18-16 0,0-19-1,-18 36 1,-17 17 0</inkml:trace>
  <inkml:trace contextRef="#ctx0" brushRef="#br0" timeOffset="161883.19">11412 6844 0,'0'0'16,"18"0"-16,0 0 16,-1-18-1,-34 54 17,17-19-32,-18 18 15,-17 54 1,17 16-1,0-34 1,18-36-16,-17 36 16,17 17-1,-18-70 1</inkml:trace>
  <inkml:trace contextRef="#ctx0" brushRef="#br0" timeOffset="162269.07">11165 7161 0,'18'0'15,"-36"0"-15,36-17 0,0 17 16,-1 0-1,1 0 1,0 35 0,-1 36-1,-17-1 1,0-52-16,0 35 16,0-36-16,0 36 15,18-35 16,35 0-15,17-36 0,-17-17-1,35-36 1,-52 18 0</inkml:trace>
  <inkml:trace contextRef="#ctx0" brushRef="#br0" timeOffset="165727.96">3986 10054 0,'0'-17'47,"0"-1"-1,0 0-30,0 1 15,18 17 1,-18-18-32,18 18 15,-1 0 1,1 0-1,-18 18 1,35 17 0,1 0-1,-19 18 1,-17-35-16,18 70 31,-1-53-31,-17 36 31,18-18-15,-18-36 0,-18-17 15,18-17-15,-17-1-1,-1 0-15,1-17 16,17-18-1,0-17 1,17-1 0,1 1-1,-1 34 1,19 1 0,-19 35-1,19 0 16,-1 18-15,18 35 0,0 17-1,-36 18 1,1-35 0,-18-18-1,0-17 1,-18-18-1,1 0 1,-1-18 0,-17-17-1,35-18 1,0 0 0,17 0-1,1 36 1,17-18-1,18-1 1,0 19 0,18 34-1,-36 19 1,18 34 0,0 18-1,-36-17 1,-17-18-1,0-18 1,0-17 0</inkml:trace>
  <inkml:trace contextRef="#ctx0" brushRef="#br0" timeOffset="166276.38">4974 10089 0,'18'0'16,"-36"0"-16,36-17 0,-1-1 15,-17 1-15,0-1 16,18 18-1,-36 18 17,1-1-17,17 1-15,-18 17 16,1 36 15,17-1-15,17-17-1,18-18 1,18 1 0,18-19-1,-1-34 1,-34-19 0,-19-17-1,-34-35 1,-36 0-1,-35 35 1,17 36 0,36 17-16,-18 17 15,-35 18 1,52 1 0</inkml:trace>
  <inkml:trace contextRef="#ctx0" brushRef="#br0" timeOffset="167027.15">5274 10054 0,'0'0'16,"0"-17"0,0-1-1,18 36 17,-18-1-17,17 18 1,1 1-16,0-1 15,-1 0-15,19 18 16,-1 18 0,0-18-1,0-36 1,-17-17 0,0 18-16,17-36 31,0-17-16,-17-36 1,-18 1 0,0-18-1,0 17 1,0 36 0,0 17-1,17 18 32,-17 18-31,0 0-1,0-1 17</inkml:trace>
  <inkml:trace contextRef="#ctx0" brushRef="#br0" timeOffset="170597.87">6826 9931 0,'0'-18'15,"0"36"32,0-1-47,0 1 16,-35 17-1,-36 53 1,36-35 0,0-17-16,-18 34 15,35-35 1,1-17-1,-1 0 17,36-18-17,-1 0 1,54-18 0,17 0-1,18-17 1,-53 18-1,-18 17 1,-17 0-16</inkml:trace>
  <inkml:trace contextRef="#ctx0" brushRef="#br0" timeOffset="170932.15">6738 10037 0,'0'-18'0,"0"36"16,0-71 0,18 35-1,-18 0 1,0 36-1,17 35 1,-17 35 0,18-17-1,-18-36-15,18 53 16,-1 0 0,1-17-1,0-53 1</inkml:trace>
  <inkml:trace contextRef="#ctx0" brushRef="#br0" timeOffset="171382.69">7479 9842 0,'0'0'16,"18"-17"-16,-18-18 15,-18 35 16,0 0-31,-35 35 32,0 18-17,-17 17 1,52 1 0,1 17-1,17 36 1,52-36-1,1-35 1,36 0 0,-1-18-1,-18-35 1</inkml:trace>
  <inkml:trace contextRef="#ctx0" brushRef="#br0" timeOffset="171833.15">7938 9913 0,'0'0'15,"0"-18"-15,0 1 31,0 34-15,0 1 0,-18 0-1,18 52 1,-18 54 0,18-54-1,0-34-15,0 34 16,0 1-1,0-54-15</inkml:trace>
  <inkml:trace contextRef="#ctx0" brushRef="#br0" timeOffset="172033.41">7638 10195 0,'0'0'0,"0"-53"31,17 53-15,1-17-1,0 17 1,-1 17 0,1 1-1</inkml:trace>
  <inkml:trace contextRef="#ctx0" brushRef="#br0" timeOffset="172267.2">8079 10160 0,'0'0'16,"17"0"-16,19-18 15,-19 18 17,1 0-17,-18 18 1,-18-18 0</inkml:trace>
  <inkml:trace contextRef="#ctx0" brushRef="#br0" timeOffset="173251.24">8449 9948 0,'0'18'31,"-18"-18"-15,18 18-1,0-1 1,-17 36-1,17-18 1,35 1 0,-17-36-1,-1 0-15,19 0 16,34-36 0,-17-16-1,-35-19 16,-36 36-15,0 17-16,-35-17 16,-35 35-1,35 17 1,0 54 0,53-18-1,0 17 1,36 1-1,-1-18 1,0-35 0,-17-18-16,52 17 15,36-34 1,0-36 0,-35-18-1,-18 18 16,-36-53-15,-17 36 0,-17 17-1,-19 53 1,1 17 0,-18 19-1,36 17 1,34 0-1,1 0 1,35-1 0,17 1-1,-17-17 1,0-1 0,-53 0-1,-35 0 16,-18-17-15,-18 0 0,18-18-1,36 0-15</inkml:trace>
  <inkml:trace contextRef="#ctx0" brushRef="#br0" timeOffset="173970.31">9137 10089 0,'18'-17'0,"-36"34"15,53-52-15,-17 18 31,0 34 1,-18 1-17,17 35 1,-17 17 0,18-17-1,-1-18-15,1 1 16,0-19-16,17 19 15,0-1 1,1-17 0,-54-36 15,0 0-15,1-17-16,-19-53 31,1 17-16,17 36-15,-17-36 16,18 19-16,-1-1 16,-17-36-1,17 36 1,18 1 0,0 34-16,18-17 15,-1-1 1,19 19-1,-1 17 1,-18 0-16,36 35 16,18 18-1,-18 17 1,-53 19 15,-53-19-15,0-34-1,-18-1 1,36-35 0</inkml:trace>
  <inkml:trace contextRef="#ctx0" brushRef="#br0" timeOffset="174418.95">9543 9666 0,'0'-18'16,"0"36"-16,0-53 15,0 17 1,0 1-16,17-1 16,1 18-1,0 0 1,-1 18-16,18 34 15,18 54 1,-17 53 0,-19-71-1,-17-35-15,-35 53 32,0-53-17,17-35-15</inkml:trace>
  <inkml:trace contextRef="#ctx0" brushRef="#br0" timeOffset="174752.34">10425 10248 0,'17'-17'0,"-34"34"0,52-34 0,-17 17 16,-1 0-1,-17 17 32,0 1-47,-35 17 16,-18 18-1,0 0 1</inkml:trace>
  <inkml:trace contextRef="#ctx0" brushRef="#br0" timeOffset="175487.81">11289 9790 0,'18'-18'15,"-36"36"-15,36-71 0,-1 0 16,1 35 0,-18 0-16,0 36 31,17 53-15,-17 17 15,0-35-31,-17 106 15,17-54 1,0 1 0,0-53-1</inkml:trace>
  <inkml:trace contextRef="#ctx0" brushRef="#br0" timeOffset="175721.81">11077 9984 0,'0'0'15,"0"-18"-15,18 0 16,-1 18 15,1 0-15,-18 18 15,-18-18-15</inkml:trace>
  <inkml:trace contextRef="#ctx0" brushRef="#br0" timeOffset="175943.91">11518 10019 0,'18'0'16,"-36"0"-16,53-18 0,1 18 31,-1 0-15,-53 18 15</inkml:trace>
  <inkml:trace contextRef="#ctx0" brushRef="#br0" timeOffset="177121.61">12153 9878 0,'0'-18'0,"0"36"0,-17-36 15,-1 0-15,0 18 16,1 0 0,-19 36 15,19-19-16,17 19 1,0-19-16,0 1 16,35 35 15,36-53-15,17-18-1,0-17 1,-53-18-1,-35-18 1,-35-17 0,-36 35-1,-17 53 1,35 0 0,-17 53-1,-1 18 1,54-18-1,17 53 1,35-18 0,18-18-1,35-17 17,0-53-17,53-17 1,18-54-1,-18-35 1,-53-35 0,-52 53-1,-36-18 1,-53 53 0,0 71-1,0 17 1,35 0-16,-17 18 15,17 71 1,36-18 0,0-36 15,-1-35-15,36-35-1,-18-17 1,18-54-1,0-52 1,-35 35 0,-1 17-1,-17 53 1,0 71 0,0 35-1,0-17 1,53 17-1,0-17 1,-17-36 15,-19-35-31</inkml:trace>
  <inkml:trace contextRef="#ctx0" brushRef="#br0" timeOffset="177355.98">12947 9737 0,'0'0'0,"-18"-36"16,36 36-1,53 18 1,-19 0 0,72 35-1,-1-1 1,-17 19-1,-53-36 1</inkml:trace>
  <inkml:trace contextRef="#ctx0" brushRef="#br0" timeOffset="177572.1">13282 9754 0,'0'-17'15,"0"34"-15,0-52 0,0 0 16,18 17-16,-18 0 31,0 54-15,0-19-16,-36 36 16,-34 71-1,-36 17 1,71-106-1</inkml:trace>
  <inkml:trace contextRef="#ctx0" brushRef="#br0" timeOffset="179758.73">8343 6562 0,'0'17'15,"18"-17"-15,17 18 16,0 0 0,36-18-1,17 0 1,-17-36-1,-54 19 17,-17-19-17,-17 1 1,-36 17 0,0 1-1,35 17-15,-52 17 16,52-17-16,-53 36 15,19-1 1,16 36 0,36-18-1,18-1 1,35 1 0,-36-35-1,54 0-15,52-18 16,-17-18 15,35-35-15,-52 0-1,-36-35 1,-53 0 0,-18 35-1,-17 18 1,17 17-1,0 53 1,1 0 0,-19 36-1,36 0 1,18-1 0,17-35-1,1-35 1,17-17 15,-18-18-15,0-54-1,-35 36 1,0 18 0,18 35-1,-1 35 1,1 36-1,0-36 1,-1 18 0,19 0-1,-19-53-15</inkml:trace>
  <inkml:trace contextRef="#ctx0" brushRef="#br0" timeOffset="180125.04">9278 6491 0,'0'-18'0,"0"36"0,0-53 16,0 0-1,18 35 1,-1 35 0,54 18-1,-1 0 1,-17-18-1,0 0 1,-35-35 0,-18-17-1,-35-19 1,-1-17 0,1 0-1,17 36 16,1 70-15,-1 0 0,-35 35-1,18-18-15</inkml:trace>
  <inkml:trace contextRef="#ctx0" brushRef="#br0" timeOffset="181793.4">4075 11112 0,'-18'-17'0,"36"34"0,-36-52 16,18 18-1,18 17 1,-1 17-16,19 1 16,-19-1-16,18 36 15,1 36 1,-19-1 15,1-18-15,-18-34-1,-18-19 1,1 1 0,17-36-1,-18-17 1,18-36 0,0-17-1,0 18 1,35 17-1,18 35 1,35 18 0,1 53-1,-1 18 1,-71-18 0,1 35 15,-36-35-16,1-36 1,-18-17 0,-1-17-1,19-54 1,-1-17 0,36-36-1,17 54 1,53-1-1,0 54 1,18 34 0,-35 89-1,-36-18 1,-35-52 0,18 52-16,-18-18 15</inkml:trace>
  <inkml:trace contextRef="#ctx0" brushRef="#br0" timeOffset="182261.1">5098 11218 0,'17'-17'15,"-34"34"-15,34-52 0,1 0 16,-18 17 0,-18 18 15,18 18-31,-35 35 16,17 17-1,18-17 16,0-18-31,18 1 16,35 34 0,-18-52-1,18-18 1,-18-18 0,1-35-1,-36-35 1,-18 18-1,-35-1 1,18 53 0,-36 18-1,54 18 1</inkml:trace>
  <inkml:trace contextRef="#ctx0" brushRef="#br0" timeOffset="182712.19">5433 11130 0,'0'-18'16,"0"36"-16,0-71 16,0 71-1,0 17 17,17 0-32,1 1 15,17 17 1,1 35-1,17-35 1,-36-36 0,1 1-16,-1-71 31,-17 35-31,0-52 16,18-71-1,-18 53 1,0 17-1</inkml:trace>
  <inkml:trace contextRef="#ctx0" brushRef="#br0" timeOffset="183395.42">6985 10918 0,'18'-17'0,"-36"34"0,53-69 16,-35 34 0,0 0-16,-17 18 15,-36 0 17,0 36-17,0 34 1,53-17-1,0 18 1,70-19 0,36 1-1,18-17 1,-54-1 0,1 0-1,-89-17 1,-52 17-1,-1-35 1,-35 0 0,18-17-1,53-36 17,52-18-17,1 53-15,17-52 16,54-36-1,-54 18 1,-35 35 0,-18 35-1,-17 18-15,-18 0 16,0 36 0</inkml:trace>
  <inkml:trace contextRef="#ctx0" brushRef="#br0" timeOffset="183779.68">7814 10866 0,'0'-18'16,"0"36"-16,0-54 0,0 19 16,0-1-16,0 0 31,0 36-15,-18-18-16,1 18 15,-1-1-15,-17 36 16,-18 53-1,53 17 1,18 1 0,17-36-1,53 0 17,0-17-32</inkml:trace>
  <inkml:trace contextRef="#ctx0" brushRef="#br0" timeOffset="184062.7">8220 11024 0,'17'-17'0,"-34"34"0,34-70 16,1 18-1,0 35 17,-18 35-32,17-17 15,-17 53-15,-17 52 16,-1-35 15,0 18-15,1-88-16</inkml:trace>
  <inkml:trace contextRef="#ctx0" brushRef="#br0" timeOffset="184247.5">8043 11183 0,'0'0'0,"0"-53"16,0 35-1,18 18 1,17 18 0,1 0-1</inkml:trace>
  <inkml:trace contextRef="#ctx0" brushRef="#br0" timeOffset="184445.78">8625 11183 0,'0'-18'16,"0"36"-16,0-53 0,-17 17 16,-1 18 15</inkml:trace>
  <inkml:trace contextRef="#ctx0" brushRef="#br0" timeOffset="185230.77">8837 11148 0,'0'0'0,"18"-18"16,-1 36 0,1-1-16,-18 1 15,18 17 1,-1-35-1,36-17 1,0-19 0,35-17 15,-52-17-15,-54 17-1,-53 18 1,18 35-1,18 17-15,-18 19 16,0 34 0,53 18-1,18-17 1,0-53-16,17 17 16,53 0-1,36-52 1,-19-36-1,-52-18 1,0-35 0,-53-17 15,-35 35-15,0 70-1,17 18-15,-17 18 16,0 17-1,35 18 1,52 17 0,-16-34-1,52 52 1,-18-18 0,-70 1-1,-52-18 1,-1-18-1,-36 0 1,54-35 0</inkml:trace>
  <inkml:trace contextRef="#ctx0" brushRef="#br0" timeOffset="185797.87">9631 10971 0,'0'0'16,"0"-17"-16,17 34 47,-17 1-47,18 53 15,0 52 1,-1-52 0,1-36-1,0 35 1,17 1 0,-17-36-1,-18-52 16,-18-1-31,-17-53 16,-36-52 0,18-36-1,18 18 1,35 71 0,0 52-16,18-17 15,17-1 1,18 36-1,-18 36 1,18 34 15,-35 36-15,-54-18 0,-17-17-1,18-36-15</inkml:trace>
  <inkml:trace contextRef="#ctx0" brushRef="#br0" timeOffset="186065.96">9860 10742 0,'0'0'16,"0"-18"-16,18 1 15,17-1 17,36 36-17,17 70 1,-35 35 0,-36 1-1,-52 52 1,17-105-16</inkml:trace>
  <inkml:trace contextRef="#ctx0" brushRef="#br0" timeOffset="186398.94">10795 11289 0,'18'-18'15,"-36"36"-15,89-53 16,-54 35-1,1 0-15,-18 17 16,17 19 0,-52 34-1,-18-17 1,36-18 0</inkml:trace>
  <inkml:trace contextRef="#ctx0" brushRef="#br0" timeOffset="186766.27">12012 10619 0,'0'0'0,"18"0"0,-18-18 16,17 0-1,-17 54 16,0 52-15,0 18 0,-17 70-1,-19-35 1,36-106-16</inkml:trace>
  <inkml:trace contextRef="#ctx0" brushRef="#br0" timeOffset="186967.56">11818 10901 0,'-18'-18'16,"36"36"-16,-36-53 0,36 35 47,0 0-47,-1 17 15,19 1 1</inkml:trace>
  <inkml:trace contextRef="#ctx0" brushRef="#br0" timeOffset="187183.27">12312 10918 0,'18'0'0,"-36"0"0,53 0 16,-17-17-16,17-1 15,-17 18 1,-1-17 0,-34 34-1,-1-17-15</inkml:trace>
  <inkml:trace contextRef="#ctx0" brushRef="#br0" timeOffset="187733.68">12682 10813 0,'0'0'0,"0"17"47,0 1-32,0 0-15,0 17 16,18 0-1,0-17 1,-1-18 0,19 0-1,34-18 1,1-35 0,-54 18-1,-17-36 1,-35 18-1,-36 53 1,1 18 0,17 17-1,35-17-15,-35 35 16,18 53 0,18 17-1,52-17 16,53-53-15,0-35 0,18-18-16</inkml:trace>
  <inkml:trace contextRef="#ctx0" brushRef="#br0" timeOffset="188033.64">13300 10954 0,'0'0'0,"53"-124"16,-36 18-1,-34 54 1,-1 34 0,0 0-1,1 18 1,-36 36 0,18 16-1,17 1 16,-17 53-15,35 18 0,35-36-1,0-53 1,0-17-16,36-18 16,-36 0-16</inkml:trace>
  <inkml:trace contextRef="#ctx0" brushRef="#br0" timeOffset="188284.14">13688 10654 0,'-18'-18'0,"36"36"0,-36-53 0,18 17 16,35 18 15,-17 18-16,17-1 1,54 36 0,-19 18-1,-17-36 1,-18 18 0,-35-35-16</inkml:trace>
  <inkml:trace contextRef="#ctx0" brushRef="#br0" timeOffset="188484.81">13899 10689 0,'-17'-17'0,"34"34"0,-34-52 15,-1 0-15,1-1 16,-1 36 0,0 18-1,-17 53 16,-18 52-15,18-52 0,17-36-16</inkml:trace>
  <inkml:trace contextRef="#ctx0" brushRef="#br0" timeOffset="190303.26">11712 6032 0,'0'0'0,"18"0"0,-18-17 16,-18-1-1,1 1 1,-19 17 0,1 17-1,17-17 1,-17 35-1,0 1 1,35 17 0,17 0-1,19-18 1,-19-35-16,36 35 16,36-35-1,16-17 1,-52-19-1,-35 1 1,-18 0 0,-53-18-1,-35 35 1,0 36 15,52 17-15,1 18-1,35 35 1,18 0 0,35-17-1,70-18 1,-35-53 0,36-18-1,-1-52 1,-88-1-1,1-35 1,-19-17 0,-17 35-1,-17 70 1,-19 0 15,-16 71-15,-1 18-1,35-1 1,0-34-16,18 52 16,0-35-1,53 17 1,18-34 0,-36-19-1,53-34 1</inkml:trace>
  <inkml:trace contextRef="#ctx0" brushRef="#br0" timeOffset="190571.84">12418 6050 0,'0'-18'16,"0"36"-16,-18-36 15,0 18 1,18 18 0,53 0-1,18 52 1,-18-34 0,35 52-1,-17 0 1,-36-53-1</inkml:trace>
  <inkml:trace contextRef="#ctx0" brushRef="#br0" timeOffset="190786.78">12700 6191 0,'0'-35'16,"0"70"-16,-18-105 0,18 34 15,0 1 1,0 17-1,-17 36 1,-1 53 0,0-1-1,-34 54 1,-1-18 0,17-54-1</inkml:trace>
  <inkml:trace contextRef="#ctx0" brushRef="#br0" timeOffset="206872.63">4410 14270 0,'0'18'15,"0"34"16,0-34-31,0 0 16,0-1-16,0 1 16,17-18-1,1 0 17,0 0-17,-18-18 16,-18-35-15,-35 1 0,18 16-1,0 1-15,-36-18 16,36 0 0,17 0-1,0 18 1,54 0-1,-19 17 1,72 0 0,16 1-1,1 70 17,-35 17-17,-71 1 1,-36 52-1,-52-17 1,0-35 0,53-36-1,17 0 1,36-35 15,17-17-15,0 17-16,54-18 15,52 0 1,-18 1 15,-88-1-31</inkml:trace>
  <inkml:trace contextRef="#ctx0" brushRef="#br0" timeOffset="207789.62">4904 14146 0,'-18'0'16,"36"0"-16,-54 0 15,19 18 16,17 0-15,0-1-16,0 1 16,17 17-1,1-17 1,35-18 15,-18 0-15,53-18-1,-17-17 1,-36 0 0,-35-1-1,-17 36-15,-54-53 16,18 36 0,-35 17-1,17 35 1,1 36-1,52-36 1,18 36 0,53-1 15,18 1-15,34-36-1,-34-17 1,52-54-1,1-34 1,-36-18 0,-53 35-1,-17 0-15,-18-53 16,0 35 0,-18-35-1,-17 54 1,18-1-1,-1 35 1,0 18 0,18 35 15,0 18-15,0-18-16,18 36 15,0 70 1,-1-17-1,1 17 1,17-18 0,0-70-1,18-18 1,-17-52 0,-36-1-16</inkml:trace>
  <inkml:trace contextRef="#ctx0" brushRef="#br0" timeOffset="208123.1">5292 14111 0,'-18'0'16,"36"0"-16,-36-18 0,18 1 15,18 17 32,-1 0-31,54 0-1,-1 0 1,-17-18-16,36 1 16,-1-19-1,-53 36 1,-70 0 15,17 18-15,0 0-1,-17-1-15</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23:01.008"/>
    </inkml:context>
    <inkml:brush xml:id="br0">
      <inkml:brushProperty name="width" value="0.05292" units="cm"/>
      <inkml:brushProperty name="height" value="0.05292" units="cm"/>
      <inkml:brushProperty name="color" value="#FF0000"/>
    </inkml:brush>
  </inkml:definitions>
  <inkml:trace contextRef="#ctx0" brushRef="#br0">7990 6244 0,'0'0'0,"18"0"62,0 0-46,-1 0-16,19-17 16,34 17-1,-35-18-15,89 0 16,35-17 15,-54 35-15,72 0-1,-36 0 1,-53 18 0,18-1-1,0-17 1,-53 0-1,-18 0 1,-17 0 0,-18 0 62,0 18-63,-18-18 1</inkml:trace>
  <inkml:trace contextRef="#ctx0" brushRef="#br0" timeOffset="5017.14">23901 6297 0,'-18'0'0,"36"0"0,-54 0 16,1-18-1,0 18 1,17 0 0,18 18 15,18-18-15,17 18-1,36-1 1,17-17-1,53 0 1,53 0 0,0 0-1,-18 0 1,1 18 0,-89-18-1,35 18 1,-34-18-1,-54 17 1,-53-17 93,18-17-93,-17 17-16,-1 0 0</inkml:trace>
  <inkml:trace contextRef="#ctx0" brushRef="#br0" timeOffset="12592.26">28399 11748 0,'0'0'16,"17"0"-16,-17-18 31,18 18 31,-18 18-62,0-1 32,0 1-17,0 17 1,0-17-16,0 70 15,0-53 1,0 36 0,0-36 15,0-17-15,0-36-1,-18 18-15</inkml:trace>
  <inkml:trace contextRef="#ctx0" brushRef="#br0" timeOffset="14549.14">11165 14217 0,'-17'0'31,"-1"0"0,18 18 47,18-18 1,-1 0-64,1 0-15,17 0 16,54 0-1,16 0 1,-34-18 0,-36 18-16,36-18 15,-36 18 1,-17 0 0,-36 0 77</inkml:trace>
  <inkml:trace contextRef="#ctx0" brushRef="#br0" timeOffset="111654.9">17639 11077 0,'0'18'78,"0"-1"-31,0 1-31,18-18 46,-1 0-31,1 0-31,17 0 16,-17 0 0,-1 0-16,19-18 15,-19-17 1,36-18-1,-18-17 17,1-1-32</inkml:trace>
  <inkml:trace contextRef="#ctx0" brushRef="#br0" timeOffset="-135053.05">26723 11783 0,'0'-18'16,"0"1"-16,-18 17 16,18-18-1,-17 18 16,-1 0 32,18 18-16,0-1-32,0 1 1,0-1-16,0 1 16,-18 35-1,18 0 17,-17 0-17,17-36-15,0 72 16,0-36-1,0-1 1,-18-69 15,18-18-15,-18 17-16</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26:07.197"/>
    </inkml:context>
    <inkml:brush xml:id="br0">
      <inkml:brushProperty name="width" value="0.05292" units="cm"/>
      <inkml:brushProperty name="height" value="0.05292" units="cm"/>
      <inkml:brushProperty name="color" value="#FF0000"/>
    </inkml:brush>
  </inkml:definitions>
  <inkml:trace contextRef="#ctx0" brushRef="#br0">12365 9243 0,'-53'0'16,"106"0"-16,-159 0 0,18 17 15,53-17-15,-18 18 16,0-18 0,35 18 15,0-18-15,36 0-1,17 17 1,36-17-1,17 18 1,0-18 0,53-18-1,18 1 1,18 17 0,-72 0-1,-34 0-15,52 0 16,71 0-1,-17 0 1,17-18 0,-88 0 15,70 18-15,18 0-1,0 0 1,0 0-1,-106 0 1,53 0 0,-35-17-1,18-1 1,-36 1 0,-53 17-16,36-18 15,70 0 1,-35 1-1,35-1 1,-53 0 0,-35 18-1,53-17 1,35 17 0,0 0-1,-70 0 1,-19 0-16,54-18 15,71 18 1,52-18 0,18 1-1,-18-1 1,-70 18 0,35-18-1,-18 1 1,-52-1 15,-71 18-31,-36-17 16,-52 17 31,18 0-47</inkml:trace>
  <inkml:trace contextRef="#ctx0" brushRef="#br0" timeOffset="29329.33">10513 10442 0,'0'0'16,"-18"0"-16,1 0 0,-1 0 31,0 0-31,36 0 125,0 0-109,17 0-1,0 0-15,36 0 16,52-17 0,18-1-1,-17 0 1,-36 1 15,0 17-15,-17-18-1,-54 18 1,1 0 0,0 0-1,-18 18 32</inkml:trace>
  <inkml:trace contextRef="#ctx0" brushRef="#br0" timeOffset="35750.68">16722 12365 0,'-18'17'0,"0"-17"15,1 0-15,-19 18 16,1 0 0,18-1-1,34-17 17,18-17-17,54-1 1,34 0 15,-17 18-15,-71-17-16,53 17 15,-17-18 1,-89 18-16</inkml:trace>
  <inkml:trace contextRef="#ctx0" brushRef="#br0" timeOffset="37955.07">6085 14023 0,'-17'0'0,"17"-18"15,17 18 63,1 0-15,0 0-48,-1 0-15,1 0 16,35 18 0,0 0-1,-18-18 1,-17 0 0,17 17-1,18-17 1,35 18-1,0-18 1,36 0 0,-18-18-1,52 18 1,36-17 0,-17 17-1,-71 0 1,70 17-1,-17-17 1,0 0 0,-71-17-1,-35 17 1,35 0 0,35-18-1,-17 18 1,-35 0-1,-18 0 1,17 0 0,-17 0-1,-18 0 1,-17 0 0,0 0-1,-1 0 1,1 0-1,0 0 32,-36 0 16,0 0-48,1 0 1,17 18-16,-18-18 16</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10:27:12.769"/>
    </inkml:context>
    <inkml:brush xml:id="br0">
      <inkml:brushProperty name="width" value="0.05292" units="cm"/>
      <inkml:brushProperty name="height" value="0.05292" units="cm"/>
      <inkml:brushProperty name="color" value="#FF0000"/>
    </inkml:brush>
  </inkml:definitions>
  <inkml:trace contextRef="#ctx0" brushRef="#br0">3228 7020 0,'0'0'15,"-18"0"-15,1 0 32,-1 0-17,0 0 1,1 0-1,17 18 32,17-18-31,1 0 0,0 0-16,52 0 15,-17 0 1,-35 0-16,35-18 15,0 1 17,-18 17-17,-18 0 1,1 0 15,0 0-15,-1 0 15,-17 17 0,18-17-15,0 0 0,17 0-1,-17 18-15,-1-18 16,19 0-1,-19 0 17,1-18-17,-1 18 1,19-17 0,-1 17-1,18 0 1,-35-18-1,-1 18-15,1 0 16,-1 0 0,1 0-1,-36 18 32</inkml:trace>
  <inkml:trace contextRef="#ctx0" brushRef="#br0" timeOffset="3526.81">8008 9066 0,'-18'-17'15,"1"17"16,17 17 32,-18-17-32,18 18-15,18-18 46,-1 0-46,1 0-16,35 0 16,-18 0-1,36 0 1,35 0-1,-18 0 1,-18 0 0,-34 0-1,-19 0 1,-17 18 171,-17-1-155</inkml:trace>
  <inkml:trace contextRef="#ctx0" brushRef="#br0" timeOffset="9275.84">7444 11148 0,'-18'0'32,"0"0"-32,1 0 15,-1 0 1,18 17 0,-18-17-16,1 0 15,-1 18 1,0-18 15,18 18-31,-17-18 16,34 17 31,19-17-32,-19 18-15,1-18 16,35 18-1,-18-18 1,-17 0 0,-36 17-1</inkml:trace>
  <inkml:trace contextRef="#ctx0" brushRef="#br0" timeOffset="27743.44">9895 12629 0,'-17'0'16,"34"0"-16,-52 0 0,17 0 15,1 18 32,-1-18-31,1 0 15,34 0 0,1 0-15,-1 0-1,1 0-15,35 0 16,88-18 0,53 18-1,0-17 1,-70 17 0,34-18-1,-16 1 1,-1-19-1,-53 36 1,0-17 0,-17 17 15,-54 0-15</inkml:trace>
  <inkml:trace contextRef="#ctx0" brushRef="#br0" timeOffset="31918.02">6297 13159 0,'0'0'16,"-18"0"-16,1 0 31,-1 0 0,1 0-15,-19 17 0,19-17-1,-1 0 16,36 0 32,-1 0-32,1 0-15,0 0-16,-1 0 15,54 0 1,-1 0 0,18-17-1,-17 17 1,-53 0-16,35 0 31,-36 0-15,-34 0 62</inkml:trace>
  <inkml:trace contextRef="#ctx0" brushRef="#br0" timeOffset="32746.08">6456 12894 0,'17'0'16,"-34"0"46,17 18-46,-18-18-16,1 17 15,-1-17 1,18 18-16,-35 0 16,-1 17-1,-17 0 1,1-17-1,16-1 1,19 1 0,-1-18-1,0 0 17,36 0 61,0 0-77,-1 18 0,36-1-1,0 19 1,-35-19-16,35 1 15,17 17 1</inkml:trace>
  <inkml:trace contextRef="#ctx0" brushRef="#br0" timeOffset="37017.9">6050 15522 0,'18'0'79,"-1"0"-79,1 0 15,17 0 1,1 0-16,34 0 15,54-17 1,-1 17 0,1 0-1,17 0 1,-53 0 0,35 0-1,18 0 1,1 17-1,-54 1 1,71 0 15,-1-18-15,-34 17 0,-18-17-1,-53 0 1,17 0-1,18 0 1,0 0 0,-17-17-1,0 17 1,-36 0 0,-53 0 46,1 0-46,-19 0-16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18:57.285"/>
    </inkml:context>
    <inkml:brush xml:id="br0">
      <inkml:brushProperty name="width" value="0.05292" units="cm"/>
      <inkml:brushProperty name="height" value="0.05292" units="cm"/>
      <inkml:brushProperty name="color" value="#FF0000"/>
    </inkml:brush>
  </inkml:definitions>
  <inkml:trace contextRef="#ctx0" brushRef="#br0">23918 7426 0,'0'0'0,"0"-18"15,-17 18-15,-1 0 16,0-17-1,18 34 1,0 1 0,0 0-1,0 17 1,0-17-16,0 34 16,0-34-16,0 35 15,36 18 1,-1-36-1,-17-18 1,-1 1 0</inkml:trace>
  <inkml:trace contextRef="#ctx0" brushRef="#br0" timeOffset="268.13">23777 7673 0,'0'18'31,"18"-1"-15,-1 1 0,19-1-1,-19 1 1,1-18-16,17-18 15,1-17 17,-19 18-17,1-1-15</inkml:trace>
  <inkml:trace contextRef="#ctx0" brushRef="#br0" timeOffset="1000.9">26035 7232 0,'0'-18'0,"0"36"0,0-53 31,0 17-31,18 18 16,-18 18-1,0-1 1,17 36 0,-17 18-1,36 35 1,-36-36-1,35 18 17,-35-52-32</inkml:trace>
  <inkml:trace contextRef="#ctx0" brushRef="#br0" timeOffset="1320.02">26053 7549 0,'0'-17'16,"0"34"-16,17-34 62,-17 34-62,0 1 16,18 0-1,0 17 1,17-17 15,0-18-15,-17-18-16,17 0 16,36-17-1,-19 0 1</inkml:trace>
  <inkml:trace contextRef="#ctx0" brushRef="#br0" timeOffset="25753.93">18327 8132 0,'0'0'16,"-18"0"-16,1 0 16,-1 0 15,36 0 16,-1 0-32,1 0 1,-1 0-16,36 0 16,71 0-1,-54-18 1,-34 18-16,17 0 16,-1 0 15,-34 0-16,-36 0 17,1 0-32</inkml:trace>
  <inkml:trace contextRef="#ctx0" brushRef="#br0" timeOffset="26220.92">18521 7973 0,'-18'0'16,"36"0"-16,-53 0 15,35-18-15,-18 18 16,36 0 31,-1 0-31,-17 18-16,35-18 15,54 35 1,-1-17-1,0 17 1,-17-17 0,-54-1-1,-17 1 1,-53 0 15,0-1-15,18 1-16,-35 17 15,34-17-15</inkml:trace>
  <inkml:trace contextRef="#ctx0" brushRef="#br0" timeOffset="56820.74">18362 9296 0,'18'0'94,"-1"0"-78,1 0-16,53 0 15,17 0 16,-53 0-31,53-18 16,0 18 0,-17 0-1,-53 0 1,-36 0 15</inkml:trace>
  <inkml:trace contextRef="#ctx0" brushRef="#br0" timeOffset="57521.21">18538 9155 0,'0'17'31,"18"-17"1,0 0-17,-1 18-15,72-18 16,-37 0-1,37 0 1,-36 0 0,-36 0-1,1 18 1,-18-1 15,0 1-15,0-1 15,-18 1-15,-35 0-1,0-1-15</inkml:trace>
  <inkml:trace contextRef="#ctx0" brushRef="#br0" timeOffset="-187686.5">20602 9807 0,'-35'0'16,"35"-17"-1,-18 17-15,-123 0 47,124 0-47,-125 70 31,72-35-15,52 1 0,18-19-1,0 1-15,36 17 31,34 1-15,36-1 0,-36-18-1,-34 1-15,34 0 16,1 35 0,-53-18-1,-36 0 1,-35 0-1,-71 1 1,1-36 0,88 0-16,-36 0 15,18-36 1,53 19 0,18-1-16</inkml:trace>
  <inkml:trace contextRef="#ctx0" brushRef="#br0" timeOffset="-187252.47">20796 9878 0,'-17'-18'0,"17"0"31,0 36-15,17 0 0,1 70-1,17-17 1,-35-36-1,35 35 1,-17 19 0,17-54-1,1-35 1,-19-18 0,1-17-16,0-18 15,17-70 1,-35 34-1,0 54 1</inkml:trace>
  <inkml:trace contextRef="#ctx0" brushRef="#br0" timeOffset="-186767.33">21414 9878 0,'0'-18'0,"0"36"0,0-54 15,0 19 1,-18 17-16,0 0 16,1 53-1,-19 53 1,1-18 0,17 35-1,1-52 16,17-54-15,0-34 15,-18-1-15,1 1 0,17-1-1</inkml:trace>
  <inkml:trace contextRef="#ctx0" brushRef="#br0" timeOffset="-185600.57">20867 9878 0,'0'-18'16,"17"-17"15,-17 17-31,0 36 15,0 17 1,-17 53 0,-1-17-1,1-18-15,-1 88 16,18-53 0,0 0 15,0-52-16,0-19 1,0-34 0,0-19-1,0-70 1,18-17 0,-1 17-1,-17 71-15,18-36 16,-1 18-1,1 36 1,0 17 0,17 17-1,-17 1 1,17 70 0,0 18-1,0-18 1,36 36 15,-53-71-15,-18-18-1,17-35-15</inkml:trace>
  <inkml:trace contextRef="#ctx0" brushRef="#br0" timeOffset="-185383.39">20743 10231 0,'18'0'16,"0"17"-16,35-17 15,-36 0 1,54-17-1,35-1 1,-54 0-16</inkml:trace>
  <inkml:trace contextRef="#ctx0" brushRef="#br0" timeOffset="-184732.45">21290 9966 0,'0'0'0,"-18"-35"31,18 17-15,0 36 31,0-1-31,36 19-1,-36-19-15,17 36 16,1 53-1,17 0 1,1 0 0,17-36-1,-36-52 17,1 0-17,17-54 1,36-52-1,-36-18 1,35-53 0,-17 1-1,-17 69 1,-19 54 0,19 18-1,-36 34 1,17 1-1,1 17 1,-18 0 0</inkml:trace>
  <inkml:trace contextRef="#ctx0" brushRef="#br0" timeOffset="-184314.95">22084 9984 0,'0'-18'0,"0"36"0,-18-71 15,18 35-15,-17 0 16,17 1-1,-18-1 1,36 53 15,-1 54-15,1-19 0,-18-35-1,18 54 1,-18 16-1,17-52 1,1-17 0,-1-19-1,1-17-15,17-17 16,54-36 0,16-18-1</inkml:trace>
  <inkml:trace contextRef="#ctx0" brushRef="#br0" timeOffset="-184099.11">22172 10178 0,'-18'0'15,"36"0"-15,-36-18 31,36 18-15,0-18-16,17 1 16,53-19-1,-35 1-15</inkml:trace>
  <inkml:trace contextRef="#ctx0" brushRef="#br0" timeOffset="-183911.96">22154 9807 0,'0'0'0,"-35"-35"31,53 35-15,-1 0-16,19 0 15,70 0 1,17-18-1</inkml:trace>
  <inkml:trace contextRef="#ctx0" brushRef="#br0" timeOffset="-183414.62">22578 10354 0,'0'0'16,"17"0"15,1 0-31,17 0 16,1 0 0,17 0-1,-18-18-15,35 18 16,-17-17-16</inkml:trace>
  <inkml:trace contextRef="#ctx0" brushRef="#br0" timeOffset="-183014.12">23689 9842 0,'0'-17'15,"0"34"-15,-18-52 0,18 18 16,-35-19 0,-35 1-1,-1 0 1,0 35-1,-17 53 1,35 0 0,0 35-1,18 18 1,53-18 0,17-35-1,53 0 1,53-36-1,-88-17 1</inkml:trace>
  <inkml:trace contextRef="#ctx0" brushRef="#br0" timeOffset="-182529.75">24218 9648 0,'0'-35'0,"0"70"0,0-105 16,-17 88 0,17-1-1,0 1-15,0 35 16,-18 0-16,0 35 16,-35 53-1,-17-18 1,35-52-1,17-53 1,18-36 15,0-35-15,35-53 0,-17 18-1,35-35 1,-18 52-1,18 53 1,0 36 0,0 35-1,-36-35-15,36 52 16,18 71 0,-18-35-1,0-18 1</inkml:trace>
  <inkml:trace contextRef="#ctx0" brushRef="#br0" timeOffset="-182363.18">24236 10037 0,'0'0'0,"-35"-18"15,-18 0 1,35 1-1,36 17 1,35 0 0,52-18-1</inkml:trace>
  <inkml:trace contextRef="#ctx0" brushRef="#br0" timeOffset="-182028.01">24624 9719 0,'0'-18'15,"-18"1"1,18-1 0,18 53 15,-18-17-16,18 0-15,-1 52 16,1 54 0,-18-18-1,35-18 1,-17-53 0,35 0-1,0-35 1,17-17-1</inkml:trace>
  <inkml:trace contextRef="#ctx0" brushRef="#br0" timeOffset="-181662.66">24924 9807 0,'17'-17'0,"-34"34"0,52-70 16,-17 18-1,-18 17-15,17-17 16,19 35 0,-1 18-1,-18 52 1,1 1-1,-18 52 1,0-17 15,18-35-15,17-36 0,0-17-1,36-36 1,-36 0-16</inkml:trace>
  <inkml:trace contextRef="#ctx0" brushRef="#br0" timeOffset="-181295.37">25418 9754 0,'0'-17'0,"0"34"0,0-52 16,17-18-1,1 18 1,-18 17 0,0 36-1,0 17 1,0 71-1,0-36 1,0-17-16,0 18 16,35 17-1,36-35 1,52-53 0,-17-35-1,-18 0 1</inkml:trace>
  <inkml:trace contextRef="#ctx0" brushRef="#br0" timeOffset="-181111.67">25488 9860 0,'-17'0'15,"34"0"-15,-52 0 0,53 0 31,-1 0-31,54-18 16,70-17 0,-35 0-1</inkml:trace>
  <inkml:trace contextRef="#ctx0" brushRef="#br0" timeOffset="-180928.35">25453 9543 0,'-18'0'0,"36"0"0,-53 0 0,52 0 31,36-18-15,35 18-1,-52 0-15,17 0 0</inkml:trace>
  <inkml:trace contextRef="#ctx0" brushRef="#br0" timeOffset="-180612.01">25912 9666 0,'0'-18'15,"0"36"-15,17-53 0,1 17 16,17 18 0,18-17-1,-18 52 1,-17 35 0,-18 19-1,0 34 1,0-17-1,18-53 1,-18-36 0</inkml:trace>
  <inkml:trace contextRef="#ctx0" brushRef="#br0" timeOffset="-180261.04">25947 9701 0,'-18'-35'15,"36"70"-15,-53-105 0,35 35 0,0 17 16,17-17 0,36 17-1,18 18 1,70-18 0,0 54-1,-53 17 1,-88-1-1,-71 54 1,-52 0 0,0-35-1,70-36 1,35-17 0,36-18-1,52 0 1,18 17 15,-70 1-31</inkml:trace>
  <inkml:trace contextRef="#ctx0" brushRef="#br0" timeOffset="-180044.72">26741 10160 0,'-18'0'0,"0"0"16,54 0-16,-54 0 31,36-18-15,34 18-1,-16-17 1</inkml:trace>
  <inkml:trace contextRef="#ctx0" brushRef="#br0" timeOffset="-179626.95">27217 9631 0,'0'-18'0,"0"36"0,0-53 15,0 17-15,0-35 16,-18 35 0,-17 18-1,-53 0 1,-36 36 0,36 34-1,53-35 16,35-17-31,0 17 16,88 18 0,88-35-1,18 0 1,-105-1 0,-54-17-16,18 18 15,-71 35 1,-70 17-1,-53 1 1,88-53 0</inkml:trace>
  <inkml:trace contextRef="#ctx0" brushRef="#br0" timeOffset="-179176.67">27605 9631 0,'0'-18'0,"0"36"0,0-71 15,17 35 1,-17 1-1,0 34 1,18 36 0,0 53-1,-1-35 1,1-36-16,0 35 16,17 1-1,0-36 16,-17-17-15,0-53 0,17-54-1,0-52 1,-17 0 0,-1 71-1,-17 52-15</inkml:trace>
  <inkml:trace contextRef="#ctx0" brushRef="#br0" timeOffset="-178625.58">28540 9631 0,'0'-18'15,"0"36"-15,0-71 16,0 35-16,-18 18 0,18-17 16,0-1-1,0 36 17,0-1-32,-18 19 15,-17 69 1,-35 19-1,17-18 1,35-53 0,0 0-1,36-71 17,-18 0-17,35-52-15,36-89 31,17-35-15,-17 35 0,-54 106-1,1 53 1,0 18-16,-18 35 16,35 70-1,0 36 1,-17-53-1,35 0 1,-36-53 0</inkml:trace>
  <inkml:trace contextRef="#ctx0" brushRef="#br0" timeOffset="-178425.9">28381 9842 0,'-18'0'0,"1"-17"16,52 34-16,-88-34 15,106 17 17,0 0-17,0-18-15,35 18 16</inkml:trace>
  <inkml:trace contextRef="#ctx0" brushRef="#br0" timeOffset="-176618.63">27693 9525 0,'0'0'0,"18"0"0,-36 18 46,0-1-30,-17 36 0,17 18-1,18-18 1,18 0 0,35-18-1,-18-35 1,1 0-16,-1 0 15,0-18 1,-35-17 0,-17 0-1,-19 17 1,1 36 0,0 35-1,17-1 1,18 19 15,18-36-15,35 1-1,17-36 1,-17-18 0,-35-53-1,-36 18 1,-35-35-1,0 18 1,36 70 0,-1 17-1,0 1-15,18 17 16,0 36 0,18-18 15,17-18-16,-17-35 1,17-53 0,-17-35-1,-36-18 1,1 0 0,-1 71-1,0 88 16,18-35-31,0 34 16,18 1 0,17-17-1,18-19 1,0-70 0,-18 0 15,-35 1-16,-35-37 1,-18 72 0,18 17-16</inkml:trace>
  <inkml:trace contextRef="#ctx0" brushRef="#br0" timeOffset="-175834.89">28804 9490 0,'18'-18'0,"-36"36"0,54-54 16,-36 19-1,17-1 1,1 18 0,-1 0 15,1 18-16,0-1 1,-18 19 0,53 52-1,0 35 1,-18-17 0,-17-53-1,-1-35-15,1 17 16,-1-35 15,1-18-15,-18 1-16,18-19 15,17-52 1,-17-35 0,-18-1 15,0 36-16,0 35 1,0 71 15,0 0-15,0-1 0</inkml:trace>
  <inkml:trace contextRef="#ctx0" brushRef="#br0" timeOffset="-175283.2">29457 9419 0,'0'0'0,"-18"0"16,18-17-1,0-1 1,0 36 31,0-1-31,0 1-16,0 70 31,0 35-16,18 1 1,-18-54 0,0-34-16,18-1 15,17 0 1,35-52 0,36-36-1,-18 17 1,1-34-1</inkml:trace>
  <inkml:trace contextRef="#ctx0" brushRef="#br0" timeOffset="-175082.68">29422 9737 0,'-18'0'0,"36"0"0,-36-18 15,71-17 17,-35 35-32,35-36 15,35-16 1,-18 34 0</inkml:trace>
  <inkml:trace contextRef="#ctx0" brushRef="#br0" timeOffset="-174899.22">29475 9384 0,'0'0'0,"-18"0"0,0-18 16,18 1 0,18-1 15,0 18-31,52 0 15,-35-18-15</inkml:trace>
  <inkml:trace contextRef="#ctx0" brushRef="#br0" timeOffset="-174599.17">29845 9419 0,'0'-17'0,"0"34"0,-18-34 0,18-1 16,18 18-1,0 0-15,35 0 32,-18 18-17,0-1-15,0 18 16,36 54-1,-18 34 1,-18 1 0,-35-72-1,0-34-15</inkml:trace>
  <inkml:trace contextRef="#ctx0" brushRef="#br0" timeOffset="-174249.39">29968 9419 0,'-17'-17'0,"34"34"0,-34-52 0,-1 17 16,18 1 15,35-1-15,36 0-1,0 18 1,-36 0-16,53 18 16,53 17-1,-53 18 1,-35 53 0,-53-35-1,0-19-15,-35 19 16,-18 35-1,-70-53 1,17-36 0</inkml:trace>
  <inkml:trace contextRef="#ctx0" brushRef="#br0" timeOffset="-172896.22">20708 11042 0,'0'0'0,"0"-18"0,0 1 32,-35-1-17,-18 18 1,0 0-1,-35 18 1,17 17 0,18 0-1,53 0 17,36-17-17,-1 17 1,-18-35-16,36 36 15,-17-19-15,34 1 16,18 35 0,-35-18 15,-35 18-15,-71-18-1,0-17 1,-35 0-1,17-36 1</inkml:trace>
  <inkml:trace contextRef="#ctx0" brushRef="#br0" timeOffset="-172379.85">20990 11060 0,'0'-18'0,"0"36"0,18-54 0,-18 1 15,0 17 1,18-17 0,-18 17-16,0 54 31,0 70-16,0-18 1,0-35-16,0 35 16,0 0-1,0-35 1,17-53 0,-17-18-1,18-52 1,-18-71-1,17 0 1,-17 35 15,18 88-15,0 18 0,35 88-1,-18 53 1,0-52-1,18 52 1,-18-88-16</inkml:trace>
  <inkml:trace contextRef="#ctx0" brushRef="#br0" timeOffset="-172176.96">21026 11218 0,'0'-17'16,"0"34"-16,-18-52 0,36 35 31,52-18-15,-17 1-1,0-1-15,35 18 0</inkml:trace>
  <inkml:trace contextRef="#ctx0" brushRef="#br0" timeOffset="-171744.51">21414 11060 0,'0'0'0,"35"-53"16,18 17 0,17 36 15,-34 0-15,-36 18-16,35 35 15,0 53 1,0 0-1,-17-18 1,0-53 0,-1-17-1,1-18 1,0-53 0,-1 0-1,-17 0-15,0-35 16,0-36-1,0 36 1,0 70 0</inkml:trace>
  <inkml:trace contextRef="#ctx0" brushRef="#br0" timeOffset="-171379.38">21978 11042 0,'18'-35'0,"-36"70"0,36-88 16,-18 35-16,17 1 0,-17-1 15,36 18 1,17 53-1,-1 35 17,-34-17-17,0 35 1,-1-1 0,-17-52-1,18-17 1,0-36-16,17 0 15,35-53 1,-34 17 0</inkml:trace>
  <inkml:trace contextRef="#ctx0" brushRef="#br0" timeOffset="-171178.81">22119 11236 0,'0'0'16,"-17"-18"15,34 18-15,1-17 0,-1 17-16,36-18 15,-35 18-15,35-35 16</inkml:trace>
  <inkml:trace contextRef="#ctx0" brushRef="#br0" timeOffset="-170976.96">22137 10989 0,'-18'0'15,"36"0"-15,-53 0 0,17-18 16,18 1 15,18 17-31,34-18 31,1 0-15,-35 18-16</inkml:trace>
  <inkml:trace contextRef="#ctx0" brushRef="#br0" timeOffset="-170627.29">22719 11465 0,'0'0'16,"18"0"15,-1 0-15,1 0-1,-1 0 1,36 0-1,-35 0-15,35-17 16,17-1 0</inkml:trace>
  <inkml:trace contextRef="#ctx0" brushRef="#br0" timeOffset="-168676.22">23654 10971 0,'0'0'16,"0"-17"0,-18 17-1,18-18-15,-35 18 16,0-18 0,-36 18-1,-17 36 1,35-1-1,18 18 1,17 0 0,71 0-1,0-36 1,-18 1-16,36-18 16,-36 18-1,53-1-15,0 1 31,-52 0-15,-19 17 0,-52-17-1,-36 17 1,-34 0 0,34-35-1,36 0-15</inkml:trace>
  <inkml:trace contextRef="#ctx0" brushRef="#br0" timeOffset="-168292.44">23901 10936 0,'0'-18'16,"0"36"-16,17-71 0,1 18 16,0 35-16,-18-35 15,17 35 1,-17 17 0,18 54-1,0 52 1,17 1-1,0-18 1,-17-53 0,-1-36-16,19 18 15,17-17 1,17-36 15,-17 1-15,-35 17-16,-1-18 0</inkml:trace>
  <inkml:trace contextRef="#ctx0" brushRef="#br0" timeOffset="-168075.4">23989 11218 0,'0'-17'0,"0"34"0,0-52 47,18 35-47,52 0 15,-17-18 1,-18 18-16,36-35 16</inkml:trace>
  <inkml:trace contextRef="#ctx0" brushRef="#br0" timeOffset="-167807.93">24024 10954 0,'-17'0'0,"34"0"0,-52 0 15,35-18-15,-18 18 16,18-18-16,18 1 31,52-1-15,19 1-1,-54-1-15,53 0 16,18 18 0,-88 0-1</inkml:trace>
  <inkml:trace contextRef="#ctx0" brushRef="#br0" timeOffset="-164352.18">24800 10883 0,'-17'0'16,"17"-17"-16,-18 17 16,18-18-1,-18 0 1,1 18 0,17-17-1,-36 17 1,19-18-1,-1 18 1,1 0 0,-19 0-1,1 35 17,0 1-17,17-1 1,18 0-16,-18 0 15,18 54 1,18-19 0,0 1-1,17-1 1,0-34 0,1-1-1,-1-35 1,0 0-1,-17 0 1,-18-35 0,0-1 15,-18 19-15,18-1-16,0-17 15,0-1 1,0 1-1,35 17 1,-17 1 0,0 17-16,-1 0 15,54 17 1,-18 1 0,0 17-1,-36 1 1,-17-1-1,-17 18 1,-1-18 15,0-35-15</inkml:trace>
  <inkml:trace contextRef="#ctx0" brushRef="#br0" timeOffset="-163553.42">25047 10883 0,'0'-17'0,"0"34"0,0-52 15,0 17 1,0 36-1,18 35 1,-1 0 15,1-18-31,-18 36 16,18 34 0,-1-16-1,1-36 1,-18-36-1,0 1 1,0-53 0,-18-36-1,1 0 1,-36-52 0,35-1-1,1 72 1,34 34-1,1 36 17,-1-1-32,19 18 15,17 54 1,-18-1 0,18-18-1,-35-52 1,17 0-1,-18-54 1,-17-34 0,0-54-1,0 36 1,0-18 0,18 53-1,0 71 16,-1 70-15,1 18 0,0-35-1,-18-18 1,17 17 0,1 18-1,17-35 1</inkml:trace>
  <inkml:trace contextRef="#ctx0" brushRef="#br0" timeOffset="-163037.35">25735 10901 0,'0'-18'16,"0"36"-16,0-53 0,-17 17 15,17 0 1,17 18 31,-17 18-31,0 0-16,18 52 15,-1 36 1,1 17-1,0-70 1,-1-17 0,1-1-1,0 0 1,35-35 0,35-35-1,-18 0 1,-34 17-16,-1 0 0</inkml:trace>
  <inkml:trace contextRef="#ctx0" brushRef="#br0" timeOffset="-162819.93">25718 11112 0,'0'-17'16,"52"17"0,19-35 15,0 17-15,-36 18-16,0-18 0</inkml:trace>
  <inkml:trace contextRef="#ctx0" brushRef="#br0" timeOffset="-162602.37">25647 10848 0,'0'-18'0,"0"36"0,35-71 16,-17 53-1,17-18 1,53-17 0,1 17-1,-54 18-15</inkml:trace>
  <inkml:trace contextRef="#ctx0" brushRef="#br0" timeOffset="-161768.42">26317 10830 0,'0'-17'15,"0"34"-15,0-52 16,0 17-1,0 36 17,18 0-32,-18 52 15,17 1 1,-17-36-16,18 36 16,-18 34-1,0-52 16,0-17-15,0-54 15,0-53-15,-18-17 0,1 0-1,-1 53-15,18-36 16,-17 18-1,17 36 1,17 34 0,18 19-1,1 16 1,34 19 0,1 35-1,-18-36 16,-18-52-15,0 0 0,1-36-1,-1-53 1,-35-34 0,-18 16-1,1-34 1,-19 70-1,19 53 1</inkml:trace>
  <inkml:trace contextRef="#ctx0" brushRef="#br0" timeOffset="-161483.68">26988 10813 0,'0'-18'15,"0"36"-15,0-54 0,0 19 0,0-1 16,17 36 15,18 52-15,1 1-1,-36-36-15,35 36 16,18 34 0,-35-52-1</inkml:trace>
  <inkml:trace contextRef="#ctx0" brushRef="#br0" timeOffset="-161266.6">26882 10777 0,'-18'-17'15,"36"34"-15,-54-70 0,19 53 0,17-17 16,-18-1 0,36 18-1,17 0 1,0 0-16,54-17 15,52 17 1</inkml:trace>
  <inkml:trace contextRef="#ctx0" brushRef="#br0" timeOffset="-160967.65">27517 11112 0,'0'18'0,"-18"-18"31,18 18-31,18-18 31,-18-18-15,17 18-16,54-18 15,-1 1 1</inkml:trace>
  <inkml:trace contextRef="#ctx0" brushRef="#br0" timeOffset="-160634.5">28099 10724 0,'0'-17'15,"0"34"-15,0-52 16,17 18-16,1 34 31,0 71-15,-1-17 0,-17-18-1,0 35-15,18 35 31,0-70-15,-18-35-16</inkml:trace>
  <inkml:trace contextRef="#ctx0" brushRef="#br0" timeOffset="-160216.89">28134 10689 0,'-18'-17'0,"36"34"0,-36-52 0,1 0 16,34 17 0,36 18-1,0 0 1,-17 0-16,34 18 16,18 17 15,-52 18-16,-72 35 1,-34-17 0,52-54-16,-52 18 15,-1 1 1,18-19 0,18-17-1,52 0 1,19 0-1,52 0 1,35 18 0,-34 0-1,-72-1-15</inkml:trace>
  <inkml:trace contextRef="#ctx0" brushRef="#br0" timeOffset="-159815.65">28628 10742 0,'18'-18'15,"-36"36"-15,36-53 0,-18 17 16,0 1-16,17-1 15,-17 36 32,0-1-31,18 18-16,-18 36 16,0-36-1,17 53 1,-17-35-16,18 18 15,0 17 1,17-35 0,18-35-1,0-18 1,35-36 0,-17-17-1</inkml:trace>
  <inkml:trace contextRef="#ctx0" brushRef="#br0" timeOffset="-159600.04">28646 10971 0,'0'0'0,"35"-35"31,-18 35-15,36-18 0,-35 18-16,35-17 15,0-1-15</inkml:trace>
  <inkml:trace contextRef="#ctx0" brushRef="#br0" timeOffset="-159383.21">28646 10707 0,'-18'0'16,"36"0"-16,-36-18 0,0 18 0,18-17 31,36-1-15,52 0-1,-18 18 1,-34-17-16</inkml:trace>
  <inkml:trace contextRef="#ctx0" brushRef="#br0" timeOffset="-158714.98">29192 10636 0,'18'-17'0,"-36"34"0,54-52 15,-19 17 1,-17 1-16,18-1 15,0-17 1,-54 35 15,1 35-15,0-17-16,-1 17 16,-34 88-1,52-70 1,36 53-1,17-53 1,36-18 0,-1-17-1,-34-36 17,-36-35-17,-18 18 1,-17-18-1,-1 0 1,36 18 0,18 17-1,17 18 1,36-17 0,17 34-1,-17 19 1,-36 17-1,-35-36-15,0 36 16,-18 18 0,1-18 15,-1-36-31</inkml:trace>
  <inkml:trace contextRef="#ctx0" brushRef="#br0" timeOffset="-158280.83">29810 10548 0,'0'-18'16,"0"1"-16,0 52 0,17-88 15,-17 36 1,-35-1-1,-18 36 1,-17 17 0,17-18-1,17 36 17,36-17-17,53-1 1,53 0-1,-35-17 1,52 17 0,-52 0-1,-36 1 1,-35-1 0,-18-17-16,-35 17 15,-70 18 1,17-36-1</inkml:trace>
  <inkml:trace contextRef="#ctx0" brushRef="#br0" timeOffset="-156778.45">20902 12224 0,'-18'0'47,"18"-18"-31,-17 18-1,17-18-15,-18 18 16,1-17 0,-19 17-1,19 0-15,-19 17 16,-34 1 0,17 17-1,18 1 1,17-1-1,0 0 1,36 0 15,17 1-15,1-19 0,-19-17-16,54 18 15,17 17 1,-18 1-1,-34-1 1,-19-17 0,-17 17-1,-35 0 1,-35-17 0,-1-1-1,-35-17 1,18 0-1</inkml:trace>
  <inkml:trace contextRef="#ctx0" brushRef="#br0" timeOffset="-156443.78">21078 12418 0,'0'-18'16,"0"36"-16,18-54 0,-18 19 15,0 34 32,0 1-47,0 70 16,0 18-1,35-18 17,-35-35-17,18-35-15</inkml:trace>
  <inkml:trace contextRef="#ctx0" brushRef="#br0" timeOffset="-156212.43">20902 12347 0,'0'0'0,"0"-35"16,18 35-1,-1-18 17,72 1-17,34-1 1,-35 0-16</inkml:trace>
  <inkml:trace contextRef="#ctx0" brushRef="#br0" timeOffset="-155796.28">21625 12312 0,'0'0'0,"18"-18"16,-18 1 0,0-1-1,18 18 1,-36 0 62,18 18-78,-18-18 31,18 17-31</inkml:trace>
  <inkml:trace contextRef="#ctx0" brushRef="#br0" timeOffset="-155093.86">21149 12541 0,'18'0'78,"-1"0"-78,1 0 16,70-17-1,-17-1 1,-36 18-16,36-18 16,-1 18-1</inkml:trace>
  <inkml:trace contextRef="#ctx0" brushRef="#br0" timeOffset="-154760.78">21184 12771 0,'36'0'31,"-19"-18"-15,1 18-16,17-18 15,71 1 1,0-19 15,-71 36-31</inkml:trace>
  <inkml:trace contextRef="#ctx0" brushRef="#br0" timeOffset="-154310.9">21114 12224 0,'17'0'31,"-17"-18"-15,18 18-1,0 0 1,-1 0-16,71 0 16,1 0-1</inkml:trace>
  <inkml:trace contextRef="#ctx0" brushRef="#br0" timeOffset="-153742.65">21749 12312 0,'0'-18'46,"-18"18"-14,0 0-17,36-17 32,0 17-47,35-18 16,17 0 15,-34 1-31,16-1 16,1 18-16</inkml:trace>
  <inkml:trace contextRef="#ctx0" brushRef="#br0" timeOffset="-153193.84">21890 12224 0,'18'0'15,"-18"17"48,17 1-48,-17 0-15,18 52 16,-1 18 0,1-17-1,17 35 1,-17-36 15,0-34-15,-1-1-1,-17-17 1</inkml:trace>
  <inkml:trace contextRef="#ctx0" brushRef="#br0" timeOffset="-152424.89">22772 12665 0,'-18'0'16,"36"0"-16,-53 0 0,17 0 15,0 0 17,36 0 30,0 0-62,-1 0 16,71-18-1,1 0 1,-54 18-16,35 0 16,19 0-1,-72 0 1</inkml:trace>
  <inkml:trace contextRef="#ctx0" brushRef="#br0" timeOffset="-152022.46">23407 12206 0,'0'0'0,"0"-18"15,0-17 1,0 53 15,17 17-15,1 71 0,17 35 15,-35-35-16,18-53 1,-18-36-16</inkml:trace>
  <inkml:trace contextRef="#ctx0" brushRef="#br0" timeOffset="-151589.58">23830 12153 0,'0'-17'0,"0"34"15,0-52-15,18 35 0,-18-18 32,-18 36-1,-17 35-16,17-36-15,-35 36 16,-35 36 0,18-19-1,34-35 1,54-17 31,35 0-32,17-1 1,-34-17-16,34 18 16,36 17 15,-53-17-31</inkml:trace>
  <inkml:trace contextRef="#ctx0" brushRef="#br0" timeOffset="-150971.5">24130 12136 0,'0'0'0,"18"0"16,-18-18-1,0 0 1,0 36 46,0 0-46,0-1-16,0 71 16,0-17-1,0-18 1,0 17 0,17 36-1,19-53 1,-1-18-1,18-35 1,-18 0-16,18 0 16,70-35-1,-34 0 1</inkml:trace>
  <inkml:trace contextRef="#ctx0" brushRef="#br0" timeOffset="-150756.5">24148 12435 0,'35'-17'31,"-17"17"-15,-1-18-16,36 0 15,53-17 1,-71 18-16</inkml:trace>
  <inkml:trace contextRef="#ctx0" brushRef="#br0" timeOffset="-150555.78">24130 12100 0,'-18'0'0,"1"0"16,34 0 15,36-17-15,53-19-1,-53 19-15</inkml:trace>
  <inkml:trace contextRef="#ctx0" brushRef="#br0" timeOffset="-150222.75">24765 12065 0,'0'0'15,"0"-18"1,0 36 15,0 17-15,18 71-1,-18-18 1,17-52-16,-17 52 16,0-53-16,0 18 15,0-18 1</inkml:trace>
  <inkml:trace contextRef="#ctx0" brushRef="#br0" timeOffset="-149753.18">24747 12206 0,'0'-18'16,"0"36"-16,-17-53 0,17 17 16,-18-17-1,36 0 1,35 17-1,0 0 1,35 18 0,0 18-1,-53 17 1,-70 36 0,-18-1-1,-53 1 1,0-1-1,36-52 1,70 0 0,53-36 31,-36 18-47,54 0 15,35 0 1,-53 18-1,17 17 1,-70-17-16</inkml:trace>
  <inkml:trace contextRef="#ctx0" brushRef="#br0" timeOffset="-149087.12">25065 12136 0,'0'0'16,"17"-36"0,1 72 15,-18-19-31,18 18 15,17 71 1,0-18 0,-17-35-1,17 18 1,-35-53 0,0-54 15,0 19-31,-17-36 15,-19-71 1,-17-17 15,36 53-15,34 106 15,36 35-15,0-1-1,-17-34-15,52 70 16,-35-35 0,0 0-1,-18-35 1,-18-36 0,-17-17-1,-17-53 1,-18-53-1,-1 17 1,1 36 15,17 88-15,1 18-16</inkml:trace>
  <inkml:trace contextRef="#ctx0" brushRef="#br0" timeOffset="-148721.18">25647 11942 0,'0'-18'15,"0"36"-15,0-54 0,0 54 47,18 0-47,-18-1 16,17 54-1,19 35 1,-1 17 0,0-35-1,-17-53 1,52-17-1,1-36 1,35 1 0,-71-18-1,-17 17-15</inkml:trace>
  <inkml:trace contextRef="#ctx0" brushRef="#br0" timeOffset="-148520.5">25612 12188 0,'0'0'0,"88"-17"32,-53 17-17,106-35 1,-17-1-1,-71 19-15</inkml:trace>
  <inkml:trace contextRef="#ctx0" brushRef="#br0" timeOffset="-148320.78">25735 11871 0,'-17'0'0,"34"0"0,-17 0 32,35-18-17,18 18 1,-17 0-16,52 0 16,-35 0-16</inkml:trace>
  <inkml:trace contextRef="#ctx0" brushRef="#br0" timeOffset="-147887.16">26317 11889 0,'0'-18'47,"18"18"-31,-1 35-1,-17-17-15,18 35 16,17 70 0,-35 1-1,18-36 1,-18-53-1,0 0 1,18-35 0,-1-17 15,36-1-15,0 1-1,-18-1 1,-17 18-16,0 0 31,-1 0-31</inkml:trace>
  <inkml:trace contextRef="#ctx0" brushRef="#br0" timeOffset="-147603.58">26846 12330 0,'0'0'0,"-17"0"16,34-18 30,1 18-30,35 0-16,0 0 16,-18 0-1,0-18-15</inkml:trace>
  <inkml:trace contextRef="#ctx0" brushRef="#br0" timeOffset="-147051.95">27746 11889 0,'18'-18'0,"-36"36"0,36-71 32,-18 35-17,-18 0 1,-17 1 0,-18 17-1,0 17 1,35-17-16,-70 53 15,53-17 1,17-1 0,36 18-1,35-18 1,-36-17-16,54 17 16,52 0 15,-34 1-16,-54-1 1,-35-18 0,-35 36-1,-54 0 1,-17-17 0,36-36-1,17-18-15</inkml:trace>
  <inkml:trace contextRef="#ctx0" brushRef="#br0" timeOffset="-146650.31">28028 11871 0,'-17'0'0,"34"0"0,-34-18 0,17 1 32,0-1-17,0 36 1,0-1 0,0 1-16,0 35 15,0 17 1,17 36-1,-17 0 1,18-53 0,-1-18-1,36-17 1,18-36 0,17-17 15,-35 17-16,18-17-15</inkml:trace>
  <inkml:trace contextRef="#ctx0" brushRef="#br0" timeOffset="-146435.28">27958 12100 0,'35'0'31,"0"-17"-31,-17 17 16,35-18-16,17-17 16,-34 35-16,17-36 15</inkml:trace>
  <inkml:trace contextRef="#ctx0" brushRef="#br0" timeOffset="-146168.52">27975 11818 0,'0'0'0,"0"-18"16,18 1 0,0 17-1,-1 0 1,18 0 0,54-18-1,-54 18 1</inkml:trace>
  <inkml:trace contextRef="#ctx0" brushRef="#br0" timeOffset="-145434.45">28787 11853 0,'0'-35'16,"0"17"-1,-18 18 1,0-17-1,1 17-15,-1-18 16,0 18 0,-17 0-1,18 0 1,-1 18-16,-35 17 16,35-17-16,-35 35 15,1 70 1,34-52-1,53 52 1,89-52 0,-1-54-1,-35-17 1,-70-17 0,-36-36-1,-17 0 1,-18 0 15,18 18-15,17 17-1,36 0 1,17 18 0,53-17-1,-17 17 1,-36 0-16,18 0 15,18 17 1,-36 36 0,-35 18-1,0-18 1,0-18 0,-18-17-1</inkml:trace>
  <inkml:trace contextRef="#ctx0" brushRef="#br0" timeOffset="-144933.71">29351 11765 0,'0'-17'0,"0"-19"31,-18 36-15,1 0-1,-18 0 1,-18 18 0,17 17-1,1-17 16,35-1-31,-18 19 16,1-1 0,34 18-1,36-18 1,53-17 0,-35-1-1,35 1 1,-53 17-1,-36 1 1,-17-1 0,-35 18-1,-36-18 17,-52-35-17,88 0-15</inkml:trace>
  <inkml:trace contextRef="#ctx0" brushRef="#br0" timeOffset="-125015.2">10407 9842 0,'-18'0'0,"1"0"31,17 18-15,-18-18-1,0 18 1,1-1 0,-1-17-16,-17 18 15,0-18 1,35 18-1,-18-18 1,36 0 31,-1 0-31,36-18 15,-35 18-31,52 0 15,-17-18-15,35 18 16,36 0 0,-54 18-1,-34-18 1,-36 18 15,-18-18 16,18-18-47</inkml:trace>
  <inkml:trace contextRef="#ctx0" brushRef="#br0" timeOffset="-124548.49">10583 9701 0,'18'0'94,"0"18"-94,-1-18 0,54 35 15,-1 1 1,-52-36 0,35 35-1,-18-18 1,0 1-1,-35 0 1,-17-1 0,-1 19-1,1-19 1,-19 19 0,19-1-1,-1-35 1</inkml:trace>
  <inkml:trace contextRef="#ctx0" brushRef="#br0" timeOffset="-122444.45">10389 10707 0,'-17'0'31,"-1"0"0,-17 0-15,17 0 0,-17 0-1,17 0 1,36 0 15,-1 0-15,19 0-1,34 0 1,1-18 0,-36 18-16,36-17 15,35 17 1,-54-18 15,-34 18-15,0 0-1,-18 18 1,-36-1 0,19 1-1</inkml:trace>
  <inkml:trace contextRef="#ctx0" brushRef="#br0" timeOffset="-121978.53">10566 10513 0,'0'0'0,"-18"0"15,36 17 48,-1-17-48,1 0 1,0 18-16,35-18 16,-18 18-16,35-1 15,-34-17-15,34 0 16,-17 18 0,-53 0-1,0-1 1,-35 19-1,-18 16 17,0 1-17,53-17-15</inkml:trace>
  <inkml:trace contextRef="#ctx0" brushRef="#br0" timeOffset="-111456.02">21484 15258 0,'0'-18'0,"0"36"0,0-54 47,-17 19-31,-1 17 15,18-18-31,-18 18 16,-35-18-1,0 1 1,0 17-1,36 0-15,-71 17 16,52 1 0,-34 17-1,17 18 17,35 0-17,1 0 1,17 0-1,53 18 1,17-1 0,18-35-1,0-17 1,-17-18 0</inkml:trace>
  <inkml:trace contextRef="#ctx0" brushRef="#br0" timeOffset="-110371.21">22013 15275 0,'0'-17'0,"0"34"0,0-52 16,-35 17-1,17-17 1,-17 35 0,18 0-16,-19 18 15,-34 17 1,34 18 0,19 0-1,17-18 1,0-17-16,17 17 15,36 0 17,0-35-17,0-17 1,-35-1 0,17-35-1,-35 18 1,0 17-1,-18 71 17,18-35-32,0 17 15,36 18 1,17-18 0,0-35-1,17-35 1,1-36-1,-36-34 1,-35 16 15,0 54-31,-18-35 16,-17-19 0,17 54-1,1 35 1,-1 35-1,18-17-15,0 35 16,0 53 0,18 0-1,17-1 1,0-52 0,-17-35-16,35 17 15,17-35 1,-17-35-1,-35 17-15,17-17 16,-17-71 15,-36-17-15,-35-1 0,0 36-1,36 53 1,-1 35-1,18 17 1,35 54 0,-17-18-1,-18-18-15,35 53 16,-17 18 0,17 18-1,0-36 1,1-35-1,-19-36 1,19 19 0,-1-19-16</inkml:trace>
  <inkml:trace contextRef="#ctx0" brushRef="#br0" timeOffset="-109218.45">23971 14993 0,'0'-18'15,"0"36"-15,-17-53 16,17 17-16,-18 0 31,18 36-15,0 0 0,18 17-1,-1 53 1,1 18-1,17-18 1,0-35 0,-17-35-16,0-1 15,-18 1 1,-18-36 15,0 1-31,1-18 16,-71-18 15,-1 17-15,-16 36-1,34 53 1,53-35 0,1 52-1,52-17 1,18 0-1,35-35 1,-17-18 0,52-35-1,18-36 1</inkml:trace>
  <inkml:trace contextRef="#ctx0" brushRef="#br0" timeOffset="-108851.47">24412 15169 0,'0'0'0,"0"-52"31,-35 34-15,0 0-1,-18 18 1,0 36 0,35 16-1,18 19 1,18-18-1,17 17 1,18-17 0,0-53-1,0-17 1,-35-1-16,34-17 16,-34-53-1,-36-1 1,-34 19 15,-1 52-15,17 18-16,-34 18 15,17 17-15</inkml:trace>
  <inkml:trace contextRef="#ctx0" brushRef="#br0" timeOffset="-108535.98">24994 15381 0,'0'0'15,"-17"0"-15,-1 0 16,36-18 31,17 18-31,0-17-16,36-1 15,52-17 1,-87 35-16</inkml:trace>
  <inkml:trace contextRef="#ctx0" brushRef="#br0" timeOffset="-108084.18">25594 15081 0,'0'-17'16,"0"34"-16,18-70 16,-18 18-1,0 17-15,-36-17 16,-52 17 0,-35 54-1,35-1 1,17 18-1,36-18 1,17 1 0,53-19-1,18 1 1,18-18 0,52 17-1,-17 1 1,-35 0-1,-71 17 17,-18-17-17,-35 17 1,-17 0 0</inkml:trace>
  <inkml:trace contextRef="#ctx0" brushRef="#br0" timeOffset="-107601.27">25823 15064 0,'0'-18'0,"0"36"0,0-71 16,-17 53-1,-1-18 1,0 18-1,18 18 17,0-1-32,18 19 15,35 17 1,18-18 0,-1-35-1,-17-18 1,18-52-1,-71-19 1,-18 1 0,0 35-1,-17 36 1,35 52 0,0 71 15,0-18-16,18 35 1,-1-17 0,1-35-1,-18-36-15</inkml:trace>
  <inkml:trace contextRef="#ctx0" brushRef="#br0" timeOffset="-106917.08">26494 14975 0,'17'0'16,"-34"0"-16,52-17 16,-17-1-1,-18 0 1,-18 18 15,18-17-15,-18 17-1,18-18-15,-17 1 47,-19 17-47,-17 0 31,18 17-15,17-17-16,-17 35 16,0 1-1,35-1 1,53 0 0,17 1-1,-17-19 1,36 19-1,-37-19 1,-34 18 0,-36-17-1,-52 0 1,-18-1 15,-1-17-15,72 0-16</inkml:trace>
  <inkml:trace contextRef="#ctx0" brushRef="#br0" timeOffset="-106566.83">26882 14958 0,'0'-18'0,"0"-35"16,0 18 0,-36 17-1,19 1 1,-19 17 0,1 17 15,18 1-31,-19 17 15,1 36 1,17-1 0,36-17-1,35-17 1,53-1 0,-18-35-16</inkml:trace>
  <inkml:trace contextRef="#ctx0" brushRef="#br0" timeOffset="-105515.14">27499 14817 0,'0'0'16,"-18"0"-16,18-18 15,-70 0 1,-1 1-1,18 17 1,18 0 0,17 0-16,-17 17 15,-35 19 1,-1 34 0,36-17-1,17 0 1,36 0-1,52-18 1,19-17 0,-1-36-1,-18-17 1,-17-36 15,-35 1-15,-18 17-1,-18 53 1,1 35 0,17 18-1,17 18 1,54-36 0,-18-17-1,35-18 1,0-36-1,-53-52 1,-17 0 0,-18 35-16,-18-70 15,-35-36 17,18 71-17,-18 105 1,18 71-1,17 1 1,36 52 0,35 0-1,0-88 1,-18-18-16,18 18 16,35-18-1,0-35 1,-35-70-1,-17 17 1,-36 0-16,17-53 16,-17-88-1,-35 35 17,17 89-17,-17 52 1,0 36-1,-1 52 1,36 1 0,0-36-16,18 89 15,17-36 1,18 35 0,18-17-1,-1-35 1,-34-54-1,-19 1 1</inkml:trace>
  <inkml:trace contextRef="#ctx0" brushRef="#br0" timeOffset="-105215.5">28487 15081 0,'0'-17'15,"17"-1"17,1 18 14,0-18-46,17 18 16,18-17 0,-18 17-16,53-18 31,-52 0-31,34 1 0</inkml:trace>
  <inkml:trace contextRef="#ctx0" brushRef="#br0" timeOffset="-104865.04">28875 14605 0,'17'-35'15,"-34"70"-15,34-88 0,-17 18 16,0 17-16,0 1 16,0 34 15,-17 36 0,17 18-15,17 34-1,1-52-15,0 18 16,35 17 0,-18-53-1</inkml:trace>
  <inkml:trace contextRef="#ctx0" brushRef="#br0" timeOffset="-104464.21">29298 14640 0,'0'-35'0,"0"70"0,0-88 16,0 36-16,0-1 0,-17-17 31,-19 35-15,19 17-1,-54 72 1,1-1-1,17-35 1,35-18 0,0-17-1,54-36 17,-1 18-17,-17 0-15,34 18 16,54-1-1,0 36 1,-35-18 15,-36 1-15,-35-19-16</inkml:trace>
  <inkml:trace contextRef="#ctx0" brushRef="#br0" timeOffset="-96021.22">21484 13229 0,'0'-17'16,"0"34"-16,-17-34 15,34 17 64,-17 17-79,0 1 15,18-1-15,-1 89 16,19-35-1,-36-36-15,53 71 32,-36-53-17,1-18 1,0-17 0,-18-36-1,-36-17 1,1-36-1,-36-35 1,19 1 0,16 52-1,36 35-15,-17-17 16,34 0 0,19-1-1,16 1 1,1 35 15,-35 18-31,35-1 0,0 71 31,-36 1-15,-34-19 0,-18-35-1,-36 1 1,0-19-1,36-17 1</inkml:trace>
  <inkml:trace contextRef="#ctx0" brushRef="#br0" timeOffset="-95604.38">21837 13335 0,'0'0'0,"0"-18"15,0-17 1,0 17 0,18 1-1,-1 52 1,1 0-1,0-17-15,-1 35 16,18 17 0,18-17-1,-17-35 1,52-36 0,-35-17-1,-36-53 1,-17 17-1,-35 18 17,17 36-17,1 17-15</inkml:trace>
  <inkml:trace contextRef="#ctx0" brushRef="#br0" timeOffset="-95186.36">22490 13247 0,'17'-18'0,"-34"36"0,34-53 0,-17 17 15,0 0-15,0-17 16,0 17-1,-53 36 1,0 35 15,0 17-15,18-34 0,35 34-1,35-34 1,36-1-1,0 0 1,-36-17 0,-35 35-1,-35-18 1,-36 0 0,36-35-1</inkml:trace>
  <inkml:trace contextRef="#ctx0" brushRef="#br0" timeOffset="-94651">22560 13176 0,'0'0'16,"0"-17"-16,-18-1 15,18 0-15,0 1 0,0-1 32,18 53-17,-18-17-15,0 35 16,18 35 0,-1 0-1,19 0 1,-1-17 15,0-36-15,-35-17-1,0-36 1,-17-35 0,-1-17-1,0-1 1,18 36-1,36 0 1,34 35 0,18 17-1,-35 1 1,0 53 0,-35-1-1,-36 1 1,18-18-1</inkml:trace>
  <inkml:trace contextRef="#ctx0" brushRef="#br0" timeOffset="-94185.18">23812 13247 0,'0'-18'0,"0"36"0,0-53 15,0-1 1,0 19 0,0-1-1,0 36 16,0-1-31,0 54 16,-17-36-16,17 53 16,-18 36-1,1-1 1,17-70 0,0-35-1</inkml:trace>
  <inkml:trace contextRef="#ctx0" brushRef="#br0" timeOffset="-93968.75">23566 13388 0,'0'0'16,"-18"-18"-16,0 18 0,18-17 15,0-1 1,0 0-16,18 18 15,0-17 1,17 34 0,-18 1-1,-17 0 1</inkml:trace>
  <inkml:trace contextRef="#ctx0" brushRef="#br0" timeOffset="-93752.77">23918 13353 0,'0'-18'16,"18"18"-1,0-18 1,-18 36 15</inkml:trace>
  <inkml:trace contextRef="#ctx0" brushRef="#br0" timeOffset="-93117.39">24130 13282 0,'0'0'15,"-18"0"1,18-18-16,0 36 31,18-18-15,-18 18-16,18 17 16,-1-17-1,1-1-15,17 1 16,53 0 15,-17-36-15,17-35-1,-35-35 1,-53 35 0,0 35-16,-18-35 15,-17 18 1,-18 17-1,-17 18 1,17 36 0,-18 52-1,36 0 1,35 18 0,18-71 15,52 18-16,36 0 1,-18-53 0,-53 0-16</inkml:trace>
  <inkml:trace contextRef="#ctx0" brushRef="#br0" timeOffset="-92765.78">24888 13176 0,'0'-17'15,"0"34"-15,0-52 0,0 0 16,0 17 0,0 0-1,-17 18 1,-18-17-1,-1 17 1,1 17 0,0-17-16,-1 36 15,-16 52 1,34 18 0,36-18-1,17-35 1,71-18-1,-1-17 1</inkml:trace>
  <inkml:trace contextRef="#ctx0" brushRef="#br0" timeOffset="-92516.25">25118 13106 0,'-18'0'16,"36"0"-16,-54-18 0,54 18 31,0 0-15,-1 18 0,54 17-1,17 36 1,-17 17-1,-54-53 1</inkml:trace>
  <inkml:trace contextRef="#ctx0" brushRef="#br0" timeOffset="-92317.07">25365 13070 0,'0'0'0,"-18"-17"0,18-1 0,-35-17 31,17 35-15,18 18-1,-17-1-15,-19 36 16,-17 71 0,0-19-1</inkml:trace>
  <inkml:trace contextRef="#ctx0" brushRef="#br0" timeOffset="-91199.08">21749 14411 0,'17'-18'0,"-34"36"0,34-53 16,-17-1-16,0 19 16,18 17 15,-18 17-16,18 1-15,-18 17 16,17 54 0,1 16-1,17-34 1,-35-36-16,36 0 16,-19 1-1,1-19 1,-18-34-1,-18-19 1,-17-52 0,-18-53-1,0 18 17,18 52-17,17 36 1,0 0-1,36 35 1,17-18 0,1 18-1,-1 0 1,36 0 0,-1 35-1,-52 1 1,-18-1-1,-36 35 1,-16 1 0,-19-18-1,18-36 17</inkml:trace>
  <inkml:trace contextRef="#ctx0" brushRef="#br0" timeOffset="-90781.46">22172 14252 0,'0'-17'15,"0"34"-15,-18-34 0,18-1 16,0 0-16,18 36 62,0 0-62,-1 17 16,19 18 15,17 17-15,-1-17-1,-34-35-15,17 0 16,36-36 0,-18-35-1,-18-18 1,-35 19 0,-18-37-1,-17 54 1,18 35-1</inkml:trace>
  <inkml:trace contextRef="#ctx0" brushRef="#br0" timeOffset="-90364.96">22895 14129 0,'18'0'0,"-36"0"0,54-18 0,-36 0 16,-18-17-1,-35 35 1,35 0-16,-52 0 16,-18 53-1,52-18 1,36 18-1,18-17 1,53-1 0,-1 18 15,18 0-15,-52-18-1,-1 0 1,-35 1-1,-35-1 1,-36-18 0</inkml:trace>
  <inkml:trace contextRef="#ctx0" brushRef="#br0" timeOffset="-89831.28">23160 14111 0,'0'-18'0,"0"36"0,0-53 16,-18 0-1,18 17 1,0 0-1,0 36 1,0 0-16,0 17 16,18 71-1,17 0 1,0-1 0,1-69-1,-19-1 1,-17-17-1,0-54 17,0 19-17,0-54 1,0 18 0,0-17-1,18 34 1,17 36-1,36 0 1,-1 18 0,-17 35-1,-35 17 1,-18-17 0</inkml:trace>
  <inkml:trace contextRef="#ctx0" brushRef="#br0" timeOffset="-89480.53">24324 14005 0,'0'-17'16,"0"-19"0,0 89-16,0-123 15,0 52 1,0 36 0,-18-1-16,18 19 15,-35 52 1,17-18-1,1 36 1,17-18 15,17-52-31</inkml:trace>
  <inkml:trace contextRef="#ctx0" brushRef="#br0" timeOffset="-89279.97">24024 14164 0,'-17'-18'16,"34"36"-16,-52-36 0,35 1 0,-18-1 15,18 0 1,18 36 15,17 0-15,-35-1-16</inkml:trace>
  <inkml:trace contextRef="#ctx0" brushRef="#br0" timeOffset="-89079.69">24465 14111 0,'0'0'15,"0"-18"1,18 18 0,-36 0 15,18 18-15</inkml:trace>
  <inkml:trace contextRef="#ctx0" brushRef="#br0" timeOffset="-88146.08">24818 14164 0,'-18'-18'0,"1"1"15,-1 17 1,0 0 0,-17 35-1,35 0 1,18 1 0,52-19-1,18 1 1,-35-18-1,-17-18 1,-1-17-16,18-18 31,-36-18-15,-34 1 0,-18 52-1,-1 1-15,1 17 16,-53 35-1,17 18 1,36 35 0,17-35-1,54 18 1,34-1 0,36-52-1,-18-36 1,36-52-1,-18-36 17,-54-18-17,-34 36 1,-36 53 0,-52 52-1,17 36 1,18 35-1,17-52 1,36 34 0,-1-34-1,36-19 1,-17-34 0,-1-19-1,0-34 1,0-18-1,-17 35 17,0 53-17,-1 35 1,1 18 0,17 0-1,-17-18 1,17 0-1,-17-35-15</inkml:trace>
  <inkml:trace contextRef="#ctx0" brushRef="#br0" timeOffset="-87911.42">25594 14111 0,'0'0'0,"-18"-18"0,18 1 15,18 17 17,17 17-32,18 19 31,53-1-15,-53 0-1,-35-17-15,35 0 16</inkml:trace>
  <inkml:trace contextRef="#ctx0" brushRef="#br0" timeOffset="-87695.13">25788 14023 0,'0'0'16,"0"-53"-16,-35 0 15,17 35 1,1 36 15,-19 35-15,-34 53-1,-19 35 1,37-35 0,34-71-16,-17 0 0</inkml:trace>
  <inkml:trace contextRef="#ctx0" brushRef="#br0" timeOffset="-85008.88">21308 16404 0,'-18'-17'16,"36"34"-16,-36-52 0,0 17 16,18 1-16,0-1 15,0 0 17,0 36-1,18 0-16,0 52 1,-1-17 0,-17-18-16,36 36 15,-1 35 1,0-18 15,-17-35-15,-36-71 15</inkml:trace>
  <inkml:trace contextRef="#ctx0" brushRef="#br0" timeOffset="-84558.49">21290 16475 0,'0'0'0,"-35"-88"15,0 17 1,35 36-1,0 17-15,35-17 16,0 35 0,71-18-1,35 36 1,-35 17 15,-71 0-15,-35 54-1,-88-19 1,-18 1 0,0-18-1,53-36 1,18-17 0,17 0-1,18-17 1,18 17-1,53 0 1,52 17 0,18 36-1,-70 0 1,-36-35 0,18 17-1,-18 0-15</inkml:trace>
  <inkml:trace contextRef="#ctx0" brushRef="#br0" timeOffset="-84174.56">21996 16404 0,'0'-17'0,"0"34"0,-36-70 16,19 36-1,17-1 1,0 36 31,17-18-47,1 70 16,0-17-1,-18-18 1,35 36-1,0 17 1,18-35 0,18-18-1,-18-17 1,-18-36 0,-17 18-16,17-35 15</inkml:trace>
  <inkml:trace contextRef="#ctx0" brushRef="#br0" timeOffset="-83940.05">21978 16598 0,'0'0'0,"-18"0"16,18-17 15,18 17-15,0-18-1,-1 0-15,36 1 16,53-19 0,-18 1-1</inkml:trace>
  <inkml:trace contextRef="#ctx0" brushRef="#br0" timeOffset="-83657.24">22049 16351 0,'0'-17'16,"0"34"-16,-18-34 0,0-1 15,1 0 1,17 1 15,35 17-15,18-18 0,0 18-1,-18 0-15,71-18 16,-36 18-1</inkml:trace>
  <inkml:trace contextRef="#ctx0" brushRef="#br0" timeOffset="-81870.89">22825 16334 0,'0'0'15,"0"-18"1,0 0 124,0 1 1,-18 17-110,18-18 47,-18 18-62,1 0 47,17-18 77,-18 18-140,1 0 31,-1 0-15,18-17 0,-18 17-1,1 0-15,-1 0 16,0 0-16,1 0 16,-19 17-1,19 19 1,-1-19-1,18 19 1,-18-1 0,18 0 15,18-17-15,0-1-1,-1-17-15,36 18 16,36 0-1,16 17 1,-16 0 0,-37 1-1,1 16 1,-35-16 0,-36-1-1,-70 0 1,18-35-1,-71 0 17,35-17-32</inkml:trace>
  <inkml:trace contextRef="#ctx0" brushRef="#br0" timeOffset="-81538.24">23301 16387 0,'0'-18'16,"0"36"-16,-18-54 0,1 19 15,17-1 1,17 36-1,1-1 1,-18 1 0,18 17-1,-1 53 1,19 18 0,-1 0-1,0-53 1,-35-35-16</inkml:trace>
  <inkml:trace contextRef="#ctx0" brushRef="#br0" timeOffset="-81318.45">23142 16369 0,'0'0'0,"-17"-18"0,-1-17 16,18 17-1,0 1 1,53-1 15,53 0-15,52 1 0,1 17-1</inkml:trace>
  <inkml:trace contextRef="#ctx0" brushRef="#br0" timeOffset="-80853.31">23795 16316 0,'0'-18'15,"0"1"17,0-1-32,-18 18 15,-17 0 1,0 18 0,-36 17-1,1 36 1,34 17-1,54 18 1,35-54 0,35 1-1,53-53 1,-35-53 0,-53 18-1,-53 0-15,0-36 16,-35 1-1,-36-1 17,-35 54-17,89 17-15</inkml:trace>
  <inkml:trace contextRef="#ctx0" brushRef="#br0" timeOffset="-80119.96">24253 16263 0,'0'-35'16,"0"17"-16,0 71 0,-17-124 0,-1 54 15,18-1 1,0 53 15,0-17-15,0 53-1,35 17 1,1 0 0,-1-17-1,0-36 1,1-17-1,-19-36 1,-34-35 0,-36-35-1,0 17 1,17 54-16,-16-54 16,-19 0-1,53 36 1,18 0 15,18 35-31,35-18 16,70 18-1,36 36 1,-71 16 0,-52 1-1,-54 36 1,-70-1-1,-18-35 1,35-18 0,54-35-16,-36 0 15,0 0 1,71 0 15,-1 0-15,54 0-16,70 18 31,35-1-15,-70 1-16</inkml:trace>
  <inkml:trace contextRef="#ctx0" brushRef="#br0" timeOffset="-79752.23">24853 16245 0,'0'-17'0,"0"-36"15,0 123-15,-17-175 16,17 87 0,0 36-1,17-18-15,-17 35 16,18 53 15,-18 0-15,0 18-1,17-53 1,36 0 0,18-35-1,35-18 1,-18-18-1,18-17 1,-71-1 0</inkml:trace>
  <inkml:trace contextRef="#ctx0" brushRef="#br0" timeOffset="-79536.25">24853 16439 0,'0'0'16,"0"-17"-16,0-1 15,35 1 1,54-19 0,-19 19-1,71-19 1,-105 19-16</inkml:trace>
  <inkml:trace contextRef="#ctx0" brushRef="#br0" timeOffset="-79285.04">24871 16104 0,'-35'0'16,"70"0"-16,-88 0 0,18-17 15,17-1 1,36 18 15,-1 0-15,1 0-16,35-18 16,88 18-1,-18-17 1,-87 17-16</inkml:trace>
  <inkml:trace contextRef="#ctx0" brushRef="#br0" timeOffset="-78901.19">25523 16475 0,'-17'17'16,"-1"-17"-1,1 0 1,-1 0 0,36 0 15,-1 0-31,36-17 16,88-1-1,0 0 1,-123 18-1</inkml:trace>
  <inkml:trace contextRef="#ctx0" brushRef="#br0" timeOffset="-76532.71">26564 15804 0,'0'-17'31,"-17"17"-31,-19 0 16,-17 17-1,-35 19 1,35-1 0,0-17-1,36-1-15,-19 36 16,19 0-1,-1 0 1,36-18 0,52 1-1,36-19 1,0 18 15,-18 1-15,-70-19-1,-1 19 1,-34-1 0,-36 0-1,0-17 1,18-18-16,-18 18 16,-35-18-1,35-18 1,35 18-16</inkml:trace>
  <inkml:trace contextRef="#ctx0" brushRef="#br0" timeOffset="-76032.49">27093 16034 0,'0'-18'0,"0"36"0,-17-71 16,17 35-1,-18 18 1,18-17 0,0 34-1,0 1 1,0-1 0,0 19-1,18 70 1,17-18-1,0 0 1,1-35 0,16-18-1,19-17 1,35-18 0,0-35-1,-71 35 1,-17-18-1</inkml:trace>
  <inkml:trace contextRef="#ctx0" brushRef="#br0" timeOffset="-75781.55">27217 16210 0,'0'0'16,"0"-18"0,17 18-1,1 0 1,17 0-16,18-17 16,53-18-1,0-1 1,-88 19-16</inkml:trace>
  <inkml:trace contextRef="#ctx0" brushRef="#br0" timeOffset="-75547.4">27234 15981 0,'-35'-18'16,"0"18"-1,105 18-15,-158-53 0,71 35 16,17-18 0,35 0-1,18 1 1,-18 17-16,53-18 16,36 0-1,-54 18 1</inkml:trace>
  <inkml:trace contextRef="#ctx0" brushRef="#br0" timeOffset="-74597.23">27817 15928 0,'0'-18'15,"0"36"-15,17-53 0,-17 17 16,18 0 0,-18 1-16,17-1 15,-17-17 1,-17 17-1,-1 36 1,-17-1 0,17 1-1,-17 17 1,0 54 0,35 16-1,35-16 1,18-37-1,-35-34-15,34 17 16,37 1 0,-36-54-1,-36 0 1,-34-17 0,-19 0-1,1-18 1,0 0-1,35 35 1,17-17 15,36 17-15,18 18 0,-1 36-1,-17-1 1,-17 18-1,-36 17 1,17 1 0,-17-36-1</inkml:trace>
  <inkml:trace contextRef="#ctx0" brushRef="#br0" timeOffset="-73846.29">28416 15857 0,'-17'-17'0,"34"34"0,-52-34 16,35-1-16,-18 18 15,1-18 1,17 36 15,0 0-31,17 17 16,-17 0-16,18 36 15,0 17 1,17 0 0,-17-70-1,-1-1 1,18-34-1,-35-36 17,-17-53-17,-1 18 1,-35-18 0,36 71-16,-1 17 15,36 36 16,-1-1-31,19 36 16,34 53 0,18-18-1,-17-17 1,-36-36 0,18-35-1,-35-35 1,-18-71-1,0-17 1,0 34 15,0 54-31,0-35 16,0 52 0,17 53-1,-17 18 1,36 53-1,-36 0 1,17 0 0,1-53-1,-18-36-15</inkml:trace>
  <inkml:trace contextRef="#ctx0" brushRef="#br0" timeOffset="-73512.77">29175 15752 0,'-18'-18'0,"36"36"0,-36-54 16,0 19 0,36 17-1,0 17 1,-1 36-1,1 35 1,-18-17 0,0-36-16,-18 36 15,18 17 1,36-35 0,34-36-1,1-17 1,-1-35-1,-34 18 1</inkml:trace>
  <inkml:trace contextRef="#ctx0" brushRef="#br0" timeOffset="-73343.83">29192 16016 0,'0'0'16,"-17"0"-16,17-18 15,17 1 1,36-1 0,-17 1-1,34-1 1</inkml:trace>
  <inkml:trace contextRef="#ctx0" brushRef="#br0" timeOffset="-73128.56">29228 15610 0,'-18'0'0,"36"0"0,-54-17 0,19 17 16,-1-18 0,36 18-1,-1 0 1,36 0-1,35 18 1,-52-18-16</inkml:trace>
  <inkml:trace contextRef="#ctx0" brushRef="#br0" timeOffset="-72528.4">29545 15663 0,'0'0'16,"0"-17"-16,-17 17 16,17 17 15,0 36-15,17 0-1,1-18-15,-1 36 16,1 52-1,0-52 1,-18-36 0,0-70 15,0-53-15,-18-36-1,-17 54 1,35 35-16,-18-18 15,1 53 17,34 17-17,18 36 1,1 0 0,34 35-1,18 0 1,1-35-1,-54-53 1,-17-17 0,-18-36-1,-53-53 1,0-17 0,35 70-1,-17 17 1,17 54-1</inkml:trace>
  <inkml:trace contextRef="#ctx0" brushRef="#br0" timeOffset="-72244.95">30039 15681 0,'0'-18'16,"0"36"-16,0-53 0,0-1 16,18 19-1,-1 34 1,-17 1-16,36 35 16,-19 18-1,1 70 1,-18-18-1,17-70 17,-17-18-32</inkml:trace>
  <inkml:trace contextRef="#ctx0" brushRef="#br0" timeOffset="-72027.48">29916 15628 0,'-18'-35'16,"36"70"-16,-36-88 0,0 36 0,18-19 15,18 1 1,52 17 15,-52 18-31,53 0 0,34 0 16,-69 0-1</inkml:trace>
  <inkml:trace contextRef="#ctx0" brushRef="#br0" timeOffset="-71743.43">30392 16087 0,'17'0'16,"-34"0"-16,52 0 16,-17 0-1,-1 0-15,-17-18 16,36 18-16,17-18 31,-1 1-15,-16-1-16</inkml:trace>
  <inkml:trace contextRef="#ctx0" brushRef="#br0" timeOffset="-71443.11">30780 15610 0,'-18'-17'0,"36"34"16,-36-52-16,18 18 0,0 34 31,18 18-31,0 54 31,17 52-15,-35-71-1,17-34-15,-17 16 16,36-16 0,-19-36-16</inkml:trace>
  <inkml:trace contextRef="#ctx0" brushRef="#br0" timeOffset="-71059.77">30868 15769 0,'0'0'0,"-35"-159"16,17 89-1,1 52-15,-1-35 16,18 36 0,35 17 15,36-18-16,-1 53 1,-17-17 0,-35 70-1,-53 18 1,-18 0 0,-18-36-1,53-52 1,1 0-1,-1-18 1,53 17 15,18 1-15,36 17 0,-19-17-1</inkml:trace>
  <inkml:trace contextRef="#ctx0" brushRef="#br0" timeOffset="-70692.23">31115 15558 0,'0'-18'15,"0"36"-15,0-107 16,0 72-1,18-1 1,-1 18 0,1 18-16,0 17 15,-1 53 1,-17 36 0,0-54 15,0-35-31,0 36 15,35-18 1,54-18 0,-1-35-1,-18-17 1,1-36 0,-71 0-16</inkml:trace>
  <inkml:trace contextRef="#ctx0" brushRef="#br0" timeOffset="-70509.43">31133 15769 0,'0'0'0,"0"-17"16,0-1-16,35 0 31,53-17-16,36 0 1,-54-1-16</inkml:trace>
  <inkml:trace contextRef="#ctx0" brushRef="#br0" timeOffset="-70326.21">31203 15399 0,'-17'0'0,"34"0"0,-52 0 0,53 0 32,-1 0-32,71-18 15,-17 18 1,-36 0-16</inkml:trace>
  <inkml:trace contextRef="#ctx0" brushRef="#br0" timeOffset="-69758.33">31768 15399 0,'0'0'0,"0"-18"16,0 0-1,-18 18 1,-17-17-1,17 17 1,0 0-16,-17 35 16,0 0-1,0 54 1,17 34 15,53 1-15,1-72-1,52-16 1,-18-19 0,-34-34-1,-54-54 1,-17 18 0,-1-35-1,1 0 1,35 35-1,18 35 1,35 18 0,35 0-1,-18 36 17,-17 34-17,-35 1 1,-18-1-1,-18 1 1</inkml:trace>
  <inkml:trace contextRef="#ctx0" brushRef="#br0" timeOffset="-69390.18">32120 15416 0,'0'0'0,"0"-35"0,18 0 15,-18 0-15,0-18 16,-18 53 0,-17 17-1,0 1 1,0 35 15,17 0-15,18 0-1,35 0 1,1-18 0,52 18-1,0 17 1,18-17 0,-71 0-1,-53-35 1,-70 17-1,-71 0 1</inkml:trace>
  <inkml:trace contextRef="#ctx0" brushRef="#br0" timeOffset="-63651.66">28716 5203 0,'0'0'16,"18"18"-1,17 0 1,18-1-1,35-17 1,18 0 0,-53-17-1,-18-1-15,0 0 16,-17-17 0,-18 0-1,-35 0 1,17 17-1,-17-17 1,-36 17 0,1 53-1,-18 36 1,35-18 0,17-18-16,1 36 15,0 17 1,35 0-1,53-17 1,0-54 0,70 19-1,36-36 1,-36-36 0,-52 1-1,-1-36 1,-34-17 15,-19 0-15,1-18-1,0 71 1,-18 0 0,0 17 15,-18 18 0,18 18-31,0-1 16,-35 36-1,17 0 1,0-18-16,1 36 16,-1 35-1,18-36 16,35-17-15,36-53 0,-36 0-1,36-53 1,-36-35 0,-35 0-1,18 0 1,-18 70-1,0 53 17,17 1-17,1-1-15,17 0 16,36 53 0,52-35-1,-34 0 16,-72-53-31</inkml:trace>
  <inkml:trace contextRef="#ctx0" brushRef="#br0" timeOffset="-63318.28">29863 5186 0,'0'-18'16,"0"36"-16,17-36 0,1 1 15,0 17 32,-18 17-47,17-17 16,36 18-1,53 35 1,17 0 0,-17 0-1,-53-36 1,-18-17-16,-17 18 16</inkml:trace>
  <inkml:trace contextRef="#ctx0" brushRef="#br0" timeOffset="-63083.72">30251 5027 0,'0'0'0,"-18"-53"16,-17 71 31,17-1-47,-17 54 31,-18 52-15,18-34-1,17-54-15,-17 53 16,17-35-16</inkml:trace>
  <inkml:trace contextRef="#ctx0" brushRef="#br0" timeOffset="-62100.42">28945 6138 0,'0'0'0,"0"18"47,0 0-31,18-18-1,-18 17-15,18-17 16,17 18-1,36 0 1,17-36 0,-18-35-1,-34 0 1,-19-18 0,-34 19-1,-36 16 1,-36 36-1,37 18 1,-37 35 0,19 35-1,34 18 1,36-18 0,36 18 15,52-18-16,0-35 1,53-53 0,-70-35-1,-1-1-15</inkml:trace>
  <inkml:trace contextRef="#ctx0" brushRef="#br0" timeOffset="-61782.8">29669 6050 0,'17'-18'16,"-34"36"-16,34-53 0,-17 0 16,0 17-1,-17 0 1,-1 18 0,-35 18 15,18 0-16,0-1-15,-1 18 16,-17 54 0,36 17-1,34-18 1,54-18 0,-1-34-1,54-19 1,-54-17-1</inkml:trace>
  <inkml:trace contextRef="#ctx0" brushRef="#br0" timeOffset="-61515.36">29863 6015 0,'17'-18'16,"1"18"-16,0-17 16,52 17-1,18 0 1,-17 17 0,35 18-1,-18 1 1,-18 17-1,-52-53 1</inkml:trace>
  <inkml:trace contextRef="#ctx0" brushRef="#br0" timeOffset="-61282.42">30392 5891 0,'0'-17'0,"0"34"0,-18-70 0,1 36 16,-19-18 0,19 35-1,-1 0-15,0 17 16,-17 36 0,-18 71-1,35-72-15,-34 72 16,-19-18-1</inkml:trace>
  <inkml:trace contextRef="#ctx0" brushRef="#br0" timeOffset="-60276.25">29281 7038 0,'0'18'47,"0"-1"-32,17 1 1,-17-1 0,18 19-1,17-1 1,-35-17-16,35 17 15,36-35 1,17-18 0,-35 1-1,-35-1-15,35-17 16,-36-1 0,-34-16-1,-19-1 1,-17 17-1,18 19 1,0 17 0,-18 17-1,-18 1 1,18 53 0,18-1-1,18-17 1,17 53-1,17-18 1,18-35 0,-17-18-16,35 1 15,35-1 1,36-53 0,17-17-1,-53-18 1,-53 18-16,1-1 15</inkml:trace>
  <inkml:trace contextRef="#ctx0" brushRef="#br0" timeOffset="-59597.26">30074 6932 0,'0'-18'16,"0"36"-16,0-53 0,18 0 16,-18 17-16,0 0 15,18-17 1,-18 17 0,17 36 15,-17 35-16,18 0 1,-18-18-16,17 36 16,19 52 15,-19-17-15,19-36-1,-1-17 1,-17-35-1,-1-36 1,-17-52 0,-35-36-1,-36 18 1,18 35 0,-17 35-1,-18 36 1,35 35-1,18-18 1,17 36 15,18-1-15,18 1 0,-1-36-1,54 0 1,17-17-1,18-53 1,-18-1 0,-53-17-1,-17 18-15</inkml:trace>
  <inkml:trace contextRef="#ctx0" brushRef="#br0" timeOffset="-58479.75">30498 6914 0,'0'0'0,"-18"-17"47,18-1-16,18 18 47,-1 0-62,1 0-1,0 18 1,17-18-1,18 17 1,-18 1 0,-17 0-16,-1-1 15,1 1-15,17 0 16,18 35 0,0-18-1,-35 0 1,-1-35-16,1 0 15,0 18 1,-1-18 15</inkml:trace>
  <inkml:trace contextRef="#ctx0" brushRef="#br0" timeOffset="-57711.29">30780 6738 0,'-18'-18'47,"1"18"-16,17 18 47,0 0-62,0-1-1,-18 19-15,0 17 16,1-18-16,-1 71 31,0-18-15,-17 18-1,17-18 1,18-71-16</inkml:trace>
  <inkml:trace contextRef="#ctx0" brushRef="#br0" timeOffset="-47000.46">29051 15293 0,'-17'0'0,"-1"0"47,36-18-16,-1 18 0,1-17-15,35 17 0,-18-18-16,53 0 15,71 1 1,-18-19 0,-35 19-1,-71 17 1,-35 17 15,0 1-15</inkml:trace>
  <inkml:trace contextRef="#ctx0" brushRef="#br0" timeOffset="-46616.21">29510 15099 0,'0'0'16,"0"-18"-16,18 18 16,-1 0 15,1 0-16,-1 0 1,1 0-16,35 0 16,-18 0-16,36 0 15,35 18 1,-36-18 0,-70 18 15,-35-1-16,-18 18 1,-53 18 0,36-17-1</inkml:trace>
  <inkml:trace contextRef="#ctx0" brushRef="#br0" timeOffset="-44480.49">30533 14817 0,'0'-18'15,"0"36"-15,0-54 0,-18 19 16,1-1-1,-19 18 1,19 0-16,-1 0 16,-35 18-1,18 35 1,0-18 0,17 18-1,0 0 16,54 0-15,-1-36 0,0-17-1,18-17 1,-18-19 0,1-17-1,-19-17 1,1 35-1,-18 17-15,0 36 32,0 35-17,0-18 1,0-18-16,18 36 16,34-17 15,1-19-16,0-34 1,-17-19 0,-19 19-16,19-54 15,-36-35 1,0-17 0,-18 52-1,18 36 1,0 88 15,0 0-15,18-35-16,-1 52 15,-17-35-15,35 36 16,-17-1 15,0-34-15,-1-19-1,-17-34 1,0-19 0,-35-34-1,-18 17 1,0 53 0,36 0-16,-19 18 15,1 35 1,35-1-1,18 1 1,17-35 0,18 17-1,35-52 1,0-19 0,-17-34 15,-36-1-16,-35 18-15,18-35 16,-36-53 0,0 71-1,18 34 1,0 54 0,18 35-1,0 53 1,17-1-1,-17-34 1,17 17 0,0-53-1,0-35 17,-17-17-17,-18-36 1,-35 0-1,-18 0 1,-18 35 0,36 36-1,0 17 1,35 18 0,0 0-1,17 0 1,1-18-1,35-17 1,53-36 0,-18-17-1</inkml:trace>
  <inkml:trace contextRef="#ctx0" brushRef="#br0" timeOffset="-43898.57">31627 14623 0,'0'-18'15,"0"0"-15,0 54 0,-18-89 16,0 35-16,1-17 31,-19 17-15,19 18-1,-19 0 1,1 18 0,0 17-1,17 18 1,36-18 0,35 1-1,53-1 1,-1-35-1,-34 0 1,-36 0-16,1 0 16,-19 17-1,-34 19 17,-36-1-17,17 0 1,19-35-16,-36 0 15,35 0-15</inkml:trace>
  <inkml:trace contextRef="#ctx0" brushRef="#br0" timeOffset="-43598.65">31591 14517 0,'-17'-18'16,"34"36"-16,-34-53 0,-1 17 15,0-17 1,18 17 0,0 36 15,0-1-15,18 1-16,0 35 15,17 53 1,18-1-1,0-16 1,-36-36 0,1-18-1</inkml:trace>
  <inkml:trace contextRef="#ctx0" brushRef="#br0" timeOffset="-42981.23">31909 14446 0,'17'-17'0,"-34"34"0,34-52 0,1 17 16,-18-17-1,0 17 1,-35 18 0,-36 18-1,18 17 1,18-17 0,35 0-16,0 17 15,35 0 1,36 18-1,17 0 1,-35-18 0,-35-17-1,35 0 1,-18 34 0,-35-16-1,-18-19 1,-35 19-1,0-36 1,-17-18 0,17-53-1,35 1 1,18 35-16,0-36 16,18-35-1,-1 36 1,-34 34-1,-1 19 1,-17 34 15,17 1-31</inkml:trace>
  <inkml:trace contextRef="#ctx0" brushRef="#br0" timeOffset="-42679.44">32314 14852 0,'0'-18'16,"0"36"-16,18-53 0,-18 17 0,0 0 15,18 18 1,-36 18 15,-17 17-15,17 1-1,1-19 1,-19 36 0,36-18-1,-17-17 1</inkml:trace>
  <inkml:trace contextRef="#ctx0" brushRef="#br0" timeOffset="-42230.6">32561 14323 0,'0'-18'0,"0"36"0,0-53 15,0 17 1,18 18-16,-18-35 15,18-1 1,-1 19 0,-17 34 15,0 1-31,-17 17 16,-1 89-1,0 17 1,1-18-1,17-52 1,17-36 15</inkml:trace>
  <inkml:trace contextRef="#ctx0" brushRef="#br0" timeOffset="-42030.24">32403 14517 0,'0'0'0,"0"-18"16,-18 1-16,36-1 15,-1 18 1,1-18 0,0 18-1,-18 18 1,0 0-16</inkml:trace>
  <inkml:trace contextRef="#ctx0" brushRef="#br0" timeOffset="-41821.9">32685 14517 0,'0'-18'63</inkml:trace>
  <inkml:trace contextRef="#ctx0" brushRef="#br0" timeOffset="-40927.68">32808 14429 0,'18'0'0,"-36"0"0,54-18 16,-19 18 15,-17 18 1,0-1-17,0 1 1,18-18-16,0 18 15,-1-18 1,1 0 15,-1-36-15,-17-17 0,-17 18-1,17 0 1,-18 17-16,1 18 15,-1 0-15,0 0 16,-17 53 0,0 18-1,35-18 1,0-18-16,0 18 16,17 17-1,36-17 1,-17-53-1,-1 0-15,18 0 32,35-70-17,-53-36 1,-17-18 0,-18 54-1,-35-18 1,17 70-1,-17 18 1,17 18 0,0 17-1,18 18 1,18 0 0,35 17-1,0-17 1,-36-35-1,19 17 1,-36 0 15,0 1-15,0-1 0,-18-17-1,-17-18 1</inkml:trace>
  <inkml:trace contextRef="#ctx0" brushRef="#br0" timeOffset="-40292.5">33267 14323 0,'0'0'16,"18"-18"-16,-18 1 15,0 52 1,0-18 15,0 1-31,-18 53 16,18-18 0,18 35-1,-1 0 1,-17-53-1,18 0 1,0-17 0,-18-53-1,-18-18 1,18 0 0,-18 35-16,1-70 15,-19-18 1,19 18 15,-1 35-15,18 18-1,18 0 1,17 17 0,0 0-1,-17 18 1,17 18-1,-17 17 1,-1 18 0,-17-17-1,0-19-15,-17 36 16,-18 0 0,-18-18-1,0-17 1</inkml:trace>
  <inkml:trace contextRef="#ctx0" brushRef="#br0" timeOffset="-33053.75">19597 11412 0,'0'0'16,"-18"0"-16,1 0 15,-1 0 1,36 0 15,-1 0-15,1 0 0,17 0-16,0 0 15,1 0 1,17 0-16,35 0 31,-18 0-15,-34 0-1,-19-17 1,1 17 0</inkml:trace>
  <inkml:trace contextRef="#ctx0" brushRef="#br0" timeOffset="-32586.26">20267 11271 0,'0'18'16,"0"-36"-16,-18 54 0,1-19 0,-36 18 15,-71 18 17,36 18-17,53-53 1,17-1-16</inkml:trace>
  <inkml:trace contextRef="#ctx0" brushRef="#br0" timeOffset="-29716.12">30727 4727 0,'-18'0'15,"1"-17"17,34 17 14,1 0-46,17-18 16,-17 18-16,52-18 16,36 1-1,-18-1 1,-17 18 15,-36 0-15,-17 0-1,-18 18 48,0-1-47,0 1-1,0 0-15,0-1 16,0 18-16,0 18 15,0 71 1,35 17 0,18 35-1,35-17 1,-17-35 15,-54-71-31,54 35 16,0 53-1,-1-18 1,-17 1 0,-18-36-1,1 18 1,-1 0 0,0-1-1,0-34 1,1 17-1,-1-17 1,0-18 0,-35-36-1,18 1-15,-18 17 16,18 1 15,-18-1-15,0-18-1,-18-17 17,0 18-17,-35-18 1,18 18 0,17-18-16,-34 17 15,34 1 1,-17 17-1,-1-17 1,19 0 0,-36-1-1,0 1 1</inkml:trace>
  <inkml:trace contextRef="#ctx0" brushRef="#br0" timeOffset="21702.59">21537 17533 0,'0'-18'31,"-18"18"-16,1 0 1,-1-17 0,1 17 31,17-18-16,0 36 47,0-1-62,17 1-16,1 17 15,-1 18 1,19 53-1,-1-18 1,-17-17 0,-1-54-16,19 36 15,-19-35 1,1 0 0,-36-36 15</inkml:trace>
  <inkml:trace contextRef="#ctx0" brushRef="#br0" timeOffset="22403.69">21396 17604 0,'0'-18'32,"18"18"-17,-18-18 1,17 1 0,54-19-1,35 19 1,-18-1-1,-53 18-15,36 18 16,-18 52 0,-36 19-1,-52 16 1,0-52 0,-36 0-1,1-35 1,17-18-1,17 0 17,19-18-17,17 1 1,17 17 0,54 0-1,-1 0 1,-34 0-16,34 0 15,36 0 1,-35 35 0,-36-18-1,-35 1-15</inkml:trace>
  <inkml:trace contextRef="#ctx0" brushRef="#br0" timeOffset="22770.96">22154 17639 0,'0'0'0,"-17"-18"0,-1 1 32,1 17-32,-1 0 15,18-18 1,0 36-1,35 17 1,-17 18 0,-1 0-1,19 35 1,-36-18 0,35-34-1,18-36 1,17-36-1,19-16 1,-19-1 15,-52 35-31</inkml:trace>
  <inkml:trace contextRef="#ctx0" brushRef="#br0" timeOffset="23004.08">22154 17780 0,'-17'0'0,"34"0"0,-34-18 0,-1 1 16,36-1 0,17-17-1,36-18 1,34 0 15,1 18-15,-88 17-16</inkml:trace>
  <inkml:trace contextRef="#ctx0" brushRef="#br0" timeOffset="23171.6">22278 17498 0,'-35'0'16,"70"0"-16,-70-18 16,70 0-1,18 18 1,-18-17-16,36-1 16</inkml:trace>
  <inkml:trace contextRef="#ctx0" brushRef="#br0" timeOffset="23688.49">23054 17498 0,'0'-18'0,"-35"-17"31,35 17-31,-36 1 16,1-19 0,0 36-1,-36-17 1,1 34 0,-18 19-1,35-1 16,53 0-15,0 0 0,35-17-1,53 0 1,18-1 0,-35 1-1,17 17 1,-18 1-1,-52-1 1,-36-18 0,-35 1-1,-35 17 1,18-35 0,34 0-1</inkml:trace>
  <inkml:trace contextRef="#ctx0" brushRef="#br0" timeOffset="24072.31">23283 17410 0,'0'0'0,"-17"0"0,17-18 15,17 18 16,1 18-31,0 17 32,-1-18-32,19 19 15,16 70 1,-16-18 0,-19 0-1,1-70-15</inkml:trace>
  <inkml:trace contextRef="#ctx0" brushRef="#br0" timeOffset="24289.05">23213 17462 0,'-18'-17'0,"36"34"0,-53-34 0,-1-1 16,36 1-1,18-1-15,0 18 16,17-35 0,71-1-1,52 1 1,-105 17-16</inkml:trace>
  <inkml:trace contextRef="#ctx0" brushRef="#br0" timeOffset="24672.5">23777 17339 0,'-17'-18'0,"34"36"0,-52-53 16,35 17-1,-18 18 1,1 18-1,-19 52 17,19 36-17,34-35 1,-17-36-16,53 18 16,35 0-1,36-53 1,-18-53-1,-71 0 1,-35-53 0,-70 0-1,-19 53 1,36 53 0</inkml:trace>
  <inkml:trace contextRef="#ctx0" brushRef="#br0" timeOffset="25323.35">24412 17304 0,'0'0'0,"0"-18"0,0-17 31,0 17-31,36 71 32,-1 35-17,-18-17 1,1-36-16,0 18 16,17 18-1,-35-36 16,-18-53-15,1-17 0,-54-53-1,18-36 1,18 1 0,53 35-1,-1 35 1,71 35-1,1 36 1,-36 70 0,-53-18-1,0-34-15,-36 34 16,-52 36 0,-18-53-1,36-35 16,52-18-15,0-18-16,71 0 31,53 18-15,0 18 0,-53-18-16,35 18 15,0-1-15</inkml:trace>
  <inkml:trace contextRef="#ctx0" brushRef="#br0" timeOffset="25659.54">24906 17357 0,'0'0'15,"0"-53"-15,0 17 31,18 19-15,17 34 0,-17 54-1,-1-18 1,1 53 0,0-36-1,34-17 1,19-53-1,0-17 1,17-54 0,-35 18-1,-36 18 1</inkml:trace>
  <inkml:trace contextRef="#ctx0" brushRef="#br0" timeOffset="25840.42">24924 17498 0,'0'0'0,"35"-36"31,36-16-15,52-1-1,-52 17 1,-36 19-16,0-1 15</inkml:trace>
  <inkml:trace contextRef="#ctx0" brushRef="#br0" timeOffset="26026.27">24994 17251 0,'0'0'15,"-70"0"-15,70-18 31,0 1-31,35-19 16,36 19 0,34-36-1,37 17 1</inkml:trace>
  <inkml:trace contextRef="#ctx0" brushRef="#br0" timeOffset="26324.62">25876 17462 0,'0'-17'16,"-17"-1"15,34 18 16,1 0-47,17 0 16,-17-17-16,52 17 15,19-18 1</inkml:trace>
  <inkml:trace contextRef="#ctx0" brushRef="#br0" timeOffset="26691.57">26423 17216 0,'18'-18'15,"-36"36"-15,53-54 0,-17 1 0,17 17 16,18-35 0,-18 18-1,-35 18 1,-52 17 0,-37 17-1,19 36 1,17 0-1,0 18 1,35 17 0,36 0-1,52-35 17,19-18-17,-1-35-15</inkml:trace>
  <inkml:trace contextRef="#ctx0" brushRef="#br0" timeOffset="27111.41">26988 16969 0,'0'-36'0,"0"72"16,0-107-16,-18 53 0,0 1 15,1 34-15,-1 19 16,-17 70-1,-18 35 1,53-18 0,0-70-1,0-35-15,17 17 16,1-35 15,0-53-15,-1-70-1,1 17 1,0-18 0,-1 71-1,1 71 1,52 53 0,-34-1-1,34 18 1,-17 0-1,-35-17 1</inkml:trace>
  <inkml:trace contextRef="#ctx0" brushRef="#br0" timeOffset="27292.75">26882 17286 0,'-18'0'15,"36"0"-15,-54-18 0,1 18 16,53-35 0,35 0-1,88 0 1,-35 17 0</inkml:trace>
  <inkml:trace contextRef="#ctx0" brushRef="#br0" timeOffset="27642.65">27517 16951 0,'0'0'0,"-18"-18"0,0 1 0,-52-36 32,35 35-17,17 18 1,36 0-1,17 35 1,18 36 0,-36 0-1,1 52 1,-18 0 0,0-52-1,35-53 1,36-1-1,35-34 1,-36-1 0,-34-17-1</inkml:trace>
  <inkml:trace contextRef="#ctx0" brushRef="#br0" timeOffset="27993.01">27993 16916 0,'-18'-18'0,"36"36"0,-53-71 15,35 35-15,-18 1 16,18-1 0,0 36-1,18 34 1,-1 37-1,19 16 1,-19-16 0,1-54 15,-18-17-31,17-1 16,36-17-1,36-17 1,-36-1-1,17-35 1,-52 35-16</inkml:trace>
  <inkml:trace contextRef="#ctx0" brushRef="#br0" timeOffset="28326.82">28328 16880 0,'0'0'15,"0"-17"-15,-18-1 0,18-17 16,0-18 0,36 88 15,-36 18 0,0-18-31,17 36 16,-17 35-1,18-36 1,35-34 0,-18-36-1,-17 0-15,35 0 16,17-36 0,-52-17-1,-36 18 1</inkml:trace>
  <inkml:trace contextRef="#ctx0" brushRef="#br0" timeOffset="28499.33">28399 17039 0,'0'0'0,"-36"0"0,-17 0 16,36-35 15,34 0-15,72-1-1,16 1 1,-16 0 0</inkml:trace>
  <inkml:trace contextRef="#ctx0" brushRef="#br0" timeOffset="28677.57">28416 16792 0,'-35'0'15,"70"0"-15,-88 0 0,36 0 16,17-17-16,17-19 16,36 19 15,-35 17-31,70-18 16,-17 18-16</inkml:trace>
  <inkml:trace contextRef="#ctx0" brushRef="#br0" timeOffset="29278.43">28822 16722 0,'-18'-18'16,"36"36"-16,-53-54 16,17 36-16,18-17 0,-18 34 15,1 36 1,34 53-1,36 0 1,-17-35 0,-1-19 15,-35-16-15,-18-54 15,-17-52-16,0-72 1,17-16 0,18 87-1,0 36-15,18 0 16,17 35 0,35 17-1,1 36 1,-36-18-1,-17 1-15,-18 17 16,-53 35 15,-35 0-15,17-35 0,36-35-1,70-18 16,36 0-15,-1 17 0,-34-17-16,34 18 15,-52-1-15</inkml:trace>
  <inkml:trace contextRef="#ctx0" brushRef="#br0" timeOffset="29478.6">29245 17180 0,'0'0'0,"-17"0"0,34-17 47,36-1-32,18 0 1,-18 1-1,-36-1-15,1 18 0</inkml:trace>
  <inkml:trace contextRef="#ctx0" brushRef="#br0" timeOffset="29829.64">29651 16704 0,'0'0'0,"-35"-71"16,17 36-1,-17 18 17,17 17-17,1 0-15,-1 17 16,-17 18 0,17 18-1,36 18 1,52 0-1,-17-36 1,35 18 0,-17 0-1,-71-18 1,-35-17 0,-54 17-1,1-18 1</inkml:trace>
  <inkml:trace contextRef="#ctx0" brushRef="#br0" timeOffset="30312.86">29722 16757 0,'0'0'0,"35"-35"15,53-54 1,-35 37-1,-35 34 1,-18 53 0,0 36-1,-18-1 1,36 54 0,-1-36-1,-17-53 1,18-35-1,-18-17 17,-18-72-17,1-52 1,-1 18 0,18 52-1,0 54 1,35 52-1,18 35 1,-18 1 0,36 35-1,-1 0 1,-52-18 0,-18-70-1</inkml:trace>
  <inkml:trace contextRef="#ctx0" brushRef="#br0" timeOffset="30495.65">29898 16933 0,'0'0'16,"-53"-35"0,53-18-1,35 18 1,71 0-1,-18 17 1,36-17 0</inkml:trace>
  <inkml:trace contextRef="#ctx0" brushRef="#br0" timeOffset="30846.27">30304 16598 0,'0'0'16,"-18"-17"-16,-17-1 15,17 0 1,18 54 15,18 16-15,17 19 0,53 17-1,-35-35 1,-18-35-16,18 17 15,18-17 1,-54-54 0,1-34-1,-18-54 17,0 54-32,0-1 15,0 89 16</inkml:trace>
  <inkml:trace contextRef="#ctx0" brushRef="#br0" timeOffset="31163.1">30762 16598 0,'0'-17'16,"0"-1"-16,0-17 15,0-1 1,0 54 0,0 17-1,0 36 1,18 17 0,0 18-1,17-53 1,18 0-1,35-53 1,0-53 15,-35-18-15,-35 54-16</inkml:trace>
  <inkml:trace contextRef="#ctx0" brushRef="#br0" timeOffset="31329.68">30921 16669 0,'0'0'0,"-18"17"0,-17 1 16,17-18-1,54-35 1,17 17 0,0 0-1,-18-17 1</inkml:trace>
  <inkml:trace contextRef="#ctx0" brushRef="#br0" timeOffset="31498.84">30956 16422 0,'-17'0'16,"34"0"-16,-52-18 0,0 18 15,17-17 1,36 17-1,35-18 1,52 18 0</inkml:trace>
  <inkml:trace contextRef="#ctx0" brushRef="#br0" timeOffset="32031.71">31291 16387 0,'-17'0'0,"-36"0"32,35 17-32,-17 54 31,17 17-15,36 0-1,0-53-15,17 36 16,18 35-1,0-53 1,-36-18 0,-17-70-1,-35-1 1,0-69 0,-18-37 15,0 1-16,35 71 1,18 17 0,53 35-1,35 1 1,36 52 0,-71-17-1,-18 70 1,-70 18-1,-53 35 1,35-71 0,-18 1-1,53-54-15</inkml:trace>
  <inkml:trace contextRef="#ctx0" brushRef="#br0" timeOffset="32265.58">31750 16933 0,'0'0'16,"-18"0"0,18-17-1,18 17 1,0-18-1,17 0 1,53-17 0,36-18-1</inkml:trace>
  <inkml:trace contextRef="#ctx0" brushRef="#br0" timeOffset="32901.34">32103 16475 0,'0'0'0,"-18"-18"16,-17-17 0,17 17-1,36 36 1,-18-1-1,53 36 1,-18 53 0,-35-35-1,18-36-15,-18 18 16,0-18-16,0 1 16,0-19-1,-18-52 16,18 0-15,-18-1-16,18-34 16,-17-54-1,-1 36 1,18 53 0,53 70 15,-35-17-31,35 35 15,35 17 1,-35-17 0,-36-35-16,19 17 15,-19-35 1,1-35 0,-36-53 15,1 17-16,17 36-15,-36-36 16,1 1 0,0 70-1,17 53 1</inkml:trace>
  <inkml:trace contextRef="#ctx0" brushRef="#br0" timeOffset="33282.6">32597 16475 0,'17'-18'15,"-34"36"-15,34-71 0,-17 35 16,0-35-16,-35 18 16,17 35 15,1 18-31,-19-1 15,-16 71 1,16 1 0,36-19-1,53 1 1,35-36 0,18-53-1,-18-52 1,-70-1-1,-18-35 1,-35 36 0,-18 52-1,0 54 1</inkml:trace>
  <inkml:trace contextRef="#ctx0" brushRef="#br0" timeOffset="33550.44">32791 16951 0,'0'-18'0,"0"36"0,0-71 15,0 35-15,0-17 16,0 0-1,35 17 1,36 1 0,52 17-1,-35 0 1,18-18 0</inkml:trace>
  <inkml:trace contextRef="#ctx0" brushRef="#br0" timeOffset="34083.21">32103 17127 0,'0'-17'0,"0"34"16,0-52-1,17 17-15,1 1 16,0 34 15,-18 1-31,17 17 16,-17-17-16,0 35 16,0 35-1,-17 0 1,17-35-1,17-35 1,54-1 0,17-34-1,36-18 1,-54 17 15,-35 0-15</inkml:trace>
  <inkml:trace contextRef="#ctx0" brushRef="#br0" timeOffset="34300.53">32068 17357 0,'17'-18'0,"1"18"16,52-18-1,19 1 1,-1-19 0,-18 19-1,-52-18 1,0 35 0</inkml:trace>
  <inkml:trace contextRef="#ctx0" brushRef="#br0" timeOffset="34466.78">32209 17110 0,'0'0'0,"-18"0"15,53-18 17,18 0-17,-35 18-15,52-17 16,1 17-1</inkml:trace>
  <inkml:trace contextRef="#ctx0" brushRef="#br0" timeOffset="34967.92">32685 17057 0,'0'0'15,"17"0"17,1 17-17,-18 19 1,0-19-16,-18 19 16,1 34-1,-1 18 1,1-35-1,17-35 1,0-53 15,0-18-15,0 0 0,0 18-1,35-36 1,0-35-1,-17 53 1,17 36 0,-17 52-1,-1-17-15,36 52 16,0-17 0,0 35-1,-18-35 1,-35 0-1</inkml:trace>
  <inkml:trace contextRef="#ctx0" brushRef="#br0" timeOffset="35167.61">32579 17304 0,'0'0'16,"0"-18"-1,35 0 1,1 18-16,52-17 16,0 17-1,18-18 1,-71 18-16</inkml:trace>
  <inkml:trace contextRef="#ctx0" brushRef="#br0" timeOffset="35451.37">32985 17110 0,'0'-18'15,"0"36"-15,0-54 0,0 19 32,35-1-17,0 18 1,18 18-1,0-1 1,-35 1-16,35 35 16,17 0-1,-34 0 1,-36-18 0,-18-35-1,0 0-15</inkml:trace>
  <inkml:trace contextRef="#ctx0" brushRef="#br0" timeOffset="35619.72">33196 17216 0,'-35'-36'16,"35"1"-1,-18 0-15,18-18 32,0 35-17,53 195-15,-106-319 16,53 160-16,0 17 15,-35 71 1,0-35 0</inkml:trace>
  <inkml:trace contextRef="#ctx0" brushRef="#br0" timeOffset="45853.78">26352 17851 0,'0'0'0,"18"0"78,-18 17-47,0 1-31,0 35 16,0-36 0,18 36-1,-18 36 1,0-1 0,0-53-1,0-17 1,0-36-1,-18-17-15</inkml:trace>
  <inkml:trace contextRef="#ctx0" brushRef="#br0" timeOffset="46287.52">26247 17692 0,'0'0'0,"17"0"31,-17-18-15,0 1 31,0 34-16,0 1-31,18-18 16,0 17-1,-1 1 1,1-18-1,-1-18 1,1 1 15,-36-1-15,1 18-16</inkml:trace>
  <inkml:trace contextRef="#ctx0" brushRef="#br0" timeOffset="46988.32">26741 18239 0,'0'17'0,"0"-34"0,0 52 31,17-53-15,1 1-1,-18-1 1,0-17 0,0 17-1,0 0-15,-18-17 16,1-35 0,17-19-1,-18 19 1,18 35-1,18 17 1,17 0 15,0 18-15,36 53 0,-36-18-1,0 36 1,-35 35-1,-53-18 1,0-17 0,18-54-1,0 1 1,52-18 15,1 0-31,70 0 16,1 0-1,52-35 1</inkml:trace>
  <inkml:trace contextRef="#ctx0" brushRef="#br0" timeOffset="48188.52">27270 18080 0,'-18'0'0,"36"0"0,-36-18 16,18-17-1,0 17 1,-18 18 0,1 18-1,-18 17 1,17 1-1,36-19 1,-1 1-16,18-18 31,54 0-15,-54 0-16,35-18 16,1-35-1,-36 0 1,-52 18-1,-19-18 1,-17 35 0,-17 18-1,17 36 1,18-1 0,-1 18-1,54 35 1,17-35-1,18-18 17,-35-17-32,52-18 15,36-18 1,0-17 0,-35-18-1,-36 0 1,18-53-1,-18-17 1,0 17 0,-35 36-1,-17 52 1,-1 18 15,1 0-15,-1 18-1,0-1 1,18 1 15,-17-18-15,34 0 31,-17-18 0,0 1-32,0-1 1,0 0-16,0 1 31,0 34 16,0 1-31,0 0-1,0 17 1,0 35 0,18 1-1,0-1 1,-1-17-1,-17-17-15,18 17 16,17 0 0,18-18-1,0-35 1,-35 0 0,-18-18-1</inkml:trace>
  <inkml:trace contextRef="#ctx0" brushRef="#br0" timeOffset="48773.47">27587 17851 0,'0'-18'31,"18"36"0,-1-18 0,1 0-15,0 0-16,-1 0 16,19 0-1,52 0 1,71 0-1,-1-36 1,-69 19 0,-54 17-16,18-18 15,-36 0 1,1 18 0,-53 18-1,17 0 1,1-1-1,-1 1 1,-17-18 0,17 0-1,18-18-15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27:21.017"/>
    </inkml:context>
    <inkml:brush xml:id="br0">
      <inkml:brushProperty name="width" value="0.05292" units="cm"/>
      <inkml:brushProperty name="height" value="0.05292" units="cm"/>
      <inkml:brushProperty name="color" value="#FF0000"/>
    </inkml:brush>
  </inkml:definitions>
  <inkml:trace contextRef="#ctx0" brushRef="#br0">3104 8608 0,'18'0'31,"0"0"-31,-1 0 15,1 0 1,53 0 0,34 0-1,-52 0 1,-17-18-16,-1 18 16,-18 0 15,-17-18-16</inkml:trace>
  <inkml:trace contextRef="#ctx0" brushRef="#br0" timeOffset="1318.37">3016 8590 0,'18'0'16,"-18"18"15,0-1-15,-18 1 0,18 0-1,0-1-15,0 19 16,18 34-1,0 1 1,-18-1 0,17 36-1,1-18 1,-18 1 0,17-19-1,-17-17 1,0-18-16,18 18 15,0 35 17,-1-17-17,-17-18 1,18-36-16,-18 19 16,18 17-1,-18 0 1,0-18-1,17-18 1,-17 1-16,0 0 16,0-1-1,18 1 1,-18 0 0,0-1-1,-18 19 1,18-1-1,0-17 17,0-1-1,0 1-15,0-1-1,0 1 1,18 17-1,-18 36 1,18-18 0,-18-36-1,0 1-15,17-18 16,-34 0 46,-1 0-15,18-18-15,18 18 14,-18 18-30,17-18 0,1 0-16,-1 0 31,1 0-31,17 0 16,1 0-1,-19 0-15,19 0 16,-1-18-16,0 18 15,0 0 17,1 0-17</inkml:trace>
  <inkml:trace contextRef="#ctx0" brushRef="#br0" timeOffset="3455.6">2875 10901 0,'18'-18'63,"-1"18"-48,36-17 1,36-1-1,-54 0-15,53-17 16,18 17 0,-53 1-1,-18 17 1,-53 17 15</inkml:trace>
  <inkml:trace contextRef="#ctx0" brushRef="#br0" timeOffset="4556.39">2822 10989 0,'0'-18'0,"18"18"16,-36 71 31,18-53-47,0 52 15,0-17 1,0-35-1,18 35 1,0 35 0,-1 0-1,1 18 1,-18-18 0,0 18-1,0 0 1,0 0-1,17 17 1,-17-17 0,0-36-1,18 36 1,0-18 0,-1-17-1,1-18 16,0 0-15,-1-18 0,-17 18-1,18-18 1,-18 18 0,0 0-1,0 18 1,0-18-1,18 0 1,-18-36 0,0 36-1,0 0 1,-18 53 0,0-53 15,-17 17-16,17-34 1,18-19 0,0 1 15,18-1-15,-18 1-1,18-18 1,-18 18-16,17-1 47,1-17 0,0 0-32,-1 0 1,1 0-1,17 0 1,-17 0-16,17 0 16,18 0-1,-18 0 1,-17 0-16</inkml:trace>
  <inkml:trace contextRef="#ctx0" brushRef="#br0" timeOffset="6058.67">10301 8696 0,'-18'0'16,"36"0"-16,-53 0 15,35 18 48,17-18-63,1 0 16,0 17-16,-1-17 15,36 0 1,53 0-1,-18-17 1,-17 17 0,-36-18-1,-17 18 1</inkml:trace>
  <inkml:trace contextRef="#ctx0" brushRef="#br0" timeOffset="7592.41">10160 8837 0,'0'0'15,"0"-18"-15,18 18 31,-18 18 16,0 0-31,0-1 0,0 54-1,-18 35 1,0-18-1,18-53-15,-17 71 16,-1 53 0,18 0-1,18-1 1,-1-34 0,1 35-1,0 17 1,-18-35-1,-18-53 1,18-35-16,-18 18 16,18 17 15,0 18-15,0 0-1,18-36 1,-18 1-1,0-1 1,-18-35 0,18 1-1,0-1 1,0 0 0,-17 36-1,-1-1 1,18-17-1,-18 0 1,18 0 0,18 0 15,-18-18-15,0-17-16,0 35 15,0 18 1,0-1-1,0 1 1,0-1 0,0 1-1,-18 17 1,1 0 0,17-35-1,-18 0 1,18-18-1,0 0 1,0-17 0,0 0 15,0-1-31,0 1 16,0 0-1,0-1 16,0 1-15,18-18 31,-18 18-16,0-1 16,17-17 31,1 0-62,0 0-1,-1 0 1,1 0 0,17 0-1,-17-17-15,17 17 16,18 0 0,-18 0-1,-17 0-15</inkml:trace>
  <inkml:trace contextRef="#ctx0" brushRef="#br0" timeOffset="15418.56">19632 8484 0,'0'18'79,"-18"-18"-79,1 0 15,17 18-15,-18-18 16,18 17-1,-17-17 1,34 0 0,18 0-1,1 0 17,-1 0-32,36-17 15,34-1 1,-34 18-1,-53 0 1,-36 18 15,0-1-15</inkml:trace>
  <inkml:trace contextRef="#ctx0" brushRef="#br0" timeOffset="16735.52">19456 8678 0,'0'0'0,"0"-17"16,17 17-1,-17 17 32,0 1-47,18 17 16,0 18 0,-18-35-16,0 52 15,17 1 1,-17 17-1,0 0 17,18 18-17,-18-53 1,-18 53 0,1-18-1,17-17 1,-18 34-1,18 19 1,0-18 0,0-36-1,0 19 1,0-19 0,18 18-1,-18-17 1,-18-18-1,-17 17 1,17 1 0,0-1 15,1-34-15,17 17-1,0-18 1,0 0-1,0 18 1,17-18 0,-17 18-1,0 18 1,0-18 0,0-18-1,0-17-15,0 17 16,0 35-1,0-17 1,0-17 0,0-19-1,0 19 17,0-19-17,0 1 16,18-18-31,-18-18 125,18 18-62,-1 0-32,1 0-31,0 0 16,-1 0-1,36 0 1,18-17 0,-36 17-1,-17 0-15,-1 0 16,1 0 0,-18-18 30</inkml:trace>
  <inkml:trace contextRef="#ctx0" brushRef="#br0" timeOffset="17987.46">19562 11677 0,'0'0'16,"-18"0"-1,0 0 1,1 0 0,-1 0-1,36 0 16,-1 0-31,36 0 16,18 0 0,-18-18-1,0 1 1,-18 17 0,-35 17 15,-18-17-16</inkml:trace>
  <inkml:trace contextRef="#ctx0" brushRef="#br0" timeOffset="18993.32">19509 11695 0,'0'0'0,"0"-18"0,0 0 31,0 1 0,0 34 32,17-17-63,-17 18 16,18 17-1,0 1 1,-18-19-16,17 36 15,1 18 1,-18-1 0,0 36-1,0-18 1,0-17 15,0-36-31,0 18 31,0-18-15,0-17 0,0 17-1,0 0 1,0 1 0,0-1-1,-18-17 1,18 17-1,0-17 1,0-1 0,0 1 15,18-18 110,-1-18-126,1 18 1,0 0-1,-1 0-15,1 0 16,0 0 0,35-17-1,-18 17 1,-18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28:19.389"/>
    </inkml:context>
    <inkml:brush xml:id="br0">
      <inkml:brushProperty name="width" value="0.05292" units="cm"/>
      <inkml:brushProperty name="height" value="0.05292" units="cm"/>
      <inkml:brushProperty name="color" value="#FF0000"/>
    </inkml:brush>
  </inkml:definitions>
  <inkml:trace contextRef="#ctx0" brushRef="#br0">2452 6403 0,'-18'0'16,"36"0"-16,-89 0 15,54 0-15,-1 0 16,18 18 78,18-18-79,-1 0-15,1 17 16,17-17-1,36 0 1,-36 0-16,53-17 16,18-1-1,-18 0 1,-35 18 0,-70-17 30</inkml:trace>
  <inkml:trace contextRef="#ctx0" brushRef="#br0" timeOffset="351.52">2681 6227 0,'0'0'0,"-18"0"16,1 0 0,-18 17-1,35 1 17,35-1-17,35 19 1,19-19-1,-54 1-15,35 0 16,19 17 0,-72-17-1,-70 34 1,-17 1 15,17-17-15,-18-1-16</inkml:trace>
  <inkml:trace contextRef="#ctx0" brushRef="#br0" timeOffset="5230.68">9190 6350 0,'-18'0'0,"1"0"32,-1 0-17,0 0 17,1 0-17,-1 0-15,0 18 16,36-36 46,0 18-62,17 0 16,71-18 0,35 18-1,-18-17 1,-52 17-1,-53 0-15,17 0 16,-18 0 15,-34 0 1,-1 0-1,18-18-16</inkml:trace>
  <inkml:trace contextRef="#ctx0" brushRef="#br0" timeOffset="6264.21">11624 6438 0,'-18'0'0,"36"0"0,-53 0 0,17 0 16,0 0 0,1 0-1,-18 0 1,52 0 31,1 0-47,-1 0 15,72 0 1,-1 0 0,-18 0-16,72 0 15,69 0 1,-34-17 0,-36 17-1,-53-18 1,-35 18-1,-18 0 17,-17 0-17,-1 0 1,-34 0 31,-1 0-32,0 0 1</inkml:trace>
  <inkml:trace contextRef="#ctx0" brushRef="#br0" timeOffset="13374.52">15187 9243 0,'-18'0'16,"1"0"0,-1 0-1,18 17 32,18-17 16,-1 0-63,1 0 15,0 0-15,52 0 16,107-17-1,70-1 1,0 1 0,-71 17-1,-106-18-15,89 18 16,35 0 0,-17 0-1,-54 0 1,-35 0-1,18 0 17,-35 0-17,-36 0 1,-53 0 31,18 18-47,-17-18 15,-1 0 1</inkml:trace>
  <inkml:trace contextRef="#ctx0" brushRef="#br0" timeOffset="14590.16">7355 9366 0,'18'0'32,"-18"18"-32,-35-18 15,-36 18 1,54-18 0,-1 0-16,88 0 31,72 0 0,52-18-15,-89 18-1,-52 0-15,0 0 16,-35 18 0,-36-18-1</inkml:trace>
  <inkml:trace contextRef="#ctx0" brushRef="#br0" timeOffset="15962.14">16016 9190 0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29:16.185"/>
    </inkml:context>
    <inkml:brush xml:id="br0">
      <inkml:brushProperty name="width" value="0.05292" units="cm"/>
      <inkml:brushProperty name="height" value="0.05292" units="cm"/>
      <inkml:brushProperty name="color" value="#FF0000"/>
    </inkml:brush>
  </inkml:definitions>
  <inkml:trace contextRef="#ctx0" brushRef="#br0">2558 7567 0,'-18'0'15,"36"0"-15,-54 0 0,19 0 16,-19 0-16,1 0 31,18 18-15,-19-18 0,1 17-1,-18-17 1,0 18-1,35-18-15,-17 0 16,0 18 0,17-18-1,36 0 17,0 0-32,34 0 15,37 0 1,52-18-1,0 0 1,-53 18 15,18-17-15,-35 17 0,-54 0-1,-34 0 16,-1 17-15,0-17 0,1 0-1</inkml:trace>
  <inkml:trace contextRef="#ctx0" brushRef="#br0" timeOffset="567.66">2611 7285 0,'-18'0'0,"0"0"31,36 0 16,0 17-16,-1-17-31,36 18 16,-35 0-16,52-1 15,19 1 17,-1 17-17,-53-17 1,-17 0 0,-18-1-1,-18 36 1,-35 0-1,18-18 1,0 1-16,-1-1 16,-34 18-1,34 0 1,1-36 0,17 1-1,18 0 1</inkml:trace>
  <inkml:trace contextRef="#ctx0" brushRef="#br0" timeOffset="8260.16">2434 8996 0,'-35'0'0,"17"0"15,-35 0 1,-35 17 0,53 1-1,17-18 1,36-18 15,-1 18-31,1 0 16,70 0-1,18-17 1,0-1 0,53 1-1,-18-1 1,-35 18-1,-36-18 17,-70 36-1,-35 0-15</inkml:trace>
  <inkml:trace contextRef="#ctx0" brushRef="#br0" timeOffset="8709.86">2558 8855 0,'0'0'15,"0"-18"-15,-18 0 16,36 18 46,-1 18-46,1-18-16,17 18 16,36-1-1,35 1 1,-18 0-1,-35-1 1,-36 1 0,-34 0-1,-36 34 1,-35 1 0,35-17-1,17-19-15,1 19 16,0-1-1,17-35 1</inkml:trace>
  <inkml:trace contextRef="#ctx0" brushRef="#br0" timeOffset="11758.94">5433 10707 0,'-18'0'0,"1"0"31,-1 0 47</inkml:trace>
  <inkml:trace contextRef="#ctx0" brushRef="#br0" timeOffset="14089.14">9807 6421 0,'-17'0'32,"-1"0"-17,0-18 1,1 18-1,-1 0 1,36 0 47,-1 0-32,1 0-31,17 0 15,53-18 1,54 18 0,-19-17-1,-70 17 1,70-18 0,54 18-1,-1-18 1,-35 1-1,-53 17 1,-52 0-16,17 0 16,17 17-1,-35-17 1,1 0 0,-19 0-1,1 0 1,0 0-1,-1 0 1,1 0 0,17 0 31,-52 0 15,-1 0 47,0 0-93</inkml:trace>
  <inkml:trace contextRef="#ctx0" brushRef="#br0" timeOffset="19466.93">8079 9155 0,'-18'0'15,"36"0"-15,-54 0 16,19 0-1,-1 0 48,0 0-47,1 0-1,34 0 48,1 0-48,0 0 1,-1 0 0,1 0-16,35 0 15,0-18 1,-18 18-16,36 0 15,-36 0-15,53 0 16,53-18 0,18 18-1,-36 0 1,54 0 15,-36 0-15,-53 0-1,-53 0 1,-52 0 93,-1 0-77</inkml:trace>
  <inkml:trace contextRef="#ctx0" brushRef="#br0" timeOffset="21705.12">5380 7708 0,'18'0'78,"-1"0"-47,1 0-15,17-17-1,-17 17-15,52-18 16,71 18 0,0-18-1,1 1 1,-54 17 0,18 0-1,-1 17 1,-16 1-1,-36-18 1,-18 0-16,18 0 16,35 0 15,-17-18-15,-1 18-1,-17 0 1,-35 0 15,-36 0 63,0 0-63</inkml:trace>
  <inkml:trace contextRef="#ctx0" brushRef="#br0" timeOffset="24877.22">10583 10530 0,'-17'0'16,"-1"0"15,36 0 0,-1 0-31,1-17 16,17 17-1,36 0 17,-1 0-17,19 0 1,-1 0 0,-35 0-16,70 0 15,54 0 1,-1 0-1,-88 0 1,36 0 0,-36 17-1,-18-17 1,-34 0 0,-19 0-1,1 0 63,-36 0-31,1 0-16,-1 0-15,0 18 0,1-18-1,-1 0-15,0 18 16</inkml:trace>
  <inkml:trace contextRef="#ctx0" brushRef="#br0" timeOffset="26279.12">13088 10478 0,'-18'0'0,"1"0"15,-1 0 1,1 17-16,-19-17 31,19 0-15,-1 0-1,0 0 1,36 0 78,0 0-79,-1 0-15,36 18 16,-18-18-16,54 0 31,-54 0-31,53 0 0,36 17 31,-19-17-15,-34 0 0,17 0-1,0 0 1,1 0 0,-37 0-1,-16-17 1,-1 17-1,-17 0 1,-1 0 0,1 0-1,0 0 1,-1 0 0,-17 17-1,-17-17 32,-1 0-31,0-17-1,1 17 1,-1 0-16,0 0 16,1 0-16</inkml:trace>
  <inkml:trace contextRef="#ctx0" brushRef="#br0" timeOffset="31299.93">15275 10548 0,'-17'0'16,"-1"0"-1,0 0 1,1 0 15,-1 0-15,0 0 0,1 0-1,-1 18 1,1-18-1,-1 0 1,36 0 31,-1 0-31,1 0-1,-1 0 1,36 0-16,18 0 15,-36 0 1,36 0 0,70 0-1,-18-18 1,-17 18 0,-53 0-1,-18 0 1,-17 0 15,-36 0 16,1 0 219,17-18-266,-18 18 15,0 0 1</inkml:trace>
  <inkml:trace contextRef="#ctx0" brushRef="#br0" timeOffset="33015.28">15187 10566 0,'-18'0'16,"36"0"-16,-53 0 0,17 17 15,1-17 17,34 0 14,1 0-14,-1 0-32,1 0 15,17 0 1,18 0 0,-35 0-16,35 0 15,35 0 1,18 0-1,17 0 1,-52-17 0,-18 17-1,17 0 1,19-18 0,-19 18-1,-35 0 1,1 0 15,-19 0-31,1 0 16,17-18-1,-17 18 1,-1 0-16,1 0 16,0 0-1,-1 0 1,1 0-1,0 0 17,-1 0-17,-34 0 95,-1 0-95,0 0 17</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30:08.664"/>
    </inkml:context>
    <inkml:brush xml:id="br0">
      <inkml:brushProperty name="width" value="0.05292" units="cm"/>
      <inkml:brushProperty name="height" value="0.05292" units="cm"/>
      <inkml:brushProperty name="color" value="#FF0000"/>
    </inkml:brush>
  </inkml:definitions>
  <inkml:trace contextRef="#ctx0" brushRef="#br0">6138 6350 0,'0'0'0,"18"0"78,0 0 31,-1 0-93,1 0-1,17 0 1,0 0 0,1 0-1,-19 0 1,1 0-1,0 0 1,-1 0 0,1 0-1,17 0 1,0 0 0,1 0-1,-19 0 16,1 0-15,0 0 15,-1 0-15,1 0 0,17 0-1,-17 0-15,35 0 16,0 0-1,0 0 1,-18 0 0,0 0-1,-17 0 1,17 0 0,0 0 15,36 0-16,-18 0 1,17-18 0,1 18-1,-36 0 1,0 0 0,18 0-1,18 0 1,52-17-1,36-1 1,-35 0 0,34 1-1,-16 17 1,-37-18 0,-52 1 15,18 17-16,-54-18 1,19 18 0,34-18-1,-17 18 1,88 0 0,18-17-1,-35-1 1,-54 18-1,-52-18 1,-1 18 0,-34 0 62,-1 0-47,18 18-15</inkml:trace>
  <inkml:trace contextRef="#ctx0" brushRef="#br0" timeOffset="3305.92">15787 8079 0,'-18'0'31,"1"-18"-31,-1 18 16,0 0-1,36 0 32,0 0 0,-1 0-31,1 0-1,-1 0-15,19 0 16,17 0-1,52 0 1,19 0 0,35 0 15,-53-18-15,-36 18-16,36 0 15,17 0 1,-34 0-1,-72 0 1,1 0 0,-36 0 15,1 0 0</inkml:trace>
  <inkml:trace contextRef="#ctx0" brushRef="#br0" timeOffset="47454.99">9913 8149 0,'0'0'16,"-18"0"-1,1 0 32,-1 0-47,0 18 16,1-18 0,-1 0-1,36 0 16,-1 0-31,-17 17 16,18-17 0,17 0-1,36 18 1,17-18 0,-17 0 15,-18 0-31,35 0 15,35 0 1,1-18 0,-1 18-1,-52-17 1,35 17 0,-1 0-1,37 0 1,-1 0-1,-35 0 1,70 0 0,-17-18-1,-18 18 1,-71 0 15,-34 0-31,34 0 16,36 0-1,17 0 1,1 0 0,-36 0-1,36 0 1,-19-17 0,-34 17-1,-36 0 1,18 0-1,-18 0 1,18 0 0,18 0-1,-18 0 1,35 0 15,-35 0-15,-35 0-1,-36 0 48,18-18-47,-18 18-1,1 0 1,-1 0-1</inkml:trace>
  <inkml:trace contextRef="#ctx0" brushRef="#br0" timeOffset="106.24">17251 8149 0,'0'0'0,"0"-17"16,0-1-1,35 0 1,-35 1-16,18 17 16,-1 0 15,-17 17-15,0 19-1,0-19-15,-17 18 16,-1 18-1,0 0 1</inkml:trace>
  <inkml:trace contextRef="#ctx0" brushRef="#br0" timeOffset="772.87">18027 8326 0,'0'0'16,"-35"-36"-16,17 19 15,0-1 1,18 36 15,18-1-15,-18 19-1,18 52 1,-18-18 0,17-34-16,-17 34 15,0-35-15</inkml:trace>
  <inkml:trace contextRef="#ctx0" brushRef="#br0" timeOffset="1839.64">18344 8167 0,'0'-18'0,"0"36"16,0-53-16,0 17 15,18 18-15,0 0 31,-18 18-15,0-1 0,-36 36-1,-34-35 1,17-18 0,35 0-16,-17-18 15,17-17 1,54-18-1,34 18 1,18 17 0,-35 18 15,-17 18-31,-1 17 16,0 71-1,-70 0 1,0-54-1,-36 19 1,18-36 0,36-17-1,17-53 1,35-1 0,35 1-1,54 35 1,-1 0-1,18 0 1,-70-18 0,35-17 15,-53-53-15,-53 0-1,0 17 1,-36 1-1,-16 70 1,-1 17 0,0 19-1,35-1-15,18 0 16,18 36 0,70-36-1,35 18 1,-17-35-1,0 17 1,-53 18 0,-71 0 15,-52 0-15,-1-36-1,-17 1 1,35-36-1,53-35 1,35-17 0,54-54-1,-1 1 1,-71 52 0,-52 18-1,-35 53 1,-107 18-1</inkml:trace>
  <inkml:trace contextRef="#ctx0" brushRef="#br0" timeOffset="6445.05">18115 8237 0,'0'-17'16,"-35"-19"15,17 19-15,1-1-1,-1 18 1,0 0 0,1 0-16,-1 18 15,-35 35 1,18 0-1,35 17 1,17-17 0,36 35-1,18 0 1,0-17 15,-36-18-15,-18 0-1,-52 0 1,-35-36 0,17 1-1,35-18-15,-17 0 16,-1-18 0,36-34-1,0 34-15</inkml:trace>
  <inkml:trace contextRef="#ctx0" brushRef="#br0" timeOffset="8130.19">17868 8520 0,'0'-18'0,"0"36"0,18-36 0,-1 0 16,-17 1 0,18 17-1,-53 0 32,17 17-47,1 1 16,-19 35-1,36-18 1,0-17-16,106 17 16,0-17-1,123-36 1,18-35 0,-106 0-1,-53-53 1,-158 18-1,-177 35 1,-18 36 0,107 52-1,52 53 17,106 36-17,106-19 1,88-34-1,-18-71 1,53-18 0,-35-52-1,-141-36 1,-106 35 0,18 36-16,-88-18 15,-124 36 1,53 69-1,123 1 1,36 53 0,123-18-1,124-52 17,52-72-17,-105-17 1,-18-88-1,-141 0 1,-141 18 0,-18 105-1</inkml:trace>
  <inkml:trace contextRef="#ctx0" brushRef="#br0" timeOffset="10835.41">18062 6773 0,'0'-17'0,"0"34"0,0-52 15,0 17 1,0 1-16,-35-1 16,-18 1-1,-35 17 1,17 17 0,36 1-16,-18 17 15,-17 18 1,52 0-1,36-35 17,17-1-17,53-17 1,18 18 0,0-1-1,-36 1 1,-52 17-1,-36 18 1,-35 0 0,-35-18-1,53-17 1,-18-36 0,35-17-1,36-35 1,35 34-1,-18 19 1,36-19 0,-36 19-16,36 17 15,17 35 1,-53 36 0,-17-18-1,-36-1 1,-17-16-1</inkml:trace>
  <inkml:trace contextRef="#ctx0" brushRef="#br0" timeOffset="11016.75">18133 6756 0,'0'0'0,"0"-36"15,0 1-15,0 18 16,-18-1-16,18 0 31,18 36 0,-1 0-31</inkml:trace>
  <inkml:trace contextRef="#ctx0" brushRef="#br0" timeOffset="11535.71">18362 6862 0,'-18'-18'0,"36"36"0,-53-54 16,17 19 0,18-1 15,18 18-16,-18-18-15,70 18 32,1 0-17,-36 0-15,18 18 16,-18 17 0,-52 1-1,-36 16 1,35-16-1,-17-1 1,35 18 0,35-18-1,0 0 1,-17-17-16,17 17 16,36 18-1,-18 0 1,-36-18-1,-52 1 17,18-19-32,-36 1 15,-88-18 1,35-18 0</inkml:trace>
  <inkml:trace contextRef="#ctx0" brushRef="#br0" timeOffset="11968.92">18874 6932 0,'0'-18'16,"0"36"-16,0-53 0,-18 17 31,18 36-16,0-1 1,18 1 0,-1 0-1,36-1 1,0-17 0,-18 0-16,36-17 15,-1-36 1,-87-18-1,-36 36 1,-18 35 0,36 0-16,-18 35 15,-35 53 1,53 18 0,52-18-1,19-35 1,17 0-1</inkml:trace>
  <inkml:trace contextRef="#ctx0" brushRef="#br0" timeOffset="31342.29">4180 15081 0,'0'0'16,"-35"0"-1,18 0 1,-19 0-1,19 0 48,-1-17-47,36 17 46,-1 0-46,1 0-1,0 0 1,-1 0-16,36-18 16,71 18-1,52-18 1,-17 1-1,-54-1 1,-69 18 0,-1 0-1,-53 18 17,1-18-32,-1 17 15,0-17-15,1 0 16,-1 0-1</inkml:trace>
  <inkml:trace contextRef="#ctx0" brushRef="#br0" timeOffset="31908.59">4410 14905 0,'-18'0'0,"18"-18"31,-18-17-15,36 35 30,0 0-30,-1 18-16,19-1 16,34-17-1,-35 18-15,54-18 16,-36 0-16,35 17 16,18-17-1,-53 0 1,-36 18-1,-34 0 17,-36 35-17,-36 17 1,54-34-16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2-02T09:32:09.246"/>
    </inkml:context>
    <inkml:brush xml:id="br0">
      <inkml:brushProperty name="width" value="0.05292" units="cm"/>
      <inkml:brushProperty name="height" value="0.05292" units="cm"/>
      <inkml:brushProperty name="color" value="#FF0000"/>
    </inkml:brush>
  </inkml:definitions>
  <inkml:trace contextRef="#ctx0" brushRef="#br0">9842 6773 0,'-17'0'16,"34"0"-16,-52 0 0,18 0 15,-1 0-15,-35 0 16,35 0 0,18 18 31,18-18-32,0 18 1,-1-18-16,36 0 31,35 0-15,54-18-1,-37 0 1,-52 18 0,-35 0-1,0 0 1,-18 18-1</inkml:trace>
  <inkml:trace contextRef="#ctx0" brushRef="#br0" timeOffset="1653.46">16757 4745 0,'0'-18'32,"0"1"-32,-18-1 15,18 0 16,-17 18-15,17 18 47,0 0-48,0-1-15,0 1 16,17 52-1,-17 19 1,0-54-16,18 71 16,-18-71-16,0 53 15,18 0 1,-1-35 15,1-35-15,-18-36 15,0 1-15</inkml:trace>
  <inkml:trace contextRef="#ctx0" brushRef="#br0" timeOffset="2068.94">16633 5203 0,'0'-17'0,"0"34"0,0-52 16,0 53 15,0-1 0,0 1-15,18 17-1,0 1 1,35-1 0,-18-17-1,0-18 1,-17 0-16,17-36 15,-17 1 1,17 0 0,-35 17-1</inkml:trace>
  <inkml:trace contextRef="#ctx0" brushRef="#br0" timeOffset="3003.95">22437 4727 0,'0'0'0,"0"-17"15,0-1 1,0-17 0,0 17-1,-18 0 1,0 18 0,18 18 15,-17 35-16,-1-18 1,18 0-16,0 71 16,0 18-1,0-54 1,18 19 0,-1-37-1,-17-34 1</inkml:trace>
  <inkml:trace contextRef="#ctx0" brushRef="#br0" timeOffset="3572.71">22225 5080 0,'0'0'16,"-18"-18"0,18 1 15,18 17 0,-18 17-15,18-17-1,-18 36 1,35 17 0,-17-18-1,-18 0-15,35 18 16,-18-35 0,19-1-1,17-34 1,-18-19-1,0 1 1,0-18 15,-35 36-15</inkml:trace>
  <inkml:trace contextRef="#ctx0" brushRef="#br0" timeOffset="5239.06">16722 6650 0,'0'0'0,"-18"0"16,0 0-1,1 0 1,34 0 46,1 0-62,0 0 16,-1 0-16,19 0 16,87-18-1,1 1 1,87-1 0,-52 18-1,-53 0 1,-71 0-1,0 0 1,-17 0 0,0 0-1,-18-18 17,-18 18-17</inkml:trace>
  <inkml:trace contextRef="#ctx0" brushRef="#br0" timeOffset="6825.32">22490 6579 0,'0'0'16,"-18"0"-1,18 18 1,-18-18 0,36 0 30,0 0-30,-1 0-16,18 0 16,89 0-1,17-18 1,0 18 0,-70 0-1,-1 18 1,-52-18 15,-36 0 0,1 18-31,-1-18 16,0 0-16</inkml:trace>
  <inkml:trace contextRef="#ctx0" brushRef="#br0" timeOffset="19491.5">21590 15416 0,'0'-17'0,"0"-1"16,-18 18-1,1 0 1,-19 0-1,19 0-15,-36 0 16,35 0-16,1 18 16,-36-18-1,17 17 1,54-17 78,0 0-94,-1-17 15,72 17 1,87-36 0,0 19-1,-70-1 1,-53 18-16,35 0 15,0 0 1,-52 0 0,-19 0-1,-52 0 1,17 0-16,-34 0 16,34 0-16,-53 18 15,36-18 1</inkml:trace>
  <inkml:trace contextRef="#ctx0" brushRef="#br0" timeOffset="20042.16">21484 15169 0,'0'0'16,"0"-17"-16,18-1 16,17 1-1,-35-1 16,18 18-15,-36 0 0,-35 35-1,-35 0 1,17 1 0,36-19-16,-35 36 15,17-17 1,35-1-1,18-18 1,18-17 47,-1 0-63,1 0 0,35 18 15,70 17 16,1 1-15,-1 17 0,-70-18-16</inkml:trace>
  <inkml:trace contextRef="#ctx0" brushRef="#br0" timeOffset="45438.75">7938 7602 0,'0'-17'0,"-18"-19"31,0 36-15,18-17-1,0 34 32,18-17-31,-18 18-16,0 17 16,18 1-1,-18-19-15,17 36 16,1-18-16,-1 18 15,19 18 1,17-18 0,-18-18-1,-17-35 1,17 18 0,18-36-1,0-35 1,-18-17-1,-35 17 1,0 17-16,-18-16 16,18-1-1,-17 53 1</inkml:trace>
  <inkml:trace contextRef="#ctx0" brushRef="#br0" timeOffset="47055.14">8731 7479 0,'-17'0'31,"-1"0"0,0 18-31,1-1 16,-36 18 0,-18 18-1,18 0 1,18-17 15,17-19-31,1 36 16,17-35-16,0 35 15,17 0 1,36-18 0,0-17-1,18-36 1,-1-17 0,-34-54-1,-19 1 1,-34 18-1,17 52-15,-18-35 32,18 71-17,0-1 1,18 36 0,17 35-1,0 1 1,36-36-1,-1-53 1,-17 0 0,18-71-1,-18-52 1,-36-54 0,-17 71-1,0 71-15,-17-36 16,-1 36-1,18 88 1,-18 71 0,18-19 15,36 37-15,-1-54-1,0-18 1,-17-52-1,-18-36 17,0 1-32,-18-36 15,-35-18 1,-17 36 0,17 35-1,0 35 1,18 36-1,35-18 1,17-36 0,19 19-1,34 17 1,36-36 0,0-34-1,-53-19 1,17-70-1,-52-35 1,-36-17 0,1 69-1,-1 36 1,18 36 0,0 52-1,0 36 1,18 34-1,-1-16 1,1 34 15,17-35-15,0-35 0,-17-53-1,0 0-15,-18-70 31,-18 52-31,0-35 16,-17 0 0,-18 0-1,18 53 1,0 36 0,35 34-1,0 1 1,17-36-1,54 18 1,-1-53 15,-34 0-31</inkml:trace>
  <inkml:trace contextRef="#ctx0" brushRef="#br0" timeOffset="47473.71">9525 7638 0,'0'-18'16,"0"36"-16,-18-54 0,18 19 15,18-1 1,0 18 0,-1 0-16,19 0 15,34 18 1,1 35-1,-18 17 17,-18 18-17,-35-35 1,0 18 0,-35-53-1,17-18 1,0-36-1,1-34 1,34-54 0,19 18-1,-1 53 1,-18 36-16,1 17 16,17 0-1</inkml:trace>
  <inkml:trace contextRef="#ctx0" brushRef="#br0" timeOffset="50012.07">10989 7461 0,'0'0'0,"0"-17"16,-18 17 93,18 17-93,-17-17 0,-1 18-16,18 0 15,-53 34 1,-17 19-1,34-18 1,19-35-16,-19 17 16,1-18-1,18 1 1,17 0 15,-18-18-15,18 17 15,-18-17-15,36 0 15,-18 18-15,35-18-1,-17 18 1,-1-18-16,19 0 15,34 17 1,1 1 0,-1 0-1,1-1 1,-53-17 0,-1 0 15,-17 18 0</inkml:trace>
  <inkml:trace contextRef="#ctx0" brushRef="#br0" timeOffset="51994.86">11730 7285 0,'0'0'16,"-18"-18"-16,18 1 16,-17-19 15,17 19-16,0 34 32,17 1-47,-17 17 16,36 53 0,-36-17-1,0-36-15,17 53 16,-17-17-1,18 0 1,17 17 0,18-35-1,0-36 17,0 1-17,-18-18 1,-17-18-16</inkml:trace>
  <inkml:trace contextRef="#ctx0" brushRef="#br0" timeOffset="52245.1">12118 7549 0,'0'0'0,"18"-17"16,-18 34 31,0 1-47,17 0 0,-17 35 31,18-18-31,-1 18 16,19 17-1,-19-17 1</inkml:trace>
  <inkml:trace contextRef="#ctx0" brushRef="#br0" timeOffset="52429.39">12065 7338 0,'0'-36'16,"0"72"-16,0-89 0,0 35 0,0 1 15,18-1 1,-1 18 0,19 35-1</inkml:trace>
  <inkml:trace contextRef="#ctx0" brushRef="#br0" timeOffset="53263.8">12382 7673 0,'0'0'0,"0"-18"15,0 1-15,0-1 16,0 0-1,18 1 1,0 17 0,17 17-1,0 19 1,-35-19 0,36 54-1,-19-1 1,-17 1-1,0-36 1,0-52 15,0-19-15,-17-34 0,17-1-1,0 36-15,0-18 16,35-18-1,-17 54 1,-1 17 0,36 35-1,0 36 1,-18 17 15,-17-18-15,0-17-1,-18-35 1,-18-18 0,0-18-1,-17-35 1,17-52 0,18 52-1,0-36 1,36 54-1,17 18 1,-1 17 0,37 52 15,-19 19-15,-34 17-1,-36 18 1,-18-71-1,18 18 1</inkml:trace>
  <inkml:trace contextRef="#ctx0" brushRef="#br0" timeOffset="53498.27">13335 7620 0,'0'0'0,"18"-18"0,-1-35 16,-17 36-1,-17 17 1,-1 35 0,0 18 15,18 35-15,18-35-1,0 0 1</inkml:trace>
  <inkml:trace contextRef="#ctx0" brushRef="#br0" timeOffset="53663.6">13035 7338 0,'0'-36'15,"0"72"-15,-17-89 0,17 18 0,0 17 16,0-17-1,17 35 1,-17 17 0</inkml:trace>
  <inkml:trace contextRef="#ctx0" brushRef="#br0" timeOffset="53963.38">13388 7161 0,'18'-17'0,"-36"34"0,53-52 16,-17 35 0,-1 18-1,-17 17-15,18 36 16,0 70-1,35 17 1,-36-52 0,1-70-1,17 34 1,-35-52-16,18 35 16</inkml:trace>
  <inkml:trace contextRef="#ctx0" brushRef="#br0" timeOffset="54146.9">13511 7602 0,'-17'-17'16,"34"34"-16,-34-52 0,-1 17 0,0-17 16,18 18-1,18-1 1,53 0-1,-18 1 1</inkml:trace>
  <inkml:trace contextRef="#ctx0" brushRef="#br0" timeOffset="54597.77">14023 7302 0,'0'0'0,"0"-17"0,18-1 15,-18 1 1,17-1-1,-17 36 48,18 17-47,-18-18-16,17 54 15,-17 70 1,0 18-1,-17-18 1,17-70 0,17-1-1,36-52 1,53-53 0,-70-1-1</inkml:trace>
  <inkml:trace contextRef="#ctx0" brushRef="#br0" timeOffset="54782.14">14041 7214 0,'-18'-17'0,"36"34"0,-36-52 15,36 17 1,17 1-1,35 17 1,-34 0-16,52 0 16</inkml:trace>
  <inkml:trace contextRef="#ctx0" brushRef="#br0" timeOffset="55098.95">14376 7426 0,'0'-18'16,"0"36"-16,0-53 0,0 17 0,0 0 16,0 1-1,0 34 16,17 1-31,-17 35 16,18 53 0,0 0-1,-1-36 1,-17 1 0</inkml:trace>
  <inkml:trace contextRef="#ctx0" brushRef="#br0" timeOffset="55784.47">14693 7161 0,'0'-17'0,"0"34"0,0-52 16,0 17 15,0 1 0,18 17 0,-1 0-15,1-18-16,53 18 31,-36 0-15,-17 0-16,17 0 16,-35 18 30,0-1-30,0 19 0,0 17-1,-18 52 1,1-34 0,-1-18-16,0 35 15,18-53-15,0 54 16,0 16 15,36-34-15,-1-36-1,-18 1 1,19-1 0,-19-17-1,-52 17 1,-18-18-1,-53 1 1,-35-18 0</inkml:trace>
  <inkml:trace contextRef="#ctx0" brushRef="#br0" timeOffset="57784.17">15910 7673 0,'18'0'16,"-36"0"-16,54 0 15,-19 0 1,1 18 0,-1-1-1,1 1 1,0-18-16,-1 35 16,1 0-1,0 1 1,-54-19-1,19-17 1,-1 0-16,-17 0 16,0-35-1,-1-53 1,36 17 0,0-70-1,36 0 16,-19 53-15,-17 17 0,-17 54-1,-1-1 1,-35 53 0,0 18-1,18 18 1,35-54-16,0 54 15,35 35 1,71-18 0,35 0-1,0-17 1,-70-36 0,-1 18-1,-34 18 16,-36-36-15,-36 0 0,19-17-16,-19-1 15,-17-17 1,0-35 0,36 0-1,17 17-15,17-35 16,19-17-1,34 17 1,19 35 0,-54 18-1,18 18 1,-18 17 0,-17 18 15,17-18-16,-35 1 1,-35-54 15,17 18-31,-35-35 16,-53-54 0,53 1-1,-17-53 1,52 0-1,0 35 1,18 53 0,36 0-1,-19 36 1,19 17 0,-19 53 15,19 35-16,17 53 1,-18 0 0,18 0-1,-36-70 1,1-36-16,0 36 16,-1-1-1,1-17 1,0-35-1,-1-18-15,1 0 16,-1 0 0</inkml:trace>
  <inkml:trace contextRef="#ctx0" brushRef="#br0" timeOffset="61655.12">22789 6615 0,'18'0'16,"0"0"62,-1 0-63,1 0 1,35 0 0,-18 0-16,71 0 15,88 0 1,18 0-1,-18-18 1,-36 18 0,-87 0 15,-36 0-15,-17 0-1,-36 0 16,1 0-15,-19 18-16</inkml:trace>
  <inkml:trace contextRef="#ctx0" brushRef="#br0" timeOffset="80951.89">19667 1764 0,'0'0'0,"0"-18"15,0 1 1,-35 17 0,17-18-1,18 36 16,0 17-15,0 35 0,18 19-1,-18-54-15,0 35 16,18 36 15,17-18-15,-17-35-1,-1-35 1,-34-36 15,-1-35-15,0 18 0,18 0-16,-17 0 15,17-18 1,17 17-1,1 36 1,35 0 0,0 18-1,35 17 1,0 1 15,-53 34-15,-87 1-1,-37-18 1,-34 0 0,52-36-1,36-17 1,35-17-16</inkml:trace>
  <inkml:trace contextRef="#ctx0" brushRef="#br0" timeOffset="81302.89">20038 2081 0,'0'0'0,"0"-17"0,17 17 16,1 0 15,0 17-16,-1 1 1,1 35 0,0-35-16,52 52 15,-17-35 1,18-17 0,-18-36-1,-1-35 1,-34 18-1,-18-53 1,-35 35 0,17 53-1</inkml:trace>
  <inkml:trace contextRef="#ctx0" brushRef="#br0" timeOffset="81689.02">20655 2046 0,'0'-35'16,"0"70"-16,0-88 0,0 36 0,18-1 16,-18 36-1,0-1-15,17 18 16,1 54-1,0 16 1,-1-34 0,1-36-1,-18-17 1,-35-89 15,-1 18-15,-34-88-1,35 36 1,-1-37 0,36 90-1,18 69 1</inkml:trace>
  <inkml:trace contextRef="#ctx0" brushRef="#br0" timeOffset="81869.92">20532 2134 0,'0'0'16,"0"-17"0,17-19-1,54 1 1,-1 17-16</inkml:trace>
  <inkml:trace contextRef="#ctx0" brushRef="#br0" timeOffset="82136.59">20955 1870 0,'0'-18'16,"0"36"-16,-18-36 0,18 0 15,0 36 1,0 0 0,53 70-1,-17-18 1,-19-34 0,18 52-1,-17-53-15,0 18 16,-1 0-1,19-35-15</inkml:trace>
  <inkml:trace contextRef="#ctx0" brushRef="#br0" timeOffset="82303.45">21008 1764 0,'-35'-18'0,"70"36"0,-106-53 15,54 35 1,17-18-16,53 18 31,17-18-31</inkml:trace>
  <inkml:trace contextRef="#ctx0" brushRef="#br0" timeOffset="82637.87">21467 1852 0,'-18'0'31,"0"35"-15,1-17-16,-1 17 15,-17 71 1,52-18 15,19-52-31,87-1 32,1-88-17,-72-35 1,-52 0-1,-88-36 1</inkml:trace>
  <inkml:trace contextRef="#ctx0" brushRef="#br0" timeOffset="83137.87">21678 1746 0,'-17'-17'15,"34"34"-15,-52-87 0,35 52 32,0-17-17,18 35-15,17-18 16,-18 1-16,54 17 15,35-18 1,0 36 0,-71-1-1,-17-17-15,17 35 16,-35 36 0,-35 17-1,-18 36 1,53-36-1,17 18 1,89 17 15,-53-88-15,0-17 0,-35-18-16,-18 18 15,-71 17 1,-70-17-1,88-1-15</inkml:trace>
  <inkml:trace contextRef="#ctx0" brushRef="#br0" timeOffset="83755.08">23301 1746 0,'0'-17'16,"0"34"-16,-18-52 0,18 17 15,0 36 17,18 0-17,-18-1-15,18 89 16,17-35 0,18 70-1,17-53 1,-52-35-1</inkml:trace>
  <inkml:trace contextRef="#ctx0" brushRef="#br0" timeOffset="84155.86">23319 2152 0,'-36'-35'16,"72"70"-16,-89-88 0,35 0 15,0 35-15,18-34 16,71-1-1,35 17 1,0 19 0,52-19-1,-52 36 1,-53 0 0,-53 18-1,-18 35 1,1 0-1,17 17 1,17-17 15,36-35-15,-17 0 0,34-54-1,-34-17 1,-36-52-1,-36 52 1,-52 17 0</inkml:trace>
  <inkml:trace contextRef="#ctx0" brushRef="#br0" timeOffset="84624.75">24871 1482 0,'0'-18'16,"0"36"-16,0-54 0,0 54 47,0 53-32,17 17 1,-17-35-16,18 35 16,35 53-1,18-35 1,-1-53 15,-35-36-15,-17-34-1,0-54 1,-36-17 0,0 35-1,-17 53 1,0 0-1</inkml:trace>
  <inkml:trace contextRef="#ctx0" brushRef="#br0" timeOffset="84973.09">25453 1782 0,'-18'-36'15,"36"72"-15,-53-125 0,35 54 16,-18 0 0,0 35-1,1 17 1,17 19 0,17 52-1,54-18 1,35-17-1,-18-17 1,-35-54 0,-18-17-1,-35-53 1,-17-1 0,-1 54-1</inkml:trace>
  <inkml:trace contextRef="#ctx0" brushRef="#br0" timeOffset="85374">25859 1570 0,'17'-18'15,"-34"36"-15,34-53 0,1 17 16,-18 0-16,18 18 15,-18 36 1,35 34 0,0 54-1,18-19 1,-18-34 0,1-53-1,-54-54 16,-17-34-15,17 17 0,-53-71-1,-17-87 1,53 34 0,17 124-1,89 89 1,-36-19-16</inkml:trace>
  <inkml:trace contextRef="#ctx0" brushRef="#br0" timeOffset="85541.29">25964 1640 0,'-17'0'0,"34"0"0,-69 0 16,52-17-1,0-1 1,52 1 0,54-19-16</inkml:trace>
  <inkml:trace contextRef="#ctx0" brushRef="#br0" timeOffset="85840.68">26670 1199 0,'-18'-17'0,"36"34"0,-53-34 0,17 17 16,0 35 0,36 36-1,17-1 1,18 54 15,18 34-15,-1-16-1,-34-37 1,-1-52 0,-17-53-16</inkml:trace>
  <inkml:trace contextRef="#ctx0" brushRef="#br0" timeOffset="86023.93">26776 1199 0,'-53'-17'0,"106"34"0,-124-52 16,18 18-16,71 17 31,17 0-16,53 0 1,54 0-16</inkml:trace>
  <inkml:trace contextRef="#ctx0" brushRef="#br0" timeOffset="86626.75">27393 1235 0,'-17'-18'16,"34"36"-16,-52-36 0,0 0 15,-18 1 1,17 34 0,-34 36-1,17 18 16,53-18-15,35-18 0,71 18-1,35-18 1,-17-17 0,-54 17-1,-35-35-15,1 18 16,-19 17-1,-52 18 1,-53-35 0,17-18-1,-17-18 1,18-17 0,70-18-1,53-18 16,35 36-15,53 35 0,-18 18-1,-34 35 1,-72-18 0,-17 53-1,-17-35 1,-1-18-1</inkml:trace>
  <inkml:trace contextRef="#ctx0" brushRef="#br0" timeOffset="86792.85">27834 1111 0,'-17'-17'0,"34"34"0,-52-52 15,17 35 1,1 18 0,34-1-16</inkml:trace>
  <inkml:trace contextRef="#ctx0" brushRef="#br0" timeOffset="87409.6">28081 1288 0,'0'-18'0,"0"36"0,0-54 0,35 1 31,-17 17-15,0 18-16,17-17 15,36 17 1,34 17 0,-34 1-1,-53 17 1,-36 1-1,-53 34 1,-17 18 0,35-17-1,18-36 1,17 1 0,36-19 15,53 1-16,-1-1 1,54 1 0,-19 17-1,-52 1 1,-53 17 0,-17-1-1,-36 1 1,-35 0-1,17-53 1,36 0 0</inkml:trace>
  <inkml:trace contextRef="#ctx0" brushRef="#br0" timeOffset="87892.83">28857 1358 0,'-17'0'15,"34"0"-15,-70-17 0,36 17 0,-19 0 16,-17-18 0,18 18-1,35 18 1,35-1-1,18-17 1,0 18-16,18-18 16,52 17-1,-52-52 1,-36-18 15,-35 0-31,-35 0 31,-36 53-15,-17 18 0,0 35-1,35 0 1,18 35 0,35 0-1,70-17 1,36-1-1,-53-70 1</inkml:trace>
  <inkml:trace contextRef="#ctx0" brushRef="#br0" timeOffset="88127.54">29351 1358 0,'-18'0'16,"36"0"-16,-53 0 0,17 0 16,-17-17-1,70 17 17,18-18-17,-18 0-15,36 1 16,-18-1-16</inkml:trace>
  <inkml:trace contextRef="#ctx0" brushRef="#br0" timeOffset="88426.93">29827 1023 0,'0'0'0,"0"-18"31,0 36 1,0 0-17,0 17 1,18 53-1,-18-17 1,0-36-16,18 36 16,-18-54-16,17 18 15</inkml:trace>
  <inkml:trace contextRef="#ctx0" brushRef="#br0" timeOffset="89011.1">29669 811 0,'0'0'0,"17"0"31,1 0-15,88-17-1,0 17 1,-36-18 0,89 0-1,35 1 1,-88-1-1,-71 18 1,-70 18 15,-36 35-15,1 0 0,34 0-1,19-36-15,-19 71 16,36-17-1,53 70 1,18 0 0,-1-35-1,-34-53 17,-36-35-32,0-1 15,-71 19 1,-70 16-1,88-34-15</inkml:trace>
  <inkml:trace contextRef="#ctx0" brushRef="#br0" timeOffset="89662.69">30621 1446 0,'0'-17'15,"-18"17"1</inkml:trace>
  <inkml:trace contextRef="#ctx0" brushRef="#br0" timeOffset="97288.84">18098 7355 0,'0'-17'0,"0"34"0,-18-34 0,0-1 16,1 36 15,-1 17-15,18-17-1,-18-1-15,18 36 32,0-17-17,0-19-15,0 36 16,18 35 0,17 0-1,1-52 1,34 34-1,18-34 1,18-36 0,-53-18-1,-18 0-15,18-35 16,-18-52 0,-17-1-1,-36 0 1,1 71-1,-1 35 1,1 17 0</inkml:trace>
  <inkml:trace contextRef="#ctx0" brushRef="#br0" timeOffset="98891.32">19032 7585 0,'0'-18'15,"0"36"-15,18-54 0,-18 1 16,0 18-16,-18-19 16,-35 19-1,18 34 1,-35 36-1,-1 18 1,18 17 15,35-35-15,36-18 0,17-35-1,54-18 1,-19-34-1,-52-1 1,-1 35-16,-17-17 16,18 17-1,-18 53 1,18 54 0,-1-37-1,19 1 1,69-17-1,19-54 17,-18-53-17,-53-17 1,-18-88 0,-35-18-1,-18 70 1,1 107-1,-19 52 1,19 88 0,17-17-1,17 35 1,19-35 0,-1-35-1,-17-54 1,-36-69 15,18 34-15,-18-53-16,-35 1 15,18 52 17,-18 36-17,36 70 1,-1 0-1,71-35 1,35-53 0,-17-18-1,52-52 1,-35-36 0,-35-70-1,-35 17 1,-18 88-1,-18 36 17,1 70-17,-1 71 1,18 0 0,35 53-1,18-53 1,0-36-1,-35-52 1,-1-36 0,-17-52-1,-35-19 1,-36 1 0,19 71-1,34 17-15,-17 17 16,-18 54 15,53-1-31,35 1 31,18-36-15,35 0 0,0-52-1,-52-18 1,-19-1-1,1-52 1,-1 18 0,19 17-1,17 53 1,17 35 0,-52-17-16,35 34 15,17 37 1,-34-19-1,-19-17 17,-17-35-17,-35-36 1,17-35 0,18-53-1,0 36 1,36-18-1,-1 70 1</inkml:trace>
  <inkml:trace contextRef="#ctx0" brushRef="#br0" timeOffset="99142.69">21078 7567 0,'-17'-18'16,"34"36"-16,-52-36 0,18 18 15,-1 0 1,36-17 15,-1 17-31,36-18 16,53 1-1,-18-19 1</inkml:trace>
  <inkml:trace contextRef="#ctx0" brushRef="#br0" timeOffset="99340.93">21184 7320 0,'0'0'0,"-17"-18"0,17 1 0,-18 17 16,18 0-1,0 35 17,0 71-17,18-18 1,-1 53 0,1-70-16</inkml:trace>
  <inkml:trace contextRef="#ctx0" brushRef="#br0" timeOffset="99959.68">21908 7373 0,'17'-18'15,"-34"36"-15,34-53 0,-17 17 16,-17-17-16,-1 35 16,0-35-1,-52 35 1,17 0 0,35 35-1,-17 0 1,35 18-1,53 18 1,17-1 0,19 1-1,-1-1 1,-53-52 0,-35 17-1,-35 0 1,-18-17-1,35-18 1,-17 0 0,-18-35-1,53-18 1,35-35 0,18 35-1,35 18 1,18 52-1,-35 36 1,-36 35 0,-35-35-1,-18 18 1,-17-36 0</inkml:trace>
  <inkml:trace contextRef="#ctx0" brushRef="#br0" timeOffset="100140.75">22172 7232 0,'0'-35'0,"0"70"0,-18-88 16,-17 35-1,35 1 1,18 52-1,-1-17-15</inkml:trace>
  <inkml:trace contextRef="#ctx0" brushRef="#br0" timeOffset="100691.35">22419 7373 0,'-18'0'16,"18"-18"-16,-17 1 16,-1-1-1,18-17 1,18 17 15,17 1-15,-17 17-16,35 0 15,-36 0-15,54 17 16,-18 18 0,-36 36-1,-34 0 1,-1-54-16,-17 54 16,-18 17-1,18-35 16,35-18-15,35-17 0,-18-1-16,72 1 15,52 17 1,0 18 0,-71 0-1,-87-17 1,-54 16-1,-52 1 1,17-35 0,35-18-1,54 0-15</inkml:trace>
  <inkml:trace contextRef="#ctx0" brushRef="#br0" timeOffset="101292.82">23107 7567 0,'0'-18'15,"0"-17"1,0 88-16,0-123 16,0 87-1,0 1 1,0 17-1,18-17 1,-1-1-16,36 19 16,0-36-1,35-18 1,-17-35 0,-54 0-1,1 18 1,-18-18-1,-18-35 1,-34 35 0,-54 53-1,35 35 1,36-17-16,-36 35 16,1 53-1,52-1 1,36-16-1,35-54 1,-18 0-16,18-17 16,70-1-1,-17-17 1,-71-17 0,1-1-1,-54 0 32,0 18-31,1 18-16</inkml:trace>
  <inkml:trace contextRef="#ctx0" brushRef="#br0" timeOffset="104704.67">24871 7020 0,'0'0'0,"0"-17"31,-18 17 32,18 17-63,-17-17 15,-36 53 1,-18 18 0,18-1-1,18-34-15,-18 16 16,-18 37-1,36-54 1,18-17 0,34-18 15,1 0-15,52-18-1,1 18 16,-18 0-31,35-18 16,71 1 0,-53 17-1,-36 0 1,-70 17 0</inkml:trace>
  <inkml:trace contextRef="#ctx0" brushRef="#br0" timeOffset="105219.48">24642 7743 0,'0'-17'31,"17"17"-15,1 0 15,-1 0-15,1 0-1,88-18 1,-18 18 0,-53-17-16,54 17 15,-1-18 1,-71 18 0</inkml:trace>
  <inkml:trace contextRef="#ctx0" brushRef="#br0" timeOffset="105921.95">25735 7073 0,'-17'-17'16,"34"34"-16,-52-52 0,35 17 0,-18-17 15,1-18 1,34 0 0,1 18 15,0 17-15,-1 36-1,1 52 16,-18-52-31,17 70 16,-17 53 0,18 18-1,0-18 1,-1-88 0,54 0-1,-1-35 1,19-71-1,-1-71 1,-53 1 15,-17 35-15,-1 35 0,-17 88 15,0 36-16,36 34 1,-19-16 0,1-72-1,0 1-15</inkml:trace>
  <inkml:trace contextRef="#ctx0" brushRef="#br0" timeOffset="106086.15">26247 7038 0,'0'-35'0,"0"70"16,-18-106-16,18 54 0,-18-19 16,1 36 15,17 18-15</inkml:trace>
  <inkml:trace contextRef="#ctx0" brushRef="#br0" timeOffset="107009.96">26511 7161 0,'0'-17'0,"-17"-19"15,34 89-15,-34-123 16,17 52-1,17 18 17,1 18-17,0 17 1,-1 71 15,1 17-15,-18-34-1,0-72-15,0 54 16,-18-89 15,18-35-15,0 18-16,18-106 16,-1 53-1,1-18 1,17 88-1,-17 36 1,0 17 0,-18-17-1,17 52-15,19 18 32,-19-17-17,-17-53 1,0-36-1,18-53 1,-1-34 0,19-1-1,-36 53 1,35 88 15,-35-17-31,18 52 16,-1 19-1,19-37 1,17 1 15,35-53-15,0-35-16,-53-18 31,18-53-15,-35 18-1,-36 71 1,-17 34 0,17 54-1,1-36-15,17 36 16,0 52 0,35-35-1,0-52 1,-35-54-1</inkml:trace>
  <inkml:trace contextRef="#ctx0" brushRef="#br0" timeOffset="107170.71">27146 7073 0,'0'-35'0,"0"70"16,-17-123-16,-19 35 15,1 0 1,17 53-1,36 18 17</inkml:trace>
  <inkml:trace contextRef="#ctx0" brushRef="#br0" timeOffset="107454.43">27376 6826 0,'0'-17'16,"17"-1"-1,-17 0 1,0 1 0,18 34-1,-1 36 1,1 18-1,0-36-15,-1 53 16,1 71 0,17-36-1,-35-34 1,0-72-16</inkml:trace>
  <inkml:trace contextRef="#ctx0" brushRef="#br0" timeOffset="107622.06">27376 7179 0,'-36'-18'0,"19"1"15,70 52-15,-124-70 0,53 17 16,1-17 0,70 17-1,0 18 1,52 0-1</inkml:trace>
  <inkml:trace contextRef="#ctx0" brushRef="#br0" timeOffset="108006.15">27905 6897 0,'17'-18'16,"-34"36"-16,34-53 0,1 17 16,-18-17-1,18-1 1,-18 19 0,0-1-1,0 36 1,0 52-1,0 18 1,17 1 0,-17 34-1,36 1 1,-19-36 0,18-35-1,1-53 1,-36-18-16,17 0 15</inkml:trace>
  <inkml:trace contextRef="#ctx0" brushRef="#br0" timeOffset="108205.1">27958 6791 0,'0'0'16,"-18"-18"-16,0 1 15,1-1-15,17 0 16,0-17 0,70 18-1,18-1 1,1 18 0</inkml:trace>
  <inkml:trace contextRef="#ctx0" brushRef="#br0" timeOffset="108556.02">28416 6879 0,'-17'0'16,"34"0"-16,-34-17 15,17-1 1,0-17 0,17 35-1,-17-18-15,0 36 32,0-1-32,-17 19 15,17 52 1,0 18-1,0-36 1,35-17 15,-17-35-31</inkml:trace>
  <inkml:trace contextRef="#ctx0" brushRef="#br0" timeOffset="109258.56">28522 6615 0,'0'-18'63,"0"0"-32,18 18-15,-18-17-1,17 17-15,19 0 16,52 0-1,18 0 1,-18 17 0,18-17-1,-53 0 1,-36 0 0,-34 0 15,-1 18-16,-17 17 1,17 1 0,0-19-1,1 36 1,17 35 0,0 36-1,17-1 1,1-35-1,0 18 1,17 18 0,-17-71-1,-36-18 1,-17-35 0,-1 0-16,-34 0 15,-89 18 1,-53-1-1</inkml:trace>
  <inkml:trace contextRef="#ctx0" brushRef="#br0" timeOffset="128893.9">17586 9490 0,'0'0'0,"18"0"0,-18 17 62,0 1-46,0 0 0,0 17-1,0 18 1,-18-18-1,18-17-15,0-1 16,-18 1-16,1-18 16,-19 0-1,-17-35 1,-17-36 0,35 18-1,-18-53 1,35 18 15,0 18-15,18-1-1,0 54 1,-17-19 0,17 19-1,-18 34 1,1 19-1,-1 16 1,18 1 0,18 0-1,52 18 1,1-36 0,52 18-1,18 0 16,-35 0-15,-71-18 0,-17 18-1,-53 0 1,-18-18 0,-35-17-1,35-36 1,0-17-1,35-53 1</inkml:trace>
  <inkml:trace contextRef="#ctx0" brushRef="#br0" timeOffset="129441.89">17956 9472 0,'0'0'0,"18"0"16,0 18 0,-1-1-1,19 19 1,-1-19 0,-53 1 15,1-36-16,-1 18-15,-88-53 16,0 0 0,-35-17-1,35-18 1,89 17 0,52 18 15,18 18-16,53-18 1,-36 53 0,-17 35-1,-35 18 1,-1 0-16,1 35 16,0 36-1,-1 17 1,-17-35-1,0-53 1,0-36-16,18 36 16,17-18-1,-17-35 1</inkml:trace>
  <inkml:trace contextRef="#ctx0" brushRef="#br0" timeOffset="130111.77">18874 9366 0,'0'-17'16,"0"34"-16,-18-52 0,0 35 0,18-18 15,-35 1 1,35-1 0,0 36 15,0 17-16,35 36 1,-17-19 0,0-16-16,35 17 15,17 17 1,36-35 0,17-70 15,-34-18-16,-1-70 1,-53-1 0,-88 36-1,-17 53 1,17 35 0,17 18-16,1 34 15,0 37 1</inkml:trace>
  <inkml:trace contextRef="#ctx0" brushRef="#br0" timeOffset="131561.51">19720 9454 0,'18'-17'0,"-36"34"0,36-52 15,-18 0 1,-35-53-1,-36 35 1,1 35 0,34 18-1,1 0-15,0 18 16,-1 35 0,1 17-1,53 18 1,-1-52-1,36-19 1,0 1 0,0-53-1,-35-1 1,-1 1 0,-17-18-16,0-17 31,0 87 0,0 1-31,0 35 16,0-18-16,18 18 15,53 18 1,17-18 0,53-71-1,-53-17 1,0-71-1,-52-53 1,-54-17 0,-17 87-1,-18 1 1,0 88 15,35 53-15,18 53-1,18-35 1,35 34 0,0 1-1,0-35 1,-36-36 0,1-35-1,-36-35 1,-17-53-1,-18-1 1,0 54 0,-35 18-1,0 52 1,52 53 15,72 0-15,17-53-1,70 18 1,36-53 0,0-17-1,-89-36 1,18-71 0,-52-17-1,-36 0 1,-36 53-1,1 70 1,17 18 0,1 36 15,17 52-31,17-35 31,1-18-31,17 36 16,18 34-1,18-34 1,-36-36 0,-17-35-1,17-35 1,-53-36 0,-34-17-1,16 35 1,-34 0-1,-1 71 1,18 35 0,18 35-1,35-35 1,35 35 15,53-35-15,18-18-1,18-35 1,-71-17 0,-18-19-1,-53 19-15</inkml:trace>
  <inkml:trace contextRef="#ctx0" brushRef="#br0" timeOffset="132178.94">20832 9243 0,'-18'0'0,"36"0"0,-54-18 15,19 1 1,-1-1-1,-35-17 1,35 17 0,18 0-1,36 1 1,17-1 0,-18 18-16,35 0 15,36 53 1,-35 18-1,-18 34 1,-53-16 0,0-1-1,0-35 17,-18-53-17,0 0 1,1-53-1,-18-35 1,35-36 0,17 54-1,1 52-15,17-17 16,18 17 0,35 0-1,0 18 1,-52 18-1,-19 0 17,-34-18-17,-19 17-15</inkml:trace>
  <inkml:trace contextRef="#ctx0" brushRef="#br0" timeOffset="132980.13">21749 9296 0,'0'-18'15,"17"18"79,1 0-78,35 0-1,-18 0-15,53 0 16,36-35 0,-18 17 15,-71 18-15,-35-17-1,-35 17-15</inkml:trace>
  <inkml:trace contextRef="#ctx0" brushRef="#br0" timeOffset="133313.73">21908 9119 0,'-18'0'0,"36"0"0,-36-17 16,18-19-1,0 19 1,0-1-16,18 0 31,-18 36-15,17 0 0,-17 52-1,0 36 1,18 18-1,35-36 1,-18-35 0,18-36-1,-18-17 1</inkml:trace>
  <inkml:trace contextRef="#ctx0" brushRef="#br0" timeOffset="134231.73">22684 9102 0,'0'-18'0,"0"0"15,0 1 1,-18-19 0,-17 19-1,17-1 1,0 18-1,-35 18 1,1 35 0,34 0-1,18-18 1,35 0 0,71 1-1,-18-36 1,53 0-1,-35 17 1,-35 1 15,-54 17-15,-70 18 0,1-18-1,-54 18 1,18-18-1,52-35 1,19-35 0,17 0-1,53-53 1,52 0 0,1 35-1,-35 35 1,17 53-1,-35 36 17,-35 17-17,-18-35 1,17-18-16,-17 0 16,-17 1-1,-1-36-15</inkml:trace>
  <inkml:trace contextRef="#ctx0" brushRef="#br0" timeOffset="134414.84">23089 8943 0,'0'0'0,"-17"-35"16,-1 17-16,0 18 15,-17-18-15,35 1 16,18 34-1,17 1 17,0 0-32</inkml:trace>
  <inkml:trace contextRef="#ctx0" brushRef="#br0" timeOffset="135182.07">23372 9084 0,'-18'-18'16,"36"36"-16,-54-36 0,19 18 15,-36-17 1,35-1 0,18 0-1,18 1 1,35-1-1,17 1 1,1-1 0,-36 36-1,0 17 1,-17 0 0,-53 18-1,-1-18 1,19-17-16,-19 17 15,1 18 17,35-18-17,53 1 1,35-19 0,36 1-1,-1 17 1,-52 1-1,-54-1 1,-17-18-16,-17 36 16,-54 36-1,1-19 1,-1 1 0,18-54-1,-35-17 1,17-35 15,1-18-15,35 0-1,17 0-15</inkml:trace>
  <inkml:trace contextRef="#ctx0" brushRef="#br0" timeOffset="135933.07">23971 9208 0,'0'0'16,"0"-18"-16,-17 0 0,-1 1 15,-17-1 1,17 18 15,0 0-15,1 18-1,-1 17 1,18 0 0,53 0-1,18-17 1,-36-18-16,35 0 15,54 0 1,-36-35 0,-53 0-1,-35 17-15,0-17 16,-35-18 0,-53 17-1,-18 19 1,53 34 15,0 1-15,0 35-1,18 0 1,17 17 0,18-17-1,36 0 1,-1 0-1,18-18 1,0-17 0,35-18-1,0-18 1,0-17 0,-35 18-1,-35 17 1,-18-18 15,-35 18-15,-18 0-1,35 0-15</inkml:trace>
  <inkml:trace contextRef="#ctx0" brushRef="#br0" timeOffset="139027.65">25188 8625 0,'0'0'0,"0"-17"16,-17 17-1,17-18 1,-18 0-1,18 1 1,0-1 0,-18 1-1,18-1 17,-17 0 14,17 1-14,0 34 61,17-17-93,-17 18 16,53 17 0,36 0-1,-1 18 1,-53-35 0,71 35-1,-36-35-15,36 17 16,18 0-1,-71-35 1,-71 0 15,0 0-31,1-17 16,-36 17 0,18 17-1,17-17-15,0 35 16,-35 18-1,0 36 1,18 16 0,17-34-1,-17 17 17,0-17-17,0-36 1,17-35-1,0 0 1,1 0 0</inkml:trace>
  <inkml:trace contextRef="#ctx0" brushRef="#br0" timeOffset="139645.74">26053 8819 0,'0'0'0,"0"-17"15,0-1 1,0 1 0,0-1-1,17 18 1,-34 88 31,17-53-32,0 36-15,35 35 16,0-36 0,-17-34-1,35-1 1,17 0-1,18-52 1,1-36 0,-54-18-1,18-70 1,-53 17 0,0 54-1,-53 70 1,35 35-1,-17 18 1</inkml:trace>
  <inkml:trace contextRef="#ctx0" brushRef="#br0" timeOffset="141980.56">26899 8890 0,'0'-18'0,"0"36"0,0-53 16,0 17 0,0-35-1,-17 18 1,-19 17 0,1 1-1,-18 34 1,0 19-1,0-1 1,36 0-16,-19 36 16,19-1 15,17-52-31,17 17 16,36 18-1,36-53 1,-19-35-1,-35-18 1,18-18 0,-53 1-1,0 87 17,0 1-32,0 35 15,18 0 1,70 0-1,18-36 1,-18-34 0,18-36 15,-18-71-15,-17-70-1,-54-17 1,-17 87-1,-35 36 1,0 88 0,-18 53-1,18 17 1,-1 72 0,19 34-1,52-53 1,18-34-1,-35-54 1,-1 0 0,1-52 15,-18-19-15,0-17-1,-35-35 1,-1 18-1,-17 34 1,-17 54 0,35 0-1,-1 52 1,36 18 0,71 1-1,-1-37 1,-17-34-16,35 0 15,-35-18 1,53 0 0,0-71-1,-18-70 1,-52 18 0,16-89-1,-34 71 1,-18 70-1,-18 71 1,1 0 0,-1 53-1,1 71 1,17 17 0,17 0-1,1-71 1,-1 1-1,1-36 1,0-35 0,-18-17-1,17-1 1,-17-53 0,-17-17-1,-19 0 1,1 70-1,18 18-15,-36 0 16,-18 53 0,0 18-1,54 17 1,34-35 0,36 18-1,53-19 1,0-16-1,-53-54 1,0-35 15,-18-53-15,-35-35 0,-35 18-1,17 70 1,18 35-16,-17 18 15,17-17 1,17 17 0,19 17-1,-1-17-15,18 18 16,35 17 0,-17 0-1,-1 18 1,-52 0-1,-1-35 1,-17 17 0,0 36-1,-17-1 1,-1-17 0,0-35-1,1-1-15,-1 1 31,1-18 1,17-18-32,0 1 15,-18-1 1,18 1 0,-18-1-16,18-35 15,-17 18 1,17 17-1,0-17 1,0 17 15,0 1-15,0-19 0,17 19-1,1-19 1,17-17-1,0 36 1,36-1 0,0 0-1,-1 18 1,-17 0 0,0 18-1,-18-18 1,-35 18-1,18-18 1,-18 17 15,-18 1 1,1-18-17,-1 0-15</inkml:trace>
  <inkml:trace contextRef="#ctx0" brushRef="#br0" timeOffset="159695.31">19121 10001 0,'0'0'0,"0"18"16,17-18 46,1-18-46,-1 18 0,1 0-1,70-17 1,-17 17-1,70 0 1,0-18 0,-35 0-1,-53 18-15,141 0 16,-53-17 0,53-1-1,0 0 1,-70 1-1,-54 17 1,-17-18 15,-35 18-31,17 0 16,18 0 0,17-18 15,1 18-16,-18 0 1,-18 0 0,-17 18-16,-1-18 15,54 0 1,17 0 0,36 0-1,-1 0 1,-52 0-1,-36 18-15,18-18 16,17 0 0,-17 0-1,0 0 17,-17 0-32,16-18 15,72 18 1,-18-18-1,-18 36 1,-35-18 0,-18 0-1,-17 0 17,-36 0 46,0 18-47</inkml:trace>
  <inkml:trace contextRef="#ctx0" brushRef="#br0" timeOffset="162066">22595 9966 0,'-17'0'0,"34"0"0,-52 0 16,17 0 0,18-18 15,18 18-31,0 0 0,35 0 15,88-17 17,70 17-17,-16-18 1,-54 18 0,-106 0-1,0 0 1,-35 18 46</inkml:trace>
  <inkml:trace contextRef="#ctx0" brushRef="#br0" timeOffset="174347.5">3651 10178 0,'0'-18'0,"0"36"0,-17-36 16,17 0 0,17 1-1,-17-1 16,0 0-15,0 1 15,-17 17-31,17-18 16,-18 18 15,18 18-15,18-1 15,-18 1 16,17-18-31</inkml:trace>
  <inkml:trace contextRef="#ctx0" brushRef="#br0" timeOffset="175337.81">3828 10037 0,'0'0'15,"0"-18"-15,0 0 16,0 1 0,0-1-1,0 0 16,0 36-15,0 0 0,0-1-1,0 1-15,17 52 16,-17-34-16,18 52 16,0 35-1,17-17 1,-18-35-1,1-18 1,-18-36 0,0 1 15,-18-36-15</inkml:trace>
  <inkml:trace contextRef="#ctx0" brushRef="#br0" timeOffset="175888.13">4216 10089 0,'0'0'0,"0"-17"0,-18 17 32,18 17-1,0 1-16,0 35 1,0 0 0,18 35-1,-1-35 1,-17-35-16,36 17 16,34 0-1,36-17 1,0-36-1,0-35 1,-71-17 15,-70-36-15,-71 0 0,-53 36-1,53 70 1,0 52-1,89-34-15</inkml:trace>
  <inkml:trace contextRef="#ctx0" brushRef="#br0" timeOffset="177208.57">3351 11412 0,'0'-17'16,"-17"17"0,17-18-1,-18 18-15,0 0 16,-34 18-1,-1 17 1,17 18 0,1 0-1,17 35 1,36 18 0,0-18-1,35-17 1,0-18-1,17-1 1,18-34 15,0-53-15,-35-53 0,-53 17-1,-35-35 1,-53 0-1,-18 71 1,71 17-16,-71 1 16,-17 17-1,34 70 1,72 1 0</inkml:trace>
  <inkml:trace contextRef="#ctx0" brushRef="#br0" timeOffset="177706.61">3669 11677 0,'0'-18'15,"0"36"-15,0-53 0,0 17 0,-18 18 16,18-18 0,0 36 15,36 17-15,-19-17-16,36 17 15,35 36 1,0-1-1,-52-52 17,-19 0-32,-34-54 31,-36-17-15,18 1-1,-1 34-15,1-35 16,0 35-1,35 36 1,-36 53 0,1 34-1,35-16 1,0-54-16,0 18 16</inkml:trace>
  <inkml:trace contextRef="#ctx0" brushRef="#br0" timeOffset="178210.49">4145 11571 0,'0'-18'15,"0"36"-15,-17-53 16,-1 35 0,18 17 15,18 19-15,-1 17-1,1-36-15,17 54 16,36 17 15,-36-35-15,-17-18-1,-54-52 17,-34-54-17,-18-35 1,35 18-1,17 35-15,1-17 16,35-19 0,35 36-1,71 36 1,18 17 0</inkml:trace>
  <inkml:trace contextRef="#ctx0" brushRef="#br0" timeOffset="178458.37">3969 11695 0,'0'0'0,"-36"17"15,107-52 16,-18 17-15,70-17 0,-17 0-1,-53 35-15,35-18 16,-52 0-16</inkml:trace>
  <inkml:trace contextRef="#ctx0" brushRef="#br0" timeOffset="179058.62">4427 11553 0,'-17'-17'16,"34"34"-16,-34-52 15,17 18-15,17 17 32,19 35-17,-1 0 1,-17-17-16,52 88 16,-17-36-1,18 36 1,-36-35-1,-18-36 1,-52-70 15,-35-71-15,-19-35 0,37 35-1,-1-18 1,53 71 15,70 18-15,18 35-1,-35 0-15,0 0 0</inkml:trace>
  <inkml:trace contextRef="#ctx0" brushRef="#br0" timeOffset="179274.59">4463 11712 0,'0'0'0,"53"-17"31,-36 17-31,107-36 16,-36 19-1,-35-1 1,0 0-16</inkml:trace>
  <inkml:trace contextRef="#ctx0" brushRef="#br0" timeOffset="179758.66">5186 11254 0,'-18'0'16,"36"0"-16,-53 0 0,17 0 15,18 17 1,18 36 0,-1 0-1,1-18-15,-1 36 16,54 52 15,-18-52-15,-18-18-1,-17-35 1,-36-18 0,-17-36-1,17 1-15,-35-18 16,-35-88-1,0 17 1,70 54 0,1 52-16,17-17 15,53 0 1,52 17 0,54 36-1,-71-1 16,-52 1-31</inkml:trace>
  <inkml:trace contextRef="#ctx0" brushRef="#br0" timeOffset="179959.84">5168 11571 0,'-17'0'0,"34"0"0,-52 18 0,17-18 15,1 0 1,52 0 0,71-53-1,35 0 1,-88 35 0</inkml:trace>
  <inkml:trace contextRef="#ctx0" brushRef="#br0" timeOffset="180461.37">5821 11324 0,'-18'0'15,"36"0"-15,-53-17 0,-1-1 16,19 0-1,34 36 17,1 0-32,0-1 15,-18 18-15,52 54 16,-16-19 15,-19-35-31,19 36 16,17-18-1,-18-18 1,-88-70 15,35 0-31,-52-36 16,-36-70 0,18 0-1,52 70 1,19 1-1,52 34 1,71 19 0,70-18-1,-52 35 1,-18 17 0</inkml:trace>
  <inkml:trace contextRef="#ctx0" brushRef="#br0" timeOffset="180678.31">5821 11412 0,'0'18'0,"0"-36"0,-18 36 0,1 0 31,34-18-16,18 0 1,1-18-16,70-17 16,52-36-1</inkml:trace>
  <inkml:trace contextRef="#ctx0" brushRef="#br0" timeOffset="181043.46">6632 11165 0,'-17'-17'16,"17"-1"-16,-18 18 15,18-18-15,-18 18 32,18 18-1,0 0-31,18 35 16,-18-18-1,35 53 1,1 36-1,16-1 1,-16-52 0,-19-54-16</inkml:trace>
  <inkml:trace contextRef="#ctx0" brushRef="#br0" timeOffset="181276.81">6562 11130 0,'-18'-18'16,"36"36"-16,-89-71 0,36 53 15,88 0 17,-18 0-17,36-17 1,87-19-1,-52 19 1,-71-1-16</inkml:trace>
  <inkml:trace contextRef="#ctx0" brushRef="#br0" timeOffset="181494.78">6650 11412 0,'0'0'0,"18"0"31,-1-17-15,36-1-16,53-17 31,17 0-15,-87 17-16</inkml:trace>
  <inkml:trace contextRef="#ctx0" brushRef="#br0" timeOffset="181794.37">7444 11077 0,'-18'-17'0,"36"34"0,-54-52 16,19 35 0,-1 0-16,18 35 31,18 0-15,-18 71 15,17 18-16,1 17 1,0-71 0,-1-34-16,1 17 15</inkml:trace>
  <inkml:trace contextRef="#ctx0" brushRef="#br0" timeOffset="182028.81">7338 11165 0,'0'0'0,"-36"-17"0,1-19 0,-18 19 16,18-1-1,35 1 1,35 17 0,89-36 15,70-17-16,-53 18 1,-88 17-16</inkml:trace>
  <inkml:trace contextRef="#ctx0" brushRef="#br0" timeOffset="182228.14">7497 11236 0,'0'0'0,"0"18"0,-18-18 16,18 17 0,53-17 15,-18 0-15,53-35-1,0 0-15</inkml:trace>
  <inkml:trace contextRef="#ctx0" brushRef="#br0" timeOffset="182579.54">8008 10918 0,'0'0'0,"0"-17"0,0-1 16,0 1 15,0 34-15,18 1 15,-18-1-31,0 36 16,17-17-16,-17 69 15,36 54 1,-1-18 0,-17-70-1,-1-36-15,18 0 16,1-35 0</inkml:trace>
  <inkml:trace contextRef="#ctx0" brushRef="#br0" timeOffset="182812.76">7920 11024 0,'0'-35'15,"18"35"1,-1-18-1,18 18 1,54-17 0,-54-1-16,35 0 15,1 1-15</inkml:trace>
  <inkml:trace contextRef="#ctx0" brushRef="#br0" timeOffset="183063.52">8026 11412 0,'-18'0'0,"36"0"0,-18 0 31,17 0-15,-17-17-16,53-1 16,53-35-1,-71 36-15</inkml:trace>
  <inkml:trace contextRef="#ctx0" brushRef="#br0" timeOffset="183430.4">8625 10936 0,'0'0'16,"18"-18"-16,-18 1 15,0 87 17,18-17-17,-1 88 1,19-52-1,-1-54-15,0 18 16,18 0 15,-35-53-31</inkml:trace>
  <inkml:trace contextRef="#ctx0" brushRef="#br0" timeOffset="183679.77">8590 10971 0,'0'0'0,"-18"-17"0,1-19 15,17 19 1,35-1 0,0 18-1,-17-17-15,53 17 16,70 0-1,0 0 1,-53 0 15,-70 17-31</inkml:trace>
  <inkml:trace contextRef="#ctx0" brushRef="#br0" timeOffset="184614.67">8767 11236 0,'-18'0'0,"36"0"0,-36 18 16,0-18-1,18 17 1,18-17 0,0 0-1,-1-17 1,71-1 0,-17 0-1,-36 18-15,18-17 16</inkml:trace>
  <inkml:trace contextRef="#ctx0" brushRef="#br0" timeOffset="186483.47">3775 12400 0,'0'0'16,"-18"0"-16,0 0 47,18 18-47,0-1 15,18-17 32,0 0-31,17 0-1,36-17 1,-36-1-16,177-17 16,-36 0-1,177-36 1,70-17-1,53 17 1,18 1 0,-194 34-1,-159 19-15,124-1 16,123-35 0,-124 18-1,89-18 1,-88 0-1,-54 0 17,-105 36-17,-71 17 1,-52 17 0,-1-17-16,-52 18 15,34-18-15</inkml:trace>
  <inkml:trace contextRef="#ctx0" brushRef="#br0" timeOffset="187668.79">4145 11095 0,'0'0'16,"0"17"-1,18-17 32,-1 0-31,1-17-16,88-18 15,-18-1 1,-35 36-16,53-35 16,-18 35-1,-70-18 16,-71 36 1,35-18-32</inkml:trace>
  <inkml:trace contextRef="#ctx0" brushRef="#br0" timeOffset="188051.51">4322 11024 0,'-18'-17'32,"0"-1"-32,1 0 15,17 1 1,0-1 15,-18 0-15,0 1-1,36 17 64,-18 17-79,18 19 15,35 52 1,17 18-1,-35-36 1,-17-52-16,17 53 16,1-54-1</inkml:trace>
  <inkml:trace contextRef="#ctx0" brushRef="#br0" timeOffset="189486.78">4586 12982 0,'18'0'15,"-36"0"-15,53-17 0,-17-1 16,0 18 0,-1-18-1,-17 54 1,0-19-16,0 19 16,-53 34-1,18-52 1,-35-18-1,34 0 1,-17-53 0,36-53-1,17 18 1,17 35 0,-17 18 15,18 35-16,-18 35 1,0 18 0,0 0-1,18 0 1,-1-36-16,19 19 16,52 52-1,-18-35 1,36 35-1,-35 0 1,-36-17 0,-53-1-1,-17-17 1,-71 0 0,-35 0 15,-18 0-16,18-36 1,88 1 0,36-18-1,17-18 1,0 1 15,17 17-31,-17-18 16</inkml:trace>
  <inkml:trace contextRef="#ctx0" brushRef="#br0" timeOffset="190720.74">4392 13000 0,'0'0'0,"18"0"16,-1-18 0,-17 1-1,-17-1 1,-1 0 0,0 18-1,1-17 1,-1 17-1,-35-18 1,18 18 0,0 18-1,-1-1 1,1 1 0,18 35-1,17 0 1,17 17-1,1-34 1,-1-19-16,19 19 16,34-19 15,36-52-15,-18-18-1,-35 18 1,-18-36-1,-35 1 1,-17 17 0,-1 17-1,-17 19 1,35-1 0,-35 18-1,17 35 1,0-35-1,18 36 1,0-19 15,18 1-15,0 0 0,-1 17-1,36 18 1,18 17-1,-18 19 1,-18-37 0,35 90-1,-34-72 1,-19 18 0,1-35-1,-18 0 1,-35 0-1,-18-18 1,-18-17 15,1 17-15,-36-17 0,18 17-1,0-35 1,35 0-1,17 0 1,36-17 0,18 17 15,0-18-15,17 18-1</inkml:trace>
  <inkml:trace contextRef="#ctx0" brushRef="#br0" timeOffset="191856.59">4357 13088 0,'0'18'31,"0"-1"-16,0 1 1,-18 0 15,1-1-15,-1 1 0,-17 0-1,-1-18 1,19 0-1,-1-18-15,0 18 16,-17-35 0,35-1-1,-17 1 1,34-18 0,18 18-1,1 0 1,-1 17-1,-17 0 1,-1 18 31,1 18-31,17 0-1,0 17 1,-17-17-16,35 17 15,35 53 1,0 18 0,1 17-1,-37 1 1,-34-54 0,17 18-1,-35-35 1,-17-17-1,-19-19 1,-69 19 15,-1-19-15,18 1 0,52-18-1,36-18-15</inkml:trace>
  <inkml:trace contextRef="#ctx0" brushRef="#br0" timeOffset="201700.14">8202 8484 0,'0'0'0,"-18"0"16,1 0-1,-1-17-15,1-1 32,34 18 14,1 0-30,-1 0 0,89-18-1,71 18 1,17 0 0,-88 0-16,176 0 15,-106 18-15,177-18 16,229 35-1,-18 1 1,-246-19 0,-177 1-16,141-1 15,89 19 1,-124-19 0,-71-17-1,-105 0 16,-19-17-15,-34 17 0,-36 0-1,-17 17 1,18-17-16</inkml:trace>
  <inkml:trace contextRef="#ctx0" brushRef="#br0" timeOffset="203000.47">19667 8255 0,'18'0'47,"0"0"-32,-1-18 1,36 1 0,0 17-1,0 0-15,141-18 16,-18 0 0,142 18-1,17 0 1,-123 0-1,105 18 1,-52-18 0,-71 18-1,-71-18 1,-52 0 0,-1-18 15,-34 18-16,-19 0 1,-34 0 15,-1 0 16,18 18-31</inkml:trace>
  <inkml:trace contextRef="#ctx0" brushRef="#br0" timeOffset="207722.93">2222 12506 0,'36'0'15,"-72"0"-15,107-18 0,-18 1 16,70-72 0,-17 37-1,18-19 1,-54 36-1,-34 35 1,-54 35 15,0-17-31,1-1 16,-19 19 0,36-19-1</inkml:trace>
  <inkml:trace contextRef="#ctx0" brushRef="#br0" timeOffset="208177.78">2981 12065 0,'-18'18'0,"36"-36"0,-53 71 0,17-18 15,-70 106 1,0-17 0,35-1-1</inkml:trace>
  <inkml:trace contextRef="#ctx0" brushRef="#br0" timeOffset="214494.81">24571 9913 0,'0'0'16,"18"0"-16,-18-18 62,17 18-46,1 0-1,0 0-15,-1 0 16,1 0-16,52-17 16,54 17-1,52-18 1,1 0-1,-54 18 1,1-17 0,-36 17-1,-71 0 1,-17 17 15,-17-17-31,-19 0 16,19 18-16</inkml:trace>
  <inkml:trace contextRef="#ctx0" brushRef="#br0" timeOffset="-207558.58">29386 8184 0,'0'0'0,"0"-17"15,0-1 32,18 18 0,-18 18-31,18-1-1,-1-17-15,19 36 16,-1 52-1,0 53 1,-35-18 0,0 54-1,-53-54 1</inkml:trace>
  <inkml:trace contextRef="#ctx0" brushRef="#br0" timeOffset="-206126.25">7355 7020 0,'18'-17'0,"0"17"15,17-18 1,-17 0 0,-1 18-1,-52 0 32,17 18-47,-52 35 16,17-18-1,18 0-15,-54 89 16,72-36 15,17 71-15,53 0 0,70-1-1,-35-87 1,-52-36-16</inkml:trace>
  <inkml:trace contextRef="#ctx0" brushRef="#br0" timeOffset="-191628.03">5662 7567 0,'18'0'15,"-36"0"-15,71-18 16,-35 18-16,-1 0 16,1 0-1,0 18 1,-1 17 15,18 36-15,-17-1-1,17 1 1,-35-36 0,18-35-1,-18 18-15,0 0 16</inkml:trace>
  <inkml:trace contextRef="#ctx0" brushRef="#br0" timeOffset="-191361.88">5997 7250 0,'0'-18'15,"0"36"-15,0-54 0,-17 19 0,-1-1 16,-17-17 0,17 52 30,18 1-46</inkml:trace>
  <inkml:trace contextRef="#ctx0" brushRef="#br0" timeOffset="-190844.02">6227 7444 0,'17'0'0,"1"-36"31,-53 72-31,70-89 0,-18 53 16,1 35-1,0 36 1,17 52 0,18 0-1,-18-17 1,-17-70 0,-18-19-16,17 1 15,-17-36 1,-35-17-1,0-36 1,-36-52 0,-17-53-1,53 17 17,35 53-17,35 53 1,36 0-1,35 35 1,-18 36-16</inkml:trace>
  <inkml:trace contextRef="#ctx0" brushRef="#br0" timeOffset="-190611.1">6227 7673 0,'17'-18'16,"-34"36"-16,34-53 0,1 35 16,-1 0-1,19 0 1,52-18-1,0 18-15</inkml:trace>
  <inkml:trace contextRef="#ctx0" brushRef="#br0" timeOffset="-188174.77">13652 10954 0,'18'17'0,"-36"-34"0,36 52 15,0-17-15,-1-1 16,19 1 0,-19-36-1,1 1 1,-18-19 0,-18-34-1,-52-36 1,-1 53-1,-70-35 1,0 35 15,70 18-15,71-1 0,18 36-16,17-17 15,89-1 1,17 36-1,-18 17 1,-52 53 0,-53-35-1,-54 53 1,-52 0 0,0-18-1,53-53 1,17-17-1,71-18 17,0 0-17,-18-18 1,36 1-16</inkml:trace>
  <inkml:trace contextRef="#ctx0" brushRef="#br0" timeOffset="-187441.23">13970 10795 0,'-18'-18'0,"36"36"0,-53-53 16,17 35-16,-35 0 16,36 0-1,34 35 1,18 18-1,54-18 1,-1-17 15,-18-36-15,36-35 0,-53 0-1,-35 0 1,-53 18-1,-36 0 1,-35 35 0,18 53-1,0 35 1,52 0 0,36 36-1,53-19 1,36-34 15,69-53-15,-52-18-1,53-89 1,-89 1 0,-52 35-16,17-70 15,-52-71 1,-36 35-1,0 89 1,18 52 0,35 36-1,0-1-15,0 36 16,35 88 0,18 18-1,0 35 1,-18-71-1,0 19 1,-17-54 0,0-71-1</inkml:trace>
  <inkml:trace contextRef="#ctx0" brushRef="#br0" timeOffset="-187240.47">14376 10954 0,'0'0'0,"-36"-36"0,-52 1 16,71 18-16,-19-1 15,54 18 1,53 0 0,34 0-1,72 0 1,-107 0-16</inkml:trace>
  <inkml:trace contextRef="#ctx0" brushRef="#br0" timeOffset="-186807.11">14781 10760 0,'-17'0'16,"17"-18"-16,-18 0 16,36 1-1,-1 17 17,1 35-17,0 18 1,-1 18-1,1-19-15,17 37 32,-17-54-32,35 53 15,17-17 1,36-71 0,-18-36-1,-17-52 1,-71 0-1,-18-53 1,-35 53 0,36 70-1,-1 18-15,0 18 16</inkml:trace>
  <inkml:trace contextRef="#ctx0" brushRef="#br0" timeOffset="-186339.99">15416 11077 0,'-17'-17'0,"34"34"0,-52-34 15,-18-36 1,18 35-1,17 0-15,-17-35 16,17 18 0,18 18-16,0-36 15,36-18 1,34 18 0,1 36-1,-1 52 16,-52 18-15,0 70-16,-36-17 31,18-71-31,-18 53 16,-17 1 0,35-19-1,18-17 1,52-53-1,-17-17 1,0-19-16</inkml:trace>
  <inkml:trace contextRef="#ctx0" brushRef="#br0" timeOffset="-185571.22">15699 10813 0,'0'0'16,"-18"0"-16,18-18 0,0-35 31,18 35-15,-1 1 0,36 17-1,18 17 1,-1 36-1,1 36 1,-18 34 0,-18-35-1,-35 0 1,-18-52 0,-17-19-1,-18 1 1,0-36 15,18-17-15,0-53-1,35-18 1,17 0 0,36 36-1,18 34 1,17 1-1,0 17 1,-17 54 0,-36-1-1,0 53 1,-35 18 0,0 17-1,-17-52 1,17 0 15,0-1-15,35-35-1,0-35 1,18 0 0,-18 0-1,1-17 1,-36-18-1,-18 17 1,0 0 0,-52 18-1</inkml:trace>
  <inkml:trace contextRef="#ctx0" brushRef="#br0" timeOffset="-175482.91">18644 10866 0,'0'0'0,"0"-18"16,0 0 0,0 1-16,18-1 15,-18 0 17,0 1-17,0 34 16,0 1-15,0 17 0,0-17-16,0 88 15,0-36 1,35 36 0,18-18-1,35-52 1,-17-19-1,52-52 1,-17-36 0,-53-34 15,-35-1-15,-18-18-1,-36 36 1,1 88-1,0 18-15</inkml:trace>
  <inkml:trace contextRef="#ctx0" brushRef="#br0" timeOffset="-173813.75">19667 10989 0,'18'-35'16,"-36"70"-16,54-106 0,-19 19 16,-17-37-1,-17 54 1,-36 35 0,-35 35-1,-18 54 1,0 16-1,53-52 1,18 0 0,17-18-1,71-35 1,0-17 0,35-36-1,-17-18 1,-18 1-1,-53 105 17,0-17-17,0 52 1,35 36 0,71-18-1,52-52 1,-34-36-1,52-71 1,-88-88 0,-52-52-1,-54 87 1,0 18 0,-52 106-1,-1 106 1,18 71 15,53-72-15,18 36-1,17-35 1,1-88 0,-1-36-1,-35-17 1,-18-71-1,-35 0 1,-35 71 0,35 35-1,18 18-15,-18 35 16,18 35 0,70-18-1,53-34 1,-35-36-16,71 17 15,105-70 17,-17-70-17,-71-71 1,-88 53 0,-18 0-1,-53 105 1,-52 107-1,34 17 1,-16 71 0,69 0-1,54-54 1,-1-34 0,-17-53-1,-18-54 1,-35-52 15,-17-35-15,-18 35-1,-54 52 1,-16 72 0,-19 52-1,71 18 1,71-18-1,35-53 1,88 0 0,35-35-1,-70-35 1,-18-71 0,-70 53-16,-1-53 15,-17-17 1,-17 35 15,17 70-15,35 18-1,36 35 1,34 18 0,19 53-1,-53-35 1,-36 17-1,-53-18 1,-52-52 0,17-18-1,-53-18 1,53-52 0,53-36-1,53-17 1,17 70 15,54 17-15,-18 36-1,-71 36-15</inkml:trace>
  <inkml:trace contextRef="#ctx0" brushRef="#br0" timeOffset="-173464.26">22296 10901 0,'17'0'15,"-34"0"-15,34-18 16,-34 18 0,-1-17-1,53-1 17,0 18-32,36 0 15,70-18 1,-35 18-1,-106-17 1,0-1-16</inkml:trace>
  <inkml:trace contextRef="#ctx0" brushRef="#br0" timeOffset="-173296.54">22560 10707 0,'-18'-18'16,"-17"-35"0,18 36-1,105 122-15,-106-122 0,-52-89 16,70 177-1,0 17 17,0 88-17,17 18 1,1-106-16</inkml:trace>
  <inkml:trace contextRef="#ctx0" brushRef="#br0" timeOffset="-172880.03">23372 10601 0,'17'-18'16,"-34"36"-16,52-53 0,-18-1 15,1 36 1,-18 18-1,0 17 1,0 18 0,18 88-1,-1 18 1,36-18 0,0-70-1,-18-54-15,36 19 16,17-54-1,-53-35 1,-35-53 0,-35 53-1,-71 0 1,-17 53 0,-1 53-1,107-35 1</inkml:trace>
  <inkml:trace contextRef="#ctx0" brushRef="#br0" timeOffset="-172128.95">24165 11024 0,'0'0'0,"53"-35"0,-35 17 15,35-87 1,-53 16-1,-18 54 1,0 17-16,-17 1 16,-53 52-1,0 36 1,35 17 0,53-18-1,53-17 16,35-17-15,35-36 0,-34-53-1,-36 0 1,-36-18 0,-17 36-1,-53 53 1,36 34-1,-19 37 1,89-1 0,71-35-1,17-53 1,-35-36 0,-71 1-1,53-53-15,-17-71 31,-89 18-15,-52 71 0,-1 70-1,-17 35 1,70 18 0,89 35-1,35-17 1,52 52-1,-34-17 1,-71-36 0,-71-34-1,-70-19 1,53-17 0,-36-17-16,-35-1 31,89 0-31</inkml:trace>
  <inkml:trace contextRef="#ctx0" brushRef="#br0" timeOffset="-171645.22">25471 10848 0,'17'-18'16,"-34"36"-16,34-53 0,1 17 0,-18 0 15,-18-17 1,-17 0-1,0 52 1,-1 36 0,36 0-1,18 18 1,88-18 0,-18-53-1,-35 0 1,35-18-1,18-70 1,-71-36 0,-105 36-1,-1 53 1,-88 35 0,36 53-1,35 53 1,70 0-1,18-18 1,71 0 0,70-18-1,35-52 1,-88-36 0,1-34-1</inkml:trace>
  <inkml:trace contextRef="#ctx0" brushRef="#br0" timeOffset="-171294.75">26264 10654 0,'0'0'0,"0"-18"16,-17 1-16,17-19 15,0 1 1,17 17-1,1 18 1,-18 36 0,18 52-1,-18 0 1,0 53 15,0 0-15,17-70-1,18-36 1,-17-17-16,35-1 16,71-17-1,-19-53 1,-69 36-16</inkml:trace>
  <inkml:trace contextRef="#ctx0" brushRef="#br0" timeOffset="-171094.64">26335 10583 0,'0'0'0,"-18"-17"0,-35-19 15,36-16 1,34 16 15,71 19-15,54-1-1,-37 18 1,-52 0-16</inkml:trace>
  <inkml:trace contextRef="#ctx0" brushRef="#br0" timeOffset="-170777.35">26652 10566 0,'36'-36'47,"-19"19"-47,1-1 31,-18 36-15,0-1-1,0 36 1,0 18 0,18-18-16,-1 35 15,-17-35-15,18 17 16,-1 19 0</inkml:trace>
  <inkml:trace contextRef="#ctx0" brushRef="#br0" timeOffset="-170176.72">26882 10354 0,'0'0'15,"0"-18"17,17 18-17,1-17 1,0 17 0,35-18-1,-1 0 1,-16 18-16,52 0 15,53 0 1,-53 0 0,-70 18-1,-18 0 1,-18 35 15,-17 35-15,0 18-1,17-18 1,53 106 0,71-18-1,0-35 1,-18-88 0,-70-35-1,-54-18 1,-87-18-1,-53 1 1,52 17 0,18 0-1,89 17 1</inkml:trace>
  <inkml:trace contextRef="#ctx0" brushRef="#br0" timeOffset="-169593.04">28081 11112 0,'0'0'16,"0"-17"-16,0-1 15,18-17 1,-1 0 0,-17 17 15,18 53-15,-18 36-1,0 35 1,-53-18-1,18-35 1,0-36-16,-1-17 0</inkml:trace>
  <inkml:trace contextRef="#ctx0" brushRef="#br0" timeOffset="-169376.5">28011 10813 0,'0'-36'0,"0"72"0,17-107 0,-17 53 16,0-17-16,18 35 15,-36 18 32,1 17-31,17-17-16,-18-1 0</inkml:trace>
  <inkml:trace contextRef="#ctx0" brushRef="#br0" timeOffset="-166523.03">9349 12100 0,'-18'0'16,"36"0"-16,-107 0 15,54 18 1,18 0-1,17-1-15,17 18 16,-17-17-16,35 17 16,18 18-1,18-35 1,35-36 0,-36-17-1,1-36 1,-71 1-1,-71 17 1,1 35 15,-36 36-15,71 17-16,-1 18 16,19 53-1,87-18 1,1-53-1,105-35 1,53-70 0,54-89-1,-54-35 1,-158 88 0,-124-52-1,-124 69 1,1 89-1,105 53 1,18 88 15,106 36-15,88-18 0,36-54-1,-71-69 1,17-19-1,-35-52 1,-17-71 0,-53-35-1,-36 35 1,-17-17 0,-18 70-1,0 71 1,53 34-1,0 19 17,70 17-17,19 0 1,-1-17 0,-35-36-1,-36-17-15,19 17 16,-54 0-1,-53-17 1,1-18 0,35 0-16,-36-18 15,18-52 1,71-36 0,35 35-1,-18 54-15,71-36 16,88 35-1,-18 1 17,-70-1-17,-71 18 1,-35-18 0,-53 18-1,-17 0 1,17 18-1,35 0 1,18-1 0,53 1-1,18-18 1,-18-18 0,0-17-1,-36 0 16,-87-1-31,-19 36 16,-34 18 15,-1 35-15,72 18 0,52 34-1,52-34 1,-34-36-16,53 36 15,34-18 1,-16-36 0,-36-34-1,-36-19 1,-34 19 0,-1-1-16</inkml:trace>
  <inkml:trace contextRef="#ctx0" brushRef="#br0" timeOffset="-164103.33">12012 12559 0,'0'-18'0,"0"36"0,0-53 0,0 17 16,0-17-16,0 17 15,0-17 16,18 35-15,-1 17 0,-17 1-1,36 53 1,-36 17 0,0 18-1,0-18 1,17-35-1,1-18 1</inkml:trace>
  <inkml:trace contextRef="#ctx0" brushRef="#br0" timeOffset="-160882.83">11942 12965 0,'0'-18'0,"17"0"32,-17 1-32,0-1 15,18 0-15,-18-17 16,0 0 15,0-36-15,0 18-1,-53-17 1,18 35 0,-18-18-1,17 17 1,72 19 0,34-1-1,1 18 1,17 35-1,0 36 1,-88 35 15,-53 17-15,18-52 0,17-36-16,-17 0 15,35 1 1,35-19-1,1-17 1,52-35 0,35-18-1,-17-18 1,-18 1 0,-70 17-1,0-53 1,-54 36-1,-17-1 1,18 53 0,0 18 15,-18 53-15,35 18-1,18 35 1,18-36-1,35 36 1,35-35 0,0-18-1,36-71 1,-71 0 0,35-70-1,-88 70-15</inkml:trace>
  <inkml:trace contextRef="#ctx0" brushRef="#br0" timeOffset="-160634.58">12594 12330 0,'0'0'16,"-17"0"-16,-1-18 16,18 0-1,18 18 1,-1 0-1,18 53 1,1 35 0,17 71-1,-18-53 1,-17 35 0,-1-35-1,-17-71 1</inkml:trace>
  <inkml:trace contextRef="#ctx0" brushRef="#br0" timeOffset="-160199.06">12700 12859 0,'0'-53'16,"0"106"-16,-18-177 0,1 89 16,17-18-1,17 0 1,54 0-1,52 36 1,-34 17 0,-1 0-1,-53 17 1,-17 36 0,-18-18-1,0 36 1,35 0-1,18-19 17,35 1-17,0-35 1,-35-36 0,-35 18-16,17-35 15,-35-53 1,-53-18-1,18 53 1,0 18 0,17 35-1</inkml:trace>
  <inkml:trace contextRef="#ctx0" brushRef="#br0" timeOffset="-159796.33">13758 12788 0,'0'0'15,"0"-17"-15,0-19 0,-35 1 32,0 0-17,-18-18 1,35 18-1,18-18 1,53-18 0,35 18-1,-17 53 1,-18 53 0,-53 53-1,-35 17 1,-1-52-1,19 17 17,52-35-17,35-35 1,36-18 0</inkml:trace>
  <inkml:trace contextRef="#ctx0" brushRef="#br0" timeOffset="-159331.65">14058 12629 0,'-17'-17'0,"-19"-18"16,89 87-16,-123-104 0,70 16 16,0 19-1,35-1 1,-17 18-1,34-18-15,54 18 32,0 36-17,-53 34 1,-53 36 0,-35-53-1,0 17 1,-18-34-1,17-36 1,19-18 0,-1-35-1,36-35 1,70 0 0,-35 70-1,53 18 1,-36 71 15,-17 17-15,-53-35-16</inkml:trace>
  <inkml:trace contextRef="#ctx0" brushRef="#br0" timeOffset="-158728.18">15134 12488 0,'0'-17'15,"0"34"-15,0-70 0,18 18 16,-1 88 15,-17 53-15,0-18-1,-17-53-15,-1 54 32,-17-1-17,17-71 1,18-34 0,18-36-1,-18-71 1,0-34-1,0 16 1,0 107 0,35 53-1,18 70 1,35 36 0,18-19-1,-18-34 1,-35-53 15,-35-18-31,17-18 16,0-35-1,-35-53 1,-35 18 0,-18-53-1,0 88 1,18 71-1,0 70 1</inkml:trace>
  <inkml:trace contextRef="#ctx0" brushRef="#br0" timeOffset="-158363.22">15681 12524 0,'0'0'0,"18"-18"0,17-35 15,-17 0 1,-1 35 15,-17 36-15,0 17-16,0 18 16,35 53-1,18-18 1,18-35-1,-18-35 1,35-53 0,-35-36-1,-35-35 1,-18 18 0,-18 0-1,0 70 1,1 18-1</inkml:trace>
  <inkml:trace contextRef="#ctx0" brushRef="#br0" timeOffset="-158013.12">16510 12365 0,'0'0'0,"0"-18"0,0-35 15,18 0 1,-18 36 0,35 52-1,-35 18 1,18 70 0,-18 1-1,0-36 1,0 0 15,17-52-15,1-1-1,35-18 1,0-34 0,0-36-1</inkml:trace>
  <inkml:trace contextRef="#ctx0" brushRef="#br0" timeOffset="-157663.12">17163 12347 0,'-18'-17'15,"36"34"-15,-36-52 0,0 17 16,1-17-1,34 70 17,1 18-17,-18-18-15,0 89 16,-35-36 0,-1 18-1,36-18 1,36-53-1,17-17 1,-36-18-16,54-18 16,17 1-1,-35-18 1,-35 17 0</inkml:trace>
  <inkml:trace contextRef="#ctx0" brushRef="#br0" timeOffset="-157376.92">17745 12771 0,'35'-18'0,"-70"36"0,88-36 0,-18 18 16,-17-18-16,17 18 15,-35 18 1,0 0 0,-35-1-1,-36 18 1</inkml:trace>
  <inkml:trace contextRef="#ctx0" brushRef="#br0" timeOffset="-157162.49">17851 12524 0,'17'-18'15,"-34"36"-15,34-54 0,-17 19 0,0-1 32,0 36-17,0-1 1,0 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EA9E-D675-4708-ADC8-3F6A671829A2}" type="datetimeFigureOut">
              <a:rPr lang="en-US" smtClean="0"/>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BC1F8-B591-43DC-9BA9-3FFB1191E75A}" type="slidenum">
              <a:rPr lang="en-US" smtClean="0"/>
              <a:t>‹#›</a:t>
            </a:fld>
            <a:endParaRPr lang="en-US"/>
          </a:p>
        </p:txBody>
      </p:sp>
    </p:spTree>
    <p:extLst>
      <p:ext uri="{BB962C8B-B14F-4D97-AF65-F5344CB8AC3E}">
        <p14:creationId xmlns:p14="http://schemas.microsoft.com/office/powerpoint/2010/main" val="18270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a:t>
            </a:fld>
            <a:endParaRPr lang="en-US"/>
          </a:p>
        </p:txBody>
      </p:sp>
    </p:spTree>
    <p:extLst>
      <p:ext uri="{BB962C8B-B14F-4D97-AF65-F5344CB8AC3E}">
        <p14:creationId xmlns:p14="http://schemas.microsoft.com/office/powerpoint/2010/main" val="199649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receive routine reads the packet in a kernel buffer and calls </a:t>
            </a:r>
            <a:r>
              <a:rPr lang="en-US" dirty="0" err="1"/>
              <a:t>copy_to_user</a:t>
            </a:r>
            <a:r>
              <a:rPr lang="en-US" dirty="0"/>
              <a:t> to copy the packet in the user-supplied </a:t>
            </a:r>
            <a:r>
              <a:rPr lang="en-US" dirty="0" err="1"/>
              <a:t>buf</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11</a:t>
            </a:fld>
            <a:endParaRPr lang="en-US"/>
          </a:p>
        </p:txBody>
      </p:sp>
    </p:spTree>
    <p:extLst>
      <p:ext uri="{BB962C8B-B14F-4D97-AF65-F5344CB8AC3E}">
        <p14:creationId xmlns:p14="http://schemas.microsoft.com/office/powerpoint/2010/main" val="2085625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copy_to_user</a:t>
            </a:r>
            <a:r>
              <a:rPr lang="en-US" dirty="0"/>
              <a:t> routine copies size bytes from </a:t>
            </a:r>
            <a:r>
              <a:rPr lang="en-US" dirty="0" err="1"/>
              <a:t>kbuf</a:t>
            </a:r>
            <a:r>
              <a:rPr lang="en-US" dirty="0"/>
              <a:t> to </a:t>
            </a:r>
            <a:r>
              <a:rPr lang="en-US" dirty="0" err="1"/>
              <a:t>ubuf</a:t>
            </a:r>
            <a:r>
              <a:rPr lang="en-US" dirty="0"/>
              <a:t>. The user’s and kernel’s virtual addresses are not same because the bases of their respective segments may be different. The user VA can also pass an invalid address. The kernel has to check the validity of the virtual address before translating them to the kernel virtual address. </a:t>
            </a:r>
            <a:r>
              <a:rPr lang="en-US" dirty="0" err="1"/>
              <a:t>user_to_kernel</a:t>
            </a:r>
            <a:r>
              <a:rPr lang="en-US" dirty="0"/>
              <a:t> routine does both the jobs.</a:t>
            </a:r>
          </a:p>
        </p:txBody>
      </p:sp>
      <p:sp>
        <p:nvSpPr>
          <p:cNvPr id="4" name="Slide Number Placeholder 3"/>
          <p:cNvSpPr>
            <a:spLocks noGrp="1"/>
          </p:cNvSpPr>
          <p:nvPr>
            <p:ph type="sldNum" sz="quarter" idx="5"/>
          </p:nvPr>
        </p:nvSpPr>
        <p:spPr/>
        <p:txBody>
          <a:bodyPr/>
          <a:lstStyle/>
          <a:p>
            <a:fld id="{92046634-763B-4B7C-9B60-C610133B13EF}" type="slidenum">
              <a:rPr lang="en-US" smtClean="0"/>
              <a:t>12</a:t>
            </a:fld>
            <a:endParaRPr lang="en-US"/>
          </a:p>
        </p:txBody>
      </p:sp>
    </p:spTree>
    <p:extLst>
      <p:ext uri="{BB962C8B-B14F-4D97-AF65-F5344CB8AC3E}">
        <p14:creationId xmlns:p14="http://schemas.microsoft.com/office/powerpoint/2010/main" val="3625875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user_to_kernel</a:t>
            </a:r>
            <a:r>
              <a:rPr lang="en-US" dirty="0"/>
              <a:t> checks if virtual addresses in the range [</a:t>
            </a:r>
            <a:r>
              <a:rPr lang="en-US" dirty="0" err="1"/>
              <a:t>uaddr</a:t>
            </a:r>
            <a:r>
              <a:rPr lang="en-US" dirty="0"/>
              <a:t>, </a:t>
            </a:r>
            <a:r>
              <a:rPr lang="en-US" dirty="0" err="1"/>
              <a:t>uaddr+size</a:t>
            </a:r>
            <a:r>
              <a:rPr lang="en-US" dirty="0"/>
              <a:t>] belong to the user’s address space. For example, in this case, the </a:t>
            </a:r>
            <a:r>
              <a:rPr lang="en-US" dirty="0" err="1"/>
              <a:t>user_to_kernel</a:t>
            </a:r>
            <a:r>
              <a:rPr lang="en-US" dirty="0"/>
              <a:t> checks if the </a:t>
            </a:r>
            <a:r>
              <a:rPr lang="en-US" dirty="0" err="1"/>
              <a:t>uaddr</a:t>
            </a:r>
            <a:r>
              <a:rPr lang="en-US" dirty="0"/>
              <a:t> and </a:t>
            </a:r>
            <a:r>
              <a:rPr lang="en-US" dirty="0" err="1"/>
              <a:t>uaddr</a:t>
            </a:r>
            <a:r>
              <a:rPr lang="en-US" dirty="0"/>
              <a:t> + size are less than 4096, and </a:t>
            </a:r>
            <a:r>
              <a:rPr lang="en-US" dirty="0" err="1"/>
              <a:t>uaddr</a:t>
            </a:r>
            <a:r>
              <a:rPr lang="en-US" dirty="0"/>
              <a:t> is less than or equal </a:t>
            </a:r>
            <a:r>
              <a:rPr lang="en-US" dirty="0" err="1"/>
              <a:t>uaddr</a:t>
            </a:r>
            <a:r>
              <a:rPr lang="en-US" dirty="0"/>
              <a:t> + size. For example, if the </a:t>
            </a:r>
            <a:r>
              <a:rPr lang="en-US" dirty="0" err="1"/>
              <a:t>uaddr</a:t>
            </a:r>
            <a:r>
              <a:rPr lang="en-US" dirty="0"/>
              <a:t> is 0xffffffff and size is 1, then </a:t>
            </a:r>
            <a:r>
              <a:rPr lang="en-US" dirty="0" err="1"/>
              <a:t>uaddr</a:t>
            </a:r>
            <a:r>
              <a:rPr lang="en-US" dirty="0"/>
              <a:t> + size will be a 0 (due to overflow), which is a valid user virtual address. If these checks are successful, </a:t>
            </a:r>
            <a:r>
              <a:rPr lang="en-US" dirty="0" err="1"/>
              <a:t>user_to_kernel</a:t>
            </a:r>
            <a:r>
              <a:rPr lang="en-US" dirty="0"/>
              <a:t> adds the base of the user segment to the virtual address to compute the physical address. If the base of the kernel segment is not zero, then we need to subtract it from the physical address to get the kernel virtual address; otherwise, kernel virtual address is the same as the physical address.</a:t>
            </a:r>
          </a:p>
        </p:txBody>
      </p:sp>
      <p:sp>
        <p:nvSpPr>
          <p:cNvPr id="4" name="Slide Number Placeholder 3"/>
          <p:cNvSpPr>
            <a:spLocks noGrp="1"/>
          </p:cNvSpPr>
          <p:nvPr>
            <p:ph type="sldNum" sz="quarter" idx="5"/>
          </p:nvPr>
        </p:nvSpPr>
        <p:spPr/>
        <p:txBody>
          <a:bodyPr/>
          <a:lstStyle/>
          <a:p>
            <a:fld id="{92046634-763B-4B7C-9B60-C610133B13EF}" type="slidenum">
              <a:rPr lang="en-US" smtClean="0"/>
              <a:t>13</a:t>
            </a:fld>
            <a:endParaRPr lang="en-US"/>
          </a:p>
        </p:txBody>
      </p:sp>
    </p:spTree>
    <p:extLst>
      <p:ext uri="{BB962C8B-B14F-4D97-AF65-F5344CB8AC3E}">
        <p14:creationId xmlns:p14="http://schemas.microsoft.com/office/powerpoint/2010/main" val="833225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pseudo-code corresponding to </a:t>
            </a:r>
            <a:r>
              <a:rPr lang="en-US" dirty="0" err="1"/>
              <a:t>user_to_kernel</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14</a:t>
            </a:fld>
            <a:endParaRPr lang="en-US"/>
          </a:p>
        </p:txBody>
      </p:sp>
    </p:spTree>
    <p:extLst>
      <p:ext uri="{BB962C8B-B14F-4D97-AF65-F5344CB8AC3E}">
        <p14:creationId xmlns:p14="http://schemas.microsoft.com/office/powerpoint/2010/main" val="2349675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15</a:t>
            </a:fld>
            <a:endParaRPr lang="en-US"/>
          </a:p>
        </p:txBody>
      </p:sp>
    </p:spTree>
    <p:extLst>
      <p:ext uri="{BB962C8B-B14F-4D97-AF65-F5344CB8AC3E}">
        <p14:creationId xmlns:p14="http://schemas.microsoft.com/office/powerpoint/2010/main" val="675247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16</a:t>
            </a:fld>
            <a:endParaRPr lang="en-US"/>
          </a:p>
        </p:txBody>
      </p:sp>
    </p:spTree>
    <p:extLst>
      <p:ext uri="{BB962C8B-B14F-4D97-AF65-F5344CB8AC3E}">
        <p14:creationId xmlns:p14="http://schemas.microsoft.com/office/powerpoint/2010/main" val="119795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17</a:t>
            </a:fld>
            <a:endParaRPr lang="en-US"/>
          </a:p>
        </p:txBody>
      </p:sp>
    </p:spTree>
    <p:extLst>
      <p:ext uri="{BB962C8B-B14F-4D97-AF65-F5344CB8AC3E}">
        <p14:creationId xmlns:p14="http://schemas.microsoft.com/office/powerpoint/2010/main" val="2689868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18</a:t>
            </a:fld>
            <a:endParaRPr lang="en-US"/>
          </a:p>
        </p:txBody>
      </p:sp>
    </p:spTree>
    <p:extLst>
      <p:ext uri="{BB962C8B-B14F-4D97-AF65-F5344CB8AC3E}">
        <p14:creationId xmlns:p14="http://schemas.microsoft.com/office/powerpoint/2010/main" val="213113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19</a:t>
            </a:fld>
            <a:endParaRPr lang="en-US"/>
          </a:p>
        </p:txBody>
      </p:sp>
    </p:spTree>
    <p:extLst>
      <p:ext uri="{BB962C8B-B14F-4D97-AF65-F5344CB8AC3E}">
        <p14:creationId xmlns:p14="http://schemas.microsoft.com/office/powerpoint/2010/main" val="3585475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20</a:t>
            </a:fld>
            <a:endParaRPr lang="en-US"/>
          </a:p>
        </p:txBody>
      </p:sp>
    </p:spTree>
    <p:extLst>
      <p:ext uri="{BB962C8B-B14F-4D97-AF65-F5344CB8AC3E}">
        <p14:creationId xmlns:p14="http://schemas.microsoft.com/office/powerpoint/2010/main" val="158705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kernel uses only one entry in the GDT whose base and limit is set to 0 and 0xFFFFFFFF. Every GDT has an entry corresponding to the kernel. In this code, </a:t>
            </a:r>
            <a:r>
              <a:rPr lang="en-US" dirty="0" err="1"/>
              <a:t>kernel_seg</a:t>
            </a:r>
            <a:r>
              <a:rPr lang="en-US" dirty="0"/>
              <a:t> is the segment register value corresponding to kernel entry. For example, if the kernel is always mapped at index 1 in the GDT, the </a:t>
            </a:r>
            <a:r>
              <a:rPr lang="en-US" dirty="0" err="1"/>
              <a:t>kernel_seg</a:t>
            </a:r>
            <a:r>
              <a:rPr lang="en-US" dirty="0"/>
              <a:t> will be (1 &lt;&lt; 3). The last three bits in the segment registers are always zero in kernel-mode. The hardware automatically saves and modifies the %cs and %ss registers on kernel entry. The </a:t>
            </a:r>
            <a:r>
              <a:rPr lang="en-US" dirty="0" err="1"/>
              <a:t>interrupt_handler</a:t>
            </a:r>
            <a:r>
              <a:rPr lang="en-US" dirty="0"/>
              <a:t> manually sets the values of the rest of the segment registers with </a:t>
            </a:r>
            <a:r>
              <a:rPr lang="en-US" dirty="0" err="1"/>
              <a:t>kernel_seg</a:t>
            </a:r>
            <a:r>
              <a:rPr lang="en-US" dirty="0"/>
              <a:t> before calling the other kernel routines. Before modifying the segment registers, the user’s segment registers need to be saved on the stack, such that they can be restored before returning to the user-mode.</a:t>
            </a:r>
          </a:p>
        </p:txBody>
      </p:sp>
      <p:sp>
        <p:nvSpPr>
          <p:cNvPr id="4" name="Slide Number Placeholder 3"/>
          <p:cNvSpPr>
            <a:spLocks noGrp="1"/>
          </p:cNvSpPr>
          <p:nvPr>
            <p:ph type="sldNum" sz="quarter" idx="5"/>
          </p:nvPr>
        </p:nvSpPr>
        <p:spPr/>
        <p:txBody>
          <a:bodyPr/>
          <a:lstStyle/>
          <a:p>
            <a:fld id="{92046634-763B-4B7C-9B60-C610133B13EF}" type="slidenum">
              <a:rPr lang="en-US" smtClean="0"/>
              <a:t>3</a:t>
            </a:fld>
            <a:endParaRPr lang="en-US"/>
          </a:p>
        </p:txBody>
      </p:sp>
    </p:spTree>
    <p:extLst>
      <p:ext uri="{BB962C8B-B14F-4D97-AF65-F5344CB8AC3E}">
        <p14:creationId xmlns:p14="http://schemas.microsoft.com/office/powerpoint/2010/main" val="371098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21</a:t>
            </a:fld>
            <a:endParaRPr lang="en-US"/>
          </a:p>
        </p:txBody>
      </p:sp>
    </p:spTree>
    <p:extLst>
      <p:ext uri="{BB962C8B-B14F-4D97-AF65-F5344CB8AC3E}">
        <p14:creationId xmlns:p14="http://schemas.microsoft.com/office/powerpoint/2010/main" val="1766582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78F98-C842-4EB6-8014-D29BBFBA3A8D}" type="slidenum">
              <a:rPr lang="en-US" smtClean="0"/>
              <a:t>22</a:t>
            </a:fld>
            <a:endParaRPr lang="en-US"/>
          </a:p>
        </p:txBody>
      </p:sp>
    </p:spTree>
    <p:extLst>
      <p:ext uri="{BB962C8B-B14F-4D97-AF65-F5344CB8AC3E}">
        <p14:creationId xmlns:p14="http://schemas.microsoft.com/office/powerpoint/2010/main" val="3665143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878F98-C842-4EB6-8014-D29BBFBA3A8D}" type="slidenum">
              <a:rPr lang="en-US" smtClean="0"/>
              <a:t>23</a:t>
            </a:fld>
            <a:endParaRPr lang="en-US"/>
          </a:p>
        </p:txBody>
      </p:sp>
    </p:spTree>
    <p:extLst>
      <p:ext uri="{BB962C8B-B14F-4D97-AF65-F5344CB8AC3E}">
        <p14:creationId xmlns:p14="http://schemas.microsoft.com/office/powerpoint/2010/main" val="149495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25</a:t>
            </a:fld>
            <a:endParaRPr lang="en-US"/>
          </a:p>
        </p:txBody>
      </p:sp>
    </p:spTree>
    <p:extLst>
      <p:ext uri="{BB962C8B-B14F-4D97-AF65-F5344CB8AC3E}">
        <p14:creationId xmlns:p14="http://schemas.microsoft.com/office/powerpoint/2010/main" val="1994011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26</a:t>
            </a:fld>
            <a:endParaRPr lang="en-US"/>
          </a:p>
        </p:txBody>
      </p:sp>
    </p:spTree>
    <p:extLst>
      <p:ext uri="{BB962C8B-B14F-4D97-AF65-F5344CB8AC3E}">
        <p14:creationId xmlns:p14="http://schemas.microsoft.com/office/powerpoint/2010/main" val="3836459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27</a:t>
            </a:fld>
            <a:endParaRPr lang="en-US"/>
          </a:p>
        </p:txBody>
      </p:sp>
    </p:spTree>
    <p:extLst>
      <p:ext uri="{BB962C8B-B14F-4D97-AF65-F5344CB8AC3E}">
        <p14:creationId xmlns:p14="http://schemas.microsoft.com/office/powerpoint/2010/main" val="479033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28</a:t>
            </a:fld>
            <a:endParaRPr lang="en-US"/>
          </a:p>
        </p:txBody>
      </p:sp>
    </p:spTree>
    <p:extLst>
      <p:ext uri="{BB962C8B-B14F-4D97-AF65-F5344CB8AC3E}">
        <p14:creationId xmlns:p14="http://schemas.microsoft.com/office/powerpoint/2010/main" val="3148283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paging is enabled, the physical address will be calculated by the paging hardware.</a:t>
            </a:r>
          </a:p>
        </p:txBody>
      </p:sp>
      <p:sp>
        <p:nvSpPr>
          <p:cNvPr id="4" name="Slide Number Placeholder 3"/>
          <p:cNvSpPr>
            <a:spLocks noGrp="1"/>
          </p:cNvSpPr>
          <p:nvPr>
            <p:ph type="sldNum" sz="quarter" idx="5"/>
          </p:nvPr>
        </p:nvSpPr>
        <p:spPr/>
        <p:txBody>
          <a:bodyPr/>
          <a:lstStyle/>
          <a:p>
            <a:fld id="{92046634-763B-4B7C-9B60-C610133B13EF}" type="slidenum">
              <a:rPr lang="en-US" smtClean="0"/>
              <a:t>29</a:t>
            </a:fld>
            <a:endParaRPr lang="en-US"/>
          </a:p>
        </p:txBody>
      </p:sp>
    </p:spTree>
    <p:extLst>
      <p:ext uri="{BB962C8B-B14F-4D97-AF65-F5344CB8AC3E}">
        <p14:creationId xmlns:p14="http://schemas.microsoft.com/office/powerpoint/2010/main" val="1400486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30</a:t>
            </a:fld>
            <a:endParaRPr lang="en-US"/>
          </a:p>
        </p:txBody>
      </p:sp>
    </p:spTree>
    <p:extLst>
      <p:ext uri="{BB962C8B-B14F-4D97-AF65-F5344CB8AC3E}">
        <p14:creationId xmlns:p14="http://schemas.microsoft.com/office/powerpoint/2010/main" val="3159568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31</a:t>
            </a:fld>
            <a:endParaRPr lang="en-US"/>
          </a:p>
        </p:txBody>
      </p:sp>
    </p:spTree>
    <p:extLst>
      <p:ext uri="{BB962C8B-B14F-4D97-AF65-F5344CB8AC3E}">
        <p14:creationId xmlns:p14="http://schemas.microsoft.com/office/powerpoint/2010/main" val="125261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4</a:t>
            </a:fld>
            <a:endParaRPr lang="en-US"/>
          </a:p>
        </p:txBody>
      </p:sp>
    </p:spTree>
    <p:extLst>
      <p:ext uri="{BB962C8B-B14F-4D97-AF65-F5344CB8AC3E}">
        <p14:creationId xmlns:p14="http://schemas.microsoft.com/office/powerpoint/2010/main" val="2137469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physical address space and virtual address space both are 4 GB long [0 – 0xFFFFFFFF]. Let us divide both of them into the chunks of 1000 bytes. The MMU keeps a mapping from a virtual chunk address to the physical chunk address. The offsets in the virtual and physical chunks are the same.</a:t>
            </a:r>
          </a:p>
        </p:txBody>
      </p:sp>
      <p:sp>
        <p:nvSpPr>
          <p:cNvPr id="4" name="Slide Number Placeholder 3"/>
          <p:cNvSpPr>
            <a:spLocks noGrp="1"/>
          </p:cNvSpPr>
          <p:nvPr>
            <p:ph type="sldNum" sz="quarter" idx="5"/>
          </p:nvPr>
        </p:nvSpPr>
        <p:spPr/>
        <p:txBody>
          <a:bodyPr/>
          <a:lstStyle/>
          <a:p>
            <a:fld id="{9D5C5206-1C00-4D1F-B7DD-A53B69BD1FC1}" type="slidenum">
              <a:rPr lang="en-US" smtClean="0"/>
              <a:t>32</a:t>
            </a:fld>
            <a:endParaRPr lang="en-US"/>
          </a:p>
        </p:txBody>
      </p:sp>
    </p:spTree>
    <p:extLst>
      <p:ext uri="{BB962C8B-B14F-4D97-AF65-F5344CB8AC3E}">
        <p14:creationId xmlns:p14="http://schemas.microsoft.com/office/powerpoint/2010/main" val="1358151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 1000 is chunk 1. The physical address of 1008 would be 7008 because the chunk offsets in virtual and physical addresses are the same.</a:t>
            </a:r>
          </a:p>
        </p:txBody>
      </p:sp>
      <p:sp>
        <p:nvSpPr>
          <p:cNvPr id="4" name="Slide Number Placeholder 3"/>
          <p:cNvSpPr>
            <a:spLocks noGrp="1"/>
          </p:cNvSpPr>
          <p:nvPr>
            <p:ph type="sldNum" sz="quarter" idx="5"/>
          </p:nvPr>
        </p:nvSpPr>
        <p:spPr/>
        <p:txBody>
          <a:bodyPr/>
          <a:lstStyle/>
          <a:p>
            <a:fld id="{9D5C5206-1C00-4D1F-B7DD-A53B69BD1FC1}" type="slidenum">
              <a:rPr lang="en-US" smtClean="0"/>
              <a:t>33</a:t>
            </a:fld>
            <a:endParaRPr lang="en-US"/>
          </a:p>
        </p:txBody>
      </p:sp>
    </p:spTree>
    <p:extLst>
      <p:ext uri="{BB962C8B-B14F-4D97-AF65-F5344CB8AC3E}">
        <p14:creationId xmlns:p14="http://schemas.microsoft.com/office/powerpoint/2010/main" val="2308368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paging hardware does something similar. It divides the virtual and physical address space into chunks of 4096 (0x1000) bytes. These chucks are also called pages. The virtual chunk is called a virtual page, and the physical chunk is called a physical page. The MMU maintains a mapping from a virtual page to the physical page. The page offsets in a virtual and physical address are the same. The starting address of a virtual or physical page is always aligned to 4096 bytes. The PA corresponding to VA 0x1008 is 0x3008.</a:t>
            </a:r>
          </a:p>
        </p:txBody>
      </p:sp>
      <p:sp>
        <p:nvSpPr>
          <p:cNvPr id="4" name="Slide Number Placeholder 3"/>
          <p:cNvSpPr>
            <a:spLocks noGrp="1"/>
          </p:cNvSpPr>
          <p:nvPr>
            <p:ph type="sldNum" sz="quarter" idx="5"/>
          </p:nvPr>
        </p:nvSpPr>
        <p:spPr/>
        <p:txBody>
          <a:bodyPr/>
          <a:lstStyle/>
          <a:p>
            <a:fld id="{9D5C5206-1C00-4D1F-B7DD-A53B69BD1FC1}" type="slidenum">
              <a:rPr lang="en-US" smtClean="0"/>
              <a:t>34</a:t>
            </a:fld>
            <a:endParaRPr lang="en-US"/>
          </a:p>
        </p:txBody>
      </p:sp>
    </p:spTree>
    <p:extLst>
      <p:ext uri="{BB962C8B-B14F-4D97-AF65-F5344CB8AC3E}">
        <p14:creationId xmlns:p14="http://schemas.microsoft.com/office/powerpoint/2010/main" val="1157147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35</a:t>
            </a:fld>
            <a:endParaRPr lang="en-US"/>
          </a:p>
        </p:txBody>
      </p:sp>
    </p:spTree>
    <p:extLst>
      <p:ext uri="{BB962C8B-B14F-4D97-AF65-F5344CB8AC3E}">
        <p14:creationId xmlns:p14="http://schemas.microsoft.com/office/powerpoint/2010/main" val="3040972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36</a:t>
            </a:fld>
            <a:endParaRPr lang="en-US"/>
          </a:p>
        </p:txBody>
      </p:sp>
    </p:spTree>
    <p:extLst>
      <p:ext uri="{BB962C8B-B14F-4D97-AF65-F5344CB8AC3E}">
        <p14:creationId xmlns:p14="http://schemas.microsoft.com/office/powerpoint/2010/main" val="3656066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37</a:t>
            </a:fld>
            <a:endParaRPr lang="en-US"/>
          </a:p>
        </p:txBody>
      </p:sp>
    </p:spTree>
    <p:extLst>
      <p:ext uri="{BB962C8B-B14F-4D97-AF65-F5344CB8AC3E}">
        <p14:creationId xmlns:p14="http://schemas.microsoft.com/office/powerpoint/2010/main" val="51166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discuss a straightforward implementation of a page table. Here page table is an array of unsigned values that contain the PPNs. The PPN corresponding to a VPN is stored at index whose value is equal to VPN. Because the total number of VPNs is 2</a:t>
            </a:r>
            <a:r>
              <a:rPr lang="en-US" baseline="30000" dirty="0"/>
              <a:t>32</a:t>
            </a:r>
            <a:r>
              <a:rPr lang="en-US" dirty="0"/>
              <a:t>/4096 = 2</a:t>
            </a:r>
            <a:r>
              <a:rPr lang="en-US" baseline="30000" dirty="0"/>
              <a:t>20</a:t>
            </a:r>
            <a:r>
              <a:rPr lang="en-US" dirty="0"/>
              <a:t>, the total memory required for the page table would be 4 * 2</a:t>
            </a:r>
            <a:r>
              <a:rPr lang="en-US" baseline="30000" dirty="0"/>
              <a:t>20</a:t>
            </a:r>
            <a:r>
              <a:rPr lang="en-US" dirty="0"/>
              <a:t> = 4 MB. The </a:t>
            </a:r>
            <a:r>
              <a:rPr lang="en-US" dirty="0" err="1"/>
              <a:t>va_to_pa</a:t>
            </a:r>
            <a:r>
              <a:rPr lang="en-US" dirty="0"/>
              <a:t> routine takes a virtual address and returns the physical address stored in the </a:t>
            </a:r>
            <a:r>
              <a:rPr lang="en-US" dirty="0" err="1"/>
              <a:t>page_table</a:t>
            </a:r>
            <a:r>
              <a:rPr lang="en-US" dirty="0"/>
              <a:t>. VPN is calculated by right shifting the </a:t>
            </a:r>
            <a:r>
              <a:rPr lang="en-US" dirty="0" err="1"/>
              <a:t>va</a:t>
            </a:r>
            <a:r>
              <a:rPr lang="en-US" dirty="0"/>
              <a:t> by 12 bits (top 20 bits of the </a:t>
            </a:r>
            <a:r>
              <a:rPr lang="en-US" dirty="0" err="1"/>
              <a:t>va</a:t>
            </a:r>
            <a:r>
              <a:rPr lang="en-US" dirty="0"/>
              <a:t>). Similarly, the PPN stored in the page table is left-shifted 12-bits to calculate the starting address of the physical pages. Finally, the virtual page offset is added to the address of the physical page to calculate the physical address. </a:t>
            </a:r>
          </a:p>
        </p:txBody>
      </p:sp>
      <p:sp>
        <p:nvSpPr>
          <p:cNvPr id="4" name="Slide Number Placeholder 3"/>
          <p:cNvSpPr>
            <a:spLocks noGrp="1"/>
          </p:cNvSpPr>
          <p:nvPr>
            <p:ph type="sldNum" sz="quarter" idx="5"/>
          </p:nvPr>
        </p:nvSpPr>
        <p:spPr/>
        <p:txBody>
          <a:bodyPr/>
          <a:lstStyle/>
          <a:p>
            <a:fld id="{B335C8C4-ECB4-46A8-A363-B990311E44A1}" type="slidenum">
              <a:rPr lang="en-US" smtClean="0"/>
              <a:t>38</a:t>
            </a:fld>
            <a:endParaRPr lang="en-US"/>
          </a:p>
        </p:txBody>
      </p:sp>
    </p:spTree>
    <p:extLst>
      <p:ext uri="{BB962C8B-B14F-4D97-AF65-F5344CB8AC3E}">
        <p14:creationId xmlns:p14="http://schemas.microsoft.com/office/powerpoint/2010/main" val="33383751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35C8C4-ECB4-46A8-A363-B990311E44A1}" type="slidenum">
              <a:rPr lang="en-US" smtClean="0"/>
              <a:t>39</a:t>
            </a:fld>
            <a:endParaRPr lang="en-US"/>
          </a:p>
        </p:txBody>
      </p:sp>
    </p:spTree>
    <p:extLst>
      <p:ext uri="{BB962C8B-B14F-4D97-AF65-F5344CB8AC3E}">
        <p14:creationId xmlns:p14="http://schemas.microsoft.com/office/powerpoint/2010/main" val="1897741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40</a:t>
            </a:fld>
            <a:endParaRPr lang="en-US"/>
          </a:p>
        </p:txBody>
      </p:sp>
    </p:spTree>
    <p:extLst>
      <p:ext uri="{BB962C8B-B14F-4D97-AF65-F5344CB8AC3E}">
        <p14:creationId xmlns:p14="http://schemas.microsoft.com/office/powerpoint/2010/main" val="434793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20 bits of the VA (0x40 in this example) are indexed in the page directory to find the physical address of the page table. The next 10 bits (after the top 10 bits, 4 in this example) are indexed in the page table to find the physical address corresponding to the virtual page. The lower 12-bits (offset within a page) are equal in both virtual and physical addresses.</a:t>
            </a:r>
          </a:p>
        </p:txBody>
      </p:sp>
      <p:sp>
        <p:nvSpPr>
          <p:cNvPr id="4" name="Slide Number Placeholder 3"/>
          <p:cNvSpPr>
            <a:spLocks noGrp="1"/>
          </p:cNvSpPr>
          <p:nvPr>
            <p:ph type="sldNum" sz="quarter" idx="5"/>
          </p:nvPr>
        </p:nvSpPr>
        <p:spPr/>
        <p:txBody>
          <a:bodyPr/>
          <a:lstStyle/>
          <a:p>
            <a:fld id="{EF7BF084-8E30-44C6-898A-23EE1AC5912C}" type="slidenum">
              <a:rPr lang="en-US" smtClean="0"/>
              <a:t>41</a:t>
            </a:fld>
            <a:endParaRPr lang="en-US"/>
          </a:p>
        </p:txBody>
      </p:sp>
    </p:spTree>
    <p:extLst>
      <p:ext uri="{BB962C8B-B14F-4D97-AF65-F5344CB8AC3E}">
        <p14:creationId xmlns:p14="http://schemas.microsoft.com/office/powerpoint/2010/main" val="267212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kernel is using vector 128 for system call.</a:t>
            </a:r>
          </a:p>
        </p:txBody>
      </p:sp>
      <p:sp>
        <p:nvSpPr>
          <p:cNvPr id="4" name="Slide Number Placeholder 3"/>
          <p:cNvSpPr>
            <a:spLocks noGrp="1"/>
          </p:cNvSpPr>
          <p:nvPr>
            <p:ph type="sldNum" sz="quarter" idx="5"/>
          </p:nvPr>
        </p:nvSpPr>
        <p:spPr/>
        <p:txBody>
          <a:bodyPr/>
          <a:lstStyle/>
          <a:p>
            <a:fld id="{92046634-763B-4B7C-9B60-C610133B13EF}" type="slidenum">
              <a:rPr lang="en-US" smtClean="0"/>
              <a:t>5</a:t>
            </a:fld>
            <a:endParaRPr lang="en-US"/>
          </a:p>
        </p:txBody>
      </p:sp>
    </p:spTree>
    <p:extLst>
      <p:ext uri="{BB962C8B-B14F-4D97-AF65-F5344CB8AC3E}">
        <p14:creationId xmlns:p14="http://schemas.microsoft.com/office/powerpoint/2010/main" val="39726209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page table contains VPN to PPN mappings, only 20 bits are required to store the PPN. However, the page table uses 32-bits to store the PPN. The top 20-bits in a page table entry is PPN, and the rest bits are the other flags. The meaning of some of these flags is given on the next slide. Top 20-bits in the page directory contains the PPN of the page table page, and the lower 12 bits contain flags (some of them are similar to the page table entry).</a:t>
            </a:r>
          </a:p>
        </p:txBody>
      </p:sp>
      <p:sp>
        <p:nvSpPr>
          <p:cNvPr id="4" name="Slide Number Placeholder 3"/>
          <p:cNvSpPr>
            <a:spLocks noGrp="1"/>
          </p:cNvSpPr>
          <p:nvPr>
            <p:ph type="sldNum" sz="quarter" idx="5"/>
          </p:nvPr>
        </p:nvSpPr>
        <p:spPr/>
        <p:txBody>
          <a:bodyPr/>
          <a:lstStyle/>
          <a:p>
            <a:fld id="{EF7BF084-8E30-44C6-898A-23EE1AC5912C}" type="slidenum">
              <a:rPr lang="en-US" smtClean="0"/>
              <a:t>42</a:t>
            </a:fld>
            <a:endParaRPr lang="en-US"/>
          </a:p>
        </p:txBody>
      </p:sp>
    </p:spTree>
    <p:extLst>
      <p:ext uri="{BB962C8B-B14F-4D97-AF65-F5344CB8AC3E}">
        <p14:creationId xmlns:p14="http://schemas.microsoft.com/office/powerpoint/2010/main" val="3485266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43</a:t>
            </a:fld>
            <a:endParaRPr lang="en-US"/>
          </a:p>
        </p:txBody>
      </p:sp>
    </p:spTree>
    <p:extLst>
      <p:ext uri="{BB962C8B-B14F-4D97-AF65-F5344CB8AC3E}">
        <p14:creationId xmlns:p14="http://schemas.microsoft.com/office/powerpoint/2010/main" val="2657576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44</a:t>
            </a:fld>
            <a:endParaRPr lang="en-US"/>
          </a:p>
        </p:txBody>
      </p:sp>
    </p:spTree>
    <p:extLst>
      <p:ext uri="{BB962C8B-B14F-4D97-AF65-F5344CB8AC3E}">
        <p14:creationId xmlns:p14="http://schemas.microsoft.com/office/powerpoint/2010/main" val="2492572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45</a:t>
            </a:fld>
            <a:endParaRPr lang="en-US"/>
          </a:p>
        </p:txBody>
      </p:sp>
    </p:spTree>
    <p:extLst>
      <p:ext uri="{BB962C8B-B14F-4D97-AF65-F5344CB8AC3E}">
        <p14:creationId xmlns:p14="http://schemas.microsoft.com/office/powerpoint/2010/main" val="1642084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kernel is using vector 128 for system call.</a:t>
            </a:r>
          </a:p>
        </p:txBody>
      </p:sp>
      <p:sp>
        <p:nvSpPr>
          <p:cNvPr id="4" name="Slide Number Placeholder 3"/>
          <p:cNvSpPr>
            <a:spLocks noGrp="1"/>
          </p:cNvSpPr>
          <p:nvPr>
            <p:ph type="sldNum" sz="quarter" idx="5"/>
          </p:nvPr>
        </p:nvSpPr>
        <p:spPr/>
        <p:txBody>
          <a:bodyPr/>
          <a:lstStyle/>
          <a:p>
            <a:fld id="{92046634-763B-4B7C-9B60-C610133B13EF}" type="slidenum">
              <a:rPr lang="en-US" smtClean="0"/>
              <a:t>6</a:t>
            </a:fld>
            <a:endParaRPr lang="en-US"/>
          </a:p>
        </p:txBody>
      </p:sp>
    </p:spTree>
    <p:extLst>
      <p:ext uri="{BB962C8B-B14F-4D97-AF65-F5344CB8AC3E}">
        <p14:creationId xmlns:p14="http://schemas.microsoft.com/office/powerpoint/2010/main" val="3630928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46634-763B-4B7C-9B60-C610133B13EF}" type="slidenum">
              <a:rPr lang="en-US" smtClean="0"/>
              <a:t>7</a:t>
            </a:fld>
            <a:endParaRPr lang="en-US"/>
          </a:p>
        </p:txBody>
      </p:sp>
    </p:spTree>
    <p:extLst>
      <p:ext uri="{BB962C8B-B14F-4D97-AF65-F5344CB8AC3E}">
        <p14:creationId xmlns:p14="http://schemas.microsoft.com/office/powerpoint/2010/main" val="994043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defined some macros here. We will use them in the </a:t>
            </a:r>
            <a:r>
              <a:rPr lang="en-US" dirty="0" err="1"/>
              <a:t>system_call</a:t>
            </a:r>
            <a:r>
              <a:rPr lang="en-US" dirty="0"/>
              <a:t> routine. Notice that the return value of the system call is stored in the %</a:t>
            </a:r>
            <a:r>
              <a:rPr lang="en-US" dirty="0" err="1"/>
              <a:t>eax</a:t>
            </a:r>
            <a:r>
              <a:rPr lang="en-US" dirty="0"/>
              <a:t> register. Here, RESTORE_ALL_EXCEPT_EAX doesn’t restore %</a:t>
            </a:r>
            <a:r>
              <a:rPr lang="en-US" dirty="0" err="1"/>
              <a:t>eax</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8</a:t>
            </a:fld>
            <a:endParaRPr lang="en-US"/>
          </a:p>
        </p:txBody>
      </p:sp>
    </p:spTree>
    <p:extLst>
      <p:ext uri="{BB962C8B-B14F-4D97-AF65-F5344CB8AC3E}">
        <p14:creationId xmlns:p14="http://schemas.microsoft.com/office/powerpoint/2010/main" val="11117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system_call</a:t>
            </a:r>
            <a:r>
              <a:rPr lang="en-US" dirty="0"/>
              <a:t> routine is the target of vector 128 in IDT. </a:t>
            </a:r>
            <a:r>
              <a:rPr lang="en-US" dirty="0" err="1"/>
              <a:t>system_call</a:t>
            </a:r>
            <a:r>
              <a:rPr lang="en-US" dirty="0"/>
              <a:t> saves and restores the user’s registers (except restoring %</a:t>
            </a:r>
            <a:r>
              <a:rPr lang="en-US" dirty="0" err="1"/>
              <a:t>eax</a:t>
            </a:r>
            <a:r>
              <a:rPr lang="en-US" dirty="0"/>
              <a:t>), and calls </a:t>
            </a:r>
            <a:r>
              <a:rPr lang="en-US" dirty="0" err="1"/>
              <a:t>do_syscall_k</a:t>
            </a:r>
            <a:r>
              <a:rPr lang="en-US" dirty="0"/>
              <a:t> with the arguments passed by the user. Because the user has passed the arguments in %</a:t>
            </a:r>
            <a:r>
              <a:rPr lang="en-US" dirty="0" err="1"/>
              <a:t>eax</a:t>
            </a:r>
            <a:r>
              <a:rPr lang="en-US" dirty="0"/>
              <a:t> and %</a:t>
            </a:r>
            <a:r>
              <a:rPr lang="en-US" dirty="0" err="1"/>
              <a:t>ecx</a:t>
            </a:r>
            <a:r>
              <a:rPr lang="en-US" dirty="0"/>
              <a:t> registers, they are pushed on the stack before calling the </a:t>
            </a:r>
            <a:r>
              <a:rPr lang="en-US" dirty="0" err="1"/>
              <a:t>do_syscall_k</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9</a:t>
            </a:fld>
            <a:endParaRPr lang="en-US"/>
          </a:p>
        </p:txBody>
      </p:sp>
    </p:spTree>
    <p:extLst>
      <p:ext uri="{BB962C8B-B14F-4D97-AF65-F5344CB8AC3E}">
        <p14:creationId xmlns:p14="http://schemas.microsoft.com/office/powerpoint/2010/main" val="116135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do_syscall_k</a:t>
            </a:r>
            <a:r>
              <a:rPr lang="en-US" dirty="0"/>
              <a:t> routine checks which system call handler to call (using id) and calls the corresponding hander with the user-supplied </a:t>
            </a:r>
            <a:r>
              <a:rPr lang="en-US" dirty="0" err="1"/>
              <a:t>buf</a:t>
            </a:r>
            <a:r>
              <a:rPr lang="en-US" dirty="0"/>
              <a:t>.</a:t>
            </a:r>
          </a:p>
        </p:txBody>
      </p:sp>
      <p:sp>
        <p:nvSpPr>
          <p:cNvPr id="4" name="Slide Number Placeholder 3"/>
          <p:cNvSpPr>
            <a:spLocks noGrp="1"/>
          </p:cNvSpPr>
          <p:nvPr>
            <p:ph type="sldNum" sz="quarter" idx="5"/>
          </p:nvPr>
        </p:nvSpPr>
        <p:spPr/>
        <p:txBody>
          <a:bodyPr/>
          <a:lstStyle/>
          <a:p>
            <a:fld id="{92046634-763B-4B7C-9B60-C610133B13EF}" type="slidenum">
              <a:rPr lang="en-US" smtClean="0"/>
              <a:t>10</a:t>
            </a:fld>
            <a:endParaRPr lang="en-US"/>
          </a:p>
        </p:txBody>
      </p:sp>
    </p:spTree>
    <p:extLst>
      <p:ext uri="{BB962C8B-B14F-4D97-AF65-F5344CB8AC3E}">
        <p14:creationId xmlns:p14="http://schemas.microsoft.com/office/powerpoint/2010/main" val="259373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AB4E-4940-4C20-886A-3829791F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027B-CACB-4549-9144-9167107D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7590F-9388-4212-A878-5A296A1275FF}"/>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5" name="Footer Placeholder 4">
            <a:extLst>
              <a:ext uri="{FF2B5EF4-FFF2-40B4-BE49-F238E27FC236}">
                <a16:creationId xmlns:a16="http://schemas.microsoft.com/office/drawing/2014/main" id="{1D3973EE-B00B-49BD-8D69-E3C4B23E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BF65-B1B0-4717-A1F5-B76194C299C3}"/>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5922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E70E-6651-454F-8AB5-F28BAEAC8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31B0D-8CA9-477C-A7CD-E8080C1E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CE74-D1BD-46D5-ACA2-6A753EF9D385}"/>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5" name="Footer Placeholder 4">
            <a:extLst>
              <a:ext uri="{FF2B5EF4-FFF2-40B4-BE49-F238E27FC236}">
                <a16:creationId xmlns:a16="http://schemas.microsoft.com/office/drawing/2014/main" id="{296A670F-3DBF-4608-BB7A-CA9D8D5E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960B-DDB0-4260-AD8A-FAE4E6AC2BC7}"/>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55607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B4910-7CFC-488A-B53F-3BAB5D95C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1C9B3-65A2-4D0B-9933-F07546EF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440A-AB44-48D9-9A8A-E4E9B7735A62}"/>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5" name="Footer Placeholder 4">
            <a:extLst>
              <a:ext uri="{FF2B5EF4-FFF2-40B4-BE49-F238E27FC236}">
                <a16:creationId xmlns:a16="http://schemas.microsoft.com/office/drawing/2014/main" id="{711FC724-D5F2-4ADA-8CE1-690B8F642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C829-BB48-4327-B0DC-F553321C9161}"/>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545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C58-44C6-494C-B50C-B69FBA8DD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0284F-9E82-4317-A0A3-A00DD0363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0E59-FD7F-4C6A-A809-AE3A9046BAA1}"/>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5" name="Footer Placeholder 4">
            <a:extLst>
              <a:ext uri="{FF2B5EF4-FFF2-40B4-BE49-F238E27FC236}">
                <a16:creationId xmlns:a16="http://schemas.microsoft.com/office/drawing/2014/main" id="{5063D4DD-5671-4D3F-9902-07FA665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840C-9400-4A46-A451-C297D092A7EC}"/>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124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907-DE48-4944-948B-605B1D910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88FF4-8C9C-4E31-85EB-75A74D805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8BF5D-A843-46C2-A6B5-5A842EEBA93B}"/>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5" name="Footer Placeholder 4">
            <a:extLst>
              <a:ext uri="{FF2B5EF4-FFF2-40B4-BE49-F238E27FC236}">
                <a16:creationId xmlns:a16="http://schemas.microsoft.com/office/drawing/2014/main" id="{C0B97780-FE4A-4619-8716-A3D8F76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96D0-113F-4A89-BFF8-C173E23C313E}"/>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4247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F23-7374-4339-A7E3-B049A85CA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B1518-A334-4572-A969-6710C8B7B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CE09B-31F9-4274-9E2E-4F21B0E22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80068-83DE-419D-9776-A6B19E1947C1}"/>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6" name="Footer Placeholder 5">
            <a:extLst>
              <a:ext uri="{FF2B5EF4-FFF2-40B4-BE49-F238E27FC236}">
                <a16:creationId xmlns:a16="http://schemas.microsoft.com/office/drawing/2014/main" id="{14DE3541-F5A3-4845-9EF0-B62BD27F6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A19A0-9D2A-4860-8B7C-CBF4B003D872}"/>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557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24BE-9CE7-4154-B415-E2367B1A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7896F-4CC6-467C-99AF-05EB7A9F9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143C0-32E8-4B12-A261-591C3022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3E0C4-72FB-4AA7-A36F-DE8C6D40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C96D-BEC5-46EB-8694-932F0DB17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2768A-7852-4300-9DB6-51A2A93103E3}"/>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8" name="Footer Placeholder 7">
            <a:extLst>
              <a:ext uri="{FF2B5EF4-FFF2-40B4-BE49-F238E27FC236}">
                <a16:creationId xmlns:a16="http://schemas.microsoft.com/office/drawing/2014/main" id="{541C0C67-035D-488C-A6E5-8AFD8307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4AF92-846C-45F7-8133-97C3CC3DFA3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6855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7B9C-0AF8-4C28-AE8E-1D066398A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DEBA-7A42-4F23-885B-6407CA444EDF}"/>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4" name="Footer Placeholder 3">
            <a:extLst>
              <a:ext uri="{FF2B5EF4-FFF2-40B4-BE49-F238E27FC236}">
                <a16:creationId xmlns:a16="http://schemas.microsoft.com/office/drawing/2014/main" id="{81E95B3E-86A6-40E7-8DE1-1C98787D2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8BD6-7FF6-4F9B-9624-EBD833295B5A}"/>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0103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F79C1-B5CA-4327-9AD8-E7B1DF6CE435}"/>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3" name="Footer Placeholder 2">
            <a:extLst>
              <a:ext uri="{FF2B5EF4-FFF2-40B4-BE49-F238E27FC236}">
                <a16:creationId xmlns:a16="http://schemas.microsoft.com/office/drawing/2014/main" id="{BCEF1424-91B4-458F-B153-449691AE5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448FF-C655-47EC-929D-7ED50980F580}"/>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6927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11E-791C-49A4-B285-2D5F3FFA2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6273A-3595-48FC-8101-E2FA0B98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6C16B-1335-4F5D-8814-FD254F074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99F33-B588-47AC-9ABA-C69E4E799C3E}"/>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6" name="Footer Placeholder 5">
            <a:extLst>
              <a:ext uri="{FF2B5EF4-FFF2-40B4-BE49-F238E27FC236}">
                <a16:creationId xmlns:a16="http://schemas.microsoft.com/office/drawing/2014/main" id="{91072659-BBC5-400E-AAEA-49118F60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3BA3-21C8-4D91-B568-1D31A6DB79E5}"/>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979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E77-36AD-4762-B1BA-692AEEB5C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14FA7-1441-4219-9B13-143BBFAB4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2DF36-1F12-432E-8ECC-E45E2F0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57B40-BCA3-449A-82EE-0B82B7EB6B1F}"/>
              </a:ext>
            </a:extLst>
          </p:cNvPr>
          <p:cNvSpPr>
            <a:spLocks noGrp="1"/>
          </p:cNvSpPr>
          <p:nvPr>
            <p:ph type="dt" sz="half" idx="10"/>
          </p:nvPr>
        </p:nvSpPr>
        <p:spPr/>
        <p:txBody>
          <a:bodyPr/>
          <a:lstStyle/>
          <a:p>
            <a:fld id="{1E3BFF52-3707-4B05-ABFF-AA66FBE57B0C}" type="datetimeFigureOut">
              <a:rPr lang="en-US" smtClean="0"/>
              <a:t>2/2/2021</a:t>
            </a:fld>
            <a:endParaRPr lang="en-US"/>
          </a:p>
        </p:txBody>
      </p:sp>
      <p:sp>
        <p:nvSpPr>
          <p:cNvPr id="6" name="Footer Placeholder 5">
            <a:extLst>
              <a:ext uri="{FF2B5EF4-FFF2-40B4-BE49-F238E27FC236}">
                <a16:creationId xmlns:a16="http://schemas.microsoft.com/office/drawing/2014/main" id="{DCAD86B2-4853-4713-AE1E-2EE6F087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BA53A-C4A7-4A99-ABC9-D9E421E0AF6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3937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245D2-C2CF-485B-A55A-8E7A06B3F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47D0E-B043-435A-830D-80C6AB16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51AC-5652-49DC-ADE3-CB61D199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BFF52-3707-4B05-ABFF-AA66FBE57B0C}" type="datetimeFigureOut">
              <a:rPr lang="en-US" smtClean="0"/>
              <a:t>2/2/2021</a:t>
            </a:fld>
            <a:endParaRPr lang="en-US"/>
          </a:p>
        </p:txBody>
      </p:sp>
      <p:sp>
        <p:nvSpPr>
          <p:cNvPr id="5" name="Footer Placeholder 4">
            <a:extLst>
              <a:ext uri="{FF2B5EF4-FFF2-40B4-BE49-F238E27FC236}">
                <a16:creationId xmlns:a16="http://schemas.microsoft.com/office/drawing/2014/main" id="{500947F6-CE4F-473B-98B1-31486F66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94CD7-311F-4AEB-BEA3-A469034EE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B2EE-FC70-4041-B114-715C94EAD516}" type="slidenum">
              <a:rPr lang="en-US" smtClean="0"/>
              <a:t>‹#›</a:t>
            </a:fld>
            <a:endParaRPr lang="en-US"/>
          </a:p>
        </p:txBody>
      </p:sp>
    </p:spTree>
    <p:extLst>
      <p:ext uri="{BB962C8B-B14F-4D97-AF65-F5344CB8AC3E}">
        <p14:creationId xmlns:p14="http://schemas.microsoft.com/office/powerpoint/2010/main" val="189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8.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2.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45.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374D-75F6-4499-B31E-45D767BBCD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15B633-65DE-4C0D-99F2-307FED5EEA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28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20E-A0EF-4ECC-8EB4-8769BD6292A1}"/>
              </a:ext>
            </a:extLst>
          </p:cNvPr>
          <p:cNvSpPr>
            <a:spLocks noGrp="1"/>
          </p:cNvSpPr>
          <p:nvPr>
            <p:ph type="title"/>
          </p:nvPr>
        </p:nvSpPr>
        <p:spPr/>
        <p:txBody>
          <a:bodyPr/>
          <a:lstStyle/>
          <a:p>
            <a:r>
              <a:rPr lang="en-US" dirty="0" err="1"/>
              <a:t>do_syscall_k</a:t>
            </a:r>
            <a:endParaRPr lang="en-US" dirty="0"/>
          </a:p>
        </p:txBody>
      </p:sp>
      <p:sp>
        <p:nvSpPr>
          <p:cNvPr id="3" name="Content Placeholder 2">
            <a:extLst>
              <a:ext uri="{FF2B5EF4-FFF2-40B4-BE49-F238E27FC236}">
                <a16:creationId xmlns:a16="http://schemas.microsoft.com/office/drawing/2014/main" id="{B15A5F59-F049-4E4A-95B0-A4564030BB26}"/>
              </a:ext>
            </a:extLst>
          </p:cNvPr>
          <p:cNvSpPr>
            <a:spLocks noGrp="1"/>
          </p:cNvSpPr>
          <p:nvPr>
            <p:ph idx="1"/>
          </p:nvPr>
        </p:nvSpPr>
        <p:spPr/>
        <p:txBody>
          <a:bodyPr/>
          <a:lstStyle/>
          <a:p>
            <a:pPr marL="0" indent="0">
              <a:buNone/>
            </a:pPr>
            <a:r>
              <a:rPr lang="en-US" dirty="0" err="1"/>
              <a:t>do_syscall_k</a:t>
            </a:r>
            <a:r>
              <a:rPr lang="en-US" dirty="0"/>
              <a:t>(int id, void *</a:t>
            </a:r>
            <a:r>
              <a:rPr lang="en-US" dirty="0" err="1"/>
              <a:t>buf</a:t>
            </a:r>
            <a:r>
              <a:rPr lang="en-US" dirty="0"/>
              <a:t>) {</a:t>
            </a:r>
          </a:p>
          <a:p>
            <a:pPr marL="0" indent="0">
              <a:buNone/>
            </a:pPr>
            <a:r>
              <a:rPr lang="en-US" dirty="0"/>
              <a:t>    switch (id) {</a:t>
            </a:r>
          </a:p>
          <a:p>
            <a:pPr marL="0" indent="0">
              <a:buNone/>
            </a:pPr>
            <a:r>
              <a:rPr lang="en-US" dirty="0"/>
              <a:t>         case RECEIVE_ID:  return receive((char*)</a:t>
            </a:r>
            <a:r>
              <a:rPr lang="en-US" dirty="0" err="1"/>
              <a:t>buf</a:t>
            </a:r>
            <a:r>
              <a:rPr lang="en-US" dirty="0"/>
              <a:t>);</a:t>
            </a:r>
          </a:p>
          <a:p>
            <a:pPr marL="0" indent="0">
              <a:buNone/>
            </a:pPr>
            <a:r>
              <a:rPr lang="en-US" dirty="0"/>
              <a:t>         …</a:t>
            </a:r>
          </a:p>
          <a:p>
            <a:pPr marL="0" indent="0">
              <a:buNone/>
            </a:pPr>
            <a:r>
              <a:rPr lang="en-US" dirty="0"/>
              <a:t>    }</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02D262A-1907-4E46-B808-7F103A6E2CD5}"/>
                  </a:ext>
                </a:extLst>
              </p14:cNvPr>
              <p14:cNvContentPartPr/>
              <p14:nvPr/>
            </p14:nvContentPartPr>
            <p14:xfrm>
              <a:off x="844560" y="2241720"/>
              <a:ext cx="5328000" cy="1143360"/>
            </p14:xfrm>
          </p:contentPart>
        </mc:Choice>
        <mc:Fallback xmlns="">
          <p:pic>
            <p:nvPicPr>
              <p:cNvPr id="4" name="Ink 3">
                <a:extLst>
                  <a:ext uri="{FF2B5EF4-FFF2-40B4-BE49-F238E27FC236}">
                    <a16:creationId xmlns:a16="http://schemas.microsoft.com/office/drawing/2014/main" id="{F02D262A-1907-4E46-B808-7F103A6E2CD5}"/>
                  </a:ext>
                </a:extLst>
              </p:cNvPr>
              <p:cNvPicPr/>
              <p:nvPr/>
            </p:nvPicPr>
            <p:blipFill>
              <a:blip r:embed="rId4"/>
              <a:stretch>
                <a:fillRect/>
              </a:stretch>
            </p:blipFill>
            <p:spPr>
              <a:xfrm>
                <a:off x="835200" y="2232360"/>
                <a:ext cx="5346720" cy="1162080"/>
              </a:xfrm>
              <a:prstGeom prst="rect">
                <a:avLst/>
              </a:prstGeom>
            </p:spPr>
          </p:pic>
        </mc:Fallback>
      </mc:AlternateContent>
    </p:spTree>
    <p:extLst>
      <p:ext uri="{BB962C8B-B14F-4D97-AF65-F5344CB8AC3E}">
        <p14:creationId xmlns:p14="http://schemas.microsoft.com/office/powerpoint/2010/main" val="407360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2C5B-CF6B-45F4-97D7-2389554A4A14}"/>
              </a:ext>
            </a:extLst>
          </p:cNvPr>
          <p:cNvSpPr>
            <a:spLocks noGrp="1"/>
          </p:cNvSpPr>
          <p:nvPr>
            <p:ph type="title"/>
          </p:nvPr>
        </p:nvSpPr>
        <p:spPr/>
        <p:txBody>
          <a:bodyPr/>
          <a:lstStyle/>
          <a:p>
            <a:r>
              <a:rPr lang="en-US" dirty="0"/>
              <a:t>receive</a:t>
            </a:r>
          </a:p>
        </p:txBody>
      </p:sp>
      <p:sp>
        <p:nvSpPr>
          <p:cNvPr id="3" name="Content Placeholder 2">
            <a:extLst>
              <a:ext uri="{FF2B5EF4-FFF2-40B4-BE49-F238E27FC236}">
                <a16:creationId xmlns:a16="http://schemas.microsoft.com/office/drawing/2014/main" id="{BDFF8BBD-2046-4F29-AEB8-8A033301A26A}"/>
              </a:ext>
            </a:extLst>
          </p:cNvPr>
          <p:cNvSpPr>
            <a:spLocks noGrp="1"/>
          </p:cNvSpPr>
          <p:nvPr>
            <p:ph idx="1"/>
          </p:nvPr>
        </p:nvSpPr>
        <p:spPr/>
        <p:txBody>
          <a:bodyPr/>
          <a:lstStyle/>
          <a:p>
            <a:pPr marL="0" indent="0">
              <a:buNone/>
            </a:pPr>
            <a:r>
              <a:rPr lang="en-US" dirty="0"/>
              <a:t>int receive(char *</a:t>
            </a:r>
            <a:r>
              <a:rPr lang="en-US" dirty="0" err="1"/>
              <a:t>ubuf</a:t>
            </a:r>
            <a:r>
              <a:rPr lang="en-US" dirty="0"/>
              <a:t>) {</a:t>
            </a:r>
          </a:p>
          <a:p>
            <a:pPr marL="0" indent="0">
              <a:buNone/>
            </a:pPr>
            <a:r>
              <a:rPr lang="en-US" dirty="0"/>
              <a:t>   char </a:t>
            </a:r>
            <a:r>
              <a:rPr lang="en-US" dirty="0" err="1"/>
              <a:t>kbuf</a:t>
            </a:r>
            <a:r>
              <a:rPr lang="en-US" dirty="0"/>
              <a:t>[128];</a:t>
            </a:r>
          </a:p>
          <a:p>
            <a:pPr marL="0" indent="0">
              <a:buNone/>
            </a:pPr>
            <a:r>
              <a:rPr lang="en-US" dirty="0"/>
              <a:t>   </a:t>
            </a:r>
            <a:r>
              <a:rPr lang="en-US" dirty="0" err="1"/>
              <a:t>receive_in</a:t>
            </a:r>
            <a:r>
              <a:rPr lang="en-US" dirty="0"/>
              <a:t>(</a:t>
            </a:r>
            <a:r>
              <a:rPr lang="en-US" dirty="0" err="1"/>
              <a:t>kbuf</a:t>
            </a:r>
            <a:r>
              <a:rPr lang="en-US" dirty="0"/>
              <a:t>);   // receive packet in kernel buffer</a:t>
            </a:r>
          </a:p>
          <a:p>
            <a:pPr marL="0" indent="0">
              <a:buNone/>
            </a:pPr>
            <a:r>
              <a:rPr lang="en-US" dirty="0"/>
              <a:t>   if (!</a:t>
            </a:r>
            <a:r>
              <a:rPr lang="en-US" dirty="0" err="1"/>
              <a:t>copy_to_user</a:t>
            </a:r>
            <a:r>
              <a:rPr lang="en-US" dirty="0"/>
              <a:t>(</a:t>
            </a:r>
            <a:r>
              <a:rPr lang="en-US" dirty="0" err="1"/>
              <a:t>kbuf</a:t>
            </a:r>
            <a:r>
              <a:rPr lang="en-US" dirty="0"/>
              <a:t>, </a:t>
            </a:r>
            <a:r>
              <a:rPr lang="en-US" dirty="0" err="1"/>
              <a:t>ubuf</a:t>
            </a:r>
            <a:r>
              <a:rPr lang="en-US" dirty="0"/>
              <a:t>, 128))  // copy to user buffer</a:t>
            </a:r>
          </a:p>
          <a:p>
            <a:pPr marL="0" indent="0">
              <a:buNone/>
            </a:pPr>
            <a:r>
              <a:rPr lang="en-US" dirty="0"/>
              <a:t>        </a:t>
            </a:r>
            <a:r>
              <a:rPr lang="en-US" dirty="0" err="1"/>
              <a:t>terminate_process</a:t>
            </a:r>
            <a:r>
              <a:rPr lang="en-US" dirty="0"/>
              <a:t>();</a:t>
            </a:r>
          </a:p>
          <a:p>
            <a:pPr marL="0" indent="0">
              <a:buNone/>
            </a:pPr>
            <a:r>
              <a:rPr lang="en-US" dirty="0"/>
              <a:t>   return 1;</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8025FC5-7B1A-4F7F-930F-D45AA80054B1}"/>
                  </a:ext>
                </a:extLst>
              </p14:cNvPr>
              <p14:cNvContentPartPr/>
              <p14:nvPr/>
            </p14:nvContentPartPr>
            <p14:xfrm>
              <a:off x="768240" y="2273400"/>
              <a:ext cx="5099400" cy="1581480"/>
            </p14:xfrm>
          </p:contentPart>
        </mc:Choice>
        <mc:Fallback xmlns="">
          <p:pic>
            <p:nvPicPr>
              <p:cNvPr id="4" name="Ink 3">
                <a:extLst>
                  <a:ext uri="{FF2B5EF4-FFF2-40B4-BE49-F238E27FC236}">
                    <a16:creationId xmlns:a16="http://schemas.microsoft.com/office/drawing/2014/main" id="{58025FC5-7B1A-4F7F-930F-D45AA80054B1}"/>
                  </a:ext>
                </a:extLst>
              </p:cNvPr>
              <p:cNvPicPr/>
              <p:nvPr/>
            </p:nvPicPr>
            <p:blipFill>
              <a:blip r:embed="rId4"/>
              <a:stretch>
                <a:fillRect/>
              </a:stretch>
            </p:blipFill>
            <p:spPr>
              <a:xfrm>
                <a:off x="758880" y="2264040"/>
                <a:ext cx="5118120" cy="1600200"/>
              </a:xfrm>
              <a:prstGeom prst="rect">
                <a:avLst/>
              </a:prstGeom>
            </p:spPr>
          </p:pic>
        </mc:Fallback>
      </mc:AlternateContent>
    </p:spTree>
    <p:extLst>
      <p:ext uri="{BB962C8B-B14F-4D97-AF65-F5344CB8AC3E}">
        <p14:creationId xmlns:p14="http://schemas.microsoft.com/office/powerpoint/2010/main" val="238118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7C5E-458E-4316-BCDE-C4F53E24C04C}"/>
              </a:ext>
            </a:extLst>
          </p:cNvPr>
          <p:cNvSpPr>
            <a:spLocks noGrp="1"/>
          </p:cNvSpPr>
          <p:nvPr>
            <p:ph type="title"/>
          </p:nvPr>
        </p:nvSpPr>
        <p:spPr/>
        <p:txBody>
          <a:bodyPr/>
          <a:lstStyle/>
          <a:p>
            <a:r>
              <a:rPr lang="en-US" dirty="0" err="1"/>
              <a:t>copy_from_user</a:t>
            </a:r>
            <a:endParaRPr lang="en-US" dirty="0"/>
          </a:p>
        </p:txBody>
      </p:sp>
      <p:sp>
        <p:nvSpPr>
          <p:cNvPr id="3" name="Content Placeholder 2">
            <a:extLst>
              <a:ext uri="{FF2B5EF4-FFF2-40B4-BE49-F238E27FC236}">
                <a16:creationId xmlns:a16="http://schemas.microsoft.com/office/drawing/2014/main" id="{BD2EB7D7-66C8-4883-90F5-2EFD753E38CA}"/>
              </a:ext>
            </a:extLst>
          </p:cNvPr>
          <p:cNvSpPr>
            <a:spLocks noGrp="1"/>
          </p:cNvSpPr>
          <p:nvPr>
            <p:ph idx="1"/>
          </p:nvPr>
        </p:nvSpPr>
        <p:spPr/>
        <p:txBody>
          <a:bodyPr>
            <a:normAutofit/>
          </a:bodyPr>
          <a:lstStyle/>
          <a:p>
            <a:r>
              <a:rPr lang="en-US" dirty="0"/>
              <a:t>bool </a:t>
            </a:r>
            <a:r>
              <a:rPr lang="en-US" dirty="0" err="1"/>
              <a:t>copy_to_user</a:t>
            </a:r>
            <a:r>
              <a:rPr lang="en-US" dirty="0"/>
              <a:t>(char *</a:t>
            </a:r>
            <a:r>
              <a:rPr lang="en-US" dirty="0" err="1"/>
              <a:t>kbuf</a:t>
            </a:r>
            <a:r>
              <a:rPr lang="en-US" dirty="0"/>
              <a:t>, char *</a:t>
            </a:r>
            <a:r>
              <a:rPr lang="en-US" dirty="0" err="1"/>
              <a:t>ubuf</a:t>
            </a:r>
            <a:r>
              <a:rPr lang="en-US" dirty="0"/>
              <a:t>, unsigned size);</a:t>
            </a:r>
          </a:p>
          <a:p>
            <a:endParaRPr lang="en-US" dirty="0"/>
          </a:p>
        </p:txBody>
      </p:sp>
      <p:sp>
        <p:nvSpPr>
          <p:cNvPr id="4" name="TextBox 3">
            <a:extLst>
              <a:ext uri="{FF2B5EF4-FFF2-40B4-BE49-F238E27FC236}">
                <a16:creationId xmlns:a16="http://schemas.microsoft.com/office/drawing/2014/main" id="{A7D6E5A3-FA8A-41D3-A3D4-883AEBE972CC}"/>
              </a:ext>
            </a:extLst>
          </p:cNvPr>
          <p:cNvSpPr txBox="1"/>
          <p:nvPr/>
        </p:nvSpPr>
        <p:spPr>
          <a:xfrm>
            <a:off x="1458687" y="2471057"/>
            <a:ext cx="8958942"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char *</a:t>
            </a:r>
            <a:r>
              <a:rPr lang="en-US" sz="2400" dirty="0" err="1">
                <a:latin typeface="Arial" panose="020B0604020202020204" pitchFamily="34" charset="0"/>
                <a:cs typeface="Arial" panose="020B0604020202020204" pitchFamily="34" charset="0"/>
              </a:rPr>
              <a:t>kaddr</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user_to_kernel</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ubuf</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unsigned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if (</a:t>
            </a:r>
            <a:r>
              <a:rPr lang="en-US" sz="2400" dirty="0" err="1">
                <a:latin typeface="Arial" panose="020B0604020202020204" pitchFamily="34" charset="0"/>
                <a:cs typeface="Arial" panose="020B0604020202020204" pitchFamily="34" charset="0"/>
              </a:rPr>
              <a:t>kaddr</a:t>
            </a:r>
            <a:r>
              <a:rPr lang="en-US" sz="2400" dirty="0">
                <a:latin typeface="Arial" panose="020B0604020202020204" pitchFamily="34" charset="0"/>
                <a:cs typeface="Arial" panose="020B0604020202020204" pitchFamily="34" charset="0"/>
              </a:rPr>
              <a:t> == INVALID_ADDR)  </a:t>
            </a:r>
            <a:r>
              <a:rPr lang="en-US" sz="2400" dirty="0">
                <a:solidFill>
                  <a:srgbClr val="FF0000"/>
                </a:solidFill>
                <a:latin typeface="Arial" panose="020B0604020202020204" pitchFamily="34" charset="0"/>
                <a:cs typeface="Arial" panose="020B0604020202020204" pitchFamily="34" charset="0"/>
              </a:rPr>
              <a:t>// invalid user address</a:t>
            </a:r>
          </a:p>
          <a:p>
            <a:r>
              <a:rPr lang="en-US" sz="2400" dirty="0">
                <a:latin typeface="Arial" panose="020B0604020202020204" pitchFamily="34" charset="0"/>
                <a:cs typeface="Arial" panose="020B0604020202020204" pitchFamily="34" charset="0"/>
              </a:rPr>
              <a:t>   return 0;                                </a:t>
            </a:r>
            <a:r>
              <a:rPr lang="en-US" sz="2400" dirty="0">
                <a:solidFill>
                  <a:srgbClr val="FF0000"/>
                </a:solidFill>
                <a:latin typeface="Arial" panose="020B0604020202020204" pitchFamily="34" charset="0"/>
                <a:cs typeface="Arial" panose="020B0604020202020204" pitchFamily="34" charset="0"/>
              </a:rPr>
              <a:t>// terminate process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0;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&lt; size;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kaddr</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kbuf</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return 1;</a:t>
            </a:r>
          </a:p>
          <a:p>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15186C5-3DAF-4C45-BBDB-DA7BBE7E2EE6}"/>
                  </a:ext>
                </a:extLst>
              </p14:cNvPr>
              <p14:cNvContentPartPr/>
              <p14:nvPr/>
            </p14:nvContentPartPr>
            <p14:xfrm>
              <a:off x="1460520" y="2209680"/>
              <a:ext cx="5486760" cy="3232800"/>
            </p14:xfrm>
          </p:contentPart>
        </mc:Choice>
        <mc:Fallback xmlns="">
          <p:pic>
            <p:nvPicPr>
              <p:cNvPr id="5" name="Ink 4">
                <a:extLst>
                  <a:ext uri="{FF2B5EF4-FFF2-40B4-BE49-F238E27FC236}">
                    <a16:creationId xmlns:a16="http://schemas.microsoft.com/office/drawing/2014/main" id="{115186C5-3DAF-4C45-BBDB-DA7BBE7E2EE6}"/>
                  </a:ext>
                </a:extLst>
              </p:cNvPr>
              <p:cNvPicPr/>
              <p:nvPr/>
            </p:nvPicPr>
            <p:blipFill>
              <a:blip r:embed="rId4"/>
              <a:stretch>
                <a:fillRect/>
              </a:stretch>
            </p:blipFill>
            <p:spPr>
              <a:xfrm>
                <a:off x="1451160" y="2200320"/>
                <a:ext cx="5505480" cy="3251520"/>
              </a:xfrm>
              <a:prstGeom prst="rect">
                <a:avLst/>
              </a:prstGeom>
            </p:spPr>
          </p:pic>
        </mc:Fallback>
      </mc:AlternateContent>
    </p:spTree>
    <p:extLst>
      <p:ext uri="{BB962C8B-B14F-4D97-AF65-F5344CB8AC3E}">
        <p14:creationId xmlns:p14="http://schemas.microsoft.com/office/powerpoint/2010/main" val="109279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764D-C64D-4FBA-8AFC-94B80BA472BF}"/>
              </a:ext>
            </a:extLst>
          </p:cNvPr>
          <p:cNvSpPr>
            <a:spLocks noGrp="1"/>
          </p:cNvSpPr>
          <p:nvPr>
            <p:ph type="title"/>
          </p:nvPr>
        </p:nvSpPr>
        <p:spPr/>
        <p:txBody>
          <a:bodyPr/>
          <a:lstStyle/>
          <a:p>
            <a:r>
              <a:rPr lang="en-US" dirty="0" err="1"/>
              <a:t>user_to_kernel</a:t>
            </a:r>
            <a:endParaRPr lang="en-US" dirty="0"/>
          </a:p>
        </p:txBody>
      </p:sp>
      <p:sp>
        <p:nvSpPr>
          <p:cNvPr id="4" name="TextBox 3">
            <a:extLst>
              <a:ext uri="{FF2B5EF4-FFF2-40B4-BE49-F238E27FC236}">
                <a16:creationId xmlns:a16="http://schemas.microsoft.com/office/drawing/2014/main" id="{2909583D-4D1F-4168-A9EB-62CED0FFBC23}"/>
              </a:ext>
            </a:extLst>
          </p:cNvPr>
          <p:cNvSpPr txBox="1"/>
          <p:nvPr/>
        </p:nvSpPr>
        <p:spPr>
          <a:xfrm>
            <a:off x="2024745" y="1915885"/>
            <a:ext cx="8958942" cy="1200329"/>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char* </a:t>
            </a:r>
            <a:r>
              <a:rPr lang="en-US" sz="2400" dirty="0" err="1">
                <a:solidFill>
                  <a:srgbClr val="FF0000"/>
                </a:solidFill>
                <a:latin typeface="Arial" panose="020B0604020202020204" pitchFamily="34" charset="0"/>
                <a:cs typeface="Arial" panose="020B0604020202020204" pitchFamily="34" charset="0"/>
              </a:rPr>
              <a:t>user_to_kernel</a:t>
            </a:r>
            <a:r>
              <a:rPr lang="en-US" sz="2400" dirty="0">
                <a:solidFill>
                  <a:srgbClr val="FF0000"/>
                </a:solidFill>
                <a:latin typeface="Arial" panose="020B0604020202020204" pitchFamily="34" charset="0"/>
                <a:cs typeface="Arial" panose="020B0604020202020204" pitchFamily="34" charset="0"/>
              </a:rPr>
              <a:t>(char *</a:t>
            </a:r>
            <a:r>
              <a:rPr lang="en-US" sz="2400" dirty="0" err="1">
                <a:solidFill>
                  <a:srgbClr val="FF0000"/>
                </a:solidFill>
                <a:latin typeface="Arial" panose="020B0604020202020204" pitchFamily="34" charset="0"/>
                <a:cs typeface="Arial" panose="020B0604020202020204" pitchFamily="34" charset="0"/>
              </a:rPr>
              <a:t>uaddr</a:t>
            </a:r>
            <a:r>
              <a:rPr lang="en-US" sz="2400" dirty="0">
                <a:solidFill>
                  <a:srgbClr val="FF0000"/>
                </a:solidFill>
                <a:latin typeface="Arial" panose="020B0604020202020204" pitchFamily="34" charset="0"/>
                <a:cs typeface="Arial" panose="020B0604020202020204" pitchFamily="34" charset="0"/>
              </a:rPr>
              <a:t>, unsigned size);</a:t>
            </a:r>
          </a:p>
          <a:p>
            <a:endParaRPr lang="en-US" sz="2400" dirty="0">
              <a:solidFill>
                <a:srgbClr val="FF0000"/>
              </a:solidFill>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graphicFrame>
        <p:nvGraphicFramePr>
          <p:cNvPr id="5" name="Content Placeholder 18">
            <a:extLst>
              <a:ext uri="{FF2B5EF4-FFF2-40B4-BE49-F238E27FC236}">
                <a16:creationId xmlns:a16="http://schemas.microsoft.com/office/drawing/2014/main" id="{7ED1BA14-37C3-4B88-A9BD-EFC99E9BBB50}"/>
              </a:ext>
            </a:extLst>
          </p:cNvPr>
          <p:cNvGraphicFramePr>
            <a:graphicFrameLocks/>
          </p:cNvGraphicFramePr>
          <p:nvPr/>
        </p:nvGraphicFramePr>
        <p:xfrm>
          <a:off x="3962399" y="5099897"/>
          <a:ext cx="3396344" cy="111252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6" name="TextBox 5">
            <a:extLst>
              <a:ext uri="{FF2B5EF4-FFF2-40B4-BE49-F238E27FC236}">
                <a16:creationId xmlns:a16="http://schemas.microsoft.com/office/drawing/2014/main" id="{3E3445B1-F0BB-4762-8521-0F35245A72C6}"/>
              </a:ext>
            </a:extLst>
          </p:cNvPr>
          <p:cNvSpPr txBox="1"/>
          <p:nvPr/>
        </p:nvSpPr>
        <p:spPr>
          <a:xfrm>
            <a:off x="5268686" y="6270170"/>
            <a:ext cx="1534886" cy="461665"/>
          </a:xfrm>
          <a:prstGeom prst="rect">
            <a:avLst/>
          </a:prstGeom>
          <a:noFill/>
        </p:spPr>
        <p:txBody>
          <a:bodyPr wrap="square" rtlCol="0">
            <a:spAutoFit/>
          </a:bodyPr>
          <a:lstStyle/>
          <a:p>
            <a:r>
              <a:rPr lang="en-US" sz="2400" b="1" dirty="0">
                <a:solidFill>
                  <a:srgbClr val="FF0000"/>
                </a:solidFill>
              </a:rPr>
              <a:t>GDT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1E12CD8-EED9-46F0-9349-28164BBE9C32}"/>
                  </a:ext>
                </a:extLst>
              </p14:cNvPr>
              <p14:cNvContentPartPr/>
              <p14:nvPr/>
            </p14:nvContentPartPr>
            <p14:xfrm>
              <a:off x="799920" y="260280"/>
              <a:ext cx="10224000" cy="5334480"/>
            </p14:xfrm>
          </p:contentPart>
        </mc:Choice>
        <mc:Fallback xmlns="">
          <p:pic>
            <p:nvPicPr>
              <p:cNvPr id="3" name="Ink 2">
                <a:extLst>
                  <a:ext uri="{FF2B5EF4-FFF2-40B4-BE49-F238E27FC236}">
                    <a16:creationId xmlns:a16="http://schemas.microsoft.com/office/drawing/2014/main" id="{71E12CD8-EED9-46F0-9349-28164BBE9C32}"/>
                  </a:ext>
                </a:extLst>
              </p:cNvPr>
              <p:cNvPicPr/>
              <p:nvPr/>
            </p:nvPicPr>
            <p:blipFill>
              <a:blip r:embed="rId4"/>
              <a:stretch>
                <a:fillRect/>
              </a:stretch>
            </p:blipFill>
            <p:spPr>
              <a:xfrm>
                <a:off x="790560" y="250920"/>
                <a:ext cx="10242720" cy="5353200"/>
              </a:xfrm>
              <a:prstGeom prst="rect">
                <a:avLst/>
              </a:prstGeom>
            </p:spPr>
          </p:pic>
        </mc:Fallback>
      </mc:AlternateContent>
    </p:spTree>
    <p:extLst>
      <p:ext uri="{BB962C8B-B14F-4D97-AF65-F5344CB8AC3E}">
        <p14:creationId xmlns:p14="http://schemas.microsoft.com/office/powerpoint/2010/main" val="135726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764D-C64D-4FBA-8AFC-94B80BA472BF}"/>
              </a:ext>
            </a:extLst>
          </p:cNvPr>
          <p:cNvSpPr>
            <a:spLocks noGrp="1"/>
          </p:cNvSpPr>
          <p:nvPr>
            <p:ph type="title"/>
          </p:nvPr>
        </p:nvSpPr>
        <p:spPr/>
        <p:txBody>
          <a:bodyPr/>
          <a:lstStyle/>
          <a:p>
            <a:r>
              <a:rPr lang="en-US" dirty="0" err="1"/>
              <a:t>user_to_kernel</a:t>
            </a:r>
            <a:endParaRPr lang="en-US" dirty="0"/>
          </a:p>
        </p:txBody>
      </p:sp>
      <p:sp>
        <p:nvSpPr>
          <p:cNvPr id="4" name="TextBox 3">
            <a:extLst>
              <a:ext uri="{FF2B5EF4-FFF2-40B4-BE49-F238E27FC236}">
                <a16:creationId xmlns:a16="http://schemas.microsoft.com/office/drawing/2014/main" id="{2909583D-4D1F-4168-A9EB-62CED0FFBC23}"/>
              </a:ext>
            </a:extLst>
          </p:cNvPr>
          <p:cNvSpPr txBox="1"/>
          <p:nvPr/>
        </p:nvSpPr>
        <p:spPr>
          <a:xfrm>
            <a:off x="2024745" y="1915885"/>
            <a:ext cx="8958942" cy="3046988"/>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char* </a:t>
            </a:r>
            <a:r>
              <a:rPr lang="en-US" sz="2400" dirty="0" err="1">
                <a:solidFill>
                  <a:srgbClr val="FF0000"/>
                </a:solidFill>
                <a:latin typeface="Arial" panose="020B0604020202020204" pitchFamily="34" charset="0"/>
                <a:cs typeface="Arial" panose="020B0604020202020204" pitchFamily="34" charset="0"/>
              </a:rPr>
              <a:t>user_to_kernel</a:t>
            </a:r>
            <a:r>
              <a:rPr lang="en-US" sz="2400" dirty="0">
                <a:solidFill>
                  <a:srgbClr val="FF0000"/>
                </a:solidFill>
                <a:latin typeface="Arial" panose="020B0604020202020204" pitchFamily="34" charset="0"/>
                <a:cs typeface="Arial" panose="020B0604020202020204" pitchFamily="34" charset="0"/>
              </a:rPr>
              <a:t>(char *</a:t>
            </a:r>
            <a:r>
              <a:rPr lang="en-US" sz="2400" dirty="0" err="1">
                <a:solidFill>
                  <a:srgbClr val="FF0000"/>
                </a:solidFill>
                <a:latin typeface="Arial" panose="020B0604020202020204" pitchFamily="34" charset="0"/>
                <a:cs typeface="Arial" panose="020B0604020202020204" pitchFamily="34" charset="0"/>
              </a:rPr>
              <a:t>uaddr</a:t>
            </a:r>
            <a:r>
              <a:rPr lang="en-US" sz="2400" dirty="0">
                <a:solidFill>
                  <a:srgbClr val="FF0000"/>
                </a:solidFill>
                <a:latin typeface="Arial" panose="020B0604020202020204" pitchFamily="34" charset="0"/>
                <a:cs typeface="Arial" panose="020B0604020202020204" pitchFamily="34" charset="0"/>
              </a:rPr>
              <a:t>, unsigned size);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char *limit = </a:t>
            </a:r>
            <a:r>
              <a:rPr lang="en-US" sz="2400" dirty="0" err="1">
                <a:latin typeface="Arial" panose="020B0604020202020204" pitchFamily="34" charset="0"/>
                <a:cs typeface="Arial" panose="020B0604020202020204" pitchFamily="34" charset="0"/>
              </a:rPr>
              <a:t>get_user_gdt_limit</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if (</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 &gt; limit || (</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 + size) &gt; limit || (</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 + size) &lt; </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return INVALID_ADDR;</a:t>
            </a:r>
          </a:p>
          <a:p>
            <a:r>
              <a:rPr lang="en-US" sz="2400" dirty="0">
                <a:latin typeface="Arial" panose="020B0604020202020204" pitchFamily="34" charset="0"/>
                <a:cs typeface="Arial" panose="020B0604020202020204" pitchFamily="34" charset="0"/>
              </a:rPr>
              <a:t>char *base = </a:t>
            </a:r>
            <a:r>
              <a:rPr lang="en-US" sz="2400" dirty="0" err="1">
                <a:latin typeface="Arial" panose="020B0604020202020204" pitchFamily="34" charset="0"/>
                <a:cs typeface="Arial" panose="020B0604020202020204" pitchFamily="34" charset="0"/>
              </a:rPr>
              <a:t>get_user_base</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return base + (unsigned)</a:t>
            </a:r>
            <a:r>
              <a:rPr lang="en-US" sz="2400" dirty="0" err="1">
                <a:latin typeface="Arial" panose="020B0604020202020204" pitchFamily="34" charset="0"/>
                <a:cs typeface="Arial" panose="020B0604020202020204" pitchFamily="34" charset="0"/>
              </a:rPr>
              <a:t>uaddr</a:t>
            </a:r>
            <a:r>
              <a:rPr lang="en-US" sz="2400" dirty="0">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 if kernel base is 0</a:t>
            </a:r>
          </a:p>
          <a:p>
            <a:endParaRPr lang="en-US" sz="2400" dirty="0">
              <a:latin typeface="Arial" panose="020B0604020202020204" pitchFamily="34" charset="0"/>
              <a:cs typeface="Arial" panose="020B0604020202020204" pitchFamily="34" charset="0"/>
            </a:endParaRPr>
          </a:p>
        </p:txBody>
      </p:sp>
      <p:graphicFrame>
        <p:nvGraphicFramePr>
          <p:cNvPr id="5" name="Content Placeholder 18">
            <a:extLst>
              <a:ext uri="{FF2B5EF4-FFF2-40B4-BE49-F238E27FC236}">
                <a16:creationId xmlns:a16="http://schemas.microsoft.com/office/drawing/2014/main" id="{7ED1BA14-37C3-4B88-A9BD-EFC99E9BBB50}"/>
              </a:ext>
            </a:extLst>
          </p:cNvPr>
          <p:cNvGraphicFramePr>
            <a:graphicFrameLocks/>
          </p:cNvGraphicFramePr>
          <p:nvPr/>
        </p:nvGraphicFramePr>
        <p:xfrm>
          <a:off x="3962399" y="5099897"/>
          <a:ext cx="3396344" cy="111252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6" name="TextBox 5">
            <a:extLst>
              <a:ext uri="{FF2B5EF4-FFF2-40B4-BE49-F238E27FC236}">
                <a16:creationId xmlns:a16="http://schemas.microsoft.com/office/drawing/2014/main" id="{3E3445B1-F0BB-4762-8521-0F35245A72C6}"/>
              </a:ext>
            </a:extLst>
          </p:cNvPr>
          <p:cNvSpPr txBox="1"/>
          <p:nvPr/>
        </p:nvSpPr>
        <p:spPr>
          <a:xfrm>
            <a:off x="5268686" y="6270170"/>
            <a:ext cx="1534886" cy="461665"/>
          </a:xfrm>
          <a:prstGeom prst="rect">
            <a:avLst/>
          </a:prstGeom>
          <a:noFill/>
        </p:spPr>
        <p:txBody>
          <a:bodyPr wrap="square" rtlCol="0">
            <a:spAutoFit/>
          </a:bodyPr>
          <a:lstStyle/>
          <a:p>
            <a:r>
              <a:rPr lang="en-US" sz="2400" b="1" dirty="0">
                <a:solidFill>
                  <a:srgbClr val="FF0000"/>
                </a:solidFill>
              </a:rPr>
              <a:t>GDT</a:t>
            </a:r>
          </a:p>
        </p:txBody>
      </p:sp>
    </p:spTree>
    <p:extLst>
      <p:ext uri="{BB962C8B-B14F-4D97-AF65-F5344CB8AC3E}">
        <p14:creationId xmlns:p14="http://schemas.microsoft.com/office/powerpoint/2010/main" val="63168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A29D-269D-4943-80B6-296EDB30C7BF}"/>
              </a:ext>
            </a:extLst>
          </p:cNvPr>
          <p:cNvSpPr>
            <a:spLocks noGrp="1"/>
          </p:cNvSpPr>
          <p:nvPr>
            <p:ph type="title"/>
          </p:nvPr>
        </p:nvSpPr>
        <p:spPr/>
        <p:txBody>
          <a:bodyPr/>
          <a:lstStyle/>
          <a:p>
            <a:r>
              <a:rPr lang="en-US" dirty="0"/>
              <a:t>User pointers in kernel</a:t>
            </a:r>
          </a:p>
        </p:txBody>
      </p:sp>
      <p:sp>
        <p:nvSpPr>
          <p:cNvPr id="3" name="Content Placeholder 2">
            <a:extLst>
              <a:ext uri="{FF2B5EF4-FFF2-40B4-BE49-F238E27FC236}">
                <a16:creationId xmlns:a16="http://schemas.microsoft.com/office/drawing/2014/main" id="{A8842B61-EEF2-4E2B-A5E3-16A0B017BA5A}"/>
              </a:ext>
            </a:extLst>
          </p:cNvPr>
          <p:cNvSpPr>
            <a:spLocks noGrp="1"/>
          </p:cNvSpPr>
          <p:nvPr>
            <p:ph idx="1"/>
          </p:nvPr>
        </p:nvSpPr>
        <p:spPr/>
        <p:txBody>
          <a:bodyPr/>
          <a:lstStyle/>
          <a:p>
            <a:r>
              <a:rPr lang="en-US" dirty="0"/>
              <a:t>Kernel dereferences all user pointers in special functions, e.g.,</a:t>
            </a:r>
          </a:p>
          <a:p>
            <a:pPr lvl="1"/>
            <a:r>
              <a:rPr lang="en-US" dirty="0" err="1"/>
              <a:t>copy_to_user</a:t>
            </a:r>
            <a:endParaRPr lang="en-US" dirty="0"/>
          </a:p>
          <a:p>
            <a:pPr lvl="1"/>
            <a:r>
              <a:rPr lang="en-US" dirty="0" err="1"/>
              <a:t>copy_from_user</a:t>
            </a:r>
            <a:endParaRPr lang="en-US" dirty="0"/>
          </a:p>
          <a:p>
            <a:pPr lvl="1"/>
            <a:endParaRPr lang="en-US" dirty="0"/>
          </a:p>
          <a:p>
            <a:r>
              <a:rPr lang="en-US" dirty="0"/>
              <a:t>Before accessing the user pointers kernel checks if the pointers are valid and translate them to kernel virtual address before accessing them</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A457AEA-061B-4E05-BC78-912F61310A8F}"/>
                  </a:ext>
                </a:extLst>
              </p14:cNvPr>
              <p14:cNvContentPartPr/>
              <p14:nvPr/>
            </p14:nvContentPartPr>
            <p14:xfrm>
              <a:off x="3537000" y="2482920"/>
              <a:ext cx="520920" cy="482760"/>
            </p14:xfrm>
          </p:contentPart>
        </mc:Choice>
        <mc:Fallback xmlns="">
          <p:pic>
            <p:nvPicPr>
              <p:cNvPr id="4" name="Ink 3">
                <a:extLst>
                  <a:ext uri="{FF2B5EF4-FFF2-40B4-BE49-F238E27FC236}">
                    <a16:creationId xmlns:a16="http://schemas.microsoft.com/office/drawing/2014/main" id="{5A457AEA-061B-4E05-BC78-912F61310A8F}"/>
                  </a:ext>
                </a:extLst>
              </p:cNvPr>
              <p:cNvPicPr/>
              <p:nvPr/>
            </p:nvPicPr>
            <p:blipFill>
              <a:blip r:embed="rId4"/>
              <a:stretch>
                <a:fillRect/>
              </a:stretch>
            </p:blipFill>
            <p:spPr>
              <a:xfrm>
                <a:off x="3527640" y="2473560"/>
                <a:ext cx="539640" cy="501480"/>
              </a:xfrm>
              <a:prstGeom prst="rect">
                <a:avLst/>
              </a:prstGeom>
            </p:spPr>
          </p:pic>
        </mc:Fallback>
      </mc:AlternateContent>
    </p:spTree>
    <p:extLst>
      <p:ext uri="{BB962C8B-B14F-4D97-AF65-F5344CB8AC3E}">
        <p14:creationId xmlns:p14="http://schemas.microsoft.com/office/powerpoint/2010/main" val="63659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EC7C-2B78-456C-9CAA-3F8CE190381F}"/>
              </a:ext>
            </a:extLst>
          </p:cNvPr>
          <p:cNvSpPr>
            <a:spLocks noGrp="1"/>
          </p:cNvSpPr>
          <p:nvPr>
            <p:ph type="title"/>
          </p:nvPr>
        </p:nvSpPr>
        <p:spPr/>
        <p:txBody>
          <a:bodyPr/>
          <a:lstStyle/>
          <a:p>
            <a:r>
              <a:rPr lang="en-US" dirty="0"/>
              <a:t>Assignment-1</a:t>
            </a:r>
          </a:p>
        </p:txBody>
      </p:sp>
      <p:sp>
        <p:nvSpPr>
          <p:cNvPr id="3" name="Content Placeholder 2">
            <a:extLst>
              <a:ext uri="{FF2B5EF4-FFF2-40B4-BE49-F238E27FC236}">
                <a16:creationId xmlns:a16="http://schemas.microsoft.com/office/drawing/2014/main" id="{DBA34812-DB8E-4137-9E66-DDAA8F204803}"/>
              </a:ext>
            </a:extLst>
          </p:cNvPr>
          <p:cNvSpPr>
            <a:spLocks noGrp="1"/>
          </p:cNvSpPr>
          <p:nvPr>
            <p:ph idx="1"/>
          </p:nvPr>
        </p:nvSpPr>
        <p:spPr/>
        <p:txBody>
          <a:bodyPr/>
          <a:lstStyle/>
          <a:p>
            <a:r>
              <a:rPr lang="en-US" dirty="0"/>
              <a:t>In this assignment, you need to implement a custom system call handler in Linux</a:t>
            </a:r>
          </a:p>
          <a:p>
            <a:endParaRPr lang="en-US" dirty="0"/>
          </a:p>
          <a:p>
            <a:r>
              <a:rPr lang="en-US" dirty="0"/>
              <a:t>Right now, the system call handler in Linux is present at index 128 in the IDT</a:t>
            </a:r>
          </a:p>
          <a:p>
            <a:endParaRPr lang="en-US" dirty="0"/>
          </a:p>
          <a:p>
            <a:r>
              <a:rPr lang="en-US" dirty="0"/>
              <a:t>One way of extending Linux kernel is adding a kernel module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C9DFB19-6B10-487D-97F0-16B3CD0784C0}"/>
                  </a:ext>
                </a:extLst>
              </p14:cNvPr>
              <p14:cNvContentPartPr/>
              <p14:nvPr/>
            </p14:nvContentPartPr>
            <p14:xfrm>
              <a:off x="7759800" y="3645000"/>
              <a:ext cx="2565720" cy="1473480"/>
            </p14:xfrm>
          </p:contentPart>
        </mc:Choice>
        <mc:Fallback xmlns="">
          <p:pic>
            <p:nvPicPr>
              <p:cNvPr id="4" name="Ink 3">
                <a:extLst>
                  <a:ext uri="{FF2B5EF4-FFF2-40B4-BE49-F238E27FC236}">
                    <a16:creationId xmlns:a16="http://schemas.microsoft.com/office/drawing/2014/main" id="{2C9DFB19-6B10-487D-97F0-16B3CD0784C0}"/>
                  </a:ext>
                </a:extLst>
              </p:cNvPr>
              <p:cNvPicPr/>
              <p:nvPr/>
            </p:nvPicPr>
            <p:blipFill>
              <a:blip r:embed="rId4"/>
              <a:stretch>
                <a:fillRect/>
              </a:stretch>
            </p:blipFill>
            <p:spPr>
              <a:xfrm>
                <a:off x="7750440" y="3635640"/>
                <a:ext cx="2584440" cy="1492200"/>
              </a:xfrm>
              <a:prstGeom prst="rect">
                <a:avLst/>
              </a:prstGeom>
            </p:spPr>
          </p:pic>
        </mc:Fallback>
      </mc:AlternateContent>
    </p:spTree>
    <p:extLst>
      <p:ext uri="{BB962C8B-B14F-4D97-AF65-F5344CB8AC3E}">
        <p14:creationId xmlns:p14="http://schemas.microsoft.com/office/powerpoint/2010/main" val="84260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A102-C1A4-4115-ADF8-9EA9E1DDE5D5}"/>
              </a:ext>
            </a:extLst>
          </p:cNvPr>
          <p:cNvSpPr>
            <a:spLocks noGrp="1"/>
          </p:cNvSpPr>
          <p:nvPr>
            <p:ph type="title"/>
          </p:nvPr>
        </p:nvSpPr>
        <p:spPr/>
        <p:txBody>
          <a:bodyPr/>
          <a:lstStyle/>
          <a:p>
            <a:r>
              <a:rPr lang="en-US" dirty="0"/>
              <a:t>Kernel module</a:t>
            </a:r>
          </a:p>
        </p:txBody>
      </p:sp>
      <p:sp>
        <p:nvSpPr>
          <p:cNvPr id="3" name="Content Placeholder 2">
            <a:extLst>
              <a:ext uri="{FF2B5EF4-FFF2-40B4-BE49-F238E27FC236}">
                <a16:creationId xmlns:a16="http://schemas.microsoft.com/office/drawing/2014/main" id="{6B784DA9-CA71-4F15-8087-2D8963766E60}"/>
              </a:ext>
            </a:extLst>
          </p:cNvPr>
          <p:cNvSpPr>
            <a:spLocks noGrp="1"/>
          </p:cNvSpPr>
          <p:nvPr>
            <p:ph idx="1"/>
          </p:nvPr>
        </p:nvSpPr>
        <p:spPr/>
        <p:txBody>
          <a:bodyPr/>
          <a:lstStyle/>
          <a:p>
            <a:r>
              <a:rPr lang="en-US" dirty="0"/>
              <a:t>A kernel module executes in kernel address space</a:t>
            </a:r>
          </a:p>
          <a:p>
            <a:endParaRPr lang="en-US" dirty="0"/>
          </a:p>
          <a:p>
            <a:r>
              <a:rPr lang="en-US" dirty="0"/>
              <a:t>You don’t need to compile the whole kernel for using the kernel module</a:t>
            </a:r>
          </a:p>
          <a:p>
            <a:endParaRPr lang="en-US" dirty="0"/>
          </a:p>
          <a:p>
            <a:r>
              <a:rPr lang="en-US" dirty="0"/>
              <a:t>Kernel module can be compiled separately and loaded in the kernel address space manually</a:t>
            </a:r>
          </a:p>
        </p:txBody>
      </p:sp>
    </p:spTree>
    <p:extLst>
      <p:ext uri="{BB962C8B-B14F-4D97-AF65-F5344CB8AC3E}">
        <p14:creationId xmlns:p14="http://schemas.microsoft.com/office/powerpoint/2010/main" val="15566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99EA-FA2C-4AC2-8095-5D396C02A571}"/>
              </a:ext>
            </a:extLst>
          </p:cNvPr>
          <p:cNvSpPr>
            <a:spLocks noGrp="1"/>
          </p:cNvSpPr>
          <p:nvPr>
            <p:ph type="title"/>
          </p:nvPr>
        </p:nvSpPr>
        <p:spPr/>
        <p:txBody>
          <a:bodyPr/>
          <a:lstStyle/>
          <a:p>
            <a:r>
              <a:rPr lang="en-US" dirty="0"/>
              <a:t>Kernel module</a:t>
            </a:r>
          </a:p>
        </p:txBody>
      </p:sp>
      <p:sp>
        <p:nvSpPr>
          <p:cNvPr id="3" name="Content Placeholder 2">
            <a:extLst>
              <a:ext uri="{FF2B5EF4-FFF2-40B4-BE49-F238E27FC236}">
                <a16:creationId xmlns:a16="http://schemas.microsoft.com/office/drawing/2014/main" id="{F8F3F74F-747B-4C1A-B31B-D434C76DE65A}"/>
              </a:ext>
            </a:extLst>
          </p:cNvPr>
          <p:cNvSpPr>
            <a:spLocks noGrp="1"/>
          </p:cNvSpPr>
          <p:nvPr>
            <p:ph idx="1"/>
          </p:nvPr>
        </p:nvSpPr>
        <p:spPr/>
        <p:txBody>
          <a:bodyPr/>
          <a:lstStyle/>
          <a:p>
            <a:r>
              <a:rPr lang="en-US" dirty="0"/>
              <a:t>After the kernel module is loaded, a user application can talk to the kernel module using </a:t>
            </a:r>
            <a:r>
              <a:rPr lang="en-US" dirty="0" err="1">
                <a:solidFill>
                  <a:srgbClr val="FF0000"/>
                </a:solidFill>
              </a:rPr>
              <a:t>ioctl</a:t>
            </a:r>
            <a:r>
              <a:rPr lang="en-US" dirty="0"/>
              <a:t> system call</a:t>
            </a:r>
          </a:p>
          <a:p>
            <a:endParaRPr lang="en-US" dirty="0"/>
          </a:p>
          <a:p>
            <a:r>
              <a:rPr lang="en-US" dirty="0"/>
              <a:t>The </a:t>
            </a:r>
            <a:r>
              <a:rPr lang="en-US" dirty="0" err="1">
                <a:solidFill>
                  <a:srgbClr val="FF0000"/>
                </a:solidFill>
              </a:rPr>
              <a:t>ioctl</a:t>
            </a:r>
            <a:r>
              <a:rPr lang="en-US" dirty="0"/>
              <a:t> system call takes an identifier and an unsigned long value (that can also be a pointer) for user</a:t>
            </a:r>
          </a:p>
          <a:p>
            <a:endParaRPr lang="en-US" dirty="0"/>
          </a:p>
          <a:p>
            <a:r>
              <a:rPr lang="en-US" dirty="0"/>
              <a:t>Depending on the user’s input, </a:t>
            </a:r>
            <a:r>
              <a:rPr lang="en-US" dirty="0" err="1">
                <a:solidFill>
                  <a:srgbClr val="FF0000"/>
                </a:solidFill>
              </a:rPr>
              <a:t>ioctl</a:t>
            </a:r>
            <a:r>
              <a:rPr lang="en-US" dirty="0"/>
              <a:t> can perform various actions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69BB67B-2A49-4E9C-966E-13D38CC1ADF3}"/>
                  </a:ext>
                </a:extLst>
              </p14:cNvPr>
              <p14:cNvContentPartPr/>
              <p14:nvPr/>
            </p14:nvContentPartPr>
            <p14:xfrm>
              <a:off x="4076640" y="2666880"/>
              <a:ext cx="6179040" cy="1041840"/>
            </p14:xfrm>
          </p:contentPart>
        </mc:Choice>
        <mc:Fallback xmlns="">
          <p:pic>
            <p:nvPicPr>
              <p:cNvPr id="4" name="Ink 3">
                <a:extLst>
                  <a:ext uri="{FF2B5EF4-FFF2-40B4-BE49-F238E27FC236}">
                    <a16:creationId xmlns:a16="http://schemas.microsoft.com/office/drawing/2014/main" id="{369BB67B-2A49-4E9C-966E-13D38CC1ADF3}"/>
                  </a:ext>
                </a:extLst>
              </p:cNvPr>
              <p:cNvPicPr/>
              <p:nvPr/>
            </p:nvPicPr>
            <p:blipFill>
              <a:blip r:embed="rId4"/>
              <a:stretch>
                <a:fillRect/>
              </a:stretch>
            </p:blipFill>
            <p:spPr>
              <a:xfrm>
                <a:off x="4067280" y="2657520"/>
                <a:ext cx="6197760" cy="1060560"/>
              </a:xfrm>
              <a:prstGeom prst="rect">
                <a:avLst/>
              </a:prstGeom>
            </p:spPr>
          </p:pic>
        </mc:Fallback>
      </mc:AlternateContent>
    </p:spTree>
    <p:extLst>
      <p:ext uri="{BB962C8B-B14F-4D97-AF65-F5344CB8AC3E}">
        <p14:creationId xmlns:p14="http://schemas.microsoft.com/office/powerpoint/2010/main" val="1282327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F6E2-7AB9-4386-8A92-897006F519B3}"/>
              </a:ext>
            </a:extLst>
          </p:cNvPr>
          <p:cNvSpPr>
            <a:spLocks noGrp="1"/>
          </p:cNvSpPr>
          <p:nvPr>
            <p:ph type="title"/>
          </p:nvPr>
        </p:nvSpPr>
        <p:spPr/>
        <p:txBody>
          <a:bodyPr/>
          <a:lstStyle/>
          <a:p>
            <a:r>
              <a:rPr lang="en-US" dirty="0"/>
              <a:t>Kernel module</a:t>
            </a:r>
          </a:p>
        </p:txBody>
      </p:sp>
      <p:sp>
        <p:nvSpPr>
          <p:cNvPr id="3" name="Content Placeholder 2">
            <a:extLst>
              <a:ext uri="{FF2B5EF4-FFF2-40B4-BE49-F238E27FC236}">
                <a16:creationId xmlns:a16="http://schemas.microsoft.com/office/drawing/2014/main" id="{A6279477-4C72-4518-8981-2A3CC65E4EEE}"/>
              </a:ext>
            </a:extLst>
          </p:cNvPr>
          <p:cNvSpPr>
            <a:spLocks noGrp="1"/>
          </p:cNvSpPr>
          <p:nvPr>
            <p:ph idx="1"/>
          </p:nvPr>
        </p:nvSpPr>
        <p:spPr/>
        <p:txBody>
          <a:bodyPr>
            <a:normAutofit/>
          </a:bodyPr>
          <a:lstStyle/>
          <a:p>
            <a:r>
              <a:rPr lang="en-US" dirty="0"/>
              <a:t>In this assignment, you are already provided a working skeleton of a kernel module</a:t>
            </a:r>
          </a:p>
          <a:p>
            <a:endParaRPr lang="en-US" dirty="0"/>
          </a:p>
          <a:p>
            <a:r>
              <a:rPr lang="en-US" dirty="0"/>
              <a:t>You need to implement the following routines</a:t>
            </a:r>
          </a:p>
          <a:p>
            <a:pPr lvl="1"/>
            <a:r>
              <a:rPr lang="en-US" dirty="0" err="1"/>
              <a:t>syscall_handler</a:t>
            </a:r>
            <a:r>
              <a:rPr lang="en-US" dirty="0"/>
              <a:t> is the custom system call handler (partially implemented)</a:t>
            </a:r>
          </a:p>
          <a:p>
            <a:pPr lvl="1"/>
            <a:r>
              <a:rPr lang="en-US" dirty="0" err="1"/>
              <a:t>register_syscall</a:t>
            </a:r>
            <a:r>
              <a:rPr lang="en-US" dirty="0"/>
              <a:t> puts the custom system call handler at index 15 (currently unused) in the IDT</a:t>
            </a:r>
          </a:p>
          <a:p>
            <a:pPr lvl="1"/>
            <a:r>
              <a:rPr lang="en-US" dirty="0"/>
              <a:t>UNREGISTER_SYSCALL restores the original IDT</a:t>
            </a:r>
          </a:p>
          <a:p>
            <a:pPr lvl="1"/>
            <a:r>
              <a:rPr lang="en-US" dirty="0" err="1"/>
              <a:t>syscall_u</a:t>
            </a:r>
            <a:r>
              <a:rPr lang="en-US" dirty="0"/>
              <a:t> invokes the custom system call handler from the user-space (partially implemented)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01256FA-999C-4CAB-8643-C1412BD3C54E}"/>
                  </a:ext>
                </a:extLst>
              </p14:cNvPr>
              <p14:cNvContentPartPr/>
              <p14:nvPr/>
            </p14:nvContentPartPr>
            <p14:xfrm>
              <a:off x="1200240" y="4006800"/>
              <a:ext cx="8121960" cy="1556280"/>
            </p14:xfrm>
          </p:contentPart>
        </mc:Choice>
        <mc:Fallback xmlns="">
          <p:pic>
            <p:nvPicPr>
              <p:cNvPr id="4" name="Ink 3">
                <a:extLst>
                  <a:ext uri="{FF2B5EF4-FFF2-40B4-BE49-F238E27FC236}">
                    <a16:creationId xmlns:a16="http://schemas.microsoft.com/office/drawing/2014/main" id="{801256FA-999C-4CAB-8643-C1412BD3C54E}"/>
                  </a:ext>
                </a:extLst>
              </p:cNvPr>
              <p:cNvPicPr/>
              <p:nvPr/>
            </p:nvPicPr>
            <p:blipFill>
              <a:blip r:embed="rId4"/>
              <a:stretch>
                <a:fillRect/>
              </a:stretch>
            </p:blipFill>
            <p:spPr>
              <a:xfrm>
                <a:off x="1190880" y="3997440"/>
                <a:ext cx="8140680" cy="1575000"/>
              </a:xfrm>
              <a:prstGeom prst="rect">
                <a:avLst/>
              </a:prstGeom>
            </p:spPr>
          </p:pic>
        </mc:Fallback>
      </mc:AlternateContent>
    </p:spTree>
    <p:extLst>
      <p:ext uri="{BB962C8B-B14F-4D97-AF65-F5344CB8AC3E}">
        <p14:creationId xmlns:p14="http://schemas.microsoft.com/office/powerpoint/2010/main" val="182810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149B-764E-42D0-9799-2C8F0775D642}"/>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E4C81B98-F258-4D8A-9242-04C4D81FD2AC}"/>
              </a:ext>
            </a:extLst>
          </p:cNvPr>
          <p:cNvSpPr>
            <a:spLocks noGrp="1"/>
          </p:cNvSpPr>
          <p:nvPr>
            <p:ph idx="1"/>
          </p:nvPr>
        </p:nvSpPr>
        <p:spPr/>
        <p:txBody>
          <a:bodyPr/>
          <a:lstStyle/>
          <a:p>
            <a:r>
              <a:rPr lang="en-US" dirty="0"/>
              <a:t>Interrupt handlers</a:t>
            </a:r>
          </a:p>
          <a:p>
            <a:r>
              <a:rPr lang="en-US" dirty="0"/>
              <a:t>System call</a:t>
            </a:r>
          </a:p>
          <a:p>
            <a:r>
              <a:rPr lang="en-US" dirty="0"/>
              <a:t>Page tables</a:t>
            </a:r>
          </a:p>
          <a:p>
            <a:r>
              <a:rPr lang="en-US" dirty="0"/>
              <a:t>Demand paging</a:t>
            </a:r>
          </a:p>
          <a:p>
            <a:endParaRPr lang="en-US" dirty="0"/>
          </a:p>
          <a:p>
            <a:endParaRPr lang="en-IN" dirty="0"/>
          </a:p>
        </p:txBody>
      </p:sp>
    </p:spTree>
    <p:extLst>
      <p:ext uri="{BB962C8B-B14F-4D97-AF65-F5344CB8AC3E}">
        <p14:creationId xmlns:p14="http://schemas.microsoft.com/office/powerpoint/2010/main" val="185454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7AB5-B53B-4E97-AC43-6DE4EF500BDC}"/>
              </a:ext>
            </a:extLst>
          </p:cNvPr>
          <p:cNvSpPr>
            <a:spLocks noGrp="1"/>
          </p:cNvSpPr>
          <p:nvPr>
            <p:ph type="title"/>
          </p:nvPr>
        </p:nvSpPr>
        <p:spPr/>
        <p:txBody>
          <a:bodyPr/>
          <a:lstStyle/>
          <a:p>
            <a:r>
              <a:rPr lang="en-US" dirty="0" err="1"/>
              <a:t>klib</a:t>
            </a:r>
            <a:endParaRPr lang="en-US" dirty="0"/>
          </a:p>
        </p:txBody>
      </p:sp>
      <p:sp>
        <p:nvSpPr>
          <p:cNvPr id="3" name="Content Placeholder 2">
            <a:extLst>
              <a:ext uri="{FF2B5EF4-FFF2-40B4-BE49-F238E27FC236}">
                <a16:creationId xmlns:a16="http://schemas.microsoft.com/office/drawing/2014/main" id="{AFFCCCDE-A920-41CB-A513-CFA2A8B3FF52}"/>
              </a:ext>
            </a:extLst>
          </p:cNvPr>
          <p:cNvSpPr>
            <a:spLocks noGrp="1"/>
          </p:cNvSpPr>
          <p:nvPr>
            <p:ph idx="1"/>
          </p:nvPr>
        </p:nvSpPr>
        <p:spPr/>
        <p:txBody>
          <a:bodyPr/>
          <a:lstStyle/>
          <a:p>
            <a:r>
              <a:rPr lang="en-US" dirty="0"/>
              <a:t>The kernel module contains a library that you can use in your implementation</a:t>
            </a:r>
          </a:p>
          <a:p>
            <a:endParaRPr lang="en-US" dirty="0"/>
          </a:p>
          <a:p>
            <a:r>
              <a:rPr lang="en-US" dirty="0"/>
              <a:t>The library provides interfaces for manipulating IDT, custom system call handler in C, etc.</a:t>
            </a:r>
          </a:p>
        </p:txBody>
      </p:sp>
    </p:spTree>
    <p:extLst>
      <p:ext uri="{BB962C8B-B14F-4D97-AF65-F5344CB8AC3E}">
        <p14:creationId xmlns:p14="http://schemas.microsoft.com/office/powerpoint/2010/main" val="1818568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8092-BCBD-4728-BBF9-9B97C44F5F34}"/>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58395B87-DDCF-4856-AA7C-0F3BF7A99B30}"/>
              </a:ext>
            </a:extLst>
          </p:cNvPr>
          <p:cNvSpPr>
            <a:spLocks noGrp="1"/>
          </p:cNvSpPr>
          <p:nvPr>
            <p:ph idx="1"/>
          </p:nvPr>
        </p:nvSpPr>
        <p:spPr/>
        <p:txBody>
          <a:bodyPr/>
          <a:lstStyle/>
          <a:p>
            <a:r>
              <a:rPr lang="en-US" dirty="0"/>
              <a:t>In kernel module </a:t>
            </a:r>
            <a:r>
              <a:rPr lang="en-US" dirty="0" err="1">
                <a:solidFill>
                  <a:srgbClr val="FF0000"/>
                </a:solidFill>
              </a:rPr>
              <a:t>printf</a:t>
            </a:r>
            <a:r>
              <a:rPr lang="en-US" dirty="0"/>
              <a:t> won’t work</a:t>
            </a:r>
          </a:p>
          <a:p>
            <a:pPr lvl="1"/>
            <a:r>
              <a:rPr lang="en-US" dirty="0"/>
              <a:t>You can use </a:t>
            </a:r>
            <a:r>
              <a:rPr lang="en-US" dirty="0" err="1">
                <a:solidFill>
                  <a:srgbClr val="FF0000"/>
                </a:solidFill>
              </a:rPr>
              <a:t>printk</a:t>
            </a:r>
            <a:r>
              <a:rPr lang="en-US" dirty="0"/>
              <a:t> that is similar to </a:t>
            </a:r>
            <a:r>
              <a:rPr lang="en-US" dirty="0" err="1">
                <a:solidFill>
                  <a:srgbClr val="FF0000"/>
                </a:solidFill>
              </a:rPr>
              <a:t>printf</a:t>
            </a:r>
            <a:endParaRPr lang="en-US" dirty="0">
              <a:solidFill>
                <a:srgbClr val="FF0000"/>
              </a:solidFill>
            </a:endParaRPr>
          </a:p>
          <a:p>
            <a:pPr lvl="1"/>
            <a:r>
              <a:rPr lang="en-US" dirty="0"/>
              <a:t>The output of </a:t>
            </a:r>
            <a:r>
              <a:rPr lang="en-US" dirty="0" err="1">
                <a:solidFill>
                  <a:srgbClr val="FF0000"/>
                </a:solidFill>
              </a:rPr>
              <a:t>printk</a:t>
            </a:r>
            <a:r>
              <a:rPr lang="en-US" dirty="0"/>
              <a:t> is written to a log file that can be displayed on the terminal using </a:t>
            </a:r>
            <a:r>
              <a:rPr lang="en-US" dirty="0" err="1">
                <a:solidFill>
                  <a:srgbClr val="FF0000"/>
                </a:solidFill>
              </a:rPr>
              <a:t>dmesg</a:t>
            </a:r>
            <a:r>
              <a:rPr lang="en-US" dirty="0"/>
              <a:t> command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2C5778F-D9C5-4675-9C3A-587C989C8162}"/>
                  </a:ext>
                </a:extLst>
              </p14:cNvPr>
              <p14:cNvContentPartPr/>
              <p14:nvPr/>
            </p14:nvContentPartPr>
            <p14:xfrm>
              <a:off x="3098880" y="2203560"/>
              <a:ext cx="1168560" cy="1244880"/>
            </p14:xfrm>
          </p:contentPart>
        </mc:Choice>
        <mc:Fallback xmlns="">
          <p:pic>
            <p:nvPicPr>
              <p:cNvPr id="4" name="Ink 3">
                <a:extLst>
                  <a:ext uri="{FF2B5EF4-FFF2-40B4-BE49-F238E27FC236}">
                    <a16:creationId xmlns:a16="http://schemas.microsoft.com/office/drawing/2014/main" id="{92C5778F-D9C5-4675-9C3A-587C989C8162}"/>
                  </a:ext>
                </a:extLst>
              </p:cNvPr>
              <p:cNvPicPr/>
              <p:nvPr/>
            </p:nvPicPr>
            <p:blipFill>
              <a:blip r:embed="rId4"/>
              <a:stretch>
                <a:fillRect/>
              </a:stretch>
            </p:blipFill>
            <p:spPr>
              <a:xfrm>
                <a:off x="3089520" y="2194200"/>
                <a:ext cx="1187280" cy="1263600"/>
              </a:xfrm>
              <a:prstGeom prst="rect">
                <a:avLst/>
              </a:prstGeom>
            </p:spPr>
          </p:pic>
        </mc:Fallback>
      </mc:AlternateContent>
    </p:spTree>
    <p:extLst>
      <p:ext uri="{BB962C8B-B14F-4D97-AF65-F5344CB8AC3E}">
        <p14:creationId xmlns:p14="http://schemas.microsoft.com/office/powerpoint/2010/main" val="4069024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CA54-F43F-4212-B434-8D1F8392ACD1}"/>
              </a:ext>
            </a:extLst>
          </p:cNvPr>
          <p:cNvSpPr>
            <a:spLocks noGrp="1"/>
          </p:cNvSpPr>
          <p:nvPr>
            <p:ph type="title"/>
          </p:nvPr>
        </p:nvSpPr>
        <p:spPr/>
        <p:txBody>
          <a:bodyPr/>
          <a:lstStyle/>
          <a:p>
            <a:r>
              <a:rPr lang="en-US" dirty="0"/>
              <a:t>Assignment-1</a:t>
            </a:r>
          </a:p>
        </p:txBody>
      </p:sp>
      <p:sp>
        <p:nvSpPr>
          <p:cNvPr id="3" name="Content Placeholder 2">
            <a:extLst>
              <a:ext uri="{FF2B5EF4-FFF2-40B4-BE49-F238E27FC236}">
                <a16:creationId xmlns:a16="http://schemas.microsoft.com/office/drawing/2014/main" id="{2094D453-90A6-4730-B337-6424C2333CEC}"/>
              </a:ext>
            </a:extLst>
          </p:cNvPr>
          <p:cNvSpPr>
            <a:spLocks noGrp="1"/>
          </p:cNvSpPr>
          <p:nvPr>
            <p:ph idx="1"/>
          </p:nvPr>
        </p:nvSpPr>
        <p:spPr/>
        <p:txBody>
          <a:bodyPr/>
          <a:lstStyle/>
          <a:p>
            <a:r>
              <a:rPr lang="en-US" dirty="0"/>
              <a:t>You can get the 32-bit address of the custom system call handler by simply typecasting the system call handler to an </a:t>
            </a:r>
            <a:r>
              <a:rPr lang="en-US" dirty="0">
                <a:solidFill>
                  <a:srgbClr val="FF0000"/>
                </a:solidFill>
              </a:rPr>
              <a:t>unsigned long </a:t>
            </a:r>
            <a:r>
              <a:rPr lang="en-US" dirty="0"/>
              <a:t>value</a:t>
            </a:r>
          </a:p>
          <a:p>
            <a:endParaRPr lang="en-US" dirty="0"/>
          </a:p>
          <a:p>
            <a:endParaRPr lang="en-US" dirty="0"/>
          </a:p>
          <a:p>
            <a:pPr marL="0" indent="0">
              <a:buNone/>
            </a:pPr>
            <a:r>
              <a:rPr lang="en-US" dirty="0"/>
              <a:t>unsigned long </a:t>
            </a:r>
            <a:r>
              <a:rPr lang="en-US" dirty="0" err="1"/>
              <a:t>syscall_addr</a:t>
            </a:r>
            <a:r>
              <a:rPr lang="en-US" dirty="0"/>
              <a:t> = (unsigned long)</a:t>
            </a:r>
            <a:r>
              <a:rPr lang="en-US" dirty="0" err="1"/>
              <a:t>syscall_handler</a:t>
            </a:r>
            <a:r>
              <a:rPr lang="en-US" dirty="0"/>
              <a:t>;</a:t>
            </a:r>
          </a:p>
          <a:p>
            <a:pPr marL="0" indent="0">
              <a:buNone/>
            </a:pPr>
            <a:endParaRPr lang="en-US" dirty="0"/>
          </a:p>
          <a:p>
            <a:pPr marL="0" indent="0">
              <a:buNone/>
            </a:pPr>
            <a:r>
              <a:rPr lang="en-US" dirty="0"/>
              <a:t>The lower16 and higher16 values in </a:t>
            </a:r>
            <a:r>
              <a:rPr lang="en-US" dirty="0">
                <a:solidFill>
                  <a:srgbClr val="FF0000"/>
                </a:solidFill>
              </a:rPr>
              <a:t>struct </a:t>
            </a:r>
            <a:r>
              <a:rPr lang="en-US" dirty="0" err="1">
                <a:solidFill>
                  <a:srgbClr val="FF0000"/>
                </a:solidFill>
              </a:rPr>
              <a:t>idt_entry</a:t>
            </a:r>
            <a:r>
              <a:rPr lang="en-US" dirty="0">
                <a:solidFill>
                  <a:srgbClr val="FF0000"/>
                </a:solidFill>
              </a:rPr>
              <a:t> </a:t>
            </a:r>
            <a:r>
              <a:rPr lang="en-US" dirty="0"/>
              <a:t>need to be set to the lower 16 and higher 16 bits of </a:t>
            </a:r>
            <a:r>
              <a:rPr lang="en-US" dirty="0" err="1"/>
              <a:t>syscall_addr</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610F1BF-2A9A-4EC2-B84A-D801931E0365}"/>
                  </a:ext>
                </a:extLst>
              </p14:cNvPr>
              <p14:cNvContentPartPr/>
              <p14:nvPr/>
            </p14:nvContentPartPr>
            <p14:xfrm>
              <a:off x="1581120" y="4140360"/>
              <a:ext cx="6585480" cy="1479600"/>
            </p14:xfrm>
          </p:contentPart>
        </mc:Choice>
        <mc:Fallback xmlns="">
          <p:pic>
            <p:nvPicPr>
              <p:cNvPr id="4" name="Ink 3">
                <a:extLst>
                  <a:ext uri="{FF2B5EF4-FFF2-40B4-BE49-F238E27FC236}">
                    <a16:creationId xmlns:a16="http://schemas.microsoft.com/office/drawing/2014/main" id="{6610F1BF-2A9A-4EC2-B84A-D801931E0365}"/>
                  </a:ext>
                </a:extLst>
              </p:cNvPr>
              <p:cNvPicPr/>
              <p:nvPr/>
            </p:nvPicPr>
            <p:blipFill>
              <a:blip r:embed="rId4"/>
              <a:stretch>
                <a:fillRect/>
              </a:stretch>
            </p:blipFill>
            <p:spPr>
              <a:xfrm>
                <a:off x="1571760" y="4131000"/>
                <a:ext cx="6604200" cy="1498320"/>
              </a:xfrm>
              <a:prstGeom prst="rect">
                <a:avLst/>
              </a:prstGeom>
            </p:spPr>
          </p:pic>
        </mc:Fallback>
      </mc:AlternateContent>
    </p:spTree>
    <p:extLst>
      <p:ext uri="{BB962C8B-B14F-4D97-AF65-F5344CB8AC3E}">
        <p14:creationId xmlns:p14="http://schemas.microsoft.com/office/powerpoint/2010/main" val="295935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6D21-7A22-47BD-9958-494183147EFE}"/>
              </a:ext>
            </a:extLst>
          </p:cNvPr>
          <p:cNvSpPr>
            <a:spLocks noGrp="1"/>
          </p:cNvSpPr>
          <p:nvPr>
            <p:ph type="title"/>
          </p:nvPr>
        </p:nvSpPr>
        <p:spPr/>
        <p:txBody>
          <a:bodyPr/>
          <a:lstStyle/>
          <a:p>
            <a:r>
              <a:rPr lang="en-US" dirty="0"/>
              <a:t>Assignment-1</a:t>
            </a:r>
          </a:p>
        </p:txBody>
      </p:sp>
      <p:sp>
        <p:nvSpPr>
          <p:cNvPr id="3" name="Content Placeholder 2">
            <a:extLst>
              <a:ext uri="{FF2B5EF4-FFF2-40B4-BE49-F238E27FC236}">
                <a16:creationId xmlns:a16="http://schemas.microsoft.com/office/drawing/2014/main" id="{CEFA4F75-B521-48C7-ABBD-4EE9FA7DAFAE}"/>
              </a:ext>
            </a:extLst>
          </p:cNvPr>
          <p:cNvSpPr>
            <a:spLocks noGrp="1"/>
          </p:cNvSpPr>
          <p:nvPr>
            <p:ph idx="1"/>
          </p:nvPr>
        </p:nvSpPr>
        <p:spPr/>
        <p:txBody>
          <a:bodyPr/>
          <a:lstStyle/>
          <a:p>
            <a:r>
              <a:rPr lang="en-US" dirty="0" err="1">
                <a:solidFill>
                  <a:srgbClr val="FF0000"/>
                </a:solidFill>
              </a:rPr>
              <a:t>imp_copy_idt</a:t>
            </a:r>
            <a:r>
              <a:rPr lang="en-US" dirty="0">
                <a:solidFill>
                  <a:srgbClr val="FF0000"/>
                </a:solidFill>
              </a:rPr>
              <a:t> </a:t>
            </a:r>
            <a:r>
              <a:rPr lang="en-US" dirty="0"/>
              <a:t>can be used to make a copy of current IDT</a:t>
            </a:r>
          </a:p>
          <a:p>
            <a:pPr lvl="1"/>
            <a:r>
              <a:rPr lang="en-US" dirty="0"/>
              <a:t>You can change the index 15 in the copied IDT</a:t>
            </a:r>
          </a:p>
          <a:p>
            <a:pPr lvl="1"/>
            <a:endParaRPr lang="en-US" dirty="0"/>
          </a:p>
          <a:p>
            <a:r>
              <a:rPr lang="en-US" dirty="0" err="1">
                <a:solidFill>
                  <a:srgbClr val="FF0000"/>
                </a:solidFill>
              </a:rPr>
              <a:t>imp_load_idt</a:t>
            </a:r>
            <a:r>
              <a:rPr lang="en-US" dirty="0">
                <a:solidFill>
                  <a:srgbClr val="FF0000"/>
                </a:solidFill>
              </a:rPr>
              <a:t> </a:t>
            </a:r>
            <a:r>
              <a:rPr lang="en-US" dirty="0"/>
              <a:t>loads an IDT in the IDTR</a:t>
            </a:r>
          </a:p>
          <a:p>
            <a:pPr lvl="1"/>
            <a:r>
              <a:rPr lang="en-US" dirty="0"/>
              <a:t>You can load the copied and then modified IDT in the IDTR using </a:t>
            </a:r>
            <a:r>
              <a:rPr lang="en-US" dirty="0" err="1">
                <a:solidFill>
                  <a:srgbClr val="FF0000"/>
                </a:solidFill>
              </a:rPr>
              <a:t>imp_load_idt</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6E2A6F3-31BE-4B75-A161-D0537EAFB8E3}"/>
                  </a:ext>
                </a:extLst>
              </p14:cNvPr>
              <p14:cNvContentPartPr/>
              <p14:nvPr/>
            </p14:nvContentPartPr>
            <p14:xfrm>
              <a:off x="920880" y="3594240"/>
              <a:ext cx="317880" cy="57240"/>
            </p14:xfrm>
          </p:contentPart>
        </mc:Choice>
        <mc:Fallback xmlns="">
          <p:pic>
            <p:nvPicPr>
              <p:cNvPr id="4" name="Ink 3">
                <a:extLst>
                  <a:ext uri="{FF2B5EF4-FFF2-40B4-BE49-F238E27FC236}">
                    <a16:creationId xmlns:a16="http://schemas.microsoft.com/office/drawing/2014/main" id="{D6E2A6F3-31BE-4B75-A161-D0537EAFB8E3}"/>
                  </a:ext>
                </a:extLst>
              </p:cNvPr>
              <p:cNvPicPr/>
              <p:nvPr/>
            </p:nvPicPr>
            <p:blipFill>
              <a:blip r:embed="rId4"/>
              <a:stretch>
                <a:fillRect/>
              </a:stretch>
            </p:blipFill>
            <p:spPr>
              <a:xfrm>
                <a:off x="911520" y="3584880"/>
                <a:ext cx="336600" cy="75960"/>
              </a:xfrm>
              <a:prstGeom prst="rect">
                <a:avLst/>
              </a:prstGeom>
            </p:spPr>
          </p:pic>
        </mc:Fallback>
      </mc:AlternateContent>
    </p:spTree>
    <p:extLst>
      <p:ext uri="{BB962C8B-B14F-4D97-AF65-F5344CB8AC3E}">
        <p14:creationId xmlns:p14="http://schemas.microsoft.com/office/powerpoint/2010/main" val="3976051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C423-60C1-42E5-BE25-BA313A1A9A3B}"/>
              </a:ext>
            </a:extLst>
          </p:cNvPr>
          <p:cNvSpPr>
            <a:spLocks noGrp="1"/>
          </p:cNvSpPr>
          <p:nvPr>
            <p:ph type="title"/>
          </p:nvPr>
        </p:nvSpPr>
        <p:spPr/>
        <p:txBody>
          <a:bodyPr/>
          <a:lstStyle/>
          <a:p>
            <a:r>
              <a:rPr lang="en-US" dirty="0"/>
              <a:t>Assignment-1</a:t>
            </a:r>
            <a:endParaRPr lang="en-IN" dirty="0"/>
          </a:p>
        </p:txBody>
      </p:sp>
      <p:sp>
        <p:nvSpPr>
          <p:cNvPr id="3" name="Content Placeholder 2">
            <a:extLst>
              <a:ext uri="{FF2B5EF4-FFF2-40B4-BE49-F238E27FC236}">
                <a16:creationId xmlns:a16="http://schemas.microsoft.com/office/drawing/2014/main" id="{5F899F06-5B24-4D1E-8B55-A3EC84C6B49E}"/>
              </a:ext>
            </a:extLst>
          </p:cNvPr>
          <p:cNvSpPr>
            <a:spLocks noGrp="1"/>
          </p:cNvSpPr>
          <p:nvPr>
            <p:ph idx="1"/>
          </p:nvPr>
        </p:nvSpPr>
        <p:spPr/>
        <p:txBody>
          <a:bodyPr/>
          <a:lstStyle/>
          <a:p>
            <a:r>
              <a:rPr lang="en-US" dirty="0"/>
              <a:t>Linux kernel uses index </a:t>
            </a:r>
          </a:p>
          <a:p>
            <a:pPr lvl="1"/>
            <a:r>
              <a:rPr lang="en-US" dirty="0"/>
              <a:t>__KERNEL_PERCPU for %fs segment register</a:t>
            </a:r>
          </a:p>
          <a:p>
            <a:pPr lvl="1"/>
            <a:r>
              <a:rPr lang="en-US" dirty="0"/>
              <a:t>__KERNEL_STACK_CANARY for %</a:t>
            </a:r>
            <a:r>
              <a:rPr lang="en-US" dirty="0" err="1"/>
              <a:t>gs</a:t>
            </a:r>
            <a:r>
              <a:rPr lang="en-US" dirty="0"/>
              <a:t> segment register</a:t>
            </a:r>
          </a:p>
          <a:p>
            <a:pPr lvl="1"/>
            <a:r>
              <a:rPr lang="en-US" dirty="0"/>
              <a:t>You can assume that the rest of the segment registers are the same for user and kernel for this assignment</a:t>
            </a:r>
          </a:p>
          <a:p>
            <a:endParaRPr lang="en-IN" dirty="0"/>
          </a:p>
          <a:p>
            <a:pPr lvl="1"/>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3389390-E1B3-41E4-A12B-CEFD1464E850}"/>
                  </a:ext>
                </a:extLst>
              </p14:cNvPr>
              <p14:cNvContentPartPr/>
              <p14:nvPr/>
            </p14:nvContentPartPr>
            <p14:xfrm>
              <a:off x="1689120" y="2628720"/>
              <a:ext cx="3213360" cy="1765800"/>
            </p14:xfrm>
          </p:contentPart>
        </mc:Choice>
        <mc:Fallback xmlns="">
          <p:pic>
            <p:nvPicPr>
              <p:cNvPr id="4" name="Ink 3">
                <a:extLst>
                  <a:ext uri="{FF2B5EF4-FFF2-40B4-BE49-F238E27FC236}">
                    <a16:creationId xmlns:a16="http://schemas.microsoft.com/office/drawing/2014/main" id="{03389390-E1B3-41E4-A12B-CEFD1464E850}"/>
                  </a:ext>
                </a:extLst>
              </p:cNvPr>
              <p:cNvPicPr/>
              <p:nvPr/>
            </p:nvPicPr>
            <p:blipFill>
              <a:blip r:embed="rId3"/>
              <a:stretch>
                <a:fillRect/>
              </a:stretch>
            </p:blipFill>
            <p:spPr>
              <a:xfrm>
                <a:off x="1679760" y="2619360"/>
                <a:ext cx="3232080" cy="1784520"/>
              </a:xfrm>
              <a:prstGeom prst="rect">
                <a:avLst/>
              </a:prstGeom>
            </p:spPr>
          </p:pic>
        </mc:Fallback>
      </mc:AlternateContent>
    </p:spTree>
    <p:extLst>
      <p:ext uri="{BB962C8B-B14F-4D97-AF65-F5344CB8AC3E}">
        <p14:creationId xmlns:p14="http://schemas.microsoft.com/office/powerpoint/2010/main" val="342352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C278-D5F8-4CFB-A674-526582DB7758}"/>
              </a:ext>
            </a:extLst>
          </p:cNvPr>
          <p:cNvSpPr>
            <a:spLocks noGrp="1"/>
          </p:cNvSpPr>
          <p:nvPr>
            <p:ph type="title"/>
          </p:nvPr>
        </p:nvSpPr>
        <p:spPr/>
        <p:txBody>
          <a:bodyPr/>
          <a:lstStyle/>
          <a:p>
            <a:r>
              <a:rPr lang="en-US" dirty="0"/>
              <a:t>Paging</a:t>
            </a:r>
          </a:p>
        </p:txBody>
      </p:sp>
      <p:sp>
        <p:nvSpPr>
          <p:cNvPr id="3" name="Content Placeholder 2">
            <a:extLst>
              <a:ext uri="{FF2B5EF4-FFF2-40B4-BE49-F238E27FC236}">
                <a16:creationId xmlns:a16="http://schemas.microsoft.com/office/drawing/2014/main" id="{42A333C0-7518-4382-A43A-A8279E44A778}"/>
              </a:ext>
            </a:extLst>
          </p:cNvPr>
          <p:cNvSpPr>
            <a:spLocks noGrp="1"/>
          </p:cNvSpPr>
          <p:nvPr>
            <p:ph idx="1"/>
          </p:nvPr>
        </p:nvSpPr>
        <p:spPr/>
        <p:txBody>
          <a:bodyPr/>
          <a:lstStyle/>
          <a:p>
            <a:r>
              <a:rPr lang="en-US" dirty="0"/>
              <a:t>To mitigate the problem with the segmentation, a new MMU hardware is introduced called the paging hardware</a:t>
            </a:r>
          </a:p>
          <a:p>
            <a:endParaRPr lang="en-US" dirty="0"/>
          </a:p>
          <a:p>
            <a:r>
              <a:rPr lang="en-US" dirty="0"/>
              <a:t>The basic idea is to divide the process address space into fixed-size memory regions (called pages)</a:t>
            </a:r>
          </a:p>
          <a:p>
            <a:endParaRPr lang="en-US" dirty="0"/>
          </a:p>
          <a:p>
            <a:r>
              <a:rPr lang="en-US" dirty="0"/>
              <a:t>The MMU maintains a table that converts a VA to the PA</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6951DE7-1C35-4E60-956D-E57965556FEA}"/>
                  </a:ext>
                </a:extLst>
              </p14:cNvPr>
              <p14:cNvContentPartPr/>
              <p14:nvPr/>
            </p14:nvContentPartPr>
            <p14:xfrm>
              <a:off x="10236240" y="393840"/>
              <a:ext cx="1238400" cy="1581480"/>
            </p14:xfrm>
          </p:contentPart>
        </mc:Choice>
        <mc:Fallback xmlns="">
          <p:pic>
            <p:nvPicPr>
              <p:cNvPr id="4" name="Ink 3">
                <a:extLst>
                  <a:ext uri="{FF2B5EF4-FFF2-40B4-BE49-F238E27FC236}">
                    <a16:creationId xmlns:a16="http://schemas.microsoft.com/office/drawing/2014/main" id="{F6951DE7-1C35-4E60-956D-E57965556FEA}"/>
                  </a:ext>
                </a:extLst>
              </p:cNvPr>
              <p:cNvPicPr/>
              <p:nvPr/>
            </p:nvPicPr>
            <p:blipFill>
              <a:blip r:embed="rId4"/>
              <a:stretch>
                <a:fillRect/>
              </a:stretch>
            </p:blipFill>
            <p:spPr>
              <a:xfrm>
                <a:off x="10226880" y="384480"/>
                <a:ext cx="1257120" cy="1600200"/>
              </a:xfrm>
              <a:prstGeom prst="rect">
                <a:avLst/>
              </a:prstGeom>
            </p:spPr>
          </p:pic>
        </mc:Fallback>
      </mc:AlternateContent>
    </p:spTree>
    <p:extLst>
      <p:ext uri="{BB962C8B-B14F-4D97-AF65-F5344CB8AC3E}">
        <p14:creationId xmlns:p14="http://schemas.microsoft.com/office/powerpoint/2010/main" val="81595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C723-FD52-48DF-9ACE-5AE85DE680DB}"/>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3C68F0EF-CB5F-4623-84D6-79E74F33A85A}"/>
              </a:ext>
            </a:extLst>
          </p:cNvPr>
          <p:cNvSpPr>
            <a:spLocks noGrp="1"/>
          </p:cNvSpPr>
          <p:nvPr>
            <p:ph idx="1"/>
          </p:nvPr>
        </p:nvSpPr>
        <p:spPr/>
        <p:txBody>
          <a:bodyPr/>
          <a:lstStyle/>
          <a:p>
            <a:r>
              <a:rPr lang="en-US" dirty="0"/>
              <a:t>There is no way to disable segmentation</a:t>
            </a:r>
          </a:p>
          <a:p>
            <a:endParaRPr lang="en-US" dirty="0"/>
          </a:p>
          <a:p>
            <a:r>
              <a:rPr lang="en-US" dirty="0"/>
              <a:t>However, the segmentation can be effectively disabled using a simple trick?</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CE89B76-4278-45AF-A813-7159E4FF3485}"/>
                  </a:ext>
                </a:extLst>
              </p14:cNvPr>
              <p14:cNvContentPartPr/>
              <p14:nvPr/>
            </p14:nvContentPartPr>
            <p14:xfrm>
              <a:off x="5626080" y="2292480"/>
              <a:ext cx="368640" cy="19440"/>
            </p14:xfrm>
          </p:contentPart>
        </mc:Choice>
        <mc:Fallback xmlns="">
          <p:pic>
            <p:nvPicPr>
              <p:cNvPr id="4" name="Ink 3">
                <a:extLst>
                  <a:ext uri="{FF2B5EF4-FFF2-40B4-BE49-F238E27FC236}">
                    <a16:creationId xmlns:a16="http://schemas.microsoft.com/office/drawing/2014/main" id="{4CE89B76-4278-45AF-A813-7159E4FF3485}"/>
                  </a:ext>
                </a:extLst>
              </p:cNvPr>
              <p:cNvPicPr/>
              <p:nvPr/>
            </p:nvPicPr>
            <p:blipFill>
              <a:blip r:embed="rId4"/>
              <a:stretch>
                <a:fillRect/>
              </a:stretch>
            </p:blipFill>
            <p:spPr>
              <a:xfrm>
                <a:off x="5616720" y="2283120"/>
                <a:ext cx="387360" cy="38160"/>
              </a:xfrm>
              <a:prstGeom prst="rect">
                <a:avLst/>
              </a:prstGeom>
            </p:spPr>
          </p:pic>
        </mc:Fallback>
      </mc:AlternateContent>
    </p:spTree>
    <p:extLst>
      <p:ext uri="{BB962C8B-B14F-4D97-AF65-F5344CB8AC3E}">
        <p14:creationId xmlns:p14="http://schemas.microsoft.com/office/powerpoint/2010/main" val="835159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C723-FD52-48DF-9ACE-5AE85DE680DB}"/>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3C68F0EF-CB5F-4623-84D6-79E74F33A85A}"/>
              </a:ext>
            </a:extLst>
          </p:cNvPr>
          <p:cNvSpPr>
            <a:spLocks noGrp="1"/>
          </p:cNvSpPr>
          <p:nvPr>
            <p:ph idx="1"/>
          </p:nvPr>
        </p:nvSpPr>
        <p:spPr/>
        <p:txBody>
          <a:bodyPr/>
          <a:lstStyle/>
          <a:p>
            <a:r>
              <a:rPr lang="en-US" dirty="0"/>
              <a:t>There is no way to disable segmentation</a:t>
            </a:r>
          </a:p>
          <a:p>
            <a:endParaRPr lang="en-US" dirty="0"/>
          </a:p>
          <a:p>
            <a:r>
              <a:rPr lang="en-US" dirty="0"/>
              <a:t>However, the segmentation can be effectively disabled using a simple trick?</a:t>
            </a:r>
          </a:p>
          <a:p>
            <a:endParaRPr lang="en-US" dirty="0"/>
          </a:p>
          <a:p>
            <a:r>
              <a:rPr lang="en-US" dirty="0"/>
              <a:t>Add only one entry to the GDT whose base and limit is set to </a:t>
            </a:r>
            <a:r>
              <a:rPr lang="en-US" dirty="0">
                <a:solidFill>
                  <a:srgbClr val="FF0000"/>
                </a:solidFill>
              </a:rPr>
              <a:t>0 </a:t>
            </a:r>
            <a:r>
              <a:rPr lang="en-US" dirty="0"/>
              <a:t>and </a:t>
            </a:r>
            <a:r>
              <a:rPr lang="en-US" dirty="0">
                <a:solidFill>
                  <a:srgbClr val="FF0000"/>
                </a:solidFill>
              </a:rPr>
              <a:t>0xFFFFFFFF</a:t>
            </a:r>
            <a:r>
              <a:rPr lang="en-US" dirty="0"/>
              <a:t> respectively that can be accessed by both user and kernel</a:t>
            </a:r>
          </a:p>
          <a:p>
            <a:endParaRPr lang="en-US" dirty="0"/>
          </a:p>
        </p:txBody>
      </p:sp>
    </p:spTree>
    <p:extLst>
      <p:ext uri="{BB962C8B-B14F-4D97-AF65-F5344CB8AC3E}">
        <p14:creationId xmlns:p14="http://schemas.microsoft.com/office/powerpoint/2010/main" val="2595615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8761-2E18-4AC2-A96D-200E8A8F0426}"/>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0BBE6ACF-B872-4A68-BDDD-71B2430F2632}"/>
              </a:ext>
            </a:extLst>
          </p:cNvPr>
          <p:cNvSpPr>
            <a:spLocks noGrp="1"/>
          </p:cNvSpPr>
          <p:nvPr>
            <p:ph idx="1"/>
          </p:nvPr>
        </p:nvSpPr>
        <p:spPr/>
        <p:txBody>
          <a:bodyPr/>
          <a:lstStyle/>
          <a:p>
            <a:r>
              <a:rPr lang="en-US" dirty="0"/>
              <a:t>When paging hardware is active, the segmentation hardware translates a virtual address to the linear address</a:t>
            </a:r>
          </a:p>
          <a:p>
            <a:pPr lvl="1"/>
            <a:r>
              <a:rPr lang="en-US" dirty="0"/>
              <a:t>by adding the base of the segment to the virtual address</a:t>
            </a:r>
          </a:p>
          <a:p>
            <a:endParaRPr lang="en-US" dirty="0"/>
          </a:p>
          <a:p>
            <a:r>
              <a:rPr lang="en-US" dirty="0"/>
              <a:t>The linear address is converted into the physical address by the paging hardware</a:t>
            </a:r>
          </a:p>
          <a:p>
            <a:endParaRPr lang="en-US" dirty="0"/>
          </a:p>
          <a:p>
            <a:r>
              <a:rPr lang="en-US" dirty="0"/>
              <a:t>When paging is not active, the linear addresses are equal to the physical addresses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71435CA-C39B-4DF3-9B0D-549F934200C4}"/>
                  </a:ext>
                </a:extLst>
              </p14:cNvPr>
              <p14:cNvContentPartPr/>
              <p14:nvPr/>
            </p14:nvContentPartPr>
            <p14:xfrm>
              <a:off x="2476440" y="2298600"/>
              <a:ext cx="5359680" cy="1772280"/>
            </p14:xfrm>
          </p:contentPart>
        </mc:Choice>
        <mc:Fallback xmlns="">
          <p:pic>
            <p:nvPicPr>
              <p:cNvPr id="4" name="Ink 3">
                <a:extLst>
                  <a:ext uri="{FF2B5EF4-FFF2-40B4-BE49-F238E27FC236}">
                    <a16:creationId xmlns:a16="http://schemas.microsoft.com/office/drawing/2014/main" id="{071435CA-C39B-4DF3-9B0D-549F934200C4}"/>
                  </a:ext>
                </a:extLst>
              </p:cNvPr>
              <p:cNvPicPr/>
              <p:nvPr/>
            </p:nvPicPr>
            <p:blipFill>
              <a:blip r:embed="rId4"/>
              <a:stretch>
                <a:fillRect/>
              </a:stretch>
            </p:blipFill>
            <p:spPr>
              <a:xfrm>
                <a:off x="2467080" y="2289240"/>
                <a:ext cx="5378400" cy="1791000"/>
              </a:xfrm>
              <a:prstGeom prst="rect">
                <a:avLst/>
              </a:prstGeom>
            </p:spPr>
          </p:pic>
        </mc:Fallback>
      </mc:AlternateContent>
    </p:spTree>
    <p:extLst>
      <p:ext uri="{BB962C8B-B14F-4D97-AF65-F5344CB8AC3E}">
        <p14:creationId xmlns:p14="http://schemas.microsoft.com/office/powerpoint/2010/main" val="558545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3B82-E2D1-4D53-AB4F-ACBE4A251EF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7C074D7-477B-4213-B9F5-42E0CE9B4AE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OS and applications both use index 0.</a:t>
            </a:r>
          </a:p>
          <a:p>
            <a:pPr marL="0" indent="0">
              <a:buNone/>
            </a:pPr>
            <a:r>
              <a:rPr lang="en-US" dirty="0"/>
              <a:t>What is the linear address corresponding to VA 1000?</a:t>
            </a:r>
          </a:p>
          <a:p>
            <a:pPr marL="0" indent="0">
              <a:buNone/>
            </a:pPr>
            <a:r>
              <a:rPr lang="en-US" dirty="0"/>
              <a:t>What is the linear address corresponding to VA 3000?</a:t>
            </a:r>
          </a:p>
          <a:p>
            <a:pPr marL="0" indent="0">
              <a:buNone/>
            </a:pPr>
            <a:r>
              <a:rPr lang="en-US" dirty="0"/>
              <a:t>What is the physical address corresponding to VA 1000?</a:t>
            </a:r>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DBA53D54-0766-41D1-963F-03E6562F4493}"/>
              </a:ext>
            </a:extLst>
          </p:cNvPr>
          <p:cNvGraphicFramePr>
            <a:graphicFrameLocks/>
          </p:cNvGraphicFramePr>
          <p:nvPr/>
        </p:nvGraphicFramePr>
        <p:xfrm>
          <a:off x="3548742" y="2062784"/>
          <a:ext cx="3396344" cy="74168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8D0B2FD-2990-4355-869E-1EE3450BFF8B}"/>
                  </a:ext>
                </a:extLst>
              </p14:cNvPr>
              <p14:cNvContentPartPr/>
              <p14:nvPr/>
            </p14:nvContentPartPr>
            <p14:xfrm>
              <a:off x="3213000" y="2692440"/>
              <a:ext cx="6972840" cy="2426040"/>
            </p14:xfrm>
          </p:contentPart>
        </mc:Choice>
        <mc:Fallback xmlns="">
          <p:pic>
            <p:nvPicPr>
              <p:cNvPr id="5" name="Ink 4">
                <a:extLst>
                  <a:ext uri="{FF2B5EF4-FFF2-40B4-BE49-F238E27FC236}">
                    <a16:creationId xmlns:a16="http://schemas.microsoft.com/office/drawing/2014/main" id="{28D0B2FD-2990-4355-869E-1EE3450BFF8B}"/>
                  </a:ext>
                </a:extLst>
              </p:cNvPr>
              <p:cNvPicPr/>
              <p:nvPr/>
            </p:nvPicPr>
            <p:blipFill>
              <a:blip r:embed="rId4"/>
              <a:stretch>
                <a:fillRect/>
              </a:stretch>
            </p:blipFill>
            <p:spPr>
              <a:xfrm>
                <a:off x="3203640" y="2683080"/>
                <a:ext cx="6991560" cy="2444760"/>
              </a:xfrm>
              <a:prstGeom prst="rect">
                <a:avLst/>
              </a:prstGeom>
            </p:spPr>
          </p:pic>
        </mc:Fallback>
      </mc:AlternateContent>
    </p:spTree>
    <p:extLst>
      <p:ext uri="{BB962C8B-B14F-4D97-AF65-F5344CB8AC3E}">
        <p14:creationId xmlns:p14="http://schemas.microsoft.com/office/powerpoint/2010/main" val="123272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908-5497-4483-B96A-F304256FD6C5}"/>
              </a:ext>
            </a:extLst>
          </p:cNvPr>
          <p:cNvSpPr>
            <a:spLocks noGrp="1"/>
          </p:cNvSpPr>
          <p:nvPr>
            <p:ph type="title"/>
          </p:nvPr>
        </p:nvSpPr>
        <p:spPr/>
        <p:txBody>
          <a:bodyPr/>
          <a:lstStyle/>
          <a:p>
            <a:r>
              <a:rPr lang="en-US" dirty="0"/>
              <a:t>Interrupt handler</a:t>
            </a:r>
          </a:p>
        </p:txBody>
      </p:sp>
      <p:sp>
        <p:nvSpPr>
          <p:cNvPr id="4" name="TextBox 3">
            <a:extLst>
              <a:ext uri="{FF2B5EF4-FFF2-40B4-BE49-F238E27FC236}">
                <a16:creationId xmlns:a16="http://schemas.microsoft.com/office/drawing/2014/main" id="{53CE7D86-CF06-4686-9B6F-8DC84C8F41F0}"/>
              </a:ext>
            </a:extLst>
          </p:cNvPr>
          <p:cNvSpPr txBox="1"/>
          <p:nvPr/>
        </p:nvSpPr>
        <p:spPr>
          <a:xfrm>
            <a:off x="5758540" y="391884"/>
            <a:ext cx="5007428" cy="5909310"/>
          </a:xfrm>
          <a:prstGeom prst="rect">
            <a:avLst/>
          </a:prstGeom>
          <a:noFill/>
        </p:spPr>
        <p:txBody>
          <a:bodyPr wrap="square" rtlCol="0">
            <a:spAutoFit/>
          </a:bodyPr>
          <a:lstStyle/>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push %ds</a:t>
            </a:r>
          </a:p>
          <a:p>
            <a:r>
              <a:rPr lang="en-US" dirty="0"/>
              <a:t>push %es</a:t>
            </a:r>
          </a:p>
          <a:p>
            <a:r>
              <a:rPr lang="en-US" dirty="0"/>
              <a:t>push %fs</a:t>
            </a:r>
          </a:p>
          <a:p>
            <a:r>
              <a:rPr lang="en-US" dirty="0"/>
              <a:t>push %</a:t>
            </a:r>
            <a:r>
              <a:rPr lang="en-US" dirty="0" err="1"/>
              <a:t>gs</a:t>
            </a:r>
            <a:endParaRPr lang="en-US" dirty="0"/>
          </a:p>
          <a:p>
            <a:r>
              <a:rPr lang="en-US" dirty="0"/>
              <a:t>mov $</a:t>
            </a:r>
            <a:r>
              <a:rPr lang="en-US" dirty="0" err="1"/>
              <a:t>kernel_seg</a:t>
            </a:r>
            <a:r>
              <a:rPr lang="en-US" dirty="0"/>
              <a:t>, %ax</a:t>
            </a:r>
          </a:p>
          <a:p>
            <a:r>
              <a:rPr lang="en-US" dirty="0"/>
              <a:t>mov %ax, %ds</a:t>
            </a:r>
          </a:p>
          <a:p>
            <a:r>
              <a:rPr lang="en-US" dirty="0"/>
              <a:t>mov %ax, %es</a:t>
            </a:r>
          </a:p>
          <a:p>
            <a:r>
              <a:rPr lang="en-US" dirty="0"/>
              <a:t>mov %ax, %fs</a:t>
            </a:r>
          </a:p>
          <a:p>
            <a:r>
              <a:rPr lang="en-US" dirty="0"/>
              <a:t>mov %ax, %</a:t>
            </a:r>
            <a:r>
              <a:rPr lang="en-US" dirty="0" err="1"/>
              <a:t>gs</a:t>
            </a:r>
            <a:endParaRPr lang="en-US" dirty="0"/>
          </a:p>
          <a:p>
            <a:r>
              <a:rPr lang="en-US" dirty="0"/>
              <a:t>call schedule1</a:t>
            </a:r>
          </a:p>
          <a:p>
            <a:r>
              <a:rPr lang="en-US" dirty="0"/>
              <a:t>pop %</a:t>
            </a:r>
            <a:r>
              <a:rPr lang="en-US" dirty="0" err="1"/>
              <a:t>gs</a:t>
            </a:r>
            <a:endParaRPr lang="en-US" dirty="0"/>
          </a:p>
          <a:p>
            <a:r>
              <a:rPr lang="en-US" dirty="0"/>
              <a:t>pop %fs</a:t>
            </a:r>
          </a:p>
          <a:p>
            <a:r>
              <a:rPr lang="en-US" dirty="0"/>
              <a:t>pop %es</a:t>
            </a:r>
          </a:p>
          <a:p>
            <a:r>
              <a:rPr lang="en-US" dirty="0"/>
              <a:t>pop %ds</a:t>
            </a:r>
          </a:p>
          <a:p>
            <a:r>
              <a:rPr lang="en-US" dirty="0"/>
              <a:t>pop %</a:t>
            </a:r>
            <a:r>
              <a:rPr lang="en-US" dirty="0" err="1"/>
              <a:t>edx</a:t>
            </a:r>
            <a:endParaRPr lang="en-US" dirty="0"/>
          </a:p>
          <a:p>
            <a:r>
              <a:rPr lang="en-US" dirty="0"/>
              <a:t>pop %</a:t>
            </a:r>
            <a:r>
              <a:rPr lang="en-US" dirty="0" err="1"/>
              <a:t>ecx</a:t>
            </a:r>
            <a:endParaRPr lang="en-US" dirty="0"/>
          </a:p>
          <a:p>
            <a:r>
              <a:rPr lang="en-US" dirty="0"/>
              <a:t>pop %</a:t>
            </a:r>
            <a:r>
              <a:rPr lang="en-US" dirty="0" err="1"/>
              <a:t>eax</a:t>
            </a:r>
            <a:endParaRPr lang="en-US" dirty="0"/>
          </a:p>
          <a:p>
            <a:r>
              <a:rPr lang="en-US" dirty="0" err="1"/>
              <a:t>iret</a:t>
            </a:r>
            <a:endParaRPr lang="en-US" dirty="0"/>
          </a:p>
        </p:txBody>
      </p:sp>
      <p:sp>
        <p:nvSpPr>
          <p:cNvPr id="5" name="TextBox 4">
            <a:extLst>
              <a:ext uri="{FF2B5EF4-FFF2-40B4-BE49-F238E27FC236}">
                <a16:creationId xmlns:a16="http://schemas.microsoft.com/office/drawing/2014/main" id="{04903E67-00DF-446C-B390-64D0B758DFB2}"/>
              </a:ext>
            </a:extLst>
          </p:cNvPr>
          <p:cNvSpPr txBox="1"/>
          <p:nvPr/>
        </p:nvSpPr>
        <p:spPr>
          <a:xfrm>
            <a:off x="1034140" y="1458683"/>
            <a:ext cx="3646716" cy="5062924"/>
          </a:xfrm>
          <a:prstGeom prst="rect">
            <a:avLst/>
          </a:prstGeom>
          <a:noFill/>
        </p:spPr>
        <p:txBody>
          <a:bodyPr wrap="square" rtlCol="0">
            <a:spAutoFit/>
          </a:bodyPr>
          <a:lstStyle/>
          <a:p>
            <a:r>
              <a:rPr lang="en-US" sz="1900" dirty="0">
                <a:latin typeface="Arial" panose="020B0604020202020204" pitchFamily="34" charset="0"/>
                <a:cs typeface="Arial" panose="020B0604020202020204" pitchFamily="34" charset="0"/>
              </a:rPr>
              <a:t>In addition to caller-saved registers, the OS also saves and restores user’s segment registers during kernel entry and exit. </a:t>
            </a:r>
          </a:p>
          <a:p>
            <a:r>
              <a:rPr lang="en-US" sz="1900" dirty="0">
                <a:latin typeface="Arial" panose="020B0604020202020204" pitchFamily="34" charset="0"/>
                <a:cs typeface="Arial" panose="020B0604020202020204" pitchFamily="34" charset="0"/>
              </a:rPr>
              <a:t>After saving the user’s %ds, %es, %fs, and %</a:t>
            </a:r>
            <a:r>
              <a:rPr lang="en-US" sz="1900" dirty="0" err="1">
                <a:latin typeface="Arial" panose="020B0604020202020204" pitchFamily="34" charset="0"/>
                <a:cs typeface="Arial" panose="020B0604020202020204" pitchFamily="34" charset="0"/>
              </a:rPr>
              <a:t>gs</a:t>
            </a:r>
            <a:r>
              <a:rPr lang="en-US" sz="1900" dirty="0">
                <a:latin typeface="Arial" panose="020B0604020202020204" pitchFamily="34" charset="0"/>
                <a:cs typeface="Arial" panose="020B0604020202020204" pitchFamily="34" charset="0"/>
              </a:rPr>
              <a:t>, the interrupt handler sets the segment registers to the values corresponding to kernel segment registers. </a:t>
            </a:r>
          </a:p>
          <a:p>
            <a:r>
              <a:rPr lang="en-US" sz="1900" dirty="0">
                <a:latin typeface="Arial" panose="020B0604020202020204" pitchFamily="34" charset="0"/>
                <a:cs typeface="Arial" panose="020B0604020202020204" pitchFamily="34" charset="0"/>
              </a:rPr>
              <a:t>Because the kernel needs only one entry in the GDT to access the entire physical address space, all the segment registers can be set to the same value during the kernel execution.</a:t>
            </a:r>
          </a:p>
        </p:txBody>
      </p:sp>
      <p:sp>
        <p:nvSpPr>
          <p:cNvPr id="6" name="TextBox 5">
            <a:extLst>
              <a:ext uri="{FF2B5EF4-FFF2-40B4-BE49-F238E27FC236}">
                <a16:creationId xmlns:a16="http://schemas.microsoft.com/office/drawing/2014/main" id="{47B4621D-3D26-4B80-A591-9E1C319F8280}"/>
              </a:ext>
            </a:extLst>
          </p:cNvPr>
          <p:cNvSpPr txBox="1"/>
          <p:nvPr/>
        </p:nvSpPr>
        <p:spPr>
          <a:xfrm>
            <a:off x="9035144" y="3004457"/>
            <a:ext cx="2721428" cy="1846659"/>
          </a:xfrm>
          <a:prstGeom prst="rect">
            <a:avLst/>
          </a:prstGeom>
          <a:noFill/>
        </p:spPr>
        <p:txBody>
          <a:bodyPr wrap="square" rtlCol="0">
            <a:spAutoFit/>
          </a:bodyPr>
          <a:lstStyle/>
          <a:p>
            <a:r>
              <a:rPr lang="en-US" sz="1900" dirty="0">
                <a:solidFill>
                  <a:srgbClr val="FF0000"/>
                </a:solidFill>
                <a:latin typeface="Arial" panose="020B0604020202020204" pitchFamily="34" charset="0"/>
                <a:cs typeface="Arial" panose="020B0604020202020204" pitchFamily="34" charset="0"/>
              </a:rPr>
              <a:t>No need to save and restore ss and cs registers. CPU automatically saves and restores them during entry and exit.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01AA308-EAE6-40B6-9C73-9CC164C58611}"/>
                  </a:ext>
                </a:extLst>
              </p14:cNvPr>
              <p14:cNvContentPartPr/>
              <p14:nvPr/>
            </p14:nvContentPartPr>
            <p14:xfrm>
              <a:off x="6426360" y="399960"/>
              <a:ext cx="1003680" cy="5537520"/>
            </p14:xfrm>
          </p:contentPart>
        </mc:Choice>
        <mc:Fallback xmlns="">
          <p:pic>
            <p:nvPicPr>
              <p:cNvPr id="3" name="Ink 2">
                <a:extLst>
                  <a:ext uri="{FF2B5EF4-FFF2-40B4-BE49-F238E27FC236}">
                    <a16:creationId xmlns:a16="http://schemas.microsoft.com/office/drawing/2014/main" id="{901AA308-EAE6-40B6-9C73-9CC164C58611}"/>
                  </a:ext>
                </a:extLst>
              </p:cNvPr>
              <p:cNvPicPr/>
              <p:nvPr/>
            </p:nvPicPr>
            <p:blipFill>
              <a:blip r:embed="rId4"/>
              <a:stretch>
                <a:fillRect/>
              </a:stretch>
            </p:blipFill>
            <p:spPr>
              <a:xfrm>
                <a:off x="6417000" y="390600"/>
                <a:ext cx="1022400" cy="5556240"/>
              </a:xfrm>
              <a:prstGeom prst="rect">
                <a:avLst/>
              </a:prstGeom>
            </p:spPr>
          </p:pic>
        </mc:Fallback>
      </mc:AlternateContent>
    </p:spTree>
    <p:extLst>
      <p:ext uri="{BB962C8B-B14F-4D97-AF65-F5344CB8AC3E}">
        <p14:creationId xmlns:p14="http://schemas.microsoft.com/office/powerpoint/2010/main" val="4259840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2FF9-8484-475C-AC32-8F4F264008D3}"/>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37C0D8BC-38DE-497E-A690-42AE000CE652}"/>
              </a:ext>
            </a:extLst>
          </p:cNvPr>
          <p:cNvSpPr>
            <a:spLocks noGrp="1"/>
          </p:cNvSpPr>
          <p:nvPr>
            <p:ph idx="1"/>
          </p:nvPr>
        </p:nvSpPr>
        <p:spPr/>
        <p:txBody>
          <a:bodyPr/>
          <a:lstStyle/>
          <a:p>
            <a:r>
              <a:rPr lang="en-US" dirty="0"/>
              <a:t>We will use virtual address instead of linear address in our page table discussion because in most OSes they are the same (using the trick discussed earlier)</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8A4815C-0E94-4756-973A-67D418B9E72D}"/>
                  </a:ext>
                </a:extLst>
              </p14:cNvPr>
              <p14:cNvContentPartPr/>
              <p14:nvPr/>
            </p14:nvContentPartPr>
            <p14:xfrm>
              <a:off x="2851200" y="2241720"/>
              <a:ext cx="5461200" cy="44640"/>
            </p14:xfrm>
          </p:contentPart>
        </mc:Choice>
        <mc:Fallback xmlns="">
          <p:pic>
            <p:nvPicPr>
              <p:cNvPr id="4" name="Ink 3">
                <a:extLst>
                  <a:ext uri="{FF2B5EF4-FFF2-40B4-BE49-F238E27FC236}">
                    <a16:creationId xmlns:a16="http://schemas.microsoft.com/office/drawing/2014/main" id="{F8A4815C-0E94-4756-973A-67D418B9E72D}"/>
                  </a:ext>
                </a:extLst>
              </p:cNvPr>
              <p:cNvPicPr/>
              <p:nvPr/>
            </p:nvPicPr>
            <p:blipFill>
              <a:blip r:embed="rId4"/>
              <a:stretch>
                <a:fillRect/>
              </a:stretch>
            </p:blipFill>
            <p:spPr>
              <a:xfrm>
                <a:off x="2841840" y="2232360"/>
                <a:ext cx="5479920" cy="63360"/>
              </a:xfrm>
              <a:prstGeom prst="rect">
                <a:avLst/>
              </a:prstGeom>
            </p:spPr>
          </p:pic>
        </mc:Fallback>
      </mc:AlternateContent>
    </p:spTree>
    <p:extLst>
      <p:ext uri="{BB962C8B-B14F-4D97-AF65-F5344CB8AC3E}">
        <p14:creationId xmlns:p14="http://schemas.microsoft.com/office/powerpoint/2010/main" val="1066524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7" y="4887686"/>
            <a:ext cx="4005944" cy="1754326"/>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A table to store VA-PA mappings.</a:t>
            </a:r>
          </a:p>
          <a:p>
            <a:r>
              <a:rPr lang="en-US" dirty="0">
                <a:solidFill>
                  <a:srgbClr val="FF0000"/>
                </a:solidFill>
                <a:latin typeface="Arial" panose="020B0604020202020204" pitchFamily="34" charset="0"/>
                <a:cs typeface="Arial" panose="020B0604020202020204" pitchFamily="34" charset="0"/>
              </a:rPr>
              <a:t>What is the problem with this scheme?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table could be very large. Where to store this table?</a:t>
            </a:r>
          </a:p>
        </p:txBody>
      </p:sp>
    </p:spTree>
    <p:extLst>
      <p:ext uri="{BB962C8B-B14F-4D97-AF65-F5344CB8AC3E}">
        <p14:creationId xmlns:p14="http://schemas.microsoft.com/office/powerpoint/2010/main" val="1748845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807028" cy="1483360"/>
        </p:xfrm>
        <a:graphic>
          <a:graphicData uri="http://schemas.openxmlformats.org/drawingml/2006/table">
            <a:tbl>
              <a:tblPr bandRow="1">
                <a:tableStyleId>{5C22544A-7EE6-4342-B048-85BDC9FD1C3A}</a:tableStyleId>
              </a:tblPr>
              <a:tblGrid>
                <a:gridCol w="903514">
                  <a:extLst>
                    <a:ext uri="{9D8B030D-6E8A-4147-A177-3AD203B41FA5}">
                      <a16:colId xmlns:a16="http://schemas.microsoft.com/office/drawing/2014/main" val="3681140126"/>
                    </a:ext>
                  </a:extLst>
                </a:gridCol>
                <a:gridCol w="903514">
                  <a:extLst>
                    <a:ext uri="{9D8B030D-6E8A-4147-A177-3AD203B41FA5}">
                      <a16:colId xmlns:a16="http://schemas.microsoft.com/office/drawing/2014/main" val="3542255834"/>
                    </a:ext>
                  </a:extLst>
                </a:gridCol>
              </a:tblGrid>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8" y="4887686"/>
            <a:ext cx="3352800" cy="1477328"/>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How about dividing the physical address space into chunks of 1000 bytes. The table contains one entry for a chunk of 1000 bytes.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233E6AE-092D-439E-A62D-4F796162BAA8}"/>
                  </a:ext>
                </a:extLst>
              </p14:cNvPr>
              <p14:cNvContentPartPr/>
              <p14:nvPr/>
            </p14:nvContentPartPr>
            <p14:xfrm>
              <a:off x="374760" y="1314360"/>
              <a:ext cx="3086280" cy="1581480"/>
            </p14:xfrm>
          </p:contentPart>
        </mc:Choice>
        <mc:Fallback xmlns="">
          <p:pic>
            <p:nvPicPr>
              <p:cNvPr id="3" name="Ink 2">
                <a:extLst>
                  <a:ext uri="{FF2B5EF4-FFF2-40B4-BE49-F238E27FC236}">
                    <a16:creationId xmlns:a16="http://schemas.microsoft.com/office/drawing/2014/main" id="{0233E6AE-092D-439E-A62D-4F796162BAA8}"/>
                  </a:ext>
                </a:extLst>
              </p:cNvPr>
              <p:cNvPicPr/>
              <p:nvPr/>
            </p:nvPicPr>
            <p:blipFill>
              <a:blip r:embed="rId4"/>
              <a:stretch>
                <a:fillRect/>
              </a:stretch>
            </p:blipFill>
            <p:spPr>
              <a:xfrm>
                <a:off x="365400" y="1305000"/>
                <a:ext cx="3105000" cy="1600200"/>
              </a:xfrm>
              <a:prstGeom prst="rect">
                <a:avLst/>
              </a:prstGeom>
            </p:spPr>
          </p:pic>
        </mc:Fallback>
      </mc:AlternateContent>
    </p:spTree>
    <p:extLst>
      <p:ext uri="{BB962C8B-B14F-4D97-AF65-F5344CB8AC3E}">
        <p14:creationId xmlns:p14="http://schemas.microsoft.com/office/powerpoint/2010/main" val="2795491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807028" cy="1483360"/>
        </p:xfrm>
        <a:graphic>
          <a:graphicData uri="http://schemas.openxmlformats.org/drawingml/2006/table">
            <a:tbl>
              <a:tblPr bandRow="1">
                <a:tableStyleId>{5C22544A-7EE6-4342-B048-85BDC9FD1C3A}</a:tableStyleId>
              </a:tblPr>
              <a:tblGrid>
                <a:gridCol w="903514">
                  <a:extLst>
                    <a:ext uri="{9D8B030D-6E8A-4147-A177-3AD203B41FA5}">
                      <a16:colId xmlns:a16="http://schemas.microsoft.com/office/drawing/2014/main" val="3681140126"/>
                    </a:ext>
                  </a:extLst>
                </a:gridCol>
                <a:gridCol w="903514">
                  <a:extLst>
                    <a:ext uri="{9D8B030D-6E8A-4147-A177-3AD203B41FA5}">
                      <a16:colId xmlns:a16="http://schemas.microsoft.com/office/drawing/2014/main" val="3542255834"/>
                    </a:ext>
                  </a:extLst>
                </a:gridCol>
              </a:tblGrid>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8" y="4887686"/>
            <a:ext cx="3352800" cy="1477328"/>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How about dividing the physical address space into chunks of 1000 bytes. The table contains one entry for a chunk of 1000 bytes.</a:t>
            </a:r>
          </a:p>
        </p:txBody>
      </p:sp>
      <p:sp>
        <p:nvSpPr>
          <p:cNvPr id="3" name="TextBox 2">
            <a:extLst>
              <a:ext uri="{FF2B5EF4-FFF2-40B4-BE49-F238E27FC236}">
                <a16:creationId xmlns:a16="http://schemas.microsoft.com/office/drawing/2014/main" id="{D7E30F70-CC18-4B49-8089-6825B7847DE0}"/>
              </a:ext>
            </a:extLst>
          </p:cNvPr>
          <p:cNvSpPr txBox="1"/>
          <p:nvPr/>
        </p:nvSpPr>
        <p:spPr>
          <a:xfrm>
            <a:off x="457200" y="1807505"/>
            <a:ext cx="3102428" cy="1477328"/>
          </a:xfrm>
          <a:prstGeom prst="rect">
            <a:avLst/>
          </a:prstGeom>
          <a:noFill/>
        </p:spPr>
        <p:txBody>
          <a:bodyPr wrap="square" rtlCol="0">
            <a:spAutoFit/>
          </a:bodyPr>
          <a:lstStyle/>
          <a:p>
            <a:r>
              <a:rPr lang="en-US" dirty="0"/>
              <a:t>VA          -        PA</a:t>
            </a:r>
          </a:p>
          <a:p>
            <a:r>
              <a:rPr lang="en-US" dirty="0"/>
              <a:t>1008 </a:t>
            </a:r>
          </a:p>
          <a:p>
            <a:r>
              <a:rPr lang="en-US" dirty="0"/>
              <a:t>2009</a:t>
            </a:r>
          </a:p>
          <a:p>
            <a:r>
              <a:rPr lang="en-US" dirty="0"/>
              <a:t>3010</a:t>
            </a:r>
          </a:p>
          <a:p>
            <a:r>
              <a:rPr lang="en-US" dirty="0"/>
              <a:t>49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60776D8-B9A6-477E-A0DE-2ADB5293324A}"/>
                  </a:ext>
                </a:extLst>
              </p14:cNvPr>
              <p14:cNvContentPartPr/>
              <p14:nvPr/>
            </p14:nvContentPartPr>
            <p14:xfrm>
              <a:off x="1549440" y="704880"/>
              <a:ext cx="5232600" cy="2546640"/>
            </p14:xfrm>
          </p:contentPart>
        </mc:Choice>
        <mc:Fallback xmlns="">
          <p:pic>
            <p:nvPicPr>
              <p:cNvPr id="5" name="Ink 4">
                <a:extLst>
                  <a:ext uri="{FF2B5EF4-FFF2-40B4-BE49-F238E27FC236}">
                    <a16:creationId xmlns:a16="http://schemas.microsoft.com/office/drawing/2014/main" id="{B60776D8-B9A6-477E-A0DE-2ADB5293324A}"/>
                  </a:ext>
                </a:extLst>
              </p:cNvPr>
              <p:cNvPicPr/>
              <p:nvPr/>
            </p:nvPicPr>
            <p:blipFill>
              <a:blip r:embed="rId4"/>
              <a:stretch>
                <a:fillRect/>
              </a:stretch>
            </p:blipFill>
            <p:spPr>
              <a:xfrm>
                <a:off x="1540080" y="695520"/>
                <a:ext cx="5251320" cy="2565360"/>
              </a:xfrm>
              <a:prstGeom prst="rect">
                <a:avLst/>
              </a:prstGeom>
            </p:spPr>
          </p:pic>
        </mc:Fallback>
      </mc:AlternateContent>
    </p:spTree>
    <p:extLst>
      <p:ext uri="{BB962C8B-B14F-4D97-AF65-F5344CB8AC3E}">
        <p14:creationId xmlns:p14="http://schemas.microsoft.com/office/powerpoint/2010/main" val="1203261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Paging hardware</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2122716" cy="1483360"/>
        </p:xfrm>
        <a:graphic>
          <a:graphicData uri="http://schemas.openxmlformats.org/drawingml/2006/table">
            <a:tbl>
              <a:tblPr bandRow="1">
                <a:tableStyleId>{5C22544A-7EE6-4342-B048-85BDC9FD1C3A}</a:tableStyleId>
              </a:tblPr>
              <a:tblGrid>
                <a:gridCol w="1061358">
                  <a:extLst>
                    <a:ext uri="{9D8B030D-6E8A-4147-A177-3AD203B41FA5}">
                      <a16:colId xmlns:a16="http://schemas.microsoft.com/office/drawing/2014/main" val="3681140126"/>
                    </a:ext>
                  </a:extLst>
                </a:gridCol>
                <a:gridCol w="1061358">
                  <a:extLst>
                    <a:ext uri="{9D8B030D-6E8A-4147-A177-3AD203B41FA5}">
                      <a16:colId xmlns:a16="http://schemas.microsoft.com/office/drawing/2014/main" val="3542255834"/>
                    </a:ext>
                  </a:extLst>
                </a:gridCol>
              </a:tblGrid>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0x1000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0x2000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0x3000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8" y="4887686"/>
            <a:ext cx="3352800" cy="923330"/>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The paging hardware does something similar. The chuck size is 4096 bytes.</a:t>
            </a:r>
          </a:p>
        </p:txBody>
      </p:sp>
      <p:sp>
        <p:nvSpPr>
          <p:cNvPr id="3" name="TextBox 2">
            <a:extLst>
              <a:ext uri="{FF2B5EF4-FFF2-40B4-BE49-F238E27FC236}">
                <a16:creationId xmlns:a16="http://schemas.microsoft.com/office/drawing/2014/main" id="{D7E30F70-CC18-4B49-8089-6825B7847DE0}"/>
              </a:ext>
            </a:extLst>
          </p:cNvPr>
          <p:cNvSpPr txBox="1"/>
          <p:nvPr/>
        </p:nvSpPr>
        <p:spPr>
          <a:xfrm>
            <a:off x="457200" y="1807505"/>
            <a:ext cx="3102428" cy="1477328"/>
          </a:xfrm>
          <a:prstGeom prst="rect">
            <a:avLst/>
          </a:prstGeom>
          <a:noFill/>
        </p:spPr>
        <p:txBody>
          <a:bodyPr wrap="square" rtlCol="0">
            <a:spAutoFit/>
          </a:bodyPr>
          <a:lstStyle/>
          <a:p>
            <a:r>
              <a:rPr lang="en-US" dirty="0"/>
              <a:t>VA          -        PA</a:t>
            </a:r>
          </a:p>
          <a:p>
            <a:r>
              <a:rPr lang="en-US" dirty="0"/>
              <a:t>0x1008 </a:t>
            </a:r>
          </a:p>
          <a:p>
            <a:r>
              <a:rPr lang="en-US" dirty="0"/>
              <a:t>0x2009</a:t>
            </a:r>
          </a:p>
          <a:p>
            <a:r>
              <a:rPr lang="en-US" dirty="0"/>
              <a:t>0x3010</a:t>
            </a:r>
          </a:p>
          <a:p>
            <a:r>
              <a:rPr lang="en-US" dirty="0"/>
              <a:t>0x49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61C573D-E2AD-424C-89EC-8D780C295ECC}"/>
                  </a:ext>
                </a:extLst>
              </p14:cNvPr>
              <p14:cNvContentPartPr/>
              <p14:nvPr/>
            </p14:nvContentPartPr>
            <p14:xfrm>
              <a:off x="704880" y="984240"/>
              <a:ext cx="10973160" cy="5213880"/>
            </p14:xfrm>
          </p:contentPart>
        </mc:Choice>
        <mc:Fallback xmlns="">
          <p:pic>
            <p:nvPicPr>
              <p:cNvPr id="5" name="Ink 4">
                <a:extLst>
                  <a:ext uri="{FF2B5EF4-FFF2-40B4-BE49-F238E27FC236}">
                    <a16:creationId xmlns:a16="http://schemas.microsoft.com/office/drawing/2014/main" id="{461C573D-E2AD-424C-89EC-8D780C295ECC}"/>
                  </a:ext>
                </a:extLst>
              </p:cNvPr>
              <p:cNvPicPr/>
              <p:nvPr/>
            </p:nvPicPr>
            <p:blipFill>
              <a:blip r:embed="rId4"/>
              <a:stretch>
                <a:fillRect/>
              </a:stretch>
            </p:blipFill>
            <p:spPr>
              <a:xfrm>
                <a:off x="695520" y="974880"/>
                <a:ext cx="10991880" cy="5232600"/>
              </a:xfrm>
              <a:prstGeom prst="rect">
                <a:avLst/>
              </a:prstGeom>
            </p:spPr>
          </p:pic>
        </mc:Fallback>
      </mc:AlternateContent>
    </p:spTree>
    <p:extLst>
      <p:ext uri="{BB962C8B-B14F-4D97-AF65-F5344CB8AC3E}">
        <p14:creationId xmlns:p14="http://schemas.microsoft.com/office/powerpoint/2010/main" val="4037343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7F3B-B73A-4CC0-9BE3-E7C71E29F4A8}"/>
              </a:ext>
            </a:extLst>
          </p:cNvPr>
          <p:cNvSpPr>
            <a:spLocks noGrp="1"/>
          </p:cNvSpPr>
          <p:nvPr>
            <p:ph type="title"/>
          </p:nvPr>
        </p:nvSpPr>
        <p:spPr/>
        <p:txBody>
          <a:bodyPr/>
          <a:lstStyle/>
          <a:p>
            <a:r>
              <a:rPr lang="en-US" dirty="0"/>
              <a:t>Paging hardware</a:t>
            </a:r>
          </a:p>
        </p:txBody>
      </p:sp>
      <p:sp>
        <p:nvSpPr>
          <p:cNvPr id="3" name="Content Placeholder 2">
            <a:extLst>
              <a:ext uri="{FF2B5EF4-FFF2-40B4-BE49-F238E27FC236}">
                <a16:creationId xmlns:a16="http://schemas.microsoft.com/office/drawing/2014/main" id="{C3D03AB3-E0B2-4CFA-9BB3-BAEC08AFE1BB}"/>
              </a:ext>
            </a:extLst>
          </p:cNvPr>
          <p:cNvSpPr>
            <a:spLocks noGrp="1"/>
          </p:cNvSpPr>
          <p:nvPr>
            <p:ph idx="1"/>
          </p:nvPr>
        </p:nvSpPr>
        <p:spPr/>
        <p:txBody>
          <a:bodyPr>
            <a:normAutofit fontScale="92500" lnSpcReduction="20000"/>
          </a:bodyPr>
          <a:lstStyle/>
          <a:p>
            <a:r>
              <a:rPr lang="en-US" dirty="0"/>
              <a:t>The virtual address space is the same as physical address space [0 -  2</a:t>
            </a:r>
            <a:r>
              <a:rPr lang="en-US" baseline="30000" dirty="0"/>
              <a:t>32</a:t>
            </a:r>
            <a:r>
              <a:rPr lang="en-US" dirty="0"/>
              <a:t>-1]</a:t>
            </a:r>
          </a:p>
          <a:p>
            <a:endParaRPr lang="en-US" dirty="0"/>
          </a:p>
          <a:p>
            <a:r>
              <a:rPr lang="en-US" dirty="0"/>
              <a:t>The physical address space is divided into 4096 bytes chunks called physical pages</a:t>
            </a:r>
          </a:p>
          <a:p>
            <a:pPr lvl="1"/>
            <a:r>
              <a:rPr lang="en-US" dirty="0"/>
              <a:t>The page address is 4096-byte aligned</a:t>
            </a:r>
          </a:p>
          <a:p>
            <a:endParaRPr lang="en-US" dirty="0"/>
          </a:p>
          <a:p>
            <a:r>
              <a:rPr lang="en-US" dirty="0"/>
              <a:t>The virtual address space is divided into 4096 bytes chunks called the virtual pages</a:t>
            </a:r>
          </a:p>
          <a:p>
            <a:endParaRPr lang="en-US" dirty="0"/>
          </a:p>
          <a:p>
            <a:r>
              <a:rPr lang="en-US" dirty="0"/>
              <a:t>The OS keeps a mapping from a virtual page to the physical page</a:t>
            </a:r>
          </a:p>
          <a:p>
            <a:pPr lvl="1"/>
            <a:r>
              <a:rPr lang="en-US" dirty="0"/>
              <a:t>The offsets within the virtual and physical pages are the same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91C52A9-A90B-45E6-BD1A-DF9B8EBBCF1A}"/>
                  </a:ext>
                </a:extLst>
              </p14:cNvPr>
              <p14:cNvContentPartPr/>
              <p14:nvPr/>
            </p14:nvContentPartPr>
            <p14:xfrm>
              <a:off x="1206360" y="2209680"/>
              <a:ext cx="8973000" cy="2464200"/>
            </p14:xfrm>
          </p:contentPart>
        </mc:Choice>
        <mc:Fallback xmlns="">
          <p:pic>
            <p:nvPicPr>
              <p:cNvPr id="4" name="Ink 3">
                <a:extLst>
                  <a:ext uri="{FF2B5EF4-FFF2-40B4-BE49-F238E27FC236}">
                    <a16:creationId xmlns:a16="http://schemas.microsoft.com/office/drawing/2014/main" id="{C91C52A9-A90B-45E6-BD1A-DF9B8EBBCF1A}"/>
                  </a:ext>
                </a:extLst>
              </p:cNvPr>
              <p:cNvPicPr/>
              <p:nvPr/>
            </p:nvPicPr>
            <p:blipFill>
              <a:blip r:embed="rId4"/>
              <a:stretch>
                <a:fillRect/>
              </a:stretch>
            </p:blipFill>
            <p:spPr>
              <a:xfrm>
                <a:off x="1197000" y="2200320"/>
                <a:ext cx="8991720" cy="2482920"/>
              </a:xfrm>
              <a:prstGeom prst="rect">
                <a:avLst/>
              </a:prstGeom>
            </p:spPr>
          </p:pic>
        </mc:Fallback>
      </mc:AlternateContent>
    </p:spTree>
    <p:extLst>
      <p:ext uri="{BB962C8B-B14F-4D97-AF65-F5344CB8AC3E}">
        <p14:creationId xmlns:p14="http://schemas.microsoft.com/office/powerpoint/2010/main" val="3948725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9FB9-98B6-4314-A93D-551895BA2B7C}"/>
              </a:ext>
            </a:extLst>
          </p:cNvPr>
          <p:cNvSpPr>
            <a:spLocks noGrp="1"/>
          </p:cNvSpPr>
          <p:nvPr>
            <p:ph type="title"/>
          </p:nvPr>
        </p:nvSpPr>
        <p:spPr/>
        <p:txBody>
          <a:bodyPr/>
          <a:lstStyle/>
          <a:p>
            <a:r>
              <a:rPr lang="en-US" dirty="0"/>
              <a:t>Offsets</a:t>
            </a:r>
          </a:p>
        </p:txBody>
      </p:sp>
      <p:sp>
        <p:nvSpPr>
          <p:cNvPr id="3" name="Content Placeholder 2">
            <a:extLst>
              <a:ext uri="{FF2B5EF4-FFF2-40B4-BE49-F238E27FC236}">
                <a16:creationId xmlns:a16="http://schemas.microsoft.com/office/drawing/2014/main" id="{BCDA41EF-14E1-4BFD-8FB4-3B91C5A950D6}"/>
              </a:ext>
            </a:extLst>
          </p:cNvPr>
          <p:cNvSpPr>
            <a:spLocks noGrp="1"/>
          </p:cNvSpPr>
          <p:nvPr>
            <p:ph idx="1"/>
          </p:nvPr>
        </p:nvSpPr>
        <p:spPr/>
        <p:txBody>
          <a:bodyPr/>
          <a:lstStyle/>
          <a:p>
            <a:r>
              <a:rPr lang="en-US" dirty="0"/>
              <a:t>Last 12-bits in a virtual address is the offset in the virtual page</a:t>
            </a:r>
          </a:p>
          <a:p>
            <a:endParaRPr lang="en-US" dirty="0"/>
          </a:p>
          <a:p>
            <a:r>
              <a:rPr lang="en-US" dirty="0"/>
              <a:t>Last 12-bits in a physical address is the offset in the physical page</a:t>
            </a:r>
          </a:p>
          <a:p>
            <a:endParaRPr lang="en-US" dirty="0"/>
          </a:p>
          <a:p>
            <a:r>
              <a:rPr lang="en-US" dirty="0"/>
              <a:t>Because the offsets within the virtual and physical pages are the same, the last 12 bits of physical and virtual addresses are the same</a:t>
            </a:r>
          </a:p>
          <a:p>
            <a:pPr lvl="1"/>
            <a:r>
              <a:rPr lang="en-US" dirty="0"/>
              <a:t>We don’t need to store them in the MMU table </a:t>
            </a:r>
          </a:p>
        </p:txBody>
      </p:sp>
    </p:spTree>
    <p:extLst>
      <p:ext uri="{BB962C8B-B14F-4D97-AF65-F5344CB8AC3E}">
        <p14:creationId xmlns:p14="http://schemas.microsoft.com/office/powerpoint/2010/main" val="2596058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AE20-F12F-4CFB-A9C0-2D813F254015}"/>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333AF387-5724-42C2-8B8E-794A6D9F6D03}"/>
              </a:ext>
            </a:extLst>
          </p:cNvPr>
          <p:cNvSpPr>
            <a:spLocks noGrp="1"/>
          </p:cNvSpPr>
          <p:nvPr>
            <p:ph idx="1"/>
          </p:nvPr>
        </p:nvSpPr>
        <p:spPr/>
        <p:txBody>
          <a:bodyPr/>
          <a:lstStyle/>
          <a:p>
            <a:r>
              <a:rPr lang="en-US" dirty="0"/>
              <a:t>The MMU maintains the mapping from virtual page number (VPN) to physical page number (PPN) in the page table</a:t>
            </a:r>
          </a:p>
          <a:p>
            <a:endParaRPr lang="en-US" dirty="0"/>
          </a:p>
          <a:p>
            <a:r>
              <a:rPr lang="en-US" dirty="0"/>
              <a:t>How many bits are required to store a VPN-PPN mapping?</a:t>
            </a:r>
          </a:p>
          <a:p>
            <a:pPr lvl="1"/>
            <a:r>
              <a:rPr lang="en-US" dirty="0"/>
              <a:t>40 bits, 20 bits for VPN + 20 bits for PPN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7E871B3-48B5-45F5-8A76-F1B3537FD256}"/>
                  </a:ext>
                </a:extLst>
              </p14:cNvPr>
              <p14:cNvContentPartPr/>
              <p14:nvPr/>
            </p14:nvContentPartPr>
            <p14:xfrm>
              <a:off x="3784680" y="3670200"/>
              <a:ext cx="6464520" cy="1632240"/>
            </p14:xfrm>
          </p:contentPart>
        </mc:Choice>
        <mc:Fallback xmlns="">
          <p:pic>
            <p:nvPicPr>
              <p:cNvPr id="4" name="Ink 3">
                <a:extLst>
                  <a:ext uri="{FF2B5EF4-FFF2-40B4-BE49-F238E27FC236}">
                    <a16:creationId xmlns:a16="http://schemas.microsoft.com/office/drawing/2014/main" id="{F7E871B3-48B5-45F5-8A76-F1B3537FD256}"/>
                  </a:ext>
                </a:extLst>
              </p:cNvPr>
              <p:cNvPicPr/>
              <p:nvPr/>
            </p:nvPicPr>
            <p:blipFill>
              <a:blip r:embed="rId4"/>
              <a:stretch>
                <a:fillRect/>
              </a:stretch>
            </p:blipFill>
            <p:spPr>
              <a:xfrm>
                <a:off x="3775320" y="3660840"/>
                <a:ext cx="6483240" cy="1650960"/>
              </a:xfrm>
              <a:prstGeom prst="rect">
                <a:avLst/>
              </a:prstGeom>
            </p:spPr>
          </p:pic>
        </mc:Fallback>
      </mc:AlternateContent>
    </p:spTree>
    <p:extLst>
      <p:ext uri="{BB962C8B-B14F-4D97-AF65-F5344CB8AC3E}">
        <p14:creationId xmlns:p14="http://schemas.microsoft.com/office/powerpoint/2010/main" val="3877529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7F54-C951-4672-B0D5-7FBD7D71FD5B}"/>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0D2F5B86-48BE-4050-A1D7-6114B3FB0A0D}"/>
              </a:ext>
            </a:extLst>
          </p:cNvPr>
          <p:cNvSpPr>
            <a:spLocks noGrp="1"/>
          </p:cNvSpPr>
          <p:nvPr>
            <p:ph idx="1"/>
          </p:nvPr>
        </p:nvSpPr>
        <p:spPr/>
        <p:txBody>
          <a:bodyPr/>
          <a:lstStyle/>
          <a:p>
            <a:r>
              <a:rPr lang="en-US" dirty="0"/>
              <a:t>the page table can be implemented using an array</a:t>
            </a:r>
          </a:p>
          <a:p>
            <a:endParaRPr lang="en-US" dirty="0"/>
          </a:p>
          <a:p>
            <a:r>
              <a:rPr lang="en-US" dirty="0"/>
              <a:t>VPN is the index in the page table</a:t>
            </a:r>
          </a:p>
          <a:p>
            <a:endParaRPr lang="en-US" dirty="0"/>
          </a:p>
          <a:p>
            <a:r>
              <a:rPr lang="en-US" dirty="0"/>
              <a:t>PPN is stored in the page table</a:t>
            </a:r>
          </a:p>
          <a:p>
            <a:pPr lvl="1"/>
            <a:r>
              <a:rPr lang="en-US" dirty="0"/>
              <a:t>let us assume PPN is stored in 32-bits</a:t>
            </a:r>
          </a:p>
        </p:txBody>
      </p:sp>
      <p:sp>
        <p:nvSpPr>
          <p:cNvPr id="4" name="TextBox 3">
            <a:extLst>
              <a:ext uri="{FF2B5EF4-FFF2-40B4-BE49-F238E27FC236}">
                <a16:creationId xmlns:a16="http://schemas.microsoft.com/office/drawing/2014/main" id="{A986CEDD-E910-4F4D-B5EF-A6766FF8B97F}"/>
              </a:ext>
            </a:extLst>
          </p:cNvPr>
          <p:cNvSpPr txBox="1"/>
          <p:nvPr/>
        </p:nvSpPr>
        <p:spPr>
          <a:xfrm>
            <a:off x="7554682" y="2471058"/>
            <a:ext cx="4408718"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unsigned *</a:t>
            </a:r>
            <a:r>
              <a:rPr lang="en-US" sz="2000" dirty="0" err="1">
                <a:latin typeface="Arial" panose="020B0604020202020204" pitchFamily="34" charset="0"/>
                <a:cs typeface="Arial" panose="020B0604020202020204" pitchFamily="34" charset="0"/>
              </a:rPr>
              <a:t>page_table</a:t>
            </a:r>
            <a:r>
              <a:rPr lang="en-US" sz="2000" dirty="0">
                <a:latin typeface="Arial" panose="020B0604020202020204" pitchFamily="34" charset="0"/>
                <a:cs typeface="Arial" panose="020B0604020202020204" pitchFamily="34" charset="0"/>
              </a:rPr>
              <a:t> = malloc(x);</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unsigned </a:t>
            </a:r>
            <a:r>
              <a:rPr lang="en-US" sz="2000" dirty="0" err="1">
                <a:latin typeface="Arial" panose="020B0604020202020204" pitchFamily="34" charset="0"/>
                <a:cs typeface="Arial" panose="020B0604020202020204" pitchFamily="34" charset="0"/>
              </a:rPr>
              <a:t>va_to_pa</a:t>
            </a:r>
            <a:r>
              <a:rPr lang="en-US" sz="2000" dirty="0">
                <a:latin typeface="Arial" panose="020B0604020202020204" pitchFamily="34" charset="0"/>
                <a:cs typeface="Arial" panose="020B0604020202020204" pitchFamily="34" charset="0"/>
              </a:rPr>
              <a:t>(unsigned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unsigned off =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&amp; 0xfff);</a:t>
            </a:r>
          </a:p>
          <a:p>
            <a:r>
              <a:rPr lang="en-US" sz="2000" dirty="0">
                <a:latin typeface="Arial" panose="020B0604020202020204" pitchFamily="34" charset="0"/>
                <a:cs typeface="Arial" panose="020B0604020202020204" pitchFamily="34" charset="0"/>
              </a:rPr>
              <a:t>   unsigned </a:t>
            </a:r>
            <a:r>
              <a:rPr lang="en-US" sz="2000" dirty="0" err="1">
                <a:latin typeface="Arial" panose="020B0604020202020204" pitchFamily="34" charset="0"/>
                <a:cs typeface="Arial" panose="020B0604020202020204" pitchFamily="34" charset="0"/>
              </a:rPr>
              <a:t>vpn</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&gt;&gt; 12);</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page_table</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vpn</a:t>
            </a:r>
            <a:r>
              <a:rPr lang="en-US" sz="2000" dirty="0">
                <a:latin typeface="Arial" panose="020B0604020202020204" pitchFamily="34" charset="0"/>
                <a:cs typeface="Arial" panose="020B0604020202020204" pitchFamily="34" charset="0"/>
              </a:rPr>
              <a:t>] &lt;&lt; 12) | off;</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what is the value of x?</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323A067-F2A8-43A5-A820-21E339AB795A}"/>
                  </a:ext>
                </a:extLst>
              </p14:cNvPr>
              <p14:cNvContentPartPr/>
              <p14:nvPr/>
            </p14:nvContentPartPr>
            <p14:xfrm>
              <a:off x="444600" y="2305080"/>
              <a:ext cx="11265120" cy="3975480"/>
            </p14:xfrm>
          </p:contentPart>
        </mc:Choice>
        <mc:Fallback xmlns="">
          <p:pic>
            <p:nvPicPr>
              <p:cNvPr id="5" name="Ink 4">
                <a:extLst>
                  <a:ext uri="{FF2B5EF4-FFF2-40B4-BE49-F238E27FC236}">
                    <a16:creationId xmlns:a16="http://schemas.microsoft.com/office/drawing/2014/main" id="{5323A067-F2A8-43A5-A820-21E339AB795A}"/>
                  </a:ext>
                </a:extLst>
              </p:cNvPr>
              <p:cNvPicPr/>
              <p:nvPr/>
            </p:nvPicPr>
            <p:blipFill>
              <a:blip r:embed="rId4"/>
              <a:stretch>
                <a:fillRect/>
              </a:stretch>
            </p:blipFill>
            <p:spPr>
              <a:xfrm>
                <a:off x="435240" y="2295720"/>
                <a:ext cx="11283840" cy="3994200"/>
              </a:xfrm>
              <a:prstGeom prst="rect">
                <a:avLst/>
              </a:prstGeom>
            </p:spPr>
          </p:pic>
        </mc:Fallback>
      </mc:AlternateContent>
    </p:spTree>
    <p:extLst>
      <p:ext uri="{BB962C8B-B14F-4D97-AF65-F5344CB8AC3E}">
        <p14:creationId xmlns:p14="http://schemas.microsoft.com/office/powerpoint/2010/main" val="4064691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AA0-EF33-4444-BB0D-07C8E277A749}"/>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709D8298-F2BB-4FB6-AE2A-8B51824845F0}"/>
              </a:ext>
            </a:extLst>
          </p:cNvPr>
          <p:cNvSpPr>
            <a:spLocks noGrp="1"/>
          </p:cNvSpPr>
          <p:nvPr>
            <p:ph idx="1"/>
          </p:nvPr>
        </p:nvSpPr>
        <p:spPr/>
        <p:txBody>
          <a:bodyPr/>
          <a:lstStyle/>
          <a:p>
            <a:r>
              <a:rPr lang="en-US" dirty="0"/>
              <a:t>The OS creates a page table for every process</a:t>
            </a:r>
          </a:p>
          <a:p>
            <a:endParaRPr lang="en-US" dirty="0"/>
          </a:p>
          <a:p>
            <a:r>
              <a:rPr lang="en-US" dirty="0"/>
              <a:t>a lot of entries in the page table are never used</a:t>
            </a:r>
          </a:p>
          <a:p>
            <a:pPr lvl="1"/>
            <a:r>
              <a:rPr lang="en-US" dirty="0"/>
              <a:t>most applications don’t use the entire virtual address space</a:t>
            </a:r>
          </a:p>
          <a:p>
            <a:pPr lvl="1"/>
            <a:r>
              <a:rPr lang="en-US" dirty="0"/>
              <a:t>the virtual address space is same as physical address space</a:t>
            </a:r>
          </a:p>
          <a:p>
            <a:pPr lvl="2"/>
            <a:r>
              <a:rPr lang="en-US" dirty="0"/>
              <a:t> i.e., [0- 0xFFFFFFFF]</a:t>
            </a:r>
          </a:p>
          <a:p>
            <a:pPr lvl="1"/>
            <a:endParaRPr lang="en-US" dirty="0"/>
          </a:p>
          <a:p>
            <a:r>
              <a:rPr lang="en-US" dirty="0"/>
              <a:t>Allocating space for all VPNs is wastage of memory  </a:t>
            </a:r>
          </a:p>
        </p:txBody>
      </p:sp>
    </p:spTree>
    <p:extLst>
      <p:ext uri="{BB962C8B-B14F-4D97-AF65-F5344CB8AC3E}">
        <p14:creationId xmlns:p14="http://schemas.microsoft.com/office/powerpoint/2010/main" val="104196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8C27-18AB-4EDE-9D56-8A78E42348A6}"/>
              </a:ext>
            </a:extLst>
          </p:cNvPr>
          <p:cNvSpPr>
            <a:spLocks noGrp="1"/>
          </p:cNvSpPr>
          <p:nvPr>
            <p:ph type="title"/>
          </p:nvPr>
        </p:nvSpPr>
        <p:spPr/>
        <p:txBody>
          <a:bodyPr/>
          <a:lstStyle/>
          <a:p>
            <a:r>
              <a:rPr lang="en-US" dirty="0"/>
              <a:t>s</a:t>
            </a:r>
            <a:r>
              <a:rPr lang="en-US"/>
              <a:t>ystem </a:t>
            </a:r>
            <a:r>
              <a:rPr lang="en-US" dirty="0"/>
              <a:t>call</a:t>
            </a:r>
          </a:p>
        </p:txBody>
      </p:sp>
      <p:sp>
        <p:nvSpPr>
          <p:cNvPr id="3" name="Content Placeholder 2">
            <a:extLst>
              <a:ext uri="{FF2B5EF4-FFF2-40B4-BE49-F238E27FC236}">
                <a16:creationId xmlns:a16="http://schemas.microsoft.com/office/drawing/2014/main" id="{3F6D5F32-E041-4F65-9DE8-E3EDA812A50E}"/>
              </a:ext>
            </a:extLst>
          </p:cNvPr>
          <p:cNvSpPr>
            <a:spLocks noGrp="1"/>
          </p:cNvSpPr>
          <p:nvPr>
            <p:ph idx="1"/>
          </p:nvPr>
        </p:nvSpPr>
        <p:spPr/>
        <p:txBody>
          <a:bodyPr/>
          <a:lstStyle/>
          <a:p>
            <a:pPr marL="0" indent="0">
              <a:buNone/>
            </a:pPr>
            <a:r>
              <a:rPr lang="en-US" dirty="0"/>
              <a:t>void receive(char *</a:t>
            </a:r>
            <a:r>
              <a:rPr lang="en-US" dirty="0" err="1"/>
              <a:t>buf</a:t>
            </a:r>
            <a:r>
              <a:rPr lang="en-US" dirty="0"/>
              <a:t>);</a:t>
            </a:r>
          </a:p>
          <a:p>
            <a:pPr marL="0" indent="0">
              <a:buNone/>
            </a:pPr>
            <a:endParaRPr lang="en-US" dirty="0"/>
          </a:p>
          <a:p>
            <a:pPr marL="0" indent="0">
              <a:buNone/>
            </a:pPr>
            <a:r>
              <a:rPr lang="en-US" dirty="0"/>
              <a:t>How does a user process pass the system call identifier (corresponding to receive) and </a:t>
            </a:r>
            <a:r>
              <a:rPr lang="en-US" dirty="0" err="1"/>
              <a:t>buf</a:t>
            </a:r>
            <a:r>
              <a:rPr lang="en-US" dirty="0"/>
              <a:t> to the kernel?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B3A35C1-E1D1-4023-A8FE-0E7BF321EDAC}"/>
                  </a:ext>
                </a:extLst>
              </p14:cNvPr>
              <p14:cNvContentPartPr/>
              <p14:nvPr/>
            </p14:nvContentPartPr>
            <p14:xfrm>
              <a:off x="1606680" y="2273400"/>
              <a:ext cx="1714680" cy="70200"/>
            </p14:xfrm>
          </p:contentPart>
        </mc:Choice>
        <mc:Fallback xmlns="">
          <p:pic>
            <p:nvPicPr>
              <p:cNvPr id="4" name="Ink 3">
                <a:extLst>
                  <a:ext uri="{FF2B5EF4-FFF2-40B4-BE49-F238E27FC236}">
                    <a16:creationId xmlns:a16="http://schemas.microsoft.com/office/drawing/2014/main" id="{8B3A35C1-E1D1-4023-A8FE-0E7BF321EDAC}"/>
                  </a:ext>
                </a:extLst>
              </p:cNvPr>
              <p:cNvPicPr/>
              <p:nvPr/>
            </p:nvPicPr>
            <p:blipFill>
              <a:blip r:embed="rId4"/>
              <a:stretch>
                <a:fillRect/>
              </a:stretch>
            </p:blipFill>
            <p:spPr>
              <a:xfrm>
                <a:off x="1597320" y="2264040"/>
                <a:ext cx="1733400" cy="88920"/>
              </a:xfrm>
              <a:prstGeom prst="rect">
                <a:avLst/>
              </a:prstGeom>
            </p:spPr>
          </p:pic>
        </mc:Fallback>
      </mc:AlternateContent>
    </p:spTree>
    <p:extLst>
      <p:ext uri="{BB962C8B-B14F-4D97-AF65-F5344CB8AC3E}">
        <p14:creationId xmlns:p14="http://schemas.microsoft.com/office/powerpoint/2010/main" val="3675995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6BC0-7786-4DEA-A066-2DE9A10EBAFF}"/>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20B8C5A6-CFEC-476B-A2FB-AA07062244F0}"/>
              </a:ext>
            </a:extLst>
          </p:cNvPr>
          <p:cNvSpPr>
            <a:spLocks noGrp="1"/>
          </p:cNvSpPr>
          <p:nvPr>
            <p:ph idx="1"/>
          </p:nvPr>
        </p:nvSpPr>
        <p:spPr/>
        <p:txBody>
          <a:bodyPr/>
          <a:lstStyle/>
          <a:p>
            <a:r>
              <a:rPr lang="en-US" dirty="0"/>
              <a:t>two-dimensional page tables</a:t>
            </a:r>
          </a:p>
          <a:p>
            <a:pPr lvl="1"/>
            <a:r>
              <a:rPr lang="en-US" dirty="0"/>
              <a:t>The top 10-bits of the VA are used to index in a page directory</a:t>
            </a:r>
          </a:p>
          <a:p>
            <a:pPr lvl="1"/>
            <a:r>
              <a:rPr lang="en-US" dirty="0"/>
              <a:t>page-directory contains the physical addresses of a page table</a:t>
            </a:r>
          </a:p>
          <a:p>
            <a:pPr lvl="1"/>
            <a:r>
              <a:rPr lang="en-US" dirty="0"/>
              <a:t>The next 10-bits (after top 10 bits) are used to index in the page table</a:t>
            </a:r>
          </a:p>
          <a:p>
            <a:pPr lvl="1"/>
            <a:r>
              <a:rPr lang="en-US" dirty="0"/>
              <a:t>The corresponding entry in the page table contains the physical address</a:t>
            </a:r>
          </a:p>
          <a:p>
            <a:pPr lvl="1"/>
            <a:endParaRPr lang="en-US" dirty="0"/>
          </a:p>
          <a:p>
            <a:pPr lvl="1"/>
            <a:endParaRPr lang="en-US" dirty="0"/>
          </a:p>
          <a:p>
            <a:r>
              <a:rPr lang="en-US" dirty="0"/>
              <a:t>Read Section-4.3 from Intel manual-3 </a:t>
            </a:r>
          </a:p>
        </p:txBody>
      </p:sp>
    </p:spTree>
    <p:extLst>
      <p:ext uri="{BB962C8B-B14F-4D97-AF65-F5344CB8AC3E}">
        <p14:creationId xmlns:p14="http://schemas.microsoft.com/office/powerpoint/2010/main" val="3066579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1143000"/>
            <a:ext cx="2852057" cy="369332"/>
          </a:xfrm>
          <a:prstGeom prst="rect">
            <a:avLst/>
          </a:prstGeom>
          <a:noFill/>
        </p:spPr>
        <p:txBody>
          <a:bodyPr wrap="square" rtlCol="0">
            <a:spAutoFit/>
          </a:bodyPr>
          <a:lstStyle/>
          <a:p>
            <a:r>
              <a:rPr lang="en-US" dirty="0"/>
              <a:t>VA = 0x10004000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59785286"/>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B38891B-49A4-41AF-B40C-D70EE3112DE3}"/>
                  </a:ext>
                </a:extLst>
              </p14:cNvPr>
              <p14:cNvContentPartPr/>
              <p14:nvPr/>
            </p14:nvContentPartPr>
            <p14:xfrm>
              <a:off x="1333440" y="1428840"/>
              <a:ext cx="10192320" cy="4718160"/>
            </p14:xfrm>
          </p:contentPart>
        </mc:Choice>
        <mc:Fallback xmlns="">
          <p:pic>
            <p:nvPicPr>
              <p:cNvPr id="3" name="Ink 2">
                <a:extLst>
                  <a:ext uri="{FF2B5EF4-FFF2-40B4-BE49-F238E27FC236}">
                    <a16:creationId xmlns:a16="http://schemas.microsoft.com/office/drawing/2014/main" id="{7B38891B-49A4-41AF-B40C-D70EE3112DE3}"/>
                  </a:ext>
                </a:extLst>
              </p:cNvPr>
              <p:cNvPicPr/>
              <p:nvPr/>
            </p:nvPicPr>
            <p:blipFill>
              <a:blip r:embed="rId4"/>
              <a:stretch>
                <a:fillRect/>
              </a:stretch>
            </p:blipFill>
            <p:spPr>
              <a:xfrm>
                <a:off x="1324080" y="1419480"/>
                <a:ext cx="10211040" cy="4736880"/>
              </a:xfrm>
              <a:prstGeom prst="rect">
                <a:avLst/>
              </a:prstGeom>
            </p:spPr>
          </p:pic>
        </mc:Fallback>
      </mc:AlternateContent>
    </p:spTree>
    <p:extLst>
      <p:ext uri="{BB962C8B-B14F-4D97-AF65-F5344CB8AC3E}">
        <p14:creationId xmlns:p14="http://schemas.microsoft.com/office/powerpoint/2010/main" val="2607119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2BAD-9FE9-4479-9E31-E6C88C0C2F49}"/>
              </a:ext>
            </a:extLst>
          </p:cNvPr>
          <p:cNvSpPr>
            <a:spLocks noGrp="1"/>
          </p:cNvSpPr>
          <p:nvPr>
            <p:ph type="title"/>
          </p:nvPr>
        </p:nvSpPr>
        <p:spPr/>
        <p:txBody>
          <a:bodyPr/>
          <a:lstStyle/>
          <a:p>
            <a:r>
              <a:rPr lang="en-US" dirty="0"/>
              <a:t>PPN</a:t>
            </a:r>
          </a:p>
        </p:txBody>
      </p:sp>
      <p:sp>
        <p:nvSpPr>
          <p:cNvPr id="3" name="Content Placeholder 2">
            <a:extLst>
              <a:ext uri="{FF2B5EF4-FFF2-40B4-BE49-F238E27FC236}">
                <a16:creationId xmlns:a16="http://schemas.microsoft.com/office/drawing/2014/main" id="{B772AE3F-45CB-481B-8B90-C7E4277C3143}"/>
              </a:ext>
            </a:extLst>
          </p:cNvPr>
          <p:cNvSpPr>
            <a:spLocks noGrp="1"/>
          </p:cNvSpPr>
          <p:nvPr>
            <p:ph idx="1"/>
          </p:nvPr>
        </p:nvSpPr>
        <p:spPr/>
        <p:txBody>
          <a:bodyPr/>
          <a:lstStyle/>
          <a:p>
            <a:r>
              <a:rPr lang="en-US" dirty="0"/>
              <a:t>The PPN is 20-bits; however, the page table entry is 32-bits</a:t>
            </a:r>
          </a:p>
          <a:p>
            <a:r>
              <a:rPr lang="en-US" dirty="0"/>
              <a:t>What do the other 12 bits contain</a:t>
            </a:r>
          </a:p>
          <a:p>
            <a:pPr lvl="1"/>
            <a:r>
              <a:rPr lang="en-US" dirty="0"/>
              <a:t>Figure-2-1 from xv6 book</a:t>
            </a:r>
          </a:p>
        </p:txBody>
      </p:sp>
      <p:graphicFrame>
        <p:nvGraphicFramePr>
          <p:cNvPr id="5" name="Content Placeholder 3">
            <a:extLst>
              <a:ext uri="{FF2B5EF4-FFF2-40B4-BE49-F238E27FC236}">
                <a16:creationId xmlns:a16="http://schemas.microsoft.com/office/drawing/2014/main" id="{9F45825F-9CAB-474B-A750-BD867510F520}"/>
              </a:ext>
            </a:extLst>
          </p:cNvPr>
          <p:cNvGraphicFramePr>
            <a:graphicFrameLocks/>
          </p:cNvGraphicFramePr>
          <p:nvPr/>
        </p:nvGraphicFramePr>
        <p:xfrm>
          <a:off x="1273628" y="3798752"/>
          <a:ext cx="8980397" cy="365760"/>
        </p:xfrm>
        <a:graphic>
          <a:graphicData uri="http://schemas.openxmlformats.org/drawingml/2006/table">
            <a:tbl>
              <a:tblPr bandRow="1">
                <a:tableStyleId>{5C22544A-7EE6-4342-B048-85BDC9FD1C3A}</a:tableStyleId>
              </a:tblPr>
              <a:tblGrid>
                <a:gridCol w="6651172">
                  <a:extLst>
                    <a:ext uri="{9D8B030D-6E8A-4147-A177-3AD203B41FA5}">
                      <a16:colId xmlns:a16="http://schemas.microsoft.com/office/drawing/2014/main" val="3022203016"/>
                    </a:ext>
                  </a:extLst>
                </a:gridCol>
                <a:gridCol w="647337">
                  <a:extLst>
                    <a:ext uri="{9D8B030D-6E8A-4147-A177-3AD203B41FA5}">
                      <a16:colId xmlns:a16="http://schemas.microsoft.com/office/drawing/2014/main" val="100568081"/>
                    </a:ext>
                  </a:extLst>
                </a:gridCol>
                <a:gridCol w="208280">
                  <a:extLst>
                    <a:ext uri="{9D8B030D-6E8A-4147-A177-3AD203B41FA5}">
                      <a16:colId xmlns:a16="http://schemas.microsoft.com/office/drawing/2014/main" val="3472114482"/>
                    </a:ext>
                  </a:extLst>
                </a:gridCol>
                <a:gridCol w="208280">
                  <a:extLst>
                    <a:ext uri="{9D8B030D-6E8A-4147-A177-3AD203B41FA5}">
                      <a16:colId xmlns:a16="http://schemas.microsoft.com/office/drawing/2014/main" val="2617322024"/>
                    </a:ext>
                  </a:extLst>
                </a:gridCol>
                <a:gridCol w="208280">
                  <a:extLst>
                    <a:ext uri="{9D8B030D-6E8A-4147-A177-3AD203B41FA5}">
                      <a16:colId xmlns:a16="http://schemas.microsoft.com/office/drawing/2014/main" val="794002013"/>
                    </a:ext>
                  </a:extLst>
                </a:gridCol>
                <a:gridCol w="208280">
                  <a:extLst>
                    <a:ext uri="{9D8B030D-6E8A-4147-A177-3AD203B41FA5}">
                      <a16:colId xmlns:a16="http://schemas.microsoft.com/office/drawing/2014/main" val="813174983"/>
                    </a:ext>
                  </a:extLst>
                </a:gridCol>
                <a:gridCol w="337457">
                  <a:extLst>
                    <a:ext uri="{9D8B030D-6E8A-4147-A177-3AD203B41FA5}">
                      <a16:colId xmlns:a16="http://schemas.microsoft.com/office/drawing/2014/main" val="50883467"/>
                    </a:ext>
                  </a:extLst>
                </a:gridCol>
                <a:gridCol w="303031">
                  <a:extLst>
                    <a:ext uri="{9D8B030D-6E8A-4147-A177-3AD203B41FA5}">
                      <a16:colId xmlns:a16="http://schemas.microsoft.com/office/drawing/2014/main" val="2891158590"/>
                    </a:ext>
                  </a:extLst>
                </a:gridCol>
                <a:gridCol w="208280">
                  <a:extLst>
                    <a:ext uri="{9D8B030D-6E8A-4147-A177-3AD203B41FA5}">
                      <a16:colId xmlns:a16="http://schemas.microsoft.com/office/drawing/2014/main" val="3292657683"/>
                    </a:ext>
                  </a:extLst>
                </a:gridCol>
              </a:tblGrid>
              <a:tr h="272505">
                <a:tc>
                  <a:txBody>
                    <a:bodyPr/>
                    <a:lstStyle/>
                    <a:p>
                      <a:pPr algn="ctr"/>
                      <a:r>
                        <a:rPr lang="en-US" b="1" dirty="0"/>
                        <a:t>PPN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001418303"/>
                  </a:ext>
                </a:extLst>
              </a:tr>
            </a:tbl>
          </a:graphicData>
        </a:graphic>
      </p:graphicFrame>
      <p:sp>
        <p:nvSpPr>
          <p:cNvPr id="7" name="TextBox 6">
            <a:extLst>
              <a:ext uri="{FF2B5EF4-FFF2-40B4-BE49-F238E27FC236}">
                <a16:creationId xmlns:a16="http://schemas.microsoft.com/office/drawing/2014/main" id="{57CAD58D-1944-4757-8FAF-D6B0773CB174}"/>
              </a:ext>
            </a:extLst>
          </p:cNvPr>
          <p:cNvSpPr txBox="1"/>
          <p:nvPr/>
        </p:nvSpPr>
        <p:spPr>
          <a:xfrm>
            <a:off x="1066802" y="3411221"/>
            <a:ext cx="1077686" cy="369332"/>
          </a:xfrm>
          <a:prstGeom prst="rect">
            <a:avLst/>
          </a:prstGeom>
          <a:noFill/>
        </p:spPr>
        <p:txBody>
          <a:bodyPr wrap="square" rtlCol="0">
            <a:spAutoFit/>
          </a:bodyPr>
          <a:lstStyle/>
          <a:p>
            <a:r>
              <a:rPr lang="en-US" dirty="0"/>
              <a:t>31</a:t>
            </a:r>
          </a:p>
        </p:txBody>
      </p:sp>
      <p:sp>
        <p:nvSpPr>
          <p:cNvPr id="15" name="TextBox 14">
            <a:extLst>
              <a:ext uri="{FF2B5EF4-FFF2-40B4-BE49-F238E27FC236}">
                <a16:creationId xmlns:a16="http://schemas.microsoft.com/office/drawing/2014/main" id="{523F451B-5A39-45A6-BE20-DE25AB890837}"/>
              </a:ext>
            </a:extLst>
          </p:cNvPr>
          <p:cNvSpPr txBox="1"/>
          <p:nvPr/>
        </p:nvSpPr>
        <p:spPr>
          <a:xfrm>
            <a:off x="2525486" y="4974771"/>
            <a:ext cx="3363685"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 – present</a:t>
            </a:r>
          </a:p>
          <a:p>
            <a:r>
              <a:rPr lang="en-US" dirty="0">
                <a:latin typeface="Arial" panose="020B0604020202020204" pitchFamily="34" charset="0"/>
                <a:cs typeface="Arial" panose="020B0604020202020204" pitchFamily="34" charset="0"/>
              </a:rPr>
              <a:t>W – writable</a:t>
            </a:r>
          </a:p>
          <a:p>
            <a:r>
              <a:rPr lang="en-US" dirty="0">
                <a:latin typeface="Arial" panose="020B0604020202020204" pitchFamily="34" charset="0"/>
                <a:cs typeface="Arial" panose="020B0604020202020204" pitchFamily="34" charset="0"/>
              </a:rPr>
              <a:t>U – user</a:t>
            </a:r>
          </a:p>
          <a:p>
            <a:r>
              <a:rPr lang="en-US" dirty="0">
                <a:latin typeface="Arial" panose="020B0604020202020204" pitchFamily="34" charset="0"/>
                <a:cs typeface="Arial" panose="020B0604020202020204" pitchFamily="34" charset="0"/>
              </a:rPr>
              <a:t>A – access</a:t>
            </a:r>
          </a:p>
          <a:p>
            <a:r>
              <a:rPr lang="en-US" dirty="0">
                <a:latin typeface="Arial" panose="020B0604020202020204" pitchFamily="34" charset="0"/>
                <a:cs typeface="Arial" panose="020B0604020202020204" pitchFamily="34" charset="0"/>
              </a:rPr>
              <a:t>D – dirty </a:t>
            </a:r>
          </a:p>
          <a:p>
            <a:endParaRPr lang="en-US"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EACED23F-58C5-43BE-97DF-8E9597960909}"/>
              </a:ext>
            </a:extLst>
          </p:cNvPr>
          <p:cNvSpPr txBox="1"/>
          <p:nvPr/>
        </p:nvSpPr>
        <p:spPr>
          <a:xfrm>
            <a:off x="10003972" y="3505200"/>
            <a:ext cx="261257"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6FF0DAD2-F708-4315-807B-C52830CB9679}"/>
              </a:ext>
            </a:extLst>
          </p:cNvPr>
          <p:cNvSpPr txBox="1"/>
          <p:nvPr/>
        </p:nvSpPr>
        <p:spPr>
          <a:xfrm>
            <a:off x="9731829" y="3505200"/>
            <a:ext cx="261257"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58CD5A71-9142-4AF9-A613-15FF91AABED6}"/>
              </a:ext>
            </a:extLst>
          </p:cNvPr>
          <p:cNvSpPr txBox="1"/>
          <p:nvPr/>
        </p:nvSpPr>
        <p:spPr>
          <a:xfrm>
            <a:off x="9427028" y="3505199"/>
            <a:ext cx="261257" cy="369332"/>
          </a:xfrm>
          <a:prstGeom prst="rect">
            <a:avLst/>
          </a:prstGeom>
          <a:noFill/>
        </p:spPr>
        <p:txBody>
          <a:bodyPr wrap="square" rtlCol="0">
            <a:spAutoFit/>
          </a:bodyPr>
          <a:lstStyle/>
          <a:p>
            <a:r>
              <a:rPr lang="en-US" dirty="0"/>
              <a:t>2</a:t>
            </a:r>
          </a:p>
        </p:txBody>
      </p:sp>
      <p:sp>
        <p:nvSpPr>
          <p:cNvPr id="19" name="TextBox 18">
            <a:extLst>
              <a:ext uri="{FF2B5EF4-FFF2-40B4-BE49-F238E27FC236}">
                <a16:creationId xmlns:a16="http://schemas.microsoft.com/office/drawing/2014/main" id="{21393DF4-8820-4CC8-A42B-95D3453803CA}"/>
              </a:ext>
            </a:extLst>
          </p:cNvPr>
          <p:cNvSpPr txBox="1"/>
          <p:nvPr/>
        </p:nvSpPr>
        <p:spPr>
          <a:xfrm>
            <a:off x="8752110" y="3483428"/>
            <a:ext cx="261257" cy="369332"/>
          </a:xfrm>
          <a:prstGeom prst="rect">
            <a:avLst/>
          </a:prstGeom>
          <a:noFill/>
        </p:spPr>
        <p:txBody>
          <a:bodyPr wrap="square" rtlCol="0">
            <a:spAutoFit/>
          </a:bodyPr>
          <a:lstStyle/>
          <a:p>
            <a:r>
              <a:rPr lang="en-US" dirty="0"/>
              <a:t>5</a:t>
            </a:r>
          </a:p>
        </p:txBody>
      </p:sp>
      <p:sp>
        <p:nvSpPr>
          <p:cNvPr id="20" name="TextBox 19">
            <a:extLst>
              <a:ext uri="{FF2B5EF4-FFF2-40B4-BE49-F238E27FC236}">
                <a16:creationId xmlns:a16="http://schemas.microsoft.com/office/drawing/2014/main" id="{D6FF1EC1-EA26-4292-BACC-D22920438CFF}"/>
              </a:ext>
            </a:extLst>
          </p:cNvPr>
          <p:cNvSpPr txBox="1"/>
          <p:nvPr/>
        </p:nvSpPr>
        <p:spPr>
          <a:xfrm>
            <a:off x="8512623" y="3494312"/>
            <a:ext cx="261257" cy="369332"/>
          </a:xfrm>
          <a:prstGeom prst="rect">
            <a:avLst/>
          </a:prstGeom>
          <a:noFill/>
        </p:spPr>
        <p:txBody>
          <a:bodyPr wrap="square" rtlCol="0">
            <a:spAutoFit/>
          </a:bodyPr>
          <a:lstStyle/>
          <a:p>
            <a:r>
              <a:rPr lang="en-US" dirty="0"/>
              <a:t>6</a:t>
            </a:r>
          </a:p>
        </p:txBody>
      </p:sp>
      <p:sp>
        <p:nvSpPr>
          <p:cNvPr id="21" name="TextBox 20">
            <a:extLst>
              <a:ext uri="{FF2B5EF4-FFF2-40B4-BE49-F238E27FC236}">
                <a16:creationId xmlns:a16="http://schemas.microsoft.com/office/drawing/2014/main" id="{A49C5FAC-F5F6-4BFC-B115-1461DFE5255E}"/>
              </a:ext>
            </a:extLst>
          </p:cNvPr>
          <p:cNvSpPr txBox="1"/>
          <p:nvPr/>
        </p:nvSpPr>
        <p:spPr>
          <a:xfrm>
            <a:off x="7630880" y="3483426"/>
            <a:ext cx="489855" cy="369332"/>
          </a:xfrm>
          <a:prstGeom prst="rect">
            <a:avLst/>
          </a:prstGeom>
          <a:noFill/>
        </p:spPr>
        <p:txBody>
          <a:bodyPr wrap="square" rtlCol="0">
            <a:spAutoFit/>
          </a:bodyPr>
          <a:lstStyle/>
          <a:p>
            <a:r>
              <a:rPr lang="en-US" dirty="0"/>
              <a:t>11</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B37EC86-3BDD-4BE1-A9EA-BC0C17A7D740}"/>
                  </a:ext>
                </a:extLst>
              </p14:cNvPr>
              <p14:cNvContentPartPr/>
              <p14:nvPr/>
            </p14:nvContentPartPr>
            <p14:xfrm>
              <a:off x="2876400" y="2216160"/>
              <a:ext cx="7360200" cy="2908800"/>
            </p14:xfrm>
          </p:contentPart>
        </mc:Choice>
        <mc:Fallback xmlns="">
          <p:pic>
            <p:nvPicPr>
              <p:cNvPr id="4" name="Ink 3">
                <a:extLst>
                  <a:ext uri="{FF2B5EF4-FFF2-40B4-BE49-F238E27FC236}">
                    <a16:creationId xmlns:a16="http://schemas.microsoft.com/office/drawing/2014/main" id="{EB37EC86-3BDD-4BE1-A9EA-BC0C17A7D740}"/>
                  </a:ext>
                </a:extLst>
              </p:cNvPr>
              <p:cNvPicPr/>
              <p:nvPr/>
            </p:nvPicPr>
            <p:blipFill>
              <a:blip r:embed="rId4"/>
              <a:stretch>
                <a:fillRect/>
              </a:stretch>
            </p:blipFill>
            <p:spPr>
              <a:xfrm>
                <a:off x="2867040" y="2206800"/>
                <a:ext cx="7378920" cy="2927520"/>
              </a:xfrm>
              <a:prstGeom prst="rect">
                <a:avLst/>
              </a:prstGeom>
            </p:spPr>
          </p:pic>
        </mc:Fallback>
      </mc:AlternateContent>
    </p:spTree>
    <p:extLst>
      <p:ext uri="{BB962C8B-B14F-4D97-AF65-F5344CB8AC3E}">
        <p14:creationId xmlns:p14="http://schemas.microsoft.com/office/powerpoint/2010/main" val="1996502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CBCF-09C5-4370-96BD-002AE840301D}"/>
              </a:ext>
            </a:extLst>
          </p:cNvPr>
          <p:cNvSpPr>
            <a:spLocks noGrp="1"/>
          </p:cNvSpPr>
          <p:nvPr>
            <p:ph type="title"/>
          </p:nvPr>
        </p:nvSpPr>
        <p:spPr/>
        <p:txBody>
          <a:bodyPr/>
          <a:lstStyle/>
          <a:p>
            <a:r>
              <a:rPr lang="en-US" dirty="0"/>
              <a:t>Page table entry</a:t>
            </a:r>
          </a:p>
        </p:txBody>
      </p:sp>
      <p:sp>
        <p:nvSpPr>
          <p:cNvPr id="3" name="Content Placeholder 2">
            <a:extLst>
              <a:ext uri="{FF2B5EF4-FFF2-40B4-BE49-F238E27FC236}">
                <a16:creationId xmlns:a16="http://schemas.microsoft.com/office/drawing/2014/main" id="{72148044-BED5-4FC6-8553-E397E3C5E0D0}"/>
              </a:ext>
            </a:extLst>
          </p:cNvPr>
          <p:cNvSpPr>
            <a:spLocks noGrp="1"/>
          </p:cNvSpPr>
          <p:nvPr>
            <p:ph idx="1"/>
          </p:nvPr>
        </p:nvSpPr>
        <p:spPr/>
        <p:txBody>
          <a:bodyPr/>
          <a:lstStyle/>
          <a:p>
            <a:r>
              <a:rPr lang="en-US" dirty="0"/>
              <a:t>The top 20-bits in a page table entry contain the PPN</a:t>
            </a:r>
          </a:p>
          <a:p>
            <a:endParaRPr lang="en-US" dirty="0"/>
          </a:p>
          <a:p>
            <a:r>
              <a:rPr lang="en-US" dirty="0"/>
              <a:t>The lower 12-bits contain other information about the page</a:t>
            </a:r>
          </a:p>
          <a:p>
            <a:pPr lvl="1"/>
            <a:r>
              <a:rPr lang="en-US" dirty="0"/>
              <a:t>e.g., whether page table entry is valid</a:t>
            </a:r>
          </a:p>
          <a:p>
            <a:pPr lvl="1"/>
            <a:r>
              <a:rPr lang="en-US" dirty="0"/>
              <a:t>read/write access</a:t>
            </a:r>
          </a:p>
          <a:p>
            <a:pPr lvl="1"/>
            <a:r>
              <a:rPr lang="en-US" dirty="0"/>
              <a:t>page was accessed at least once</a:t>
            </a:r>
          </a:p>
          <a:p>
            <a:pPr lvl="1"/>
            <a:r>
              <a:rPr lang="en-US" dirty="0"/>
              <a:t>page was written at least once</a:t>
            </a:r>
          </a:p>
          <a:p>
            <a:pPr lvl="1"/>
            <a:r>
              <a:rPr lang="en-US" dirty="0"/>
              <a:t>page can be accessed by the user, etc.</a:t>
            </a:r>
          </a:p>
        </p:txBody>
      </p:sp>
    </p:spTree>
    <p:extLst>
      <p:ext uri="{BB962C8B-B14F-4D97-AF65-F5344CB8AC3E}">
        <p14:creationId xmlns:p14="http://schemas.microsoft.com/office/powerpoint/2010/main" val="3928816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799E-C800-4D60-A987-117BAD6A4516}"/>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F3023DF0-B48A-47C2-A046-56D19D4C2FA8}"/>
              </a:ext>
            </a:extLst>
          </p:cNvPr>
          <p:cNvSpPr>
            <a:spLocks noGrp="1"/>
          </p:cNvSpPr>
          <p:nvPr>
            <p:ph idx="1"/>
          </p:nvPr>
        </p:nvSpPr>
        <p:spPr/>
        <p:txBody>
          <a:bodyPr/>
          <a:lstStyle/>
          <a:p>
            <a:r>
              <a:rPr lang="en-US" dirty="0"/>
              <a:t>The OS creates a page table for every process</a:t>
            </a:r>
          </a:p>
          <a:p>
            <a:endParaRPr lang="en-US" dirty="0"/>
          </a:p>
          <a:p>
            <a:r>
              <a:rPr lang="en-US" dirty="0"/>
              <a:t>How does OS support process isolation?</a:t>
            </a:r>
          </a:p>
          <a:p>
            <a:pPr lvl="1"/>
            <a:r>
              <a:rPr lang="en-US" dirty="0"/>
              <a:t>two different page tables do not contain the same physical page</a:t>
            </a:r>
          </a:p>
          <a:p>
            <a:pPr lvl="1"/>
            <a:endParaRPr lang="en-US" dirty="0"/>
          </a:p>
          <a:p>
            <a:r>
              <a:rPr lang="en-US" dirty="0"/>
              <a:t>Where does the page table live?</a:t>
            </a:r>
          </a:p>
          <a:p>
            <a:pPr lvl="1"/>
            <a:r>
              <a:rPr lang="en-US" dirty="0"/>
              <a:t>In OS address space (otherwise the process can modify the page table)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23F0DBC-4ACE-4F9F-A2E0-F206139564DC}"/>
                  </a:ext>
                </a:extLst>
              </p14:cNvPr>
              <p14:cNvContentPartPr/>
              <p14:nvPr/>
            </p14:nvContentPartPr>
            <p14:xfrm>
              <a:off x="2184480" y="3225960"/>
              <a:ext cx="4260960" cy="1841760"/>
            </p14:xfrm>
          </p:contentPart>
        </mc:Choice>
        <mc:Fallback xmlns="">
          <p:pic>
            <p:nvPicPr>
              <p:cNvPr id="4" name="Ink 3">
                <a:extLst>
                  <a:ext uri="{FF2B5EF4-FFF2-40B4-BE49-F238E27FC236}">
                    <a16:creationId xmlns:a16="http://schemas.microsoft.com/office/drawing/2014/main" id="{923F0DBC-4ACE-4F9F-A2E0-F206139564DC}"/>
                  </a:ext>
                </a:extLst>
              </p:cNvPr>
              <p:cNvPicPr/>
              <p:nvPr/>
            </p:nvPicPr>
            <p:blipFill>
              <a:blip r:embed="rId4"/>
              <a:stretch>
                <a:fillRect/>
              </a:stretch>
            </p:blipFill>
            <p:spPr>
              <a:xfrm>
                <a:off x="2175120" y="3216600"/>
                <a:ext cx="4279680" cy="1860480"/>
              </a:xfrm>
              <a:prstGeom prst="rect">
                <a:avLst/>
              </a:prstGeom>
            </p:spPr>
          </p:pic>
        </mc:Fallback>
      </mc:AlternateContent>
    </p:spTree>
    <p:extLst>
      <p:ext uri="{BB962C8B-B14F-4D97-AF65-F5344CB8AC3E}">
        <p14:creationId xmlns:p14="http://schemas.microsoft.com/office/powerpoint/2010/main" val="587680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A650-F1A5-43BD-B13D-03F9228E2582}"/>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9AAA39CF-FF66-4981-AA1B-3792C9336FF7}"/>
              </a:ext>
            </a:extLst>
          </p:cNvPr>
          <p:cNvSpPr>
            <a:spLocks noGrp="1"/>
          </p:cNvSpPr>
          <p:nvPr>
            <p:ph idx="1"/>
          </p:nvPr>
        </p:nvSpPr>
        <p:spPr/>
        <p:txBody>
          <a:bodyPr>
            <a:normAutofit fontScale="92500" lnSpcReduction="10000"/>
          </a:bodyPr>
          <a:lstStyle/>
          <a:p>
            <a:r>
              <a:rPr lang="en-US" dirty="0"/>
              <a:t>Who creates the page table?</a:t>
            </a:r>
          </a:p>
          <a:p>
            <a:pPr lvl="1"/>
            <a:r>
              <a:rPr lang="en-US" dirty="0"/>
              <a:t>OS</a:t>
            </a:r>
          </a:p>
          <a:p>
            <a:r>
              <a:rPr lang="en-US" dirty="0"/>
              <a:t>Who walks the page table?</a:t>
            </a:r>
          </a:p>
          <a:p>
            <a:pPr lvl="1"/>
            <a:r>
              <a:rPr lang="en-US" dirty="0"/>
              <a:t>Hardware</a:t>
            </a:r>
          </a:p>
          <a:p>
            <a:r>
              <a:rPr lang="en-US" dirty="0"/>
              <a:t>Kernel accesses a virtual address or a physical address</a:t>
            </a:r>
          </a:p>
          <a:p>
            <a:pPr lvl="1"/>
            <a:r>
              <a:rPr lang="en-US" dirty="0"/>
              <a:t>virtual</a:t>
            </a:r>
          </a:p>
          <a:p>
            <a:r>
              <a:rPr lang="en-US" dirty="0"/>
              <a:t>Can we map the OS pages and user pages inside the same page table?</a:t>
            </a:r>
          </a:p>
          <a:p>
            <a:pPr lvl="1"/>
            <a:r>
              <a:rPr lang="en-US" dirty="0"/>
              <a:t>Yes</a:t>
            </a:r>
          </a:p>
          <a:p>
            <a:r>
              <a:rPr lang="en-US" dirty="0"/>
              <a:t>Why can’t user access kernel pages?</a:t>
            </a:r>
          </a:p>
          <a:p>
            <a:pPr lvl="1"/>
            <a:r>
              <a:rPr lang="en-US" dirty="0"/>
              <a:t>The user flag in the page table entries corresponding to the kernel virtual pages are not set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CEF6F03-BF19-49A1-A41B-B77F6B5960EC}"/>
                  </a:ext>
                </a:extLst>
              </p14:cNvPr>
              <p14:cNvContentPartPr/>
              <p14:nvPr/>
            </p14:nvContentPartPr>
            <p14:xfrm>
              <a:off x="1130400" y="2514600"/>
              <a:ext cx="2927520" cy="3092760"/>
            </p14:xfrm>
          </p:contentPart>
        </mc:Choice>
        <mc:Fallback xmlns="">
          <p:pic>
            <p:nvPicPr>
              <p:cNvPr id="4" name="Ink 3">
                <a:extLst>
                  <a:ext uri="{FF2B5EF4-FFF2-40B4-BE49-F238E27FC236}">
                    <a16:creationId xmlns:a16="http://schemas.microsoft.com/office/drawing/2014/main" id="{2CEF6F03-BF19-49A1-A41B-B77F6B5960EC}"/>
                  </a:ext>
                </a:extLst>
              </p:cNvPr>
              <p:cNvPicPr/>
              <p:nvPr/>
            </p:nvPicPr>
            <p:blipFill>
              <a:blip r:embed="rId4"/>
              <a:stretch>
                <a:fillRect/>
              </a:stretch>
            </p:blipFill>
            <p:spPr>
              <a:xfrm>
                <a:off x="1121040" y="2505240"/>
                <a:ext cx="2946240" cy="3111480"/>
              </a:xfrm>
              <a:prstGeom prst="rect">
                <a:avLst/>
              </a:prstGeom>
            </p:spPr>
          </p:pic>
        </mc:Fallback>
      </mc:AlternateContent>
    </p:spTree>
    <p:extLst>
      <p:ext uri="{BB962C8B-B14F-4D97-AF65-F5344CB8AC3E}">
        <p14:creationId xmlns:p14="http://schemas.microsoft.com/office/powerpoint/2010/main" val="35763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20E-A0EF-4ECC-8EB4-8769BD6292A1}"/>
              </a:ext>
            </a:extLst>
          </p:cNvPr>
          <p:cNvSpPr>
            <a:spLocks noGrp="1"/>
          </p:cNvSpPr>
          <p:nvPr>
            <p:ph type="title"/>
          </p:nvPr>
        </p:nvSpPr>
        <p:spPr/>
        <p:txBody>
          <a:bodyPr/>
          <a:lstStyle/>
          <a:p>
            <a:r>
              <a:rPr lang="en-US" dirty="0"/>
              <a:t>system call</a:t>
            </a:r>
          </a:p>
        </p:txBody>
      </p:sp>
      <p:sp>
        <p:nvSpPr>
          <p:cNvPr id="3" name="Content Placeholder 2">
            <a:extLst>
              <a:ext uri="{FF2B5EF4-FFF2-40B4-BE49-F238E27FC236}">
                <a16:creationId xmlns:a16="http://schemas.microsoft.com/office/drawing/2014/main" id="{B15A5F59-F049-4E4A-95B0-A4564030BB26}"/>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B3155324-DE44-4FBB-97B5-B2435C5B6E6A}"/>
              </a:ext>
            </a:extLst>
          </p:cNvPr>
          <p:cNvSpPr txBox="1"/>
          <p:nvPr/>
        </p:nvSpPr>
        <p:spPr>
          <a:xfrm>
            <a:off x="1273628" y="2514600"/>
            <a:ext cx="3679371"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USER:</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(int id, void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92CA3CA-6618-4BE4-9DAF-AE41A87B2369}"/>
              </a:ext>
            </a:extLst>
          </p:cNvPr>
          <p:cNvSpPr txBox="1"/>
          <p:nvPr/>
        </p:nvSpPr>
        <p:spPr>
          <a:xfrm>
            <a:off x="7326086" y="2264228"/>
            <a:ext cx="3679371" cy="3693319"/>
          </a:xfrm>
          <a:prstGeom prst="rect">
            <a:avLst/>
          </a:prstGeom>
          <a:noFill/>
        </p:spPr>
        <p:txBody>
          <a:bodyPr wrap="square" rtlCol="0">
            <a:spAutoFit/>
          </a:bodyPr>
          <a:lstStyle/>
          <a:p>
            <a:r>
              <a:rPr lang="en-US" dirty="0"/>
              <a:t>User-program invokes </a:t>
            </a:r>
            <a:r>
              <a:rPr lang="en-US" dirty="0" err="1"/>
              <a:t>do_syscall_u</a:t>
            </a:r>
            <a:r>
              <a:rPr lang="en-US" dirty="0"/>
              <a:t> to perform the system call.</a:t>
            </a:r>
          </a:p>
          <a:p>
            <a:endParaRPr lang="en-US" dirty="0"/>
          </a:p>
          <a:p>
            <a:r>
              <a:rPr lang="en-US" dirty="0" err="1"/>
              <a:t>do_syscall_u</a:t>
            </a:r>
            <a:r>
              <a:rPr lang="en-US" dirty="0"/>
              <a:t> takes a system call identifier and a pointer argument and passes them to the  kernel.</a:t>
            </a:r>
          </a:p>
          <a:p>
            <a:endParaRPr lang="en-US" dirty="0"/>
          </a:p>
          <a:p>
            <a:r>
              <a:rPr lang="en-US" dirty="0" err="1"/>
              <a:t>do_syscall_u</a:t>
            </a:r>
            <a:r>
              <a:rPr lang="en-US" dirty="0"/>
              <a:t> copies the identifier to %</a:t>
            </a:r>
            <a:r>
              <a:rPr lang="en-US" dirty="0" err="1"/>
              <a:t>eax</a:t>
            </a:r>
            <a:r>
              <a:rPr lang="en-US" dirty="0"/>
              <a:t>, the pointer to %</a:t>
            </a:r>
            <a:r>
              <a:rPr lang="en-US" dirty="0" err="1"/>
              <a:t>ecx</a:t>
            </a:r>
            <a:r>
              <a:rPr lang="en-US" dirty="0"/>
              <a:t>, and transfers control to the kernel using </a:t>
            </a:r>
            <a:r>
              <a:rPr lang="en-US" dirty="0">
                <a:solidFill>
                  <a:srgbClr val="FF0000"/>
                </a:solidFill>
              </a:rPr>
              <a:t>int </a:t>
            </a:r>
            <a:r>
              <a:rPr lang="en-US" dirty="0"/>
              <a:t>instruction. The kernel returns the result of the system call in %</a:t>
            </a:r>
            <a:r>
              <a:rPr lang="en-US" dirty="0" err="1"/>
              <a:t>eax</a:t>
            </a:r>
            <a:r>
              <a:rPr lang="en-US" dirty="0"/>
              <a:t> register. </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57EFE87-6FE2-4053-8587-FD25840B0E32}"/>
                  </a:ext>
                </a:extLst>
              </p14:cNvPr>
              <p14:cNvContentPartPr/>
              <p14:nvPr/>
            </p14:nvContentPartPr>
            <p14:xfrm>
              <a:off x="933480" y="1644480"/>
              <a:ext cx="4540680" cy="3607200"/>
            </p14:xfrm>
          </p:contentPart>
        </mc:Choice>
        <mc:Fallback xmlns="">
          <p:pic>
            <p:nvPicPr>
              <p:cNvPr id="6" name="Ink 5">
                <a:extLst>
                  <a:ext uri="{FF2B5EF4-FFF2-40B4-BE49-F238E27FC236}">
                    <a16:creationId xmlns:a16="http://schemas.microsoft.com/office/drawing/2014/main" id="{057EFE87-6FE2-4053-8587-FD25840B0E32}"/>
                  </a:ext>
                </a:extLst>
              </p:cNvPr>
              <p:cNvPicPr/>
              <p:nvPr/>
            </p:nvPicPr>
            <p:blipFill>
              <a:blip r:embed="rId4"/>
              <a:stretch>
                <a:fillRect/>
              </a:stretch>
            </p:blipFill>
            <p:spPr>
              <a:xfrm>
                <a:off x="924120" y="1635120"/>
                <a:ext cx="4559400" cy="3625920"/>
              </a:xfrm>
              <a:prstGeom prst="rect">
                <a:avLst/>
              </a:prstGeom>
            </p:spPr>
          </p:pic>
        </mc:Fallback>
      </mc:AlternateContent>
    </p:spTree>
    <p:extLst>
      <p:ext uri="{BB962C8B-B14F-4D97-AF65-F5344CB8AC3E}">
        <p14:creationId xmlns:p14="http://schemas.microsoft.com/office/powerpoint/2010/main" val="120262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20E-A0EF-4ECC-8EB4-8769BD6292A1}"/>
              </a:ext>
            </a:extLst>
          </p:cNvPr>
          <p:cNvSpPr>
            <a:spLocks noGrp="1"/>
          </p:cNvSpPr>
          <p:nvPr>
            <p:ph type="title"/>
          </p:nvPr>
        </p:nvSpPr>
        <p:spPr/>
        <p:txBody>
          <a:bodyPr/>
          <a:lstStyle/>
          <a:p>
            <a:r>
              <a:rPr lang="en-US" dirty="0"/>
              <a:t>system call</a:t>
            </a:r>
          </a:p>
        </p:txBody>
      </p:sp>
      <p:sp>
        <p:nvSpPr>
          <p:cNvPr id="3" name="Content Placeholder 2">
            <a:extLst>
              <a:ext uri="{FF2B5EF4-FFF2-40B4-BE49-F238E27FC236}">
                <a16:creationId xmlns:a16="http://schemas.microsoft.com/office/drawing/2014/main" id="{B15A5F59-F049-4E4A-95B0-A4564030BB26}"/>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B3155324-DE44-4FBB-97B5-B2435C5B6E6A}"/>
              </a:ext>
            </a:extLst>
          </p:cNvPr>
          <p:cNvSpPr txBox="1"/>
          <p:nvPr/>
        </p:nvSpPr>
        <p:spPr>
          <a:xfrm>
            <a:off x="1273628" y="2514600"/>
            <a:ext cx="3679371"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USER:</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(int id, void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mov 4(%</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eax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mov 8(%</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int $128</a:t>
            </a:r>
          </a:p>
          <a:p>
            <a:r>
              <a:rPr lang="en-US" dirty="0">
                <a:latin typeface="Arial" panose="020B0604020202020204" pitchFamily="34" charset="0"/>
                <a:cs typeface="Arial" panose="020B0604020202020204" pitchFamily="34" charset="0"/>
              </a:rPr>
              <a:t>  ret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92CA3CA-6618-4BE4-9DAF-AE41A87B2369}"/>
              </a:ext>
            </a:extLst>
          </p:cNvPr>
          <p:cNvSpPr txBox="1"/>
          <p:nvPr/>
        </p:nvSpPr>
        <p:spPr>
          <a:xfrm>
            <a:off x="7326086" y="2264228"/>
            <a:ext cx="3679371" cy="3693319"/>
          </a:xfrm>
          <a:prstGeom prst="rect">
            <a:avLst/>
          </a:prstGeom>
          <a:noFill/>
        </p:spPr>
        <p:txBody>
          <a:bodyPr wrap="square" rtlCol="0">
            <a:spAutoFit/>
          </a:bodyPr>
          <a:lstStyle/>
          <a:p>
            <a:r>
              <a:rPr lang="en-US" dirty="0"/>
              <a:t>User-program invokes </a:t>
            </a:r>
            <a:r>
              <a:rPr lang="en-US" dirty="0" err="1"/>
              <a:t>do_syscall_u</a:t>
            </a:r>
            <a:r>
              <a:rPr lang="en-US" dirty="0"/>
              <a:t> to perform the system call.</a:t>
            </a:r>
          </a:p>
          <a:p>
            <a:endParaRPr lang="en-US" dirty="0"/>
          </a:p>
          <a:p>
            <a:r>
              <a:rPr lang="en-US" dirty="0" err="1"/>
              <a:t>do_syscall_u</a:t>
            </a:r>
            <a:r>
              <a:rPr lang="en-US" dirty="0"/>
              <a:t> takes a system call identifier and a pointer argument and passes them to the  kernel.</a:t>
            </a:r>
          </a:p>
          <a:p>
            <a:endParaRPr lang="en-US" dirty="0"/>
          </a:p>
          <a:p>
            <a:r>
              <a:rPr lang="en-US" dirty="0" err="1"/>
              <a:t>do_syscall_u</a:t>
            </a:r>
            <a:r>
              <a:rPr lang="en-US" dirty="0"/>
              <a:t> copies the identifier to %</a:t>
            </a:r>
            <a:r>
              <a:rPr lang="en-US" dirty="0" err="1"/>
              <a:t>eax</a:t>
            </a:r>
            <a:r>
              <a:rPr lang="en-US" dirty="0"/>
              <a:t>, the pointer to %</a:t>
            </a:r>
            <a:r>
              <a:rPr lang="en-US" dirty="0" err="1"/>
              <a:t>ecx</a:t>
            </a:r>
            <a:r>
              <a:rPr lang="en-US" dirty="0"/>
              <a:t>, and transfers control to the kernel using </a:t>
            </a:r>
            <a:r>
              <a:rPr lang="en-US" dirty="0">
                <a:solidFill>
                  <a:srgbClr val="FF0000"/>
                </a:solidFill>
              </a:rPr>
              <a:t>int </a:t>
            </a:r>
            <a:r>
              <a:rPr lang="en-US" dirty="0"/>
              <a:t>instruction. The kernel returns the result of the system call in %</a:t>
            </a:r>
            <a:r>
              <a:rPr lang="en-US" dirty="0" err="1"/>
              <a:t>eax</a:t>
            </a:r>
            <a:r>
              <a:rPr lang="en-US" dirty="0"/>
              <a:t> register. </a:t>
            </a:r>
          </a:p>
        </p:txBody>
      </p:sp>
    </p:spTree>
    <p:extLst>
      <p:ext uri="{BB962C8B-B14F-4D97-AF65-F5344CB8AC3E}">
        <p14:creationId xmlns:p14="http://schemas.microsoft.com/office/powerpoint/2010/main" val="336695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20E-A0EF-4ECC-8EB4-8769BD6292A1}"/>
              </a:ext>
            </a:extLst>
          </p:cNvPr>
          <p:cNvSpPr>
            <a:spLocks noGrp="1"/>
          </p:cNvSpPr>
          <p:nvPr>
            <p:ph type="title"/>
          </p:nvPr>
        </p:nvSpPr>
        <p:spPr/>
        <p:txBody>
          <a:bodyPr/>
          <a:lstStyle/>
          <a:p>
            <a:r>
              <a:rPr lang="en-US" dirty="0"/>
              <a:t>system call</a:t>
            </a:r>
          </a:p>
        </p:txBody>
      </p:sp>
      <p:sp>
        <p:nvSpPr>
          <p:cNvPr id="3" name="Content Placeholder 2">
            <a:extLst>
              <a:ext uri="{FF2B5EF4-FFF2-40B4-BE49-F238E27FC236}">
                <a16:creationId xmlns:a16="http://schemas.microsoft.com/office/drawing/2014/main" id="{B15A5F59-F049-4E4A-95B0-A4564030BB26}"/>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B3155324-DE44-4FBB-97B5-B2435C5B6E6A}"/>
              </a:ext>
            </a:extLst>
          </p:cNvPr>
          <p:cNvSpPr txBox="1"/>
          <p:nvPr/>
        </p:nvSpPr>
        <p:spPr>
          <a:xfrm>
            <a:off x="1273629" y="2514600"/>
            <a:ext cx="3581400"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USER:</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(int id, char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mov 4(%</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eax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mov 8(%</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int $128</a:t>
            </a:r>
          </a:p>
          <a:p>
            <a:r>
              <a:rPr lang="en-US" dirty="0">
                <a:latin typeface="Arial" panose="020B0604020202020204" pitchFamily="34" charset="0"/>
                <a:cs typeface="Arial" panose="020B0604020202020204" pitchFamily="34" charset="0"/>
              </a:rPr>
              <a:t>  ret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951C1DA-AE4A-4AD2-BE0D-D607F5BC1172}"/>
              </a:ext>
            </a:extLst>
          </p:cNvPr>
          <p:cNvSpPr txBox="1"/>
          <p:nvPr/>
        </p:nvSpPr>
        <p:spPr>
          <a:xfrm>
            <a:off x="6716480" y="2492829"/>
            <a:ext cx="3864433"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KERNEL:</a:t>
            </a:r>
          </a:p>
          <a:p>
            <a:r>
              <a:rPr lang="en-US" dirty="0" err="1">
                <a:latin typeface="Arial" panose="020B0604020202020204" pitchFamily="34" charset="0"/>
                <a:cs typeface="Arial" panose="020B0604020202020204" pitchFamily="34" charset="0"/>
              </a:rPr>
              <a:t>do_syscall_k</a:t>
            </a:r>
            <a:r>
              <a:rPr lang="en-US" dirty="0">
                <a:latin typeface="Arial" panose="020B0604020202020204" pitchFamily="34" charset="0"/>
                <a:cs typeface="Arial" panose="020B0604020202020204" pitchFamily="34" charset="0"/>
              </a:rPr>
              <a:t>(int id,  void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system_call</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544377-0CB2-4A45-BBEC-8BA1B5913349}"/>
              </a:ext>
            </a:extLst>
          </p:cNvPr>
          <p:cNvSpPr txBox="1"/>
          <p:nvPr/>
        </p:nvSpPr>
        <p:spPr>
          <a:xfrm>
            <a:off x="3570515" y="4223655"/>
            <a:ext cx="3374569" cy="2585323"/>
          </a:xfrm>
          <a:prstGeom prst="rect">
            <a:avLst/>
          </a:prstGeom>
          <a:noFill/>
        </p:spPr>
        <p:txBody>
          <a:bodyPr wrap="square" rtlCol="0">
            <a:spAutoFit/>
          </a:bodyPr>
          <a:lstStyle/>
          <a:p>
            <a:r>
              <a:rPr lang="en-US" dirty="0" err="1">
                <a:solidFill>
                  <a:srgbClr val="FF0000"/>
                </a:solidFill>
                <a:latin typeface="Arial" panose="020B0604020202020204" pitchFamily="34" charset="0"/>
                <a:cs typeface="Arial" panose="020B0604020202020204" pitchFamily="34" charset="0"/>
              </a:rPr>
              <a:t>do_syscall_k</a:t>
            </a:r>
            <a:r>
              <a:rPr lang="en-US" dirty="0">
                <a:solidFill>
                  <a:srgbClr val="FF0000"/>
                </a:solidFill>
                <a:latin typeface="Arial" panose="020B0604020202020204" pitchFamily="34" charset="0"/>
                <a:cs typeface="Arial" panose="020B0604020202020204" pitchFamily="34" charset="0"/>
              </a:rPr>
              <a:t> is a kernel's routine. It takes the system call identifier and user pointer as input. </a:t>
            </a:r>
          </a:p>
          <a:p>
            <a:r>
              <a:rPr lang="en-US" dirty="0" err="1">
                <a:solidFill>
                  <a:srgbClr val="FF0000"/>
                </a:solidFill>
                <a:latin typeface="Arial" panose="020B0604020202020204" pitchFamily="34" charset="0"/>
                <a:cs typeface="Arial" panose="020B0604020202020204" pitchFamily="34" charset="0"/>
              </a:rPr>
              <a:t>system_call</a:t>
            </a:r>
            <a:r>
              <a:rPr lang="en-US" dirty="0">
                <a:solidFill>
                  <a:srgbClr val="FF0000"/>
                </a:solidFill>
                <a:latin typeface="Arial" panose="020B0604020202020204" pitchFamily="34" charset="0"/>
                <a:cs typeface="Arial" panose="020B0604020202020204" pitchFamily="34" charset="0"/>
              </a:rPr>
              <a:t> is the handler corresponding to vector 128. </a:t>
            </a:r>
          </a:p>
          <a:p>
            <a:r>
              <a:rPr lang="en-US" dirty="0">
                <a:solidFill>
                  <a:srgbClr val="FF0000"/>
                </a:solidFill>
                <a:latin typeface="Arial" panose="020B0604020202020204" pitchFamily="34" charset="0"/>
                <a:cs typeface="Arial" panose="020B0604020202020204" pitchFamily="34" charset="0"/>
              </a:rPr>
              <a:t>The </a:t>
            </a:r>
            <a:r>
              <a:rPr lang="en-US" dirty="0" err="1">
                <a:solidFill>
                  <a:srgbClr val="FF0000"/>
                </a:solidFill>
                <a:latin typeface="Arial" panose="020B0604020202020204" pitchFamily="34" charset="0"/>
                <a:cs typeface="Arial" panose="020B0604020202020204" pitchFamily="34" charset="0"/>
              </a:rPr>
              <a:t>system_call</a:t>
            </a:r>
            <a:r>
              <a:rPr lang="en-US" dirty="0">
                <a:solidFill>
                  <a:srgbClr val="FF0000"/>
                </a:solidFill>
                <a:latin typeface="Arial" panose="020B0604020202020204" pitchFamily="34" charset="0"/>
                <a:cs typeface="Arial" panose="020B0604020202020204" pitchFamily="34" charset="0"/>
              </a:rPr>
              <a:t> routine calls </a:t>
            </a:r>
            <a:r>
              <a:rPr lang="en-US" dirty="0" err="1">
                <a:solidFill>
                  <a:srgbClr val="FF0000"/>
                </a:solidFill>
                <a:latin typeface="Arial" panose="020B0604020202020204" pitchFamily="34" charset="0"/>
                <a:cs typeface="Arial" panose="020B0604020202020204" pitchFamily="34" charset="0"/>
              </a:rPr>
              <a:t>do_syscall_k</a:t>
            </a:r>
            <a:r>
              <a:rPr lang="en-US" dirty="0">
                <a:solidFill>
                  <a:srgbClr val="FF0000"/>
                </a:solidFill>
                <a:latin typeface="Arial" panose="020B0604020202020204" pitchFamily="34" charset="0"/>
                <a:cs typeface="Arial" panose="020B0604020202020204" pitchFamily="34" charset="0"/>
              </a:rPr>
              <a:t> and passes the user's values as arguments.</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7607FF3-256E-42CC-9299-7FD287365D5A}"/>
                  </a:ext>
                </a:extLst>
              </p14:cNvPr>
              <p14:cNvContentPartPr/>
              <p14:nvPr/>
            </p14:nvContentPartPr>
            <p14:xfrm>
              <a:off x="3676680" y="1670040"/>
              <a:ext cx="8344080" cy="4908960"/>
            </p14:xfrm>
          </p:contentPart>
        </mc:Choice>
        <mc:Fallback xmlns="">
          <p:pic>
            <p:nvPicPr>
              <p:cNvPr id="7" name="Ink 6">
                <a:extLst>
                  <a:ext uri="{FF2B5EF4-FFF2-40B4-BE49-F238E27FC236}">
                    <a16:creationId xmlns:a16="http://schemas.microsoft.com/office/drawing/2014/main" id="{47607FF3-256E-42CC-9299-7FD287365D5A}"/>
                  </a:ext>
                </a:extLst>
              </p:cNvPr>
              <p:cNvPicPr/>
              <p:nvPr/>
            </p:nvPicPr>
            <p:blipFill>
              <a:blip r:embed="rId4"/>
              <a:stretch>
                <a:fillRect/>
              </a:stretch>
            </p:blipFill>
            <p:spPr>
              <a:xfrm>
                <a:off x="3667320" y="1660680"/>
                <a:ext cx="8362800" cy="4927680"/>
              </a:xfrm>
              <a:prstGeom prst="rect">
                <a:avLst/>
              </a:prstGeom>
            </p:spPr>
          </p:pic>
        </mc:Fallback>
      </mc:AlternateContent>
    </p:spTree>
    <p:extLst>
      <p:ext uri="{BB962C8B-B14F-4D97-AF65-F5344CB8AC3E}">
        <p14:creationId xmlns:p14="http://schemas.microsoft.com/office/powerpoint/2010/main" val="128442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A3C3-E54B-49E3-96DE-BD8D86590681}"/>
              </a:ext>
            </a:extLst>
          </p:cNvPr>
          <p:cNvSpPr>
            <a:spLocks noGrp="1"/>
          </p:cNvSpPr>
          <p:nvPr>
            <p:ph type="title"/>
          </p:nvPr>
        </p:nvSpPr>
        <p:spPr/>
        <p:txBody>
          <a:bodyPr/>
          <a:lstStyle/>
          <a:p>
            <a:r>
              <a:rPr lang="en-US" dirty="0"/>
              <a:t>system call</a:t>
            </a:r>
          </a:p>
        </p:txBody>
      </p:sp>
      <p:sp>
        <p:nvSpPr>
          <p:cNvPr id="3" name="Content Placeholder 2">
            <a:extLst>
              <a:ext uri="{FF2B5EF4-FFF2-40B4-BE49-F238E27FC236}">
                <a16:creationId xmlns:a16="http://schemas.microsoft.com/office/drawing/2014/main" id="{A3618E04-2BB8-4296-860B-1D90D1A94EA3}"/>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C8D1DE6A-35A3-4F9F-AEED-04F8F81934D8}"/>
              </a:ext>
            </a:extLst>
          </p:cNvPr>
          <p:cNvSpPr txBox="1"/>
          <p:nvPr/>
        </p:nvSpPr>
        <p:spPr>
          <a:xfrm>
            <a:off x="1186543" y="2634343"/>
            <a:ext cx="3570515" cy="2308324"/>
          </a:xfrm>
          <a:prstGeom prst="rect">
            <a:avLst/>
          </a:prstGeom>
          <a:noFill/>
        </p:spPr>
        <p:txBody>
          <a:bodyPr wrap="square" rtlCol="0">
            <a:spAutoFit/>
          </a:bodyPr>
          <a:lstStyle/>
          <a:p>
            <a:r>
              <a:rPr lang="en-US" dirty="0"/>
              <a:t>SAVE_ALL:</a:t>
            </a:r>
          </a:p>
          <a:p>
            <a:r>
              <a:rPr lang="en-US" dirty="0"/>
              <a:t>push %</a:t>
            </a:r>
            <a:r>
              <a:rPr lang="en-US" dirty="0" err="1"/>
              <a:t>eax</a:t>
            </a:r>
            <a:endParaRPr lang="en-US" dirty="0"/>
          </a:p>
          <a:p>
            <a:r>
              <a:rPr lang="en-US" dirty="0"/>
              <a:t>push %</a:t>
            </a:r>
            <a:r>
              <a:rPr lang="en-US" dirty="0" err="1"/>
              <a:t>ecx</a:t>
            </a:r>
            <a:endParaRPr lang="en-US" dirty="0"/>
          </a:p>
          <a:p>
            <a:r>
              <a:rPr lang="en-US" dirty="0"/>
              <a:t>push %</a:t>
            </a:r>
            <a:r>
              <a:rPr lang="en-US" dirty="0" err="1"/>
              <a:t>edx</a:t>
            </a:r>
            <a:endParaRPr lang="en-US" dirty="0"/>
          </a:p>
          <a:p>
            <a:r>
              <a:rPr lang="en-US" dirty="0"/>
              <a:t>push %ds</a:t>
            </a:r>
          </a:p>
          <a:p>
            <a:r>
              <a:rPr lang="en-US" dirty="0"/>
              <a:t>push %es</a:t>
            </a:r>
          </a:p>
          <a:p>
            <a:r>
              <a:rPr lang="en-US" dirty="0"/>
              <a:t>push %fs</a:t>
            </a:r>
          </a:p>
          <a:p>
            <a:r>
              <a:rPr lang="en-US" dirty="0"/>
              <a:t>push %</a:t>
            </a:r>
            <a:r>
              <a:rPr lang="en-US" dirty="0" err="1"/>
              <a:t>gs</a:t>
            </a:r>
            <a:endParaRPr lang="en-US" dirty="0"/>
          </a:p>
        </p:txBody>
      </p:sp>
      <p:sp>
        <p:nvSpPr>
          <p:cNvPr id="5" name="TextBox 4">
            <a:extLst>
              <a:ext uri="{FF2B5EF4-FFF2-40B4-BE49-F238E27FC236}">
                <a16:creationId xmlns:a16="http://schemas.microsoft.com/office/drawing/2014/main" id="{C669CC37-A9B4-4DF0-AF80-92163442F9E2}"/>
              </a:ext>
            </a:extLst>
          </p:cNvPr>
          <p:cNvSpPr txBox="1"/>
          <p:nvPr/>
        </p:nvSpPr>
        <p:spPr>
          <a:xfrm>
            <a:off x="7173680" y="2612572"/>
            <a:ext cx="3570515" cy="2585323"/>
          </a:xfrm>
          <a:prstGeom prst="rect">
            <a:avLst/>
          </a:prstGeom>
          <a:noFill/>
        </p:spPr>
        <p:txBody>
          <a:bodyPr wrap="square" rtlCol="0">
            <a:spAutoFit/>
          </a:bodyPr>
          <a:lstStyle/>
          <a:p>
            <a:r>
              <a:rPr lang="en-US" dirty="0"/>
              <a:t>RESTORE_ALL_EXCEPT_EAX:</a:t>
            </a:r>
          </a:p>
          <a:p>
            <a:r>
              <a:rPr lang="en-US" dirty="0"/>
              <a:t>pop %</a:t>
            </a:r>
            <a:r>
              <a:rPr lang="en-US" dirty="0" err="1"/>
              <a:t>gs</a:t>
            </a:r>
            <a:endParaRPr lang="en-US" dirty="0"/>
          </a:p>
          <a:p>
            <a:r>
              <a:rPr lang="en-US" dirty="0"/>
              <a:t>pop %fs</a:t>
            </a:r>
          </a:p>
          <a:p>
            <a:r>
              <a:rPr lang="en-US" dirty="0"/>
              <a:t>pop %es</a:t>
            </a:r>
          </a:p>
          <a:p>
            <a:r>
              <a:rPr lang="en-US" dirty="0"/>
              <a:t>pop %ds</a:t>
            </a:r>
          </a:p>
          <a:p>
            <a:r>
              <a:rPr lang="en-US" dirty="0"/>
              <a:t>pop %</a:t>
            </a:r>
            <a:r>
              <a:rPr lang="en-US" dirty="0" err="1"/>
              <a:t>edx</a:t>
            </a:r>
            <a:endParaRPr lang="en-US" dirty="0"/>
          </a:p>
          <a:p>
            <a:r>
              <a:rPr lang="en-US" dirty="0"/>
              <a:t>pop %</a:t>
            </a:r>
            <a:r>
              <a:rPr lang="en-US" dirty="0" err="1"/>
              <a:t>ecx</a:t>
            </a:r>
            <a:endParaRPr lang="en-US" dirty="0"/>
          </a:p>
          <a:p>
            <a:r>
              <a:rPr lang="en-US" dirty="0"/>
              <a:t>add $4, %</a:t>
            </a:r>
            <a:r>
              <a:rPr lang="en-US" dirty="0" err="1"/>
              <a:t>esp</a:t>
            </a:r>
            <a:endParaRPr lang="en-US" dirty="0"/>
          </a:p>
          <a:p>
            <a:r>
              <a:rPr lang="en-US" dirty="0" err="1"/>
              <a:t>iret</a:t>
            </a:r>
            <a:endParaRPr lang="en-US" dirty="0"/>
          </a:p>
        </p:txBody>
      </p:sp>
      <p:sp>
        <p:nvSpPr>
          <p:cNvPr id="6" name="TextBox 5">
            <a:extLst>
              <a:ext uri="{FF2B5EF4-FFF2-40B4-BE49-F238E27FC236}">
                <a16:creationId xmlns:a16="http://schemas.microsoft.com/office/drawing/2014/main" id="{D1FCC3FE-B382-4961-9BB2-5DD32735FDC6}"/>
              </a:ext>
            </a:extLst>
          </p:cNvPr>
          <p:cNvSpPr txBox="1"/>
          <p:nvPr/>
        </p:nvSpPr>
        <p:spPr>
          <a:xfrm>
            <a:off x="3799114" y="2710541"/>
            <a:ext cx="2253343" cy="1754326"/>
          </a:xfrm>
          <a:prstGeom prst="rect">
            <a:avLst/>
          </a:prstGeom>
          <a:noFill/>
        </p:spPr>
        <p:txBody>
          <a:bodyPr wrap="square" rtlCol="0">
            <a:spAutoFit/>
          </a:bodyPr>
          <a:lstStyle/>
          <a:p>
            <a:r>
              <a:rPr lang="en-US" dirty="0"/>
              <a:t>SET_KERNEL_SEGS:</a:t>
            </a:r>
          </a:p>
          <a:p>
            <a:r>
              <a:rPr lang="en-US" dirty="0"/>
              <a:t>mov $</a:t>
            </a:r>
            <a:r>
              <a:rPr lang="en-US" dirty="0" err="1"/>
              <a:t>kernel_seg</a:t>
            </a:r>
            <a:r>
              <a:rPr lang="en-US" dirty="0"/>
              <a:t>, %ax</a:t>
            </a:r>
          </a:p>
          <a:p>
            <a:r>
              <a:rPr lang="en-US" dirty="0"/>
              <a:t>mov %ax, %ds</a:t>
            </a:r>
          </a:p>
          <a:p>
            <a:r>
              <a:rPr lang="en-US" dirty="0"/>
              <a:t>mov %ax, %es</a:t>
            </a:r>
          </a:p>
          <a:p>
            <a:r>
              <a:rPr lang="en-US" dirty="0"/>
              <a:t>mov %ax, %</a:t>
            </a:r>
            <a:r>
              <a:rPr lang="en-US" dirty="0" err="1"/>
              <a:t>gs</a:t>
            </a:r>
            <a:endParaRPr lang="en-US" dirty="0"/>
          </a:p>
          <a:p>
            <a:r>
              <a:rPr lang="en-US" dirty="0"/>
              <a:t>mov %ax, %fs</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56BD463-1D38-420D-BC2D-EB09789DB89E}"/>
                  </a:ext>
                </a:extLst>
              </p14:cNvPr>
              <p14:cNvContentPartPr/>
              <p14:nvPr/>
            </p14:nvContentPartPr>
            <p14:xfrm>
              <a:off x="1015920" y="3054240"/>
              <a:ext cx="6166440" cy="1810080"/>
            </p14:xfrm>
          </p:contentPart>
        </mc:Choice>
        <mc:Fallback xmlns="">
          <p:pic>
            <p:nvPicPr>
              <p:cNvPr id="7" name="Ink 6">
                <a:extLst>
                  <a:ext uri="{FF2B5EF4-FFF2-40B4-BE49-F238E27FC236}">
                    <a16:creationId xmlns:a16="http://schemas.microsoft.com/office/drawing/2014/main" id="{E56BD463-1D38-420D-BC2D-EB09789DB89E}"/>
                  </a:ext>
                </a:extLst>
              </p:cNvPr>
              <p:cNvPicPr/>
              <p:nvPr/>
            </p:nvPicPr>
            <p:blipFill>
              <a:blip r:embed="rId4"/>
              <a:stretch>
                <a:fillRect/>
              </a:stretch>
            </p:blipFill>
            <p:spPr>
              <a:xfrm>
                <a:off x="1006560" y="3044880"/>
                <a:ext cx="6185160" cy="1828800"/>
              </a:xfrm>
              <a:prstGeom prst="rect">
                <a:avLst/>
              </a:prstGeom>
            </p:spPr>
          </p:pic>
        </mc:Fallback>
      </mc:AlternateContent>
    </p:spTree>
    <p:extLst>
      <p:ext uri="{BB962C8B-B14F-4D97-AF65-F5344CB8AC3E}">
        <p14:creationId xmlns:p14="http://schemas.microsoft.com/office/powerpoint/2010/main" val="204263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20E-A0EF-4ECC-8EB4-8769BD6292A1}"/>
              </a:ext>
            </a:extLst>
          </p:cNvPr>
          <p:cNvSpPr>
            <a:spLocks noGrp="1"/>
          </p:cNvSpPr>
          <p:nvPr>
            <p:ph type="title"/>
          </p:nvPr>
        </p:nvSpPr>
        <p:spPr/>
        <p:txBody>
          <a:bodyPr/>
          <a:lstStyle/>
          <a:p>
            <a:r>
              <a:rPr lang="en-US" dirty="0"/>
              <a:t>system call</a:t>
            </a:r>
          </a:p>
        </p:txBody>
      </p:sp>
      <p:sp>
        <p:nvSpPr>
          <p:cNvPr id="3" name="Content Placeholder 2">
            <a:extLst>
              <a:ext uri="{FF2B5EF4-FFF2-40B4-BE49-F238E27FC236}">
                <a16:creationId xmlns:a16="http://schemas.microsoft.com/office/drawing/2014/main" id="{B15A5F59-F049-4E4A-95B0-A4564030BB26}"/>
              </a:ext>
            </a:extLst>
          </p:cNvPr>
          <p:cNvSpPr>
            <a:spLocks noGrp="1"/>
          </p:cNvSpPr>
          <p:nvPr>
            <p:ph idx="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B3155324-DE44-4FBB-97B5-B2435C5B6E6A}"/>
              </a:ext>
            </a:extLst>
          </p:cNvPr>
          <p:cNvSpPr txBox="1"/>
          <p:nvPr/>
        </p:nvSpPr>
        <p:spPr>
          <a:xfrm>
            <a:off x="1273629" y="2514600"/>
            <a:ext cx="3581400"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USER:</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(int id, char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do_syscall_u</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mov 4(%</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eax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mov 8(%</a:t>
            </a:r>
            <a:r>
              <a:rPr lang="en-US" dirty="0" err="1">
                <a:latin typeface="Arial" panose="020B0604020202020204" pitchFamily="34" charset="0"/>
                <a:cs typeface="Arial" panose="020B0604020202020204" pitchFamily="34" charset="0"/>
              </a:rPr>
              <a:t>esp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ecx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int $128</a:t>
            </a:r>
          </a:p>
          <a:p>
            <a:r>
              <a:rPr lang="en-US" dirty="0">
                <a:latin typeface="Arial" panose="020B0604020202020204" pitchFamily="34" charset="0"/>
                <a:cs typeface="Arial" panose="020B0604020202020204" pitchFamily="34" charset="0"/>
              </a:rPr>
              <a:t>  ret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951C1DA-AE4A-4AD2-BE0D-D607F5BC1172}"/>
              </a:ext>
            </a:extLst>
          </p:cNvPr>
          <p:cNvSpPr txBox="1"/>
          <p:nvPr/>
        </p:nvSpPr>
        <p:spPr>
          <a:xfrm>
            <a:off x="6716480" y="2492829"/>
            <a:ext cx="3864433"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KERNEL:</a:t>
            </a:r>
          </a:p>
          <a:p>
            <a:r>
              <a:rPr lang="en-US" dirty="0" err="1">
                <a:latin typeface="Arial" panose="020B0604020202020204" pitchFamily="34" charset="0"/>
                <a:cs typeface="Arial" panose="020B0604020202020204" pitchFamily="34" charset="0"/>
              </a:rPr>
              <a:t>do_syscall_k</a:t>
            </a:r>
            <a:r>
              <a:rPr lang="en-US" dirty="0">
                <a:latin typeface="Arial" panose="020B0604020202020204" pitchFamily="34" charset="0"/>
                <a:cs typeface="Arial" panose="020B0604020202020204" pitchFamily="34" charset="0"/>
              </a:rPr>
              <a:t>(int id,  void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system_call</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SAVE_ALL</a:t>
            </a:r>
          </a:p>
          <a:p>
            <a:r>
              <a:rPr lang="en-US" dirty="0">
                <a:latin typeface="Arial" panose="020B0604020202020204" pitchFamily="34" charset="0"/>
                <a:cs typeface="Arial" panose="020B0604020202020204" pitchFamily="34" charset="0"/>
              </a:rPr>
              <a:t>SET_KERNEL_SEGS</a:t>
            </a:r>
          </a:p>
          <a:p>
            <a:r>
              <a:rPr lang="en-US" dirty="0">
                <a:latin typeface="Arial" panose="020B0604020202020204" pitchFamily="34" charset="0"/>
                <a:cs typeface="Arial" panose="020B0604020202020204" pitchFamily="34" charset="0"/>
              </a:rPr>
              <a:t>push %</a:t>
            </a:r>
            <a:r>
              <a:rPr lang="en-US" dirty="0" err="1">
                <a:latin typeface="Arial" panose="020B0604020202020204" pitchFamily="34" charset="0"/>
                <a:cs typeface="Arial" panose="020B0604020202020204" pitchFamily="34" charset="0"/>
              </a:rPr>
              <a:t>ecx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push %</a:t>
            </a:r>
            <a:r>
              <a:rPr lang="en-US" dirty="0" err="1">
                <a:latin typeface="Arial" panose="020B0604020202020204" pitchFamily="34" charset="0"/>
                <a:cs typeface="Arial" panose="020B0604020202020204" pitchFamily="34" charset="0"/>
              </a:rPr>
              <a:t>eax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call </a:t>
            </a:r>
            <a:r>
              <a:rPr lang="en-US" dirty="0" err="1">
                <a:latin typeface="Arial" panose="020B0604020202020204" pitchFamily="34" charset="0"/>
                <a:cs typeface="Arial" panose="020B0604020202020204" pitchFamily="34" charset="0"/>
              </a:rPr>
              <a:t>do_syscall_k</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add $8, %</a:t>
            </a:r>
            <a:r>
              <a:rPr lang="en-US" dirty="0" err="1">
                <a:latin typeface="Arial" panose="020B0604020202020204" pitchFamily="34" charset="0"/>
                <a:cs typeface="Arial" panose="020B0604020202020204" pitchFamily="34" charset="0"/>
              </a:rPr>
              <a:t>esp</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RESTORE_ALL_EXCEPT_EAX</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5A19E88-5D13-4851-B26C-BFCEBD6E72E2}"/>
              </a:ext>
            </a:extLst>
          </p:cNvPr>
          <p:cNvSpPr txBox="1"/>
          <p:nvPr/>
        </p:nvSpPr>
        <p:spPr>
          <a:xfrm>
            <a:off x="3102428" y="4212770"/>
            <a:ext cx="3374569" cy="2585323"/>
          </a:xfrm>
          <a:prstGeom prst="rect">
            <a:avLst/>
          </a:prstGeom>
          <a:noFill/>
        </p:spPr>
        <p:txBody>
          <a:bodyPr wrap="square" rtlCol="0">
            <a:spAutoFit/>
          </a:bodyPr>
          <a:lstStyle/>
          <a:p>
            <a:r>
              <a:rPr lang="en-US" dirty="0" err="1">
                <a:solidFill>
                  <a:srgbClr val="FF0000"/>
                </a:solidFill>
                <a:latin typeface="Arial" panose="020B0604020202020204" pitchFamily="34" charset="0"/>
                <a:cs typeface="Arial" panose="020B0604020202020204" pitchFamily="34" charset="0"/>
              </a:rPr>
              <a:t>do_syscall_k</a:t>
            </a:r>
            <a:r>
              <a:rPr lang="en-US" dirty="0">
                <a:solidFill>
                  <a:srgbClr val="FF0000"/>
                </a:solidFill>
                <a:latin typeface="Arial" panose="020B0604020202020204" pitchFamily="34" charset="0"/>
                <a:cs typeface="Arial" panose="020B0604020202020204" pitchFamily="34" charset="0"/>
              </a:rPr>
              <a:t> is a kernel's routine. It takes the system call identifier and user pointer as input. </a:t>
            </a:r>
          </a:p>
          <a:p>
            <a:r>
              <a:rPr lang="en-US" dirty="0" err="1">
                <a:solidFill>
                  <a:srgbClr val="FF0000"/>
                </a:solidFill>
                <a:latin typeface="Arial" panose="020B0604020202020204" pitchFamily="34" charset="0"/>
                <a:cs typeface="Arial" panose="020B0604020202020204" pitchFamily="34" charset="0"/>
              </a:rPr>
              <a:t>system_call</a:t>
            </a:r>
            <a:r>
              <a:rPr lang="en-US" dirty="0">
                <a:solidFill>
                  <a:srgbClr val="FF0000"/>
                </a:solidFill>
                <a:latin typeface="Arial" panose="020B0604020202020204" pitchFamily="34" charset="0"/>
                <a:cs typeface="Arial" panose="020B0604020202020204" pitchFamily="34" charset="0"/>
              </a:rPr>
              <a:t> is the handler corresponding to vector 128. </a:t>
            </a:r>
          </a:p>
          <a:p>
            <a:r>
              <a:rPr lang="en-US" dirty="0">
                <a:solidFill>
                  <a:srgbClr val="FF0000"/>
                </a:solidFill>
                <a:latin typeface="Arial" panose="020B0604020202020204" pitchFamily="34" charset="0"/>
                <a:cs typeface="Arial" panose="020B0604020202020204" pitchFamily="34" charset="0"/>
              </a:rPr>
              <a:t>The </a:t>
            </a:r>
            <a:r>
              <a:rPr lang="en-US" dirty="0" err="1">
                <a:solidFill>
                  <a:srgbClr val="FF0000"/>
                </a:solidFill>
                <a:latin typeface="Arial" panose="020B0604020202020204" pitchFamily="34" charset="0"/>
                <a:cs typeface="Arial" panose="020B0604020202020204" pitchFamily="34" charset="0"/>
              </a:rPr>
              <a:t>system_call</a:t>
            </a:r>
            <a:r>
              <a:rPr lang="en-US" dirty="0">
                <a:solidFill>
                  <a:srgbClr val="FF0000"/>
                </a:solidFill>
                <a:latin typeface="Arial" panose="020B0604020202020204" pitchFamily="34" charset="0"/>
                <a:cs typeface="Arial" panose="020B0604020202020204" pitchFamily="34" charset="0"/>
              </a:rPr>
              <a:t> routine calls </a:t>
            </a:r>
            <a:r>
              <a:rPr lang="en-US" dirty="0" err="1">
                <a:solidFill>
                  <a:srgbClr val="FF0000"/>
                </a:solidFill>
                <a:latin typeface="Arial" panose="020B0604020202020204" pitchFamily="34" charset="0"/>
                <a:cs typeface="Arial" panose="020B0604020202020204" pitchFamily="34" charset="0"/>
              </a:rPr>
              <a:t>do_syscall_k</a:t>
            </a:r>
            <a:r>
              <a:rPr lang="en-US" dirty="0">
                <a:solidFill>
                  <a:srgbClr val="FF0000"/>
                </a:solidFill>
                <a:latin typeface="Arial" panose="020B0604020202020204" pitchFamily="34" charset="0"/>
                <a:cs typeface="Arial" panose="020B0604020202020204" pitchFamily="34" charset="0"/>
              </a:rPr>
              <a:t> and passes the user's values as arguments.</a:t>
            </a:r>
          </a:p>
        </p:txBody>
      </p:sp>
    </p:spTree>
    <p:extLst>
      <p:ext uri="{BB962C8B-B14F-4D97-AF65-F5344CB8AC3E}">
        <p14:creationId xmlns:p14="http://schemas.microsoft.com/office/powerpoint/2010/main" val="432379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2497</TotalTime>
  <Words>3927</Words>
  <Application>Microsoft Office PowerPoint</Application>
  <PresentationFormat>Widescreen</PresentationFormat>
  <Paragraphs>557</Paragraphs>
  <Slides>45</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PowerPoint Presentation</vt:lpstr>
      <vt:lpstr>Today’s topics</vt:lpstr>
      <vt:lpstr>Interrupt handler</vt:lpstr>
      <vt:lpstr>system call</vt:lpstr>
      <vt:lpstr>system call</vt:lpstr>
      <vt:lpstr>system call</vt:lpstr>
      <vt:lpstr>system call</vt:lpstr>
      <vt:lpstr>system call</vt:lpstr>
      <vt:lpstr>system call</vt:lpstr>
      <vt:lpstr>do_syscall_k</vt:lpstr>
      <vt:lpstr>receive</vt:lpstr>
      <vt:lpstr>copy_from_user</vt:lpstr>
      <vt:lpstr>user_to_kernel</vt:lpstr>
      <vt:lpstr>user_to_kernel</vt:lpstr>
      <vt:lpstr>User pointers in kernel</vt:lpstr>
      <vt:lpstr>Assignment-1</vt:lpstr>
      <vt:lpstr>Kernel module</vt:lpstr>
      <vt:lpstr>Kernel module</vt:lpstr>
      <vt:lpstr>Kernel module</vt:lpstr>
      <vt:lpstr>klib</vt:lpstr>
      <vt:lpstr>Debugging</vt:lpstr>
      <vt:lpstr>Assignment-1</vt:lpstr>
      <vt:lpstr>Assignment-1</vt:lpstr>
      <vt:lpstr>Assignment-1</vt:lpstr>
      <vt:lpstr>Paging</vt:lpstr>
      <vt:lpstr>MMU</vt:lpstr>
      <vt:lpstr>MMU</vt:lpstr>
      <vt:lpstr>MMU</vt:lpstr>
      <vt:lpstr>Example</vt:lpstr>
      <vt:lpstr>MMU</vt:lpstr>
      <vt:lpstr>MMU</vt:lpstr>
      <vt:lpstr>MMU</vt:lpstr>
      <vt:lpstr>MMU</vt:lpstr>
      <vt:lpstr>Paging hardware</vt:lpstr>
      <vt:lpstr>Paging hardware</vt:lpstr>
      <vt:lpstr>Offsets</vt:lpstr>
      <vt:lpstr>Page table</vt:lpstr>
      <vt:lpstr>Page table</vt:lpstr>
      <vt:lpstr>Page table</vt:lpstr>
      <vt:lpstr>Page table</vt:lpstr>
      <vt:lpstr>Page table</vt:lpstr>
      <vt:lpstr>PPN</vt:lpstr>
      <vt:lpstr>Page table entry</vt:lpstr>
      <vt:lpstr>Page table</vt:lpstr>
      <vt:lpstr>Page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449</cp:revision>
  <cp:lastPrinted>2020-01-06T12:49:31Z</cp:lastPrinted>
  <dcterms:created xsi:type="dcterms:W3CDTF">2020-01-04T14:42:09Z</dcterms:created>
  <dcterms:modified xsi:type="dcterms:W3CDTF">2021-02-02T11:21:09Z</dcterms:modified>
</cp:coreProperties>
</file>