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8.xml" ContentType="application/inkml+xml"/>
  <Override PartName="/ppt/notesSlides/notesSlide14.xml" ContentType="application/vnd.openxmlformats-officedocument.presentationml.notesSlide+xml"/>
  <Override PartName="/ppt/ink/ink9.xml" ContentType="application/inkml+xml"/>
  <Override PartName="/ppt/notesSlides/notesSlide15.xml" ContentType="application/vnd.openxmlformats-officedocument.presentationml.notesSlide+xml"/>
  <Override PartName="/ppt/ink/ink10.xml" ContentType="application/inkml+xml"/>
  <Override PartName="/ppt/notesSlides/notesSlide16.xml" ContentType="application/vnd.openxmlformats-officedocument.presentationml.notesSlide+xml"/>
  <Override PartName="/ppt/ink/ink1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3.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4.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5.xml" ContentType="application/inkml+xml"/>
  <Override PartName="/ppt/notesSlides/notesSlide27.xml" ContentType="application/vnd.openxmlformats-officedocument.presentationml.notesSlide+xml"/>
  <Override PartName="/ppt/ink/ink16.xml" ContentType="application/inkml+xml"/>
  <Override PartName="/ppt/notesSlides/notesSlide28.xml" ContentType="application/vnd.openxmlformats-officedocument.presentationml.notesSlide+xml"/>
  <Override PartName="/ppt/ink/ink17.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8.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9.xml" ContentType="application/inkml+xml"/>
  <Override PartName="/ppt/notesSlides/notesSlide34.xml" ContentType="application/vnd.openxmlformats-officedocument.presentationml.notesSlide+xml"/>
  <Override PartName="/ppt/ink/ink20.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21.xml" ContentType="application/inkml+xml"/>
  <Override PartName="/ppt/notesSlides/notesSlide37.xml" ContentType="application/vnd.openxmlformats-officedocument.presentationml.notesSlide+xml"/>
  <Override PartName="/ppt/ink/ink22.xml" ContentType="application/inkml+xml"/>
  <Override PartName="/ppt/notesSlides/notesSlide38.xml" ContentType="application/vnd.openxmlformats-officedocument.presentationml.notesSlide+xml"/>
  <Override PartName="/ppt/ink/ink23.xml" ContentType="application/inkml+xml"/>
  <Override PartName="/ppt/notesSlides/notesSlide39.xml" ContentType="application/vnd.openxmlformats-officedocument.presentationml.notesSlide+xml"/>
  <Override PartName="/ppt/ink/ink24.xml" ContentType="application/inkml+xml"/>
  <Override PartName="/ppt/notesSlides/notesSlide40.xml" ContentType="application/vnd.openxmlformats-officedocument.presentationml.notesSlide+xml"/>
  <Override PartName="/ppt/ink/ink25.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26.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27.xml" ContentType="application/inkml+xml"/>
  <Override PartName="/ppt/notesSlides/notesSlide46.xml" ContentType="application/vnd.openxmlformats-officedocument.presentationml.notesSlide+xml"/>
  <Override PartName="/ppt/ink/ink28.xml" ContentType="application/inkml+xml"/>
  <Override PartName="/ppt/notesSlides/notesSlide47.xml" ContentType="application/vnd.openxmlformats-officedocument.presentationml.notesSlide+xml"/>
  <Override PartName="/ppt/ink/ink29.xml" ContentType="application/inkml+xml"/>
  <Override PartName="/ppt/notesSlides/notesSlide48.xml" ContentType="application/vnd.openxmlformats-officedocument.presentationml.notesSlide+xml"/>
  <Override PartName="/ppt/ink/ink30.xml" ContentType="application/inkml+xml"/>
  <Override PartName="/ppt/notesSlides/notesSlide49.xml" ContentType="application/vnd.openxmlformats-officedocument.presentationml.notesSlide+xml"/>
  <Override PartName="/ppt/ink/ink31.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ink/ink32.xml" ContentType="application/inkml+xml"/>
  <Override PartName="/ppt/notesSlides/notesSlide55.xml" ContentType="application/vnd.openxmlformats-officedocument.presentationml.notesSlide+xml"/>
  <Override PartName="/ppt/ink/ink33.xml" ContentType="application/inkml+xml"/>
  <Override PartName="/ppt/notesSlides/notesSlide56.xml" ContentType="application/vnd.openxmlformats-officedocument.presentationml.notesSlide+xml"/>
  <Override PartName="/ppt/ink/ink34.xml" ContentType="application/inkml+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ink/ink35.xml" ContentType="application/inkml+xml"/>
  <Override PartName="/ppt/notesSlides/notesSlide59.xml" ContentType="application/vnd.openxmlformats-officedocument.presentationml.notesSlide+xml"/>
  <Override PartName="/ppt/ink/ink36.xml" ContentType="application/inkml+xml"/>
  <Override PartName="/ppt/notesSlides/notesSlide60.xml" ContentType="application/vnd.openxmlformats-officedocument.presentationml.notesSlide+xml"/>
  <Override PartName="/ppt/ink/ink37.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ink/ink38.xml" ContentType="application/inkml+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574" r:id="rId3"/>
    <p:sldId id="681" r:id="rId4"/>
    <p:sldId id="680" r:id="rId5"/>
    <p:sldId id="816" r:id="rId6"/>
    <p:sldId id="685" r:id="rId7"/>
    <p:sldId id="686" r:id="rId8"/>
    <p:sldId id="687" r:id="rId9"/>
    <p:sldId id="682" r:id="rId10"/>
    <p:sldId id="688" r:id="rId11"/>
    <p:sldId id="689" r:id="rId12"/>
    <p:sldId id="691" r:id="rId13"/>
    <p:sldId id="819" r:id="rId14"/>
    <p:sldId id="762" r:id="rId15"/>
    <p:sldId id="693" r:id="rId16"/>
    <p:sldId id="763" r:id="rId17"/>
    <p:sldId id="697" r:id="rId18"/>
    <p:sldId id="699" r:id="rId19"/>
    <p:sldId id="700" r:id="rId20"/>
    <p:sldId id="702" r:id="rId21"/>
    <p:sldId id="820" r:id="rId22"/>
    <p:sldId id="825" r:id="rId23"/>
    <p:sldId id="826" r:id="rId24"/>
    <p:sldId id="732" r:id="rId25"/>
    <p:sldId id="731" r:id="rId26"/>
    <p:sldId id="734" r:id="rId27"/>
    <p:sldId id="735" r:id="rId28"/>
    <p:sldId id="736" r:id="rId29"/>
    <p:sldId id="827" r:id="rId30"/>
    <p:sldId id="738" r:id="rId31"/>
    <p:sldId id="739" r:id="rId32"/>
    <p:sldId id="740" r:id="rId33"/>
    <p:sldId id="741" r:id="rId34"/>
    <p:sldId id="742" r:id="rId35"/>
    <p:sldId id="743" r:id="rId36"/>
    <p:sldId id="744" r:id="rId37"/>
    <p:sldId id="745" r:id="rId38"/>
    <p:sldId id="746" r:id="rId39"/>
    <p:sldId id="710" r:id="rId40"/>
    <p:sldId id="711" r:id="rId41"/>
    <p:sldId id="712" r:id="rId42"/>
    <p:sldId id="787" r:id="rId43"/>
    <p:sldId id="788" r:id="rId44"/>
    <p:sldId id="829" r:id="rId45"/>
    <p:sldId id="789" r:id="rId46"/>
    <p:sldId id="790" r:id="rId47"/>
    <p:sldId id="791" r:id="rId48"/>
    <p:sldId id="792" r:id="rId49"/>
    <p:sldId id="793" r:id="rId50"/>
    <p:sldId id="794" r:id="rId51"/>
    <p:sldId id="796" r:id="rId52"/>
    <p:sldId id="797" r:id="rId53"/>
    <p:sldId id="830" r:id="rId54"/>
    <p:sldId id="847" r:id="rId55"/>
    <p:sldId id="831" r:id="rId56"/>
    <p:sldId id="848" r:id="rId57"/>
    <p:sldId id="832" r:id="rId58"/>
    <p:sldId id="833" r:id="rId59"/>
    <p:sldId id="834" r:id="rId60"/>
    <p:sldId id="835" r:id="rId61"/>
    <p:sldId id="836" r:id="rId62"/>
    <p:sldId id="837" r:id="rId63"/>
    <p:sldId id="849" r:id="rId64"/>
    <p:sldId id="85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10:31.636"/>
    </inkml:context>
    <inkml:brush xml:id="br0">
      <inkml:brushProperty name="width" value="0.05292" units="cm"/>
      <inkml:brushProperty name="height" value="0.05292" units="cm"/>
      <inkml:brushProperty name="color" value="#FF0000"/>
    </inkml:brush>
  </inkml:definitions>
  <inkml:trace contextRef="#ctx0" brushRef="#br0">22490 5362 0,'-177'-35'78,"354"70"-78,-371-70 16,194 17-16,17 18 31,1-17-15,17 17-1,18 0 1,-18 0-1,-17 17-15</inkml:trace>
  <inkml:trace contextRef="#ctx0" brushRef="#br0" timeOffset="1650.16">21555 10372 0,'0'0'16,"17"-18"-16,19 0 15,-19 18 1,1 0-1,-18-17 17,-35 34-1,17 1-15,-17-18-1,-36 18 1,1-1-1,-1-17 1,53 0-16,-17-17 16,0-1-1,35-17 1,17 17 0,19 0-1,-19 18-15,36-17 16,18 17-1,-18 17 17,-53 54-17,0-18 1,-71 35 0,-17-17-1,0-18 1,17-18-1,54-35 1,-1 0 0,18-35-1,18 17 1,17 0 0,35 18-1,19 18 1,-1 0 15,-53-1-15,0 1-16</inkml:trace>
  <inkml:trace contextRef="#ctx0" brushRef="#br0" timeOffset="2350.17">21943 10425 0,'0'0'16,"0"-18"-16,0-17 16,0-1-1,-18 19 1,18-1-1,-35 18 32,17 18-31,1-1 0,-1 1-16,-17 17 15,-18 36 1,35 17-1,18-17 1,18-36 0,35-17-1,-18-1 1,0-52 0,-17 0-1,0-1 1,-18 1-1,0 17 17,0 1-17,17 17 1,18-18 0,36 18-1,0 0 1,-1 18-1,-52-1 1,-1 36 0,-34-17-1,-19-1 1,19-17 0,-1-36-1,18 0 1</inkml:trace>
  <inkml:trace contextRef="#ctx0" brushRef="#br0" timeOffset="3154.06">22278 10389 0,'0'0'16,"0"-35"0,18 17-1,-18 36 16,17 0-15,-17 17 0,18 18-1,-1-35-15,1 70 16,0-53 0,-1 0-1,-17-52 16,0-1-15,0-17 0,-17-53-1,-19 17 1,19 18 0,-1 18-1,18 17-15,0 0 16,0 1-1,35-1 1,1 18 0,34-17-1,-34 17-15,-1 17 16,0 1 0,-35 35-1,0-18 1,-18-35-1,-17 35 1,-18 18 0,18-35-1,0-18 1,35-18 15,35 18-15,18 0-1,0 0 1,-18 0-16,53 36 16,-35-1-1,-17 18 1,-36 0 0,-53-18-1,35-17 1,-35-18-16,-35 17 31,35-34-15,0-19-1</inkml:trace>
  <inkml:trace contextRef="#ctx0" brushRef="#br0" timeOffset="44198.12">26017 13670 0,'0'-18'16,"-17"1"-1,-1-18 1,0-1-1,1 19 1,17-1-16,0 0 16,17 18 15,-17 18-15,0 0-16,0 52 15,0 1 1,-17 35-1,-18-1 1,35 1 0,0-70-1,17 16 17,1-52-32</inkml:trace>
  <inkml:trace contextRef="#ctx0" brushRef="#br0" timeOffset="44614.64">26264 13670 0,'0'-18'16,"0"36"-16,0-53 0,0 17 15,-35-17 1,17 35-1,1 18 1,-1-1-16,-17 18 16,-53 18 15,-1 18-15,19-36-1,35 1 1,35-19-1,35-17 17,-17 0-32,34 0 15,-34 0-15,53 0 16,34 35 0,-34 18-1,0-17 1,-54-19-1</inkml:trace>
  <inkml:trace contextRef="#ctx0" brushRef="#br0" timeOffset="45133.98">26547 13635 0,'0'0'0,"0"-18"0,0 1 15,-18-1 1,0 18 0,1 0-1,17 18 17,0 17-17,0 18 1,0 0-1,0-18-15,0 18 16,17 17 0,1-17-1,0-17 1,-1-36 0,36 0-1,18-18 1,-1-17-1,18-1 1</inkml:trace>
  <inkml:trace contextRef="#ctx0" brushRef="#br0" timeOffset="45365.46">26529 13811 0,'0'-17'0,"18"-1"32,-1 18-32,36-18 15,18 1 1,-36 17-1</inkml:trace>
  <inkml:trace contextRef="#ctx0" brushRef="#br0" timeOffset="45566.55">26582 13547 0,'0'0'0,"-35"-36"16,35 19 0,17-1-1,18 0 1,71 1 0</inkml:trace>
  <inkml:trace contextRef="#ctx0" brushRef="#br0" timeOffset="46316.17">27023 13511 0,'17'-17'15,"-34"34"-15,34-70 16,-17 36-16,18-18 16,-18 70 15,0 18-15,0-18-16,0 36 15,-18-19-15,18 19 16,0 17-1,18-35 17,-18-35-17,18-1 1,-18-52 0,0-35-1,-18-1 1,18 53-16,0-52 15,0-36 1,35 35 0,18 19-1,35 52 1,-35 0 0,36 35-1,-72 35 1,-34 19-1,-72-19 17,19-35-17,-18 18 1,17-53 0,53 0-1,36 0 16,53 0-15,17 36 0,-35-19-1,-18 1-15,18 0 16,-18-1 0</inkml:trace>
  <inkml:trace contextRef="#ctx0" brushRef="#br0" timeOffset="47067.3">27570 13529 0,'0'0'0,"-18"-18"0,18 1 16,-18 17 0,18-18-1,18 0 1,0 36 15,-18 17-31,0 18 16,0 35-1,17 1 1,-17-36 15,18-36-31,-18 1 16,0 0 0,0-71 15,0-18-16,0 36-15,0-36 16,17-17 0,-17 35-1,18 71 1,-18-1 0,35 72-1,18-1 1,36 0 15,-37-35-15,-16-53-1,-19 0-15,1 0 16,17-71 0,-17-52-1,-18-18 1,-18 53-1,-17 17 1,17 53 0,1 54-1,-1-1 1,18-17-16</inkml:trace>
  <inkml:trace contextRef="#ctx0" brushRef="#br0" timeOffset="47451.12">28134 13353 0,'0'0'0,"0"-18"15,18-17 1,-1 17-1,-17 0 1,0 54 0,0 34-1,18 36 1,-18 0 0,0-36-1,0 19 1,0-54-1,53-17 1,0-18 15,0-18-15,-36 0-16,19-17 16,-36 17-16</inkml:trace>
  <inkml:trace contextRef="#ctx0" brushRef="#br0" timeOffset="47667.51">28116 13635 0,'0'-18'0,"0"36"0,0-53 15,18 17 1,35 0-1,-18 1 17,1 17-32,16-18 15,-34 18-15</inkml:trace>
  <inkml:trace contextRef="#ctx0" brushRef="#br0" timeOffset="48218.71">28134 13282 0,'0'-18'16,"18"18"0,-1 0-1,36-17 1,18 17 0,-54 0-16,54-18 15,0 18-15</inkml:trace>
  <inkml:trace contextRef="#ctx0" brushRef="#br0" timeOffset="48819.31">28540 13212 0,'0'-18'16,"0"36"-16,0-54 0,17 54 47,-17 17-31,0 53-1,0 18 1,-17 35 15,17-70-15,0-36-16,0 18 15,17-35-15,1-1 16,35 1 0,53-36-1,0-35 1,-54 18-1,19 17 1,-53 1 0,-36 17-1,0 17 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34:09.416"/>
    </inkml:context>
    <inkml:brush xml:id="br0">
      <inkml:brushProperty name="width" value="0.05292" units="cm"/>
      <inkml:brushProperty name="height" value="0.05292" units="cm"/>
      <inkml:brushProperty name="color" value="#FF0000"/>
    </inkml:brush>
  </inkml:definitions>
  <inkml:trace contextRef="#ctx0" brushRef="#br0">3034 10231 0,'-18'0'47,"1"0"-31,-1 0-16,0 17 15,1-17 1,34 0 31,1 0-31,0 0-1,17 0-15,18 0 16,88-17-1,53 17 1,-71 0 0,-70-18-16,53 18 15,18 0 1,-19 0 0,-16 0-1,-19-18 1,-34 18-16,16-17 15,1 17 1,-35 0 15,0 0-15,-1 0 0,-34-18 30,-1 18-30,0 0 0</inkml:trace>
  <inkml:trace contextRef="#ctx0" brushRef="#br0" timeOffset="2005.41">22278 8079 0,'0'0'15,"-18"0"-15,1 0 31,-1 0-31,-17 17 16,17-17 15,0 0-15,1 0 0,34 0 46,1 0-46,0 0-1,-1 0 1,1 0-16,70 18 16,-35-18-1,18 0 16,-1 0-15,-17 0 0,-35 0-1,-36 0 79,18 18-78</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34:30.929"/>
    </inkml:context>
    <inkml:brush xml:id="br0">
      <inkml:brushProperty name="width" value="0.05292" units="cm"/>
      <inkml:brushProperty name="height" value="0.05292" units="cm"/>
      <inkml:brushProperty name="color" value="#FF0000"/>
    </inkml:brush>
  </inkml:definitions>
  <inkml:trace contextRef="#ctx0" brushRef="#br0">21361 8308 0,'0'18'16,"-18"-18"30,0 0-30,1 0 0,34 0 46,1 0-46,0 0-1,-1 0 1,1 0-16,53 0 16,17 0-1,-35 0 1,0 0 0,-18 0-1,-18 0 1,-34 0 31,-1 0-32</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35:11.120"/>
    </inkml:context>
    <inkml:brush xml:id="br0">
      <inkml:brushProperty name="width" value="0.05292" units="cm"/>
      <inkml:brushProperty name="height" value="0.05292" units="cm"/>
      <inkml:brushProperty name="color" value="#FF0000"/>
    </inkml:brush>
  </inkml:definitions>
  <inkml:trace contextRef="#ctx0" brushRef="#br0">8714 16351 0,'0'-17'31,"17"17"-15,1 0 30,0 0-30,-18 17 0,35-17-1,-18 0 1,1 18-16,53-18 16,-18 0-1,17 0 1,1 0-1,-36 0 1,-17 0 0,-1 0-1,-34 0 17,-1 0-1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36:06.169"/>
    </inkml:context>
    <inkml:brush xml:id="br0">
      <inkml:brushProperty name="width" value="0.05292" units="cm"/>
      <inkml:brushProperty name="height" value="0.05292" units="cm"/>
      <inkml:brushProperty name="color" value="#FF0000"/>
    </inkml:brush>
  </inkml:definitions>
  <inkml:trace contextRef="#ctx0" brushRef="#br0">12241 5697 0,'-17'-17'15,"34"34"-15,-52-52 0,17 35 0,1-18 16,-18 18-1,17-17 1,-35 17 0,-18 0 15,1 0-15,-1 17-1,54-17 1,34 0 15,1 0-31,35 18 16,88-18-1,71 18 1,-18-18 0,-88 0-1,-71 0-15,35 17 16,-17-17-1,-17 0 1,-54 0 78,0 0-79,1 0 1,-1 0 0</inkml:trace>
  <inkml:trace contextRef="#ctx0" brushRef="#br0" timeOffset="1431.95">29845 5521 0,'0'-18'0,"0"36"0,-18-36 15,18 1 1,-17 17 15,-1 0-15,0 0-1,18 17 1,18-17 15,0 0-15,17 0-16,88 0 16,1 0-1,52 0 1,-52 0-1,-54 18 1,-87-18 31,-1 18-31,0-18-16,1 17 15,-18-17-15</inkml:trace>
  <inkml:trace contextRef="#ctx0" brushRef="#br0" timeOffset="2622.2">12382 7073 0,'0'0'16,"-17"0"-16,17-17 15,-18 17-15,1-18 31,-1 18-15,-17-18 0,17 18-1,0 0 1,36 0 31,17 0-32,1-17-15,122-19 16,-17 1 0,106-18-1,-35 18 1,-141 35 0,-18 0-1,-36 35 1,-52-17 15,0-1-15,-1 1-1</inkml:trace>
  <inkml:trace contextRef="#ctx0" brushRef="#br0" timeOffset="4034.15">30233 6862 0,'-18'-18'0,"1"18"15,-36-18 1,0 1 0,35 17-16,-35-18 31,18 18-16,53 0 32,35 18-31,17-1 0,-17-17-16,35 18 15,-35 0-15,0-18 16,0 17-1,-35-17 1,-36 0 31,0 0-31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37:24.908"/>
    </inkml:context>
    <inkml:brush xml:id="br0">
      <inkml:brushProperty name="width" value="0.05292" units="cm"/>
      <inkml:brushProperty name="height" value="0.05292" units="cm"/>
      <inkml:brushProperty name="color" value="#FF0000"/>
    </inkml:brush>
  </inkml:definitions>
  <inkml:trace contextRef="#ctx0" brushRef="#br0">10460 15169 0,'0'0'0,"0"-17"15,0-1 16,-18 18 1,1 0-17,34 0 48,1 18-48,0-18 1,70 0 0,18 0-1,-18 0 1,-18 0-16,54 0 16,70 0-1,53-18 1,0 1-1,-71 17 1,71-18 0,0 18-1,-18 0 1,-52 0 0,-89 0-16,88 0 31,89 0-16,-1 18 1,-34-1 0,-89-17-1,88 0 1,53 0 0,18 0-1,-106 0 1,88 18-1,-70-1 1,0-17 0,-1 0-1,-34 0 1,-107 0 0,89 0-16,53-17 31,-36 17-16,-35 0 1,-52 0 0,-19-18-1,-35 18 1,-17 0 0,-36 0 46,1 0-46,-1 0-16</inkml:trace>
  <inkml:trace contextRef="#ctx0" brushRef="#br0" timeOffset="2790.43">9525 11959 0,'-18'0'0,"36"0"0,-36-17 16,1 17 0,-1 0-1,0 0 1,1 0-1,34 0 48,1 0-63,17 0 16,36 17-1,-1-17 1,-34 18-16,52-18 15,-53 17-15,53-17 16,89 0 0,17 18-1,0-18 17,-71 0-17,36 0 1,-18 0-1,0 18 1,-35-18 0,-71 0-16,71 0 15,35 0 1,-35 0 0,0 0-1,-53 0 1,53 0-1,0-18 1,17 18 0,-35 0 15,-35 0-31,18-18 16,35 18-1,-18-17 1,-35 17-1,-36 0 1,1 0 0,0-18-1,-1 18 17,-34 0 77,-1 0-109,0 0 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39:25.550"/>
    </inkml:context>
    <inkml:brush xml:id="br0">
      <inkml:brushProperty name="width" value="0.05292" units="cm"/>
      <inkml:brushProperty name="height" value="0.05292" units="cm"/>
      <inkml:brushProperty name="color" value="#FF0000"/>
    </inkml:brush>
  </inkml:definitions>
  <inkml:trace contextRef="#ctx0" brushRef="#br0">19226 12629 0,'0'0'0,"-17"0"32,-1 0-17,0-17 1,1 17-16,-1 0 16,1 0-1,-1 17 1,36-17 15,17 18-15,0-18-1,53 0 1,-35 0 0,35 0-1,71 18 1,-35-18-1,-54 0-15,71 0 16,53 17 0,-53 1-1,-52-18 1,-72 0 0,1 0-16,0 0 15,-36 0 48,0 0-48,1 0-15</inkml:trace>
  <inkml:trace contextRef="#ctx0" brushRef="#br0" timeOffset="2233">10548 5980 0,'0'0'0,"-18"0"16,1 0-1,-1 0 1,1 0 15,-1 0 1,36 0 30,-1 0-31,-17-18-31,35 18 16,36 0 0,-18 0-1,-18 0-15,53 0 16,-35 0-1,53 0 1,-18 0 0,0 0 15,-35 0-15,18 18-1,0-18 1,-54 0-16,1 17 15,17-17 1,-17 0 0,-36 0 77,18-17-77,-18 17 0</inkml:trace>
  <inkml:trace contextRef="#ctx0" brushRef="#br0" timeOffset="5675.56">29827 9701 0,'0'0'0,"0"-17"16,0-1 0,0 36 31,0-1-32,-17 1-15,17 0 0,-36 70 16,19-18 15,-1-34-31,18 34 16,-17 18-1,17-52 1,0 17 0,0-36-1</inkml:trace>
  <inkml:trace contextRef="#ctx0" brushRef="#br0" timeOffset="7177.08">15469 13370 0,'-17'0'0,"17"18"15,-18-18 1,0 0-1,18 18 1,18-18 0,0 0-1,-1 0-15,19 0 16,52 0 0,18-18-1,-1 18 16,-52 0-15,-35 0 0,-36 0 15,18 18-15,-35-18-1,17 0-15</inkml:trace>
  <inkml:trace contextRef="#ctx0" brushRef="#br0" timeOffset="9691.58">16192 14217 0,'-17'0'31,"-1"0"-15,1 0-1,17 18 1,-18-18-1,18 17 1,-18-17 0,36 0 62,0 0-78,-1 18 15,54-18 1,-1 0 0,1 0-1,-18 0-15,70 0 16,-17 0 0,-53 0-1,-18 0 1,-17 0-1,-36 0 64,1 0-64,-1 0-15,0 0 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39:43.998"/>
    </inkml:context>
    <inkml:brush xml:id="br0">
      <inkml:brushProperty name="width" value="0.05292" units="cm"/>
      <inkml:brushProperty name="height" value="0.05292" units="cm"/>
      <inkml:brushProperty name="color" value="#FF0000"/>
    </inkml:brush>
  </inkml:definitions>
  <inkml:trace contextRef="#ctx0" brushRef="#br0">28628 12894 0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0:05.651"/>
    </inkml:context>
    <inkml:brush xml:id="br0">
      <inkml:brushProperty name="width" value="0.05292" units="cm"/>
      <inkml:brushProperty name="height" value="0.05292" units="cm"/>
      <inkml:brushProperty name="color" value="#FF0000"/>
    </inkml:brush>
  </inkml:definitions>
  <inkml:trace contextRef="#ctx0" brushRef="#br0">12612 8079 0,'0'-18'0,"-18"18"15,1-18-15,-19-17 16,1 17 0,-18 1-1,18 17 1,-1 0 0,19 0-1,34 17 16,36 1-15,18-18 0,-18 18-16,106-18 31,35 0-15,-53 0-1,18 0 1,-54 0-1,-52 0 1,-35 0 0,-36 0 31,1 0-16,-1 0 47,36 17-16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0:17.621"/>
    </inkml:context>
    <inkml:brush xml:id="br0">
      <inkml:brushProperty name="width" value="0.05292" units="cm"/>
      <inkml:brushProperty name="height" value="0.05292" units="cm"/>
      <inkml:brushProperty name="color" value="#FF0000"/>
    </inkml:brush>
  </inkml:definitions>
  <inkml:trace contextRef="#ctx0" brushRef="#br0">20708 12012 0,'0'0'0,"-18"0"15,1 0-15,-1 0 16,1 0 31,-1 18-16,0-18 0,1 17-31,-1-17 16,0 0 15,36 0 47,0 0-62,-1 0-16,1 0 16,17 0-16,53 0 15,36-17 1,-36 17 0,18-18-1,0 0 16,-36 18-15,18-17 0,36-1-1,-1 1 1,-52 17 0,-36 0-16,36 0 15,17 0 1,-53 0-1,1 0 1,-19 0 0,1 0-1,-1 0 1,-34 0 93,-1 0-77,1 17-17,-1-17-15,0 0 16,1 18-16</inkml:trace>
  <inkml:trace contextRef="#ctx0" brushRef="#br0" timeOffset="5304.62">23724 12859 0,'-17'0'0,"34"0"16,-52-36-16,17 1 16,1 18-16,-36-19 15,0 19 1,35-1 0,36 18 15,52 18-16,-34-18 1,52 0 0,106 0-16,35 0 31,1 0-15,-54 0-1,-105-18 1,17 18-1,-71 0 1,1 0 0,0 0-1,-36 0 95</inkml:trace>
  <inkml:trace contextRef="#ctx0" brushRef="#br0" timeOffset="5857.06">24571 12506 0,'-18'0'0,"18"-18"15,18 36-15,-53-36 0,-1 1 16,1-1-16,18 18 31,-19-18-15,54 18 15,17 18-31,18-18 16,53 18-1,-53-1-15,70 1 16,71 0 0,-70 17-1,-71-17 1,-53-1 0,-18 1 15,0-18-31,-17 35 0,0-17 15,-53 17 1,-18 0 15,0 1-15,53-36 0,0 17-1,36-17-15</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0:46.258"/>
    </inkml:context>
    <inkml:brush xml:id="br0">
      <inkml:brushProperty name="width" value="0.05292" units="cm"/>
      <inkml:brushProperty name="height" value="0.05292" units="cm"/>
      <inkml:brushProperty name="color" value="#FF0000"/>
    </inkml:brush>
  </inkml:definitions>
  <inkml:trace contextRef="#ctx0" brushRef="#br0">9155 8326 0,'-18'0'15,"36"0"-15,-54 0 0,19 0 16,34 0 31,1 0-32,0 0 1,-1 0-16,36 0 16,0 0-1,18 0 1,17 0 0,-18 0-1,19 0 1,-54 0-16,18 0 15,17 0 1,-34 0 0,34 0-1,18 0 1,1 0 15,-19 0-15,1 0-1,-36 17 1,18-17 0,0 18-1,-18-18 1,-17 0-16,-1 0 16,36 17-1,-35-17 1,0 0-1,-36 0 48,0 0-47,1 0-1,-1 0-15,0 0 31,1 0-15,-1 0-16</inkml:trace>
  <inkml:trace contextRef="#ctx0" brushRef="#br0" timeOffset="534.09">10089 8220 0,'0'0'15,"-17"0"-15,17 17 47,17-17-16,1 0-15,0 18-16,17-18 16,-17 0-16,87 18 15,-52-1 1,18 1-1,-18-18 1,-35 18 0,-18-1 15,-18 1-15,0-1-1,-35 1 1,18 0-1,0-1-15,-1-17 16,-16 18 0,16 0-1</inkml:trace>
  <inkml:trace contextRef="#ctx0" brushRef="#br0" timeOffset="12227.99">24571 14852 0,'-18'-18'16,"1"18"-1,-1 0 1,0 0 0,1 0-1,-18 0 1,17 18-1,0-18-15,-17 0 16,17 0 0,1 0-1,34 0 32,19 0-31,-1-18-1,0 18 1,89-17 0,-36 17-1,-35 0-15,35-18 16,-35 18-16,35 0 16,0 0-1,-35 0 1,-35 0-16,-1 0 15,1 0-15,0 18 16,-36-18 31,0 17-47,-35-17 16,1 18-1,16-18 1</inkml:trace>
  <inkml:trace contextRef="#ctx0" brushRef="#br0" timeOffset="12695.22">24977 14658 0,'-18'-18'15,"-17"18"1,17 0 15,36 0-15,-18 18-1,35-18-15,18 35 16,0-17 0,-18-1-1,53 1 1,-35 17 0,-17-17-1,-72 0 16,19-1-31,-36 1 16,-71 17 0,18 0-1,53-17 1,1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13:00.438"/>
    </inkml:context>
    <inkml:brush xml:id="br0">
      <inkml:brushProperty name="width" value="0.05292" units="cm"/>
      <inkml:brushProperty name="height" value="0.05292" units="cm"/>
      <inkml:brushProperty name="color" value="#FF0000"/>
    </inkml:brush>
  </inkml:definitions>
  <inkml:trace contextRef="#ctx0" brushRef="#br0">30603 15822 0,'0'0'16,"-17"0"15,34 0 32,1 18-32,0-18-31,-18 17 15,35 1 1,-17 0 0,-18-1-16,0 19 15,0-19-15,0 18 16,-18 36 0,18 0-1,0-1 1,0-52-1,35 35 17,1-36-17,17-17 1,-18-17 0,-18 17-1,-17-18 1,-35 18 15,35 18-31,-35-1 16,0 36-1,17 0 1,18-18 0,0-17-16,18 35 15,17 18 1,0-19-1,0 19 1,-17-36 0,-18 18 15,-53-17-15,0-1-1,-17-18 1,-1 1-1,18 0 1,18-18 0,17 0-1,18-36 1</inkml:trace>
  <inkml:trace contextRef="#ctx0" brushRef="#br0" timeOffset="613.91">31044 16192 0,'0'-17'31,"0"-1"-16,18 18 1,0 0 0,-18 18-16,35-1 15,-17-17-15,17 36 16,18 17 0,0 0-1,-18-18 1,0 0 15,-17-17-15</inkml:trace>
  <inkml:trace contextRef="#ctx0" brushRef="#br0" timeOffset="1165.27">31344 16122 0,'0'-18'16,"0"1"0,0-1 15,0 36 16,-17-18-32,-1 17 1,0 19 0,-35-1-1,18 0 1,18-17-16,-19 35 15,-17 0 1,18 0 0,17-36-1,1 1 1,17-1 0</inkml:trace>
  <inkml:trace contextRef="#ctx0" brushRef="#br0" timeOffset="43160.44">31838 11042 0,'-17'0'0,"17"-18"16,-18 18 15,18-17-31,18 17 94,-18 17-47,-18-17-31,0 18-1,1 0 1,-1-18-1,0 17 1,-17-17 0,17-17-1,-17-1 1,18 0 0,17 1-1,0-19 1,17 19-1,1-1 1,-1 18-16,1 0 16,0 0-16,17 0 15,0 35 1,1 18 0,-36 0-1,-36 18 1,-70 17 15,54-53-15,-37 1-1,54-19 1,17-17-16,1 18 16,-1-36-1,18 1 1,53-1-1,-18 18 1,-17-18-16,53 18 16,17 18-1,18 0 1,-36-1 0,-35 1-1</inkml:trace>
  <inkml:trace contextRef="#ctx0" brushRef="#br0" timeOffset="43760.73">32332 11007 0,'0'0'0,"0"-36"0,0-17 16,0 18-16,-18 0 15,1 17-15,17 1 16,-35-1 0,17 53 15,-35 18-15,18 18-1,-1 35 1,36-1-1,18-34 1,0-36 0,-1-17-1,1-18 1,-18-35 0,-18 17-1,18 0-15,0-17 16,0 0-1,18-18 1,17 18 0,1 17-1,-1 18 1,18 0-16,0 18 31,0 17-15,-36 18-1,-17-18 1,-17 18 0,-1-35-1,0-1 1</inkml:trace>
  <inkml:trace contextRef="#ctx0" brushRef="#br0" timeOffset="44478.46">32579 11024 0,'0'-17'0,"0"34"0,0-52 0,0 17 15,-18 18 17,18 18-17,-17 35 1,17 17-1,35 19 1,0-1 0,-17-53-1,0-17-15,-18-1 16,0-34 0,-18-18-1,-17-54 1,-1 1-1,1-18 1,17 0 0,1 36 15,52 35-15,0 17-1,36 0 1,35 18-1,-18 36 1,-17 17 0,-71-18-1,0 0-15,-36 18 16,-52 18 0,0-1-1,35-35 1,18-17-1,35 0 1,35-18 0,35 35-1,-17 0 17,-35-17-32,35 0 15,-35 17 1,-54 0-1,-17-17 1,18-18-16,-71 17 16,36-17-16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1:07.340"/>
    </inkml:context>
    <inkml:brush xml:id="br0">
      <inkml:brushProperty name="width" value="0.05292" units="cm"/>
      <inkml:brushProperty name="height" value="0.05292" units="cm"/>
      <inkml:brushProperty name="color" value="#FF0000"/>
    </inkml:brush>
  </inkml:definitions>
  <inkml:trace contextRef="#ctx0" brushRef="#br0">24024 14781 0,'0'0'15,"0"18"17,0 0-1,18-18-16,17 0-15,-17 0 16,105 0 0,1 0-1,-54 0-15,160 0 16,-89 17 0,-18 1 15,-105-18-31,17 0 15,-17 0 1,-36 0 31,0 0-31,18-18-1</inkml:trace>
  <inkml:trace contextRef="#ctx0" brushRef="#br0" timeOffset="1148.83">30780 14499 0,'0'0'0,"-18"0"15,18 18 1,-17-18 0,-1 0 15,18 17-16,-18-17 1,1 18 0,34-18-1,19 0 1,34 0 0,-35 0-16,142-18 15,-36 18 1,88 0-1,-35 0 1,-88 0 0,-71 0-1,-70 0 17,0 18-17,0-18 1,-36 0-16</inkml:trace>
  <inkml:trace contextRef="#ctx0" brushRef="#br0" timeOffset="2199.66">31027 14358 0,'0'-18'0,"0"36"0,0-53 15,0 17 1,0 1 0,-18 17-1,1 0 1,-1 0 15,0 0-31,1 17 16,-19 1-1,1-18-15,0 35 16,-18 0 0,18 1 15,17-19-16,36-17 95,-18 18-95,17-18 1,1 0-16,-18 18 16,18-18-16,-18 17 47,17-17-16,1 18 109,-1-1-124,1 1 0,0 0-1,-18-1-15,17-17 0,19 36 16,-1-1 15,-17-35 0,-36 0 1,18-18-32</inkml:trace>
  <inkml:trace contextRef="#ctx0" brushRef="#br0" timeOffset="2766.44">30956 14252 0,'-17'0'31,"17"18"-15,-18 0-1,18-1 1,0 1-16,0-1 16,-18 36-1,18-35-15,0 17 16,0-17-16,0 17 15,18-17 1,0-1 15,-1-17-15,-17-17-16,0-18 31,0-1-15,0 19-1,-17 17 17,17 17-32,-18 1 15,0 0 1,1 17 0,17-18-1,0 1-15</inkml:trace>
  <inkml:trace contextRef="#ctx0" brushRef="#br0" timeOffset="10739.94">8996 8149 0,'-18'0'0,"36"0"0,-53 0 16,17-17-16,-17 17 15,17 0 1,36 0 31,-1 0 0,1 0-47,17 0 15,-17 0 1,35 0-1,-18 0-15,36 0 16,34-18 0,-16 18-1,-36 0 1,-18 0 0,-53 0 77,1 0-61</inkml:trace>
  <inkml:trace contextRef="#ctx0" brushRef="#br0" timeOffset="11193.84">9225 7973 0,'0'0'0,"-17"0"0,-1 0 16,36 0 15,-18 17-31,52-17 31,-16 18-15,-19-18-16,72 18 16,-54-1-1,-18-17 1,-17 18 15,-17-18-31,-1 18 16,1-1-16,-19 1 15,-17 17 1,36-35 0</inkml:trace>
  <inkml:trace contextRef="#ctx0" brushRef="#br0" timeOffset="17555.7">12100 8026 0,'-17'0'16,"-1"0"15,0 0 0,36 0 47,0 0-62,-1 0 0,1 0-1,17-18 1,18 18 0,-35-18-16,70 1 15,0 17 1,-35-18-1,18 18 1,-36 0 0,-53 18 31,1-18-32,-19 17 16,19 1-31,-1-18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1:39.796"/>
    </inkml:context>
    <inkml:brush xml:id="br0">
      <inkml:brushProperty name="width" value="0.05292" units="cm"/>
      <inkml:brushProperty name="height" value="0.05292" units="cm"/>
      <inkml:brushProperty name="color" value="#FF0000"/>
    </inkml:brush>
  </inkml:definitions>
  <inkml:trace contextRef="#ctx0" brushRef="#br0">3616 9384 0,'0'-18'15,"0"36"-15,-18-36 0,36 18 94,0 0-78,-1 0-1,36 0-15,71 0 32,52-17-17,18 17 1,-53 0 0,-70 0-16,35 0 15,35 0 1,-36 17-1,-52-17 1,-17 0 0,-19 0-1,36-17 1,-35 17 0,0-18-1,-36 18 48</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1:49.317"/>
    </inkml:context>
    <inkml:brush xml:id="br0">
      <inkml:brushProperty name="width" value="0.05292" units="cm"/>
      <inkml:brushProperty name="height" value="0.05292" units="cm"/>
      <inkml:brushProperty name="color" value="#FF0000"/>
    </inkml:brush>
  </inkml:definitions>
  <inkml:trace contextRef="#ctx0" brushRef="#br0">17180 15099 0,'0'0'0,"-17"0"47,-1 0-32,0 0-15,-17 0 16,17 0 0,1 0-1,-1-18 1,36 18 15,-1 0-15,19 0-1,17 0 1,-18-17 0,0 17-16,71 0 15,-35-18 1,105 0 15,-88 1-15,53 17-1,-35-18 1,-53 18-16,88-18 16,-53 18-1,36 0 1,17-17-1,-53 17 1,53 0 0,-35-18-1,0 0 1,-71 18 0,-17 0-16,35-17 15,-36 17 1,19 0-1,17 0 1,-36 0 0,36 0 15,-53 17-15,18-17-1,-36 0 16,0 0 16,1 0 47,-1 0-47,1 18-47</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2:04.698"/>
    </inkml:context>
    <inkml:brush xml:id="br0">
      <inkml:brushProperty name="width" value="0.05292" units="cm"/>
      <inkml:brushProperty name="height" value="0.05292" units="cm"/>
      <inkml:brushProperty name="color" value="#FF0000"/>
    </inkml:brush>
  </inkml:definitions>
  <inkml:trace contextRef="#ctx0" brushRef="#br0">20902 15293 0,'-35'0'0,"0"18"15,-1-18 1,19 0-16,-36 0 16,0 17-1,35-17 1,18 18 15,18-18-15,17 0-1,-17 0-15,88 0 16,-18 0 0,-35 0-16,158-18 31,-87 18-15,17 0-16,-88 0 0,35 18 15,-17-18 16,-54 0-15,-34 17 0,-19-17-1,1 18 1,-18-18 0</inkml:trace>
  <inkml:trace contextRef="#ctx0" brushRef="#br0" timeOffset="4672.46">24342 14958 0,'0'-18'16,"17"0"0,19 1-1,-19 17-15,19-18 16,-19 1-1,1 17 1,-1 0 0,54 17-1,17-17 1,106 0 0,35 0-1,-70-17 1,-106 17-16,53-18 15,-35 18 1,-89 0 15,-17 18 1,-1-1-17,36 1 1,-17-18-16</inkml:trace>
  <inkml:trace contextRef="#ctx0" brushRef="#br0" timeOffset="5954.51">30762 14834 0,'-17'0'15,"-1"0"1,0 0-1,-35 0 1,18 0 0,17 0-16,-17 0 15,18 0 1,34 0 15,18 0-15,-17 0-16,35 0 15,35 18 17,0 0-17,-17-18 1,-53 0-16,-1 17 16,-34-17 30,-1 18-30,0-18-16</inkml:trace>
  <inkml:trace contextRef="#ctx0" brushRef="#br0" timeOffset="16203.77">28610 15258 0,'-17'0'0,"34"0"0,-52 0 15,35-18-15,-53 18 16,18 0 0,0 0-1,17 0 1,0 18 0,1-18-1,34 0 48,1 0-48,0 0-15,-1 0 16,18 0 0,36 0-1,35 0 1,17 0-1,-52-18 1,88 0 0,-89 18-1,18 0 1,1-17 0,-19 17-1,36 0 16,-71 0-31,36 0 0,-18 17 16,-18-17 15,-17 0-15,-1 18-16,1-18 16,0 0-1,-1 0 1,1 0-1,17 0 1,-17 0 0,35 0-1,0 0 1,-18 0 0,18 0-1,-18-18 1,-17 18-1,17 0 1,-17 0 15,-1 0 1,1 0-1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3:20.038"/>
    </inkml:context>
    <inkml:brush xml:id="br0">
      <inkml:brushProperty name="width" value="0.05292" units="cm"/>
      <inkml:brushProperty name="height" value="0.05292" units="cm"/>
      <inkml:brushProperty name="color" value="#FF0000"/>
    </inkml:brush>
  </inkml:definitions>
  <inkml:trace contextRef="#ctx0" brushRef="#br0">17515 7373 0,'-17'0'0,"34"0"0,-52 0 16,17 0-16,-17 0 15,18 0 1,-1 0 62,36 0-31,-1 0-31,1 0-16,-1 0 15,72 0 1,-36 0-1,-18 0-15,18 0 16,35 0 0,-17 0-1,-36 0 1,-35-18 93</inkml:trace>
  <inkml:trace contextRef="#ctx0" brushRef="#br0" timeOffset="566.19">17762 7126 0,'0'0'16,"-17"0"-16,34 0 63,1 0-48,0 18 1,-1-18-16,19 17 15,34 19 1,-17-19 0,-18 1-16,18 0 15,-35-1-15,0 1 16,17-1 0,-35 1-1,-18 0 1,1-1-16,-1 1 15,-53 35 1,1 0 15,-1 0-15,36 0 0,17-36-1,18 19 1</inkml:trace>
  <inkml:trace contextRef="#ctx0" brushRef="#br0" timeOffset="948.57">17903 7091 0,'0'0'0,"-17"0"15,17 17 17,-18 1-17,18 0-15,0 17 16,0-17-16,0 52 16,0 18-1,18 1 1</inkml:trace>
  <inkml:trace contextRef="#ctx0" brushRef="#br0" timeOffset="10324.73">8343 8908 0,'-17'0'32,"-1"0"-17,-17 17 1,-1-17 0,19 0-16,-1 0 15,0 18-15,1-18 16,-1 0-1,1 0 1,34 0 15,1 0-15,17 0 0,0 0-1,1 0-15,34 0 16,-35 0-1,54 0-15,87-18 32,36 18-17,-1 0 1,1 0 0,-106 0-1,35 0 1,-35 0-1,-36 0 1,-52 0-16,35 0 16,-18 18-16,0-18 15,1 0 1,-1 0 0,-17 0-1,17 18 1,-17-18-1,17 0 17,-17 0-17,-1 0 1,1 0 0,17 0-1,-17 17 1,-1-17-1,-34 0 64,-1 0-48,0 0-31</inkml:trace>
  <inkml:trace contextRef="#ctx0" brushRef="#br0" timeOffset="32364.06">20214 7585 0,'-17'0'47,"-1"0"-16,36 0 31,-1 0-46,1 0-16,-1 0 16,1 0-16,17 0 15,1 0-15,-1 0 16,53 0-1,-17 0 17,-36 0-17,-17 0 1,-1 0 0,-34 0 30,17-18-30</inkml:trace>
  <inkml:trace contextRef="#ctx0" brushRef="#br0" timeOffset="47918.32">7126 11906 0,'-18'0'16,"36"0"-16,-53 0 0,17 0 16,1-17-1,-1 17 1,36 0 46,-1 0-62,1 0 0,35 17 16,105 1 0,37 0-1,-37-18 1,-70 0-1,107-18 1,122 0 0,18 18-1,53-17 1,-35 17 0,-159 0-1,18 0 1,-124 0-1,-71 0 1,-34 0 15,-1 0-15,1 0 0</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4:11.391"/>
    </inkml:context>
    <inkml:brush xml:id="br0">
      <inkml:brushProperty name="width" value="0.05292" units="cm"/>
      <inkml:brushProperty name="height" value="0.05292" units="cm"/>
      <inkml:brushProperty name="color" value="#FF0000"/>
    </inkml:brush>
  </inkml:definitions>
  <inkml:trace contextRef="#ctx0" brushRef="#br0">20285 7955 0,'-18'0'47,"0"0"-31,1 0-1,-1 0 1,18 18 0,-17-18-16,34 0 31,1 0-15,-1 0-1,19 0-15,52 17 16,-35-17-1,-18 0 1,18 0 0,-18 0-1,-17 0 1,-18 18 15,-18-18 0</inkml:trace>
  <inkml:trace contextRef="#ctx0" brushRef="#br0" timeOffset="3097.35">20620 7673 0,'18'0'110,"-1"0"171,1 0-109</inkml:trace>
  <inkml:trace contextRef="#ctx0" brushRef="#br0" timeOffset="11332.94">27764 5521 0,'-18'0'31,"0"0"-31,18-18 63,0 1-32,0-1 0,-17 18-15,-1 0 0,0 18 15,1-18-31,-1 17 15,0 1 1,18 0-16,-17-1 16,-1 1-1,18 0 1,-17 17 15,17 0-15,0-17-1,17 17 1,1-17 0,17 17-1,-17-17 1,-1-1 0,19-17-1,-19 0 1,36-35-1,-17 0 1,-1-36 0,-35 18-1,0 18 1,-53 17 15,35 18-31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4:46.358"/>
    </inkml:context>
    <inkml:brush xml:id="br0">
      <inkml:brushProperty name="width" value="0.05292" units="cm"/>
      <inkml:brushProperty name="height" value="0.05292" units="cm"/>
      <inkml:brushProperty name="color" value="#FF0000"/>
    </inkml:brush>
  </inkml:definitions>
  <inkml:trace contextRef="#ctx0" brushRef="#br0">25700 5944 0,'18'0'31,"-1"0"1,1 0-17,-1 0 1,1 0 0,17 0-1,1 0-15,17 0 16,-36 0-16,36-17 15,35 17 1,0 0 0,-35 0-1,36 17 1,-1-17 0,-18 0 15,-34 0-16,-19 0-15,19 0 16,16 0 0,1 0-1,-17 0 1,-1 0 0,-17 0-1,17 0 1,-18 0-1,19 18 1,-1-18 0,-17 0-16,-1 0 15,19 0 1,-1 0 0,-17 0 15,-1 0-16,1 0 17,-1 0-17,-34 0 32,-1 0-31</inkml:trace>
  <inkml:trace contextRef="#ctx0" brushRef="#br0" timeOffset="18451.62">10178 17057 0,'0'0'15,"-18"0"-15,0 0 47,1 0-31,17 17-1,-18-17 1,0 18-16,18 0 31,18-1 0,0-17-15,-1 0 0,19 0-1,-1 0 1,-17 0-16,34 0 16,1 0-1,18-17 1,35-1-1,35-17 1,-18 17 0,-34 18 15,-1-17-15,-18-1-1,1 18 1,-18-18-1,17 18 1,1-17 0,-36 17-1,0-18 1,-17 18 0,17 0-1,-17 0 1,0 0-1,-1 0 1,1 0 15,0 0 1,-18 18 14,-18-18-30,0 0 0,1 17-1,-54 19 1</inkml:trace>
  <inkml:trace contextRef="#ctx0" brushRef="#br0" timeOffset="21804.67">12823 6720 0,'-17'-17'15,"34"34"-15,-34-52 0,-1 0 16,18 17-1,18 1 1,-1-1 0,-17 0-1,0 36 1,0 0 0,18 52-1,0 54 1,-18 52-1,-18 89 1,0-71 0,-17 141-1,0 0 1,35-35 0,0-106-1,35 35 16,-17-88-15,-18-88 0</inkml:trace>
  <inkml:trace contextRef="#ctx0" brushRef="#br0" timeOffset="23079.54">12806 6544 0,'17'0'31,"1"0"-15,-18-18-16,18 18 16,35 0-16,53 0 31,88 0-16,0 0 1,-89-17-16,125 17 16,140-36-1,-35 19 1,-70-1 0,-159 18-1,-36 0 1,-52 0-1,-36 0 32,18 35-31,0-17 0,0 17-1,0 18-15,-17 71 16,-19 35 15,19 70-15,-1-35-1,36 123 1,52 19 0,18-1-1,18-18 1,-35-35-1,-36-141 1,-17 1 0,-18-54-1,-18-71 1,-17-17 0,-71 0-1,-53-17 16,-52-1-15,-89 18 0,-35 18-1,70-1 1,-105 19 0,34-19-1,72 19 1,123-36-1,0 17 1,52-17 0,19 18-1,52-18 1,1 0-16,-1 0 31,36 0 47,-1-18-62</inkml:trace>
  <inkml:trace contextRef="#ctx0" brushRef="#br0" timeOffset="29981">12876 7479 0,'0'0'0,"18"0"15,0 0 17,-1 0-32,19 0 15,17-18 16,-1 18-15,-34 0-16,53 0 16,-54 0-1,19 0 1,-19 0 0,1 0-1,-1 0 16,-34 0 16,-1 0 78</inkml:trace>
  <inkml:trace contextRef="#ctx0" brushRef="#br0" timeOffset="31151.07">13159 7426 0,'17'0'31,"1"0"-15,0 0-1,52-18 1,18 18 0,-35 0-1,-18 0-15,18-17 16,-17 17-16,34 0 15,36 0 1,0 0 0,-18 0-1,18 0 1,0 0 15,0-18-15,-18 18-1,-53 0-15,36 0 16,52-18 0,-35 18-1,18 0 1,-18 0 0,-52 0-1,-1 0 1,-18 0-1,1 0 17,0 0-17,-1 0 1,1 0 0,-36 18 15,1-18-16,-36 18 1</inkml:trace>
  <inkml:trace contextRef="#ctx0" brushRef="#br0" timeOffset="32535.08">13212 7761 0,'0'-18'0</inkml:trace>
  <inkml:trace contextRef="#ctx0" brushRef="#br0" timeOffset="32979.41">13406 8114 0,'0'0'16,"17"-18"-16</inkml:trace>
  <inkml:trace contextRef="#ctx0" brushRef="#br0" timeOffset="33675.68">13317 8625 0,'0'-17'16,"0"34"-16,18-34 15</inkml:trace>
  <inkml:trace contextRef="#ctx0" brushRef="#br0" timeOffset="37250.65">13335 6791 0</inkml:trace>
  <inkml:trace contextRef="#ctx0" brushRef="#br0" timeOffset="37310.43">13353 6791 0,'0'0'0,"17"0"32</inkml:trace>
  <inkml:trace contextRef="#ctx0" brushRef="#br0" timeOffset="38097.25">13353 7003 0,'0'-18'47,"-18"18"0</inkml:trace>
  <inkml:trace contextRef="#ctx0" brushRef="#br0" timeOffset="38457.78">13317 7232 0,'0'0'0,"18"0"31,-18-18-31,0 36 63</inkml:trace>
  <inkml:trace contextRef="#ctx0" brushRef="#br0" timeOffset="45508.28">12277 7602 0,'0'0'0,"17"0"62,-17-17-46,18 17 62</inkml:trace>
  <inkml:trace contextRef="#ctx0" brushRef="#br0" timeOffset="52477.24">11218 17163 0,'0'0'0,"0"17"31,0 1-15,0 0 0,-17-18-1,17 17 1,0 1-1,0-1 1,0 1 0,17-18-1,1 0 17,0 0-17,-1 0-15,19-18 16,52 1-1,0-1 17,-35 18-17,-36 0 1,-17 18 0</inkml:trace>
  <inkml:trace contextRef="#ctx0" brushRef="#br0" timeOffset="56746.74">13494 5856 0,'0'0'0,"-18"0"31,18-18-15,-18 1-1,18-1-15,-17 18 16,17-17-16,-18 17 16,1-18-1,-1 18 1,0 0 0,-17 0-1,0 35 16,-18 18-15,18 18 0,35 17-1,0-53 1,17 18 0,18-35-1,1-18 1,-1-36-1,36-34 1,-19-18 0,-16 17-1,-1 36 1,-35 17-16,18 1 16,-18 34 15,0 1-16,0 17 1,0 0 0,0 54-1,17-19 1,-17-17 0,18-53-1</inkml:trace>
  <inkml:trace contextRef="#ctx0" brushRef="#br0" timeOffset="57112.42">13811 5891 0,'0'0'0,"18"0"0,-18 18 63,0 0-32,0-1-15,18-17 31,-18-17-32,0-1 17,-18 18-32</inkml:trace>
  <inkml:trace contextRef="#ctx0" brushRef="#br0" timeOffset="57797.92">14093 5856 0,'-17'18'0,"34"-36"16,-17 0-16,0 1 15,18 17-15,-18-18 0,0 1 16,0-1 0,0 0 15,-18 18 0,1 0-15,-1 0-1,1 18 1,-1 17 0,0 0-1,18-17-15,-17 17 16,-1 1-1,0 17 1,1-1 0,17 1-1,17-35 1,19 17 15,-1-17-15,18-53-1,17-36 1,-34 18 0,17-35-1,-36 0 1,-70 0 0,18 52-1,-18 36 1,18 36-1,0 34 1,35-35 0</inkml:trace>
  <inkml:trace contextRef="#ctx0" brushRef="#br0" timeOffset="58217.28">14411 5856 0,'0'-18'15,"0"36"-15,18-53 0,-18 17 16,0 1 0,17-1-1,-17 36 32,18-1-47,0 36 16,-1 18-1,1-36 1,-18-17-16,35-1 31,-17-17-15,17-35-1,-17-18 1,-18-18 0,0 19-1,-18 34 1,0 36 0</inkml:trace>
  <inkml:trace contextRef="#ctx0" brushRef="#br0" timeOffset="58465.35">14799 5786 0,'0'-36'16,"0"72"-16,0-89 0,0 35 16,0-17-1,0 17-15,0 0 16,0 36-1,0 35 1,0 0 0,0 53-1,18 0 1,-1-71-16</inkml:trace>
  <inkml:trace contextRef="#ctx0" brushRef="#br0" timeOffset="58649.25">14693 5944 0,'0'0'15,"-17"-17"-15,17-1 16,17 0 0,1 1-16,52-1 31,-17 18-16,-35 0-15,17 0 0</inkml:trace>
  <inkml:trace contextRef="#ctx0" brushRef="#br0" timeOffset="72139.6">8255 7232 0,'-18'0'16,"36"0"-16,-53-18 15,17 18 1,0 0 0,1 0 15,-1 0-15,1 0-16,-1 0 15,0 0 1,1 0-1,17-17 1,17 34 15,19 1-15,-19-18-16,36 0 16,35 0-1,18 18 1,-18-18-1,89 0 17,70-18-17,0 0 1,-106 18 0,-88 0-16,35 0 15,-35 0 1,-71 0 46,0 0-30,1 0-17,-1 0-15,1 0 31</inkml:trace>
  <inkml:trace contextRef="#ctx0" brushRef="#br0" timeOffset="103211.47">9701 6967 0,'18'0'94,"-18"18"-63,18-18-31,-1 0 16,-17 18 0</inkml:trace>
  <inkml:trace contextRef="#ctx0" brushRef="#br0" timeOffset="103950.08">9737 7302 0,'17'0'109,"-17"-17"-109,18 17 16,0 0-1,-1-18 1,36-17 0,-18 17-1,-17 1-15,17-1 16,1 0 0,-1 1-1,-17 17 16</inkml:trace>
  <inkml:trace contextRef="#ctx0" brushRef="#br0" timeOffset="126978.5">27781 5715 0,'-17'0'0,"-1"-18"15,0 18 1,1 0 0,-1 0-1,0 0 1,1 0-1,-1 0 1,0 0 0,36 0 31,0 0-32,-1 0-15,36 0 16,-17 0-1,34 0 1,36-17 0,0-1-1,-53 18 1,-18 0 0,-17 0-1,-18 18 16,-18-18 1</inkml:trace>
  <inkml:trace contextRef="#ctx0" brushRef="#br0" timeOffset="127590.83">27922 5486 0,'0'0'0,"-17"0"16,34 0 15,1 17-15,0-17-16,17 18 15,53 0 1,-17 17 0,-36-17-1,0-1 1,-17-17 0,-18 18-1,-18-1 16,-35 19-15,18-19 0,-18 19-1,-17 17 1,17-18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8:18.357"/>
    </inkml:context>
    <inkml:brush xml:id="br0">
      <inkml:brushProperty name="width" value="0.05292" units="cm"/>
      <inkml:brushProperty name="height" value="0.05292" units="cm"/>
      <inkml:brushProperty name="color" value="#FF0000"/>
    </inkml:brush>
  </inkml:definitions>
  <inkml:trace contextRef="#ctx0" brushRef="#br0">19103 2522 0,'-18'0'0,"36"0"0,-53 0 16,52 0 124,1 0-124,0 0 0,-1 0-1</inkml:trace>
  <inkml:trace contextRef="#ctx0" brushRef="#br0" timeOffset="1325.52">12347 5803 0,'18'0'0,"-53"-17"47,35-1-31,-18 18-16,18-18 62</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48:27.582"/>
    </inkml:context>
    <inkml:brush xml:id="br0">
      <inkml:brushProperty name="width" value="0.05292" units="cm"/>
      <inkml:brushProperty name="height" value="0.05292" units="cm"/>
      <inkml:brushProperty name="color" value="#FF0000"/>
    </inkml:brush>
  </inkml:definitions>
  <inkml:trace contextRef="#ctx0" brushRef="#br0">19385 3069 0,'-17'0'32,"-1"0"-17,18 18 1,18-18 187,-1 0-187,1 0-1,-1 0-15,1 0 16,17 0 0,1 0-1,-19 0-15,36 0 16,-18 0-1,18 0 1,0 0 0,-17 0-1,16 0 1,19 0 0,0 0-1,-1 0 1,-17 0 15,0 0-15,-35 0-16,17 0 15,0 0 1,0 0 0,-17 0-16,35 17 15,-18-17 1,1 0-1,-19 0 1,1 0-16,-1 0 16,19 0-1,-1 0 1,-17 0 0,-1 0-1,1 0 1,0 0-1,17 0 17,-17 0-17,-1 0 1,1 0-16,-1 0 31,-34 0 63,17 18-78</inkml:trace>
  <inkml:trace contextRef="#ctx0" brushRef="#br0" timeOffset="7646.22">5486 7514 0,'-18'0'16,"0"0"-1,1 0 1,-1 0 0,1 0-1,34 0 126,-17 18-141,18-18 16,-1 17-1,19-17 1,-1 18-1,18-18 1,-35 0-16,17 0 16,-18 0-16,36 18 15,18-18 1,-18 0 0,17 0 15,-34 0-31,34 0 31,-17 0-15,-18 0-1,-17 0 1,0 0 31,-1 0-32,1 0 17,0 0-17,-1 0 1,1 0 0,0 0-1,-1 0 16,1 0-15,-18-18-16,-18 18 47,1 0-31,-1 0-16,-17-18 15,17 18-15</inkml:trace>
  <inkml:trace contextRef="#ctx0" brushRef="#br0" timeOffset="8544.99">5927 7391 0,'-18'0'15,"0"0"48,1 0-48,-1 0 1,0 0 0,36 17 77,0-17-77,-1 18 0,1 0-16,53-1 15,-19 19 1,1-1 0,-17-18-1,-1 1 1,-17-18-1,-36 18 64,18-1-33,-18-17-14,18 18-32,0 0 31,-17-1-15,-1 1-1,0 0 1,18-1-16,-17-17 15,17 18-15,-18-1 0,-17 1 16,0 17 0,-1-17-1,19-18 1</inkml:trace>
  <inkml:trace contextRef="#ctx0" brushRef="#br0" timeOffset="35194.71">5662 7214 0,'0'0'16,"-18"0"-16,18-17 63,18 17-48,0 0 16,-18 17-31,17-17 16,19 18 0,-19 0-16,36 17 15,71 18 1,-54-18 0,18 18-1,-35 0 1,-17-35-1,-1 17 17,-17-35-32,-1 0 31,-34 17 110,-1 1-126,18 0 1,-18-18-1,1 35-15,-1 0 16,0-17 0,-35 35-1,18-36 1,17 1-16,-17 0 16,18-18 15,-1 0-31,18-18 15,-18 18 1,1-18-16</inkml:trace>
  <inkml:trace contextRef="#ctx0" brushRef="#br0" timeOffset="36332.94">5962 7250 0,'0'-18'16,"0"36"-16,0-54 0,0 54 78,0 0-78,0-1 16,-18 18-16,18 18 15,-17 18 1,17-36-1,-18 53 1,18 1 0,0-54-1,-18 0 1,1-35 31,-1-35-32,0 0 1,1-1 0,17 19-1,0-1-15,0 0 16,17 18 0,-17-17 15,0 34-16,18 1 1,0 35 0,-18 0-1,17 0 1,-17-18 0,18-17-1,-18-36 16,0-17-15,0 17-16,0-52 16,0 34-1,0-34 1,0 52 0,0 36 15,0 17-16,18-17 1,-18-1-16,0 19 16,17-1-1,-17-17-15,0-1 16,18-17 0,-18-17-1,18-19 1,-18-52-1,17 53 1,-17 17-16,0 1 16,18 52 15,-18-18-15,0 36-1,0 0 1,0-35-1,17 17 1,1-35 0,35 0-16</inkml:trace>
  <inkml:trace contextRef="#ctx0" brushRef="#br0" timeOffset="112736.67">8449 7673 0,'0'18'94,"18"-18"-63,-1 0-16,1 0-15,-18-18 16,18 18-16,17 0 16,0 0-1,0 0 1,-17 0-16</inkml:trace>
  <inkml:trace contextRef="#ctx0" brushRef="#br0" timeOffset="114304.53">32350 6932 0,'-18'0'16,"18"18"15,18-18 16,-1 0-32,1 17-15,35-17 16,-35 0 0,70 0-1,-35 0 1,0 0 0,-36 0-1,-52 0 16,0 0-31</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50:35.291"/>
    </inkml:context>
    <inkml:brush xml:id="br0">
      <inkml:brushProperty name="width" value="0.05292" units="cm"/>
      <inkml:brushProperty name="height" value="0.05292" units="cm"/>
      <inkml:brushProperty name="color" value="#FF0000"/>
    </inkml:brush>
  </inkml:definitions>
  <inkml:trace contextRef="#ctx0" brushRef="#br0">13494 8714 0,'0'-18'15,"0"36"-15,-18-54 16,0 19 15,1 17-31,-1 0 16,-17 0-1,-18 0 1,0 35 0,18 0-1,-18 53 1,18 18 0,52 0-1,1-53 1,52 0-1,19-35 1,-19-36 0,-52 0-1,52-17-15,1-53 32,-71-18-17,-53 0 1,-18 71-1,-17 17 1,53 36-16,-18 17 16,35-17-16</inkml:trace>
  <inkml:trace contextRef="#ctx0" brushRef="#br0" timeOffset="300.83">13776 8908 0,'0'-18'0,"0"0"31,18 18-16,-1 0 1,1 0-16,0 18 16,34 35-1,1 17 1,-17-17 0,-19-35-1</inkml:trace>
  <inkml:trace contextRef="#ctx0" brushRef="#br0" timeOffset="486.01">13970 8943 0,'0'0'0,"0"-35"0,-18 17 16,1 0 15,-1 36-15,0 17-1,1-17-15,-18 35 16,-1-18-16</inkml:trace>
  <inkml:trace contextRef="#ctx0" brushRef="#br0" timeOffset="850.95">14182 8890 0,'35'-18'15,"-70"36"-15,88-53 0,0-18 16,-18 35 0,-35 1-16,17-1 15,1 36 1,-88 34-1,17 1 1,35-17-16,-70 52 16,52-35-1,36-18 1,0-17 0,53-18-1,53-36 16,-18 1-15,-52 17-16</inkml:trace>
  <inkml:trace contextRef="#ctx0" brushRef="#br0" timeOffset="1071.16">14252 8872 0,'0'-17'15,"0"34"-15,-17-34 0,17-1 0,17 36 47,-17 17-31,18-17-16,-18 70 16,0-18-1,0 36 1</inkml:trace>
  <inkml:trace contextRef="#ctx0" brushRef="#br0" timeOffset="1504.52">14517 8890 0,'0'-18'0,"0"36"0,0-53 0,17 17 16,-17 0 0,0 36 15,-17-18-31,17 18 0,-35-1 16,17 36-1,-17 35 1,17-17-1,53 0 1,36-54 0,-18-17-1,35-35 17,-18-53-17,-70 0 1,0 52-16,-17-17 15,-71 36 1,-1 34 0,37 19-1</inkml:trace>
  <inkml:trace contextRef="#ctx0" brushRef="#br0" timeOffset="2137.96">14993 8837 0,'0'-18'15,"0"36"-15,-18-36 0,1 1 16,-1 17 15,0 0 0,18 17-15,-17-17 0,-1 36-16,1-36 15,-19 70 1,19-34 0,17 52-1,0-53 1,0 0-16,35 18 15,0-35 1,36-18 0,-1-35-1,-17-1 1,0-70 0,-35 1-1,-71 16 16,-35 37-15,35 52 0,17 17-16,-34 18 15,52 1-15</inkml:trace>
  <inkml:trace contextRef="#ctx0" brushRef="#br0" timeOffset="2787.08">15399 8925 0,'0'-17'0,"0"34"0,0-52 15,0 17-15,-18 1 16,0-1 15,1 18-15,-18 18-1,-18 17 1,17 18 0,19 0-1,17 0 1,35 0 0,18-18-1,0-35 1,-18-18-1,-17 1-15,-1-19 16,1-52 0,-53 18-1,-1 70 1,-16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14:39.658"/>
    </inkml:context>
    <inkml:brush xml:id="br0">
      <inkml:brushProperty name="width" value="0.05292" units="cm"/>
      <inkml:brushProperty name="height" value="0.05292" units="cm"/>
      <inkml:brushProperty name="color" value="#FF0000"/>
    </inkml:brush>
  </inkml:definitions>
  <inkml:trace contextRef="#ctx0" brushRef="#br0">3263 15363 0,'18'0'157,"-1"0"-142,1 0 1,0 18-16,17-18 16,36 0-1,-1 0 16,-17 0-15,-35 0-16,17 0 16,18 0-1,-35 0 1,-1 0 0,-17 18 30,-17-18-14</inkml:trace>
  <inkml:trace contextRef="#ctx0" brushRef="#br0" timeOffset="499.22">3598 15275 0,'0'18'31,"18"-18"48,0 0-64,17 0-15,-17 0 16,34 0-1,37 0 1,-72 0 0,1 0-1,0 0 1,-18 18-16,-18-1 16,-17 1-1,-36 35 1,-17-18-1,35 0 1,35-35-16</inkml:trace>
  <inkml:trace contextRef="#ctx0" brushRef="#br0" timeOffset="11795.32">8661 14817 0,'0'0'0,"0"-18"31,0 0 0,0 1 16,-18 17-16,18-18-31,-18 18 16,1 0 0,-19 18 15,-16-1-15,34 1-1,0 0-15,1-1 16,17 1-16,-18 0 15,-17 34 1,17-16 0,18 17-1,0-36 1,18 19 0,-1-1-1,36 0 1,-35-35-1,52 18 17,1-36-17,0 1 1,-36-19 0,35-17-1,-17-17 1,-35-1-1,-53-17 1,-1 53 0,19 17-16,-54 18 15,-52 35 1,35 1 0</inkml:trace>
  <inkml:trace contextRef="#ctx0" brushRef="#br0" timeOffset="13998.54">3052 16016 0,'0'-18'15,"17"18"63,1 0-62,-1 18-16,1-18 16,35 0-1,-18 0-15,36 0 16,70-18 0,-18 1-1,-87 17 1,-19-18-16,1 18 15,0 0 1,-36 0 0</inkml:trace>
  <inkml:trace contextRef="#ctx0" brushRef="#br0" timeOffset="14431.08">3334 15875 0,'17'0'46,"-17"18"-30,36-18 0,-19 17-16,19-17 15,52 18 1,0 0 0,-35-18 15,-53 17-16,0 1-15,-35-1 16,-36 36 0,-35 0-1,53-17 1,18-19 0,35 1-16</inkml:trace>
  <inkml:trace contextRef="#ctx0" brushRef="#br0" timeOffset="15999.92">8114 15646 0,'0'-18'0,"18"0"31,-18 1-15,0-1 15,-18 18-31,0 0 16,1 0 0,17 18-1,-18-18-15,0 35 16,18-17-16,-17 17 15,-1 36 1,18 17 0,35-18-1,-17-34 1,35-1 15,17-35-15,1-18-1,0-17 1,-54 0 0,-17-1-16,0 1 15,-17-53 1,-36 0 0,17 35-1,-17 18 1,1 17-1,-1 18 1,17 35 0</inkml:trace>
  <inkml:trace contextRef="#ctx0" brushRef="#br0" timeOffset="16366.77">8414 15663 0,'17'-17'0,"-17"-1"15,18 18-15,-18-18 16,18 36 15,17 17-15,18 1 0,-36-1-1,36 0 1,18 36-1,-18-18 1,-53-36-16</inkml:trace>
  <inkml:trace contextRef="#ctx0" brushRef="#br0" timeOffset="16583.41">8696 15716 0,'0'0'16,"0"-17"-16,-35-54 15,17 53 1,18 1 0,0 34-1,-18 19 1,-17 52 0,-18 18 15,18-53-31</inkml:trace>
  <inkml:trace contextRef="#ctx0" brushRef="#br0" timeOffset="17017.56">8802 15575 0,'17'-17'16,"-34"34"-16,34-52 0,1 0 31,-18 17-16,0 0-15,0 1 16,18 17 15,-18 17-15,0 19 0,0-1-16,17 35 15,-17-34-15,18 52 16,0 18-1,-1-18 1,1-53 0,0-17-1,-1-1-15</inkml:trace>
  <inkml:trace contextRef="#ctx0" brushRef="#br0" timeOffset="17601.84">9172 15593 0,'0'0'0,"0"-18"0,-17 1 16,17-1 0,-18 0-16,0 18 31,18-17-15,-17 17-1,-1 35 16,0 35-15,18-17 0,0-35-16,18 35 15,17 17 1,1-17 0,17-35-1,-18-18 1,0-18-1,-17 18 1,-1-35-16,-17-35 31,-17-19-15,-19 19 0,19 35-1,-36 17 1,18 36-1,17-1-15</inkml:trace>
  <inkml:trace contextRef="#ctx0" brushRef="#br0" timeOffset="18302.22">9490 15558 0,'17'0'16,"-17"-18"-16,0 0 16,-17 1-1,17-1 16,-18 18-31,18 18 47,-18-1-31,18 1-16,0 0 16,0 52-1,0 1 1,0-54-16,18 36 15,0 18 1,17-18 0,0-53-1,1 0 1,-19 0-16,1-36 16,-1-17-1,-17-35 1,-17 35-1,-18-35 1,-1 35 15,19 36-15,-19 34 0</inkml:trace>
  <inkml:trace contextRef="#ctx0" brushRef="#br0" timeOffset="19038.43">9913 15575 0,'0'0'0,"0"-17"16,0-1-16,0 0 16,-18 1 15,1 17-16,-1 17 1,0 1 0,18 0-1,-17 17 1,-1 35 0,18-52-16,0 35 15,18 0 1,-18-18-16,17 0 15,19 1 1,-19-19 0,36-17-1,0-35 1,-17 0 0,-19-36-1,-34-35 1,-19 18-1,-17 53 17,0 0-17,18 35 1,17 35 0</inkml:trace>
  <inkml:trace contextRef="#ctx0" brushRef="#br0" timeOffset="19753.28">10266 15593 0,'-18'-18'16,"1"1"0,17-1-16,-18 18 15,0 0 1,1 35 15,17 0-15,-18 18-1,36 18 17,-1 17-17,19-35 1,-19-35-16,18 17 15,1-35 1,17-35 0,0-36-1,-18-52 1,-35 52 0,-18-35-1,-35 53 1,-17 53-1,17 36 17,18-36-32</inkml:trace>
  <inkml:trace contextRef="#ctx0" brushRef="#br0" timeOffset="20270.64">10583 15610 0,'0'0'16,"0"-17"-16,0-1 0,0 1 31,-17 17-31,17-18 31,-18 36-15,18-1-16,-35 18 16,17 18-1,18 18 1,18-1-1,17-17 1,-17-35 0,-1-18-16,1 18 15,35-36 1,-18-35 0,-35-17-1,-17-1 1,-19-17 15,-17 35-15,18 53-1,17 0-15</inkml:trace>
  <inkml:trace contextRef="#ctx0" brushRef="#br0" timeOffset="20855.3">10830 15558 0,'18'0'16,"-36"0"-16,36-18 0,-18 0 15,0 1 1,0 34 31,-18 1-47,1 17 15,-1 53 1,18 1 0,35-19-1,1-35 1,-19-17-16,54 0 31,-36-36-15,0-35-1,-17-35 1,-53-36 0,-1 54-1,19 52-15,-36-17 16,0 35-1,18 18-15</inkml:trace>
  <inkml:trace contextRef="#ctx0" brushRef="#br0" timeOffset="23207.86">2858 16616 0,'-18'0'15,"36"0"-15,-54 0 16,54 0 31,0 0-16,-1 17-31,18-17 0,36 0 16,17 0-1,-35 0-15,71 0 16,17-17 0,-36 17-1,-87 0 1,-36 0 15,1 0-15</inkml:trace>
  <inkml:trace contextRef="#ctx0" brushRef="#br0" timeOffset="23592.54">3193 16528 0,'-18'0'32,"36"0"-32,-54 0 0,36 17 15,18-17 1,0 0 0,17 0-1,-17 0 1,34 18-1,-16 0 1,-1 17 0,-17-18-1,-1 19 1,-52-1 0,35-17-16,-35 17 15,-1 18 1,1-18-1</inkml:trace>
  <inkml:trace contextRef="#ctx0" brushRef="#br0" timeOffset="30524.54">31027 16351 0,'17'0'0,"-34"0"0,34-17 15,1 17 1,-18-18 0,0 0-1,-18 18 32,1 0-31,-1 0-1,-17 0 1,-53 18 0,0 0-1,-18-1 1,53 1 0,17-18-16,1 0 15,18 18 16,-1-18 126,0 0-126,1 0-15,-1 0-1,0 0 16,1 0 16,-1 0-31,36 0 109</inkml:trace>
  <inkml:trace contextRef="#ctx0" brushRef="#br0" timeOffset="31166.37">30656 16245 0,'18'-17'16,"0"-1"0,-18 0 15,0 36 31,-18-18-62,0 18 16,-17-1 0,17 1-16,-17 0 15,-35 17 1,34-17-1,1-1 1,35 1 0,18-18 31,-1 18-32,1-18 1,17 17-1,1 1 1,-1-1 0,-35 1-16,17 0 15,1-1-15,-18 1 16,18 0-16</inkml:trace>
  <inkml:trace contextRef="#ctx0" brushRef="#br0" timeOffset="36343.4">30850 16157 0,'0'0'16,"-17"0"15,-1 0-15,18-17 31,-17 17-32</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51:00.956"/>
    </inkml:context>
    <inkml:brush xml:id="br0">
      <inkml:brushProperty name="width" value="0.05292" units="cm"/>
      <inkml:brushProperty name="height" value="0.05292" units="cm"/>
      <inkml:brushProperty name="color" value="#FF0000"/>
    </inkml:brush>
  </inkml:definitions>
  <inkml:trace contextRef="#ctx0" brushRef="#br0">19209 6826 0,'-18'0'31,"0"0"-16,1 0 1,-1 0 0,1 0 15,34 0 47,1 0-78,-1 18 16,1-18-1,53 18 1,35-1 0,17-17-1,-35 0 1,71 0-1,-18 18 1,0-18 0,-35 0-1,-35 17 1,-1-17 0,-17 0-1,-35 0 1,17 0-1,-17 0 17,17 0-17,-18 0 1,1 0 0,0 0-1,-1 0 1,1 0-1,0 0 1,-1 0 0,1 0-1,-36 0 17</inkml:trace>
  <inkml:trace contextRef="#ctx0" brushRef="#br0" timeOffset="6970.38">29863 6879 0,'-18'0'16,"36"0"-16,-54 0 16,19 0 15,-1-17-15,0 17-1,1 0 1,34 0 31,1 0-32,0 0-15,-1 0 16,36 0 0,53 0-1,-18 17 1,-35-17-1,18 0 1,-36 0 0,-17 0-1,-1 0 1,1 0 31,0 0 15</inkml:trace>
  <inkml:trace contextRef="#ctx0" brushRef="#br0" timeOffset="7488.53">30110 6773 0,'-18'0'0,"18"-17"16,18 17 62,-1 0-62,1 17-1,-1-17-15,54 36 16,17-19 0,-35 19-1,0-19 1,-35 1 0,-54-18 15,19 17-16,-1-17-15,-52 18 32,-19-18-17,19 18 1,17-18-16</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51:30.016"/>
    </inkml:context>
    <inkml:brush xml:id="br0">
      <inkml:brushProperty name="width" value="0.05292" units="cm"/>
      <inkml:brushProperty name="height" value="0.05292" units="cm"/>
      <inkml:brushProperty name="color" value="#FF0000"/>
    </inkml:brush>
  </inkml:definitions>
  <inkml:trace contextRef="#ctx0" brushRef="#br0">29669 6738 0,'17'0'15,"1"0"17,0 0-32,-1 0 15,18 0 1,54 0-1,-36 0 1,35 0 0,-35-18-1,-18 18 1,-17 0 0,-36 0 30</inkml:trace>
  <inkml:trace contextRef="#ctx0" brushRef="#br0" timeOffset="417.95">30021 6579 0,'0'0'16,"-17"0"-16,-1-17 16,0 17-1,18 17 32,18-17-47,17 18 16,54 17-1,-54 1 1,0-36-16,-17 17 16,-18 18 15,-36-17-16,-16 17 1,-1-17 0,0 17-1,17-35 1</inkml:trace>
  <inkml:trace contextRef="#ctx0" brushRef="#br0" timeOffset="5797.14">7214 7902 0,'18'0'187,"0"0"-171,-1 0-16,1 0 15,17 0 1,-17 0-16,88 0 16,-36 0-1,54 0 1,-36-17-1,0 17 1,-17-18 0,-18 18-1,-18 0 1,0-18 0,0 18-1,-17 0 16,-36 0 63,1 0-63,-1 0 32</inkml:trace>
  <inkml:trace contextRef="#ctx0" brushRef="#br0" timeOffset="6210.17">7973 7743 0,'0'18'32,"0"0"-1,17-18 0,1 0-31,0 0 16,-1 0-1,1 0-15,0 0 16,17 0 0</inkml:trace>
  <inkml:trace contextRef="#ctx0" brushRef="#br0" timeOffset="8417.11">29686 6421 0,'-17'-18'15,"17"0"1,-18 18 0,18 18 93,18-18-109,-18 18 16,17-18-1,-17 17-15,18 1 16,35 35 0,-18-18-1,0 18 1,1-18-1,-19 1 1,19-1 0,-19 0 15,1-17-15,-1-18-1,-34 0 63</inkml:trace>
  <inkml:trace contextRef="#ctx0" brushRef="#br0" timeOffset="71549.89">11942 3757 0,'-18'0'15,"36"0"-15,-54 0 16,19 0 0,-1 0 15,36 0 63,-1 0-94,1 0 15,35 0 1,0 0 0,-36 0-16,54-18 15,-36 18-15,18 0 16,-18 0-1,1 0-15,34 0 32,-17 0-17,-18 0 1,-17 18 0,0-18-1,-1 0 1,1 0-1,0 0 1,-36-18 47,0 18-63,1 0 15,-1 0 1,0 0-1,1 18-15,-1-18 16,-17 18 0,17-18 15,1 0-15,-1 0-1,36 0 282,-1 0-281,1 0 15</inkml:trace>
  <inkml:trace contextRef="#ctx0" brushRef="#br0" timeOffset="77462.28">13212 3792 0,'0'0'16,"17"0"-1,1 0 1,-1-17 0,1 17-16,0 0 15,35 0 1,-18-18-1,0 18 1,0 0 0,1-18-1,-19 18-15,19 0 16,-1 0 0,0 0 15,-17 0-16,-1 0-15,19 0 16,-19 18 0,1-18-1,0 0-15,-1 0 16,19 0 0,-19 0-1,19 0 1,-19 0-1,18 0 1,-17 0 0,0 0-1,-1 0 1,1 0 15,0 0-15,-1 0-1,1 18 1,0-18 0,-1 0-1,1 17 1,-1-17 0,1 0-1,0 0 1,-1 0-1,1 18 1,0-18 0,17 0-1,0 0 17,-17 18-17,0-18 1,-1 0-1,1 0 1,-1 0 0,19 0-1,-19 0 1,1 0 15,0 0-15,-1 0-1,1 0 1,0 0 0,-1 0-1,1 0 1,-1 0 15,-34 0 79,-1 0-79,1 17-16,-1-17 32</inkml:trace>
  <inkml:trace contextRef="#ctx0" brushRef="#br0" timeOffset="96609.19">19226 2981 0,'-17'0'16,"-1"0"-1,0 0 1,36 0 62,0 0-62,-1 0-1,1 0 1,17 0-16,1 0 15,105 0 1,-35 0 0,-71 0-16,71 0 15,-53 18-15,17-18 16,18 17 0,-52-17-1,-54 0 16,0 0-31</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57:49.879"/>
    </inkml:context>
    <inkml:brush xml:id="br0">
      <inkml:brushProperty name="width" value="0.05292" units="cm"/>
      <inkml:brushProperty name="height" value="0.05292" units="cm"/>
      <inkml:brushProperty name="color" value="#FF0000"/>
    </inkml:brush>
  </inkml:definitions>
  <inkml:trace contextRef="#ctx0" brushRef="#br0">8925 9507 0,'0'0'0,"36"0"16,16-35 0,-16 17 15,-19 1-15,-17-1-16,18 18 15,0-17 1,17 17-1,0 0 1,36 17 0,52-17-1,54 35 1,17-17 0,-36-18-1,-69 18-15,87-18 16,106 17-1,0 1 17,1 17-17,-89-17 1,-106-18-16,106 35 16,106 0-1,-18 1 1,53-1-1,-88-17 1,176-1 0,36 1-1,35 0 1,-159-1 0,-159-17-16,142 18 15,193 17 1,-17-17-1,-17 17 17,-160-17-17,159-1 1,1 1 0,-19 0-1,-140-18 1,-160 0-16,160 0 15,158 0 1,36-18 0,-1-17-1,-158 17 1,-177 18-16,177-18 16,176-17-1,-52 0 1,17 17 15,-195 1-31,142-19 31,-70 19-15,-1-19 0,-140 19-1,122-1 1,1-17-1,17 0 1,-105 17 0,123 0-1,-17 1 1,-19-1 0,-17 18-1,-123 0 1,70-18-1,-52 18 17,-72-17-17,-87 17 1,-36 0 0,1-18-1,16 18 1,-16 0-1,-19 0 1,1 0 0,-36 0 46,18 18-62,-17-18 16,-1 0-1</inkml:trace>
  <inkml:trace contextRef="#ctx0" brushRef="#br0" timeOffset="1920.2">10001 10883 0,'0'0'0,"0"-17"16,18-1 15,-18 36 0,0-1-31,-18 36 16,-17 0 0,35 0-16,-18 35 15,1 53 16,-1 53-15,0 36 0,1-54-1,-1-88-15,0 106 16,-17 106 0,18-35-1,17-36 1,0-106-1,0-52-15,17 35 16,1 0 0,-18-71-1</inkml:trace>
  <inkml:trace contextRef="#ctx0" brushRef="#br0" timeOffset="3086.35">9913 10918 0,'-35'0'0,"70"0"0,-88-17 16,35 17-16,1-18 15,-1 18 1,1 0-16,17-17 16,17 34 30,18-17-30,18 18-16,53-18 16,159 17-1,123-34 1,123-18 15,-140 17-15,140-17-1,-123-1 1,-176 19 0,-159 17-1,-53 17 1,0 19 0,0-1-1,0 18 1,-18 0-1,18 0 1,-17 70 0,-19 54-1,19 34 1,17-34 0,53 122 15,0 54-16,0-18 1,-1-35 0,-34-106-1,0 36 1,-18-54 0,-36-88-1,19-70 1,-1-18-16,-35-18 15,-35-17 1,-88 0 0,-107-1-1,1 19 1,-229 17 0,-54 17 15,36 19-16,265-36 1,17 0 0,176 0-1,89-18 1,35 0 0</inkml:trace>
  <inkml:trace contextRef="#ctx0" brushRef="#br0" timeOffset="3971.14">10495 11218 0,'0'0'31,"0"18"-31,0 17 15,0-17-15,-17 52 16,-1 72 0,0-19 15,18 1-15,-17-72-16,17 1 31,0-70 0,0-1-31,0-17 16,-36-53-1,-34 17 1,-1 36 0,18 35-1,-53 70 1,54-17-1,34 18 1,18-18 0,35 17-1,53-52 1,53 0 0,-35-36-1</inkml:trace>
  <inkml:trace contextRef="#ctx0" brushRef="#br0" timeOffset="4789.26">10707 11606 0,'0'-17'15,"-18"17"17,18 17-32,0 1 15,0 17 1,0-17 15,18 0-31,-1-18 16,54 17-1,0-70 1,-19 0 0,-34 0-1,-36 18 1,-34 0 0,-37 53-1,1 34 1,18 19-1,34 0 1,19 17 0,34-18 15,54-34-15,-18-36-1,35-53 1,18-18-1,-36-35 1,-52 36 0,0 34-16,-18-16 15,17 34 1,-17 36 0,-17 52-1,-1 1 1,18-36-16,0 18 15,18 17 1,17-34 0,18-54 15,0-52-15,-18-19-1,0-34 1,-17 35-1,-18 105 17,0 1-32,0 17 15</inkml:trace>
  <inkml:trace contextRef="#ctx0" brushRef="#br0" timeOffset="5021.7">11377 11624 0,'18'-18'16,"-36"36"-16,53-53 15,-17 17-15,0 18 0,-1-18 32,-17 54-17,-35 34 1,0-17-1,17 53 1,0-71-16</inkml:trace>
  <inkml:trace contextRef="#ctx0" brushRef="#br0" timeOffset="5205.64">11465 11412 0,'0'0'0,"0"-17"0,-17-1 16,17 0-1,0 36 17</inkml:trace>
  <inkml:trace contextRef="#ctx0" brushRef="#br0" timeOffset="5507.59">11783 11589 0,'17'-36'0,"-34"72"0,70-107 16,-36 54-16,-17-19 15,-35 1 1,-18 35 15,-35 53-15,17 35 0,36-17-1,17 35 1,54-36-1,17-17 1</inkml:trace>
  <inkml:trace contextRef="#ctx0" brushRef="#br0" timeOffset="5972.8">11994 11553 0,'-17'0'32,"17"18"-17,-18-18 1,18 18-16,0-1 31,18 1-15,17-18-1,-17 0-15,17 0 16,18-35 0,-35-1-1,-18-16 1,-18 16 0,-17 19-1,-36 34 1,1 36-1,-1 35 1,36-17 15,35 0-15,70-19 0,36-34-1,-71-18-15</inkml:trace>
  <inkml:trace contextRef="#ctx0" brushRef="#br0" timeOffset="6874.68">10142 12453 0,'0'0'0,"-17"-18"16,17-17 31,0 17-47,17 18 15,-17-17 1,18 17-16,-18 17 16,0 36-1,0 53 1,-18 18 0,1-36-1,-1 18 1,18-53-1,0-18 1,0-53 15,18-17-15,-18-53 0,-53-36-1,-18 54 1,18 52-1,36 18-15,-36 18 16,17 52 0,36-34-16,-17 17 15,34-1 1,-17-34-16,53 17 16,36 1-1,34-36 1,-35-36-1</inkml:trace>
  <inkml:trace contextRef="#ctx0" brushRef="#br0" timeOffset="7241.09">10389 12682 0,'0'0'0,"0"-35"31,18 0-16,17 0 1,1 17 0,52 18-1,0 53 1,-35 17 0,-36 19-1,-34-37 1,-1-34-16,-17 17 15,0-17 17,-18-53-17,35-53 1,36 17 0,35-35-1,17 36 1,-35 52-16</inkml:trace>
  <inkml:trace contextRef="#ctx0" brushRef="#br0" timeOffset="7459.6">10971 12612 0,'0'0'0,"0"-18"0,18 1 16,-18-1-1,0 36 17,0 52-17,0-17 1,-18-18-16,18 18 16,-17 18-1</inkml:trace>
  <inkml:trace contextRef="#ctx0" brushRef="#br0" timeOffset="7627.46">10813 12453 0,'0'-18'0,"0"36"0,0-53 0,0-1 15,17 19 1,19 17-1</inkml:trace>
  <inkml:trace contextRef="#ctx0" brushRef="#br0" timeOffset="7975.23">11165 12612 0,'0'0'0,"0"-35"16,18-1 0,0 19-1,-1 52 1,19 53 0,-19 0-1,1-17 1,-18-54 15,18-17-31,-1 0 16,36-70-1,0-54 1,-35 1 0,-18 52-1,0 36-15</inkml:trace>
  <inkml:trace contextRef="#ctx0" brushRef="#br0" timeOffset="9026.6">11748 12541 0,'-18'-17'31,"0"-1"-31,-17 36 15,17 17 1,1 0 15,17-17-31,17 17 16,1-17 0,70-18-1,-17-53 1,-36 0-1,-35 18 1,0 17-16,-35 0 16,-18 18-1,0 71 1,18 17 0,17-35-1,36 18 1,35-19 15,35-52-15,-53-17-1,0-1-15,1-17 16,-36-53 0,0 0-1,0-18 1,0 35-1,17 36 1,36 17 0,0 71-1,-35 18 1,-1-36-16,-17 53 16,-35 36-1,17-36 16,18-35-15,18-36 0,0-17-1,35 0 1,35-53 0,0-35-1,-53 0 1,-35-53-1,-17 0 1,-19 70 0,1 71-1,0 36 1,-1 34 0,36 18 15,36 1-16,-1-37 1,-17-34-16,52 35 16,36 0-1,0 0 1,-71-36 0,-35 1-16,-17 0 15,-54-1 1,-35-17-1,0-35 1,71 35-16</inkml:trace>
  <inkml:trace contextRef="#ctx0" brushRef="#br0" timeOffset="9844.32">14676 11359 0,'0'0'15,"0"-17"-15,0-18 16,-36-1 0,36 1-1,-17 0 1,17 17 0,0 0-1,0 36 1,0 17-1,0 71 17,17 35-17,-17 71 1,0-53 0,0-53-16,0 123 15,18 141 1,17 1-1,0-36 1,-35-124 0,0 19-1,0-107 1,-17-105 0,17-36-1</inkml:trace>
  <inkml:trace contextRef="#ctx0" brushRef="#br0" timeOffset="11061.8">14446 11112 0,'-17'-17'16,"34"34"-16,-52-52 16,17 18-1,18-1-15,-17 0 16,17 1 0,53-1-1,0 0 1,105 18-1,107 0 1,52 0 0,71 0-1,-105-17 1,105 17 0,-106-18-1,-106 0 16,-123 18-15,-17 0 0,-19 0-1,-17 18 17,0 0-17,0-1-15,0 19 16,-35 34-1,17 36 1,-17 53 0,17-36-1,1 124 1,34 53 15,36 18-15,-17-19-1,-1-105 1,0 106 0,-17-17-1,-1-54 1,-17-53 0,0-88-1,-17-17 1,-1-18-1,0-18 1,1-35 0,-1 18-1,-35-18 1,-17 0 15,17 0-15,17 0-16,-52-18 15,-106 18 1,-88 0 0,-88 18-1,123-18 1,-88 35 0,88-17-1,53-1 1,123 1-1,36-18-15,17 0 16,36-18 15,-1 18-15</inkml:trace>
  <inkml:trace contextRef="#ctx0" brushRef="#br0" timeOffset="13864.81">15205 11853 0,'0'-17'0,"0"34"78,0 1-63,0 0 1,0 35-16,-18 70 16,18 0 15,0-34-15,18-54-16,-18 18 15,17-18 1</inkml:trace>
  <inkml:trace contextRef="#ctx0" brushRef="#br0" timeOffset="14083.67">15046 11959 0,'0'0'0,"0"-17"0,-18-19 15,18 19 1,18 17 0,0 0-1,35-18 1,-18 0-16,53 18 16,35-17-1</inkml:trace>
  <inkml:trace contextRef="#ctx0" brushRef="#br0" timeOffset="14299.18">15205 12171 0,'0'0'15,"0"17"-15,17-17 31,1-17-31,0 17 16,-1-18 0,36 1-1,18-1-15</inkml:trace>
  <inkml:trace contextRef="#ctx0" brushRef="#br0" timeOffset="14549.33">15646 12136 0,'0'-18'16,"0"36"-16,0-54 0,0 1 16,-18 35-1,18 35 1,0-17-16,0 35 15,0-18 1,18 36-16,-18 17 31,0-53-31</inkml:trace>
  <inkml:trace contextRef="#ctx0" brushRef="#br0" timeOffset="14715.55">15610 11906 0,'0'-17'0,"0"34"0,0-52 0,-17 17 16,34 18 0</inkml:trace>
  <inkml:trace contextRef="#ctx0" brushRef="#br0" timeOffset="14983.21">15787 11906 0,'17'-17'16,"-34"34"-16,34-52 0,-17 17 0,36-17 15,-19 53 17,-17-1-32,0 54 15,0 105 1,0 1 0,0-72-1,18-52-15</inkml:trace>
  <inkml:trace contextRef="#ctx0" brushRef="#br0" timeOffset="15466.54">16122 12118 0,'0'-18'0,"0"36"0,0-53 15,-18-1 1,1 36 0,-1 18-1,0 0 1,1 17 0,17 0-1,35 0 1,0-35-1,-17 0 1,17-17 0,0-18-1,-17-36 1,-18 0 0,-53 36-1,18 18 1,-36 52-1,36 18 1,0 35 0,35-18-1,35 36 1,36-35 0,-36-54-1</inkml:trace>
  <inkml:trace contextRef="#ctx0" brushRef="#br0" timeOffset="16016.93">15205 12947 0,'-18'0'15,"36"0"-15,-36-18 0,0 1 16,1-1-1,-1 18 1,-17-18 0,0 18-1,-1 18 1,-17 17 0,36 36-1,17-18 1,70 17-1,-17-34 1,53 34 0,-35-17-1,-54 0 1,-52-18 0,-18 1-1,-35-19 1,17-34 15,36-1-31</inkml:trace>
  <inkml:trace contextRef="#ctx0" brushRef="#br0" timeOffset="16467.59">15205 13053 0,'0'0'16,"17"-18"-16,1-17 16,17 0-1,-17 35 1,0 0-16,17 17 16,0 54-1,0 17 16,1-53-15,-19-17-16,1 0 16,0-36-1,-1-35 1,-34-35 0,-1 35-1,-17 0 1,17 71-1,0 52 1,18 1 0,0 70-1,0 35 1,36-52 0,-36-89-1</inkml:trace>
  <inkml:trace contextRef="#ctx0" brushRef="#br0" timeOffset="16867.88">15752 13000 0,'17'-18'15,"-34"36"-15,52-71 0,-18 18 16,1-1-1,0 19 1,-54-1 0,-16 53-1,-1 18 1,17-17 0,19-1-16,-1 0 15,18 36 16,35-1-15,1 18 0,-1-35-1,-17-17-15,-18-1 16,0 18 0,-53-18-1,-18-35 1</inkml:trace>
  <inkml:trace contextRef="#ctx0" brushRef="#br0" timeOffset="17105.22">15946 12876 0,'0'-17'16,"0"34"-16,35-70 0,-35 36 31,17 34-15,-17 36-1,18 53 1,0 35 0,-18-35-1,17-53-15,1 35 16</inkml:trace>
  <inkml:trace contextRef="#ctx0" brushRef="#br0" timeOffset="18119.3">15893 13229 0,'0'-35'0,"0"70"0,-18-105 15,18 52-15,0-17 16,35 35-1,1-18 1,69-17 0,-16 17-1,-1 1 1,-53-19 0,-17 1-1,-18 0 1,-36 35-1,-17 17 1,18 19 0,0 52-1,17 35 1,54-17 0,-1-53 15,0-35-31,0 17 15,36-53 1,-36-35 0,-17-35-1,0 18 1,-18-36 0,-18 53-1,0 35 1,18 71-1,0-18 1,18 54 0,0-1-1,-1-35 1,-17-36 0,18-17 15,-1-53-16,1-52 1,0 34 0,-18 36-16,17-18 15,-17 35 1,0 36 0,18 70-1,-18-35 1,0 35-1,0-35 1,18-53 0,-1-35-1,1-18 1,17-35 0,-17 17 15,-18 36-16,17 53 1,-17 17 0,18 35-1,-18 36 1,18-18 0,-1-35-1,1 0 1</inkml:trace>
  <inkml:trace contextRef="#ctx0" brushRef="#br0" timeOffset="19087.05">18309 11201 0,'0'-18'0,"0"36"0,18-71 15,-18 35-15,0-17 16,0-18 0,17 35-1,1 89 16,0-54-31,-1 89 16,-17 88 0,0 0-1,0 159 1,0 53 15,18 0-15,17-18-1,1-141 1,34 70 0,-17-105-1,-53-106 1,-18-124 0</inkml:trace>
  <inkml:trace contextRef="#ctx0" brushRef="#br0" timeOffset="20322.3">18344 10777 0,'-17'-17'0,"17"-1"15,17 53-15,-52-88 0,18 36 16,-19 17-1,54 0 17,35 0-17,-18 0-15,71 0 16,141 0 0,88 0-1,-70 0 1,-124 0-16,159 0 15,158 0 1,-87-18 15,-160 18-15,-140-17 0,-36 17-1,-35 17 16,0 1 1,0-1-32,-18 1 15,1 70 1,17 0 0,0-35-16,0 71 15,-18 70 1,18 53-1,35 70 1,-17-70 0,17 141-1,-17-17 17,-18-1-17,-18-17 1,18-36-1,0-140 1,0 35 0,0-71-1,0-88 1,-35-36 0,0-17-1,-18-17 1,-35 17-1,0 0 1,35 0 0,-89 0-16,-157 17 31,-89 1-15,-89-1-1,160 19 1,-107-1-1,178-17 1,140-1 0,88-34-1,0-1 1,18 0-16</inkml:trace>
  <inkml:trace contextRef="#ctx0" brushRef="#br0" timeOffset="21423.27">18803 11606 0,'18'-17'16,"-18"-1"-1,0 0 1,-18 1-1,0 17 1,-52 0 0,-1 35 15,36 0-15,0-17-16,17 17 15,0-17-15,18 17 16,53 18-1,18 0 1,35 18 0,-36-36-1,1 18 1,-53 0 0,-54 0-1,-17-36 1,18-17-16,-36 18 15,-17-18 1,35-18 15,36-17-31</inkml:trace>
  <inkml:trace contextRef="#ctx0" brushRef="#br0" timeOffset="21740.24">19032 11889 0,'18'-18'0,"-36"36"0,54-54 16,-19 19-16,-17-1 16,18 18-16,-18-18 15,0-17 1,-35 35-1,-1 35 1,1 54 15,17-36-15,1 52 0,70-34-1,35-36 1,-18-35-1</inkml:trace>
  <inkml:trace contextRef="#ctx0" brushRef="#br0" timeOffset="22240.97">19403 11659 0,'0'-35'16,"-35"0"-16,70 105 0,-88-176 15,53 89 1,0 34 15,18 1-15,-1 53 0,1-1-1,-18-34-15,0 52 16,17 35-1,1-17 1,-18-53 0,18-71 15,-36-35-15,0-35-1,18 35 1,0 18-16,18-18 15,0 18 17,17 52-17,0 36 1,1 0 0,-36-17-16,17 16 15,1 37 1,-1-54-16</inkml:trace>
  <inkml:trace contextRef="#ctx0" brushRef="#br0" timeOffset="23251.28">19808 11871 0,'0'0'16,"-35"-35"-16,0 17 15,17 18 17,1 18-32,-1-1 15,18 1 1,-18 17 0,36 1-1,17-1 1,1-18-1,-19-34 1,36-18 0,-35-36-1,-18 0 1,-36 36 0,1 18-1,-18 34 1,0 54 15,36-18-15,-1 35-1,53 18 1,18-36 0,35-52-1,-17-36 1,-36 1-16,36-19 15,35-87 1,-71-18 0,-35-18-1,0 88 1,-35-17 0,-1 71-1,19 52 16,17 18-15,0 0 0,53 53-1,-53-71-15,35 35 16,-17 36 0,-1-53-1,1 0 1,-18-18-1,0-52 1,0-19 0,0 1-1,-18 0 1,18 0 0,-17 35-1,-1 0 63,18 17-62</inkml:trace>
  <inkml:trace contextRef="#ctx0" brushRef="#br0" timeOffset="24210.24">20126 11959 0,'0'0'0,"0"-17"15,0-1 17,0 0-17,-35 18 1,17 0-1,0 0 1,1 0-16,-1 0 16,-17 0-1,0 18 1,17 35 0,18 0-1,0-36 1,18 19-1,17 34 1,18-35 0,0-17-1,-18-18 1,18-18 0,-35 1-16</inkml:trace>
  <inkml:trace contextRef="#ctx0" brushRef="#br0" timeOffset="24559.84">20267 11889 0,'0'-18'0,"0"36"0,0-54 16,0 19-1,18 17-15,-18 17 47,0 36-31,0-35-16,0 17 15,17 18 1,19-18 0,-1-52-1,0-1 1,-17 0-16,-1-17 15,1-53 1,-36 17 0,-17 19-1</inkml:trace>
  <inkml:trace contextRef="#ctx0" brushRef="#br0" timeOffset="24843.74">20461 11677 0,'0'-18'16,"0"36"-16,0-53 0,0-1 0,18 19 16,-18-19-1,0 72 16,0 70-15,0-71 0,0 53-16,0 0 15,17 36 1,19-18 15,-36-89-31</inkml:trace>
  <inkml:trace contextRef="#ctx0" brushRef="#br0" timeOffset="25664.08">20585 11977 0,'0'-18'0,"0"36"15,-18-53-15,18 17 16,0 0-1,0 36 17,0 0-32,0 17 15,18 18 1,-18-18 0,17-35-16,1 0 31,17-18-16,0-35 1,-35-17 0,0 17-1,-35 0 1,0 53 0,-18 35-1,18 36 1,35-18-1,0 17 1,35 1 0,18-36-1,-18-35 1,0-17 15,-17-54-15,-18-17-1,0-18 1,0 35 0,0-17-1,0 53 1,18 35 0,-1 0-1,1 0-15,0 35 16,-18 18-1,-18 53 1,-17 0 0,-1-36-1,19 36 1,17-53 0,0-35 15,35-18-16,0 0 1,18-18 0,0-17-1</inkml:trace>
  <inkml:trace contextRef="#ctx0" brushRef="#br0" timeOffset="29865.34">22507 10654 0,'-17'0'0,"-1"0"16,0-18 0,1 18-1,-1 0 1,0 0 15,18 18 16,-17-18-31,17 18-16,0-1 15,0 18 1,0 36-1,17-36 1,-17 1 0,0 16-1,18 37 1,0 16 0,-18 19-1,0-36 1,17 18-1,1 0 1,0-18 0,-18-53-1,0 1-15,0 17 16,17 17 0,-17 1-1,18 34 1,-18-34-1,0-36 1,17 53 0,1 36-1,0-1 1,-1 1 0,1-36-1,17 36 1,1 17-1,-36-18 1,0-35 0,0-35-16,0 35 15,17 54 1,-17-1 0,0 0-1,0-71 1,0 54-1,0-18 17,0-36-17,18-17 1,-18-35-16,0-1 16,0 19-1,0-19 16,-18-17-15,18 18 0,-17 0-1,-1-1 1,18 1 0,0 0-1,0-1 1,0 18-1,0-17 48,0 0-32,-18-18-15</inkml:trace>
  <inkml:trace contextRef="#ctx0" brushRef="#br0" timeOffset="31467.56">22243 10707 0,'17'0'47,"1"0"-32,0 0 1,17 0-1,53 0 1,35 0 0,-17 0-1,-53 0-15,88 0 16,89-18 0,-1 1-1,0 17 16,-70-18-15,70 18 0,1-18-1,17 18 1,-36 0 0,-105 0-1,18 0 1,-72 0-1,-34 18 1,0-18 93,-1 0-93,1 0 0,35 0-1,-18 0 1,-17 0-16,17-18 16,36 1-1,-36 17 1,-17 0-1,-1 0 1,-34 0 0,-1 17-1,-17 1 1,-1 0 0,36-1-1</inkml:trace>
  <inkml:trace contextRef="#ctx0" brushRef="#br0" timeOffset="32619.27">25171 10619 0,'0'0'0,"0"-36"16,-18 19-1,18-1 1,0 36 47,0-1-48,0 1 1,0 0-16,0 17 15,0 18 1,0 53 0,0 52-1,0-17 1,18-52 0,-18-36-16,0 35 15,17 35 1,-17 1-1,0-18 1,18-53-16,0 52 16,17 89-1,0 0 1,0-35 0,-17-53-1,0 35 16,-18-17-15,17-1 0,1-35-1,-18-52-15,18 52 16,-18 35 0,0 1-1,0-1 1,0-35-1,35 36 1,-17-1 0,-1-17-1,1-18 1,-18-35 0,0 18 15,-18-18-16,1-18 1,17-17 0,-18-1-1,0 1 1,1 0 0,-1-18-1,0 0 16</inkml:trace>
  <inkml:trace contextRef="#ctx0" brushRef="#br0" timeOffset="34604.25">22243 14358 0,'0'0'0,"17"0"62,1 0-46,0-18-16,-1 18 15,18 0 1,54 0 0,-1 18-1,18 0 1,-53-18-16,88 0 15,106 0 1,0 0 0,0-18-1,-18 0 17,-70 18-17,105-17 1,1-1-1,-18 1 1,-89 17 0,36 0-1,-35 0 1,-35 0 0,-54 0-1,-34 0 1,34 0-1,-17-18 1,0 18 0,-35 0-1,35 0 17,-36 0-17,18 0 1,1 0-1,-1 0 1,18 0 0,-18 0-1,-17-18 1,-53 36 15,17-18-31</inkml:trace>
  <inkml:trace contextRef="#ctx0" brushRef="#br0" timeOffset="38715.92">22860 11430 0,'0'0'0,"18"0"15,17 0 1,18 0 0,-36 0-16,19 0 15,-19 18 1,1 52-1,0 18 1,-1-17 0,1 17-1,-18-35 1,18-18 0,-1-35-1</inkml:trace>
  <inkml:trace contextRef="#ctx0" brushRef="#br0" timeOffset="38965.44">22842 11518 0,'0'0'16,"0"-17"-1,18-1 1,17 18 0,53-35-1,-35 35 1,-17 0-16,-1 0 16,-17 0-16</inkml:trace>
  <inkml:trace contextRef="#ctx0" brushRef="#br0" timeOffset="39999.91">23530 11571 0,'0'-18'16,"18"18"0,-18-17-1,18 17 16,-18-18-31,0 1 32,-18 17-17,0-18 1,1 18 0,-1 0-1,-17 0 1,17 18-16,-35 17 15,18-18 1,-18 54 0,53 0-1,18-1 1,17-35 0,53 36-1,0-36 1,-52-17-1</inkml:trace>
  <inkml:trace contextRef="#ctx0" brushRef="#br0" timeOffset="40585.25">23671 11642 0,'0'-18'16,"0"0"-16,18-17 16,0 17-1,-1 71 32,-17 0-47,0 18 16,0-36-1,0 36 1,0 17 0,36-35-1,-36-36 1,0-34 0,0-18-1,-36-54 1,19-34-1,-19 35 1,19 52 0,17-17-1,35 1 1,36 34 0,17 0-1,-35 18 1,17 36 15,-34 16-15,-54 19-1,-17-36 1,-36 18 0,0 0-1</inkml:trace>
  <inkml:trace contextRef="#ctx0" brushRef="#br0" timeOffset="41201.9">23160 12647 0,'18'-18'0,"-36"36"0,36-53 0,-1-18 31,-17 18-15,-17 35 0,-1 17-1,0 19 1,1 52-1,17 0 1,0-18 0,0-52-16,17 53 15,-17-1 1,0-52-16</inkml:trace>
  <inkml:trace contextRef="#ctx0" brushRef="#br0" timeOffset="41401.72">23019 13035 0,'-18'-17'15,"36"17"17,-1 0-32,1-18 15,17 18 1,54 0-1,-1-18 1,-53 1-16,0 17 16</inkml:trace>
  <inkml:trace contextRef="#ctx0" brushRef="#br0" timeOffset="41635.49">23054 12612 0,'-35'-18'16,"70"36"-16,-106-36 15,54 18-15,-1-17 16,18-1 0,18 0-1,52 18 1,-17 0-1,-17-17-15</inkml:trace>
  <inkml:trace contextRef="#ctx0" brushRef="#br0" timeOffset="42235.67">23495 12612 0,'18'-18'16,"-36"18"0,18-17-16,-18 17 15,1 0 1,17 17-1,0 54 1,17 35 0,1-36-1,-18-35-15,18 18 16,-18-17 0,0-19 15,-18-52-16,0 0 1,-17-71 0,17-35-1,1 0 1,34 88 0,-17 17-16,36 1 15,17 17 1,35 18-1,-35 53 1,-36 0 0,-17 36-1,-53-19 1,1-17 15,16-35-15,19-18-16,-1 0 0</inkml:trace>
  <inkml:trace contextRef="#ctx0" brushRef="#br0" timeOffset="44360.16">24289 11483 0,'0'18'15,"0"-1"1,-18 1-1,0-1 1,1 19 0,-1-19-16,-17 36 15,-36 53 1,-34 35 0,-1 0 15,70-88-31</inkml:trace>
  <inkml:trace contextRef="#ctx0" brushRef="#br0" timeOffset="45498.74">23407 13494 0,'0'-18'15,"0"36"-15,-18-36 0,18 0 16,-17 1-16,-1-1 16,-35-35-1,-18 36 1,19 17 0,16 17-16,-34 1 15,-36 70 1,18-17-1,52 17 1,54-53 0,53 18-1,52-18 1,18-35 15,-35 0-15,0 0-1,-53 36 1,-53-1 0,-53 18-1,0-18 1,-35 0 0,35-17-1,0-36 1,35-17-1</inkml:trace>
  <inkml:trace contextRef="#ctx0" brushRef="#br0" timeOffset="45828.94">23477 13494 0,'18'-18'16,"-36"36"-16,54-54 16,-19 19-16,1 17 15,-18-18 1,0 71 15,18 0-15,-18 53-1,17 35 1,-17 0 0,0-70-1,0-36-15,0 0 16,0-17 0</inkml:trace>
  <inkml:trace contextRef="#ctx0" brushRef="#br0" timeOffset="46012.14">23460 13829 0,'-18'-18'15,"36"36"-15,-54-53 0,1 17 16,35 0 0,18 1-1,70-19 1,35 19-1,-87-1-15</inkml:trace>
  <inkml:trace contextRef="#ctx0" brushRef="#br0" timeOffset="46596.33">24130 13670 0,'0'0'16,"-18"-18"0,1 18-1,-19-17 1,1 17-1,18 0-15,-19 0 16,-34 35 0,-1 18 15,1 18-15,52-18-1,18-18 1,35-18-1,36-17 1,-1-35 0,-34 0-1,17-36 1,-36-17 0,-17 53-1,0 52 1,0 19-1,-35 34 1,35 19 0,18-19 15,17-52-15,18-1-1,-36-17-15</inkml:trace>
  <inkml:trace contextRef="#ctx0" brushRef="#br0" timeOffset="46998.2">24359 13600 0,'0'0'16,"0"-18"-16,0 0 16,0 1-16,0-19 15,18 1 1,0 17-1,-18 1 1,-18-1 0,-17 1-1,-18 17 17,-18 35-17,18 35 1,0 1-1,18-1 1,17 36 0,54 0-1,17-35 1,17-36 0,18-17-1,18-36 1,-35-17-1</inkml:trace>
  <inkml:trace contextRef="#ctx0" brushRef="#br0" timeOffset="47730.21">24448 13476 0,'0'0'0,"0"-53"16,0 0-1,17 18 1,18 17 0,1 71-1,-19 0 1,-17 71 0,-17 17-1,17-18 1,0-70-1,0-18-15,17 1 16,19-36 0,34-53 15,-35-18-15,18-70-1,-35 0 1,-18 53-1,-18 53 1,1 52 0,-36 36-1,0 35 1,0 0 0,18 1-1,17-54 1,36 0-1,-1-17 1,54 0 0,-36-18 15,0 0-31,18 17 16,18 18-1,-18 1 1,-18 17-1,-35-18 1,18-17 0,-18-1-1,-18-17 17,0-17-32,1-1 15,17 0-15</inkml:trace>
  <inkml:trace contextRef="#ctx0" brushRef="#br0" timeOffset="49200.49">26317 10777 0,'0'-17'15,"0"34"-15,0-52 16,0 17-1,-17 36 1,-1 17 0,-17 71-1,17 18 17,18-19-17,0 72 1,18 17-1,-1 35 1,1-52 0,-18-89-16,18 106 15,-18 106 1,35-53 0,18-36-1,-36-52 1,36 88-1,-35 88 17,0-176-32,-18 17 31,17-70-15,-17 18-1,0-19 1,0-16-1,0-36 1,18 52 0,-18-16-1,0-54 1,0-53 0</inkml:trace>
  <inkml:trace contextRef="#ctx0" brushRef="#br0" timeOffset="50984.67">26317 10866 0,'18'0'32,"-1"0"-32,36 0 15,53-18 1,-18 0-1,-17 18 1,88-17 0,158-19-1,89 19 1,35-1 0,-18 0-1,-158 1 1,88 17-1,-89 0 1,-123-18 0,-70 18-1,-53 0-15,-1 0 16,1-17 0,-18-1 30,-18 18-30,1 0 15,17 18-15,-18-18 0,18 17-16,-18 1 15,18 52 1,0 36-1,0 53 1,0-18 0,0 88-1,18 36 1,0 35 0,-1 0-1,-17-106 1,18 53 15,-1 0-15,19 0-1,-1-89 1,-17 72 0,17-54-1,-17-53 1,-18-70-1,17 0 1,-17-17 0,-17-36-1,17 17 1,-18 1 0,-17-18-1,17 17 1,-35 1-1,18-18 17,-36 0-17,18 18 1,0-18 0,0 0-1,1 17 1,-1-17-16,-71 0 15,-211 0 1,-141 18 0,-18 0-1,212-1 1,-18 1 0,106 0-1,70-18 16,71 0-15,18 0-16,0 0 16,-36 0-1,36 0 1,0 0 0,17 0-1,0 0-15,-17 0 31,18-18-15,-1 18 0,0 0-16,1 0 15,-19 0 1,19 0 0,34-18 15</inkml:trace>
  <inkml:trace contextRef="#ctx0" brushRef="#br0" timeOffset="53454.78">26476 11289 0,'-18'0'47,"18"-18"-31,-17 18 140,17-17-141,0-1 1,0 0 15,-18 1-15,36 17 62,-1 17-62,-17 1-1,18 0-15,-18-1 0,18 19 32,-1-1-32,1 18 15,0 53 1,17-1-1,0-34 1,-35-53 0,18-1-1,-1-34 1,-17-1 0,0-35-1,0 18-15,0-36 16,18-52-1,-18-1 1,18 71 0,-18 36-1,17 17 1,1 35 0</inkml:trace>
  <inkml:trace contextRef="#ctx0" brushRef="#br0" timeOffset="53754.08">26864 11448 0,'0'-18'16,"0"36"-16,18-36 0,-1-17 15,1 35 1,-18 17 15,0 1-31,-18 35 16,18 0 15,0-18-31,0 18 16,0 0-1,18-35-15</inkml:trace>
  <inkml:trace contextRef="#ctx0" brushRef="#br0" timeOffset="53924.11">26829 11183 0,'0'-18'0,"0"36"0,0-53 32,0 52-17</inkml:trace>
  <inkml:trace contextRef="#ctx0" brushRef="#br0" timeOffset="54471.27">27093 11412 0,'0'0'0,"-17"-17"15,-1-1 1,18 0 0,18 1 15,-1 17-15,1 0-1,17 35 1,1 36-1,-1-1 1,-35-17-16,0 18 16,0 17-1,-18-18 1,18-52 0,-17-18-1,-1-53 1,-17-17-1,35-54 1,17 54 0,1 34-16,17-17 15,36 0 17,-1 53-17,-52 0-15</inkml:trace>
  <inkml:trace contextRef="#ctx0" brushRef="#br0" timeOffset="56207.7">27517 11201 0,'0'0'15,"0"-18"-15,-18 18 16,18 18 31,18-1-47,-18 54 15,0-1 1,0-17 0,17 36-1,-17 34 1,18-17 0,0-88-16</inkml:trace>
  <inkml:trace contextRef="#ctx0" brushRef="#br0" timeOffset="56406.71">27411 11571 0,'-18'-18'0,"36"36"0,-36-53 15,18 17 1,18 18-16,-1-17 15,19-1 1,-1 0 0,71 1-16</inkml:trace>
  <inkml:trace contextRef="#ctx0" brushRef="#br0" timeOffset="56790.18">27764 11377 0,'0'-18'0,"0"1"16,0-18 0,0 52 15,17-17-31,-17 18 0,18 17 15,0 53 1,-1 0 15,18-35-15,1-35 0,34-18-1,-17-35 1,-35-36-1,-18 1 1,-18 34 0</inkml:trace>
  <inkml:trace contextRef="#ctx0" brushRef="#br0" timeOffset="57491.31">28328 11483 0,'18'-18'15,"-36"36"-15,53-71 16,-35 35-16,0 1 16,-17-19-1,-54 19 1,36 17-1,17 17-15,-17 1 16,-18 35 0,18 0-1,35 17 1,0-34 0,17-1-1,36-17 1,18-54 15,-18 1-15,0-35-1,-36 52 1,-17 36 0,0 17-1,-17 0 1,52 36-1,18-54 1,53-17 0,-18-35-1,-35-18 1,-36-70 0,-52-36-1,-18 18 1,18 70-1,17 54 1,-17 17 0,0 70-1,17 36 1,36 35 0,17-53-1,0 71 1,-17-71-16</inkml:trace>
  <inkml:trace contextRef="#ctx0" brushRef="#br0" timeOffset="58876.56">26564 12224 0,'0'0'15,"0"-18"-15,0-17 16,0 0 0,0 52 31,0 18-47,0 54 15,0-1 1,18-53-1,-18 36 1,17 17 0,1-53-1,-18-17 1,18-36 0,-18-35-1,0-53 1,0-17-1,17 35 1,-17 70-16,0-17 16,18 35-1,0 70 1,-1 36 0,1-18-1,-18-52 1,18 17-1,-1 0 1,1-53 0,-18-18-1,17-35 1,-17 18-16,0-54 16,18-52-1,0 36 1,-18 69-1,17 36-15,-17 36 16,36 52 0,-1 18-1,0-1 1,-17-34 0,35-18-1,0-18 1,-18-35-1</inkml:trace>
  <inkml:trace contextRef="#ctx0" brushRef="#br0" timeOffset="60361.77">27393 12294 0,'0'0'0,"-17"-17"0,-19-1 31,1 0-15,17 18 0,1 0-1,-1 18 1,0-18 0,18 18-1,0-1 1,0 1-1,0 0 1,18-1 0,17 1-1,1-36 1,17-17 0,-36-18-1,-34-18 1,-36 1-1,-18 52 1,18 36 0,0 52-1,0 19 1,53 16 0,36 1 15,17-53-16,35 0 1,35-53 0,-35-17-1,-17-89 1,-53 35 0,-1-70-1,-34 53 1,-19 70-1,19 53 1,-1 54 0,18 34-1,35-17 1,1-53 0,-36-35-1,35 17 1,0-35-1,0-53 1,-17-35 0,0-1-1,-18 1 1,0 35 0,0 71-1,0 35 1,0-18-1,0 36 1,35-18 0,-17-53-1,17-18 17,0-17-32,0-53 31,-17-18-16,0 35 1,-18 89 15,0-1-31,0 36 16,17 53 0,1-35-1,0 17 1,35-35-1,-18-53 1,18-53 0,0 0-1,-36 0 1,1-35-16,0-36 16,-36 36 15,-35 71-16,18 70 1,-18 35 0,35 35-1,36-17 1,17-35 0,-17-54-16,35 36 15,35-35 1,-35-36-1,-18-70 1,-35 0 0,-35-71-1,0 53 1,-18 89 15,17 52-15,19-18-16</inkml:trace>
  <inkml:trace contextRef="#ctx0" brushRef="#br0" timeOffset="60745.25">28399 12330 0,'17'-18'0,"-34"36"0,52-54 0,-35 19 16,0-54-1,-18 18 1,18 36-1,18 69 17,0-34-17,17 35-15,35 53 32,-34-18-17,-1 0 1,-35-35-1,-18-70 17,1-1-32,-1-35 15,0 18-15,1-54 16,-1-52 0,18 71-1,35 17 1,18 71-1</inkml:trace>
  <inkml:trace contextRef="#ctx0" brushRef="#br0" timeOffset="61145.25">28822 12224 0,'0'-36'0,"0"19"15,0 70-15,-18-124 16,18 54-16,18 34 31,0 18-15,-1 18 0,1-35-16,17 0 15,18-1 1,0-34-1,-18-36 1,-35 0 0,-17 18-1,-19 52 17,1 71-17,17 53 1,1-35-1,17 53 1,0-88-16</inkml:trace>
  <inkml:trace contextRef="#ctx0" brushRef="#br0" timeOffset="62129.63">26776 13159 0,'0'-18'16,"0"36"-16,0-54 0,0 19 16,0-19-1,0 1 1,0 53 15,0 35-15,-18 70-1,1 36 1,-1-36 0,18-70-1,18-35-15,-1 0 16,1-54-1,17-34 1,0-71 0,1 52-1,-19-34 17,-17 105-17,0 71 1,0 0-1,18-18-15,-18 36 16,35 17 0,1-17-1,-19-54 1,1-34 0,-18-1-16,17-17 15,19-89 1,-1 1-1,-17 52 1,-18 54 0,0 70 15,0 52-15,17 37-1,1-72 1,-18-35-16,35 1 15,-17-19-15,-1 1 0</inkml:trace>
  <inkml:trace contextRef="#ctx0" brushRef="#br0" timeOffset="62546.78">27481 13353 0,'0'-53'16,"0"106"-16,18-212 15,-18 124 1,0 17-16,-18-17 15,1 35 1,-19 35 0,-16 53 15,-1 36-15,35-36-1,36 0 1,17-53-1,0-35 1,18-35 0,-18-36-1,-17-34 1,0 34 0,-18 53-1,0 36 1,0 70-1,35 0 1,0 1 15,-17-72-31</inkml:trace>
  <inkml:trace contextRef="#ctx0" brushRef="#br0" timeOffset="63030.74">27711 13335 0,'0'-53'16,"0"106"-16,-18-141 0,18 53 0,0-1 16,-18-17-1,18 36 1,36-1 0,-19 36-1,19 35 1,-19 35-1,-17 35 1,0-52 0,0-1 15,0-34-15,18-54-1,0-35 1,-18-17-1,17-72 1,1 19 0,-1 88-1,1 35 1,-18 17-16,18 36 16,-1 71-1,1-1 1,0-17-1,17-71 1,-17-35 0,17 18-16</inkml:trace>
  <inkml:trace contextRef="#ctx0" brushRef="#br0" timeOffset="63882.07">28275 13353 0,'0'0'0,"0"-53"0,18 0 16,-18-53-1,-18 35 1,1 54 0,-1-1-1,0 18 1,1 53 0,-19 35-1,1 0 1,35-52-16,-18 17 15,36 17 1,35-52 15,0-53-15,-18-1 0,0-52-1,1 18 1,-36 52-1,-18 36 1,0 34 0,18 54-1,18-35 1,53-18 0,-1-53-1,36-53 1,17-35-1,-34-53 17,-36 52-17,-53 54 1,-18 88 15,-17 18-15,17-36-1,0-18-15,-17 1 16,-35-18 0,17-35-1,35-36 1,18 18 0,18-17-1,17 52 1,18 36-1,0 52 17,-36 36-17,-17 123 1,-35 1 0,0-36-1,17-124 1,1-52-1</inkml:trace>
  <inkml:trace contextRef="#ctx0" brushRef="#br0" timeOffset="64766.41">29104 13106 0,'0'-18'0,"0"36"0,0-54 16,0 19 0,-17 17-1,-1 17 17,0-17-32,1 18 15,-19 35 1,1 0-1,17-18 1,36-17 0,17-36-1,18-35 1,-17 0 0,-36 0-1,0 18 1,-36 53-1,-17 35 17,18 35-17,17 35 1,36-52 0,17 17-1,18-35 1,35-53-1,-35-18 1,0-70 0,0-53-1,-53 0 1,-35 18 0,17 87-1,-17 19 1,17 17-1,36 0 17,0 17-17,35 1 1,-1 35 0,-34 17-1,-18 36 1,-35-18-1,17 18 1,-17-18 0,35-17-1,0-53 1,0-1-16,18-17 16,34 0-1,1-17 1,-17-36 15,-36 35-31</inkml:trace>
  <inkml:trace contextRef="#ctx0" brushRef="#br0" timeOffset="65580.25">28522 14746 0,'0'-18'16,"18"18"-1</inkml:trace>
  <inkml:trace contextRef="#ctx0" brushRef="#br0" timeOffset="68086.72">4886 10707 0,'0'-18'15,"0"36"-15,0-53 0,18 35 16,-18-18-1,0-17 1,0 17 0,-18 18-1,18 35 17,18-35-32,-18 53 15,35 71 1,-17 52-1,-1-53 1,-17 54 0,0-54-1,-17-70 1,17-35 15,17-36 0,36 1-15,-18-1 0,-17 18-16,35-18 15,17 1 1,-34 17 0,-19 0-1</inkml:trace>
  <inkml:trace contextRef="#ctx0" brushRef="#br0" timeOffset="68554.03">5574 10760 0,'0'-18'0,"0"36"0,-18-71 16,1 35-1,34 36 17,-17 70-1,18 18-16,-18-36-15,0 142 16,0-88 0,18 17-1,-18-106-15</inkml:trace>
  <inkml:trace contextRef="#ctx0" brushRef="#br0" timeOffset="69321.75">5838 10936 0,'0'-18'0,"0"36"0,0-53 16,18 17-16,-18 1 16,0-1-1,18 18 1,-18 18 0,0 17-1,17 35 1,-17-17-1,18 0-15,0 18 16,-1 52 0,1-17 15,0-35-31,-1-71 31,18-18-15,-17-70-1,-36-36 1,1 1 0,-1-36-1,18 71 1,18 70 0,17 71-1,18 18 1,35 52-1,0 1 1,1-36 0,-54-53-1,18-35 17,-18-53-17,-35-53 1,-18-88-1,1 89 1,-18-19 0,17 106-1,0 71 1,18 0 0</inkml:trace>
  <inkml:trace contextRef="#ctx0" brushRef="#br0" timeOffset="69756.7">6773 10866 0,'-17'-18'0,"17"0"15,17 54-15,-70-125 16,53 72-16,-17-1 15,-1 0 1,36 71 15,-18-17-31,17 34 16,-17-17-16,36 71 16,-1 34-1,0-52 1,18-71-1,-18-35 1,36-70 0,-36-54 15,-17-70-15,-18 71-1,0 70-15,-18-35 16,-17 53-1,0 70 1</inkml:trace>
  <inkml:trace contextRef="#ctx0" brushRef="#br0" timeOffset="70074.17">7267 10918 0,'0'-35'0,"0"70"15,0-87-15,18-1 0,-1 17 32,1 19-32,17-19 15,18 54 1,18 70-1,-1 36 1,-17-36 0,18 18-1,-18-36 1,0-34 0</inkml:trace>
  <inkml:trace contextRef="#ctx0" brushRef="#br0" timeOffset="70488.93">7779 10724 0,'0'0'16,"0"-35"-1,17 0 1,-17 17-1,-17 36 1,-19 35 0,-16 53-1,-1-1 1,-18 37 0,1-1-1,-1 0 1,36-53-1,-1 0 1,19-53 0,-1-17 15,0-36 0,18 1-31,0-1 16,0 1-16</inkml:trace>
  <inkml:trace contextRef="#ctx0" brushRef="#br0" timeOffset="72296.85">13741 5486 0,'-18'-18'0,"36"36"0,-54-71 15,19 18 1,17 17-16,0-17 15,0-1 1,0 54 31,0 0-31,0 17-1,0 35 1,-18 36-1,0 0 1,18-53-16,-17 88 16,-1 124-1,-17 70 1,-18 18 0,0-106-1,35-142-15,-17 178 16,18-142-1,17-35 1,17-89 0,-17-34-1</inkml:trace>
  <inkml:trace contextRef="#ctx0" brushRef="#br0" timeOffset="73632">13564 5062 0,'0'0'16,"0"-17"-1,-17 17 1,34 0 15,1 0-15,0 0-16,34 0 16,90-18-1,87-17 1,124-18-1,-53 18 1,158-18 0,-17 17 15,-70 1-15,-160 17-1,1 1 1,-124-1-1,-70 1 1,-1 17 15,1 0-15,-18 17 0,0 1 15,0-1-16,0 19 1,0 70 0,0-18-1,-18-35 1,1 70 0,-19 36-1,1 35 1,18 18-1,17-18 1,0-89-16,0 142 16,35 124-1,18-18 1,17-36 0,-52-140-1,0 34 1,-71-52-1,0-53 17,0-53-32,35-53 15,-17 35 1,-18-35 0,18 0-1,-18-18 1,17 1-1,-69-1 1,-72 0 0,-70 1-1,53-1 1,88 18-16,-140 0 16,-178 0-1,-17-17 1,36 17-1,193 0 1,0 17 0,106-17 15,53 0-15,36 0-1,34 0 16,1-17-31</inkml:trace>
  <inkml:trace contextRef="#ctx0" brushRef="#br0" timeOffset="75100.03">14182 5874 0,'17'-18'0,"-34"36"0,34-71 15,1 35-15,-18-17 16,0 0 0,-18 52-1,1 19 1,-19 69-1,1 54 17,17 0-17,1-36 1,17-70 0,0-35-1,17-36 1,1-52-1,0-18 1,-1 35-16,1-53 16,17-53-1,1 53 1,-19 89 0,1 17-1,17 52 1,18 37-1,0 52 17,-18-71-17,18 54 1,0-54 0,-35-17-1</inkml:trace>
  <inkml:trace contextRef="#ctx0" brushRef="#br0" timeOffset="75283.45">14093 6227 0,'0'0'0,"-17"-18"0,17 0 31,35-17-15,18 17-1,53-17 1,0 17 0</inkml:trace>
  <inkml:trace contextRef="#ctx0" brushRef="#br0" timeOffset="75883.5">14852 5927 0,'0'-18'15,"0"36"-15,0-54 0,-18 19 16,18-1-16,-17 18 16,17 18-1,0 70 1,0 18 15,0 53-15,0-36-1,17-52 1,1-54 0,-18-52 15,-18-53-16,1 0 1,-1 35-16,0-71 16,-17-35-1,35 71 1,35 18 0,1 52-1,-19 18-15,36-18 16,35 36 15,-17 35-15,-36 35-1,-52-17 1,-36 17 0,-36 0-1,1-53 1,18-17-1</inkml:trace>
  <inkml:trace contextRef="#ctx0" brushRef="#br0" timeOffset="76450.93">15134 6015 0,'0'0'16,"18"-35"0,17 17-1,-17 18 1,-1 70 0,-17 36-1,0 0 1,0-53-16,0 18 15,0 34 1,0-69 0,0-54-1,0-35 1,-17-35 0,-1-88-1,0-36 16,1 36-15,17 105 0,17 18-1,54 53 1,0 35 0,-1 1-1,1 34 1,-54 1-1,-52-1 1,-53 1 0,17-36-1,-70 18 1,106-35 0</inkml:trace>
  <inkml:trace contextRef="#ctx0" brushRef="#br0" timeOffset="80589.2">15610 14517 0,'0'0'0,"0"-18"16,0 1-1,0-19 1,0 1-1,0 17 1,0 1 15,-17 34 1,17 1-17,0 0-15,-18 17 16,-17 53-1,17 36 1,1 17 0,17-53 15,-18 35-15,-17-17-1,35 0 1,0-35-1,0-54-15,17 36 16,1 18 0,0-54-1,-18-34 1,0-1 0,0-35-1</inkml:trace>
  <inkml:trace contextRef="#ctx0" brushRef="#br0" timeOffset="81394">14746 15857 0,'-18'0'0,"36"0"0,-53 0 16,-18 0-16,-18 0 31,1 0-15,52 0 0,18 18-1,53 0 1,71 17-1,34 0 1,195-17 0,123 17-1,18-17 1,-247-1 0,-159-17-16,36 18 15,-89-18 1,-105 18-1,-107-18 1</inkml:trace>
  <inkml:trace contextRef="#ctx0" brushRef="#br0" timeOffset="82090.57">14376 16051 0,'17'-17'0,"-34"34"0,52-52 16,-17 17-1,-1 1 1,1 34-1,0 19 1,-1 17 0,-17-18-16,18 53 15,-1 106 1,-34 35 0,-36 54-1,18-89 1,17-106-16,0 53 15,1 18 1,17-36 15,17 1-15,1-71 0,53-36-1,52-34 1,71-36-1,53 17 1,-88 36 0,105-35-1,36 18 1,-18-19 0,-176 19-1</inkml:trace>
  <inkml:trace contextRef="#ctx0" brushRef="#br0" timeOffset="82708.59">17039 16298 0,'-17'-17'15,"34"34"-15,-52-52 0,-18 0 16,35-1 15,1 19-15,17 34 15,-18 1-31,0 17 16,-17 89-1,0-18 1,0 123-1,17 18 1,0 0 0,1-88-1,17-89 1,0-17 0,-18-35-1,-17-36 1,-71-17 15,-18 17-15,-140 1-1,-71 17 1,17 0 0,230 17-16</inkml:trace>
  <inkml:trace contextRef="#ctx0" brushRef="#br0" timeOffset="83342">15028 16316 0,'0'-18'0,"0"36"0,0-53 15,0 52 17,0 1-17,0 17 1,0-17-16,0 35 15,-17 70 1,-1 54 0,18-1-1,0-88 1,0-70-16,0 17 16</inkml:trace>
  <inkml:trace contextRef="#ctx0" brushRef="#br0" timeOffset="83758.92">14993 16528 0,'-18'-18'0,"36"36"0,-53-54 16,35 19-1,0-1 1,17 18 0,19 0-1,52 0 1,0 18 0,-35-1-1,-18 19-15,1 17 16,-1 52-1,-35 19 17,-53-18-17,18-53 1,17-36-16,-35 1 16,-17 0-1,17-36 1,35 0-1</inkml:trace>
  <inkml:trace contextRef="#ctx0" brushRef="#br0" timeOffset="84092.43">15522 16651 0,'0'0'0,"0"-18"16,0 1-1,18-18 1,35-1 0,0 19-1,-36 17 1,-17 53-1,-17 35 1,-19 53 0,19 0-1,17-35 1,17-71 0,-17-17-16,18-18 15</inkml:trace>
  <inkml:trace contextRef="#ctx0" brushRef="#br0" timeOffset="84526.67">16175 16581 0,'0'-36'0,"0"72"0,0-89 0,0 35 16,-18-17-1,-17 17 1,-36 18 0,-17 53-1,35-35 1,18 35 0,17-18 15,36 18-16,17-18 1,1-17-16,16 17 16,37 18-1,-36 0 1,-53-18 0,-18-17-1,-35 17 1,-18-35-1,19 0 1,16 0 0</inkml:trace>
  <inkml:trace contextRef="#ctx0" brushRef="#br0" timeOffset="84810.08">16281 16651 0,'17'-18'0,"-34"36"0,52-53 0,-35 17 16,0-17-1,0 17 1,0 54 15,-18 52-15,1 0-1,-1-53-15,-17 71 16,-1 35 0,19-53-1,17-70 1</inkml:trace>
  <inkml:trace contextRef="#ctx0" brushRef="#br0" timeOffset="85160.37">16404 16880 0,'18'-52'16,"-36"104"-16,53-140 0,-35 18 16,0 17-1,-17 17 1,-1 54 15,-17 0-15,35-1-16,-53 19 15,0 52 1,18-18 0,17-17-1,18-17 1,71-1 0,17 0 15,-53-17-31,18-1 15,18 19 1,-71-19 0,0 1-16</inkml:trace>
  <inkml:trace contextRef="#ctx0" brushRef="#br0" timeOffset="87029.93">19844 14746 0,'-18'0'16,"36"0"-16,-54 0 0,19-18 15,-18 18 1,17 0-16,0 0 16,1 0-1,17-17 16,17 17-31,-17-18 32,0 36-1,-17-1-31,-1 1 31,18 17-31,-18 1 16,-17 69-1,0 19 1,-18 17 0,0-17-1,35-36-15,-17 71 16,0 70 0,0-53-1,17-88 1,18-52-1,-18-36 17</inkml:trace>
  <inkml:trace contextRef="#ctx0" brushRef="#br0" timeOffset="87732.09">18891 16281 0,'0'0'15,"18"-18"-15,-18 0 16,18 1 15,-18 34-15,-18 19-1,-17 70 1,-36 105 0,18-17-1,18-88-15,-18 106 16,-35 52 0,52-123-1,19-88 1</inkml:trace>
  <inkml:trace contextRef="#ctx0" brushRef="#br0" timeOffset="88466.49">18715 16334 0,'-18'-18'16,"36"36"-16,-53-54 16,17 19-16,18-1 15,70 18 1,72-18 0,52 1-1,-36-1 1,107-17-1,52 0 1,-17-1 15,-53 36-15,-141 0 0,-35 18-1,-71 17 1,0 0-1,-18 18 1,-17 53 0,17 53-1,18 53 1,0-54 0,0 89-1,35-53 1,1-70-1,-19-54 1,-34-70 15,-54 0-15,-105 0 0,-107-17-1,54 17 1,-106 17-1,53 1 1,88 17 0,88 1-1,71-19 1,17-17-16,0 0 16,-17 18-1</inkml:trace>
  <inkml:trace contextRef="#ctx0" brushRef="#br0" timeOffset="88914.4">19279 16863 0,'18'-35'15,"-18"17"-15,0-35 16,18 0 0,-36 18-1,0-1 1,1 19-1,-19 17 1,1 17 15,-18 54-15,18 0 0,0 52-1,17 1 1,71-19-1,17-34 1,19-36 0,17-35-1</inkml:trace>
  <inkml:trace contextRef="#ctx0" brushRef="#br0" timeOffset="89466.37">19614 16722 0,'0'-18'0,"0"36"0,0-71 16,0 70 31,-17 19-32,-18 70 1,35-18-1,-18-53-15,18 53 16,0 0 0,0-52-1,0-54 17,0 0-32,0-35 15,0-158 16,-18 105-31,18 18 16,0 17 15,36 18-15,-1 36 0,35 17-1,-34 17 1,-1 54-1,-35-54-15,0 54 16,-35 35 0,-18 0-1,35-71 1,-17-17 0,17-36-1</inkml:trace>
  <inkml:trace contextRef="#ctx0" brushRef="#br0" timeOffset="89850.4">19808 16704 0,'0'-18'0,"0"36"0,-17-36 16,-1 1-1,18 34 16,0 19-15,0 34 0,0 1-1,0 35 1,18-18 0,-1-53-1,1-17-15,0-18 16,52-18-1,18-52 17,-17-72-17,-36 54 1,-17 35-16,0-17 16,-18 52-1</inkml:trace>
  <inkml:trace contextRef="#ctx0" brushRef="#br0" timeOffset="90235.72">20285 16704 0,'17'0'15,"-34"0"-15,34-18 0,1-17 16,0 0 15,-36 17-15,0 18-1,18 18-15,-17-1 16,-1 36 0,0 18-1,1 17 1,17-35-1,35 35 1,18-17 0,-18-36-1,-17 0 1,-18-17 0,-71 0-1,-34-1 1</inkml:trace>
  <inkml:trace contextRef="#ctx0" brushRef="#br0" timeOffset="91302.53">23865 14711 0,'18'0'0,"-36"0"0,36-18 0,0 1 15,-18-1 1,17 0-16,-17 1 31,18-1-15,-18 0-1,0 1 1,0-1 0,0 53-1,0-17 1,-18 53-1,1 34 1,-19 19 0,19 35-1,-1-18 1,18 70 0,35 36-1,-17-17 1,0-89 15,-18 17-15,-36-52-1,1-70 1</inkml:trace>
  <inkml:trace contextRef="#ctx0" brushRef="#br0" timeOffset="91685.18">23230 16157 0,'0'0'0,"0"-17"15,-17-1-15,34 18 63,1 0-48,-18 18 1,35-18 0,1 0-16,69 0 15,160-18 1,176 0-1,-71-17 1,124 35 0,-194 0-1,-229 0 1</inkml:trace>
  <inkml:trace contextRef="#ctx0" brushRef="#br0" timeOffset="92203.12">22542 16422 0,'0'-18'15,"0"36"-15,0-53 0,0-1 16,0 19 0,0-1-1,18 36 1,0 17 0,-1 71-1,1 88 16,-18-35-15,0-54-16,-18 72 16,18 34-1,53-52 1,53-88 0,71-36-1,-19-17 1,107-18-1,88-18 1,35-35 0,-124 35-1,-123 1-15,89-19 16,34 1 0</inkml:trace>
  <inkml:trace contextRef="#ctx0" brushRef="#br0" timeOffset="92602.52">25365 16316 0,'0'-18'0,"0"36"0,0-89 16,0 36-16,0 17 15,17-17 1,-17 18 15,0 52 0,0-18-31,0 72 16,0 105 0,-35 88-1,17-70 1,18-124-16,0 71 16,0-18-1,0-106 1</inkml:trace>
  <inkml:trace contextRef="#ctx0" brushRef="#br0" timeOffset="93920.11">22842 16563 0,'0'0'0,"0"-18"0,18 18 16,0-17 0,-1-1-1,1 18 1,0 0 0,-18 53-1,0 0 1,0-18-16,0 53 15,0 53 1,17-17 0,1-36-1,-18-53 1,0-52 15,0-36 0,-35-71-15,17 36 0,18 35-16,-18-35 15,1 0 1,17 70 0,0 1-1,17 34 1,1 1-1,35 35 1,0 35 0,0 18-1,-18-36 1,0 1 0,36-53 15,-1-18-16,-17-36 1,0-52 0,-35-35-1,-18-1 1,-35 36 0,-1 17-1,1 18 1,17 53-1,18 36 1,-17-1 0,17 18-1</inkml:trace>
  <inkml:trace contextRef="#ctx0" brushRef="#br0" timeOffset="95371.63">23865 16669 0,'0'-18'0,"0"36"0,0-54 16,0 19 0,0-1-1,-17 1 1,17-1 15,-18 18 0,18-18-31,0 1 32,0 34 14,0 1-30,0 17-16,0-17 16,18 52-1,17 54 1,0-1 0,1-70-1,-36-17-15,17-1 16,-17 0-1</inkml:trace>
  <inkml:trace contextRef="#ctx0" brushRef="#br0" timeOffset="95906.02">24518 16775 0,'18'-18'0,"-36"36"0,71-71 16,-53 35-16,18-35 15,-1 0 1,-17 0 15,-35 18-15,17 17 0,-52 1-1,-1 17 1,36 17-16,-18 19 15,-18 34 1,19 36 0,34 18-1,36-36 1,-1-71-16,36 54 16,35-36-1,36-17 1,-18-36-1,-71 18 1,-17-17 0</inkml:trace>
  <inkml:trace contextRef="#ctx0" brushRef="#br0" timeOffset="97691.11">28152 14235 0,'0'-18'0,"0"36"0,-18-54 16,-17 36-1,35 18 32,0 0-31,0-1 0,0 1-1,17 17 1,-17 0-16,0 18 15,18 53 1,17 35 0,-17 18-1,17 53 1,1-89 0,16 54-1,19-72 1,-36-69 15,-17-19-15,-36-34 15</inkml:trace>
  <inkml:trace contextRef="#ctx0" brushRef="#br0" timeOffset="98575.26">27464 15787 0,'0'0'0,"-18"-18"16,-17 18-16,-18 0 16,35 0-1,124-17 32,-53-1-31,70 18-1,-34 0-15,122-18 16,195 18 0,70 0-1,18-17 1,-194 17-1,18-18 1,-124 0 0,-124-17-1,-88 35 1</inkml:trace>
  <inkml:trace contextRef="#ctx0" brushRef="#br0" timeOffset="99193.14">27323 16051 0,'0'-17'16,"0"-1"-16,0 0 15,0 1 1,0-1 0,17 36-1,1 35 16,-18 17-15,18 89 0,-1 70-1,1 36 1,-1-89 0,-17-105-16,18 70 15,17-18 1,36-52-1,52-53 1,1-36 0,105 18-1,53-18 1,71 18 0,-88 0-1,123-17 16,0-1-15,-88 0 0,-106 1-1,-124-1 1,-52 1-16</inkml:trace>
  <inkml:trace contextRef="#ctx0" brushRef="#br0" timeOffset="99595.18">30374 15840 0,'-17'-36'0,"34"72"0,-52-107 16,17 18 0,1 36-16,-19-1 15,19 0 1,17 71 0,0 88-1,0-17 1,0 105-1,-53 71 1,-18 18 0,1-54-1,34-140 1,36-19 0,18-69-1</inkml:trace>
  <inkml:trace contextRef="#ctx0" brushRef="#br0" timeOffset="100511.55">27834 16298 0,'0'-17'0,"0"34"0,18-34 47,-18 52-31,0 0-1,0-17-15,0 52 16,-18 72 0,18-1-1,0-53 1,0-35 15,0-106 0,0-53-15,-17 0 0,17 53-16,0-53 15,0 1 1,17 122 15,1 71-15,-1-17-1,19 35 1,17-18 0,-36-53-1,1-17-15,0-18 16,-1-35 0,18-54 15,18-52-16,-17 18 1,-36 88 0,17 17-1,1 89 1,-18 17 0,0 0-1,18 35 1,-18-17-1,0-53 1</inkml:trace>
  <inkml:trace contextRef="#ctx0" brushRef="#br0" timeOffset="101280.02">28469 16492 0,'-17'-17'16,"34"34"-16,-34-52 0,17 17 15,0 1 1,17 17-16,-17-18 16,18 18-16,-1 35 31,-17 1-16,0-1-15,0 18 16,0 70 0,0-34-1,0-36 1,0-36 0,0-34 15,0-1-31,0-17 0,-17-89 31,34-35-15,1 54-1,-18 69 1,18 54 0,-1 52-1,1 36 1,0-18-1,17 18 1,0-35 0,0-36-1,18-88 1,-17 0 15,-1 0-31,0-52 16,36-54-1,-36 35 1,-35 89 0,0 53-1,0 35 1,0 52 0,0 37-1,0-37 1,0 37-1,0-54 1,0-53 0</inkml:trace>
  <inkml:trace contextRef="#ctx0" brushRef="#br0" timeOffset="101881.8">29263 16457 0,'0'0'0,"0"-35"16,0 17-1,18-17 1,-18 53 31,17-18-32,-17 35 1,0 35 0,18 36-1,-1-53 1,1-18-16,17 18 16,-17-35-16,17 17 15,18-35 1,0-53-1,-18 0 1,1-88 0,-36-17-1,-18 34 17,0 89-17,1 17-15,-1 18 16,1 53-1,-1 18 1</inkml:trace>
  <inkml:trace contextRef="#ctx0" brushRef="#br0" timeOffset="103147.56">11236 13617 0,'-18'0'0,"36"0"0,-53-17 15,17 17-15,0 0 16,-17-18 0,0 36-1,17-1 1,18 54-1,-17 52 1,-19 36 15,-17 53-15,18-54 0,17 72-1,36-72 1,0-52-1,-1-70 1</inkml:trace>
  <inkml:trace contextRef="#ctx0" brushRef="#br0" timeOffset="103783.76">9119 14693 0,'0'0'0,"-17"0"16,-19 0-16,-34 18 16,-54-1-1,1 19 1,17-19-1,35 1 1,1 0 0,35-18 15,35 17 0,53 1-15,105 0-1,142-1 1,0-17 0,-124-17-16,230 17 15,-194 0-15,299 0 16,283 17 0,-106 18-1,-247 18 1,-300-35-1,-70 0 1,-89-18 0</inkml:trace>
  <inkml:trace contextRef="#ctx0" brushRef="#br0" timeOffset="104581.49">8184 15028 0,'0'-17'16,"0"34"-16,18-52 15,0 35-15,-1-35 16,1 35-16,17-18 16,-17 18-1,-18 35 1,0 71 0,0 18-1,35 158 1,36 71-1,-18-124 1,-36-106 0,36 72-1,35 34 1,-17-70 0,-18-71-1,-18-88 1,36-18-1,35-35 1,35 0 0,123 18-1,-17 17 1,282 1 0,142 34-1,69 36 1,-263 0-1,140 35 17,-141-35-17,-123-53 1,-177-35 0,-105 17-16</inkml:trace>
  <inkml:trace contextRef="#ctx0" brushRef="#br0" timeOffset="105149.46">13423 15099 0,'-17'0'0,"34"0"0,-52-18 0,0 1 15,-1-36 1,1 0-1,17 17 1,1 1 0,-1 18-1,1 17 1,17 17 0,0 18-1,0 89 1,35 70-1,35 53 17,-17-53-17,-35-88-15,17 88 16,0 70 0,-35-52-1,-17-71 1,-1-88-1,18-35 1,-17-36-16</inkml:trace>
  <inkml:trace contextRef="#ctx0" brushRef="#br0" timeOffset="106068.95">8484 15187 0,'0'-18'16,"0"36"-16,0-53 0,0 17 16,18 1-1,0 34 1,-1 54 15,1 35-15,17-18-1,0 53 1,18-18 0</inkml:trace>
  <inkml:trace contextRef="#ctx0" brushRef="#br0" timeOffset="106585.13">8502 15346 0,'0'-18'16,"0"36"-16,0-53 0,0-1 15,0 19 1,18 17-1,-1-18 1,54 0 0,17 18-1,35 0 1,-52 53 0,-53-17-1,-54 34 1,-34-17-1,17-18 1,18-35 0,35 18-1,17-18 1,19-18 0,69 18 15,-34 36-16,17 17 1,-70 35 0,-89-18-1,1-17 1,34-53-16,-34 35 16,-36-35-1</inkml:trace>
  <inkml:trace contextRef="#ctx0" brushRef="#br0" timeOffset="106984.68">9155 15258 0,'0'0'15,"0"-18"-15,-36 0 0,19 1 32,34 17 15,1 35-32,0 0 1,17 53-1,-17 36 1,-1 17 0,-17-53-1,18-52-15,-1 16 16,1-16-16,17-19 16,18-17-1,-17-35 1</inkml:trace>
  <inkml:trace contextRef="#ctx0" brushRef="#br0" timeOffset="107468.54">9543 15434 0,'0'-18'0,"0"36"0,-18-36 16,0 1-16,1 17 31,17-18-31,-18 18 31,18 35-15,0 1-1,18-1 1,-18 0-16,17 36 16,36 17-1,0-35 1,35-53-1,-35-18 1,-35-17-16,17 0 16,0-71-1,-35-18 1,-35 54 0,18 52-1</inkml:trace>
  <inkml:trace contextRef="#ctx0" brushRef="#br0" timeOffset="108152.4">10107 15469 0,'0'-17'15,"0"34"-15,0-70 0,0 36 0,0-1 16,0 0 0,-35 36-1,17 35 1,18 0 0,18 0 15,35 0-16,0-53 1,-18-18 0,-35 1-16,18-19 15,-18-34 1,-53 17 0,-18 53-1,1 35 1,-1 53-1,36 18 1,52 0 0,72-71-1,-1-52 1,70-36 0,1-53 15,-53-53-16,-88 53 1,-18-17 0,-53 52-1,0 71 1,18 53 0,17 71-1,0 17 1,54 17-1,17-34 1,-36-89 0</inkml:trace>
  <inkml:trace contextRef="#ctx0" brushRef="#br0" timeOffset="108503.59">10301 15505 0,'0'0'15,"0"-18"-15,35 0 16,1 18 0,-19-17-1,54-1 1,35 0-1,-53 1-15</inkml:trace>
  <inkml:trace contextRef="#ctx0" brushRef="#br0" timeOffset="109771.2">10989 15363 0,'18'0'16,"-36"0"-16,36-17 0,-18-1 16,0 1-16,0-1 15,-18 18 1,-17 18-1,-18 34 1,18 1 0,-18 36-1,35 16 17,36 1-17,17-70 1,35-19-1,36-34 1,-18-54 0,-35-35-1,-35 36 1,-36-19 0,-17 36-1,-18 71 1,36 17-1,-1-17-15,18 35 16,18 18 0,52-36-1,18-18 17,-17-34-17,35-18 1,-36-18-1,-34 0 1,-54 35 0,-35-17-1,-18 35 1,19 53 0,34 35-1,0-35 1,54 35-1,16-53 1,1-35 0,0-35 15,-35-18-15,-18-35-1,-53 0 1,-18 35-1,36 53 1,0 17-16</inkml:trace>
  <inkml:trace contextRef="#ctx0" brushRef="#br0" timeOffset="110039.93">11924 15275 0,'-18'-17'15,"36"34"-15,-89-87 0,54 70 16,-19-18 0,19 18-1,17 53 1,35 53-1,-17-36 1,-1 72 0,1-19-1</inkml:trace>
  <inkml:trace contextRef="#ctx0" brushRef="#br0" timeOffset="110688.75">11765 15505 0,'-17'-18'16,"34"36"-16,-34-54 0,17 19 15,70-19 17,36-17-17,-18 18 1,36-18-1,-54 0 1,-52 0 0,-36 18-1,-17 35 1,0 35 0,-1 36-1,36 0 1,0-36-16,0 53 15,18 36 1,17-1 15,0-52-15,-17-36 0,0-70 15,-18-1-16,17 19 1,-17-1-16,18 0 16,35 18-1,0 18 1,53 0 0,-36-1-1,-34-17-15,34 0 16,18 0-1,-52 0 1,-19-35 15,-34 0-15</inkml:trace>
  <inkml:trace contextRef="#ctx0" brushRef="#br0" timeOffset="113242.01">9013 16210 0,'0'0'0,"18"0"15,0 0 32,-1 18-16,-17-1-15,0 1-16,18 35 16,0 53-1,-1 17 1,1-70-1</inkml:trace>
  <inkml:trace contextRef="#ctx0" brushRef="#br0" timeOffset="113574.9">9313 16281 0,'0'0'0,"36"-53"0,-19 17 31,1 54-15,-53 0-1,17-1-15,-17 36 16,-53 18 0,17-1-1,18-52 1,35 0-1,1-18-15,52 17 32,-17-17-17,17 18-15,0 0 16,1-1-16,34 19 16</inkml:trace>
  <inkml:trace contextRef="#ctx0" brushRef="#br0" timeOffset="114059.23">9631 16387 0,'-18'-18'16,"36"36"-16,-53-36 0,17 0 0,0 18 31,36 0 0,-18 18-15,18-18-16,-1 18 16,18-1-1,18-17 1,-35 0-16,17-17 31,18-19-15,-53-17-1,-53 36 1,-17-1 0,52 18-16,-52 35 15,-1 18 1,53 35-1,36-17 1,17-18 0,53 17-1,-17-52 1</inkml:trace>
  <inkml:trace contextRef="#ctx0" brushRef="#br0" timeOffset="114476.59">9895 16351 0,'0'0'0,"-17"-17"0,17-19 15,0 1 1,0 17 0,0 36-1,35 17 1,18-17-1,-18 0-15,36-1 16,17 19 0,-17-19-1,-36-34 1,-18-1 0,-17-35-1,-35 0 16,-18 35-15,36 54 0,-1 17-1,0 52 1,18 19 0,18-1-1,-18-87-15</inkml:trace>
  <inkml:trace contextRef="#ctx0" brushRef="#br0" timeOffset="114943.16">10460 16281 0,'-18'-18'15,"36"36"-15,-53-54 0,17 19 16,-17-19 0,35 19-1,17 17 1,1 0 0,0 17-1,-1 36 1,1 36-1,0 16 1,-1-34 0,1-36-16,17 18 15,18 0 1,35-71 0,0-34-1,-70-1 16,-18-18-15,-53 18 0,-53 53-1,36 35 1,52-35-16,-17 18 0</inkml:trace>
  <inkml:trace contextRef="#ctx0" brushRef="#br0" timeOffset="115360.53">11007 16351 0,'17'-53'31,"-34"106"-31,34-123 0,-17 52 15,-17-17 1,-1 35 0,0 17-1,1 36 1,-19 36 0,36 16-1,18-52 1,-18-35-16,35 35 15,36-53 1,-1-35 0,-17-36-1,-53 0 1,0 36-16,-17-35 16,-36 17 15,35 53-31</inkml:trace>
  <inkml:trace contextRef="#ctx0" brushRef="#br0" timeOffset="116679.33">11536 16351 0,'0'-17'15,"0"34"-15,0-52 0,-53 0 16,35 35 0,1-18-16,-1 18 15,0 0 1,1 35 15,-1 1-15,-17 17-1,35-36-15,-18 18 16,18 36 0,35-36-1,1-35 1,-19 0 0,36-17-1,-17-19 1,-1 1-1,-35 17 1,0 1-16,0-18 16,0 17-16,0 0 15,0 1 17,0 34-17,0 1 1,17 35-1,1 17 1,17-17 0,1-17-1,-1-19 1,0-17 0,36-35-1,-18-36 1,-18 1-1,-53-54 1,-35 36 0,1 35-1,-1 53 1,35 18 0,36 17 15,17-17-16,35 17 1,-34 0 0,17 18-1,-36 18 1,1 17 0,-18-17-1,-18-36 1,18-18-16,0 19 15,18-36 1,35-18 0,35-52-1,-35 17 1,-18-71 0,-35 1 15,-35-1-16,17 89 1,-17 35 0,35 70-1,0 19 1,18-19 0,-18-52-16,17 52 15,1-17 1,0-17-1,-18-54 17,0 0-32,0-17 15,-36 0 1,1 35 15,0 17-15,17 19-1,18-1 1,18 0 0,17 1-1,-17-19 1</inkml:trace>
  <inkml:trace contextRef="#ctx0" brushRef="#br0" timeOffset="117949.31">13141 16651 0,'-18'0'0,"36"0"0,-53 0 15,52 0 16,1 0 1,0 0-17,-1 0 1,1 18 0</inkml:trace>
  <inkml:trace contextRef="#ctx0" brushRef="#br0" timeOffset="118614.95">12541 16651 0,'0'0'0,"0"-18"0,18 18 16,0 0 0,-1 18-1,-17 0 17,0 17-17,-17 0 1,-19 18-1</inkml:trace>
  <inkml:trace contextRef="#ctx0" brushRef="#br0" timeOffset="118896.69">13141 16722 0</inkml:trace>
  <inkml:trace contextRef="#ctx0" brushRef="#br0" timeOffset="126558.92">6914 15452 0,'0'17'16,"-17"-17"15,-1 0-31,18-17 15,-17 17 17,-1 0-17,36 0 1,-1 0-16,18 0 16,54-18-1,16 0 1,19 18-1,-71 0 1,-18 18-16,18 0 16,35-1-1,-35-17 1</inkml:trace>
  <inkml:trace contextRef="#ctx0" brushRef="#br0" timeOffset="127518.34">16986 16563 0,'53'-53'32,"-18"35"-17,1-17 1,-19 35 0,-17-18-1</inkml:trace>
  <inkml:trace contextRef="#ctx0" brushRef="#br0" timeOffset="130613.18">14693 7867 0,'0'18'62,"-17"-1"-46,17 1-1,-18 17 1,-17 53 0,-1 18-1,19-18 1,-36 106 0,35 36-1,1-19 1,-1-70-1,18-88-15,-18 71 16,18 52 0,-17 1-1,17 17 1,0 0 15,-18-71-15,0 18-1,18-17 1,-17-18 0,-1-36-1,18-52 1,0 35 0,0-18-1,0-17 1,0-1-1,18-17 1,-18-17 31,0-1-31,0 0-1,17 1 1,-17-36-16</inkml:trace>
  <inkml:trace contextRef="#ctx0" brushRef="#br0" timeOffset="131113.5">14146 10283 0,'0'-17'16,"0"34"-16,0-52 0,18 18 31,-18-1-15,18 18-1,-1 0 1,-17 18 0,36 17-1,17 35 1,-18-34 0,-18-1-16,19 18 15,17 17 1,17-34-1,1-19 1,-36-52 15,0 35-31,1-53 16,-1 0 0,-18 18-1,-52 35 1</inkml:trace>
  <inkml:trace contextRef="#ctx0" brushRef="#br0" timeOffset="208969.08">5874 15822 0</inkml:trace>
  <inkml:trace contextRef="#ctx0" brushRef="#br0" timeOffset="209585.46">6950 15240 0,'-18'0'0,"36"0"0,-54 0 15,19-18 1,-1 18-16,1 0 16,-19-17-1,19 17 1,17 17-1,35 1 1,71 17 0,70 18-1,0 0 1,-70-18 0,18 1-1,-89-19 16,-53 1 1,-70 17-17,-35 36 1,-18-1 0,70-17-1</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10:02:19.622"/>
    </inkml:context>
    <inkml:brush xml:id="br0">
      <inkml:brushProperty name="width" value="0.05292" units="cm"/>
      <inkml:brushProperty name="height" value="0.05292" units="cm"/>
      <inkml:brushProperty name="color" value="#FF0000"/>
    </inkml:brush>
  </inkml:definitions>
  <inkml:trace contextRef="#ctx0" brushRef="#br0">7038 6279 0,'0'18'16,"-18"-18"0,18 18-1,-17-18 1,-1 0 0,0 0 30,18 17 33,18 1-33,0-18-14,-1 0-17,1 0 1,0 0 0,-1 0-16,1 0 15,35 0 1,-18 0-1,-17 0 1,52 0 0,-35 0-1,36 0 1,0 0 0,17 0-1,-35 18 1,35-18-1,18 0 1,-53 0 0,35 0-1,-35 0 1,35 0 0,-17-18-1,-1 18 16,-17 0-15,-35 0-16,17 0 16,35 18-1,1-18 1,0 17 0,-19-17-1,37 0 1,-1 0-1,-18 0 1,1 0 0,17 0-1,0 0 1,18 0 0,-18-17-1,-35 17 16,36-18-15,-1 18 0,0 0-1,-18-18 1,-52 18-16,53 0 16,17-17-1,18 17 1,0-18-1,-54 18 1,37 0 0,-19 0-1,-35-18 1,-17 18 0,35 0-1,35 0 1,18 0 15,0 0-15,-71 0-1,0 0 1,-52 0 140,-1 0-140,1 0-16,-1 0 15</inkml:trace>
  <inkml:trace contextRef="#ctx0" brushRef="#br0" timeOffset="12094.52">13758 6297 0,'-17'0'0,"-1"18"16,0-18-1,1 0 16,17 17 32,-18-17-63,36 0 109,-1-17-93,1 17 0,0 0-1,-1 0-15,1 0 31,0 0-31,17 0 32,18 0-17,-18 0 1,-17 0-16,17 0 16,18 0-1,17 0 1,-17 0-1,-17 0 1,34 0 0,-17 0-1,18 0 1,-36 0 0,-17 0-16,17 0 15,35 0 16,-17-18-15,0 18 0,-17 0-1,34 0 1,-17 0 0,0 0-1,0 0 1,0 0-1,0 0 1,17 0 0,1 0-1,-36 0 1,18-18 0,18 18-1,-1 0 16,1 0-15,-18 0 0,17 0-1,-17 18 1,18-18 0,-18 0-1,-36 0-15,36 0 16,18 0-1,-1 18 1,-17-18 0,-18 0-1,18 0 1,0 0 0,0 0 15,-35 0-16,-1 0 1,19 0 0,-1 0-1,18 0 1,0 0 0,0 0-1,17 0 1,-17 0-1,-18 0 1,1 0-16,17 0 16,35 0-1,18-18 1,-18 18 0,-18 0 15,-34-18-31,52 18 15,71 0 1,-18 0 0,-35 0-1,-71 0-15,35 0 16,19 0 0,-19 0-1,18 0 1,1 0-1,34 0 1,-17 0 0,-53 0-1,-36-17 1,-34 17 140</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10:03:25.954"/>
    </inkml:context>
    <inkml:brush xml:id="br0">
      <inkml:brushProperty name="width" value="0.05292" units="cm"/>
      <inkml:brushProperty name="height" value="0.05292" units="cm"/>
      <inkml:brushProperty name="color" value="#FF0000"/>
    </inkml:brush>
  </inkml:definitions>
  <inkml:trace contextRef="#ctx0" brushRef="#br0">6632 11994 0,'-17'0'15,"34"0"-15,-70-17 16,36 17-16,-19 0 15,1-18 1,17 18 0,36 0 15,0 0-15,52 0-1,-34 0 1,34 18-16,36-18 15,106 0 17,123-35-17,88 17 1,18 0 0,-141 18-1,141 0 1,18 0-1,70 0 1,88-17 0,-176 17-1,247 0 1,17 0 0,1 0-1,-212 0 1,229 17-1,0 1 17,-17 17-17,-248-17 1,-228-1-16,228 19 16,195 17-1,17 0 1,1-18-1,34-18 1,-229-17 0,283 0-1,-36 0 1,-247-17 0,-229 17-16,212 0 15,176-18 1,-18 1 15,-17-19-15,0 1-1,-212 0 1,176-1 0,-52 1-1,-1 0 1,-193 17-1,158 1 1,0-1 0,-35 0-1,-35 1 1,-159-1 0,123 18-1,1-18 16,-36 18-15,-123 0 0,52 0-1,-52 0 1,-89 0 0,-105 0-1,-18 18-15,-18-18 110</inkml:trace>
  <inkml:trace contextRef="#ctx0" brushRef="#br0" timeOffset="1585.75">16051 13070 0,'-17'-17'15,"34"34"-15,-52-69 16,35 34-16,-18 0 16,1-17-1,17 17 1,0 71 15,17-35-31,-17 52 16,18 107-1,-18-36 1,18 123 0,-18-17 15,17-35-16,19-53 1,-1-89 0,-17-52-16</inkml:trace>
  <inkml:trace contextRef="#ctx0" brushRef="#br0" timeOffset="2853.04">15910 12929 0,'-35'0'0,"70"0"0,-88-17 16,36 17-16,-1 0 16,-17 0-1,52 0 17,1 0-32,35 0 15,106 0 1,123-18-1,124 0 1,-54-17 0,-140 35-16,211-18 15,265 1 1,-35 17 15,-247 0-15,140 0-1,-105 0 1,-123-18 0,-142 1-1,-87 17 1,-72 0-16,36-18 16,-18 18-1,-17 0 1,-36 0 62,1 18-47,-1-1-15,18 1-1,-18 35 1,1 0 0,17-18-16,0 53 15,0 53 1,35 36 0,0-1-1,1-35 1,34 53-1,18-35 1,-35-18 0,-53-70-1,0-36 1,-17-17 15,-19-18-15,-34 0-1,-1-18 1,18 18-16,-88-18 16,-194 18-1,-159-17 1,-176 17 0,158 17-1,-281 1 1,52-18-1,176-18 1,266 18 0,-54-35-1,123 35 1,89 0 15,106 18-15,35-1-1,0 1 1,0 0 0,-18-18-1</inkml:trace>
  <inkml:trace contextRef="#ctx0" brushRef="#br0" timeOffset="4370.88">16245 13406 0,'0'-18'15,"-17"18"1,-1-18-1,0 1 1,1 17 0,17 70 31,17-52-47,-17 88 15,0 17 1,18-52-1,-18-54-15,18 36 16,-1-17 0,-17-54 15,0-17-15,0-1-1,0-52 1,-17-53-1,-1-18 1,18 53 0,-18 71-1,36 18 1,0 34 0,35 54-1,-36-1 1,19 36-1,17 18 1,-18-54 0,0-35-1,-17-35 17,-1-17-17,-17-1-15,18-35 16,-18-53-1,0-17 1,18 35 0,-18 52-1,17 19 1,-17 34 0,18 1-1,0 0 1,-1 17-1,1 36 1,-1-1 15,-17 36-15,18-36 0,-18 19-1,18-36 1,-1-18-1,-17-17 1,0-1 15,0-34-15</inkml:trace>
  <inkml:trace contextRef="#ctx0" brushRef="#br0" timeOffset="7091.46">16492 13370 0,'0'-17'16,"0"-1"46,-17 18-46,-1-18 0,0 1-1,1 17 1,-18-18-1,17 18 17,0 18-17,1-18-15,-1 35 16,-35 18 0,0 17-1,18 36 1,17-18-1,18-35 1,18 36 0,-1-19-1,19-35 1,-19-17-16,36 17 16,18 1-1,-18-19 16,0 1-15,0-36 0,17-17-1,-17 0 1,0-36 0,-35 18-1,-18 18-15,0-53 16,-36-36-1,-34 1 1,-1 35 0,36 52-1,17 19-15,1 17 16,-36 0 0,-18 53-1,1 0 1,34-1-1,-17 37 17,36-1-17,-1 0 1,18-35 0,18 35-1,17-17 1,18-18-1,0 0 1,0-36 0,0 1-1,0-36 1,17-17 0,1-18-1,-36 0 1,0-53 15,-52-35-15,-36-18-1,-18 71 1,-17-18 0,35 71-1,0 35 1,36 35-1,-19 18 1,19 35 0,17-70-16</inkml:trace>
  <inkml:trace contextRef="#ctx0" brushRef="#br0" timeOffset="8926.75">16880 13617 0,'0'-17'31,"0"-1"-15,0 0 0,0 1-1,0-1 1,0 0 0,0 1-1,18 17 1,-18 17-1,0 19 1,18 34 0,-18-17-1,0-18-15,17 18 16,1 36 0,0-19-1,-1-35 16,1-17-31,0 0 16,17-18 0,18-36-1,-18-34 1,-17-1 0,-18 18-16,0-35 15,0-18 1,-18 36-1,0 52 1,18 36 15,0 35-15,18-18 0,0 0-16,-1 18 15,19 18 1,16 17 15,19-18-15,-18-52-1,17 0 1,1-36 0,-18-52-1,-35 34 1,-18 1-16,0-36 15,-53-34 1,-18-1 0,18 53-1,18 18 1,17 52 0,18 18-1,36 18 1,-19-17-1</inkml:trace>
  <inkml:trace contextRef="#ctx0" brushRef="#br0" timeOffset="9613.18">17745 13582 0,'0'0'16,"-18"-18"-16,0 18 16,-17 0-16,18-17 31,34-1 0,1 18-31,-1-18 16,19 18-1,-1 53 1,-17 18 0,-1 17-1,1 18 1,0 0-1,-18-53 1,0-36 0,0 1-1,-36-53 1,1-36 15,17-52-15,1 52-1,34-17 1,36 17 0,0 36-1,-18 35 1,-17 0-16,35 18 16,0 35-1,-18 35 1,-17 0-1,0-17 1,-18-1 0,17-17-1,1-35 1</inkml:trace>
  <inkml:trace contextRef="#ctx0" brushRef="#br0" timeOffset="10878.62">18203 13670 0,'-17'-18'16,"34"36"-16,-34-53 0,17 17 16,0 36 30,0-1-46,17 19 16,1 34 0,-18-34-1,18-19-15,-1 19 16,1-36 0,17 17-1,36-34 1,-1-54-1,-34-35 1,-36 18 0,-36-18-1,-52 53 1,-18 71 0,36 70-1,34-17 1,19 34-1,52 1 1,18-18 0,18-52-1,17-19 1,0-34 15,-18-36-15,-34-18-1,-36 18-15,0-35 16,-36-53 0,-16 35-1,16 53 1,36 36 0,18-1-1,52 18 1,36 35-1,0 36 1,-53-18 0,-35 53-1,-36 17 1,-35-17 15,18-36-15,0-17-1,17-35 1,18 0 0,53-54-1,17 19 1,54-36 0,-1-18-1,-34-35 1,-54 18-1,-35 35-15,0-35 16,-18-35 0,-17 52-1,-18 53 17,18 36-17,-18 53 1,18 34-1,17-16 1,53-19 0,0-52-16,36 35 15,105 17 1,-17-17 0,-71 0-1,-70-35 1,-53 35-1,-53-18 1,-54-17 0,19-18-1,70-18 17,35 0-32,1 1 0</inkml:trace>
  <inkml:trace contextRef="#ctx0" brushRef="#br0" timeOffset="11731.34">19368 13476 0,'0'0'0,"17"-18"0,-17 1 15,-17-54 1,-1 36 0,18 17-16,-18-17 15,1 0 1,17 17-1,0 53 1,17 18 0,1-17-1,0 69-15,17 54 32,-18 0-17,19-53 1,-36-71-1,17 0 1,-17-52 0,0-54-1,18 1 1,-18 34-16,18-70 16,17 18-1,0 53 1,18 70-1,-18 18 1,18 18 0,-17-1 15,-19 1-15,18-53-1,-35-1-15,36-17 16,17-35-1,0-36 1,-18-17 0,-18 35-1,-17 106 17,0 18-17,0-18 1,0-36-16,0 1 15,18 17 1,-18-52 15,0-19-15,-18-70 0,-17 18-1,-18-71 1,0 54-1,18 69 1,17 54 15,36 35-15</inkml:trace>
  <inkml:trace contextRef="#ctx0" brushRef="#br0" timeOffset="12246.63">20302 13600 0,'0'0'16,"0"-18"0,0 36-1,0 34 1,18 37-1,-18-1 1,18 35 0,-1-17-1,1-53 1,-18-123 31,0 34-47,-18-17 0,1-158 15,-36-19 1,35 89 0,0 18 15,54 88-15,52 70-1,-18 18 1,36 53-1,-53 17 1,-53-17 0,-70-36-1,-1-52 1,-17 0 0</inkml:trace>
  <inkml:trace contextRef="#ctx0" brushRef="#br0" timeOffset="15236.81">26970 15187 0,'-18'0'16,"36"0"-16,-53-35 0,17 35 15,18-18 1,0 36 15,0 17-15,0 71 0,18 70-1,-18-17 1,0-71-16,-18 106 15,18-106-15,-18 71 16,36 18 0,0-72-1,17-105 1</inkml:trace>
  <inkml:trace contextRef="#ctx0" brushRef="#br0" timeOffset="15917.7">26723 15240 0,'-53'-35'16,"106"70"-16,-159-106 0,36 19 15,52 34-15,0-17 16,106-1-1,106 1 1,159 17 0,-53-17-1,-141 35-15,194-35 16,211 0 0,-52-18-1,-142 35 16,-229 0-15,-35 18 0,-106 36-1,0 17 1,0 17 0,-18-35-16,18 142 15,0-18 1,36 158-1,-1 36 1,18-124 0,17 53-1,-52-105 1,-53-71 0,-36-89-1,36-17 1,-53 0-1,-106-70 1,-159-19 0,-212 37-1,-175 16 1,246 54 0,-124 17-1,318-17 1,265-18-16</inkml:trace>
  <inkml:trace contextRef="#ctx0" brushRef="#br0" timeOffset="16401.66">27534 15522 0,'0'-17'15,"0"34"-15,18-52 0,-18 17 16,-18 1 0,1-1-16,-19 0 31,-34 18-16,-1 53 1,18 0 0,0 71-1,71 17 1,70-53 0,-17-53-1,88-35 1</inkml:trace>
  <inkml:trace contextRef="#ctx0" brushRef="#br0" timeOffset="16869.59">27975 15505 0,'0'-18'0,"0"36"0,0-54 16,0 19-16,0-1 15,-17 18-15,17 35 31,0 36-15,0 70 0,17-18-1,-17-17 1,18-70 0,-36-72 15,1-70-16,-1-17 1,0 70-16,18-88 16,18 0-1,35 70 1,17 54 0,1 52 15,0 18-16,-54 70 1,-70 1 0,0-54-1,18-34-15,-35 17 16,34-36 0</inkml:trace>
  <inkml:trace contextRef="#ctx0" brushRef="#br0" timeOffset="17252.5">28363 15416 0,'0'0'0,"0"-17"0,-17-1 16,-1 18 15,36 18-15,-1-1-1,1 19 1,-18-19-16,35 54 16,36 52-1,-1 1 1,19-54 0,-1-70-1,-35-35 1,17-106-1,-35-35 1,-35 17 0,0 88-1,-17 54-15,-18 17 16,-18 35 0</inkml:trace>
  <inkml:trace contextRef="#ctx0" brushRef="#br0" timeOffset="17871.79">19738 15187 0,'0'-18'0,"-18"1"31,18-1-31,0 36 31,18 17-15,-18 106-1,-53 124 1,35-36 0,1-123-16,17 70 15,17 18 1,54-88 0</inkml:trace>
  <inkml:trace contextRef="#ctx0" brushRef="#br0" timeOffset="18654.12">19897 15328 0,'-89'-17'0,"178"34"0,-248-52 15,106 17-15,0 1 16,18-36-1,88 17 1,-18 19-16,88-18 16,177-18-1,88-18 1,71 0 0,-106 36-1,-177 18-15,177-1 16,70 18-1,-141 18 1,-140 17 0,-107-18-1,-17 19 1,-18-19 15,-18 19-15,18 17-1,-18 17 1,36 54 0,35 52-1,0 36 1,0-36 0,-18 106-1,0-35 1,18-53-1,-35-106 1,-1-52-16,1-1 16,-18-17-1,-88-71 17,-106-35-17,0 17 1,-212-17-1,-123 53 1,-53 35 0,70 0-1,248 17 1,-1 18 0,142-35-1</inkml:trace>
  <inkml:trace contextRef="#ctx0" brushRef="#br0" timeOffset="19321.53">20426 15734 0,'-18'-35'0,"36"70"0,-53-106 15,17 54-15,18-19 16,0 1-1,35 35 1,-17 35 0,-1 18-1,-17-17 1,0 52 0,0 35-1,18-35 1,0-35-1,-1-53 1,1-17 0,0-71-1,-54-54 1,36 54 0,0-35-1,36 52 1,17 54-1,35 52 1,-35 18 0,-36-18-1,19 71 1,-36 35 0,-53-35-1,-18-53 1,18-36-1,0-17 1,36-17-16</inkml:trace>
  <inkml:trace contextRef="#ctx0" brushRef="#br0" timeOffset="19571.43">20849 15681 0,'0'0'0,"18"-18"0,17-17 16,0 0 0,-17 17 15,0 71-15,-36 18-1,-17 70 1,-1 0-1,36-53 1,18-70-16</inkml:trace>
  <inkml:trace contextRef="#ctx0" brushRef="#br0" timeOffset="19955.68">21396 15663 0,'0'-17'0,"0"34"0,0-52 0,-18-53 16,-17 53-1,17 17 1,-17 0 0,17 18-16,-17 0 15,-35 53 1,52 18-1,18-1 1,71 19 0,-36-72-16,71 36 15,17 0 1,-35 0 0,-88-35-1,-35 34 1,-53-16-1,0-19 1,35-17 0</inkml:trace>
  <inkml:trace contextRef="#ctx0" brushRef="#br0" timeOffset="20205.96">21837 15558 0,'18'-36'0,"-36"72"0,53-107 16,-35 36-1,-17 52 1,17 1 0,0 0-16,-18 52 15,0 71 1,18 0-1,0-70 1,0-36 0,18-17-16</inkml:trace>
  <inkml:trace contextRef="#ctx0" brushRef="#br0" timeOffset="20505.93">22207 15610 0,'18'-52'16,"-36"104"-16,71-193 15,-53 71 1,-17 70 0,-19 17-1,19 19-15,-54 17 16,-35 70 0,1-17-1,52-18 1,53-35-1,35-53 1,88 0 15,36 0-15,-53 35 0</inkml:trace>
  <inkml:trace contextRef="#ctx0" brushRef="#br0" timeOffset="21524.46">14552 15187 0,'-18'-18'0,"36"36"0,-71-53 15,36 0 1,17 52 15,0 36-15,-18-18-16,18 71 15,-35 124 17,-1 69-17,54-34 1,70-71 0,-35-141-1,-18-18-15</inkml:trace>
  <inkml:trace contextRef="#ctx0" brushRef="#br0" timeOffset="22274.62">14623 15328 0,'0'0'0,"-36"-35"0,19 0 0,-19-18 16,1 0 15,18 35-31,17-17 16,35 0 0,53-1-1,124 1 1,-36 0-1,194 17 1,107 0 0,34 1-1,-193 17 1,17 17 0,-176 1-1,-124 0 1,-35-1 15,-18 1-15,1 0-1,-1 70 1,0 71 0,1-18-1,34-53-15,19 106 16,87 88-1,53-53 1,-52-70 0,-89-88-1,-17-1 1,-106-34 0,-124-36-1,-141 0 1,53-18-1,-246 18 17,-36 0-17,52 18 1,266-1 0,-1 1-1,177-18-15</inkml:trace>
  <inkml:trace contextRef="#ctx0" brushRef="#br0" timeOffset="23025.68">14958 15540 0,'0'-18'15,"0"36"-15,0-53 0,0 17 16,0 0 0,0 36 15,0 53-15,-18-36-16,18 71 15,0 70 1,18-35 15,17-88-15,-17-35-1,-18-54 1,0-69 0,0 69-16,0-87 15,0-54 1,0 107-1,17 35 1,19 123 0,-19 0-1,19-35-15,-1 53 16,0-53-16,0 17 16,54 1-1,-37-89 16,-16-17-15,-36 0-16,17-71 16,-17-71-1,-35 19 1,17 87 0,1 71-1,17 53 1</inkml:trace>
  <inkml:trace contextRef="#ctx0" brushRef="#br0" timeOffset="23277.81">15716 15610 0,'0'-17'16,"0"34"-16,0-52 0,0 18 31,0 34-15,18 54-1,-18 17 1,0-53-16,0 53 16,0 36-1,18-71 1</inkml:trace>
  <inkml:trace contextRef="#ctx0" brushRef="#br0" timeOffset="23776.82">16369 15558 0,'18'-18'16,"-36"36"-16,36-54 0,-1 36 0,1-35 15,-18 17 1,-18 1 0,-52-1-1,-1 18 1,0 35 15,1 89-15,35-89-16,17 89 15,18 17 1,88-36 0,53-69-1,-52-36 1</inkml:trace>
  <inkml:trace contextRef="#ctx0" brushRef="#br0" timeOffset="24694.15">8996 15205 0,'-18'-36'0,"36"72"0,-53-89 15,35 35-15,-18 1 16,0 34 15,18 18-31,-17 89 16,-1-1-1,0-34 1,1 105-16,17-71 0,0 106 16,0 89-1,53-124 16,-18-141-15,-17-36-16</inkml:trace>
  <inkml:trace contextRef="#ctx0" brushRef="#br0" timeOffset="25562.52">8731 15363 0,'-35'-35'0,"70"70"0,-105-87 0,17-1 15,17-18 1,54 36 15,106 0-15,-1 17-1,-35 18-15,89-18 16,158 1 0,106 17-1,106-36 1,-177 36 0,-211 0-16,123 0 15,18 0 1,-141 0-1,-106 0 1,-36 0-16,1 0 16,17 0-1,0 0 17,-17 0-17,-18 18 1,-18 35-1,1 35 1,17 36 0,0 70-1,0-18 1,53 71 0,0-35-1,17-36 1,-52-88-1,-18 36 1,-18-36 0,0-18-1,-17-34 1,0-36 15,-71 0-15,-88 0-1,-88 53 1,70-18 0,-211 35-1,-89 19 1,-52-36 0,35-1-1,246-34 1,36-18-1,177 0 1</inkml:trace>
  <inkml:trace contextRef="#ctx0" brushRef="#br0" timeOffset="26162.12">9525 15840 0,'0'-18'0,"0"0"16,-18-17-1,-17 0 1,17 17-1,-52 18 1,-1 36 0,18 34-1,36 1 1,17 34 0,17-16-1,36-54 1,36-53-1,-19-35 1,1-70 0,-71-36-1,-53 18 17,-18 71-17,1 34 1,34 54-16</inkml:trace>
  <inkml:trace contextRef="#ctx0" brushRef="#br0" timeOffset="26932.1">9772 15522 0,'0'0'16,"0"-17"-16,-18-19 15,1 36 1,17 36 0,0-1-16,0 71 15,0 88 1,35-36 15,18-69-15,-36-36-1,-69-71 17,-19-53-17,0-52 1,36 35 0,35 52-16,35-52 15,36 0 1,52 0-1,1 35 1,-36 0 0,-53 18 15,-35-1-15,-35 19-1,0 70 1,35 0-1,0 105 1,18 19 0,-1-36-1,1-71 1,-1-34 0,19-36-1,-1-53 1,-17-53-1,-18 35 1,17 1 0,19 52 15,-1 54-15,0 52-1,-17-35 1,-1 35-1,1-53 1</inkml:trace>
  <inkml:trace contextRef="#ctx0" brushRef="#br0" timeOffset="27664.27">10583 15787 0,'0'0'0,"-17"-18"0,-19-17 16,19 17-1,-1 18 1,18 18 15,0 17-15,18-17 0,17-18-1,53-35 1,0-18-1,-52-18 1,-36 36 0,-53 0-1,-18 70 1,18 88 0,36 18-1,17-70 1,70-1-1,54-70 1,-1-35 15,-70-18-15,-35 36-16,-1-36 16,-52-71-1,-18 1 1,0-1-1,36 71 1,17 0 0,35 53-1,71 18 1,-36 17 0,18 54-1,-70 52 1,-88 0-1,-1-18 1,18-70 15,53-18-15,35-17 0,54-53-1,-1 17 1,-53 1-16,-17 17 0</inkml:trace>
  <inkml:trace contextRef="#ctx0" brushRef="#br0" timeOffset="28932.47">9701 16281 0,'-17'0'16,"34"0"-16,-52-18 0,17 18 15,18-18-15,0 1 32,18 17-17,0 0 1,-1 35 0,1 53-1,0-17 1,-1-18-16,1 17 15,17 36 1,-35-71 15,18-52-15,-18-19 0,0 19-16,-18-18 15,-35-54 1,-17 36-1,34 36 1,19 17-16,-36 35 16,0 53-1,18 18 1,17-18 0,53-52-1,18-19 1,35-34-1,18-19 17,0-34-17,-53 34 1,18-34 0,-54-1-1,-17 18 1,-35 36-1,17 17 1,-17 17 0,17 54-1,1 0 1,17-19 0,17 37-1,36-1 1,36-70-1,-1-36 17,35-35-17,-35-35 1,-70 0 0,-36-1-1,1 54 1,-19 0-1,19 35 1,17 17 0,17 36-1,19 0 1,17 18 0,0-18-1,-18-36 1,0-17-1,18-35 17,0-35-17,-18-19 1,-35 19 0,0 17-1,0 88 16,0-17-31</inkml:trace>
  <inkml:trace contextRef="#ctx0" brushRef="#br0" timeOffset="29151.02">10813 16510 0,'0'-18'15,"-18"-17"1,18 17-1,18 36 1,-1 0 15,-17-1-31,0 19 16,18 34 0,0-17-1,-1-35 1</inkml:trace>
  <inkml:trace contextRef="#ctx0" brushRef="#br0" timeOffset="29315.84">10848 16369 0,'-18'0'0,"36"0"0,-53-18 0,17 18 15,18 18 1,53 17 15,-35-35-31</inkml:trace>
  <inkml:trace contextRef="#ctx0" brushRef="#br0" timeOffset="30267.07">11448 16422 0,'0'0'15,"17"-53"1,-17 35 0,-17 18-16,-19-35 15,-17 35 1,-17 35 0,-1 36-1,18-1 1,18 1-1,35-53 1,0 34 0,18 37-1,35-36 1,35-53 0,-18-18-1,36-35 1,-18-35-1,-52 17 1,-36 1 0,0 34-1,-36 1 1,19 35 0,-18 18-1,17-1 1,0 19 15,1 34-15,17-17-1,17 0 1,1-35 0,35-18-1,0 17 1,53-34-1,-53-1 1,-18 0-16,18-17 16,0-35-1,-36-19 1,-34-16 0,-1 34-1,-17 0 1,-18 54 15,18 34-15,17 36-1,0 18 1,54-18 0,16 17-1,37-34 1,-1-1-1,18 0 1,-53-17 0,-71 17-1,-35-17 1,18-18-16,-36 17 16,-35-34-1</inkml:trace>
  <inkml:trace contextRef="#ctx0" brushRef="#br0" timeOffset="34856.28">25100 4269 0,'0'-18'0,"0"36"0,-18-54 16,1 36-16,-1-35 16,-17 0-1,17 17 1,18 36 31,-17 17-32,17 36 1,0-18 0,0-18-1,0 35 1,0 71 0,17 18-1,19 71 1,-19-54-1,-17-88-15,18 106 16,-1 106 0,-34 0-1,-18 0 1,17-106 0,18 53-1,35 17 1,-17 18-1,-1-70 1,-17-106 0,0 123-1,-17 106 1,34 1 0,-17 16-1,0-52 1,0-141-1,0 35 1,0-71 0,18-87-1</inkml:trace>
  <inkml:trace contextRef="#ctx0" brushRef="#br0" timeOffset="35607.25">24888 3634 0,'18'0'16,"-36"0"-16,71 0 0,53-18 15,194 0 1,159-17 0,87 17-1,-351 18-15</inkml:trace>
  <inkml:trace contextRef="#ctx0" brushRef="#br0" timeOffset="37130.58">27111 3545 0,'176'0'0,"336"18"15,-1200-36-15,1693 54 16,-581-36-1,-301 0-15,142 0 16,88-18 15,-18 0-15,0 18 0,-141 0-1,35-17 1,-88 17-1,-53 0 1,1-18 0,-19 0-1,71 1 1,-17-18 0,-1 17-1,-70 18 1,-18 0-16,-17-18 31,0 18-15,-18 18 15,0 0-15,0-1-16,0 18 15,-18 71 1,0 35-1,1 53 1,17-52 0,0 52-1,35 53 1,-17 70 0,-1-70-1,-17 141 1,-35-18 15,0-34-15,17-19-1,18-123 1,0-123-16,18 105 16,-1 106-1,19 1 1,-19-19-1,1-123 1,0 71 0,-1 35-1,36 17 1,-35-87 0,35 70-1,0-18 1,0 0 15,-36-70-15,1 53-1,0-18 1,-18-71 0,17-35-1,-17-52 1,0-1-1,-35-17 1,0 17 0,-18-17-1,0-18 1,-53 0 0,-70-18-1,-54 0 16,1 1-15,-212-36 0,-106 17-1,-53-16 1,-52 16 0,193 19-1,-193 17 1,175 0-1,177 0 1,159 0 0,35 17-1,-70-17 1,-36 18 0,18 0-1,106-18 16,53 0-31,-18 0 16,18 0 0,-1 0-1,1 0 1,18 17-16,-36-17 16,-36 18-1,19-18 1,-1 0-1,36 0 1,17 0-16,1 17 16,-19-17-1,54-17 17,0 17-32</inkml:trace>
  <inkml:trace contextRef="#ctx0" brushRef="#br0" timeOffset="38912.82">27270 4198 0,'35'-18'0,"-70"36"0,88-36 16,-18 18-16,18-17 16,-36 17-1,-17 35 1,-35 18-1,0 18 1,-18 52 0,18 18-1,-18-17 17,35-36-17,18-71 1,0-52 15,0 17-31,18-34 16,-1-37-1,1-52 1,0 35 0,-1 36-1,1 52 1,17 36-1,18 35 1,18 35 0,-1 35-1,-17-52 1,-35-36 0,17 53-1,0 1 1,-17-54-1</inkml:trace>
  <inkml:trace contextRef="#ctx0" brushRef="#br0" timeOffset="39111.25">27146 4710 0,'-17'-18'16,"34"36"-16,-52-36 0,35 0 15,35 18 1,1-17 0,-1-1-16,35 0 15,54 1 1</inkml:trace>
  <inkml:trace contextRef="#ctx0" brushRef="#br0" timeOffset="40846.87">27428 4322 0,'0'-18'15,"0"36"-15,18-36 0,0-17 32,-18 17-17,-18 18 1,0 0 0,-17 18-16,-18 17 15,-17 53 1,34 0-1,54 18 1,17-53 0,54 0-1,-19-35 1,-17-18 15,-53-36-15,-35-17-1,-18 18 1,0 17 0,-35 36-1,52 17 1,19 1-16,-1 17 16,36 17-1,52 1 1,36-54-1,-53-34 1,18-36 0,-89-53-1,-53 0 17,-52 36-17,52 70 1,-34 17-1,34 71 1,53 1 0,54-37-1,34 19 1,54-53 0,-1-54-1,-70-34 1,-53 17-1,-18-35 1,-34 52 0,-1 54 15,17 17-31,36 54 31,53-1-15,53-35-1,-18-36 1,-17-34 0,-36-36-1,-17-18 1,-71-17 0,18 53-1,-36 35 1,0 35-1,19 18 1,52-18 0,17-17-1</inkml:trace>
  <inkml:trace contextRef="#ctx0" brushRef="#br0" timeOffset="41397.15">28187 4251 0,'0'0'16,"0"18"31,0-1-16,0 1-15,0 0-1,0 17-15,-18 35 16,1 71 0,-1 1-1,18-54 1,0-35-16,0 17 15,35-34 1,18-19 0,18-17 15,-1-35-15,-17 17-1,-17 1-15</inkml:trace>
  <inkml:trace contextRef="#ctx0" brushRef="#br0" timeOffset="41697.54">28540 4780 0,'0'-18'16,"0"36"-16,17-88 0,1 17 16,-18 35-1,18 18 17,-1 18-17,1 52 1,-18 1-1,0-54-15,0 36 16,0 0 0</inkml:trace>
  <inkml:trace contextRef="#ctx0" brushRef="#br0" timeOffset="41864.48">28610 4463 0,'-17'-36'0,"34"72"0,-34-89 16,-1 35 0,0 18-16,18-18 31</inkml:trace>
  <inkml:trace contextRef="#ctx0" brushRef="#br0" timeOffset="42183.48">28963 4304 0,'0'-18'15,"0"36"-15,0-53 0,0-18 16,18 53-1,-18 17 17,17 19-32,-17 69 31,18 1-15,-18-53-16,0 71 15,0-54-15,0 36 16,18 18-1,-1-89 1</inkml:trace>
  <inkml:trace contextRef="#ctx0" brushRef="#br0" timeOffset="42584.11">28963 4745 0,'0'0'16,"0"-18"0,18 18-1,-18-17 1,17 17 15,-17-18-31,18 18 16,0-18-1,17 1 1,-17 17-16,34-18 16,37 36-1,-19 17 1,-17 35 0,-53-17-1,-35 53 1,-36-18-1,-35-52 17,18-19-17</inkml:trace>
  <inkml:trace contextRef="#ctx0" brushRef="#br0" timeOffset="43081.82">29316 4639 0,'0'-35'0,"0"17"16,0 71-16,17-124 0,-17 36 15,18 18 1,0 17 0,17 0 15,18 35-15,0 18-1,-35-36-15,17 54 16,0 52-1,-35 1 1,-18-36 0,1-53-1,-1-35 1,18-53 0,0-52-1,18-19 1,-1 18 15,19 71-31,-1 0 16</inkml:trace>
  <inkml:trace contextRef="#ctx0" brushRef="#br0" timeOffset="43617.53">30021 4710 0,'0'-18'0,"0"36"0,0-54 0,0 19 16,0-1-16,0-35 16,0 18-1,0 17 1,-17 18-1,-19 18 17,-34 52-17,-1-17 1,54-17-16,-36 52 16,18 18-1,35-53 1,17-53-1,1 0 1,35-53 0,17-36-1,-17 1 1,-18 53 0,-17 17-16,0 36 31,-18 17-16,0 18 17,0-35-32,17 35 15,-17 0 1,18 0 0</inkml:trace>
  <inkml:trace contextRef="#ctx0" brushRef="#br0" timeOffset="44132.97">30162 4604 0,'0'0'0,"18"-18"0,0-17 16,-1 35-1,-17-18 1,18 18 15,0 35-15,-1-17 0,1 0-16,35 70 15,-18-35 1,18 0-1,-18 0 1,-17-71 15,-18-70-15,0-18 0,0 53-1,0 18-15,0 0 16,0 52 31,0 54-32,0 17 1,-18-35-16,-17 53 16,-53 52-1</inkml:trace>
  <inkml:trace contextRef="#ctx0" brushRef="#br0" timeOffset="45535.42">29034 5450 0,'0'0'0,"0"-17"15,-18 17 16,0 0-15,1-18 0,-19 18-1,19 18 1,-1-18-16,-52 53 16,34-18-1,-34 53 16,34 18-15,36 0 0,18-36-1,35 1 1,18-36 0,34-35-1,-16-70 1,-36-1-1,-36-35 1,-52 0 0,-36 36-1,-17 52 1,-35 36 0,-1 35-1,107-36 1</inkml:trace>
  <inkml:trace contextRef="#ctx0" brushRef="#br0" timeOffset="46102.21">29598 5662 0,'18'-18'16,"-36"36"-16,53-71 16,-35 36-16,0-1 15,0-17 1,-35 17 15,17-17-15,-17 35-1,18 0-15,-1-18 16,-17 18 0,-1 0-1,-17 35 1,36 1 0,-19 17-1,19-18 1,34 18-1,19-18 1,17 18 0,35 0-1,-18-18 1,-34 0 15,-36-17 0,-18 0-31,-35-18 16,-70 17 0,17-17-1,0 0 1</inkml:trace>
  <inkml:trace contextRef="#ctx0" brushRef="#br0" timeOffset="47520.27">16792 4339 0,'-17'-35'0,"34"70"0,-34-105 0,-1 34 16,0-17-16,-52-70 16,34 35 15,19 88-15,17 35-1,0 89 1,0 70-1,0-36 1,-18 177 0,18 71-1,0 17 1,0 54 0,-17-107-1,17-176-15,-36 212 16,-34 194-1,52-389 1,-17 177-16,0 141 16,-1-211-1,-17 70 17,-35-106-17,35-176-15</inkml:trace>
  <inkml:trace contextRef="#ctx0" brushRef="#br0" timeOffset="48922.14">16563 4092 0,'-18'-53'0,"36"106"0,-71-194 16,18 106-16,-36-18 16,1 35-1,105 1 16,0 17-31,71-18 16,176-17 0,194-18 15,159 0-15,-141 0-1,282 18 1,-17 17-1,-124 18 1,-300-18 0,-176 18-16,70 0 15,36 0 1,-71 0 0,-35 0-1,-54 0 1,36 0-1,-52 0 1,-72 18 0,-17 0-1,0-1 1,-17 36 0,-1 18-1,0 70 1,18 18-1,36-36 1,-1 106 0,0 71-1,-17 88 1,-71 53 0,18-123-1,-18 193 1,35 36-1,18-18 1,18-211 0,-18 105-1,-18-70 17,-35-106-17,-17-71 1,34-105-1,-34-18 1,-18-18 0,-1 0-1,-16 18 1,34-17 0,-52 16-1,-1 1 1,1-17-1,34-19 1,-34 19 0,-71-1 15,-53 0-15,35 0-1,-229 1 1,-194 34-1,-176 18 1,-89 1 0,389-37-1,-54 19 1,265-71 0,195-18-1,69-35 1,36 1-1</inkml:trace>
  <inkml:trace contextRef="#ctx0" brushRef="#br0" timeOffset="49872.54">17657 4445 0,'0'-18'0,"0"36"0,0-89 16,-18 36 0,0 35-16,18-17 15,-17 52 1,17 53-1,17 35 17,1-17-17,0 71 1,-1-36 0,18-71-1,-17-34 1,35-36-1,18-36 1,17-17 0,-35 18-1,17 0 1,-52 35-16</inkml:trace>
  <inkml:trace contextRef="#ctx0" brushRef="#br0" timeOffset="50108.28">18168 4692 0,'0'-18'0,"0"36"0,0-53 16,18-1-1,-18 19 1,0 52-1,17 71 1,-17-36 0,18 54-1,0-54 1</inkml:trace>
  <inkml:trace contextRef="#ctx0" brushRef="#br0" timeOffset="50273.59">18221 4480 0,'0'0'0,"0"-35"15,0 17-15,0-17 16,0 17 0</inkml:trace>
  <inkml:trace contextRef="#ctx0" brushRef="#br0" timeOffset="50757.2">18556 4410 0,'18'-18'15,"-36"36"-15,36-54 0,-1 36 16,-17 18-1,-17 17 1,17 1 0,-18 52-1,18 71 1,18 17 0,-1-17-1,1-89 1,0-70-1,-18-35 1,-18-71 0,18-17-1,0 34 1,0 72-16,18-18 16,35 17-1,17 71 1,-17 35 15,-35-35-15,-18-18-16,-18 18 15,-53 18 1,-52-18 0,88-53-16</inkml:trace>
  <inkml:trace contextRef="#ctx0" brushRef="#br0" timeOffset="51124.75">18891 4762 0,'18'-17'0,"-36"34"0,71-52 16,-53 18-16,0-1 16,18 18-1,-1 0 1,19 35-1,17 36 17,17 52-17,-35 1 1,-35-54 0,-35 1-1,0-71 1,-18-53-1,35-71 1,36 36 0,17-71-1,36 71 1,-1 71 0</inkml:trace>
  <inkml:trace contextRef="#ctx0" brushRef="#br0" timeOffset="51894.51">19597 4815 0,'0'0'0,"-18"-17"16,-17-54 0,-18 18-1,18 36 1,-1 34-1,1 19 1,0 52 0,0 0-1,35 0 1,17-70 0,1-18-16,35 0 15,17-53 1,-17-35 15,-17 17-15,-19 36-16,1 0 15,-18 105 17,0-17-17,0-18-15,0 36 16,0-36-16,17 0 15,19-17 1,-19-71 0,-17-35-1,0 17 1,0-34 0,18 52-1,0 53 16,52 17-15,-17 19 0,35 34-1,-35 18 1,-70 1 0,-1-54-1,-35-18 1,0-34-1,35-54 1,1 1 0,17 34-16,35-34 15,-17 35-15,17-18 16,53 17 0,0 72-1</inkml:trace>
  <inkml:trace contextRef="#ctx0" brushRef="#br0" timeOffset="52261.23">20338 4745 0,'0'0'16,"-36"-35"0,1-18-1,17 53 1,18 17-1,0 1 1,53 35 0,53-36-1,0 1 1,-35-36 0,-54 1-16,19-36 15,-19 0 16,-17 18-15,-17 52 0,-19 54-1,19-36-15,-19 89 16,-17 87 0,18-34-1</inkml:trace>
  <inkml:trace contextRef="#ctx0" brushRef="#br0" timeOffset="52793.34">18768 5768 0,'17'-18'16,"-34"36"-16,34-53 0,1 35 0,0-36 15,-1 19 1,-17-1-1,0 0 1,-35 36 0,-36 35-1,19 0 1,-1 53 0,53 0-1,35-54 1,71-34 15,35-71-15,-35-53-1,-89-35 1,-70 0 0,-17 88-1,-36 36 1,71 34-16</inkml:trace>
  <inkml:trace contextRef="#ctx0" brushRef="#br0" timeOffset="53112.6">19156 5750 0,'0'0'0,"53"-17"0,70-36 15,-87-18 1,-54 18 15,-35 53-15,0 18-1,35-18-15,-35 35 16,18 36 0,53 17-1,52 18 1,1-36-1,-36-34-15,18 16 16,-35-16 0,-106-19-1,-71-34 1</inkml:trace>
  <inkml:trace contextRef="#ctx0" brushRef="#br0" timeOffset="54160.89">7814 4339 0,'0'0'15,"0"-17"17,0 34-17,0 18-15,-18 107 31,-17 140-15,0-35 0,17-124-16,1 195 15,17-160-15,0 178 16,88 175 0,18 1-1,17-36 1,-70-159-1,-18 142 1,-35-18 0,-53-88-1,18-194 1,35-107 0,-18 19-16,1-53 31,-1-18-31</inkml:trace>
  <inkml:trace contextRef="#ctx0" brushRef="#br0" timeOffset="55646.48">7726 4480 0,'0'-17'15,"0"34"-15,0-52 0,17 35 16,36-18-1,53 18 1,18 0 0,-54 0-1,142 0-15,264 0 16,177-17 15,-142-1-15,-246 0-16,246 18 15,177-17 1,-176 17 0,-177 0-1,-229 0 1,0 0 0,-36 0-1,1 0 1,-18 0-1,0 0 1,0 0 0,-18 0-1,0 0 17,-35 17-17,35-17 1,-17 18-1,17 0 1,-17-1 0,0 1-16,-18 35 15,-18 88 1,-35 124 0,0 87-1,35-105 1,-17 141-1,35 18 1,0 17 0,-17-158-1,17-124 1,17 141 0,1 142-1,17-19 1,-17-34-1,-18-142 1,-18 71 0,-17-35-1,-36-19 1,1-52 0,17-105-1,0-1 1,0-53-1,35-35 1,1 0 0,-1 0-1,-17 0-15,-71 0 32,-35 0-17,-36 18 1,36-18-1,-141 17 1,-124 19 0,-140-19-1,105 19 1,211-19-16,-246 1 16,-141-18-1,158-18 1,195-17-1,175 17 1,36 18 0,53-17-1,18 17 17,17 0-17</inkml:trace>
  <inkml:trace contextRef="#ctx0" brushRef="#br0" timeOffset="56581.2">9119 4921 0,'0'-17'16,"0"34"-16,0-52 0,0-18 15,0 18 1,0 17 0,0 0-16,0 89 47,18 17-32,0-35-15,-18 71 16,17 87-1,-17-34 1,-17-71 0,17-54-1,17-52 1,19 0 0,34-35-1,36 0 1,-36 17-1,-52 18-15,35 0 16,-18 0 0</inkml:trace>
  <inkml:trace contextRef="#ctx0" brushRef="#br0" timeOffset="56831.13">9543 5415 0,'17'-17'16,"-17"-1"-16,-17 53 0,52-105 15,-17 52-15,-18-17 16,17 35 0,1 17-1,-1 36 1,-17-35-16,18 35 15,0 35 1,-1-53 0</inkml:trace>
  <inkml:trace contextRef="#ctx0" brushRef="#br0" timeOffset="56982.43">9648 5080 0,'0'-35'0,"0"70"0,0-88 16,0 35-16,0-17 16</inkml:trace>
  <inkml:trace contextRef="#ctx0" brushRef="#br0" timeOffset="57464.96">9913 4851 0,'18'-36'16,"-36"72"-16,36-89 16,-18 35-1,0 36 1,0 17-16,0 53 15,0 106 1,35 18 0,0-53-1,-17-106 1,-18-36-16,18 19 16,-1-36-1,1 0 1,17 0-1,0 0 1,1-36 15,-19-17-15,-17-17 0,-35 17-1,-18-35 1,-17 52-1,-1 19 1,18 52 0,0 0-1</inkml:trace>
  <inkml:trace contextRef="#ctx0" brushRef="#br0" timeOffset="57899">10319 5362 0,'0'0'0,"0"-17"0,-18-36 32,0 17-17,18 1 1,18 0-1,35 35 1,-35 0-16,70 35 16,18 36-1,-18 17 1,-88 0 0,-18-35-1,-17-35 1,-18-18-1,18-36 17,35-34-17,0-1 1,53-17 0,17 17-1,-34 54-15</inkml:trace>
  <inkml:trace contextRef="#ctx0" brushRef="#br0" timeOffset="58651.18">10989 5239 0,'-18'-36'32,"1"1"-17,-19 0 1,1 17-1,0 54 1,17-1 0,-17 18-1,17 35 1,18 0 0,36-53-1,-1-35 1,-17 0-16,17-17 15,0-18 1,0-18 0,-17 17-1,0 36 1,-18 36 0,17 17-1,-17-1 1,18-34-1,-18 0 1,18-18 0,17 0-1,0-53 1,-35-18 0,0 1-1,0-19 1,18 54-1,17 53 1,0 17 0,36 36-1,-1 17 1,-52 0 0,-36-17-1,-17-54 1,0-34-1,17-19 17,1-69-17,17-37 1,35 72 0,0-18-1,36 88 1</inkml:trace>
  <inkml:trace contextRef="#ctx0" brushRef="#br0" timeOffset="59016.55">11624 5203 0,'18'0'0,"-36"0"0,53-17 16,-52-36 0,-1 18-1,0 35 1,18 53-1,18 17 17,17-35-17,71 1 1,-18-54 0,-17-17-1,-53-18 1,-1 18-16,-17-1 15,-17 1 1,-19 88 0,-17 88-1,-17 35 1,17-34 0,18-37-1</inkml:trace>
  <inkml:trace contextRef="#ctx0" brushRef="#br0" timeOffset="59951.21">9842 6544 0,'0'-18'16,"0"36"-16,0-53 0,0-36 16,0 1-1,18 17 1,-18 35-1,0-17 1,0 0 0,-35 35-1,-18 88 1,18-18 0,-1 71-1,36-17 1,53-54-1,18-52 1,-36-18-16,36-18 16,70-70-1,-53-53 1,-106-35 0,-35 52-1,-52 54 1,-1 87 15,18 107-15,70 17-1,53-35 1,53-71 0,106-53-1,-35-35 1,-71 36-16,36-54 15,-1-52 1,-87 17 0,-89 53-1,0 53 1,-53 71 0,18 34-1,52 1 1,72-18 15,87 1-15,1-36-1,34 17 1,-69-17 0,-107-18-1,-35-17 1,-70-18-1,-36 0 1,106 0-16</inkml:trace>
  <inkml:trace contextRef="#ctx0" brushRef="#br0" timeOffset="72463.3">24007 14799 0,'0'0'0,"0"-18"16,17 18-1,1 0 1,-18 18 15,0 0-31,0 17 16,0 0-16,0 36 15,0 52 1,-18 54 0,1 70-1,-19-53 17,1 105-17,35-16 1,18-72-1,-1-140 1,1-36-16,17 0 16,0-17-16</inkml:trace>
  <inkml:trace contextRef="#ctx0" brushRef="#br0" timeOffset="73263.23">23989 14870 0,'0'0'16,"0"-18"15,88 18-15,88-18-1,107-35 1,-54 0-1,-123 36-15,105-54 16,72-17 0,-125 53 15,-105 17-15,-53 36 15,18-1-16,0 54 1,-1 35 0,1 0-1,-18-36-15,35 54 16,18 123 0,35 53-1,1 70 1,-54-123-1,0 88 1,-35-35 15,-53-106-15,-17-88 0,-1-106-1,-70-36 1,-71-34-1,-88 35 1,89 35 0,-142 0-1,53 35 1,53 0 0,177-35-16</inkml:trace>
  <inkml:trace contextRef="#ctx0" brushRef="#br0" timeOffset="74214.45">24077 14887 0,'0'-17'16,"0"34"-16,0-52 0,0 17 16,-18 1-16,18-1 15,18 18 17,0 18-17,-1 17 1,19 18-1,-36-36-15,17 54 16,19 70 15,-19-17-15,18-36 0,-35-53-1,18-17 1,-53-54 15,0 1-15,17 0-16,-17-18 15,-1-53 1,1 0 0,35 36-1,18 34 1,-1 19-16,19-1 15,34 18 1,1 0 15,-1 53-15,-34 0 0,-19-35-16,-17 52 15,-35 18 1,-36-17-1,-17-18 1,53-35 0,-18-36-1</inkml:trace>
  <inkml:trace contextRef="#ctx0" brushRef="#br0" timeOffset="74765.31">24483 14922 0,'0'0'16,"0"-17"-16,17-1 16,-17-17-1,18 35 1,0 0-1,-1 53 1,36 35 0,-35 36-1,0-36 1,-18-35 0,0 0-1,0-18 1,0-53-1,-18 1 1,0-54 15,1 0-15,34 19 0,19 16-1,-19 36 1,36 36-1,-18 16 1,1 19 0,-19-18-1,-17 17 1,0-52 0</inkml:trace>
  <inkml:trace contextRef="#ctx0" brushRef="#br0" timeOffset="75215.67">24818 15152 0,'0'-18'16,"0"1"15,0-1-31,18 18 31,-1 0-15,1 0-16,17 18 16,-17-1-16,-1 1 15,19 17 1,-19-35 0,19-35-1,-19 0 1,1-36-1,-18-17 17,0 35-17,-18 106 17,18-18-32,0 18 15,0 53 1,-17 17-1,17-52 1,0-1 0,0-52-16</inkml:trace>
  <inkml:trace contextRef="#ctx0" brushRef="#br0" timeOffset="75900.55">25312 14993 0,'0'-18'16,"0"1"-1,0-1 1,-18 0 0,1 18-1,-1-17 1,0 34-1,18 36 1,0-17 0,18-1-1,0 18 1,-1-18 0,18 18-1,-35-18 1,0-17-1,0 0 1,-17-1 0,-18 1-1,17-36 1,0-17 0,18 0-1,18-1-15</inkml:trace>
  <inkml:trace contextRef="#ctx0" brushRef="#br0" timeOffset="76100">25382 15099 0,'0'0'0,"36"0"15,-19 0 1,1 0 0,-18 18-1,18 17 1,-1 18-1,-17 0 17,18-18-17,-18-17-15,0-1 0</inkml:trace>
  <inkml:trace contextRef="#ctx0" brushRef="#br0" timeOffset="76277.5">25453 15028 0,'0'-17'0,"0"34"0,-18-34 0,1 17 15,17-18-15,-18 18 16</inkml:trace>
  <inkml:trace contextRef="#ctx0" brushRef="#br0" timeOffset="76600.28">25823 15046 0,'18'-18'16,"-36"36"-16,36-71 15,-18 18-15,-18 17 16,-35-17 0,1 35-1,16 17-15,1 19 16,-36 52 0,36 18 15,17-18-16,54-35 1,34-18 0,19-17-1,-19-36-15</inkml:trace>
  <inkml:trace contextRef="#ctx0" brushRef="#br0" timeOffset="77168.34">25912 15169 0,'0'-35'16,"0"70"-16,0-123 15,0 71-15,0-1 16,-18 0-16,0 36 31,-17 17-15,0 18 0,17 0-1,18-35 1,-18-1-1,18 19 1,18-36 0,17-18-1,1-17 1,-36 17-16,17 0 16,1 18-1,-18 36 1,0-1-1,18 0 1,-1-17 0,18-36-1,-17-35 1,0 0 0,-54-52-1,-16-19 16,-19 36-15,53 70 0,1 54-1,-1 69 1,36 19 0,-1 35-1,1-71 1,-18-35-16</inkml:trace>
  <inkml:trace contextRef="#ctx0" brushRef="#br0" timeOffset="77904.48">24377 16192 0,'0'-17'0,"0"34"0,35-69 15,-17 16 1,17 1 0,-17 35-1,-1 0 16,19 53-15,-36 17 0,17 36-1,-17-35 1,0-53-16,0 17 16,0 0-1,-17-35 1,-1-53-1,-17-17 1,0-89 0,-18-18-1,35 19 1,18 70 0,35 52-1,71 19 16,0 70-15,-53 52 0,-53-16-1,-53 34 1,-35-17 0,17-36-1,36-70 1</inkml:trace>
  <inkml:trace contextRef="#ctx0" brushRef="#br0" timeOffset="79386.64">24730 16034 0,'0'0'16,"17"0"-16,1-18 0,-18 0 0,18 1 31,17-36-15,-35 0-1,-18 35 1,1 36 0,-19 17-1,1 53 1,17 1 0,18-36-1,0-36-15,18 1 16,17-18-1,1-53 1,17-18 0,-36-17-1,1 53 1,-1 35 0,-17 53 15,18 17-16,0-17 1,35-35 0,0-18-1,17-71 1,-35 18 0,-17 18-16,17-35 15,1-1 1,-19 36-1,1 70 1,-18 18 0,-18 18-1,-17-19 1,-36-16 15,36-36-15,0 0-16,-18 0 15,0-53 1,35 0 0,36 0-1,35 53 1,0 0 0,53 71-1,-53 34 1,-36 19-1,-34-36 1,-19 0 0,-17-52-1,18-19 1,17-52 15,1-18-15,52-53-1,18 18 1,35 17 0,-35 36-1,18-18 1,-36-35 0,-35 0-1,0 53 1,0 17-16,-18-17 15,1 52 1,-19 71 0,19 36-1,-1-54 1,18 36 15,18-35-15,35-54-1,0-34 1,-36-1-16,54-17 16,-1-89-1,-34-70 1,-36 36 0,-36 87-1,19 71-15,-19 0 16,-34 53-1,17 18 1,35 17 0,18-18-1,18 19 1,35-19 15,0 1-15,-36-36-1,-17 0 1,-17-35 0,-36 0-1,-18 0 1,-17-17 0,-18-19-1</inkml:trace>
  <inkml:trace contextRef="#ctx0" brushRef="#br0" timeOffset="83396.75">30021 6050 0,'0'18'0,"0"-36"16,36 53 0,-1-35-16,0 18 15,0-18 1,-17 0 0,0 0 15,-1 0-16,54-35 1,0 17 0,-19 0-16,54-17 15,35-18 1,-52 36 0,-107 17 15</inkml:trace>
  <inkml:trace contextRef="#ctx0" brushRef="#br0" timeOffset="85160.17">21343 6068 0,'0'-18'15,"35"18"1,-17 0 15,0 0 16,-1 0-16,-17 18-31,18-1 0,17 36 16,-17-17 15,-1-1-31,1 0 16,17 18-1,18-53 1,0-35 0,18-36-1,17-35 1,18 18 0,-36 35-1,-34 36 1,-19 17-16,1-18 15,0 18 1,-1 18 0,-17-1 31,-17-17 31,-1 0 0</inkml:trace>
  <inkml:trace contextRef="#ctx0" brushRef="#br0" timeOffset="88066.48">11624 6597 0,'0'-18'15,"18"18"1,-1 0-1,-17-17 1,18 17 0,0 0 15,-1 0 0,-17 17 16,0 1-31,18 0-1,0 52 1,34 1 0,-16-18-1,-1-18 1,-17-35-1,17 0 1,0-35 0,18-1-1,-35 1-15,35-18 16,35-35 0,0 17-1,-17 36 16,-36 17-15,-35 36-16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10:08:17.636"/>
    </inkml:context>
    <inkml:brush xml:id="br0">
      <inkml:brushProperty name="width" value="0.05292" units="cm"/>
      <inkml:brushProperty name="height" value="0.05292" units="cm"/>
      <inkml:brushProperty name="color" value="#FF0000"/>
    </inkml:brush>
  </inkml:definitions>
  <inkml:trace contextRef="#ctx0" brushRef="#br0">12365 8308 0,'0'0'0,"-18"0"16,1 0-1,-1 0 1,0-18 15,1 18-15,-1 0-1,18 18 32,18-18-31,-1 18 0,1-18-16,0 0 15,-1 0-15,18 17 16,18-17-1,0 0 1,36 0 15,-37 0-15,-34 0-16,35-17 16,53 17-1,0 0 1,-36 0-1,36 0 1,-18 0 0,0 0-1,-17 17 1,-18-17 0,35 0-1,18-17 1,0 17-1,17-18 17,-52 18-17,35 0 1,-1 0 0,-16 0-1,-19 0 1,1 18-1,-18-18 1,0 0 0,-36 0-1,1 0-15,17 0 16,36 0 0,52 0-1,1 0 1,-36 17-1,-53-17 1,18 0 0,35 0-1,-35 0 1,0 0 0,-35 0-16,52 0 15,-34 0-15,34-17 16,71 17-1,36 0 1,-36-18 0,53 18-1,-106 0 1,-18 0 0,-17 0-1,-35 0 1,53 0-1,17 0 17,18-18-17,-36 18 1,-35 0-16,36 0 16,0 0-1,-36 0 1,-17-17-1,-1 17 1,1 0-16,-1 0 16,19 0-1,-19 0 17,1 0-17,0 0 1,17 0-1,0 0 1,-17 0 0,-1 0-1,1 0 1,-36 0 31,1 0-32</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10:09:56.807"/>
    </inkml:context>
    <inkml:brush xml:id="br0">
      <inkml:brushProperty name="width" value="0.05292" units="cm"/>
      <inkml:brushProperty name="height" value="0.05292" units="cm"/>
      <inkml:brushProperty name="color" value="#FF0000"/>
    </inkml:brush>
  </inkml:definitions>
  <inkml:trace contextRef="#ctx0" brushRef="#br0">20867 8184 0,'-18'0'0,"1"0"16,-1-17 0,-35 17-1,0 0 1,35 0 0,1 0-1,34 17 32,1-17-31,17 0-16,1 0 15,69 0 1,-52 0 0,-17 0-16,17 0 15,-18 0 1</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10:12:23.877"/>
    </inkml:context>
    <inkml:brush xml:id="br0">
      <inkml:brushProperty name="width" value="0.05292" units="cm"/>
      <inkml:brushProperty name="height" value="0.05292" units="cm"/>
      <inkml:brushProperty name="color" value="#FF0000"/>
    </inkml:brush>
  </inkml:definitions>
  <inkml:trace contextRef="#ctx0" brushRef="#br0">6456 10548 0,'17'0'94,"1"0"-94,0 0 16,-1 0-1,19 0 1,34 18 0,-34-18-1,-19 0-15,18 17 16,36-17 0,-18 18-1,35-18 1,-35 18-1,-18-18 1,53 17 0,54-17-1,16 18 1,19 0 0,-71-18-1,52 17 1,1-17-1,17 18 1,36-18 0,-53 0-1,105 0 1,1 0 0,-18 0-1,-106-18 1,53 18-1,-35-17 17,-71 17-17,-17 0 1,-54 0 0,1 0-1</inkml:trace>
  <inkml:trace contextRef="#ctx0" brushRef="#br0" timeOffset="2928.51">14781 10636 0,'18'0'16,"-36"0"-16,54 0 0,17 0 15,-18 0-15,18 0 16,35 0 0,-17 0-1,34 0 1,-52-17 0,53 17-1,0 0 16,17 0-15,-34 0 0,-54-18-16,71 18 15,17 0 1,-17 0 0,-35 0-1,-54 0-15,54 18 16,17-1-1,0-17 1,0 18 0,-35-18-1,-17 0-15,16 18 16,19-18 0,0 17 15,-18-17-16,17 18 1,18-18 0,18 17-1,35-17 1,-53 0 0,-35 0-16,35 0 15,36 0 1,-18 18-1,-36-18 1,36 0 0,0 0-1,0-18 1,17 18 0,-34 0-1,87 0 16,18 18-15,-35-18 0,-36 18-1,-70-18 1,35-18 0,36 18-1,-36-18 1,-35 18-16,70 0 15,18 0 1,1-17 0,-72 17-1,-17 0 1,-18 0 0,1 0-1,-19 0 16,18-18-15,-35 36 15,-17-18-31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10:21:21.474"/>
    </inkml:context>
    <inkml:brush xml:id="br0">
      <inkml:brushProperty name="width" value="0.05292" units="cm"/>
      <inkml:brushProperty name="height" value="0.05292" units="cm"/>
      <inkml:brushProperty name="color" value="#FF0000"/>
    </inkml:brush>
  </inkml:definitions>
  <inkml:trace contextRef="#ctx0" brushRef="#br0">7743 11783 0,'-17'0'32,"34"0"30,1 0-46,0 0-1,-1 0-15,19 0 16,34 0 0,-17 0-1,-18 0 1,54-18-1,-19 18 1,1 0 0,17-17-1,0 17 1,-35-18 0,70 18-1,1-18 1,-1 1-1,1-1 1,-71 18 0,53 0-1,-18 0 1,18 0 15,-36 0-15,-52 0-16,52 0 15,19 0 1,34 0 0,-17 0-1,-53-18-15,70 18 16,71-17 0,-35 17-1,-53 0 1,-71 0-1,-17 0-15,17 0 16,36 0 0,35 0-1,-1 0 1,-34 0 15,35 0-15,-18 17-1,-35-17 1,-18 0 0,0 0-1,-35 18 63,-17-18-62,-1 0 15,0 0-15,1 0 0,17 18-16,-18-18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17:17.472"/>
    </inkml:context>
    <inkml:brush xml:id="br0">
      <inkml:brushProperty name="width" value="0.05292" units="cm"/>
      <inkml:brushProperty name="height" value="0.05292" units="cm"/>
      <inkml:brushProperty name="color" value="#FF0000"/>
    </inkml:brush>
  </inkml:definitions>
  <inkml:trace contextRef="#ctx0" brushRef="#br0">1305 10336 0,'0'0'0,"-17"0"15,-1 0 1,-17 0 0,35-17-16,-36 17 15,1 0 1,0 0-1,0 0 1,17 0 15,36 0 1,-1 0-32,1 0 15,17 0-15,18 0 31,53 0-15,17-18 0,54 0-1,-36 1 1,-53-1 0,-17 18-1,-36 0 1,-35-17 31,0-1 0,-18 18-47</inkml:trace>
  <inkml:trace contextRef="#ctx0" brushRef="#br0" timeOffset="467.46">1676 10107 0,'0'0'0,"-18"0"0,0-18 15,1 18 1,-1 0 0,18 18-1,0 0 17,18-18-17,-1 17-15,54 1 31,0 0-15,-36-18-16,53 17 16,-70-17-16,35 18 15,-1 0 1,-52-1 0,-35 36-1,0-18 1,-18 1-1,0-1 1,35-17 0,36-18 15</inkml:trace>
  <inkml:trace contextRef="#ctx0" brushRef="#br0" timeOffset="3253.59">7673 9984 0,'0'0'0,"0"17"0,0 1 78,0 0-63,0-1 1,18-17 0,-1 35-1,1-17 1,-1-18 0,19 0-1,-1-18 1,0-17-1,18 18 1,-35-1 0,0 0-16,-1 18 31,-17 18 0</inkml:trace>
  <inkml:trace contextRef="#ctx0" brushRef="#br0" timeOffset="5327.22">4762 10989 0,'0'0'0,"-17"0"31,-1 0-15,18 18-1,-35-18 1,17 0-1,1 0 1,-1 0 15,36 0 16,-1 0-16,1 0-31,0 0 16,-1 0 0,1 0-16,17 0 15,0 0 1,1 0 0,17 0-1,-18 0 1,-17 0-16,17 0 15,35 0 1,1-18 0,-1 18 15,1 0-15,-36-18-1,36 18 1,-18 0-1,-36 0 1,1 0 0,0 0-1,-18 18 79,0 0-78</inkml:trace>
  <inkml:trace contextRef="#ctx0" brushRef="#br0" timeOffset="6562.86">6597 10971 0,'0'0'16,"-18"0"-16,1 0 16,-1 18 15,36-18 16,-1 0-47,1 0 15,35 0 1,-18 0 0,0-18-16,36 18 15,17 0 1,18 0 0,0 0-1,-36 0 1,54 0-1,17 0 1,18-17 15,-18 17-15,-53 0 0,-53 0-16,54 0 15,34-18 1,18 18-1,-53-18 1,-35 18-16,53 0 16,53-17-1,17-1 1,-17 1 0,-71 17-1,-53-18-15,36 18 16,0-18-1,-1 18 1,-35 0 0,36-17-1,-1-1 17,1 18-17,-36 0 1,-17 0-1,-36 0 48,18 18-32,-17-18-31,-1 0 31,18 17-31,-18-17 16,18 18 0</inkml:trace>
  <inkml:trace contextRef="#ctx0" brushRef="#br0" timeOffset="18943.9">6826 16122 0,'0'0'0,"-17"0"0,-1 0 15,0 0 1,1 0 0,-1 0-1,-17 18 1,17-1-16,1-17 16,-1 18-1,36-1 32,-1-17-31,-17 18-1,18-18 1,35 18 0,-18-18-1,0 17-15,18-17 16,35 0-1,1 0 1,16-17 0,-16 17-1,-54 0-15,53-18 16,53 0 0,-35 1 15,-18 17-16,-35 0 1,18 0 0,-18-18-1,-18 18 1,-17 0 0,-1 0-1,1 18 1,-1-18-1,1 0 1,0 0 15,-18 17-15,-18-17 31,0 0-32,1 0 1,-1 18 0,-17-18-1</inkml:trace>
  <inkml:trace contextRef="#ctx0" brushRef="#br0" timeOffset="25180.6">20937 8625 0,'-17'0'47,"17"-17"-32,17 17 126,1 0-110,0 0 0,-1 0-15,1 0 0,0 0-1,-1 0-15,1 0 16,-1 0 0,1 0-1,0 0-15,-1 0 31,1 0-15,0 0 0</inkml:trace>
  <inkml:trace contextRef="#ctx0" brushRef="#br0" timeOffset="59934.93">16281 11501 0,'-18'0'0,"36"0"0,-71 0 16,-18 0-1,36 0-15,-18 0 16,0-18 0,18 18-1,35 18 32,17-18-31,1 0-16,0 0 15,-1 0 1,36 0-16,18 0 31,17-18-15,-17 18-1,-18 0 1,-18 0 0,-18 0-1,1 0 1,-36 0 31,1 0-16</inkml:trace>
  <inkml:trace contextRef="#ctx0" brushRef="#br0" timeOffset="60569.57">16281 11307 0,'-18'0'31,"36"0"0,-18 17-15,17-17 0,1 0-16,0 0 15,52 18 1,18-1 0,1 1-1,-54 0 1,0-1-1,-17-17 1,-18 18 0,-36 17 15,1-17-15,-35 17-1,-1 0 1,18-17-1,36 0 1,-1-18-16</inkml:trace>
  <inkml:trace contextRef="#ctx0" brushRef="#br0" timeOffset="82150.07">16069 16598 0,'0'0'0,"-18"0"16,1 18-16,-19-18 16,19 0-16,-1 0 15,1 0-15,34 0 63,1 0-32,-1 0-31,1 0 16,17 0-1,36 0 1,-1-18 0,-52 18-16,53 0 15,-18-17 1,-18-1-1,-17 18 1,-1 0 15,-17 18-15,-17-18 46</inkml:trace>
  <inkml:trace contextRef="#ctx0" brushRef="#br0" timeOffset="82641.59">16175 16457 0,'0'0'0,"-18"0"15,18 18 32,18-1-31,-1-17-1,19 18 1,52-18 0,-17 0-1,-19 0-15,19 0 16,-36 0-16,18 0 15,-35 0-15,-1 18 16,-34-1 15,-1 1-31,-17 0 16,17-1-16,-17 1 16,0 17-1,-1-17 1</inkml:trace>
  <inkml:trace contextRef="#ctx0" brushRef="#br0" timeOffset="98889.54">25770 16245 0,'0'0'0,"0"-17"16,18 17 30,0 0 17,-18 17-16,0 1-32,17-18-15,-17 18 16,18-1-16,-18 1 31,18-18-31,17 0 32,0-18-17,0 1 1,1-1-1,-19 18-15,-17-18 16,18 18 0,-36 0 15,1 18-15,-1 0-1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19:25.121"/>
    </inkml:context>
    <inkml:brush xml:id="br0">
      <inkml:brushProperty name="width" value="0.05292" units="cm"/>
      <inkml:brushProperty name="height" value="0.05292" units="cm"/>
      <inkml:brushProperty name="color" value="#FF0000"/>
    </inkml:brush>
  </inkml:definitions>
  <inkml:trace contextRef="#ctx0" brushRef="#br0">24342 4251 0,'0'-18'0,"-18"18"15,0 0 1,1 0 0,-1 0-1,0 0-15,36 0 78,0 0-78,-18-17 16,17 17-16,1 0 16,0 0-16,17 0 15,53 0 1,0-18-1,-17 18 1,-18 0 0,-18 0-16,18-18 15,18 18 1,-1 0 0,-17 0 15,-18 0-31,18 0 15,18 0 1,-1 0 0,1 0-1,-1 0 1,-34 0 0,-1 18-16,18-18 15,0 0 1,-18 0-16,36 0 15,35 0 1,17 0 0,-35 18-1,71-18 1,-71 17 0,18-17 15,0 0-16,-18 18 1,-17-18 0,-54 0-16,54 18 15,17-18 1,-70 0-16,52 0 16,18 17-1,-17-17 1,35 0-1,-18 18 1,-35-18 0,-18 0-1,0 0 1,-17 0 15,0 18-15,-36-18 31,0 0-16,1 0-15,-1-18-1,0 18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20:17.692"/>
    </inkml:context>
    <inkml:brush xml:id="br0">
      <inkml:brushProperty name="width" value="0.05292" units="cm"/>
      <inkml:brushProperty name="height" value="0.05292" units="cm"/>
      <inkml:brushProperty name="color" value="#FF0000"/>
    </inkml:brush>
  </inkml:definitions>
  <inkml:trace contextRef="#ctx0" brushRef="#br0">11183 6526 0,'0'18'31,"-18"-18"-15,36 0 78,0 0-79,-1 0 1,1-18 0,0 18-16,52 0 15,-17-17 1,-18 17-1,1 0 1,-19 17 0,-17 1 15</inkml:trace>
  <inkml:trace contextRef="#ctx0" brushRef="#br0" timeOffset="17938.98">5768 7673 0,'0'0'0,"-18"0"15,1 0 1,34 0 31,1 0-47,0 0 15,17 18 1,-18-18-16,19 0 16,70 0 15,17-18-16,-35 18 1,-35-18-16,53 18 16,17-17-1,-34 17 1,-36 0 0,-71 0 124,0 0-109</inkml:trace>
  <inkml:trace contextRef="#ctx0" brushRef="#br0" timeOffset="99412.36">4463 13123 0,'17'18'0,"-34"-36"0,70 36 0,-36-18 16,1 0-1,-1 18 1,1-18 47,0 0-63,-1 0 15,54 0 1,-1-18-1,-34 18-15,87-35 16,-35 35 0,54-18-1,-19 18 1,-35-18 0,-35 18-1,18 0 16,-36 0-15,0 0 0,-35 18-1,-17-18 17,-1 0-17</inkml:trace>
  <inkml:trace contextRef="#ctx0" brushRef="#br0" timeOffset="100086.34">6579 13176 0,'0'0'0,"-17"0"15,17 18 1,0 0 0,17-18-1,19 0 1,17 0-1,17 0 1,-35 0-16,36-18 16,35 18-1,-53-18 1,-18 18 0,-35 18 46</inkml:trace>
  <inkml:trace contextRef="#ctx0" brushRef="#br0" timeOffset="100680.95">8696 13106 0,'-18'0'16,"36"0"-16,-36 17 0,1-17 15,-1 0 1,36 0 31,-1 0-31,1 0-16,53-17 15,-1 17 16,-35 0-31,36 0 16,-36-18-16,18 18 16,0 0-1,-35 0 1,-54 0 15,1 0-31,0 0 16,0 0-16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22:26.386"/>
    </inkml:context>
    <inkml:brush xml:id="br0">
      <inkml:brushProperty name="width" value="0.05292" units="cm"/>
      <inkml:brushProperty name="height" value="0.05292" units="cm"/>
      <inkml:brushProperty name="color" value="#FF0000"/>
    </inkml:brush>
  </inkml:definitions>
  <inkml:trace contextRef="#ctx0" brushRef="#br0">24941 4128 0,'-17'0'15,"34"0"-15,-52 0 0,17 0 32,36 0 15,0 0-32,-1 0 16,1-18-31,0 18 16,52-18 0,-35 18-1,-17 0-15,53-17 16,-18 17 0,35 0-1,-18 0 1,19 0 15,-1 0-15,-18 0-1,71 0 1,-17 0 0,-1 0-1,-52 0 1,17 0-1,-17 0 1,-18 0 0,-18 0-1,-18 0 1,19 0 0,-19 0 15,1 0 0,0 0-31,17 17 31,0-17-15,-17 0-16,0 0 16,-1 0-1,-34 0 16</inkml:trace>
  <inkml:trace contextRef="#ctx0" brushRef="#br0" timeOffset="2886.78">9102 5997 0,'35'0'31,"-35"-17"-15,18 17-1,-18 17 48,-18-17-63,18 18 16,-18-1-16,18 1 15,-35 17 1,-18 36-1,0 0 1,18-36 0,17 0-1,1-35-15,17 18 16,17-18 31,1 0-16,0 0-31,34 0 16,19-18-1,-53 18-15,52-18 16,-34 18 0,16-17-1,1-1 1,-17 18-1,-36-17 1,-36 17-16</inkml:trace>
  <inkml:trace contextRef="#ctx0" brushRef="#br0" timeOffset="3321.14">9137 6050 0,'0'0'16,"0"-18"-16,0 1 0,0-18 16,0 17-1,18 18 16,-18 18-15,0-1 0,17 18-1,-17 18 1,0-17-16,0 34 16,0 54-1,0 17 1,18-35-1,0-36 1,-18-34 0,0-19-1,-18-17 17</inkml:trace>
  <inkml:trace contextRef="#ctx0" brushRef="#br0" timeOffset="5206.7">3634 6156 0,'-18'-18'15,"-35"-35"17,35 36-17,1-1 1,17 0-16,-18 18 15,0 0 1,-17 0 0,0 36-1,0 17 1,17 0 0,0-18-16,18 18 15,0 35 1,36 0-1,17-35 1,-1-18 0,-34-35-1,17 0 1,36-35 0,-18-35-1,-53-1 1,0-35-1,-53 0 1,0 53 0,18 36-1,-1 34 1,1 19 0,35-19-16</inkml:trace>
  <inkml:trace contextRef="#ctx0" brushRef="#br0" timeOffset="5556.92">3898 6262 0,'-17'0'0,"34"0"0,-34-18 16,-1 18-16,18-17 16,-18 17-1,36 0 17,0 17-17,-1 1 1,1-1-16,-1 19 15,36 34 1,-17-17 15,-19-18-15</inkml:trace>
  <inkml:trace contextRef="#ctx0" brushRef="#br0" timeOffset="5856.98">4075 6244 0,'0'-17'0,"0"34"0,0-70 16,0 36-16,0-1 15,0 0 1,0 36 15,0 0-15,0-1-1,-36 71 1,-17 18 0,18-35-1,17-18 1,1-53-1</inkml:trace>
  <inkml:trace contextRef="#ctx0" brushRef="#br0" timeOffset="6410.39">4463 6068 0,'17'-18'0,"-34"36"16,52-54-16,-35 19 16,18 17-1,-18 17 1,-18 1 0,-17 53-1,-18 17 1,0 0 15,18-53-15,-1 18-1,36-35 1,36-18 15,-19-18-31,54 1 16,35-19-1,17 1 1,-52 0 0,-54 35-1</inkml:trace>
  <inkml:trace contextRef="#ctx0" brushRef="#br0" timeOffset="6725.95">4445 6156 0,'18'-18'0,"-36"36"0,36-53 16,17-18-1,-35 35-15,18 0 16,-18 36 15,17 0-31,-17 35 16,18 53-1,-1 17 1,1-17 0,0-53-1,-18 0 1</inkml:trace>
  <inkml:trace contextRef="#ctx0" brushRef="#br0" timeOffset="7326.11">4992 6209 0,'0'-18'16,"0"36"-16,17-53 0,-17 17 16,0 0-16,18-17 15,-18 17 1,-18 18 15,1 18-15,17 0-1,-18 17 1,-35 36 0,18 34-1,17-34 1,18 17-1,18-17 1,0-54 0,70 1-1,-53-36 1,36-35 0,-18-17 15,-36-36-16,-17 18-15,-53 17 16,18 36 15,-53 17-15,17 54 0,36-1-16</inkml:trace>
  <inkml:trace contextRef="#ctx0" brushRef="#br0" timeOffset="46682.91">1482 10301 0,'-18'0'16,"0"0"15,1 0-15,-1 0 0,0 0-1,18 18-15,-52-18 16,34 17-1,0-17-15,-35 18 32,36-18-17,-1 0 1,36 0 15,-18-18-15,35 18-1,-17 0 1,-1 0-16,36-17 16,0 17-1,-18 0-15,36 0 16,52 0 0,19 0-1,-1-18 16,-53 18-15,-35 0-16,17 0 16,54-18-1,17 18 1,-35 0 0,52 18-1,-16-18 1,-19 18-1,-52-18 1,-36 0-16,0 0 16,0 17-1,-17-17 1,0 0 15,-36 0 0,0 0-15,-17 0 0,0 0-1,0 0 1</inkml:trace>
  <inkml:trace contextRef="#ctx0" brushRef="#br0" timeOffset="80147.75">25859 4374 0,'0'0'0,"-18"0"16</inkml:trace>
  <inkml:trace contextRef="#ctx0" brushRef="#br0" timeOffset="80347.17">25841 4374 0,'18'0'16,"35"0"0,35 0-1,0 0 1,-35 0-1,35 0 1,18 0 0,-36 0-1,-34 0 1,-36 18 15,-18-18-15</inkml:trace>
  <inkml:trace contextRef="#ctx0" brushRef="#br0" timeOffset="99683.79">28169 10001 0,'-17'18'0,"34"-36"0,-52 54 0,17-19 16,1 18-16,-36 18 15,0 0 1,0 35 0,18-35-1,35 36 1,35-1-1,36-18 1,-36-52 0,0 0-16,71-18 15,-53-36 1,35-34 0,-70-18-1,-54 17 1,-34-35-1,-18 53 17,17 36-17,-17 52 1</inkml:trace>
  <inkml:trace contextRef="#ctx0" brushRef="#br0" timeOffset="99999.61">28540 10336 0,'0'-17'0,"0"34"0,0-52 16,17 35 0,1 18-1,17-1 1,-17-17-16,35 36 16,35 17-1,0-36 1,-35 19-1,-35-36-15</inkml:trace>
  <inkml:trace contextRef="#ctx0" brushRef="#br0" timeOffset="100183.22">28822 10354 0,'-18'-18'15,"36"36"-15,-36-53 0,1 17 16,-1 18-1,0 18 1,-35 35 0,18 0-1,-35 35 1,34-18-16</inkml:trace>
  <inkml:trace contextRef="#ctx0" brushRef="#br0" timeOffset="100551.23">29122 10142 0,'0'0'0,"17"-17"0,-17-1 16,18 0-1,-18 36 17,0 17-17,0 54 1,0-1-1,0-53-15,0 53 16,0-35 0,0 0-1,18-53-15</inkml:trace>
  <inkml:trace contextRef="#ctx0" brushRef="#br0" timeOffset="101002.9">29439 10178 0,'0'-36'0,"0"19"31,-17 17 0,-19 53-15,-17 17-1,18-17 1,18-18-16,17 18 16,17 18-1,36-36 16,35-17-15,1-36 0,-19-17-1,-35-36 1,-35-17 0,-53 18-1,18 52-15,-35 18 16,17 0-1,-36 35 1</inkml:trace>
  <inkml:trace contextRef="#ctx0" brushRef="#br0" timeOffset="101553.68">29880 10248 0,'0'0'16,"18"-17"-16,-18-1 15,0-17 1,0 17-1,-18 0 1,1 18 0,-1 0-16,-17 0 15,17 0 1,-17 36-16,-18 17 16,0 17-1,35-17 1,36 18 15,53-18-15,17-18-1,-18-35 1,-34 0-16,34-35 16,1-18-1,-71-36 1,-36 1-1,-17 53 1,-17 0 0,-18 35-1,35 35 1</inkml:trace>
  <inkml:trace contextRef="#ctx0" brushRef="#br0" timeOffset="102136.1">30374 10248 0,'0'-17'16,"0"34"-16,-17-34 0,17-1 0,-18-17 15,18 17 1,0 0 0,0 1 15,-18 17-16,1 0 1,-19 17 0,1 1-1,-18 35 1,0 17 0,36 1-1,17-36 1,52 36-1,19-36 1,-18-17 0,35-53-1,-17-18 1,-54-53 0,-34 53-1,-89-35 16,35 70-15,18 18-16</inkml:trace>
  <inkml:trace contextRef="#ctx0" brushRef="#br0" timeOffset="102453.43">30833 10354 0,'-18'0'15,"36"0"-15,-36-18 0,1 1 16,34 17 31,1 0-32,-1 0-15,36 0 16,36-18 0,-54 18-16</inkml:trace>
  <inkml:trace contextRef="#ctx0" brushRef="#br0" timeOffset="102669.26">30903 10142 0,'0'0'0,"-17"-17"16,-1 17 0,53 53 15,-35 0-16,18-36 1,0 89 0,-1-35-1,-17-36-15</inkml:trace>
  <inkml:trace contextRef="#ctx0" brushRef="#br0" timeOffset="103386.13">31644 10001 0,'0'0'16,"-17"0"-16,17-17 16,-18 17-1,0 0 1,1 0 0,-1 0-1,-17 35 1,-1 0-1,-17 36 1,18 17 0,18 0-1,52-17 1,0-36 0,53-17-1,18-18 1,-18-36-1,-17-17 17,-53-17-32,-36-36 15,-17 35 1,-36-17 0,1 53-1,-1 53 16,18 35-15,35-53-16</inkml:trace>
  <inkml:trace contextRef="#ctx0" brushRef="#br0" timeOffset="105040.66">31909 10125 0,'17'0'31,"-17"17"-15,18-17 0,-18 18-1,18-18 1,-18 18-16,17-1 16,19 19-1,17-1 1,-1 0-1,-34-17 1,0-1 0,-18 1-1</inkml:trace>
  <inkml:trace contextRef="#ctx0" brushRef="#br0" timeOffset="105389.79">32050 10089 0,'18'0'31,"-18"18"0,0 0-15,0-1-16,0 19 15,-18-19-15,18 19 32,-35 34-17,17-52 1,0 17-1,1-17 1,17-1 0</inkml:trace>
  <inkml:trace contextRef="#ctx0" brushRef="#br0" timeOffset="106425.62">32332 9913 0,'0'-18'0,"18"18"31,-18-17-15,0 34 31,0 1-32,-18 0 1,0 17 0,1-17-16,-18 35 15,-1 17 1,1-17 0,17 0-1,1-53 1,17 35 15,17-35-15,1 0-1,0 0 1,-1-17 0,54 17-1,-1-18 1,-34 0-1,-19 1 1,1 17 0,-36 0-1,1 0 1</inkml:trace>
  <inkml:trace contextRef="#ctx0" brushRef="#br0" timeOffset="107087.07">32262 9948 0,'0'-17'31,"17"17"-16,-17 17 17,0 1-1,0 0-15,0-1-1,0 19 1,0 16-1,0 1 1,0 0 0,0-35-16,0 17 15,0-17-15,0 17 16,18 18 0,-18-18-1,17-17 1,-17 0-1</inkml:trace>
  <inkml:trace contextRef="#ctx0" brushRef="#br0" timeOffset="108029.51">32544 9913 0,'0'-18'47,"-18"18"0,18 18-32</inkml:trace>
  <inkml:trace contextRef="#ctx0" brushRef="#br0" timeOffset="108442.45">32508 9931 0,'0'0'0,"0"17"0,-17 19 31,-1-19-15,1 1-16,17 17 15,-18 18 1,18 0 0,0-18-1,0 1 1,18-1 0,-1-18-1,18 1 1,-17 0-1,0-18 1,17-18 15,-17 0-15,-1-34 0,1 16-1,-18-34 1,0-1-1,-18 18 1,-17 36 0,-18 17-1,0 0 1,0 17 0</inkml:trace>
  <inkml:trace contextRef="#ctx0" brushRef="#br0" timeOffset="122086.27">32949 10019 0,'18'0'0,"0"0"31,-1 0-15,1 0-1,-18 18 1,18-1-1,-18 18 1,17-17 0,19 35-1,-19-18 1,1-35 0,-18 18-16,-18-36 46,18 1-30,-17 17-16,-1-36 16,0 1-1,18 0 1,0 17 0,18 1-1,-18 34 16,-18 1-15,18-1-16,-17 19 16,-36 17-1,17-18 1,19-17 15,-1-18-31</inkml:trace>
  <inkml:trace contextRef="#ctx0" brushRef="#br0" timeOffset="122521.13">33302 9860 0,'0'-18'15,"0"36"-15,18-36 16,-18 36 31,0 0-31,-18 17-1,1 18 1,-1-35-16,0 17 15,1 35 1,-1-34 0,36-19-1,-1-17 1,19-17 0,17-1-1,-18 0 1,-18 18-16,-17-17 15,0-1 1</inkml:trace>
  <inkml:trace contextRef="#ctx0" brushRef="#br0" timeOffset="122786.64">33267 9931 0,'0'0'16,"0"-18"0,18-17-1,-1 70 17,-17 0-17,0-17-15,0 35 16,18 35-1,-18-17 1,0-54 0,0 1-1</inkml:trace>
  <inkml:trace contextRef="#ctx0" brushRef="#br0" timeOffset="123236.74">33355 9631 0,'0'-18'0,"0"36"0,18-36 16,-18 1 15,17 17-15,1 17 15,0 1-16,-1 17 1,19 18 0,-19-18-16,19 71 15,-19 35 1,-17-53 0,-53 54-1,-17-54 1,-1-35-1</inkml:trace>
  <inkml:trace contextRef="#ctx0" brushRef="#br0" timeOffset="124190.79">31538 9737 0,'0'-18'16,"0"36"-16,0-54 0,0 54 47,-17 0-47,17-1 15,-18 1 1,0 0 0,18 17-1,0-18-15,-17 36 16,-1 18 0,18 0-1,-18-54-15,18 54 16,0 35-1,36-18 1,17 0 0,17-53-1,36 18 1,18-18 0</inkml:trace>
  <inkml:trace contextRef="#ctx0" brushRef="#br0" timeOffset="131246.24">28081 10319 0,'-18'0'0,"36"0"0,-53 0 16,17 0-16,1 0 16,-19 0-1,19 0 1,-1 17-1,18 1 1,0 35 0,35 0-1,18-18 1,-18-17 15,71-18-15,0-18-1,-35-17 1,-54 0 0,-34 17-1,-71-17 1,-18 17 0,35 18-1,53 0-15,-34 18 16,16 17-1,54 18 1,70 0 0,36-18-1,-1-35 1,53-18 15,1-17-15,-71-35-1,-71 34 1,-53-34 0,-52 34-1,-18 19 1,17 34 0,53 19-1,18-19-15,0 19 16,71-1-1,70 0 1,-18-35 0,107 0-1,17-35 17,-88 0-32,-71-18 31,-53 17-16,-53 1 1,-35 18 0,18 17-1,18 52 1,52-34 0,88 17-1,89-35 1,105-17-1,-105-19 1,53 1 0,-71-18-1,-124 0 1,-70 18 0,-53 17 15,-17 1-16,52 34-15,1 1 16,-1 17 0,53 1-1,71-19 1,70 1 0,89-36-1,-71 1 1,35-19-1,-105 1 1,-89 17 0,-70 1-1,-18 17 1,-18 35 15,54 0-15,17 18-1,35-35 1,35 0 0,-17-18-16,18 0 15,88-18 1,-18-35 0,-53 18-1,0-18 1,-70 18-1,-36 17 1,-17 36 0,0 17 15,-1 18-15,1 17-1,70-17 1,36-35-1,-18-18-15,70 0 16,89-18 0,-18-17-1,-106 0 1,-53-36 0,-52 36-1,-71 35 1,-36 35-1,54 0 1,-1 18 0,53 0-1,89-35 17,70-1-17,-35-34 1,35-36-1,-35-18 1,-88 18 0,-54 18-1,1 35 1,-53 35 0,0 18-1,52 18 1,19-36-1,17-17-15,35-1 16,71 1 0,35-53-1,-18-18 17,-87 0-17,-72-18 1,-87 19-1,52 52-15</inkml:trace>
  <inkml:trace contextRef="#ctx0" brushRef="#br0" timeOffset="134181.88">3387 9366 0,'0'-17'16,"0"-1"46,17 36-15,-17-1-31,18 1 0,-18 0-1,0-1-15,35 18 16,-17-17-1,17-18 17,-17 0-32,35-53 15,17 0 1,-34 18 0,34-18-1,-17 18 1,-35 35-1,-18 17 17,-18 19-1</inkml:trace>
  <inkml:trace contextRef="#ctx0" brushRef="#br0" timeOffset="139549.87">25594 11183 0,'18'0'16,"-36"0"-16,53-18 0,-17 18 16,-18 18 46,0 0-46,0-1-1,0 1-15,0 0 16,0-1-16,0 54 16,0-18-1,35 35 1,1-35 0,-1 0-1,-18-53-15,19 35 16,-1-17-1,0-18 1,18-36 0,-18 1-1,-17-35 17,0-36-17,-36 0 1,0 53-1,1 0 1,-1 35 0,18 36-1,-17 17 1</inkml:trace>
  <inkml:trace contextRef="#ctx0" brushRef="#br0" timeOffset="141364.41">26088 11342 0,'0'-18'16,"-18"18"-1,18-17 1,0-1 0,18 18-1,-18-18 1,18 18 0,-1 18-1,18 17 1,-17 36-1,0-18 1,-18 0 0,0-36-1,0 18 1,0-17-16,0 17 16,0-17 15,-18-18-16,0-35 1,18-18 0,-17 0-1,17 35-15,0-35 16,35-17 0,-17 52-16,-1-17 15,36 0 1,-17 35-1,16 0 17,-34 35-32,0 35 31,-1 1-15,-17 0-1,0-36 1,0-18-16,18 1 15,35-18 1,0-18 0,-18-17-1,-17-35 1,-1-19 0,-17 19-1,-17 17 1,-1 35-1,-35 18 1,18 18 15,-18 17-15,53-17 0,0 17-1,18 0 1,35-17-1,17 17 1,1-17 0,-54-18-16,54 35 15,-1-17 1,-52 35 0,-18-36-1,-18 1-15,1 0 16,-36-1-1,-18 1 1,36-36 0,17-17 15,1-18-15,34-17-1,36 17 1,18 35-1,-36 0 1,0 18-16,18 18 16,0 17-1,-17 18 1,-36 0 0,-18-18-1,0 1 1,1-36-1</inkml:trace>
  <inkml:trace contextRef="#ctx0" brushRef="#br0" timeOffset="141532.34">26741 11254 0,'0'-18'16,"0"36"-16,-18-54 15,18 19 1,0 34 0,18-17-1</inkml:trace>
  <inkml:trace contextRef="#ctx0" brushRef="#br0" timeOffset="142048.96">27111 11324 0,'18'-17'0,"-36"34"0,71-52 31,-53 17-31,35 18 16,-35 18-1,0 17 1,-35-17 0,-18 17-1,-18-17 1,19-18 0,16-36-1,19 1 1,17 18-1,0-19-15,17 1 32,36 17-17,0 18 1,-35 18-16,52 0 16,1 52-1,-36 54 1,-17-1-1,-18-35 1,-18 18 0,0-53-1,1-53 1</inkml:trace>
  <inkml:trace contextRef="#ctx0" brushRef="#br0" timeOffset="143566.73">27217 11412 0,'17'-17'16,"-34"34"-16,34-52 0,1 17 16,-18 1-1,18 17-15,-18-18 16,17 18-16,-17-17 16,36 17-1,-1 17 1,0 18-1,-17 18 17,-1 18-17,-17 17 1,-17-35 0,-1-18-1,1-35 1,-1 0-16,0-17 15,-17-19 1,17-17 0,18 18-16,-17-18 15,34-35 1,19 53 0,34 0-1,18 17 1,-35 18-1,18 35 17,-36 0-17,-35 36 1,-18-18 0,18-35-16,0 17 15,0 0 1,18-17-1,35-18 1,-18 0 0,36-36-1,-18-16 1,-53-19 0,0 18-1,-35 0 1,-1 18 15,1 53-15,0-1-1,17 18 1,18 18 0,0 0-1,35 0 1,1-18-1,34-17 1,1-18 0,-1-53-1,-17 0 1,-18-53 0,-17 18-1,-36-35 1,1 17-1,-1 71 17,1 17-17,-1 18 1,18 18 0,-18 17-1,18-17-15,0 52 16,18 36-1,0 17 1,-1-34 0,18-36-1,-35-36 1,18 1 0,-18-36-1,0-17 1,0-18 15,-35-18-15,0 1-1,-1 70 1,1 18 0,35-1-16,-18 18 15,1 1 1,34 17-1,36-18 1,0-17 0,-35-1-16,35 1 15,0-18 1,-36 0-16</inkml:trace>
  <inkml:trace contextRef="#ctx0" brushRef="#br0" timeOffset="144704.24">28646 11271 0,'0'0'0,"0"-17"16,17 17-1,1-18 1,-1 18-1,19 18 1,-1-1 0,-17-17-16,35 36 15,-18-19 1,-18 1 0,1-18-1,-36-18 16,1 1-15,-1-1 0,-17 0-1,17 1 1,1 17 0,-19 35-1,1 18 1,17-18-1,18 0 1,36-35 0,-19 0-1,36-35 1,-53 17 0,18-17-16,0 0 15,-18 17 16,-18 18-15,0 18 0,-17 17-1,17 18 1,18-35 0,-17-1-1,34-34 16,1-1-15,-18-17 0,0 17-16,0 1 15,0-1 1,-18 36 0,1 34 15,17-34-16,-18 0-15,18-1 16,18-17 0,-1 0-1,1 0 1,0-17 0,-18-19-1</inkml:trace>
  <inkml:trace contextRef="#ctx0" brushRef="#br0" timeOffset="145986.99">29263 11130 0,'0'0'15,"0"-18"1,0 36 46,18-18-46,-18 53-16,17 0 16,-17-18-1,18 36 1,17 35-1,-17-18 1,-1-35 0,-17-36-1,18 1 1,-36-36 0,1-17-1,-19-18 1,19 36-16,-1-54 15,-17-35 1,17 18 15,18 53-31,0-1 0,18-17 32,17 36-17,18-1 1,18 1-1,-1 34 1,-17 36 0,-18 18-1,-52-1 1,-36 1 0,0-36-1,-18-17 1,54-1-16</inkml:trace>
  <inkml:trace contextRef="#ctx0" brushRef="#br0" timeOffset="146537.43">29739 11042 0,'18'-18'0,"-36"36"0,36-53 0,-1 35 16,1-36-1,-18 19 1,18 52 15,-18-17-31,17 35 16,1 17-1,0 36 1,-1-35 0,1-19-1,-18-16 1,0-54 15,-18 0-15,-17-52-1,-18 17 1,0 18 0,0 35-1,18 35 1,0 18 0,35 0-1,17 0 1,19-36-1,52 1 1,18 0 0,-71-18-1</inkml:trace>
  <inkml:trace contextRef="#ctx0" brushRef="#br0" timeOffset="146854.29">30321 11183 0,'0'0'0,"-17"0"16,-1 0-16,0 0 16,1 0 15,34 0-15,1 0-1,0 0-15,17 0 16,0 0-16</inkml:trace>
  <inkml:trace contextRef="#ctx0" brushRef="#br0" timeOffset="147054.62">30304 11342 0,'0'0'16,"17"0"15,1 0-15,0 0-1,34 0 1,1 0-16</inkml:trace>
  <inkml:trace contextRef="#ctx0" brushRef="#br0" timeOffset="157019.49">30974 10989 0,'0'0'0,"-18"0"16,1 0-1,-1 0 1,18 18 15,18-18 47,-18 17-46,17 1-17,-17 0 1,0-1-1,18 36 1,0 18 0,-1-36-1,-17 0-15,18 18 16,-18-18 0,0 1-1,0-54 32</inkml:trace>
  <inkml:trace contextRef="#ctx0" brushRef="#br0" timeOffset="159427.74">30956 10989 0,'0'0'0,"0"-18"31,18 1-15,0-1-1,-1 0 1,1 18 0,-1 0-1,1 18-15,17 0 16,-17-1-16,0 19 16,-18 17-1,-36-1 1,1-16-1,-18-1 1,0-17 0,18-18-1,35-18 1</inkml:trace>
  <inkml:trace contextRef="#ctx0" brushRef="#br0" timeOffset="159980.51">31415 11060 0,'0'-18'0,"0"36"0,0-54 0,17 19 16,-17-19-1,-17 19 1,-18-1 0,17 18-1,0 18-15,-17-1 16,-18 54 0,18-1 15,17-17-16,18-35-15,0 17 16,0 1 0,35-36-1,18-36 1,-17 1 0,17-18-1,-18-17 1,-18 34-1,-17 72 17,0-19-32,0 36 15,0-18 1,0 18 0,0 18-16,36-36 31,-19-35-31,19 18 0</inkml:trace>
  <inkml:trace contextRef="#ctx0" brushRef="#br0" timeOffset="160228.46">31697 11307 0,'18'0'32,"-1"-18"-32,19 18 15,-19-18 1,1 1-16,0 17 16,17-18-1,-18 0 1</inkml:trace>
  <inkml:trace contextRef="#ctx0" brushRef="#br0" timeOffset="160562.41">32032 10813 0,'0'-18'15,"18"-17"-15,-36 88 0,36-124 32,-18 89-17,0 17-15,0 18 31,-18-18-31,18 36 16,0 35 0,18-1-1,0-34 1,-1-36 0</inkml:trace>
  <inkml:trace contextRef="#ctx0" brushRef="#br0" timeOffset="161063.74">31944 11112 0,'-18'-17'16,"36"34"-16,-53-52 0,17 35 0,18-17 16,0-1 15,35 0-16,36-17 1,35 17 0,-18 1-1,-53 17 1,-17 0-16,-18 17 31,-18 1-31,1 0 16,-1 35-1,0-18 1,18 35 0,18-34-1,0-1 1,35-17 15,-18-18-15,0-18-1,-17-35 1,-54-35 0,-16 17-1,16 36 1,19 17-16,-36 18 16</inkml:trace>
  <inkml:trace contextRef="#ctx0" brushRef="#br0" timeOffset="161380.31">32420 10848 0,'0'-18'0,"0"36"0,0-53 0,0 17 16,0-17 0,18 35 15,-18 35-15,0 0-16,18 18 15,-18-18-15,17 18 16,1 36-1,-1-37 1</inkml:trace>
  <inkml:trace contextRef="#ctx0" brushRef="#br0" timeOffset="161748.21">32667 10971 0,'18'-17'15,"-36"34"-15,53-70 16,-35 36-16,18-1 16,-18-17-1,-35 35 1,0 35 0,-54 36-1,54-18 1,0-18-1,35-17 1,35-18 15,-17-18-15,17 18 0,53 0-1,-53 18 1,18-1-1,-35 18 1</inkml:trace>
  <inkml:trace contextRef="#ctx0" brushRef="#br0" timeOffset="162064.47">32438 11324 0,'0'-17'31,"18"17"63,-1-18-79,1 18-15,17-18 16,18 1 0</inkml:trace>
  <inkml:trace contextRef="#ctx0" brushRef="#br0" timeOffset="162583.04">32897 10883 0,'0'0'0,"0"-17"0,0-1 16,0-17-1,0 52 32,0 1-47,0 17 16,0 0-1,17 54 1,-17-36 0,18-1-1,-18-34 1,17-18-1,19-35 1,-1-53 0,-17-18-1,-18 53 1,0 18 0,0 52-1</inkml:trace>
  <inkml:trace contextRef="#ctx0" brushRef="#br0" timeOffset="163049.62">33179 10936 0,'17'-18'0,"-34"36"0,34-53 0,-17 17 15,18-35 1,-18 36 0,-18 17-1,1 17 1,-19 36 0,1 35-1,18-35 1,17-35-16,0 0 15,17-1 1,1-17 15,17-53-15,-17 18 0,-18 17-16,17-17 15,1 0 1,-18 52-1,18 1 1,-18 0-16,0 35 16,0 17-1,17 18 1</inkml:trace>
  <inkml:trace contextRef="#ctx0" brushRef="#br0" timeOffset="163548.66">32156 11642 0,'0'0'0,"0"-18"0,0 0 15,0 1 1,0-1 0,-18 36-1,0-1 17,1 1-32,-18 35 15,-1 0 1,36-18-16,-17 18 15,-1 35 1,53-17 0,18-36-1</inkml:trace>
  <inkml:trace contextRef="#ctx0" brushRef="#br0" timeOffset="163964.97">32385 11677 0,'0'0'0,"-18"-18"0,18 1 16,0-1-1,-17 0-15,-1 36 47,18 0-47,-18-1 16,1 1-16,-1 17 15,1 36 1,17-18 0,17-18-1,18-17 1,18-18 15,-17 0-31,-19-18 16,19-53-1,-36 36 1,0 0-16,-18 0 16,-17-18-1,17 53-15</inkml:trace>
  <inkml:trace contextRef="#ctx0" brushRef="#br0" timeOffset="164232.54">32561 11695 0,'18'0'16,"-36"0"-16,36-18 0,0 18 16,-1 0 15,19 18-15,-1-1-1,-18 1-15,36 17 16,-17 0-1</inkml:trace>
  <inkml:trace contextRef="#ctx0" brushRef="#br0" timeOffset="164466.53">32720 11606 0,'-18'0'0,"36"0"0,-36-17 0,18 34 47,0 1-47,0 17 31,0-17-31,-17 70 16,-1-35-1,1-35-15,17-1 0</inkml:trace>
  <inkml:trace contextRef="#ctx0" brushRef="#br0" timeOffset="164885.71">32773 11536 0,'0'-18'15,"18"18"-15,-18-17 16,17 17-1,1-18 1,-18 36 31,0-1-47,0 1 0,0 35 16,0-18-1,-18 53 1,18 18 15,18-53-31</inkml:trace>
  <inkml:trace contextRef="#ctx0" brushRef="#br0" timeOffset="165417.47">32914 11606 0,'0'-17'0,"0"34"16,0-52-16,18 35 46,-18 18-14,0-1-32,0 19 31,0-1-15,0 0-1,17 1 1,36-1-1,-17-35 1,-19 0-16,19 0 16,-1-35-1,-18-18 1,-17-18 0,-52 18-1,16 18 1,1 35-1,0 17 17,17 1-17</inkml:trace>
  <inkml:trace contextRef="#ctx0" brushRef="#br0" timeOffset="166018.5">33267 11553 0,'18'-17'0,"-1"-1"31,-17 1-16,-17 17 1,-1 17 0,0 18-1,1 1 1,17-19-16,-18 19 16,18-19-16,0 1 15,18 35 16,-1-35-15,19-18 0,-19 0-1,1-18 1,-18-35 0,0-18-1,0 36 1,-18 17-16,18-17 15,-17 35 1,-1 18 0</inkml:trace>
  <inkml:trace contextRef="#ctx0" brushRef="#br0" timeOffset="166468.47">33390 11518 0,'0'0'16,"0"-17"-16,18 17 31,-18 17-16,0 1 1,-18-1 0,18 1-16,0 17 15,0 1 1,18-1 0,17-17-1,1-18 16,-19-18-15,-17-17 0,0-1-1,-35-17 1,17 18 0,-35 18-1,18 17-15</inkml:trace>
  <inkml:trace contextRef="#ctx0" brushRef="#br0" timeOffset="167085.24">33390 11289 0,'0'-18'16,"18"18"-1,0 0 1,-18 18 0,17-18-1,-17 18-15,36-1 16,-19 1-16,19 17 15,16 36 1,-34 17 0,0-35-1,-18 0-15,-36 17 16,-16 18 0,34-52-1</inkml:trace>
  <inkml:trace contextRef="#ctx0" brushRef="#br0" timeOffset="169325.11">33743 11748 0,'0'17'31,"0"1"-15,0-1 0,-17-17-1,17 18-15,-18 0 16,0-1 0</inkml:trace>
  <inkml:trace contextRef="#ctx0" brushRef="#br0" timeOffset="169555.16">33726 11642 0,'17'-18'15,"-34"36"-15,34-54 0,1 36 16,-18-17-16</inkml:trace>
  <inkml:trace contextRef="#ctx0" brushRef="#br0" timeOffset="170940.26">29333 11871 0,'0'0'16,"18"-18"31,0 18-31,-1-17-1,19 17 1,-1 0-16,18-18 15,35 0 1,-17 18 0,-36 0-1,-53 18 1</inkml:trace>
  <inkml:trace contextRef="#ctx0" brushRef="#br0" timeOffset="180746.65">25576 12929 0,'0'-17'0,"0"-1"16,0 0-1,0 1 1,0 34 46,0 1-62,18 0 16,-18 17 0,18 0-1,-18-17-15,17 52 16,19 19 0,-19-36-1,1 17 1,17-17-1,-35-35 1,0-36 15,-17 0-15,17 1 0,-36-19-1,19-16 1,-1 34-16,0-35 15,-17-18 1,17 1 0,36 35-1,0-1 1,-1 19 0,36-19-1,0 36 1,0 0-1,-18 36 1,-17-1 0,-36 18 15,-35 0-15,18-18-1,-18 0 1,18-17-1</inkml:trace>
  <inkml:trace contextRef="#ctx0" brushRef="#br0" timeOffset="181297.69">26247 12859 0,'17'-18'0,"-34"36"0,34-54 0,1 19 15,-18-1 1,18 18 0,-1 35 15,-17-17-31,0 0 0,0 52 15,0-17 1,0 53 0,0-35-1,18-36 1,-18-17 0,0-36-1,-18 0-15,1-17 16,-36-18-1,-18 18 1,1 35 0,-1 17 15,53 1-31,1 17 31,17 1-15,17-1-1,36 0 1,35-17 0,18-36-1,-35-17 1</inkml:trace>
  <inkml:trace contextRef="#ctx0" brushRef="#br0" timeOffset="181732.21">26423 12965 0,'0'-18'16,"0"36"-16,0-54 31,18 36-31,17 0 31,-17 18-15,-18 0-16,35 35 16,-17-1-1,-1 19 1,1-36 0,-1 1-1,1-36 1,-18-18-16,18 0 15,-18 1 1,17-36 0,-17 17-16,18-16 15,0-19 1,-18 53 0,0 36 15,17 0-31</inkml:trace>
  <inkml:trace contextRef="#ctx0" brushRef="#br0" timeOffset="182248.43">26970 13035 0,'0'0'15,"18"-17"-15,-1-19 16,18 1 0,-35 0-1,-17 17 17,-36 18-17,18 35 1,-18 36-1,17-18 1,19 17 0,34-17-1,19-35 1,-19-18 0,19-35-1,-1-18 1,0 0-1,-17 18 17,-1 35-17,-17 35 1,0 18 0,18 17-1,-18-34 1,18-1-1</inkml:trace>
  <inkml:trace contextRef="#ctx0" brushRef="#br0" timeOffset="182532.16">27622 13000 0,'0'-18'15,"0"36"-15,0-53 16,18 35 15,0 0-15,-1 0-1,1 0 1,0 0-16,17 0 16,-17 17-16</inkml:trace>
  <inkml:trace contextRef="#ctx0" brushRef="#br0" timeOffset="183500.39">27146 12841 0,'-17'0'0,"17"-18"15,0 1 1,-18-1 0,18 1 15,18 17-31,-1 0 31,-17-18-15,0 36 46,0-1-46,0 1-1,18-1-15,0 36 16,-18-17 0,17-1-1,1 36 1,-1-1 0,1-52-16,0 35 15,-1 17 1,1-35-1,0-35-15</inkml:trace>
  <inkml:trace contextRef="#ctx0" brushRef="#br0" timeOffset="184250.87">27728 13123 0,'-17'0'15,"17"18"-15,-18-18 16,18 18 0,0-1 15,18-17-31,-1-17 16,54-1-1,17-17 1,-35 17-1,-35 18-15</inkml:trace>
  <inkml:trace contextRef="#ctx0" brushRef="#br0" timeOffset="184918.57">28804 12806 0,'0'-18'15,"0"36"-15,-17-36 0,17 36 32,0 35-17,0 0 1,17-18-16,19 53 16,-19-17-1,1-18 16,-1 0-15,1-53 0,-36-18-1,-17-35 1,-18-35 0,0-18-1,18 35 1,35 36-16,-18 0 15,36-18 1,35 18 0,18 35-1,-1 0 1,-35 0-16,18 17 16,0 54-1,-35-18 16,-89 17-15,18-34 0,-35-19-1,53 1-15,17-18 0</inkml:trace>
  <inkml:trace contextRef="#ctx0" brushRef="#br0" timeOffset="185519.72">29333 12629 0,'0'-17'0,"0"34"15,18-52-15,0 18 0,-1-19 31,1 72 1,-18-19-32,0 36 15,18 35 1,-18 18 0,0-35-1,17 17 1,1-53-1,-18-17 1,0-36 0,-18-17-1,-35-18 1,0-18 0,1 54-1,-19 17 16,18 17-15,18 19 0,35 17-1,0-36 1,35 19 0,18-1-1,35-18 1,0-17-1,-52-17-15,17-1 16,-18 1-16</inkml:trace>
  <inkml:trace contextRef="#ctx0" brushRef="#br0" timeOffset="186052.92">29916 12541 0,'0'-17'0,"0"34"0,0-52 15,0 17-15,0-17 16,0 17 0,0 36 15,0 35-16,0 0 1,0 53 0,0 0-1,0 17 1,0-70 0,17 18-1,18-54 1,18-17-1,18-17 1,-36-19 0,18 1-1,-35 17-15</inkml:trace>
  <inkml:trace contextRef="#ctx0" brushRef="#br0" timeOffset="186287.73">29933 12435 0,'0'0'0,"0"-17"0,0-1 15,0 0 1,18 1-1,35 17 1,0 0 0,17 0-1</inkml:trace>
  <inkml:trace contextRef="#ctx0" brushRef="#br0" timeOffset="186803.87">30515 12488 0,'0'0'15,"0"-17"-15,18-1 16,-18 0-16,-18 18 31,1 18-15,-1 17 0,-17 36-1,-1-18 16,36-18-31,-17 36 16,34-18 0,19-18-1,34-18 1,18-34 0,1-36-1,-72 0 1,-17-53-1,-53 0 1,0 53 0,-17 53-1,35 0 1</inkml:trace>
  <inkml:trace contextRef="#ctx0" brushRef="#br0" timeOffset="187105.21">30780 12559 0,'0'-18'16,"0"36"-16,18-53 15,-1 17-15,1 18 16,-1 0 0,36 35-1,0 1 1,0 34 15,-18-52-15,-35-1-16,0 19 0</inkml:trace>
  <inkml:trace contextRef="#ctx0" brushRef="#br0" timeOffset="187391.02">30974 12506 0,'0'0'0,"0"-18"15,-18 1-15,18-19 16,18 36 0,0 36 15,-18 17-15,-36 52-1,1-34 16,17-36-31,-17 36 16,35-36 0</inkml:trace>
  <inkml:trace contextRef="#ctx0" brushRef="#br0" timeOffset="187873.34">31521 12453 0,'0'-18'16,"17"1"-16,1-1 15,-18 0 16,0 36-15,-18-18 0,1 53-1,-19-18 1,19 1-16,-36 34 16,35-17-1,1 0 1,-1-35-1,18-1 1,18-17 0,-1 0-1,54 0 17,17-17-17,-17-1 1,-36 0-16,35 1 15,-52-1 1</inkml:trace>
  <inkml:trace contextRef="#ctx0" brushRef="#br0" timeOffset="188190.28">31362 12488 0,'0'0'16,"0"-17"-16,18-1 0,17-17 16,-18 17-1,1 18 1,17 0 15,-17 53-15,0 18-1,-1 34 1,-17 1 0,0-53-1,18-18-15,-18 18 16,35 0 0</inkml:trace>
  <inkml:trace contextRef="#ctx0" brushRef="#br0" timeOffset="188706.39">31909 12524 0,'0'-18'0,"0"-17"31,-18 35 1,0 17-17,-17 19 1,18 17-1,17-18 1,-18 0-16,18 18 31,18-18-31,17 18 32,0-53-17,36 0 1,-36-17-1,-35-1-15,35-35 16,-35-35 0,-17 0-1,-36 52 1,0 36 0,0 0-1</inkml:trace>
  <inkml:trace contextRef="#ctx0" brushRef="#br0" timeOffset="189422.83">32120 12400 0,'0'0'0,"-17"-18"16,17 1 0,-18 17-1,18-18 1,0 1-1,18 17 1,-1 0 15,36-18-15,-17 18 0,-1 0-1,0 18 1,0-1-1,-17-17 1,-18 18 0,-18-1-1,1 19 1,-1 17 0,1 17-1,17-17 1,17 18-1,18-18 1,1 0 15,-19-1-15,1-34 0,-18 0 15,-18-18-31,-17 0 15,-18 17 1,18-17-16,-18 0 16,-35 18-1,70-18-15</inkml:trace>
  <inkml:trace contextRef="#ctx0" brushRef="#br0" timeOffset="191561.87">32755 12753 0,'0'0'0,"18"0"31,-18 18 63,0-1-63,0 1-16,18-1 1,-18 1-16,-18 17 16,-17-17 15,-1 0-15,19-18-16</inkml:trace>
  <inkml:trace contextRef="#ctx0" brushRef="#br0" timeOffset="191915.54">32808 12471 0,'0'0'15,"0"-18"1,0 0-1,18 18 1,-18 18 15</inkml:trace>
  <inkml:trace contextRef="#ctx0" brushRef="#br0" timeOffset="206783.31">16757 1923 0,'18'-18'15,"-36"36"-15,36-54 0,-36 36 16,18-17-16,-35 17 16,17 0-16,18 35 15,-18 0 16,18 36-31,0-18 32,0-18-32,18 36 15,17 34 1,1-16 0,-1-36-1,-17-18 1,-18-70 15,-18 35-31,-17-53 16,-18-18-1,17-52 1,19 52 0,17-17-1,35 17 16,0 36-15,18 0 0,18 52-1,-36 36 1,-17 35 0,-71-17-1,18-18 1,-36 17-1,0-34 1,54-54 0</inkml:trace>
  <inkml:trace contextRef="#ctx0" brushRef="#br0" timeOffset="207035.57">17127 1958 0,'18'0'0,"-36"0"0,36-18 16,0 18 0,-1 0-1,1 36 1,17 52-1,-17-18 1,-1-34-16,-17 34 16,18 1-1</inkml:trace>
  <inkml:trace contextRef="#ctx0" brushRef="#br0" timeOffset="207252.59">16986 2028 0,'0'0'0,"-17"-17"15,-1-1-15,-17 1 16,35-1 0,17 0-1,36-17 1,-17 35-16,34-35 15,-17 17-15,0 18 0</inkml:trace>
  <inkml:trace contextRef="#ctx0" brushRef="#br0" timeOffset="207652.11">17462 1923 0,'18'-18'15,"-36"36"-15,36-54 16,0 36 0,-1 0 15,-17 18-16,0 17 1,18-17-16,-18 70 16,18 18-1,-1-53 1,36 17 15,0-34-15,0-19-1,18-52 1,-36 17 0,-17-35-16</inkml:trace>
  <inkml:trace contextRef="#ctx0" brushRef="#br0" timeOffset="207853.19">17462 2134 0,'0'0'0,"0"-17"31,36-1-15,-19 18-16,36-35 16,53-18-1,-18 18 1</inkml:trace>
  <inkml:trace contextRef="#ctx0" brushRef="#br0" timeOffset="208052.2">17410 1923 0,'17'0'15,"18"-36"1,54 1 0,-19 17-1,18 1 1</inkml:trace>
  <inkml:trace contextRef="#ctx0" brushRef="#br0" timeOffset="208452.48">18080 2364 0,'0'0'15,"0"-18"1,18 0 15,17 1-15,-18 17-16,19-36 16,-19 36-16,36-17 15</inkml:trace>
  <inkml:trace contextRef="#ctx0" brushRef="#br0" timeOffset="209153.89">18538 1870 0,'0'0'16,"0"-18"-1,0 0-15,0 36 47,18 17-31,-18-17-16,35 88 15,1-36 1,34 54 15,-35-71-31,-17-36 16,-18 1-16,18 0 16,-54-54 15,-16-17 0,16 36-31,-52-71 16,18 17-1,-19-17 1,54 17 0,53 1-1,35 35 1,-36 17-1,36 0-15,0 18 16,53 18 0,-36 35-1,-52-18 1,0-17 0,-18 35-16,-71 17 31,1-17-16,-1-18 1,36-35-16,-18 18 16,0-18-16</inkml:trace>
  <inkml:trace contextRef="#ctx0" brushRef="#br0" timeOffset="-212766.59">16457 1940 0,'0'0'0,"0"-17"15,0-1 1,0 0-1,-18 1 1,1-1 0,17 0-16,-18 1 15,-17-1 17,0-17-17,-1 17 1,36 1-1,-17 34 1,17 19 0,35 34-1,-17 1 1,-18-36-16,35 35 16,0 54-1,18 35 1,0 17-1,-18-35 1,1 18 0,16-71-1,-16-35 17,-36-35-17,0-36 1</inkml:trace>
  <inkml:trace contextRef="#ctx0" brushRef="#br0" timeOffset="-211316.15">13847 2487 0,'0'0'0,"-18"-18"16,18 1-16,-18-18 31,18-1-15,18 54 30,-18 17-46,18 18 0,-1 0 16,1 35 0,35 89-1,-18-36 1,0-53 0,-17-53-1,0 0 1,-18-52 15,-18-1-31,0-35 16,-35-70-1,0-18 17,18 0-17,0 35 1,35 35-1,18 18 1,34 18 0,1 35-1,0 18 1,0 70 0,-53-18-1,-17 36 1,-19-35-1,1-18 1,0-53 15,35-18-15,17 0-16</inkml:trace>
  <inkml:trace contextRef="#ctx0" brushRef="#br0" timeOffset="-210998.78">14323 2505 0,'0'0'16,"0"-18"-16,0 0 0,17-17 15,-17 18 1,18 34 15,-18 1-15,18 35-16,17 70 31,0 1-15,18-1-1,-18-70 1,1-18-1</inkml:trace>
  <inkml:trace contextRef="#ctx0" brushRef="#br0" timeOffset="-210781.05">14252 2646 0,'-17'-18'0,"34"36"0,-70-53 16,36 35-16,-1 0 15,36-18 17,-1 0-32,19-17 15,69-36 1,19 1 15,-71 52-31</inkml:trace>
  <inkml:trace contextRef="#ctx0" brushRef="#br0" timeOffset="-210381.58">14587 2558 0,'0'-18'16,"0"36"-16,18-54 0,-18 1 15,18 0 17,-18 0-17,17 35 1,-17 52 0,36 19-1,-19 52 1,1-52-1,17 35 1,18-36 0,-18-52-1,18-18 1,0-35 0,-35 17-16,35-17 15,-18-18 1,-17 18-1</inkml:trace>
  <inkml:trace contextRef="#ctx0" brushRef="#br0" timeOffset="-210163.19">14799 2734 0,'0'0'0,"-18"0"0,-17 0 31,35-18-15,0 1 0,35-19-1,-17 19-15,17-18 16,36-36 0,-18 0-1</inkml:trace>
  <inkml:trace contextRef="#ctx0" brushRef="#br0" timeOffset="-209962.95">14728 2417 0,'-17'0'16,"34"0"-16,-52 0 0,18-18 31,34 0-15,1-17-1,-1 17-15,72-17 16,-1 0 0,-53 35-1</inkml:trace>
  <inkml:trace contextRef="#ctx0" brushRef="#br0" timeOffset="-209447.1">15169 2910 0,'0'-17'47,"18"17"-31,0-18-16,-1 1 15,1-1-15,17-17 16,36-18 0,-1 17-1,-52 19-15</inkml:trace>
  <inkml:trace contextRef="#ctx0" brushRef="#br0" timeOffset="-208695.85">15363 2381 0,'-17'-17'0,"34"34"0,-52-34 0,18 17 15,-1-18 1,18 0 0,18 18-1,-1 0 1,1 0 0,17 53-1,18 35 16,-18-17-31,18 35 32,-17-18-17,-1-53 1,-18-52 0,1-19-1,-18-34 1,-18-71-1,-17 17 1,35 71 0,0 36-1,18 34 1,35 54 0,0-1 15,-18-17-31,35 0 15,1-17 17,-18-54-17,-35 0 1,-1-17-16,-17-18 16,-53-70-1,-35-1 1,0 54-1,35 52 1,18 53 0,35 36-1,17-18 1</inkml:trace>
  <inkml:trace contextRef="#ctx0" brushRef="#br0" timeOffset="-206525.91">13441 2364 0,'0'0'15,"0"-18"-15,0 0 32,0 36 14,-18-18-46,18 35 16,0 1 0,18-1-16,35 88 15,-18-17 1,53 71 15,-17-1-15,-1-17-1,-17-54 1,-17-52 0,-1-17-1,-35-19 1,0-34 15,-18-19-15</inkml:trace>
  <inkml:trace contextRef="#ctx0" brushRef="#br0" timeOffset="-204574.99">11307 3140 0,'-18'0'0,"0"0"16,1 17-16,-19-17 15,19 0 16,34 0 1,-17 18-32,18-18 15,0 18 1,-1-1 0,-17 1-16,36 35 15,16 35 1,19 18-1,0 0 1,-19-36 0,-16-34-1,-36-19 1,17-17-16,-52-35 47,17 17-47,-17-17 15,-53-36 1,17 1 0,1-18-1,35 17 1,17 1 0,18 34-1,18 1 1,17 17-1,35 1 1,-17 34 0,-35-17-1,35 18-15,17 35 32,-52 0-17,-36 0 1,1-18-1,-36 0 1,0-17 0,35-18-1,1-18-15</inkml:trace>
  <inkml:trace contextRef="#ctx0" brushRef="#br0" timeOffset="-203907.72">11677 3087 0,'0'0'0,"-18"0"16,36 0 31,0 17-16,-18 1-15,17-18-16,1 35 15,52 18 1,1 35-1,-36-35 1,-17-17-16,35 52 16,-36-53 15,-17-17-31,18-1 16,0-17-1</inkml:trace>
  <inkml:trace contextRef="#ctx0" brushRef="#br0" timeOffset="-203623.25">11677 3175 0,'0'0'0,"18"0"16,-18-18 0,17 1-1,1-1 1,17-17 15,-17 35-31,88-53 16,-36 18-1,-17-1-15</inkml:trace>
  <inkml:trace contextRef="#ctx0" brushRef="#br0" timeOffset="-203207.34">12047 3140 0,'0'-18'47,"0"36"-16,18-1-16,0-17-15,17 53 16,18 35 0,-36-35-1,36 0 1,-17 0 0,17-53-1,-18-17 1,-35-1-16,35-17 15,18-18 17,-35 17-17,-1 36-15</inkml:trace>
  <inkml:trace contextRef="#ctx0" brushRef="#br0" timeOffset="-203005.69">12171 3334 0,'0'0'0,"-18"0"16,18-18-1,18 18-15,-18-18 16,35-17 0,0 18-1,18-36 1,0 0-1</inkml:trace>
  <inkml:trace contextRef="#ctx0" brushRef="#br0" timeOffset="-202789.33">11977 3193 0,'0'-18'31,"0"0"-31,17 1 16,36-36-1,18 0 1,-18 35 0,-36 1-16</inkml:trace>
  <inkml:trace contextRef="#ctx0" brushRef="#br0" timeOffset="-202453.94">12524 3316 0,'17'0'15,"1"0"17,0 0-1,-1-18-31,1 18 15,-1-17-15,19-1 16,17-17 0,35-18-1,-35 18 1</inkml:trace>
  <inkml:trace contextRef="#ctx0" brushRef="#br0" timeOffset="-201738.23">12859 2840 0,'0'0'15,"-18"-18"-15,0 1 32,18-1-17,-17 18 1,17 18 0,17-1-1,1 36 1,17 0-1,-17-18-15,35 54 32,0-54-17,53 18 1,-18-36 0,-18-17-1,-34 0 1,-36-53-1,0 36-15,-18-54 16,-35-70 0,0 35-1,18 53-15,0-17 16,-18 17 0,53 71-1,17 34 1,19 19-1</inkml:trace>
  <inkml:trace contextRef="#ctx0" brushRef="#br0" timeOffset="-200268.36">17216 2858 0,'-18'0'0,"-53"0"31,54 17-31,-1-17 16,-35 0-1,36 18 1,-1-18-16,36 0 31,-1-18 1,1 18-32,-1 0 0,107-35 31,-1 0-31,107-18 31,-1 0-15,-70 35-1,-89 0-15,36 18 16,35-17 0,-70 17-1,-36 17 1,-17-17-1,-36 0 17,0 0-17,1 0 1,17-17-16,-18 17 16,-17 0 15,17 17-31</inkml:trace>
  <inkml:trace contextRef="#ctx0" brushRef="#br0" timeOffset="-196379.54">25894 13988 0,'18'-18'31,"17"18"-16,-18 18 1,1-1 0,-18 19-1,0-1 1,18 0 0,-18-17-16,17 35 15,19-18 1,-19-17-1</inkml:trace>
  <inkml:trace contextRef="#ctx0" brushRef="#br0" timeOffset="-196181.2">26017 13758 0,'0'0'0,"18"-17"0,-18-1 16,0 0-1</inkml:trace>
  <inkml:trace contextRef="#ctx0" brushRef="#br0" timeOffset="-195759.54">26352 13847 0,'18'0'0,"-36"0"0,54 0 16,-19 17-1,19 54 1,-1 17 0,0-18-1,-35-52-15,18 35 16,-18-35-16,18-1 16,-36-17-1,0-17 1,-35-19-1,18-17 17,17 18-32,-17-53 15,-18-35 1,53 17 0,35 35-1,36 53 1,0 36-1</inkml:trace>
  <inkml:trace contextRef="#ctx0" brushRef="#br0" timeOffset="-195559.52">26317 14023 0,'0'0'15,"18"0"1,-1-18 0,54-17-1,53 17 1,-36 1-16</inkml:trace>
  <inkml:trace contextRef="#ctx0" brushRef="#br0" timeOffset="-195196.04">27358 13705 0,'0'-17'0,"0"34"0,0-52 15,0 17-15,0 1 16,0-1 15,-18 18-15,1 18-16,-1-1 16,-53 36-1,36 36 1,35-1-1,0-53-15,0 36 16,18-18-16,17 17 16,53 18-1,-17-52 1</inkml:trace>
  <inkml:trace contextRef="#ctx0" brushRef="#br0" timeOffset="-194494.68">27817 13741 0,'0'-18'15,"0"36"-15,0-54 0,17 19 0,-17-1 16,18 18-1,17 18 1,-17 52 0,-1 19-1,-17 16 17,18-52-32,0 18 15,-1-36 16,-17-17-15,0-36 15,-17 18-15,17-18 0,-18 1-16,18-1 15,-35-17 1,-1 17-1,19-17 1,-18-18 0,35 0-1,0 36-15,0-36 16,0 0 0,17 0-1,1 35 1,17 0 15,18 18-15,0 36-1,-18 17 1,-17-36-16,-1 36 16,-17 18-1,-52-1 1,-19-52-1,18 0 1</inkml:trace>
  <inkml:trace contextRef="#ctx0" brushRef="#br0" timeOffset="-193944.42">28416 13705 0,'0'-53'15,"0"106"-15,0-123 0,0 52 16,0 1-16,0-1 16,0 36 15,0 34-16,0 37 1,18 17 0,0-36-1,-1-52-15,18 52 16,1-52 0,-36-36 15,-18-17-16,0 17 1,-70-35 0,0 18-1,0 35 1,17 18 0,36 17-1,53 18 1,17-35-1,36 17 1,52-35 0,-17 0-1,-71-18-15</inkml:trace>
  <inkml:trace contextRef="#ctx0" brushRef="#br0" timeOffset="-193594.57">28769 13741 0,'0'0'0,"0"-18"0,0 0 31,0 1-31,0 34 32,18 1-17,17 53 1,-17-1-1,-1-52-15,36 35 16,-35-36 0,17 1-1,0-53 1,-17-36 15,-18 18-31,0-35 16,0 53-1,0 52 17</inkml:trace>
  <inkml:trace contextRef="#ctx0" brushRef="#br0" timeOffset="-192827.01">29404 13829 0,'18'-18'0,"-36"36"0,36-53 15,-18-1-15,-18 1 16,0 17 0,-52 1-1,-1 34 16,1 36-15,-1 0 0,36 18-1,35-36 1,18 0 0,52-17-1,1-36 1,-18 1-1,-36-1-15,1-17 16,-18 0 0,17 35-1,-34 52 17,17-34-17,17 0 1,-17-1-16,36 1 15,17 0 1,0-18 0,0-36-1,-36-34 1,-34-54 0,-19 36-1,1-35 1,17 70-1,18 35 1,0 53 15,0-17-15,18 17 0,17 53-1,1 18 1,-19 0-1,1-35 1,17-18 0,0 0-1,-17-53 1</inkml:trace>
  <inkml:trace contextRef="#ctx0" brushRef="#br0" timeOffset="-192006.75">30515 13882 0,'0'0'0,"0"-18"16,18 18 0,-18-17-1,18-1 1,-1 18-1,1 35 1,-1 0 0,-34 1-1,-1-19-15,-35 19 32,0-19-32,0 1 31,1-53-16,34-18 1,18 0 0,18-35-1,17-1 1,0 36 0,-17 1-1,-36 16 1,0 19-1,-52 17 1,-1 35 0,36-17-1,17 52 1,54 1 15,52 17-15,35-18-1,-52-17 1,17 18 0,-53-36-1,-35 0 1,-17 1 0,-1-19-1,-17 1 1,0-18-1</inkml:trace>
  <inkml:trace contextRef="#ctx0" brushRef="#br0" timeOffset="-191573.66">30833 13670 0,'0'-18'0,"0"36"0,0-53 0,0 17 16,-18-17-1,18 17 1,0 1-1,0 34 32,0 1-31,0 0 0,0 34-1,0 37 1,18-1-1,-1-18 1,-17-34 0,0-19-16,18-17 15</inkml:trace>
  <inkml:trace contextRef="#ctx0" brushRef="#br0" timeOffset="-189239.79">31044 13370 0,'0'-17'31,"0"-1"-15,0 0 15,-17 18-15,17-17 15,0-1 0,0 36 16,0-1-31,17 1-1,1 35 1,35 0 0,-35-18-1,-1-17-15,19 70 16,-1-18 0,-18 19-1,-34-19 1,-36-17-1,0-35 1</inkml:trace>
  <inkml:trace contextRef="#ctx0" brushRef="#br0" timeOffset="-188039.72">31873 13229 0,'0'0'0,"0"-17"15,0-1-15,-17 0 16,-1 1 0,1 17-16,-1 0 15,-35 17 1,18 19-1,17-19 1,0 1 0,18 35-1,0 17 1,36 1 0,17-1-1,0-34 1,-36-19-16,1 19 15,17-1 1,-17 0 0,-36-17-1,-35-1 1,0 1 0,-17-18-1,34 0 1,1-18-1,35 1 1,0-1 15,0 0-15,35 18 0,1 18-1,17 0 1,0 35-1,-18-18 1,0 18 0,-17-35-1,-1 17 1</inkml:trace>
  <inkml:trace contextRef="#ctx0" brushRef="#br0" timeOffset="-186119.67">26194 16140 0,'0'0'15,"0"-18"-15,-18 0 16,18 1 15,0-1-15,0 0 0,0 1-1,18 17 1,17-18 15,0 36-15,1 17-1,-1 18 1,-35-35-16,17 70 16,-17-18-1,0 19 1,18-19-1,35-35 1,-18-17 0,54-18-1,-1-18 1,-35-17 0,-53 0 15,-18 35-16,-17 0 1,-1 53 0,-16 0-1,52-18 1,-18-17-16,18 17 16,-18 0-1,18-17 1,-35-1-1,0-17 1</inkml:trace>
  <inkml:trace contextRef="#ctx0" brushRef="#br0" timeOffset="-181501.34">9825 14235 0,'0'-18'16,"0"0"-1,-18 18 48,1 0-48,-1 18 1,0-18-16,1 0 16,17 18-1,-18-18 1,36 0 46,-1 0-30,1 0-17,0 0-15,17 0 16,-18 0-16,89 0 16,-17 0-1,52 0 1,0-18-1,-18 18 17,-70-18-17,0 18 1,0-17 0,18-1-1,-19 18 1,37-18-1,-1 18 1,-53 0 0,-17 0-1,-1 0 1,1 18 15,-36-18 32,1 0-16,-1 0-1,0 0-46</inkml:trace>
  <inkml:trace contextRef="#ctx0" brushRef="#br0" timeOffset="-180213.03">9860 14270 0,'0'-18'31,"-18"18"16,1 0-32,-1 0 1,36-17 31,-1 17-47,1 0 16,0 0-1,70-18 1,0 18-1,-35 0-15,106 0 16,-53 0 0,35-18-1,0 18 1,-35 0 0,0 0-1,-54 0 1,54 0 15,0-17-15,-18-1-1,-35 18 1,-70 0 46,-1 0-46,0 0 0,1 0-16,-1 18 0</inkml:trace>
  <inkml:trace contextRef="#ctx0" brushRef="#br0" timeOffset="-169576.37">26776 14728 0,'0'0'16,"0"-17"-16,0-1 16,0 1-1,-18 17 1,1-18 0,17 36 46,0-1-46,0 1-1,0 17 1,0 0-16,17 1 16,-17-19-16,18 36 15,-1 18 1,19-54-1,-36 1-15,35 0 16,36-18 0,-1-36-1,-35-34 1,-17-1 0,-18 36-1,-18-36 1,-17-17-1,35 71-15,-17-1 16,-1 36 15,18-1-31,18 1 0</inkml:trace>
  <inkml:trace contextRef="#ctx0" brushRef="#br0" timeOffset="-168107.32">27393 14676 0,'0'0'15,"0"-36"-15,0 19 32,-17-1-17,-1 18 1,0 0 0,1 0-1,-1 0 63,0 0-46,1 18-17,-1-18 1,18-18-1,-18 18 17,18-18-17,0 36 1,18-18 0,-18 53-1,18 35 1,-1-17-1,-17-36-15,18 35 16,0-52 0,-18 17-1,0-52 17,0-1-17,0-17 1,0-53-1,17-1 1,19 1 0,-19 53-1,18 35 1,-17 18 0,17 52-1,-17 1 1,-18-18-1,0 0 1,0-36-16,0 18 16,18-17-1,-1-18 1,1 0 0,17-18-1,36-52 1,-36-18-1,0 0 1,-35 17 0,0 36-1,-35-18 1,0 53 0,-1 0-1,1 53 1,18 17-1,52-17 1,18 0 0,0-18-1,-18-17-15,18 17 32,35-17-17,-53 17 1,-17-17-1,-36-1 1,-35 1 0,1 0-1,-1-18 1,35-18 0,18 0-16,-18-17 15,18 18-15,0-19 16,53-34-1,0 34 1,0 36 0,18 18-1,-18 17 17,-18 18-17,-35-35 1,-18 35-1,1-36 1,-1 1 0</inkml:trace>
  <inkml:trace contextRef="#ctx0" brushRef="#br0" timeOffset="-167908.43">27834 14605 0,'-17'-18'16,"34"36"-16,-34-53 0,17 17 0,0 0 16,0 1-1,17 34 17,1 1-17</inkml:trace>
  <inkml:trace contextRef="#ctx0" brushRef="#br0" timeOffset="-167424.07">28205 14658 0,'0'-18'15,"0"36"-15,17-53 16,-17 17-16,18 18 15,-18 18 1,-18 17 0,18 0-16,-35 18 15,17-18 17,-17-17-17,0-36 1,-1-17-1,19 0 1,17-36 0,0 36-1,35 17 1,18 18 0,-18 36-1,18 34 1,-35 54-1,-18 17 1,0-53 0,0-53-1,-18 18-15,18-18 32,0-17-32</inkml:trace>
  <inkml:trace contextRef="#ctx0" brushRef="#br0" timeOffset="-166822.12">28416 14799 0,'0'0'0,"0"-18"0,-17-17 15,-1 0 1,18 0-1,0-1 1,18 19 0,17-1 15,-17 18-15,34 35-1,-16 36 1,-19-18-1,-17 35 1,-17-18 0,17-52-1,-36 0 1,19-36 0,-18-17-1,17-53 1,18 17-1,18 1 1,17 17 15,35 35-31,-34 18 32,-19 0-32,36 18 15,-18 17 1,-17 35-1,-18 19 1,0-1 0,0-53-1,35-17 1</inkml:trace>
  <inkml:trace contextRef="#ctx0" brushRef="#br0" timeOffset="-165755.86">29034 14640 0,'0'-17'16,"0"34"-16,-18-34 0,0-1 0,1 0 16,-19 18-1,19-17 1,17 34 31,0 1-16,0 0-15,0-1-1,0 1 1,0 0-16,0-1 15,17 1 1,1-18 15,0 0-31,35-18 16,-36 1 15,-17-1-31,0 0 16,0 1-16,-17-1 15,-36 18 1,-18 18 0,1 35-1,34 17 1,36-35 0,18 36-1,52-36 1,1-17-1,-36-18-15,18-18 16,18-17 15,-36-36-15,-35-34 0,0-19-1,0 54 1,-18 17-1,1 35 1,17 36 0,0 17-1,17-17-15,-17 52 16,18-35-16,-18 36 16,18 17-1,-1-53 1,-17-17-16,18 0 15,0-18 1,-18-18 0,0-35 15,-18 0-15,-35 0-1,18 36 1,-18 52-1,18 0 1,35 0 0,0 18-1,35-17 1,18-1 0,0-17-1,0-18 1,-36 0-1</inkml:trace>
  <inkml:trace contextRef="#ctx0" brushRef="#br0" timeOffset="-164873.18">29757 14534 0,'-18'0'0,"36"0"0,-36-17 0,1 17 15,-1 0 1,0 17 0,1 1-1,-1 35 1,18-18-1,35 1 17,18-19-17,-18-17 1,-17 0 0,-18-17-16,18-1 15,-18-17 1,0-18-1,0 0 1,-18 18 0,0 52 15,18 1-31,-35 17 16,18 18-1,-1-18-15,0 18 16,-17 0-1,35-18 17,18-35-17,-1-17 1,-17-19 0,0-34-1,0 17 1</inkml:trace>
  <inkml:trace contextRef="#ctx0" brushRef="#br0" timeOffset="-164253.78">30021 14552 0,'0'-35'15,"0"70"-15,18-105 32,-18 87-17,0 1 1,0-1-16,0 36 15,-18 18 1,18-1 0,0 1-1,0-36 1,18-17 0,-18-36 15,0-17-16,0 17 1,-35-35-16,-1-52 31,1-1-15,35 18 0,0 52-1,18 1 1,35 17-1,0 36 1,-18 0 0,-17-1-16,-1 36 15,-17 0 1,-35 18 0,-36-1-1,18-34 1,36-36-1</inkml:trace>
  <inkml:trace contextRef="#ctx0" brushRef="#br0" timeOffset="-163937.12">30198 14393 0,'0'-17'0,"0"34"0,17-52 16,1 0-1,-18 17-15,18 18 16,-1 18 0,-17 52 15,18-17-31,0 53 31,-1 0-15,1-18-1,0-53 1,-18 1-16</inkml:trace>
  <inkml:trace contextRef="#ctx0" brushRef="#br0" timeOffset="-163703.95">30198 14764 0,'0'-18'0,"0"36"0,-18-36 16,18 0-16,-18 18 0,18-17 16,0-1-1,18 18 16,17-17-15,18 17 0,-17-18-16,-1 18 15,0 0-15</inkml:trace>
  <inkml:trace contextRef="#ctx0" brushRef="#br0" timeOffset="-163301.86">30568 14570 0,'0'-18'15,"18"18"1,-1 0-1,1-18 1,0 18 0,-1 0-16,19 0 15,34 0 1,18 0 0</inkml:trace>
  <inkml:trace contextRef="#ctx0" brushRef="#br0" timeOffset="-163067.09">30674 14728 0,'18'-17'31,"-1"17"-31,1-18 15,0 18 1,17 0 0,0 0-1,0 0 1</inkml:trace>
  <inkml:trace contextRef="#ctx0" brushRef="#br0" timeOffset="-162135.37">31274 14393 0,'0'0'0,"-18"-35"16,18 17-1,0 1 1,18 17 0,-18 17-1,0 36 16,17 53-15,1-71-16,0 54 16,17 16-1,-17-34 1,-18-53 0,-18-36 15,18 0-31,-18-35 15,1 1 1,17-1-16,-18-36 16,0 54-1,1-53-15,17 53 16,0-18-16,0 0 16,35 35-1,0 1 16,36 17-15,-36 17 0,-17 19-1,-18-19-15,0 36 16,-36 35 0,1-17-1,0-18 1</inkml:trace>
  <inkml:trace contextRef="#ctx0" brushRef="#br0" timeOffset="-161667.08">31644 14464 0,'18'-18'16,"-36"36"-16,36-53 0,-1 17 15,1-35 1,-18 18 0,-18 17-1,1 1 1,-36 52 0,35 18-1,-17 35 1,17-18-1,18 1 1,36-53 0,-1-18-1,-17-18 1,17 0-16,18-52 16,-18-1 15,-17 18-16,-1 36 1,-17 52 0,18 0-1,-18 36 1,0-36 0,18-17-16,-18 17 15</inkml:trace>
  <inkml:trace contextRef="#ctx0" brushRef="#br0" timeOffset="-161433.78">31909 14711 0,'0'-18'15,"0"1"1,0-1-16,0 0 15,17 1 1,1 17 0,35 0-1,-35 0 1,-1 0-16,1-18 16</inkml:trace>
  <inkml:trace contextRef="#ctx0" brushRef="#br0" timeOffset="-161099.68">32085 14199 0,'-17'-17'16,"34"34"-16,-34-52 15,17 17 1,0 1-16,17 17 16,-17-18-1,0 36 1,18 17 0,-1 36-1,1-18 1,-18-1-16,18 54 15,-1-35 1,1-18 0</inkml:trace>
  <inkml:trace contextRef="#ctx0" brushRef="#br0" timeOffset="-160600.33">32032 14499 0,'0'0'0,"-17"-17"0,17-36 32,0 35-32,0-17 15,17-18 1,36 18 0,35 17-1,-17 0 1,17 18-1,-35 0 1,-53 18 0,0 0-1,-18 34 17,18 1-17,0 0 1,0-35-1,18 17 1,17-17 0,1-36-1,-36-35 1,0-35 0,-18 35-1,18 36-15,-35-19 31,-1 36-31,19 0 16,-1 18-16</inkml:trace>
  <inkml:trace contextRef="#ctx0" brushRef="#br0" timeOffset="-160333.47">32632 14517 0,'0'0'0,"-18"-18"16,18 1-1,-17-1 1,-1 18 0,18-18-1,18 18 16,-1-17-15,1 17-16,35-18 16,-18-17-1</inkml:trace>
  <inkml:trace contextRef="#ctx0" brushRef="#br0" timeOffset="-160049.68">32579 14093 0,'0'0'0,"18"-35"16,-1 0 0,1 35-1,0 0 1,-1 35-1,18 18 1,-17 35 0,0 1 15,-18-19-15,17-35-16</inkml:trace>
  <inkml:trace contextRef="#ctx0" brushRef="#br0" timeOffset="-159713.15">32897 14235 0,'17'-71'15,"-34"142"-15,34-160 0,1 36 16,-18 36 0,-18 17-1,-35 17 1,-17 36-1,17 0 1,17 0 15,36-35-15,18 0 0,0-18-1,-1 0 1,1 0-16,35 0 15,0 0 1,0 35 0,-36 0-1</inkml:trace>
  <inkml:trace contextRef="#ctx0" brushRef="#br0" timeOffset="-159315.54">32914 14217 0,'0'0'0,"0"-35"0,0 17 15,0 0 1,0 1-16,18 17 16,17 17 15,0 19-16,-17-1 1,0 0 0,-1 1-1,1-19 1,0-17 0,-18-17-1,17-36 1,-17-18-1,0 0 1,0 36 0,0 53 15,0-1-31</inkml:trace>
  <inkml:trace contextRef="#ctx0" brushRef="#br0" timeOffset="-158848.65">33196 14146 0,'0'0'0,"18"0"0,-18-17 16,18-19 0,-1 19-1,1-1 1,-53 18-1,-1 18 1,1 17 0,17-17-1,1 17-15,17 18 32,17-35-17,19-1 1,-1-17-1,0-35 1,-17 0 0,0-1-1,-18 19 1,0 34 0,0 19-1,17 17 1,-17 17-1,18-35 1,-18-17 0</inkml:trace>
  <inkml:trace contextRef="#ctx0" brushRef="#br0" timeOffset="-158030.29">32314 14887 0,'0'-17'15,"0"-1"1,0-17 15,-17 35-15,-1 0-1,1 17 1,-1 19 0,0-19-16,-17 1 15,0 52 1,17 1-1,18 17 17,0-35-17,35 35 1,18-35 0,18-18-1,-36-35-15</inkml:trace>
  <inkml:trace contextRef="#ctx0" brushRef="#br0" timeOffset="-157463.71">32403 14975 0,'0'0'16,"0"-17"-16,17 17 15,-17-18 1,0 36 15,0-1-15,-17 1-16,-1 0 16,18-1-16,-18 54 15,18-1 1,0-34-1,36-1 17,-1-35-17,-17 0 1,-1-18-16,-17-17 16,0-35-1,-17-1 1,-19 0-1,19 54 1,-1 17 0,18 17-16</inkml:trace>
  <inkml:trace contextRef="#ctx0" brushRef="#br0" timeOffset="-157146.36">32526 14975 0,'0'0'0,"0"-17"0,0-1 31,0 0-31,18 18 16,-1 0-1,1 36 1,17-1 0,1 18-1,-1 0 1,-18-18 0,1-35-16,-18 18 15,0-1 1</inkml:trace>
  <inkml:trace contextRef="#ctx0" brushRef="#br0" timeOffset="-156912.52">32685 14958 0,'0'-36'15,"0"72"-15,0-107 16,0 89-1,0-1 1,0 19 0,0-19-16,-18 36 15,18-17-15,-17 17 16,17-1 0,-18-52-1</inkml:trace>
  <inkml:trace contextRef="#ctx0" brushRef="#br0" timeOffset="-155962.62">32914 14728 0,'18'0'15,"-36"0"-15,36-17 0,-1 17 16,1-18 0,0 18-1,-18 18-15,17-1 31,-17 19-31,0-19 32,-35 19-17,17-36 1,1 0 0,-1-36 15,18 1-16,0 0 1,18 35 0,-1 0-1,1 17 1,0 54 0,-18 0-1,0-36-15,0 35 16,-18-34-16,0 34 15,-34 18 17,16-52-17,19-19 1,34-17 0,1 0-1,35-17 1,0-1-1,17 0 1,-52 1 0,-18-1-16</inkml:trace>
  <inkml:trace contextRef="#ctx0" brushRef="#br0" timeOffset="-155511.72">33055 14834 0,'0'0'0,"18"-17"16,0-19 0,-1 36 15,-17 18-31,0 0 15,-35 35 1,35-18 0,-18 0-16,18 0 15,-17 18 1,34-17 0,1-1-1,17-17 1,0-54-1,-17 19 17,0-54-17,-18-17 1,-36 35 0,1 53-1,0 0 1,17 18-16</inkml:trace>
  <inkml:trace contextRef="#ctx0" brushRef="#br0" timeOffset="-155061.74">33249 14834 0,'0'0'0,"18"-35"15,-18 17 1,-18 18 15,-17 0-15,35 36 0,-18-36-16,1 53 15,17-1 1,0 1-1,0 0 1,17 0 0,1-53-1,17 0 1,-17 0 0,0-17-16,-18-36 15,0-36 16,0 19-15,-18 35 0,-17 17-1,-1 18 1,36 18-16</inkml:trace>
  <inkml:trace contextRef="#ctx0" brushRef="#br0" timeOffset="-154625.66">33355 14834 0,'0'-17'16,"0"34"-16,0-52 0,0 17 16,0 1-1,-17 34 32,17 19-31,-18 17-1,18-36-15,-18 54 16,18-36 0,36 0-1,-1 1 1,0-36-1,-17-18 1,17-17 0,-35-18-1,-18-35 1,-17-1 15,0 72-15,-18-1-1,-18 53 1</inkml:trace>
  <inkml:trace contextRef="#ctx0" brushRef="#br0" timeOffset="-154210.42">33373 14552 0,'0'-18'16,"0"36"-16,-35-36 0,17 1 15,36 17 32,-18 17-31,17-17-1,1 18 1,-1-18-16,19 53 16,17 35-1,-36-17 1,1-18-16,-18 35 15,-18 18 1,-17-36 0,35-52-16</inkml:trace>
  <inkml:trace contextRef="#ctx0" brushRef="#br0" timeOffset="-141005.37">33849 14975 0,'0'-17'0,"-18"17"31,18 17-15,0 1 31,18-18-32,-18 18 1,0-1 0,-18 19-1,18-19 1,-17-17-16,17 18 15</inkml:trace>
  <inkml:trace contextRef="#ctx0" brushRef="#br0" timeOffset="-140730.08">33814 14640 0,'0'0'0,"-18"0"16,18-17 15</inkml:trace>
  <inkml:trace contextRef="#ctx0" brushRef="#br0" timeOffset="-133547.83">27023 15769 0,'0'0'0,"0"-17"31,0-1 0,0 36 1,17-18-1,-17 17-31,0 1 15,0-1 1,18 19-16,0 34 16,-1 1-1,19 17 1,-19-35 0,1-18-1,0-17 1,-18-36 15,-18 1-15,-17-19-1,-1-34 17,-34-1-17,35 1 1,35 52-16,-18-17 15,36-1 1,17 1 0,35 0-1,1 17 1,-18 18 0,-36 18-16,19 17 15,-19 18 1,-17 18-1,-35-1 17,0-35-32,-18 1 31,18-19-15</inkml:trace>
  <inkml:trace contextRef="#ctx0" brushRef="#br0" timeOffset="-133247.83">27499 15699 0,'18'0'15,"-36"0"-15,36-18 0,-18 0 0,17 1 16,-17-1-1,18 53 1,0 18 15,-1 71-15,1 17 0,-18-71-1,17 36 1,1-53-1</inkml:trace>
  <inkml:trace contextRef="#ctx0" brushRef="#br0" timeOffset="-133030.4">27499 16034 0,'0'0'16,"-18"0"-16,-17-18 15,35 0 17,18 18-17,35-17 1,17-1 0,36 1-1,-71 17-15</inkml:trace>
  <inkml:trace contextRef="#ctx0" brushRef="#br0" timeOffset="-132529.24">27834 15928 0,'0'0'0,"-17"0"0,-1-18 15,18 1 1,0 34 15,18-17-15,-1 18-1,1 0 1,17-1 15,-17-17-15,17-17-1,-35-19 1,-18-17 0,1 18-1,-1 17-15,0 1 16,-17 17 0,-18 53-1,18 17 1,17 18-1,18-35 17,36 18-17,17-36 1,35-35 0,-18-17-1,-34-1 1</inkml:trace>
  <inkml:trace contextRef="#ctx0" brushRef="#br0" timeOffset="-132163.03">28063 15857 0,'0'0'0,"0"-35"0,-17-18 15,-1 36 1,18 34 15,18 18-15,-18-17-16,35 35 15,0 18 17,1-1-17,-1-35 1,-17-17 0,-18-53 15,0-18-16,0 35-15,0-70 16,0 53-16,0-36 16,0 1-1,0 52 1,0 71 0,0 0-1</inkml:trace>
  <inkml:trace contextRef="#ctx0" brushRef="#br0" timeOffset="-131646.25">28416 15928 0,'0'0'16,"18"-35"-1,-18-1 1,18 1-1,-18 17 1,-18 18 0,0-17-1,1 52 1,-1 0 0,0-17-16,-17 70 15,35-35 1,0 0 15,0-35-15,18-1-16,-1-17 15,1 0 1,0-53 0,-1 0-1,1 18 1,0 18-1,-1 34 1,-17 18 0,18 36-1,-18-18 1,0-35 0,0-1-1</inkml:trace>
  <inkml:trace contextRef="#ctx0" brushRef="#br0" timeOffset="-131325.75">28646 15734 0,'0'-18'16,"0"36"-16,0-53 0,0 17 15,-18-17 1,18 52 15,-18 19-15,18-19 0,0 36-16,18 35 15,-18-17 1,35 35 15,-17-18-15,-1-35-1,1-36 1</inkml:trace>
  <inkml:trace contextRef="#ctx0" brushRef="#br0" timeOffset="-131011.77">29104 15893 0,'0'0'15,"0"-18"1,18 18 0,-1 0 15,1 0-15,0 0-1,35 0 1,-36 0-16</inkml:trace>
  <inkml:trace contextRef="#ctx0" brushRef="#br0" timeOffset="-130812.18">29228 16051 0,'0'0'0,"0"18"16,17-18 15,1-18-15,17 18-1,18-17 1,-18-1-16</inkml:trace>
  <inkml:trace contextRef="#ctx0" brushRef="#br0" timeOffset="-129693.73">30092 15681 0,'0'-18'0,"-18"1"15,1-1 1,17 0 0,0 1 15,0-1-16,0 36 1,0 52 0,0 1-1,0-36-15,0 36 16,35 35 0,0-1-1,-17-52 1,-1-35-1,1-18 1,-18-18 0,-35-52-1,17-1 1,-17-52 0,0-18 15,35 17-16,0 71 1,17 18 0,36 17-1,18 18 1,-1 53 0,-34 0-1,-19 53 1,-52 0-1,-18-36 1,0-34 0,0-19-1,36-17-15</inkml:trace>
  <inkml:trace contextRef="#ctx0" brushRef="#br0" timeOffset="-129325.92">30445 15558 0,'0'-18'0,"0"36"0,0-71 16,17 35-1,-17 0 1,18 36 31,-18 0-47,0-1 16,0 54-16,0-36 15,0 71-15,0 17 31,0 1-15,35-36 0,-17-53-1,-18-17-15</inkml:trace>
  <inkml:trace contextRef="#ctx0" brushRef="#br0" timeOffset="-129110.29">30409 15946 0,'0'0'0,"-17"0"0,-1-18 16,1 18-1,17-18 1,0 1 0,52-1-1,1 18 1,36-18 15,-37 1-31</inkml:trace>
  <inkml:trace contextRef="#ctx0" brushRef="#br0" timeOffset="-128575.58">30745 15540 0,'0'-18'0,"0"1"16,0-1-1,0 0 1,0 1 0,17 70 30,-17-18-46,18 0 16,-18 36-16,0 17 16,18 35-1,-18-17 17,0-35-17,17-36 1,18-17-1,1-18 1,17-18 0,-18 0-1,-17-17 1</inkml:trace>
  <inkml:trace contextRef="#ctx0" brushRef="#br0" timeOffset="-128242.48">30850 15469 0,'0'0'0,"-17"0"15,17-17 1,17 17 31,-17-18-47,18 18 15,-18-18 1,53 1 0,-18 17-1,1-18-15,34 18 16,18-18-1,-70 18-15</inkml:trace>
  <inkml:trace contextRef="#ctx0" brushRef="#br0" timeOffset="-127241.3">31150 15593 0,'0'-18'0,"18"18"15,0-17 1,-18-1-1,17 18 1,-17-18 0,0 36 31,0 0-32,-17-1 1,17 1-16,-36 17 15,1 53 1,0-35 0,35-35-16,-36 35 31,19-36-15,17 1-1,17-18 16,19-18-15,17 1 0,70-1-1,-88 0-15,36 1 16,17-18 0,-53 35-1,-35-18 1,-17 18-1</inkml:trace>
  <inkml:trace contextRef="#ctx0" brushRef="#br0" timeOffset="-126875.27">31203 15628 0,'0'0'0,"0"-18"0,18 1 16,-18-1-1,17 1 1,-17-1 0,18 18-16,-18 18 31,0 17-16,0 0-15,0 53 16,18 0 0,-18 18 15,0-18-15,17-52-1,1-19 1</inkml:trace>
  <inkml:trace contextRef="#ctx0" brushRef="#br0" timeOffset="-126087.2">31256 15381 0,'-18'0'0,"18"-18"15,18 18 32,0-17-31,-1 17-16,1 0 0,35 0 15,-35 0 1,34 0-16,1 0 31,-17 0-15,-19 17 0,1 1 15,-18 0-31,0-1 15,0 19 1,0-19-16,18 19 16,-1 34-1,1 1 1,0-1 0,-1 18-1,-17 1 1,-17-36-1,-1-18 1,0-35 0,-17 17 15,0 1-15,-18 0-1,-18-1 1,54 1-1,-19-18 1,54 0 0,17-35-1</inkml:trace>
  <inkml:trace contextRef="#ctx0" brushRef="#br0" timeOffset="-125754.5">31979 15822 0,'18'0'0,"-36"0"0,36-18 15,-18 36 17,0 0-17,0-1 1,0 54 0,0-36-1,-18-17-15,1 35 16,-19-18-1</inkml:trace>
  <inkml:trace contextRef="#ctx0" brushRef="#br0" timeOffset="-125553.23">31803 15628 0,'0'0'16,"0"-18"-16,18 18 31,-18 18-15,0 0 0</inkml:trace>
  <inkml:trace contextRef="#ctx0" brushRef="#br0" timeOffset="-124354.5">27658 16810 0,'17'-18'31,"1"18"0,-18 18-15,0 52 0,0-34-16,18 17 15,-18 52 1,0-34-1,0-18 1,0-35 0</inkml:trace>
  <inkml:trace contextRef="#ctx0" brushRef="#br0" timeOffset="-124153.7">27693 16669 0,'0'-18'16,"0"36"-16,0-54 0,0 19 15,0 34 32</inkml:trace>
  <inkml:trace contextRef="#ctx0" brushRef="#br0" timeOffset="-123699.31">27958 16704 0,'17'-18'15,"1"1"1,0 34 0,-18 36-1,0 53 1,0-35 0,17 52-1,1-17 1,-1-71-1,-17-17 1,0-36 0,0-35-1,-35-52 1,18-72 0,-1 36 15,18 70-31,0 19 31,35 34-15,0 18-1,-17 0-15,53 35 16</inkml:trace>
  <inkml:trace contextRef="#ctx0" brushRef="#br0" timeOffset="-123469.73">27975 16863 0,'18'0'16,"0"0"-1,-1 0 1,1 0-1,-1 0 1,19-18 0,-1 18-16,36-17 0</inkml:trace>
  <inkml:trace contextRef="#ctx0" brushRef="#br0" timeOffset="-123103.58">28804 16651 0,'0'0'0,"0"-18"0,0 1 16,18-18-1,-18 17 1,-18 0 15,-17 54 0,17-19-31,-17 36 16,0 53 0,17-18-1,18-35-15,0 35 16,35 36-1,36-18 1,0-71 0</inkml:trace>
  <inkml:trace contextRef="#ctx0" brushRef="#br0" timeOffset="-122583.42">29175 16828 0,'-18'-36'0,"36"72"0,-36-89 16,0 17-16,18 19 15,-17 17 1,17 17 0,17 54-1,1 17 1,-18-17-1,18-18 1,-1-18 0,-17-53 15,-17-35-15,17 36-1,-18-72-15,0-34 31,1-1-15,17 54 0,0 52-1,35 1 1,18 17 0,-18 17-1,1 36 1,-36-18-1,-18 18 1,-17 18 0,-18-18-1</inkml:trace>
  <inkml:trace contextRef="#ctx0" brushRef="#br0" timeOffset="-122316.41">29528 16492 0,'0'0'16,"0"-35"0,17 35 15,-17 18-31,18 35 15,-18 52 1,17 37 0,-17-37-1,0-52 1</inkml:trace>
  <inkml:trace contextRef="#ctx0" brushRef="#br0" timeOffset="-122118.77">29386 16810 0,'-17'0'0,"34"0"0,-34-18 0,17 1 16,17-1-1,1 18-15,17-18 16,54 1-1,-1-1 1</inkml:trace>
  <inkml:trace contextRef="#ctx0" brushRef="#br0" timeOffset="-121632.93">29863 16651 0,'0'0'15,"-18"0"-15,0-18 16,1 18 0,17 18 15,0 0-15,0-1-1,17-17 1,1 0-16,0 0 15,35 0 1,-1-35 0,-34 0-1,-18-18 1,-35 35 0,0 1 15,-36 34-16,-17 19 1,35 34 0,35 18-1,36-35 1,35 35 0,0-52-1,-18-19-15,36-17 16,52-17-1</inkml:trace>
  <inkml:trace contextRef="#ctx0" brushRef="#br0" timeOffset="-121166.68">30162 16598 0,'0'-17'0,"18"17"16,-18-18-16,18 18 15,-1-35 1,1 35 15,0 17-15,-18 1-1,17 0-15,19 70 16,-19 0 0,1-35 15,0 0-15,-1-36-16,1-17 15,-1-17 1,1-18-1,0 17-15,-1-53 16,1-35 0,-18 36-1,0 35 1,-18 52 0,1 1-1</inkml:trace>
  <inkml:trace contextRef="#ctx0" brushRef="#br0" timeOffset="-120333.95">30727 16633 0,'0'0'15,"0"-17"-15,0-18 32,0 17-32,-18 18 15,1-18 1,-19 18 0,-17 18-1,18 17 1,-18 18-1,36-35-15,-1 35 16,0-36 0,18 19-16,36-1 15,-1-35 1,0-18 0,18-35 15,-35 0-16,-1 18 1,-17 17 0,0 36-1,0 17 1,36 1 0,17-1-1,0 0 1,-36-35-16,36 0 15,-18-17 1,-17-36 0,-36-53 15,1 18-31,-1-1 31,18 19-15,0 52-1,0 36 1,0 35 0,0 17-1,0 19 1,18-37 0,-1-16-16,1 17 15,17 17 1,-17-17-1,0-35 1</inkml:trace>
  <inkml:trace contextRef="#ctx0" brushRef="#br0" timeOffset="-119532.93">31468 16598 0,'17'0'16,"-34"0"-16,52 0 0,-35-17 15,35 17 1,-17 0-1,-18 17 17,-18 1-32,18-1 15,-35 19 1,0-36 0,-18 0-1,18 0 1,-1-36-1,19-34 1,34-1 15,1-17-15,-18 53 0,0 17-1,-18 18 1,1 18-1,-1 17 1,18 18 0,18 18-1,17-18 1,18-1 0,-36-16-16,36 17 15,18 0 1,-36-18-1,-17-17 1,-18-1 0,-35-17-1,17 0 1,-17-17 15,17 17-31</inkml:trace>
  <inkml:trace contextRef="#ctx0" brushRef="#br0" timeOffset="-119097.34">31715 16404 0,'17'-35'31,"1"35"-16,-18-18 1,0 36 15,18 0-31,-18 17 16,0 35 0,0 1-1,0-53-15,17 34 16,-17-34-16,0 17 15,18 1 1,0-19 0</inkml:trace>
  <inkml:trace contextRef="#ctx0" brushRef="#br0" timeOffset="-118464.77">31891 16263 0,'0'0'16,"18"-18"-1,-1 18 1,-17-17-1,18 17 1,0 0 0,-1 0-1,19 35 1,17 0 0,-1 36-1,-16-18 1,-1 35-1,-35-17 1,-35-19 0,-1-34-1</inkml:trace>
  <inkml:trace contextRef="#ctx0" brushRef="#br0" timeOffset="-117548.13">32438 16122 0,'0'0'15,"0"-18"-15,0 1 16,-18 17 31,1 17-16,17 1-31,0 17 16,17 36-1,1-18 1,0-36 0,-1 19-1,1 17 1,-1-18 0,-34 0-1,-36-35 1,0 18-1,18-18 1,17 0-16,0-18 16,1 18-1,17-18 1,17 18 0,19 0-1,-1 18 1,0 35 15,1-18-15,-19-17-16,1 17 15,17 18 1,-35-35 0,-18-18-16</inkml:trace>
  <inkml:trace contextRef="#ctx0" brushRef="#br0" timeOffset="-115661.71">28063 18009 0,'0'0'0,"0"-17"15,0-1 1,0 0 0,18 18-1,-18-17-15,18 17 16,-1 0-1,19 35 1,-1 18 0,-35 18-1,0-19 1,0-16-16,0 17 16,-18 0-1,18-1 16,36-34-15,-1-18 0,18-35-1,-36 17 1,-17 1 0,-17 17-1,-1 17 1,-17 18-1,17-17 1,18 17 0,0-17-1,-17 0 17,-1-18-17</inkml:trace>
  <inkml:trace contextRef="#ctx0" brushRef="#br0" timeOffset="-91941.06">28963 17727 0,'0'0'15,"-18"-18"-15,18 1 16,-35-1 0,0 1-1,17 17-15,-35-36 16,0 19 0,-35-19-1,18 19 1,52-1-16,0 0 15,1 18 1,17-17 0,35 17-1,0 17 17,-17-17-32,17 18 15,36 0 1,-36 17-1,-35 0 1,-18-17 0,1 0-16,-36 17 15,0 18 1,18 0 0,35-36-1,35-17 1,18-17-1,70-19 1,1 36 0,-36 0 15,-35 0-31</inkml:trace>
  <inkml:trace contextRef="#ctx0" brushRef="#br0" timeOffset="-91457.42">29051 17709 0,'0'0'16,"-35"-52"0,0 34-1,35 0-15,-18 1 16,0 17 0,36 0 15,0 0-16,17 0 1,-17 0-16,17 0 16,35 0 15,-52-18-15,-18-17-1,-18 17 1,1 18-16,-18-18 15,17 18 1,-17 18 0,17 17-1,0 1 1,1 17 0,70-1-1,17 1 1,1-17-1,-54-36-15,54 17 16,-1-17 0,-52 0-1</inkml:trace>
  <inkml:trace contextRef="#ctx0" brushRef="#br0" timeOffset="-91023.57">29404 17551 0,'0'-71'16,"0"18"-1,-18 0 1,1 36 0,52 281-1,-35-334-15,-53-107 0,53 213 16,0-19-16,18 54 16,17 35-1,-17-36 1,-1-35-16,1 18 31,0-17-31,-1-1 0,1 0 16,0-35 15,-36-35-15,-35-18-1,35 18-15,-17-18 16,-36-18-1,54 36 1,-1 17 0,18 1-16,35 17 31,-17 0-31,35-18 16,-18 18-16,71 0 15,-18 0 1</inkml:trace>
  <inkml:trace contextRef="#ctx0" brushRef="#br0" timeOffset="-90640.26">29704 17551 0,'0'0'0,"-18"-18"0,1 18 0,-19-18 31,19 1-15,-1 17-1,18 35 1,18 0 0,17 1-1,0-1 1,36 18 0,-18-36-1,0 1 1,-18-53-1,-17-18 1,-36-18 15,0 1-15,-17 52 0,53 53 15,-1-17-31,1 17 0</inkml:trace>
  <inkml:trace contextRef="#ctx0" brushRef="#br0" timeOffset="-90188.88">30145 17674 0,'-18'-17'16,"-17"-1"-1,0 0 1,-18 1-1,0 17 1,18-18 0,-1 0-1,36 1 1,0-1 0,0-17-1,36-1 1,16 19-1,1 17 1,-17 17 0,-19 19-1,1 34 1,-18 1 0,-18-36-1,18 18 1,0-18 15,36-35-31,16 0 31,-16-17-15,-19-1-16</inkml:trace>
  <inkml:trace contextRef="#ctx0" brushRef="#br0" timeOffset="-89672.88">30286 17551 0,'-18'-18'16,"36"36"-16,-53-54 16,35 19-16,-18-1 15,36 0 17,-1 18-17,1 18 1,0 0-16,-1 17 15,1 18 17,0-18-17,-18-17-15,0 17 16,0 0 0,0-17-1,0-53 16,-18-18-15,18 18 0,0-1-16,18-17 15,-1 0 1,18 36 0,1 34-1,-1 19 1,-17-1 15,-1 18-31,-17 0 31,0 0-15,18-18 0,-18-17-16</inkml:trace>
  <inkml:trace contextRef="#ctx0" brushRef="#br0" timeOffset="-88733.03">30939 17410 0,'0'0'16,"0"-18"-16,0 0 16,0 1 15,17 17-15,-17 17-1,18 1 1,0 17-1,-1-17-15,1 35 16,-1 53 0,19-18-1,-19-53 1,-17-17-16,18-1 16,-18 1-1,-18-53 1,1-1-1,-1 1 1,0-18 0,-17-70-1,0 17 1,35 18 0,0 35-1,35 18 1,0 35-1,1 0 1,-1 52 0,-17-16-1,-36 34 1,-17 1 0,-1-36-1,19 0 1,34-17 15,19-18-31</inkml:trace>
  <inkml:trace contextRef="#ctx0" brushRef="#br0" timeOffset="-88287.2">31274 17480 0,'35'0'16,"36"-35"0,-54 17-1,-17-17 1,0 17-1,-35-17 1,-53 176-16,158-300 0,-105 142 16,-18 17-1,18 35 1,0 18 0,17-18-1,18 18 1,35-18 15,0-17-15,1-18-1,-19-18 1,19-17 0,-19-18-1,1 18 1,0 35-1,-18 18 1,17 34 0,1 1-1,-1 0 17,1-17-32,0-36 0</inkml:trace>
  <inkml:trace contextRef="#ctx0" brushRef="#br0" timeOffset="-88069.65">31662 17586 0,'0'0'0,"-18"0"16,1-18 0,34 18 15,1-17-16,17-1 1,-17 18-16,35-18 16,-18 1-1,-17-1 1</inkml:trace>
  <inkml:trace contextRef="#ctx0" brushRef="#br0" timeOffset="-87752.45">31838 17251 0,'18'-35'0,"-36"70"0,36-88 16,-18 18-16,17-1 15,-17 1 1,18 17-1,-18 54 1,0-1 0,18 0-16,-1 18 15,1 53 1,0 0 0,-1-36 15,1-34-31,-36-36 15</inkml:trace>
  <inkml:trace contextRef="#ctx0" brushRef="#br0" timeOffset="-87303.48">31944 17515 0,'-71'-53'15,"1"-17"1,35 35 0,17-1-1,18 19 1,18-1-1,35 0 1,70 265-16,-229-494 0,159 247 16,53 0-1,-35 0 1,-36 18 0,-35 0-1,0 17 16,-35 0-15,17 18 0,18-35-1,35 17 1,18-17 0,-18-36-1,-17-17 1,-18-18-1,-35-18 1,-18 18 0,18 36-1,-1 70 1,36-36 0</inkml:trace>
  <inkml:trace contextRef="#ctx0" brushRef="#br0" timeOffset="-87036.03">32438 17498 0,'0'0'16,"0"-53"15,-18 53-31,1-18 16,-1 18-1,18-17 1,18 17 15,-1 0-31,1-18 16,35 0 0,-18-17-1</inkml:trace>
  <inkml:trace contextRef="#ctx0" brushRef="#br0" timeOffset="-86384.6">32367 17039 0,'0'0'0,"0"-17"15,36-19 1,-19 19-1,1 17 1,-18 17-16,18 1 16,-1 52-1,18 1 1,-17 17 0,0-53 15,-1 36-16,19-36 1,-19-35 0,19 0-1,-36-17-15,17-19 16,1-52 0,-18 0-1,0 35 1,0 35-1,-35 54 17,35-19-17,-36 19-15,1-1 16,17-17-16,1-1 16,-19 18 15,54-35-16,0 0 1,17-17 0,-17 17-16,17 0 15,35 35 1,-17-17 0,-17 17-1,-19-35 1,-17 18-16</inkml:trace>
  <inkml:trace contextRef="#ctx0" brushRef="#br0" timeOffset="-86017.39">32773 17251 0,'0'0'16,"0"-18"-16,-18-70 16,1 53-1,17 17 1,35 18 15,0 35-15,-17 18-1,0-17 1,-1 16 0,1-34-1,0 0 1,-1-36-1,1 18-15,-1-35 16,1-36 0,-18-35-1,0 36 17,0 52-17,0 54 1,18 16-16</inkml:trace>
  <inkml:trace contextRef="#ctx0" brushRef="#br0" timeOffset="-85584.58">33108 17180 0,'0'-17'15,"0"34"-15,0-52 0,0 17 0,-17-17 16,-1 0-1,0 17-15,-17 1 16,0 17 0,-1 35-1,19 18 1,17 0 15,0-36-31,0 1 16,35 0-1,0-18 1,-17-36 0,0-17-1,-1 18 1,1 0 0,-18 52-1,18 19 1,-18 17-1,17 17 1,-17 1 0,0-36-1</inkml:trace>
  <inkml:trace contextRef="#ctx0" brushRef="#br0" timeOffset="-84983.59">32120 17709 0,'18'-17'0,"-18"-1"16,18 1-1,-1-1 1,-17 0 0,0 36 62,-17-18-78,17 18 15,-18 17-15,18 18 16,0-36 0,18 54-1,17-1 1,-17-34-1,17 17 1,-17-36-16</inkml:trace>
  <inkml:trace contextRef="#ctx0" brushRef="#br0" timeOffset="-84416.35">32350 17762 0,'0'-17'15,"0"34"-15,0-70 16,0 36 0,0-1-1,0 36 32,0-1-31,0 1-16,-18 35 15,18 0 1,0 0 0,18-18-1,-1-17 1,19 17 0,17-17-1,-18-54 1,-18 19-16,-17-19 15,0-16 1,-17-1 0,-18 0-1,17 35 1,-17 18 0,17 0-1</inkml:trace>
  <inkml:trace contextRef="#ctx0" brushRef="#br0" timeOffset="-84114.7">32579 17798 0,'0'0'0,"18"-18"0,-1 0 31,-17 1-31,18 17 16,-18 17-1,35 19 1,0-1 0,1 18-1,-1 0 1,-35-36-1</inkml:trace>
  <inkml:trace contextRef="#ctx0" brushRef="#br0" timeOffset="-83882.27">32720 17851 0,'-18'-18'0,"36"36"16,-71-89-1,36 36 1,-1 35 0,18 17-1,0 19 1,-18 17 0,18-18-16,-17 18 15,17 0 1,0-36-1</inkml:trace>
  <inkml:trace contextRef="#ctx0" brushRef="#br0" timeOffset="-83196.42">32808 17639 0,'-17'-18'31,"-1"1"-15,0 17-1,18-18-15,0 0 32,0-17-17,18 35 1,0 0 15,-1 0-31,1 18 16,35-1-1,0 36 1,-36 0 0,-17-35-1,-52 35 1,16-36 0,1 1-1,53-36 32,-1 18-31,1 0-16,0 0 15,-1 18 1,36 17 0,0-17-1,-35 17 1,-36 0-1,-35-17 1,18 0 0,17-18-1,18-18 1</inkml:trace>
  <inkml:trace contextRef="#ctx0" brushRef="#br0" timeOffset="-82744.73">33091 17692 0,'0'-35'16,"-18"-1"15,0 19-15,1 17-1,-1 0 1,18 17 0,-18 19-1,18-1 1,0-18-16,0 54 16,18-36-1,17 1 1,18-36-1,-18 0 1,-35-18 15,18-53-15,-36 1 0,1-1-1,-18 54 1,-1 34-1,19 19 1</inkml:trace>
  <inkml:trace contextRef="#ctx0" brushRef="#br0" timeOffset="-82280.08">33249 17674 0,'0'0'16,"0"-17"-16,0-1 0,-17 18 16,-1-35-1,-17 17 1,-1 18 0,19 18-1,-1-1 1,18 1-1,0 35 1,18-36 0,17 72-1,0-72 1,1 19 0,-19-54-1,19-17 1,-36-36-1,0 1 17,0 34-17,-18 1 1,-17 35 0,-1 0-1,19 35 1</inkml:trace>
  <inkml:trace contextRef="#ctx0" brushRef="#br0" timeOffset="-81795.96">33338 17657 0,'0'0'0,"0"-18"15,17 0 1,-17 1 0,0-1-1,0 36 32,0-1-31,0 1-1,0 0-15,0 17 16,18 0 0,-1 0-1,19-17 1,-1-18 0,-17-18-1,-18 1 1,17-1-1,-17-35 1,-35 0 0,0 0-1,-1 53 1,1 18 0,18 0-16</inkml:trace>
  <inkml:trace contextRef="#ctx0" brushRef="#br0" timeOffset="-81343.36">33338 17427 0,'0'0'0,"-18"0"0,18-17 16,0-1-1,18 18 16,-1 0-15,1 0 0,17 18-1,-17-18-15,-1 35 16,19 18 0,-1 35-1,-17 35 1,-1 19 15,-17-90-15,-17-16-1</inkml:trace>
  <inkml:trace contextRef="#ctx0" brushRef="#br0" timeOffset="-80892.95">33620 17851 0,'17'0'0,"1"-18"31,0 18-15,-18 18 15,-18-18 0,18 17-31,0 18 16,-18 1 0,18-19-16,0 19 15,-17-36 1</inkml:trace>
  <inkml:trace contextRef="#ctx0" brushRef="#br0" timeOffset="-80674.58">33567 17604 0,'0'-18'16,"0"36"-16,0-18 63,0 17-63</inkml:trace>
  <inkml:trace contextRef="#ctx0" brushRef="#br0" timeOffset="-76142.26">28046 3563 0,'-18'0'16,"36"0"-16,-53 0 16,35-18-1,-36 1 1,36-1 0,0 0 15,0 36 0,18 0-15,-18-1-16,18 1 15,-18 17 1,17 1 0,1-1-16,-1 35 15,19 19 1,-1-36-1,0-53 1,1 0 0,87-71-1,-17 0 1,53-34 0,-1 16-1,-87 54 1,-53 17-16,17 1 15,-18 17 17,-17 17-17,0 1 1,0 0 0,-17-18 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30:59.278"/>
    </inkml:context>
    <inkml:brush xml:id="br0">
      <inkml:brushProperty name="width" value="0.05292" units="cm"/>
      <inkml:brushProperty name="height" value="0.05292" units="cm"/>
      <inkml:brushProperty name="color" value="#FF0000"/>
    </inkml:brush>
  </inkml:definitions>
  <inkml:trace contextRef="#ctx0" brushRef="#br0">25770 12894 0,'36'0'0,"-72"0"0,89 0 16,-35 0-16,0 0 15,-18 18 95</inkml:trace>
  <inkml:trace contextRef="#ctx0" brushRef="#br0" timeOffset="2216.27">31521 13159 0,'0'0'15,"-18"0"-15,18 17 16,18-17 46,-1 18-46,1-18 0,17 0-1,1 0-15,-1 0 16,0 18-16</inkml:trace>
  <inkml:trace contextRef="#ctx0" brushRef="#br0" timeOffset="4310.72">27305 13035 0,'18'0'47,"-1"0"-31,1 0-1,0 0-15,34 0 16,1 0 0,-17 0 15,-19 0-15</inkml:trace>
  <inkml:trace contextRef="#ctx0" brushRef="#br0" timeOffset="33658.67">25012 7973 0,'0'0'0,"0"-18"15,-18 18 1,18 18 31,-17-18 15</inkml:trace>
  <inkml:trace contextRef="#ctx0" brushRef="#br0" timeOffset="34529.93">24800 7955 0,'-17'-17'16,"-1"17"-1,18-18 1,-18 18 0,36 0 15,0 0-16,-1 0 1,19 0 0,-19 0-16,36 0 15,53 0 1,17 0 0,-17-18-1,-53 18 16,-53 0 1,-17 0-17,-54 18 1</inkml:trace>
  <inkml:trace contextRef="#ctx0" brushRef="#br0" timeOffset="35293.97">24959 7708 0,'0'0'0,"18"-17"15,-1-1 1,-34 36 78,-1-1-79,0 1 1,1-1-16,-1-17 16,0 18-16,-17 35 15,18-35 1,-1-1-1,0 1 1,18 0 15,18-18-15,0 17 0,17 1-1,0 0 1,-17-18-1,17 17 1,-17-17-16,-1 18 16,1-1-1,0 1 1,-18 0-16</inkml:trace>
  <inkml:trace contextRef="#ctx0" brushRef="#br0" timeOffset="35994.33">24959 7673 0,'18'0'0,"-36"0"0,36-18 15,-18 36 48,0 0-63,0-1 16,0 1-16,0 17 15,17 36 1,1-18-1,17 17 1,-17-35 0,-18-17-1,0-36 17,0 1-17,0-1-15,0-35 16,-18 18-1,1 0 1,-1 17 0,-17 36-1,17-1 1,0 19 0,18-19-1,0 1 1,18 0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5T09:32:03.064"/>
    </inkml:context>
    <inkml:brush xml:id="br0">
      <inkml:brushProperty name="width" value="0.05292" units="cm"/>
      <inkml:brushProperty name="height" value="0.05292" units="cm"/>
      <inkml:brushProperty name="color" value="#FF0000"/>
    </inkml:brush>
  </inkml:definitions>
  <inkml:trace contextRef="#ctx0" brushRef="#br0">31662 11430 0,'0'71'0,"0"-142"0,0 212 0,0-106 16,0-17-1,0-36 1,0 1 0,0 34 15,0 1-15,0 53-1,0-1 1,0-35-16,0 18 15,17-17 1,-17-19 0</inkml:trace>
  <inkml:trace contextRef="#ctx0" brushRef="#br0" timeOffset="1219.72">29633 11659 0,'0'-17'16,"0"-1"15,0 0-16,0 1 1,0 34 47,0 1-48,0 0-15,0 35 16,0-36-16,0 36 15,0 35 1,0-52 0</inkml:trace>
  <inkml:trace contextRef="#ctx0" brushRef="#br0" timeOffset="3472.34">21519 8396 0,'18'0'125,"-18"-18"-109,18 1 15,-1 17-15,1-18-16,0 18 15,70-17 1,-53 17 0,-17 0-16,-1 0 15,1 0 1,-36 0 0,-17 0-1,-18 17 16,-35 18-15,53-17 0,17-18-16</inkml:trace>
  <inkml:trace contextRef="#ctx0" brushRef="#br0" timeOffset="20689.91">23213 7973 0,'-35'0'16,"70"0"-16,-106-18 0,18 18 15,0 0 1,18-17-1,0 17 1,17 0 0,-17 0-1,0 0 1,-36 0 0,18 17 15,0-17-16,36 0 1,34 0 15,1 0-31,17 18 16,53-18 0,-17 0-1,-36 0-15,36 0 16,52 0-1,-35 0 1,-35 0 0,-35 0-1,-36 0 32,1-18-16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7EA9E-D675-4708-ADC8-3F6A671829A2}" type="datetimeFigureOut">
              <a:rPr lang="en-US" smtClean="0"/>
              <a:t>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BC1F8-B591-43DC-9BA9-3FFB1191E75A}" type="slidenum">
              <a:rPr lang="en-US" smtClean="0"/>
              <a:t>‹#›</a:t>
            </a:fld>
            <a:endParaRPr lang="en-US"/>
          </a:p>
        </p:txBody>
      </p:sp>
    </p:spTree>
    <p:extLst>
      <p:ext uri="{BB962C8B-B14F-4D97-AF65-F5344CB8AC3E}">
        <p14:creationId xmlns:p14="http://schemas.microsoft.com/office/powerpoint/2010/main" val="18270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a:t>
            </a:fld>
            <a:endParaRPr lang="en-US"/>
          </a:p>
        </p:txBody>
      </p:sp>
    </p:spTree>
    <p:extLst>
      <p:ext uri="{BB962C8B-B14F-4D97-AF65-F5344CB8AC3E}">
        <p14:creationId xmlns:p14="http://schemas.microsoft.com/office/powerpoint/2010/main" val="199649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how we can walk the page table in the software to find the physical address. The indices of page directory and page table are 0x40 and 4, respectively. In this example, the cr3 contains 0x1000. Here the last 12-bits of the cr3 are flags, and the top 20-bits are the physical address of page directory. To access the page directory, we need to find the virtual address of the page directory. In the xv6 kernel, the pa to </a:t>
            </a:r>
            <a:r>
              <a:rPr lang="en-US" dirty="0" err="1"/>
              <a:t>kva</a:t>
            </a:r>
            <a:r>
              <a:rPr lang="en-US" dirty="0"/>
              <a:t> (kernel virtual address) translation is done by adding 0x80000000 to the physical address. After obtaining the virtual address of the page directory (0x80001000), we can read the page table PPN (0x2, lower 12 bits are flags) at index 0x40 in the page directory. The virtual address of the page table is computed by adding the 0x80001000 to the physical address of the page table page. After obtaining the page table address (0x80002000), we compute the PPN (3, last 12 bits are flags) from the page table entry at index 4. The physical address corresponding to the VA 0x10004000 is 0x3000. The physical address corresponding to the  VA 0x10004037 is 0x3037 (because page offset in the virtual and physical pages are the same).</a:t>
            </a:r>
          </a:p>
        </p:txBody>
      </p:sp>
      <p:sp>
        <p:nvSpPr>
          <p:cNvPr id="4" name="Slide Number Placeholder 3"/>
          <p:cNvSpPr>
            <a:spLocks noGrp="1"/>
          </p:cNvSpPr>
          <p:nvPr>
            <p:ph type="sldNum" sz="quarter" idx="5"/>
          </p:nvPr>
        </p:nvSpPr>
        <p:spPr/>
        <p:txBody>
          <a:bodyPr/>
          <a:lstStyle/>
          <a:p>
            <a:fld id="{EF7BF084-8E30-44C6-898A-23EE1AC5912C}" type="slidenum">
              <a:rPr lang="en-US" smtClean="0"/>
              <a:t>10</a:t>
            </a:fld>
            <a:endParaRPr lang="en-US"/>
          </a:p>
        </p:txBody>
      </p:sp>
    </p:spTree>
    <p:extLst>
      <p:ext uri="{BB962C8B-B14F-4D97-AF65-F5344CB8AC3E}">
        <p14:creationId xmlns:p14="http://schemas.microsoft.com/office/powerpoint/2010/main" val="6823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implementation of the </a:t>
            </a:r>
            <a:r>
              <a:rPr lang="en-US" dirty="0" err="1"/>
              <a:t>va_to_pa</a:t>
            </a:r>
            <a:r>
              <a:rPr lang="en-US" dirty="0"/>
              <a:t> routine. </a:t>
            </a:r>
            <a:r>
              <a:rPr lang="en-US" dirty="0" err="1"/>
              <a:t>va_to_pa</a:t>
            </a:r>
            <a:r>
              <a:rPr lang="en-US" dirty="0"/>
              <a:t> takes a virtual address as input and returns the corresponding physical address. First, the physical address of the page directory is computed (by reading cr3 value). The physical address can be computed </a:t>
            </a:r>
            <a:r>
              <a:rPr lang="en-US"/>
              <a:t>by resetting </a:t>
            </a:r>
            <a:r>
              <a:rPr lang="en-US" dirty="0"/>
              <a:t>the lower 12-bits of the cr3 value. To access the page directory, we compute the kernel virtual address of the page directory. We compute the index of the page directory and read the value at that particular index in the page directory. If the value is valid, the first we calculate the physical address of the page table from the page directory entry, and then we compute the corresponding kernel virtual address of the page table. Finally, we read the value at the page table index (computed from the virtual address) in the page table and check its validity. If the entry is valid, then the address of the physical page is computed by resetting the flag bits (lower 12 bits). The physical address is computed after adding the offset in the virtual page to the physical page address. </a:t>
            </a:r>
          </a:p>
        </p:txBody>
      </p:sp>
      <p:sp>
        <p:nvSpPr>
          <p:cNvPr id="4" name="Slide Number Placeholder 3"/>
          <p:cNvSpPr>
            <a:spLocks noGrp="1"/>
          </p:cNvSpPr>
          <p:nvPr>
            <p:ph type="sldNum" sz="quarter" idx="5"/>
          </p:nvPr>
        </p:nvSpPr>
        <p:spPr/>
        <p:txBody>
          <a:bodyPr/>
          <a:lstStyle/>
          <a:p>
            <a:fld id="{EF7BF084-8E30-44C6-898A-23EE1AC5912C}" type="slidenum">
              <a:rPr lang="en-US" smtClean="0"/>
              <a:t>11</a:t>
            </a:fld>
            <a:endParaRPr lang="en-US"/>
          </a:p>
        </p:txBody>
      </p:sp>
    </p:spTree>
    <p:extLst>
      <p:ext uri="{BB962C8B-B14F-4D97-AF65-F5344CB8AC3E}">
        <p14:creationId xmlns:p14="http://schemas.microsoft.com/office/powerpoint/2010/main" val="2669023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12</a:t>
            </a:fld>
            <a:endParaRPr lang="en-US"/>
          </a:p>
        </p:txBody>
      </p:sp>
    </p:spTree>
    <p:extLst>
      <p:ext uri="{BB962C8B-B14F-4D97-AF65-F5344CB8AC3E}">
        <p14:creationId xmlns:p14="http://schemas.microsoft.com/office/powerpoint/2010/main" val="852182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the physical address (0x1000000) is the address of a page table. Because this physical address is also mapped at index 1, in the page table (which is a user-accessible entry) at index 0x40 in the page directory, the user can overwrite the page table by writing to virtual page 0x10001000. If the users can modify the page table, then they can access any physical address by modifying the page table. The kernel doesn’t let this happen by not mapping page table pages in user virtual address space.</a:t>
            </a:r>
          </a:p>
        </p:txBody>
      </p:sp>
      <p:sp>
        <p:nvSpPr>
          <p:cNvPr id="4" name="Slide Number Placeholder 3"/>
          <p:cNvSpPr>
            <a:spLocks noGrp="1"/>
          </p:cNvSpPr>
          <p:nvPr>
            <p:ph type="sldNum" sz="quarter" idx="5"/>
          </p:nvPr>
        </p:nvSpPr>
        <p:spPr/>
        <p:txBody>
          <a:bodyPr/>
          <a:lstStyle/>
          <a:p>
            <a:fld id="{6F878F98-C842-4EB6-8014-D29BBFBA3A8D}" type="slidenum">
              <a:rPr lang="en-US" smtClean="0"/>
              <a:t>13</a:t>
            </a:fld>
            <a:endParaRPr lang="en-US"/>
          </a:p>
        </p:txBody>
      </p:sp>
    </p:spTree>
    <p:extLst>
      <p:ext uri="{BB962C8B-B14F-4D97-AF65-F5344CB8AC3E}">
        <p14:creationId xmlns:p14="http://schemas.microsoft.com/office/powerpoint/2010/main" val="4028859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because even though a page table page is mapped in the page table itself, the user flag is not set. So, the user can’t access it.</a:t>
            </a:r>
          </a:p>
        </p:txBody>
      </p:sp>
      <p:sp>
        <p:nvSpPr>
          <p:cNvPr id="4" name="Slide Number Placeholder 3"/>
          <p:cNvSpPr>
            <a:spLocks noGrp="1"/>
          </p:cNvSpPr>
          <p:nvPr>
            <p:ph type="sldNum" sz="quarter" idx="5"/>
          </p:nvPr>
        </p:nvSpPr>
        <p:spPr/>
        <p:txBody>
          <a:bodyPr/>
          <a:lstStyle/>
          <a:p>
            <a:fld id="{6F878F98-C842-4EB6-8014-D29BBFBA3A8D}" type="slidenum">
              <a:rPr lang="en-US" smtClean="0"/>
              <a:t>14</a:t>
            </a:fld>
            <a:endParaRPr lang="en-US"/>
          </a:p>
        </p:txBody>
      </p:sp>
    </p:spTree>
    <p:extLst>
      <p:ext uri="{BB962C8B-B14F-4D97-AF65-F5344CB8AC3E}">
        <p14:creationId xmlns:p14="http://schemas.microsoft.com/office/powerpoint/2010/main" val="759826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page directory is mapped in the page table. This is unsafe because the user can overwrite the page directory.</a:t>
            </a:r>
          </a:p>
        </p:txBody>
      </p:sp>
      <p:sp>
        <p:nvSpPr>
          <p:cNvPr id="4" name="Slide Number Placeholder 3"/>
          <p:cNvSpPr>
            <a:spLocks noGrp="1"/>
          </p:cNvSpPr>
          <p:nvPr>
            <p:ph type="sldNum" sz="quarter" idx="5"/>
          </p:nvPr>
        </p:nvSpPr>
        <p:spPr/>
        <p:txBody>
          <a:bodyPr/>
          <a:lstStyle/>
          <a:p>
            <a:fld id="{6F878F98-C842-4EB6-8014-D29BBFBA3A8D}" type="slidenum">
              <a:rPr lang="en-US" smtClean="0"/>
              <a:t>15</a:t>
            </a:fld>
            <a:endParaRPr lang="en-US"/>
          </a:p>
        </p:txBody>
      </p:sp>
    </p:spTree>
    <p:extLst>
      <p:ext uri="{BB962C8B-B14F-4D97-AF65-F5344CB8AC3E}">
        <p14:creationId xmlns:p14="http://schemas.microsoft.com/office/powerpoint/2010/main" val="3241948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page directory is mapped in the page table, the user flag is not set. Therefore it is safe.</a:t>
            </a:r>
          </a:p>
        </p:txBody>
      </p:sp>
      <p:sp>
        <p:nvSpPr>
          <p:cNvPr id="4" name="Slide Number Placeholder 3"/>
          <p:cNvSpPr>
            <a:spLocks noGrp="1"/>
          </p:cNvSpPr>
          <p:nvPr>
            <p:ph type="sldNum" sz="quarter" idx="5"/>
          </p:nvPr>
        </p:nvSpPr>
        <p:spPr/>
        <p:txBody>
          <a:bodyPr/>
          <a:lstStyle/>
          <a:p>
            <a:fld id="{6F878F98-C842-4EB6-8014-D29BBFBA3A8D}" type="slidenum">
              <a:rPr lang="en-US" smtClean="0"/>
              <a:t>16</a:t>
            </a:fld>
            <a:endParaRPr lang="en-US"/>
          </a:p>
        </p:txBody>
      </p:sp>
    </p:spTree>
    <p:extLst>
      <p:ext uri="{BB962C8B-B14F-4D97-AF65-F5344CB8AC3E}">
        <p14:creationId xmlns:p14="http://schemas.microsoft.com/office/powerpoint/2010/main" val="1516449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17</a:t>
            </a:fld>
            <a:endParaRPr lang="en-US"/>
          </a:p>
        </p:txBody>
      </p:sp>
    </p:spTree>
    <p:extLst>
      <p:ext uri="{BB962C8B-B14F-4D97-AF65-F5344CB8AC3E}">
        <p14:creationId xmlns:p14="http://schemas.microsoft.com/office/powerpoint/2010/main" val="3647370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18</a:t>
            </a:fld>
            <a:endParaRPr lang="en-US"/>
          </a:p>
        </p:txBody>
      </p:sp>
    </p:spTree>
    <p:extLst>
      <p:ext uri="{BB962C8B-B14F-4D97-AF65-F5344CB8AC3E}">
        <p14:creationId xmlns:p14="http://schemas.microsoft.com/office/powerpoint/2010/main" val="1373999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correct because the page directory of parent and child can’t be the same.</a:t>
            </a:r>
          </a:p>
        </p:txBody>
      </p:sp>
      <p:sp>
        <p:nvSpPr>
          <p:cNvPr id="4" name="Slide Number Placeholder 3"/>
          <p:cNvSpPr>
            <a:spLocks noGrp="1"/>
          </p:cNvSpPr>
          <p:nvPr>
            <p:ph type="sldNum" sz="quarter" idx="5"/>
          </p:nvPr>
        </p:nvSpPr>
        <p:spPr/>
        <p:txBody>
          <a:bodyPr/>
          <a:lstStyle/>
          <a:p>
            <a:fld id="{6F878F98-C842-4EB6-8014-D29BBFBA3A8D}" type="slidenum">
              <a:rPr lang="en-US" smtClean="0"/>
              <a:t>19</a:t>
            </a:fld>
            <a:endParaRPr lang="en-US"/>
          </a:p>
        </p:txBody>
      </p:sp>
    </p:spTree>
    <p:extLst>
      <p:ext uri="{BB962C8B-B14F-4D97-AF65-F5344CB8AC3E}">
        <p14:creationId xmlns:p14="http://schemas.microsoft.com/office/powerpoint/2010/main" val="3793939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2</a:t>
            </a:fld>
            <a:endParaRPr lang="en-US"/>
          </a:p>
        </p:txBody>
      </p:sp>
    </p:spTree>
    <p:extLst>
      <p:ext uri="{BB962C8B-B14F-4D97-AF65-F5344CB8AC3E}">
        <p14:creationId xmlns:p14="http://schemas.microsoft.com/office/powerpoint/2010/main" val="1110406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correct because the page tables and the contents of page tables are different in parent and child.</a:t>
            </a:r>
          </a:p>
        </p:txBody>
      </p:sp>
      <p:sp>
        <p:nvSpPr>
          <p:cNvPr id="4" name="Slide Number Placeholder 3"/>
          <p:cNvSpPr>
            <a:spLocks noGrp="1"/>
          </p:cNvSpPr>
          <p:nvPr>
            <p:ph type="sldNum" sz="quarter" idx="5"/>
          </p:nvPr>
        </p:nvSpPr>
        <p:spPr/>
        <p:txBody>
          <a:bodyPr/>
          <a:lstStyle/>
          <a:p>
            <a:fld id="{6F878F98-C842-4EB6-8014-D29BBFBA3A8D}" type="slidenum">
              <a:rPr lang="en-US" smtClean="0"/>
              <a:t>20</a:t>
            </a:fld>
            <a:endParaRPr lang="en-US"/>
          </a:p>
        </p:txBody>
      </p:sp>
    </p:spTree>
    <p:extLst>
      <p:ext uri="{BB962C8B-B14F-4D97-AF65-F5344CB8AC3E}">
        <p14:creationId xmlns:p14="http://schemas.microsoft.com/office/powerpoint/2010/main" val="212445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21</a:t>
            </a:fld>
            <a:endParaRPr lang="en-US"/>
          </a:p>
        </p:txBody>
      </p:sp>
    </p:spTree>
    <p:extLst>
      <p:ext uri="{BB962C8B-B14F-4D97-AF65-F5344CB8AC3E}">
        <p14:creationId xmlns:p14="http://schemas.microsoft.com/office/powerpoint/2010/main" val="341608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22</a:t>
            </a:fld>
            <a:endParaRPr lang="en-US"/>
          </a:p>
        </p:txBody>
      </p:sp>
    </p:spTree>
    <p:extLst>
      <p:ext uri="{BB962C8B-B14F-4D97-AF65-F5344CB8AC3E}">
        <p14:creationId xmlns:p14="http://schemas.microsoft.com/office/powerpoint/2010/main" val="4288493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23</a:t>
            </a:fld>
            <a:endParaRPr lang="en-US"/>
          </a:p>
        </p:txBody>
      </p:sp>
    </p:spTree>
    <p:extLst>
      <p:ext uri="{BB962C8B-B14F-4D97-AF65-F5344CB8AC3E}">
        <p14:creationId xmlns:p14="http://schemas.microsoft.com/office/powerpoint/2010/main" val="453909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24</a:t>
            </a:fld>
            <a:endParaRPr lang="en-US"/>
          </a:p>
        </p:txBody>
      </p:sp>
    </p:spTree>
    <p:extLst>
      <p:ext uri="{BB962C8B-B14F-4D97-AF65-F5344CB8AC3E}">
        <p14:creationId xmlns:p14="http://schemas.microsoft.com/office/powerpoint/2010/main" val="1832892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25</a:t>
            </a:fld>
            <a:endParaRPr lang="en-US"/>
          </a:p>
        </p:txBody>
      </p:sp>
    </p:spTree>
    <p:extLst>
      <p:ext uri="{BB962C8B-B14F-4D97-AF65-F5344CB8AC3E}">
        <p14:creationId xmlns:p14="http://schemas.microsoft.com/office/powerpoint/2010/main" val="571152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26</a:t>
            </a:fld>
            <a:endParaRPr lang="en-US"/>
          </a:p>
        </p:txBody>
      </p:sp>
    </p:spTree>
    <p:extLst>
      <p:ext uri="{BB962C8B-B14F-4D97-AF65-F5344CB8AC3E}">
        <p14:creationId xmlns:p14="http://schemas.microsoft.com/office/powerpoint/2010/main" val="2411324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27</a:t>
            </a:fld>
            <a:endParaRPr lang="en-US"/>
          </a:p>
        </p:txBody>
      </p:sp>
    </p:spTree>
    <p:extLst>
      <p:ext uri="{BB962C8B-B14F-4D97-AF65-F5344CB8AC3E}">
        <p14:creationId xmlns:p14="http://schemas.microsoft.com/office/powerpoint/2010/main" val="38556348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28</a:t>
            </a:fld>
            <a:endParaRPr lang="en-US"/>
          </a:p>
        </p:txBody>
      </p:sp>
    </p:spTree>
    <p:extLst>
      <p:ext uri="{BB962C8B-B14F-4D97-AF65-F5344CB8AC3E}">
        <p14:creationId xmlns:p14="http://schemas.microsoft.com/office/powerpoint/2010/main" val="1098881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29</a:t>
            </a:fld>
            <a:endParaRPr lang="en-US"/>
          </a:p>
        </p:txBody>
      </p:sp>
    </p:spTree>
    <p:extLst>
      <p:ext uri="{BB962C8B-B14F-4D97-AF65-F5344CB8AC3E}">
        <p14:creationId xmlns:p14="http://schemas.microsoft.com/office/powerpoint/2010/main" val="16568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3</a:t>
            </a:fld>
            <a:endParaRPr lang="en-US"/>
          </a:p>
        </p:txBody>
      </p:sp>
    </p:spTree>
    <p:extLst>
      <p:ext uri="{BB962C8B-B14F-4D97-AF65-F5344CB8AC3E}">
        <p14:creationId xmlns:p14="http://schemas.microsoft.com/office/powerpoint/2010/main" val="22686703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30</a:t>
            </a:fld>
            <a:endParaRPr lang="en-US"/>
          </a:p>
        </p:txBody>
      </p:sp>
    </p:spTree>
    <p:extLst>
      <p:ext uri="{BB962C8B-B14F-4D97-AF65-F5344CB8AC3E}">
        <p14:creationId xmlns:p14="http://schemas.microsoft.com/office/powerpoint/2010/main" val="2504490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31</a:t>
            </a:fld>
            <a:endParaRPr lang="en-US"/>
          </a:p>
        </p:txBody>
      </p:sp>
    </p:spTree>
    <p:extLst>
      <p:ext uri="{BB962C8B-B14F-4D97-AF65-F5344CB8AC3E}">
        <p14:creationId xmlns:p14="http://schemas.microsoft.com/office/powerpoint/2010/main" val="2192146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32</a:t>
            </a:fld>
            <a:endParaRPr lang="en-US"/>
          </a:p>
        </p:txBody>
      </p:sp>
    </p:spTree>
    <p:extLst>
      <p:ext uri="{BB962C8B-B14F-4D97-AF65-F5344CB8AC3E}">
        <p14:creationId xmlns:p14="http://schemas.microsoft.com/office/powerpoint/2010/main" val="23485100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33</a:t>
            </a:fld>
            <a:endParaRPr lang="en-US"/>
          </a:p>
        </p:txBody>
      </p:sp>
    </p:spTree>
    <p:extLst>
      <p:ext uri="{BB962C8B-B14F-4D97-AF65-F5344CB8AC3E}">
        <p14:creationId xmlns:p14="http://schemas.microsoft.com/office/powerpoint/2010/main" val="3635808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34</a:t>
            </a:fld>
            <a:endParaRPr lang="en-US"/>
          </a:p>
        </p:txBody>
      </p:sp>
    </p:spTree>
    <p:extLst>
      <p:ext uri="{BB962C8B-B14F-4D97-AF65-F5344CB8AC3E}">
        <p14:creationId xmlns:p14="http://schemas.microsoft.com/office/powerpoint/2010/main" val="2232030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35</a:t>
            </a:fld>
            <a:endParaRPr lang="en-US"/>
          </a:p>
        </p:txBody>
      </p:sp>
    </p:spTree>
    <p:extLst>
      <p:ext uri="{BB962C8B-B14F-4D97-AF65-F5344CB8AC3E}">
        <p14:creationId xmlns:p14="http://schemas.microsoft.com/office/powerpoint/2010/main" val="671052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36</a:t>
            </a:fld>
            <a:endParaRPr lang="en-US"/>
          </a:p>
        </p:txBody>
      </p:sp>
    </p:spTree>
    <p:extLst>
      <p:ext uri="{BB962C8B-B14F-4D97-AF65-F5344CB8AC3E}">
        <p14:creationId xmlns:p14="http://schemas.microsoft.com/office/powerpoint/2010/main" val="1311416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updating a page table, the software must invalidate the corresponding entry in the TLB.</a:t>
            </a:r>
          </a:p>
        </p:txBody>
      </p:sp>
      <p:sp>
        <p:nvSpPr>
          <p:cNvPr id="4" name="Slide Number Placeholder 3"/>
          <p:cNvSpPr>
            <a:spLocks noGrp="1"/>
          </p:cNvSpPr>
          <p:nvPr>
            <p:ph type="sldNum" sz="quarter" idx="5"/>
          </p:nvPr>
        </p:nvSpPr>
        <p:spPr/>
        <p:txBody>
          <a:bodyPr/>
          <a:lstStyle/>
          <a:p>
            <a:fld id="{6F878F98-C842-4EB6-8014-D29BBFBA3A8D}" type="slidenum">
              <a:rPr lang="en-US" smtClean="0"/>
              <a:t>37</a:t>
            </a:fld>
            <a:endParaRPr lang="en-US"/>
          </a:p>
        </p:txBody>
      </p:sp>
    </p:spTree>
    <p:extLst>
      <p:ext uri="{BB962C8B-B14F-4D97-AF65-F5344CB8AC3E}">
        <p14:creationId xmlns:p14="http://schemas.microsoft.com/office/powerpoint/2010/main" val="3380732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38</a:t>
            </a:fld>
            <a:endParaRPr lang="en-US"/>
          </a:p>
        </p:txBody>
      </p:sp>
    </p:spTree>
    <p:extLst>
      <p:ext uri="{BB962C8B-B14F-4D97-AF65-F5344CB8AC3E}">
        <p14:creationId xmlns:p14="http://schemas.microsoft.com/office/powerpoint/2010/main" val="3256538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39</a:t>
            </a:fld>
            <a:endParaRPr lang="en-US"/>
          </a:p>
        </p:txBody>
      </p:sp>
    </p:spTree>
    <p:extLst>
      <p:ext uri="{BB962C8B-B14F-4D97-AF65-F5344CB8AC3E}">
        <p14:creationId xmlns:p14="http://schemas.microsoft.com/office/powerpoint/2010/main" val="65718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4</a:t>
            </a:fld>
            <a:endParaRPr lang="en-US"/>
          </a:p>
        </p:txBody>
      </p:sp>
    </p:spTree>
    <p:extLst>
      <p:ext uri="{BB962C8B-B14F-4D97-AF65-F5344CB8AC3E}">
        <p14:creationId xmlns:p14="http://schemas.microsoft.com/office/powerpoint/2010/main" val="2866209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40</a:t>
            </a:fld>
            <a:endParaRPr lang="en-US"/>
          </a:p>
        </p:txBody>
      </p:sp>
    </p:spTree>
    <p:extLst>
      <p:ext uri="{BB962C8B-B14F-4D97-AF65-F5344CB8AC3E}">
        <p14:creationId xmlns:p14="http://schemas.microsoft.com/office/powerpoint/2010/main" val="6963193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41</a:t>
            </a:fld>
            <a:endParaRPr lang="en-US"/>
          </a:p>
        </p:txBody>
      </p:sp>
    </p:spTree>
    <p:extLst>
      <p:ext uri="{BB962C8B-B14F-4D97-AF65-F5344CB8AC3E}">
        <p14:creationId xmlns:p14="http://schemas.microsoft.com/office/powerpoint/2010/main" val="11922572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42</a:t>
            </a:fld>
            <a:endParaRPr lang="en-US"/>
          </a:p>
        </p:txBody>
      </p:sp>
    </p:spTree>
    <p:extLst>
      <p:ext uri="{BB962C8B-B14F-4D97-AF65-F5344CB8AC3E}">
        <p14:creationId xmlns:p14="http://schemas.microsoft.com/office/powerpoint/2010/main" val="20865000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43</a:t>
            </a:fld>
            <a:endParaRPr lang="en-US"/>
          </a:p>
        </p:txBody>
      </p:sp>
    </p:spTree>
    <p:extLst>
      <p:ext uri="{BB962C8B-B14F-4D97-AF65-F5344CB8AC3E}">
        <p14:creationId xmlns:p14="http://schemas.microsoft.com/office/powerpoint/2010/main" val="37238987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44</a:t>
            </a:fld>
            <a:endParaRPr lang="en-US"/>
          </a:p>
        </p:txBody>
      </p:sp>
    </p:spTree>
    <p:extLst>
      <p:ext uri="{BB962C8B-B14F-4D97-AF65-F5344CB8AC3E}">
        <p14:creationId xmlns:p14="http://schemas.microsoft.com/office/powerpoint/2010/main" val="3704765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45</a:t>
            </a:fld>
            <a:endParaRPr lang="en-US"/>
          </a:p>
        </p:txBody>
      </p:sp>
    </p:spTree>
    <p:extLst>
      <p:ext uri="{BB962C8B-B14F-4D97-AF65-F5344CB8AC3E}">
        <p14:creationId xmlns:p14="http://schemas.microsoft.com/office/powerpoint/2010/main" val="1292932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46</a:t>
            </a:fld>
            <a:endParaRPr lang="en-US"/>
          </a:p>
        </p:txBody>
      </p:sp>
    </p:spTree>
    <p:extLst>
      <p:ext uri="{BB962C8B-B14F-4D97-AF65-F5344CB8AC3E}">
        <p14:creationId xmlns:p14="http://schemas.microsoft.com/office/powerpoint/2010/main" val="233885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47</a:t>
            </a:fld>
            <a:endParaRPr lang="en-US"/>
          </a:p>
        </p:txBody>
      </p:sp>
    </p:spTree>
    <p:extLst>
      <p:ext uri="{BB962C8B-B14F-4D97-AF65-F5344CB8AC3E}">
        <p14:creationId xmlns:p14="http://schemas.microsoft.com/office/powerpoint/2010/main" val="401412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48</a:t>
            </a:fld>
            <a:endParaRPr lang="en-US"/>
          </a:p>
        </p:txBody>
      </p:sp>
    </p:spTree>
    <p:extLst>
      <p:ext uri="{BB962C8B-B14F-4D97-AF65-F5344CB8AC3E}">
        <p14:creationId xmlns:p14="http://schemas.microsoft.com/office/powerpoint/2010/main" val="1875675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49</a:t>
            </a:fld>
            <a:endParaRPr lang="en-US"/>
          </a:p>
        </p:txBody>
      </p:sp>
    </p:spTree>
    <p:extLst>
      <p:ext uri="{BB962C8B-B14F-4D97-AF65-F5344CB8AC3E}">
        <p14:creationId xmlns:p14="http://schemas.microsoft.com/office/powerpoint/2010/main" val="4142725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virtual addresses in the range 0x80000000 – 0xFFFFFFFF, are reserved for the OS. These pages are protected from the user using the user flag in the page table entry. Some virtual addresses (say x bytes) towards are end of the virtual address space are reserved for the device MMIO. In this example, [0xFFFFFFFF-x, 0xFFFFFFFF] are reserved for MMIO. Physical addresses in the range [0, 0x7FFFFFFF - x] are mapped at the virtual addresses [0x80000000, 0xFFFFFFFF-x]. This scheme makes the address translation (virtual to physical and vice-versa) for kernel addresses straightforward, which can be done merely by an addition/subtraction.</a:t>
            </a:r>
          </a:p>
        </p:txBody>
      </p:sp>
      <p:sp>
        <p:nvSpPr>
          <p:cNvPr id="4" name="Slide Number Placeholder 3"/>
          <p:cNvSpPr>
            <a:spLocks noGrp="1"/>
          </p:cNvSpPr>
          <p:nvPr>
            <p:ph type="sldNum" sz="quarter" idx="5"/>
          </p:nvPr>
        </p:nvSpPr>
        <p:spPr/>
        <p:txBody>
          <a:bodyPr/>
          <a:lstStyle/>
          <a:p>
            <a:fld id="{EF7BF084-8E30-44C6-898A-23EE1AC5912C}" type="slidenum">
              <a:rPr lang="en-US" smtClean="0"/>
              <a:t>5</a:t>
            </a:fld>
            <a:endParaRPr lang="en-US"/>
          </a:p>
        </p:txBody>
      </p:sp>
    </p:spTree>
    <p:extLst>
      <p:ext uri="{BB962C8B-B14F-4D97-AF65-F5344CB8AC3E}">
        <p14:creationId xmlns:p14="http://schemas.microsoft.com/office/powerpoint/2010/main" val="625691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50</a:t>
            </a:fld>
            <a:endParaRPr lang="en-US"/>
          </a:p>
        </p:txBody>
      </p:sp>
    </p:spTree>
    <p:extLst>
      <p:ext uri="{BB962C8B-B14F-4D97-AF65-F5344CB8AC3E}">
        <p14:creationId xmlns:p14="http://schemas.microsoft.com/office/powerpoint/2010/main" val="5540654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51</a:t>
            </a:fld>
            <a:endParaRPr lang="en-US"/>
          </a:p>
        </p:txBody>
      </p:sp>
    </p:spTree>
    <p:extLst>
      <p:ext uri="{BB962C8B-B14F-4D97-AF65-F5344CB8AC3E}">
        <p14:creationId xmlns:p14="http://schemas.microsoft.com/office/powerpoint/2010/main" val="34604886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52</a:t>
            </a:fld>
            <a:endParaRPr lang="en-US"/>
          </a:p>
        </p:txBody>
      </p:sp>
    </p:spTree>
    <p:extLst>
      <p:ext uri="{BB962C8B-B14F-4D97-AF65-F5344CB8AC3E}">
        <p14:creationId xmlns:p14="http://schemas.microsoft.com/office/powerpoint/2010/main" val="36061828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53</a:t>
            </a:fld>
            <a:endParaRPr lang="en-US"/>
          </a:p>
        </p:txBody>
      </p:sp>
    </p:spTree>
    <p:extLst>
      <p:ext uri="{BB962C8B-B14F-4D97-AF65-F5344CB8AC3E}">
        <p14:creationId xmlns:p14="http://schemas.microsoft.com/office/powerpoint/2010/main" val="11102700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54</a:t>
            </a:fld>
            <a:endParaRPr lang="en-US"/>
          </a:p>
        </p:txBody>
      </p:sp>
    </p:spTree>
    <p:extLst>
      <p:ext uri="{BB962C8B-B14F-4D97-AF65-F5344CB8AC3E}">
        <p14:creationId xmlns:p14="http://schemas.microsoft.com/office/powerpoint/2010/main" val="23080070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55</a:t>
            </a:fld>
            <a:endParaRPr lang="en-US"/>
          </a:p>
        </p:txBody>
      </p:sp>
    </p:spTree>
    <p:extLst>
      <p:ext uri="{BB962C8B-B14F-4D97-AF65-F5344CB8AC3E}">
        <p14:creationId xmlns:p14="http://schemas.microsoft.com/office/powerpoint/2010/main" val="25252135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56</a:t>
            </a:fld>
            <a:endParaRPr lang="en-US"/>
          </a:p>
        </p:txBody>
      </p:sp>
    </p:spTree>
    <p:extLst>
      <p:ext uri="{BB962C8B-B14F-4D97-AF65-F5344CB8AC3E}">
        <p14:creationId xmlns:p14="http://schemas.microsoft.com/office/powerpoint/2010/main" val="40827209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57</a:t>
            </a:fld>
            <a:endParaRPr lang="en-US"/>
          </a:p>
        </p:txBody>
      </p:sp>
    </p:spTree>
    <p:extLst>
      <p:ext uri="{BB962C8B-B14F-4D97-AF65-F5344CB8AC3E}">
        <p14:creationId xmlns:p14="http://schemas.microsoft.com/office/powerpoint/2010/main" val="23651101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58</a:t>
            </a:fld>
            <a:endParaRPr lang="en-US"/>
          </a:p>
        </p:txBody>
      </p:sp>
    </p:spTree>
    <p:extLst>
      <p:ext uri="{BB962C8B-B14F-4D97-AF65-F5344CB8AC3E}">
        <p14:creationId xmlns:p14="http://schemas.microsoft.com/office/powerpoint/2010/main" val="263126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59</a:t>
            </a:fld>
            <a:endParaRPr lang="en-US"/>
          </a:p>
        </p:txBody>
      </p:sp>
    </p:spTree>
    <p:extLst>
      <p:ext uri="{BB962C8B-B14F-4D97-AF65-F5344CB8AC3E}">
        <p14:creationId xmlns:p14="http://schemas.microsoft.com/office/powerpoint/2010/main" val="378048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convert a kernel virtual address to the physical address, we just need to subtract 0x80000000 from the kernel virtual address. However, for MMIO pages, this mapping could be different because the MMIO addresses (which are part of physical address space) depends on which devices we are using.</a:t>
            </a:r>
          </a:p>
        </p:txBody>
      </p:sp>
      <p:sp>
        <p:nvSpPr>
          <p:cNvPr id="4" name="Slide Number Placeholder 3"/>
          <p:cNvSpPr>
            <a:spLocks noGrp="1"/>
          </p:cNvSpPr>
          <p:nvPr>
            <p:ph type="sldNum" sz="quarter" idx="5"/>
          </p:nvPr>
        </p:nvSpPr>
        <p:spPr/>
        <p:txBody>
          <a:bodyPr/>
          <a:lstStyle/>
          <a:p>
            <a:fld id="{EF7BF084-8E30-44C6-898A-23EE1AC5912C}" type="slidenum">
              <a:rPr lang="en-US" smtClean="0"/>
              <a:t>6</a:t>
            </a:fld>
            <a:endParaRPr lang="en-US"/>
          </a:p>
        </p:txBody>
      </p:sp>
    </p:spTree>
    <p:extLst>
      <p:ext uri="{BB962C8B-B14F-4D97-AF65-F5344CB8AC3E}">
        <p14:creationId xmlns:p14="http://schemas.microsoft.com/office/powerpoint/2010/main" val="10641238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60</a:t>
            </a:fld>
            <a:endParaRPr lang="en-US"/>
          </a:p>
        </p:txBody>
      </p:sp>
    </p:spTree>
    <p:extLst>
      <p:ext uri="{BB962C8B-B14F-4D97-AF65-F5344CB8AC3E}">
        <p14:creationId xmlns:p14="http://schemas.microsoft.com/office/powerpoint/2010/main" val="35079766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61</a:t>
            </a:fld>
            <a:endParaRPr lang="en-US"/>
          </a:p>
        </p:txBody>
      </p:sp>
    </p:spTree>
    <p:extLst>
      <p:ext uri="{BB962C8B-B14F-4D97-AF65-F5344CB8AC3E}">
        <p14:creationId xmlns:p14="http://schemas.microsoft.com/office/powerpoint/2010/main" val="36958220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62</a:t>
            </a:fld>
            <a:endParaRPr lang="en-US"/>
          </a:p>
        </p:txBody>
      </p:sp>
    </p:spTree>
    <p:extLst>
      <p:ext uri="{BB962C8B-B14F-4D97-AF65-F5344CB8AC3E}">
        <p14:creationId xmlns:p14="http://schemas.microsoft.com/office/powerpoint/2010/main" val="31501569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63</a:t>
            </a:fld>
            <a:endParaRPr lang="en-US"/>
          </a:p>
        </p:txBody>
      </p:sp>
    </p:spTree>
    <p:extLst>
      <p:ext uri="{BB962C8B-B14F-4D97-AF65-F5344CB8AC3E}">
        <p14:creationId xmlns:p14="http://schemas.microsoft.com/office/powerpoint/2010/main" val="11501191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64</a:t>
            </a:fld>
            <a:endParaRPr lang="en-US"/>
          </a:p>
        </p:txBody>
      </p:sp>
    </p:spTree>
    <p:extLst>
      <p:ext uri="{BB962C8B-B14F-4D97-AF65-F5344CB8AC3E}">
        <p14:creationId xmlns:p14="http://schemas.microsoft.com/office/powerpoint/2010/main" val="2428817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routines that we are going to use in our further discussions on page tables. The way we have mapped the physical pages in the kernel virtual address space, the implementations of these routines are very simple, that otherwise, would have very complicated (requires a page table walk). </a:t>
            </a:r>
            <a:r>
              <a:rPr lang="en-US" dirty="0" err="1"/>
              <a:t>alloc_page</a:t>
            </a:r>
            <a:r>
              <a:rPr lang="en-US" dirty="0"/>
              <a:t> routine allocates a physical page (a physical address aligned to 4 KB) and returns the kernel virtual address of that page.</a:t>
            </a:r>
          </a:p>
        </p:txBody>
      </p:sp>
      <p:sp>
        <p:nvSpPr>
          <p:cNvPr id="4" name="Slide Number Placeholder 3"/>
          <p:cNvSpPr>
            <a:spLocks noGrp="1"/>
          </p:cNvSpPr>
          <p:nvPr>
            <p:ph type="sldNum" sz="quarter" idx="5"/>
          </p:nvPr>
        </p:nvSpPr>
        <p:spPr/>
        <p:txBody>
          <a:bodyPr/>
          <a:lstStyle/>
          <a:p>
            <a:fld id="{EF7BF084-8E30-44C6-898A-23EE1AC5912C}" type="slidenum">
              <a:rPr lang="en-US" smtClean="0"/>
              <a:t>7</a:t>
            </a:fld>
            <a:endParaRPr lang="en-US"/>
          </a:p>
        </p:txBody>
      </p:sp>
    </p:spTree>
    <p:extLst>
      <p:ext uri="{BB962C8B-B14F-4D97-AF65-F5344CB8AC3E}">
        <p14:creationId xmlns:p14="http://schemas.microsoft.com/office/powerpoint/2010/main" val="3643363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BF084-8E30-44C6-898A-23EE1AC5912C}" type="slidenum">
              <a:rPr lang="en-US" smtClean="0"/>
              <a:t>8</a:t>
            </a:fld>
            <a:endParaRPr lang="en-US"/>
          </a:p>
        </p:txBody>
      </p:sp>
    </p:spTree>
    <p:extLst>
      <p:ext uri="{BB962C8B-B14F-4D97-AF65-F5344CB8AC3E}">
        <p14:creationId xmlns:p14="http://schemas.microsoft.com/office/powerpoint/2010/main" val="664466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9</a:t>
            </a:fld>
            <a:endParaRPr lang="en-US"/>
          </a:p>
        </p:txBody>
      </p:sp>
    </p:spTree>
    <p:extLst>
      <p:ext uri="{BB962C8B-B14F-4D97-AF65-F5344CB8AC3E}">
        <p14:creationId xmlns:p14="http://schemas.microsoft.com/office/powerpoint/2010/main" val="245086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AB4E-4940-4C20-886A-3829791F2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D027B-CACB-4549-9144-9167107D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7590F-9388-4212-A878-5A296A1275FF}"/>
              </a:ext>
            </a:extLst>
          </p:cNvPr>
          <p:cNvSpPr>
            <a:spLocks noGrp="1"/>
          </p:cNvSpPr>
          <p:nvPr>
            <p:ph type="dt" sz="half" idx="10"/>
          </p:nvPr>
        </p:nvSpPr>
        <p:spPr/>
        <p:txBody>
          <a:bodyPr/>
          <a:lstStyle/>
          <a:p>
            <a:fld id="{1E3BFF52-3707-4B05-ABFF-AA66FBE57B0C}" type="datetimeFigureOut">
              <a:rPr lang="en-US" smtClean="0"/>
              <a:t>2/5/2021</a:t>
            </a:fld>
            <a:endParaRPr lang="en-US"/>
          </a:p>
        </p:txBody>
      </p:sp>
      <p:sp>
        <p:nvSpPr>
          <p:cNvPr id="5" name="Footer Placeholder 4">
            <a:extLst>
              <a:ext uri="{FF2B5EF4-FFF2-40B4-BE49-F238E27FC236}">
                <a16:creationId xmlns:a16="http://schemas.microsoft.com/office/drawing/2014/main" id="{1D3973EE-B00B-49BD-8D69-E3C4B23EF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BF65-B1B0-4717-A1F5-B76194C299C3}"/>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5922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E70E-6651-454F-8AB5-F28BAEAC8F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31B0D-8CA9-477C-A7CD-E8080C1E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DCE74-D1BD-46D5-ACA2-6A753EF9D385}"/>
              </a:ext>
            </a:extLst>
          </p:cNvPr>
          <p:cNvSpPr>
            <a:spLocks noGrp="1"/>
          </p:cNvSpPr>
          <p:nvPr>
            <p:ph type="dt" sz="half" idx="10"/>
          </p:nvPr>
        </p:nvSpPr>
        <p:spPr/>
        <p:txBody>
          <a:bodyPr/>
          <a:lstStyle/>
          <a:p>
            <a:fld id="{1E3BFF52-3707-4B05-ABFF-AA66FBE57B0C}" type="datetimeFigureOut">
              <a:rPr lang="en-US" smtClean="0"/>
              <a:t>2/5/2021</a:t>
            </a:fld>
            <a:endParaRPr lang="en-US"/>
          </a:p>
        </p:txBody>
      </p:sp>
      <p:sp>
        <p:nvSpPr>
          <p:cNvPr id="5" name="Footer Placeholder 4">
            <a:extLst>
              <a:ext uri="{FF2B5EF4-FFF2-40B4-BE49-F238E27FC236}">
                <a16:creationId xmlns:a16="http://schemas.microsoft.com/office/drawing/2014/main" id="{296A670F-3DBF-4608-BB7A-CA9D8D5EF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6960B-DDB0-4260-AD8A-FAE4E6AC2BC7}"/>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55607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B4910-7CFC-488A-B53F-3BAB5D95C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1C9B3-65A2-4D0B-9933-F07546EF9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440A-AB44-48D9-9A8A-E4E9B7735A62}"/>
              </a:ext>
            </a:extLst>
          </p:cNvPr>
          <p:cNvSpPr>
            <a:spLocks noGrp="1"/>
          </p:cNvSpPr>
          <p:nvPr>
            <p:ph type="dt" sz="half" idx="10"/>
          </p:nvPr>
        </p:nvSpPr>
        <p:spPr/>
        <p:txBody>
          <a:bodyPr/>
          <a:lstStyle/>
          <a:p>
            <a:fld id="{1E3BFF52-3707-4B05-ABFF-AA66FBE57B0C}" type="datetimeFigureOut">
              <a:rPr lang="en-US" smtClean="0"/>
              <a:t>2/5/2021</a:t>
            </a:fld>
            <a:endParaRPr lang="en-US"/>
          </a:p>
        </p:txBody>
      </p:sp>
      <p:sp>
        <p:nvSpPr>
          <p:cNvPr id="5" name="Footer Placeholder 4">
            <a:extLst>
              <a:ext uri="{FF2B5EF4-FFF2-40B4-BE49-F238E27FC236}">
                <a16:creationId xmlns:a16="http://schemas.microsoft.com/office/drawing/2014/main" id="{711FC724-D5F2-4ADA-8CE1-690B8F642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BC829-BB48-4327-B0DC-F553321C9161}"/>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54537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6C58-44C6-494C-B50C-B69FBA8DD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0284F-9E82-4317-A0A3-A00DD0363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80E59-FD7F-4C6A-A809-AE3A9046BAA1}"/>
              </a:ext>
            </a:extLst>
          </p:cNvPr>
          <p:cNvSpPr>
            <a:spLocks noGrp="1"/>
          </p:cNvSpPr>
          <p:nvPr>
            <p:ph type="dt" sz="half" idx="10"/>
          </p:nvPr>
        </p:nvSpPr>
        <p:spPr/>
        <p:txBody>
          <a:bodyPr/>
          <a:lstStyle/>
          <a:p>
            <a:fld id="{1E3BFF52-3707-4B05-ABFF-AA66FBE57B0C}" type="datetimeFigureOut">
              <a:rPr lang="en-US" smtClean="0"/>
              <a:t>2/5/2021</a:t>
            </a:fld>
            <a:endParaRPr lang="en-US"/>
          </a:p>
        </p:txBody>
      </p:sp>
      <p:sp>
        <p:nvSpPr>
          <p:cNvPr id="5" name="Footer Placeholder 4">
            <a:extLst>
              <a:ext uri="{FF2B5EF4-FFF2-40B4-BE49-F238E27FC236}">
                <a16:creationId xmlns:a16="http://schemas.microsoft.com/office/drawing/2014/main" id="{5063D4DD-5671-4D3F-9902-07FA665C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840C-9400-4A46-A451-C297D092A7EC}"/>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1242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907-DE48-4944-948B-605B1D910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488FF4-8C9C-4E31-85EB-75A74D805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8BF5D-A843-46C2-A6B5-5A842EEBA93B}"/>
              </a:ext>
            </a:extLst>
          </p:cNvPr>
          <p:cNvSpPr>
            <a:spLocks noGrp="1"/>
          </p:cNvSpPr>
          <p:nvPr>
            <p:ph type="dt" sz="half" idx="10"/>
          </p:nvPr>
        </p:nvSpPr>
        <p:spPr/>
        <p:txBody>
          <a:bodyPr/>
          <a:lstStyle/>
          <a:p>
            <a:fld id="{1E3BFF52-3707-4B05-ABFF-AA66FBE57B0C}" type="datetimeFigureOut">
              <a:rPr lang="en-US" smtClean="0"/>
              <a:t>2/5/2021</a:t>
            </a:fld>
            <a:endParaRPr lang="en-US"/>
          </a:p>
        </p:txBody>
      </p:sp>
      <p:sp>
        <p:nvSpPr>
          <p:cNvPr id="5" name="Footer Placeholder 4">
            <a:extLst>
              <a:ext uri="{FF2B5EF4-FFF2-40B4-BE49-F238E27FC236}">
                <a16:creationId xmlns:a16="http://schemas.microsoft.com/office/drawing/2014/main" id="{C0B97780-FE4A-4619-8716-A3D8F761D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796D0-113F-4A89-BFF8-C173E23C313E}"/>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42474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FF23-7374-4339-A7E3-B049A85CA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B1518-A334-4572-A969-6710C8B7B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CE09B-31F9-4274-9E2E-4F21B0E22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80068-83DE-419D-9776-A6B19E1947C1}"/>
              </a:ext>
            </a:extLst>
          </p:cNvPr>
          <p:cNvSpPr>
            <a:spLocks noGrp="1"/>
          </p:cNvSpPr>
          <p:nvPr>
            <p:ph type="dt" sz="half" idx="10"/>
          </p:nvPr>
        </p:nvSpPr>
        <p:spPr/>
        <p:txBody>
          <a:bodyPr/>
          <a:lstStyle/>
          <a:p>
            <a:fld id="{1E3BFF52-3707-4B05-ABFF-AA66FBE57B0C}" type="datetimeFigureOut">
              <a:rPr lang="en-US" smtClean="0"/>
              <a:t>2/5/2021</a:t>
            </a:fld>
            <a:endParaRPr lang="en-US"/>
          </a:p>
        </p:txBody>
      </p:sp>
      <p:sp>
        <p:nvSpPr>
          <p:cNvPr id="6" name="Footer Placeholder 5">
            <a:extLst>
              <a:ext uri="{FF2B5EF4-FFF2-40B4-BE49-F238E27FC236}">
                <a16:creationId xmlns:a16="http://schemas.microsoft.com/office/drawing/2014/main" id="{14DE3541-F5A3-4845-9EF0-B62BD27F6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A19A0-9D2A-4860-8B7C-CBF4B003D872}"/>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5578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24BE-9CE7-4154-B415-E2367B1A7F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7896F-4CC6-467C-99AF-05EB7A9F9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143C0-32E8-4B12-A261-591C3022D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3E0C4-72FB-4AA7-A36F-DE8C6D408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EC96D-BEC5-46EB-8694-932F0DB17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52768A-7852-4300-9DB6-51A2A93103E3}"/>
              </a:ext>
            </a:extLst>
          </p:cNvPr>
          <p:cNvSpPr>
            <a:spLocks noGrp="1"/>
          </p:cNvSpPr>
          <p:nvPr>
            <p:ph type="dt" sz="half" idx="10"/>
          </p:nvPr>
        </p:nvSpPr>
        <p:spPr/>
        <p:txBody>
          <a:bodyPr/>
          <a:lstStyle/>
          <a:p>
            <a:fld id="{1E3BFF52-3707-4B05-ABFF-AA66FBE57B0C}" type="datetimeFigureOut">
              <a:rPr lang="en-US" smtClean="0"/>
              <a:t>2/5/2021</a:t>
            </a:fld>
            <a:endParaRPr lang="en-US"/>
          </a:p>
        </p:txBody>
      </p:sp>
      <p:sp>
        <p:nvSpPr>
          <p:cNvPr id="8" name="Footer Placeholder 7">
            <a:extLst>
              <a:ext uri="{FF2B5EF4-FFF2-40B4-BE49-F238E27FC236}">
                <a16:creationId xmlns:a16="http://schemas.microsoft.com/office/drawing/2014/main" id="{541C0C67-035D-488C-A6E5-8AFD83077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4AF92-846C-45F7-8133-97C3CC3DFA3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6855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7B9C-0AF8-4C28-AE8E-1D066398A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8DEBA-7A42-4F23-885B-6407CA444EDF}"/>
              </a:ext>
            </a:extLst>
          </p:cNvPr>
          <p:cNvSpPr>
            <a:spLocks noGrp="1"/>
          </p:cNvSpPr>
          <p:nvPr>
            <p:ph type="dt" sz="half" idx="10"/>
          </p:nvPr>
        </p:nvSpPr>
        <p:spPr/>
        <p:txBody>
          <a:bodyPr/>
          <a:lstStyle/>
          <a:p>
            <a:fld id="{1E3BFF52-3707-4B05-ABFF-AA66FBE57B0C}" type="datetimeFigureOut">
              <a:rPr lang="en-US" smtClean="0"/>
              <a:t>2/5/2021</a:t>
            </a:fld>
            <a:endParaRPr lang="en-US"/>
          </a:p>
        </p:txBody>
      </p:sp>
      <p:sp>
        <p:nvSpPr>
          <p:cNvPr id="4" name="Footer Placeholder 3">
            <a:extLst>
              <a:ext uri="{FF2B5EF4-FFF2-40B4-BE49-F238E27FC236}">
                <a16:creationId xmlns:a16="http://schemas.microsoft.com/office/drawing/2014/main" id="{81E95B3E-86A6-40E7-8DE1-1C98787D2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08BD6-7FF6-4F9B-9624-EBD833295B5A}"/>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01032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F79C1-B5CA-4327-9AD8-E7B1DF6CE435}"/>
              </a:ext>
            </a:extLst>
          </p:cNvPr>
          <p:cNvSpPr>
            <a:spLocks noGrp="1"/>
          </p:cNvSpPr>
          <p:nvPr>
            <p:ph type="dt" sz="half" idx="10"/>
          </p:nvPr>
        </p:nvSpPr>
        <p:spPr/>
        <p:txBody>
          <a:bodyPr/>
          <a:lstStyle/>
          <a:p>
            <a:fld id="{1E3BFF52-3707-4B05-ABFF-AA66FBE57B0C}" type="datetimeFigureOut">
              <a:rPr lang="en-US" smtClean="0"/>
              <a:t>2/5/2021</a:t>
            </a:fld>
            <a:endParaRPr lang="en-US"/>
          </a:p>
        </p:txBody>
      </p:sp>
      <p:sp>
        <p:nvSpPr>
          <p:cNvPr id="3" name="Footer Placeholder 2">
            <a:extLst>
              <a:ext uri="{FF2B5EF4-FFF2-40B4-BE49-F238E27FC236}">
                <a16:creationId xmlns:a16="http://schemas.microsoft.com/office/drawing/2014/main" id="{BCEF1424-91B4-458F-B153-449691AE5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448FF-C655-47EC-929D-7ED50980F580}"/>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69279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11E-791C-49A4-B285-2D5F3FFA2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C6273A-3595-48FC-8101-E2FA0B98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B6C16B-1335-4F5D-8814-FD254F074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99F33-B588-47AC-9ABA-C69E4E799C3E}"/>
              </a:ext>
            </a:extLst>
          </p:cNvPr>
          <p:cNvSpPr>
            <a:spLocks noGrp="1"/>
          </p:cNvSpPr>
          <p:nvPr>
            <p:ph type="dt" sz="half" idx="10"/>
          </p:nvPr>
        </p:nvSpPr>
        <p:spPr/>
        <p:txBody>
          <a:bodyPr/>
          <a:lstStyle/>
          <a:p>
            <a:fld id="{1E3BFF52-3707-4B05-ABFF-AA66FBE57B0C}" type="datetimeFigureOut">
              <a:rPr lang="en-US" smtClean="0"/>
              <a:t>2/5/2021</a:t>
            </a:fld>
            <a:endParaRPr lang="en-US"/>
          </a:p>
        </p:txBody>
      </p:sp>
      <p:sp>
        <p:nvSpPr>
          <p:cNvPr id="6" name="Footer Placeholder 5">
            <a:extLst>
              <a:ext uri="{FF2B5EF4-FFF2-40B4-BE49-F238E27FC236}">
                <a16:creationId xmlns:a16="http://schemas.microsoft.com/office/drawing/2014/main" id="{91072659-BBC5-400E-AAEA-49118F606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93BA3-21C8-4D91-B568-1D31A6DB79E5}"/>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9795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4E77-36AD-4762-B1BA-692AEEB5C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14FA7-1441-4219-9B13-143BBFAB4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2DF36-1F12-432E-8ECC-E45E2F0BC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57B40-BCA3-449A-82EE-0B82B7EB6B1F}"/>
              </a:ext>
            </a:extLst>
          </p:cNvPr>
          <p:cNvSpPr>
            <a:spLocks noGrp="1"/>
          </p:cNvSpPr>
          <p:nvPr>
            <p:ph type="dt" sz="half" idx="10"/>
          </p:nvPr>
        </p:nvSpPr>
        <p:spPr/>
        <p:txBody>
          <a:bodyPr/>
          <a:lstStyle/>
          <a:p>
            <a:fld id="{1E3BFF52-3707-4B05-ABFF-AA66FBE57B0C}" type="datetimeFigureOut">
              <a:rPr lang="en-US" smtClean="0"/>
              <a:t>2/5/2021</a:t>
            </a:fld>
            <a:endParaRPr lang="en-US"/>
          </a:p>
        </p:txBody>
      </p:sp>
      <p:sp>
        <p:nvSpPr>
          <p:cNvPr id="6" name="Footer Placeholder 5">
            <a:extLst>
              <a:ext uri="{FF2B5EF4-FFF2-40B4-BE49-F238E27FC236}">
                <a16:creationId xmlns:a16="http://schemas.microsoft.com/office/drawing/2014/main" id="{DCAD86B2-4853-4713-AE1E-2EE6F0875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BA53A-C4A7-4A99-ABC9-D9E421E0AF6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39372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B245D2-C2CF-485B-A55A-8E7A06B3F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847D0E-B043-435A-830D-80C6AB169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551AC-5652-49DC-ADE3-CB61D199D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BFF52-3707-4B05-ABFF-AA66FBE57B0C}" type="datetimeFigureOut">
              <a:rPr lang="en-US" smtClean="0"/>
              <a:t>2/5/2021</a:t>
            </a:fld>
            <a:endParaRPr lang="en-US"/>
          </a:p>
        </p:txBody>
      </p:sp>
      <p:sp>
        <p:nvSpPr>
          <p:cNvPr id="5" name="Footer Placeholder 4">
            <a:extLst>
              <a:ext uri="{FF2B5EF4-FFF2-40B4-BE49-F238E27FC236}">
                <a16:creationId xmlns:a16="http://schemas.microsoft.com/office/drawing/2014/main" id="{500947F6-CE4F-473B-98B1-31486F66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E94CD7-311F-4AEB-BEA3-A469034EE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8B2EE-FC70-4041-B114-715C94EAD516}" type="slidenum">
              <a:rPr lang="en-US" smtClean="0"/>
              <a:t>‹#›</a:t>
            </a:fld>
            <a:endParaRPr lang="en-US"/>
          </a:p>
        </p:txBody>
      </p:sp>
    </p:spTree>
    <p:extLst>
      <p:ext uri="{BB962C8B-B14F-4D97-AF65-F5344CB8AC3E}">
        <p14:creationId xmlns:p14="http://schemas.microsoft.com/office/powerpoint/2010/main" val="1892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46.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8.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9.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55.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56.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0.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374D-75F6-4499-B31E-45D767BBCD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715B633-65DE-4C0D-99F2-307FED5EEA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728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1143000"/>
            <a:ext cx="2852057" cy="369332"/>
          </a:xfrm>
          <a:prstGeom prst="rect">
            <a:avLst/>
          </a:prstGeom>
          <a:noFill/>
        </p:spPr>
        <p:txBody>
          <a:bodyPr wrap="square" rtlCol="0">
            <a:spAutoFit/>
          </a:bodyPr>
          <a:lstStyle/>
          <a:p>
            <a:r>
              <a:rPr lang="en-US" dirty="0"/>
              <a:t>VA = 0x10004000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extLst>
              <p:ext uri="{D42A27DB-BD31-4B8C-83A1-F6EECF244321}">
                <p14:modId xmlns:p14="http://schemas.microsoft.com/office/powerpoint/2010/main" val="2892140331"/>
              </p:ext>
            </p:extLst>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pPr algn="ctr"/>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extLst>
              <p:ext uri="{D42A27DB-BD31-4B8C-83A1-F6EECF244321}">
                <p14:modId xmlns:p14="http://schemas.microsoft.com/office/powerpoint/2010/main" val="2006172987"/>
              </p:ext>
            </p:extLst>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48011778"/>
                  </a:ext>
                </a:extLst>
              </a:tr>
              <a:tr h="424542">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59785286"/>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A301AD-AEDD-4797-B2AE-95FA1BEFDC26}"/>
              </a:ext>
            </a:extLst>
          </p:cNvPr>
          <p:cNvSpPr txBox="1"/>
          <p:nvPr/>
        </p:nvSpPr>
        <p:spPr>
          <a:xfrm>
            <a:off x="317137" y="3307080"/>
            <a:ext cx="1066792" cy="369332"/>
          </a:xfrm>
          <a:prstGeom prst="rect">
            <a:avLst/>
          </a:prstGeom>
          <a:noFill/>
        </p:spPr>
        <p:txBody>
          <a:bodyPr wrap="square" rtlCol="0">
            <a:spAutoFit/>
          </a:bodyPr>
          <a:lstStyle/>
          <a:p>
            <a:r>
              <a:rPr lang="en-US" dirty="0"/>
              <a:t>0x1000</a:t>
            </a:r>
            <a:endParaRPr lang="en-IN" dirty="0"/>
          </a:p>
        </p:txBody>
      </p:sp>
      <p:sp>
        <p:nvSpPr>
          <p:cNvPr id="7" name="TextBox 6">
            <a:extLst>
              <a:ext uri="{FF2B5EF4-FFF2-40B4-BE49-F238E27FC236}">
                <a16:creationId xmlns:a16="http://schemas.microsoft.com/office/drawing/2014/main" id="{2810BE2F-A541-41E5-AB02-371C3A5E2163}"/>
              </a:ext>
            </a:extLst>
          </p:cNvPr>
          <p:cNvSpPr txBox="1"/>
          <p:nvPr/>
        </p:nvSpPr>
        <p:spPr>
          <a:xfrm>
            <a:off x="10322560" y="2446836"/>
            <a:ext cx="141224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Software page walk</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37941719-4FE1-4F61-ABA1-E06C5383D767}"/>
                  </a:ext>
                </a:extLst>
              </p14:cNvPr>
              <p14:cNvContentPartPr/>
              <p14:nvPr/>
            </p14:nvContentPartPr>
            <p14:xfrm>
              <a:off x="438120" y="622440"/>
              <a:ext cx="11747880" cy="6013800"/>
            </p14:xfrm>
          </p:contentPart>
        </mc:Choice>
        <mc:Fallback xmlns="">
          <p:pic>
            <p:nvPicPr>
              <p:cNvPr id="9" name="Ink 8">
                <a:extLst>
                  <a:ext uri="{FF2B5EF4-FFF2-40B4-BE49-F238E27FC236}">
                    <a16:creationId xmlns:a16="http://schemas.microsoft.com/office/drawing/2014/main" id="{37941719-4FE1-4F61-ABA1-E06C5383D767}"/>
                  </a:ext>
                </a:extLst>
              </p:cNvPr>
              <p:cNvPicPr/>
              <p:nvPr/>
            </p:nvPicPr>
            <p:blipFill>
              <a:blip r:embed="rId4"/>
              <a:stretch>
                <a:fillRect/>
              </a:stretch>
            </p:blipFill>
            <p:spPr>
              <a:xfrm>
                <a:off x="428760" y="613080"/>
                <a:ext cx="11766600" cy="6032520"/>
              </a:xfrm>
              <a:prstGeom prst="rect">
                <a:avLst/>
              </a:prstGeom>
            </p:spPr>
          </p:pic>
        </mc:Fallback>
      </mc:AlternateContent>
    </p:spTree>
    <p:extLst>
      <p:ext uri="{BB962C8B-B14F-4D97-AF65-F5344CB8AC3E}">
        <p14:creationId xmlns:p14="http://schemas.microsoft.com/office/powerpoint/2010/main" val="1833101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559F7B-B1BE-4CCB-8D7A-E0DB75D0E6CC}"/>
              </a:ext>
            </a:extLst>
          </p:cNvPr>
          <p:cNvSpPr txBox="1"/>
          <p:nvPr/>
        </p:nvSpPr>
        <p:spPr>
          <a:xfrm>
            <a:off x="1099455" y="391885"/>
            <a:ext cx="9971315" cy="507831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va_to_pa</a:t>
            </a:r>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unsigned cr3 = read_cr3();    // read value in cr3 register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unsigned *pd = (unsigned*)</a:t>
            </a:r>
            <a:r>
              <a:rPr lang="en-US" dirty="0" err="1">
                <a:latin typeface="Arial" panose="020B0604020202020204" pitchFamily="34" charset="0"/>
                <a:cs typeface="Arial" panose="020B0604020202020204" pitchFamily="34" charset="0"/>
              </a:rPr>
              <a:t>pa_to_kva</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page_address</a:t>
            </a:r>
            <a:r>
              <a:rPr lang="en-US" dirty="0">
                <a:latin typeface="Arial" panose="020B0604020202020204" pitchFamily="34" charset="0"/>
                <a:cs typeface="Arial" panose="020B0604020202020204" pitchFamily="34" charset="0"/>
              </a:rPr>
              <a:t>(cr3));      // page directory</a:t>
            </a:r>
          </a:p>
          <a:p>
            <a:r>
              <a:rPr lang="en-US" dirty="0">
                <a:latin typeface="Arial" panose="020B0604020202020204" pitchFamily="34" charset="0"/>
                <a:cs typeface="Arial" panose="020B0604020202020204" pitchFamily="34" charset="0"/>
              </a:rPr>
              <a:t>    unsigned </a:t>
            </a:r>
            <a:r>
              <a:rPr lang="en-US" dirty="0" err="1">
                <a:latin typeface="Arial" panose="020B0604020202020204" pitchFamily="34" charset="0"/>
                <a:cs typeface="Arial" panose="020B0604020202020204" pitchFamily="34" charset="0"/>
              </a:rPr>
              <a:t>pd_idx</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&gt;&gt; 22;                                  // page directory index</a:t>
            </a:r>
          </a:p>
          <a:p>
            <a:r>
              <a:rPr lang="en-US" dirty="0">
                <a:latin typeface="Arial" panose="020B0604020202020204" pitchFamily="34" charset="0"/>
                <a:cs typeface="Arial" panose="020B0604020202020204" pitchFamily="34" charset="0"/>
              </a:rPr>
              <a:t>    unsigned </a:t>
            </a:r>
            <a:r>
              <a:rPr lang="en-US" dirty="0" err="1">
                <a:latin typeface="Arial" panose="020B0604020202020204" pitchFamily="34" charset="0"/>
                <a:cs typeface="Arial" panose="020B0604020202020204" pitchFamily="34" charset="0"/>
              </a:rPr>
              <a:t>pde</a:t>
            </a:r>
            <a:r>
              <a:rPr lang="en-US" dirty="0">
                <a:latin typeface="Arial" panose="020B0604020202020204" pitchFamily="34" charset="0"/>
                <a:cs typeface="Arial" panose="020B0604020202020204" pitchFamily="34" charset="0"/>
              </a:rPr>
              <a:t> = pd[</a:t>
            </a:r>
            <a:r>
              <a:rPr lang="en-US" dirty="0" err="1">
                <a:latin typeface="Arial" panose="020B0604020202020204" pitchFamily="34" charset="0"/>
                <a:cs typeface="Arial" panose="020B0604020202020204" pitchFamily="34" charset="0"/>
              </a:rPr>
              <a:t>pd_idx</a:t>
            </a:r>
            <a:r>
              <a:rPr lang="en-US" dirty="0">
                <a:latin typeface="Arial" panose="020B0604020202020204" pitchFamily="34" charset="0"/>
                <a:cs typeface="Arial" panose="020B0604020202020204" pitchFamily="34" charset="0"/>
              </a:rPr>
              <a:t>];                                    // page directory entry</a:t>
            </a:r>
          </a:p>
          <a:p>
            <a:r>
              <a:rPr lang="en-US" dirty="0">
                <a:latin typeface="Arial" panose="020B0604020202020204" pitchFamily="34" charset="0"/>
                <a:cs typeface="Arial" panose="020B0604020202020204" pitchFamily="34" charset="0"/>
              </a:rPr>
              <a:t>    if (!</a:t>
            </a:r>
            <a:r>
              <a:rPr lang="en-US" dirty="0" err="1">
                <a:latin typeface="Arial" panose="020B0604020202020204" pitchFamily="34" charset="0"/>
                <a:cs typeface="Arial" panose="020B0604020202020204" pitchFamily="34" charset="0"/>
              </a:rPr>
              <a:t>is_valid</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pde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return INVALID_ADDR;</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unsigned *</a:t>
            </a:r>
            <a:r>
              <a:rPr lang="en-US" dirty="0" err="1">
                <a:latin typeface="Arial" panose="020B0604020202020204" pitchFamily="34" charset="0"/>
                <a:cs typeface="Arial" panose="020B0604020202020204" pitchFamily="34" charset="0"/>
              </a:rPr>
              <a:t>pt</a:t>
            </a:r>
            <a:r>
              <a:rPr lang="en-US" dirty="0">
                <a:latin typeface="Arial" panose="020B0604020202020204" pitchFamily="34" charset="0"/>
                <a:cs typeface="Arial" panose="020B0604020202020204" pitchFamily="34" charset="0"/>
              </a:rPr>
              <a:t> = (unsigned*)</a:t>
            </a:r>
            <a:r>
              <a:rPr lang="en-US" dirty="0" err="1">
                <a:latin typeface="Arial" panose="020B0604020202020204" pitchFamily="34" charset="0"/>
                <a:cs typeface="Arial" panose="020B0604020202020204" pitchFamily="34" charset="0"/>
              </a:rPr>
              <a:t>pa_to_kva</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page_address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pde</a:t>
            </a:r>
            <a:r>
              <a:rPr lang="en-US" dirty="0">
                <a:latin typeface="Arial" panose="020B0604020202020204" pitchFamily="34" charset="0"/>
                <a:cs typeface="Arial" panose="020B0604020202020204" pitchFamily="34" charset="0"/>
              </a:rPr>
              <a:t>));   // page table</a:t>
            </a:r>
          </a:p>
          <a:p>
            <a:r>
              <a:rPr lang="en-US" dirty="0">
                <a:latin typeface="Arial" panose="020B0604020202020204" pitchFamily="34" charset="0"/>
                <a:cs typeface="Arial" panose="020B0604020202020204" pitchFamily="34" charset="0"/>
              </a:rPr>
              <a:t>    unsigned </a:t>
            </a:r>
            <a:r>
              <a:rPr lang="en-US" dirty="0" err="1">
                <a:latin typeface="Arial" panose="020B0604020202020204" pitchFamily="34" charset="0"/>
                <a:cs typeface="Arial" panose="020B0604020202020204" pitchFamily="34" charset="0"/>
              </a:rPr>
              <a:t>pt_idx</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&gt;&gt; 12) &amp; 0x3FF;                // page table index</a:t>
            </a:r>
          </a:p>
          <a:p>
            <a:r>
              <a:rPr lang="en-US" dirty="0">
                <a:latin typeface="Arial" panose="020B0604020202020204" pitchFamily="34" charset="0"/>
                <a:cs typeface="Arial" panose="020B0604020202020204" pitchFamily="34" charset="0"/>
              </a:rPr>
              <a:t>    unsigned </a:t>
            </a:r>
            <a:r>
              <a:rPr lang="en-US" dirty="0" err="1">
                <a:latin typeface="Arial" panose="020B0604020202020204" pitchFamily="34" charset="0"/>
                <a:cs typeface="Arial" panose="020B0604020202020204" pitchFamily="34" charset="0"/>
              </a:rPr>
              <a:t>pte</a:t>
            </a:r>
            <a:r>
              <a:rPr lang="en-US" dirty="0">
                <a:latin typeface="Arial" panose="020B0604020202020204" pitchFamily="34" charset="0"/>
                <a:cs typeface="Arial" panose="020B0604020202020204" pitchFamily="34" charset="0"/>
              </a:rPr>
              <a:t> = pd[</a:t>
            </a:r>
            <a:r>
              <a:rPr lang="en-US" dirty="0" err="1">
                <a:latin typeface="Arial" panose="020B0604020202020204" pitchFamily="34" charset="0"/>
                <a:cs typeface="Arial" panose="020B0604020202020204" pitchFamily="34" charset="0"/>
              </a:rPr>
              <a:t>pd_idx</a:t>
            </a:r>
            <a:r>
              <a:rPr lang="en-US" dirty="0">
                <a:latin typeface="Arial" panose="020B0604020202020204" pitchFamily="34" charset="0"/>
                <a:cs typeface="Arial" panose="020B0604020202020204" pitchFamily="34" charset="0"/>
              </a:rPr>
              <a:t>];                                   // page table entry</a:t>
            </a:r>
          </a:p>
          <a:p>
            <a:r>
              <a:rPr lang="en-US" dirty="0">
                <a:latin typeface="Arial" panose="020B0604020202020204" pitchFamily="34" charset="0"/>
                <a:cs typeface="Arial" panose="020B0604020202020204" pitchFamily="34" charset="0"/>
              </a:rPr>
              <a:t>    if (!</a:t>
            </a:r>
            <a:r>
              <a:rPr lang="en-US" dirty="0" err="1">
                <a:latin typeface="Arial" panose="020B0604020202020204" pitchFamily="34" charset="0"/>
                <a:cs typeface="Arial" panose="020B0604020202020204" pitchFamily="34" charset="0"/>
              </a:rPr>
              <a:t>is_valid</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pte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return INVALID_ADDR;</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return (</a:t>
            </a:r>
            <a:r>
              <a:rPr lang="en-US" dirty="0" err="1">
                <a:latin typeface="Arial" panose="020B0604020202020204" pitchFamily="34" charset="0"/>
                <a:cs typeface="Arial" panose="020B0604020202020204" pitchFamily="34" charset="0"/>
              </a:rPr>
              <a:t>page_address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pte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page_offset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 physical address corresponding to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158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B0E9-3B57-4A54-A263-5EBAAB5979BF}"/>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E4DEBF41-9CAE-41D5-8C53-53744EFDAB3F}"/>
              </a:ext>
            </a:extLst>
          </p:cNvPr>
          <p:cNvSpPr>
            <a:spLocks noGrp="1"/>
          </p:cNvSpPr>
          <p:nvPr>
            <p:ph idx="1"/>
          </p:nvPr>
        </p:nvSpPr>
        <p:spPr/>
        <p:txBody>
          <a:bodyPr/>
          <a:lstStyle/>
          <a:p>
            <a:r>
              <a:rPr lang="en-US" dirty="0"/>
              <a:t>Why users cannot modify the page table pages?</a:t>
            </a:r>
          </a:p>
          <a:p>
            <a:pPr lvl="1"/>
            <a:r>
              <a:rPr lang="en-US" dirty="0"/>
              <a:t>page table pages are not mapped corresponding to the user virtual pages</a:t>
            </a:r>
          </a:p>
        </p:txBody>
      </p:sp>
    </p:spTree>
    <p:extLst>
      <p:ext uri="{BB962C8B-B14F-4D97-AF65-F5344CB8AC3E}">
        <p14:creationId xmlns:p14="http://schemas.microsoft.com/office/powerpoint/2010/main" val="320688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r>
                        <a:rPr lang="en-US" dirty="0"/>
                        <a:t>0x40</a:t>
                      </a:r>
                    </a:p>
                  </a:txBody>
                  <a:tcPr/>
                </a:tc>
                <a:tc>
                  <a:txBody>
                    <a:bodyPr/>
                    <a:lstStyle/>
                    <a:p>
                      <a:r>
                        <a:rPr lang="en-US" dirty="0"/>
                        <a:t>0x3</a:t>
                      </a:r>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816428"/>
            <a:ext cx="285205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VA = 0x10003000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0x100007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r>
                        <a:rPr lang="en-US" dirty="0"/>
                        <a:t>0x200007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0x100007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0x700007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0x300007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0x900007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r>
                        <a:rPr lang="en-US" dirty="0"/>
                        <a:t>0x400007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156B99-9493-4C2B-A8C5-30D907D24E41}"/>
              </a:ext>
            </a:extLst>
          </p:cNvPr>
          <p:cNvSpPr txBox="1"/>
          <p:nvPr/>
        </p:nvSpPr>
        <p:spPr>
          <a:xfrm>
            <a:off x="9318171" y="2242457"/>
            <a:ext cx="2133600" cy="646331"/>
          </a:xfrm>
          <a:prstGeom prst="rect">
            <a:avLst/>
          </a:prstGeom>
          <a:noFill/>
        </p:spPr>
        <p:txBody>
          <a:bodyPr wrap="square" rtlCol="0">
            <a:spAutoFit/>
          </a:bodyPr>
          <a:lstStyle/>
          <a:p>
            <a:r>
              <a:rPr lang="en-US" dirty="0"/>
              <a:t>what is wrong with this page table?</a:t>
            </a:r>
          </a:p>
        </p:txBody>
      </p:sp>
      <p:sp>
        <p:nvSpPr>
          <p:cNvPr id="19" name="TextBox 18">
            <a:extLst>
              <a:ext uri="{FF2B5EF4-FFF2-40B4-BE49-F238E27FC236}">
                <a16:creationId xmlns:a16="http://schemas.microsoft.com/office/drawing/2014/main" id="{8FBAC4BD-DC06-4410-B4CF-F44A22C57C17}"/>
              </a:ext>
            </a:extLst>
          </p:cNvPr>
          <p:cNvSpPr txBox="1"/>
          <p:nvPr/>
        </p:nvSpPr>
        <p:spPr>
          <a:xfrm>
            <a:off x="9165771" y="414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B8C813-445E-4187-A1FC-17CBA1DBD4AA}"/>
                  </a:ext>
                </a:extLst>
              </p14:cNvPr>
              <p14:cNvContentPartPr/>
              <p14:nvPr/>
            </p14:nvContentPartPr>
            <p14:xfrm>
              <a:off x="8908920" y="2755800"/>
              <a:ext cx="2502360" cy="2000880"/>
            </p14:xfrm>
          </p:contentPart>
        </mc:Choice>
        <mc:Fallback xmlns="">
          <p:pic>
            <p:nvPicPr>
              <p:cNvPr id="9" name="Ink 8">
                <a:extLst>
                  <a:ext uri="{FF2B5EF4-FFF2-40B4-BE49-F238E27FC236}">
                    <a16:creationId xmlns:a16="http://schemas.microsoft.com/office/drawing/2014/main" id="{1AB8C813-445E-4187-A1FC-17CBA1DBD4AA}"/>
                  </a:ext>
                </a:extLst>
              </p:cNvPr>
              <p:cNvPicPr/>
              <p:nvPr/>
            </p:nvPicPr>
            <p:blipFill>
              <a:blip r:embed="rId4"/>
              <a:stretch>
                <a:fillRect/>
              </a:stretch>
            </p:blipFill>
            <p:spPr>
              <a:xfrm>
                <a:off x="8899560" y="2746440"/>
                <a:ext cx="2521080" cy="2019600"/>
              </a:xfrm>
              <a:prstGeom prst="rect">
                <a:avLst/>
              </a:prstGeom>
            </p:spPr>
          </p:pic>
        </mc:Fallback>
      </mc:AlternateContent>
    </p:spTree>
    <p:extLst>
      <p:ext uri="{BB962C8B-B14F-4D97-AF65-F5344CB8AC3E}">
        <p14:creationId xmlns:p14="http://schemas.microsoft.com/office/powerpoint/2010/main" val="215723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r>
                        <a:rPr lang="en-US" dirty="0"/>
                        <a:t>0x40</a:t>
                      </a:r>
                    </a:p>
                  </a:txBody>
                  <a:tcPr/>
                </a:tc>
                <a:tc>
                  <a:txBody>
                    <a:bodyPr/>
                    <a:lstStyle/>
                    <a:p>
                      <a:r>
                        <a:rPr lang="en-US" dirty="0"/>
                        <a:t>0x3</a:t>
                      </a:r>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816428"/>
            <a:ext cx="285205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VA = 0x10003000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0x100007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extLst>
              <p:ext uri="{D42A27DB-BD31-4B8C-83A1-F6EECF244321}">
                <p14:modId xmlns:p14="http://schemas.microsoft.com/office/powerpoint/2010/main" val="1997215826"/>
              </p:ext>
            </p:extLst>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r>
                        <a:rPr lang="en-US" dirty="0"/>
                        <a:t>0x200007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0x100003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0x700007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0x300007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0x900007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r>
                        <a:rPr lang="en-US" dirty="0"/>
                        <a:t>0x400007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156B99-9493-4C2B-A8C5-30D907D24E41}"/>
              </a:ext>
            </a:extLst>
          </p:cNvPr>
          <p:cNvSpPr txBox="1"/>
          <p:nvPr/>
        </p:nvSpPr>
        <p:spPr>
          <a:xfrm>
            <a:off x="9318171" y="2242457"/>
            <a:ext cx="2133600" cy="646331"/>
          </a:xfrm>
          <a:prstGeom prst="rect">
            <a:avLst/>
          </a:prstGeom>
          <a:noFill/>
        </p:spPr>
        <p:txBody>
          <a:bodyPr wrap="square" rtlCol="0">
            <a:spAutoFit/>
          </a:bodyPr>
          <a:lstStyle/>
          <a:p>
            <a:r>
              <a:rPr lang="en-US" dirty="0"/>
              <a:t>Is it safe to have a page table like this?</a:t>
            </a:r>
          </a:p>
        </p:txBody>
      </p:sp>
      <p:sp>
        <p:nvSpPr>
          <p:cNvPr id="19" name="TextBox 18">
            <a:extLst>
              <a:ext uri="{FF2B5EF4-FFF2-40B4-BE49-F238E27FC236}">
                <a16:creationId xmlns:a16="http://schemas.microsoft.com/office/drawing/2014/main" id="{8FBAC4BD-DC06-4410-B4CF-F44A22C57C17}"/>
              </a:ext>
            </a:extLst>
          </p:cNvPr>
          <p:cNvSpPr txBox="1"/>
          <p:nvPr/>
        </p:nvSpPr>
        <p:spPr>
          <a:xfrm>
            <a:off x="9165771" y="414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90BF5CE2-33C5-4B16-9591-FCC0F8686D57}"/>
                  </a:ext>
                </a:extLst>
              </p14:cNvPr>
              <p14:cNvContentPartPr/>
              <p14:nvPr/>
            </p14:nvContentPartPr>
            <p14:xfrm>
              <a:off x="7746840" y="2857680"/>
              <a:ext cx="3657960" cy="1428840"/>
            </p14:xfrm>
          </p:contentPart>
        </mc:Choice>
        <mc:Fallback xmlns="">
          <p:pic>
            <p:nvPicPr>
              <p:cNvPr id="9" name="Ink 8">
                <a:extLst>
                  <a:ext uri="{FF2B5EF4-FFF2-40B4-BE49-F238E27FC236}">
                    <a16:creationId xmlns:a16="http://schemas.microsoft.com/office/drawing/2014/main" id="{90BF5CE2-33C5-4B16-9591-FCC0F8686D57}"/>
                  </a:ext>
                </a:extLst>
              </p:cNvPr>
              <p:cNvPicPr/>
              <p:nvPr/>
            </p:nvPicPr>
            <p:blipFill>
              <a:blip r:embed="rId4"/>
              <a:stretch>
                <a:fillRect/>
              </a:stretch>
            </p:blipFill>
            <p:spPr>
              <a:xfrm>
                <a:off x="7737480" y="2848320"/>
                <a:ext cx="3676680" cy="1447560"/>
              </a:xfrm>
              <a:prstGeom prst="rect">
                <a:avLst/>
              </a:prstGeom>
            </p:spPr>
          </p:pic>
        </mc:Fallback>
      </mc:AlternateContent>
    </p:spTree>
    <p:extLst>
      <p:ext uri="{BB962C8B-B14F-4D97-AF65-F5344CB8AC3E}">
        <p14:creationId xmlns:p14="http://schemas.microsoft.com/office/powerpoint/2010/main" val="139011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r>
                        <a:rPr lang="en-US" dirty="0"/>
                        <a:t>0x40</a:t>
                      </a:r>
                    </a:p>
                  </a:txBody>
                  <a:tcPr/>
                </a:tc>
                <a:tc>
                  <a:txBody>
                    <a:bodyPr/>
                    <a:lstStyle/>
                    <a:p>
                      <a:r>
                        <a:rPr lang="en-US" dirty="0"/>
                        <a:t>0x3</a:t>
                      </a:r>
                    </a:p>
                  </a:txBody>
                  <a:tcPr/>
                </a:tc>
                <a:extLst>
                  <a:ext uri="{0D108BD9-81ED-4DB2-BD59-A6C34878D82A}">
                    <a16:rowId xmlns:a16="http://schemas.microsoft.com/office/drawing/2014/main" val="3628063515"/>
                  </a:ext>
                </a:extLst>
              </a:tr>
            </a:tbl>
          </a:graphicData>
        </a:graphic>
      </p:graphicFrame>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0x1500007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r>
                        <a:rPr lang="en-US" dirty="0"/>
                        <a:t>0x200007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0x100007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0x700007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0x300007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0x900007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r>
                        <a:rPr lang="en-US" dirty="0"/>
                        <a:t>0x400007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B2839B8-8C2D-449F-A8EF-FDDC6F77836E}"/>
              </a:ext>
            </a:extLst>
          </p:cNvPr>
          <p:cNvSpPr txBox="1"/>
          <p:nvPr/>
        </p:nvSpPr>
        <p:spPr>
          <a:xfrm>
            <a:off x="163286" y="3320140"/>
            <a:ext cx="2122715" cy="369332"/>
          </a:xfrm>
          <a:prstGeom prst="rect">
            <a:avLst/>
          </a:prstGeom>
          <a:noFill/>
        </p:spPr>
        <p:txBody>
          <a:bodyPr wrap="square" rtlCol="0">
            <a:spAutoFit/>
          </a:bodyPr>
          <a:lstStyle/>
          <a:p>
            <a:r>
              <a:rPr lang="en-US" b="1" dirty="0">
                <a:solidFill>
                  <a:srgbClr val="FF0000"/>
                </a:solidFill>
              </a:rPr>
              <a:t>CR3 = 0x100000  </a:t>
            </a:r>
          </a:p>
        </p:txBody>
      </p:sp>
      <p:sp>
        <p:nvSpPr>
          <p:cNvPr id="21" name="TextBox 20">
            <a:extLst>
              <a:ext uri="{FF2B5EF4-FFF2-40B4-BE49-F238E27FC236}">
                <a16:creationId xmlns:a16="http://schemas.microsoft.com/office/drawing/2014/main" id="{8A44D9A1-1EFC-4BB9-A7A0-B66253F38A06}"/>
              </a:ext>
            </a:extLst>
          </p:cNvPr>
          <p:cNvSpPr txBox="1"/>
          <p:nvPr/>
        </p:nvSpPr>
        <p:spPr>
          <a:xfrm>
            <a:off x="8196943" y="816428"/>
            <a:ext cx="285205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VA = 0x10003000</a:t>
            </a:r>
          </a:p>
        </p:txBody>
      </p:sp>
      <p:sp>
        <p:nvSpPr>
          <p:cNvPr id="26" name="TextBox 25">
            <a:extLst>
              <a:ext uri="{FF2B5EF4-FFF2-40B4-BE49-F238E27FC236}">
                <a16:creationId xmlns:a16="http://schemas.microsoft.com/office/drawing/2014/main" id="{31FB2014-13B7-4728-B87C-5F849BE10A22}"/>
              </a:ext>
            </a:extLst>
          </p:cNvPr>
          <p:cNvSpPr txBox="1"/>
          <p:nvPr/>
        </p:nvSpPr>
        <p:spPr>
          <a:xfrm>
            <a:off x="9165771" y="414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22" name="TextBox 21">
            <a:extLst>
              <a:ext uri="{FF2B5EF4-FFF2-40B4-BE49-F238E27FC236}">
                <a16:creationId xmlns:a16="http://schemas.microsoft.com/office/drawing/2014/main" id="{26957B0E-92A6-47CF-8162-CE7B5BDD859B}"/>
              </a:ext>
            </a:extLst>
          </p:cNvPr>
          <p:cNvSpPr txBox="1"/>
          <p:nvPr/>
        </p:nvSpPr>
        <p:spPr>
          <a:xfrm>
            <a:off x="9318171" y="2242457"/>
            <a:ext cx="2133600" cy="646331"/>
          </a:xfrm>
          <a:prstGeom prst="rect">
            <a:avLst/>
          </a:prstGeom>
          <a:noFill/>
        </p:spPr>
        <p:txBody>
          <a:bodyPr wrap="square" rtlCol="0">
            <a:spAutoFit/>
          </a:bodyPr>
          <a:lstStyle/>
          <a:p>
            <a:r>
              <a:rPr lang="en-US" dirty="0"/>
              <a:t>Is it safe to have a page table like this?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904A01E-9A0C-4CCC-8818-63B7C7AABC9C}"/>
                  </a:ext>
                </a:extLst>
              </p14:cNvPr>
              <p14:cNvContentPartPr/>
              <p14:nvPr/>
            </p14:nvContentPartPr>
            <p14:xfrm>
              <a:off x="1060560" y="2908440"/>
              <a:ext cx="7067880" cy="781200"/>
            </p14:xfrm>
          </p:contentPart>
        </mc:Choice>
        <mc:Fallback xmlns="">
          <p:pic>
            <p:nvPicPr>
              <p:cNvPr id="5" name="Ink 4">
                <a:extLst>
                  <a:ext uri="{FF2B5EF4-FFF2-40B4-BE49-F238E27FC236}">
                    <a16:creationId xmlns:a16="http://schemas.microsoft.com/office/drawing/2014/main" id="{4904A01E-9A0C-4CCC-8818-63B7C7AABC9C}"/>
                  </a:ext>
                </a:extLst>
              </p:cNvPr>
              <p:cNvPicPr/>
              <p:nvPr/>
            </p:nvPicPr>
            <p:blipFill>
              <a:blip r:embed="rId4"/>
              <a:stretch>
                <a:fillRect/>
              </a:stretch>
            </p:blipFill>
            <p:spPr>
              <a:xfrm>
                <a:off x="1051200" y="2899080"/>
                <a:ext cx="7086600" cy="799920"/>
              </a:xfrm>
              <a:prstGeom prst="rect">
                <a:avLst/>
              </a:prstGeom>
            </p:spPr>
          </p:pic>
        </mc:Fallback>
      </mc:AlternateContent>
    </p:spTree>
    <p:extLst>
      <p:ext uri="{BB962C8B-B14F-4D97-AF65-F5344CB8AC3E}">
        <p14:creationId xmlns:p14="http://schemas.microsoft.com/office/powerpoint/2010/main" val="271368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r>
                        <a:rPr lang="en-US" dirty="0"/>
                        <a:t>0x40</a:t>
                      </a:r>
                    </a:p>
                  </a:txBody>
                  <a:tcPr/>
                </a:tc>
                <a:tc>
                  <a:txBody>
                    <a:bodyPr/>
                    <a:lstStyle/>
                    <a:p>
                      <a:r>
                        <a:rPr lang="en-US" dirty="0"/>
                        <a:t>0x3</a:t>
                      </a:r>
                    </a:p>
                  </a:txBody>
                  <a:tcPr/>
                </a:tc>
                <a:extLst>
                  <a:ext uri="{0D108BD9-81ED-4DB2-BD59-A6C34878D82A}">
                    <a16:rowId xmlns:a16="http://schemas.microsoft.com/office/drawing/2014/main" val="3628063515"/>
                  </a:ext>
                </a:extLst>
              </a:tr>
            </a:tbl>
          </a:graphicData>
        </a:graphic>
      </p:graphicFrame>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0x1500007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r>
                        <a:rPr lang="en-US" dirty="0"/>
                        <a:t>0x200007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a:t>0x100003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0x700007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0x300007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0x900007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r>
                        <a:rPr lang="en-US" dirty="0"/>
                        <a:t>0x400007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B2839B8-8C2D-449F-A8EF-FDDC6F77836E}"/>
              </a:ext>
            </a:extLst>
          </p:cNvPr>
          <p:cNvSpPr txBox="1"/>
          <p:nvPr/>
        </p:nvSpPr>
        <p:spPr>
          <a:xfrm>
            <a:off x="163286" y="3320140"/>
            <a:ext cx="2122715" cy="369332"/>
          </a:xfrm>
          <a:prstGeom prst="rect">
            <a:avLst/>
          </a:prstGeom>
          <a:noFill/>
        </p:spPr>
        <p:txBody>
          <a:bodyPr wrap="square" rtlCol="0">
            <a:spAutoFit/>
          </a:bodyPr>
          <a:lstStyle/>
          <a:p>
            <a:r>
              <a:rPr lang="en-US" b="1" dirty="0">
                <a:solidFill>
                  <a:srgbClr val="FF0000"/>
                </a:solidFill>
              </a:rPr>
              <a:t>CR3 = 0x100000 </a:t>
            </a:r>
          </a:p>
        </p:txBody>
      </p:sp>
      <p:sp>
        <p:nvSpPr>
          <p:cNvPr id="21" name="TextBox 20">
            <a:extLst>
              <a:ext uri="{FF2B5EF4-FFF2-40B4-BE49-F238E27FC236}">
                <a16:creationId xmlns:a16="http://schemas.microsoft.com/office/drawing/2014/main" id="{8A44D9A1-1EFC-4BB9-A7A0-B66253F38A06}"/>
              </a:ext>
            </a:extLst>
          </p:cNvPr>
          <p:cNvSpPr txBox="1"/>
          <p:nvPr/>
        </p:nvSpPr>
        <p:spPr>
          <a:xfrm>
            <a:off x="8196943" y="816428"/>
            <a:ext cx="285205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VA = 0x10003000</a:t>
            </a:r>
          </a:p>
        </p:txBody>
      </p:sp>
      <p:sp>
        <p:nvSpPr>
          <p:cNvPr id="26" name="TextBox 25">
            <a:extLst>
              <a:ext uri="{FF2B5EF4-FFF2-40B4-BE49-F238E27FC236}">
                <a16:creationId xmlns:a16="http://schemas.microsoft.com/office/drawing/2014/main" id="{31FB2014-13B7-4728-B87C-5F849BE10A22}"/>
              </a:ext>
            </a:extLst>
          </p:cNvPr>
          <p:cNvSpPr txBox="1"/>
          <p:nvPr/>
        </p:nvSpPr>
        <p:spPr>
          <a:xfrm>
            <a:off x="9165771" y="414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22" name="TextBox 21">
            <a:extLst>
              <a:ext uri="{FF2B5EF4-FFF2-40B4-BE49-F238E27FC236}">
                <a16:creationId xmlns:a16="http://schemas.microsoft.com/office/drawing/2014/main" id="{26957B0E-92A6-47CF-8162-CE7B5BDD859B}"/>
              </a:ext>
            </a:extLst>
          </p:cNvPr>
          <p:cNvSpPr txBox="1"/>
          <p:nvPr/>
        </p:nvSpPr>
        <p:spPr>
          <a:xfrm>
            <a:off x="9318171" y="2242457"/>
            <a:ext cx="2133600" cy="646331"/>
          </a:xfrm>
          <a:prstGeom prst="rect">
            <a:avLst/>
          </a:prstGeom>
          <a:noFill/>
        </p:spPr>
        <p:txBody>
          <a:bodyPr wrap="square" rtlCol="0">
            <a:spAutoFit/>
          </a:bodyPr>
          <a:lstStyle/>
          <a:p>
            <a:r>
              <a:rPr lang="en-US" dirty="0"/>
              <a:t>Is it safe to have a page table like this?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70A11F8-4282-46F3-A69F-B6CB030AB567}"/>
                  </a:ext>
                </a:extLst>
              </p14:cNvPr>
              <p14:cNvContentPartPr/>
              <p14:nvPr/>
            </p14:nvContentPartPr>
            <p14:xfrm>
              <a:off x="7670880" y="2990880"/>
              <a:ext cx="146160" cy="6840"/>
            </p14:xfrm>
          </p:contentPart>
        </mc:Choice>
        <mc:Fallback xmlns="">
          <p:pic>
            <p:nvPicPr>
              <p:cNvPr id="5" name="Ink 4">
                <a:extLst>
                  <a:ext uri="{FF2B5EF4-FFF2-40B4-BE49-F238E27FC236}">
                    <a16:creationId xmlns:a16="http://schemas.microsoft.com/office/drawing/2014/main" id="{F70A11F8-4282-46F3-A69F-B6CB030AB567}"/>
                  </a:ext>
                </a:extLst>
              </p:cNvPr>
              <p:cNvPicPr/>
              <p:nvPr/>
            </p:nvPicPr>
            <p:blipFill>
              <a:blip r:embed="rId4"/>
              <a:stretch>
                <a:fillRect/>
              </a:stretch>
            </p:blipFill>
            <p:spPr>
              <a:xfrm>
                <a:off x="7661520" y="2981520"/>
                <a:ext cx="164880" cy="25560"/>
              </a:xfrm>
              <a:prstGeom prst="rect">
                <a:avLst/>
              </a:prstGeom>
            </p:spPr>
          </p:pic>
        </mc:Fallback>
      </mc:AlternateContent>
    </p:spTree>
    <p:extLst>
      <p:ext uri="{BB962C8B-B14F-4D97-AF65-F5344CB8AC3E}">
        <p14:creationId xmlns:p14="http://schemas.microsoft.com/office/powerpoint/2010/main" val="3916516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1BA0-D46E-4768-AD3A-19CBC62B1347}"/>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8CFD963B-3744-4AAC-8A23-47CCC2F1D1A6}"/>
              </a:ext>
            </a:extLst>
          </p:cNvPr>
          <p:cNvSpPr>
            <a:spLocks noGrp="1"/>
          </p:cNvSpPr>
          <p:nvPr>
            <p:ph idx="1"/>
          </p:nvPr>
        </p:nvSpPr>
        <p:spPr/>
        <p:txBody>
          <a:bodyPr/>
          <a:lstStyle/>
          <a:p>
            <a:r>
              <a:rPr lang="en-US" dirty="0"/>
              <a:t>On fork system call, the OS creates a new page table for the child process</a:t>
            </a:r>
          </a:p>
          <a:p>
            <a:endParaRPr lang="en-US" dirty="0"/>
          </a:p>
          <a:p>
            <a:r>
              <a:rPr lang="en-US" dirty="0"/>
              <a:t>The entire memory of a parent process is copied to the child process</a:t>
            </a:r>
          </a:p>
          <a:p>
            <a:pPr lvl="1"/>
            <a:r>
              <a:rPr lang="en-US" dirty="0"/>
              <a:t>need to allocate the same number of physical pages for the child as parent</a:t>
            </a:r>
          </a:p>
        </p:txBody>
      </p:sp>
    </p:spTree>
    <p:extLst>
      <p:ext uri="{BB962C8B-B14F-4D97-AF65-F5344CB8AC3E}">
        <p14:creationId xmlns:p14="http://schemas.microsoft.com/office/powerpoint/2010/main" val="2474031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Before fork</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PARENT</a:t>
            </a:r>
          </a:p>
        </p:txBody>
      </p:sp>
      <p:sp>
        <p:nvSpPr>
          <p:cNvPr id="11" name="TextBox 10">
            <a:extLst>
              <a:ext uri="{FF2B5EF4-FFF2-40B4-BE49-F238E27FC236}">
                <a16:creationId xmlns:a16="http://schemas.microsoft.com/office/drawing/2014/main" id="{90498109-94A3-45FE-8307-A40BD8DB0048}"/>
              </a:ext>
            </a:extLst>
          </p:cNvPr>
          <p:cNvSpPr txBox="1"/>
          <p:nvPr/>
        </p:nvSpPr>
        <p:spPr>
          <a:xfrm>
            <a:off x="5889172" y="555174"/>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B7F87A3-4DE6-44B3-BA95-CD383EB6673F}"/>
                  </a:ext>
                </a:extLst>
              </p14:cNvPr>
              <p14:cNvContentPartPr/>
              <p14:nvPr/>
            </p14:nvContentPartPr>
            <p14:xfrm>
              <a:off x="3137040" y="5880240"/>
              <a:ext cx="165240" cy="12960"/>
            </p14:xfrm>
          </p:contentPart>
        </mc:Choice>
        <mc:Fallback xmlns="">
          <p:pic>
            <p:nvPicPr>
              <p:cNvPr id="3" name="Ink 2">
                <a:extLst>
                  <a:ext uri="{FF2B5EF4-FFF2-40B4-BE49-F238E27FC236}">
                    <a16:creationId xmlns:a16="http://schemas.microsoft.com/office/drawing/2014/main" id="{8B7F87A3-4DE6-44B3-BA95-CD383EB6673F}"/>
                  </a:ext>
                </a:extLst>
              </p:cNvPr>
              <p:cNvPicPr/>
              <p:nvPr/>
            </p:nvPicPr>
            <p:blipFill>
              <a:blip r:embed="rId4"/>
              <a:stretch>
                <a:fillRect/>
              </a:stretch>
            </p:blipFill>
            <p:spPr>
              <a:xfrm>
                <a:off x="3127680" y="5870880"/>
                <a:ext cx="183960" cy="31680"/>
              </a:xfrm>
              <a:prstGeom prst="rect">
                <a:avLst/>
              </a:prstGeom>
            </p:spPr>
          </p:pic>
        </mc:Fallback>
      </mc:AlternateContent>
    </p:spTree>
    <p:extLst>
      <p:ext uri="{BB962C8B-B14F-4D97-AF65-F5344CB8AC3E}">
        <p14:creationId xmlns:p14="http://schemas.microsoft.com/office/powerpoint/2010/main" val="3939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After fork</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nvGraphicFramePr>
        <p:xfrm>
          <a:off x="7260771" y="249282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nvGraphicFramePr>
        <p:xfrm>
          <a:off x="9699168" y="1785256"/>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7151918" y="1785262"/>
            <a:ext cx="2122715" cy="646331"/>
          </a:xfrm>
          <a:prstGeom prst="rect">
            <a:avLst/>
          </a:prstGeom>
          <a:noFill/>
        </p:spPr>
        <p:txBody>
          <a:bodyPr wrap="square" rtlCol="0">
            <a:spAutoFit/>
          </a:bodyPr>
          <a:lstStyle/>
          <a:p>
            <a:r>
              <a:rPr lang="en-US" dirty="0"/>
              <a:t>page directory</a:t>
            </a:r>
          </a:p>
          <a:p>
            <a:r>
              <a:rPr lang="en-US" dirty="0"/>
              <a:t>0x80001000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9851567" y="10994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8610599" y="2046514"/>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8403770" y="6259285"/>
            <a:ext cx="2253343" cy="369332"/>
          </a:xfrm>
          <a:prstGeom prst="rect">
            <a:avLst/>
          </a:prstGeom>
          <a:noFill/>
        </p:spPr>
        <p:txBody>
          <a:bodyPr wrap="square" rtlCol="0">
            <a:spAutoFit/>
          </a:bodyPr>
          <a:lstStyle/>
          <a:p>
            <a:r>
              <a:rPr lang="en-US" dirty="0"/>
              <a:t>CHILD</a:t>
            </a:r>
          </a:p>
        </p:txBody>
      </p:sp>
      <p:sp>
        <p:nvSpPr>
          <p:cNvPr id="3" name="TextBox 2">
            <a:extLst>
              <a:ext uri="{FF2B5EF4-FFF2-40B4-BE49-F238E27FC236}">
                <a16:creationId xmlns:a16="http://schemas.microsoft.com/office/drawing/2014/main" id="{C2E5AA5A-9F2C-44BC-B0FB-F99A446B8529}"/>
              </a:ext>
            </a:extLst>
          </p:cNvPr>
          <p:cNvSpPr txBox="1"/>
          <p:nvPr/>
        </p:nvSpPr>
        <p:spPr>
          <a:xfrm>
            <a:off x="4082143" y="5758538"/>
            <a:ext cx="2579914" cy="461665"/>
          </a:xfrm>
          <a:prstGeom prst="rect">
            <a:avLst/>
          </a:prstGeom>
          <a:noFill/>
        </p:spPr>
        <p:txBody>
          <a:bodyPr wrap="square" rtlCol="0">
            <a:spAutoFit/>
          </a:bodyPr>
          <a:lstStyle/>
          <a:p>
            <a:r>
              <a:rPr lang="en-US" sz="2400" dirty="0"/>
              <a:t>Is this correct?</a:t>
            </a:r>
          </a:p>
        </p:txBody>
      </p:sp>
      <p:sp>
        <p:nvSpPr>
          <p:cNvPr id="18" name="TextBox 17">
            <a:extLst>
              <a:ext uri="{FF2B5EF4-FFF2-40B4-BE49-F238E27FC236}">
                <a16:creationId xmlns:a16="http://schemas.microsoft.com/office/drawing/2014/main" id="{2F2FF599-E5C6-43EA-8E04-B56E34DECA23}"/>
              </a:ext>
            </a:extLst>
          </p:cNvPr>
          <p:cNvSpPr txBox="1"/>
          <p:nvPr/>
        </p:nvSpPr>
        <p:spPr>
          <a:xfrm>
            <a:off x="5551715" y="33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Tree>
    <p:extLst>
      <p:ext uri="{BB962C8B-B14F-4D97-AF65-F5344CB8AC3E}">
        <p14:creationId xmlns:p14="http://schemas.microsoft.com/office/powerpoint/2010/main" val="276407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149B-764E-42D0-9799-2C8F0775D642}"/>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E4C81B98-F258-4D8A-9242-04C4D81FD2AC}"/>
              </a:ext>
            </a:extLst>
          </p:cNvPr>
          <p:cNvSpPr>
            <a:spLocks noGrp="1"/>
          </p:cNvSpPr>
          <p:nvPr>
            <p:ph idx="1"/>
          </p:nvPr>
        </p:nvSpPr>
        <p:spPr/>
        <p:txBody>
          <a:bodyPr/>
          <a:lstStyle/>
          <a:p>
            <a:r>
              <a:rPr lang="en-US" dirty="0"/>
              <a:t>Page tables</a:t>
            </a:r>
          </a:p>
          <a:p>
            <a:r>
              <a:rPr lang="en-US" dirty="0"/>
              <a:t>Demand paging</a:t>
            </a:r>
          </a:p>
          <a:p>
            <a:r>
              <a:rPr lang="en-US" dirty="0"/>
              <a:t>Exokernel</a:t>
            </a:r>
          </a:p>
          <a:p>
            <a:endParaRPr lang="en-US" dirty="0"/>
          </a:p>
          <a:p>
            <a:endParaRPr lang="en-IN" dirty="0"/>
          </a:p>
        </p:txBody>
      </p:sp>
    </p:spTree>
    <p:extLst>
      <p:ext uri="{BB962C8B-B14F-4D97-AF65-F5344CB8AC3E}">
        <p14:creationId xmlns:p14="http://schemas.microsoft.com/office/powerpoint/2010/main" val="185454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After fork</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nvGraphicFramePr>
        <p:xfrm>
          <a:off x="7260771" y="249282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nvGraphicFramePr>
        <p:xfrm>
          <a:off x="9699168" y="1785256"/>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7151918" y="1785262"/>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9851567" y="1099462"/>
            <a:ext cx="2122715" cy="646331"/>
          </a:xfrm>
          <a:prstGeom prst="rect">
            <a:avLst/>
          </a:prstGeom>
          <a:noFill/>
        </p:spPr>
        <p:txBody>
          <a:bodyPr wrap="square" rtlCol="0">
            <a:spAutoFit/>
          </a:bodyPr>
          <a:lstStyle/>
          <a:p>
            <a:r>
              <a:rPr lang="en-US" dirty="0"/>
              <a:t>page table</a:t>
            </a:r>
          </a:p>
          <a:p>
            <a:r>
              <a:rPr lang="en-US" dirty="0"/>
              <a:t>0x80020000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8610599" y="2046514"/>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8403770" y="6259285"/>
            <a:ext cx="2253343" cy="369332"/>
          </a:xfrm>
          <a:prstGeom prst="rect">
            <a:avLst/>
          </a:prstGeom>
          <a:noFill/>
        </p:spPr>
        <p:txBody>
          <a:bodyPr wrap="square" rtlCol="0">
            <a:spAutoFit/>
          </a:bodyPr>
          <a:lstStyle/>
          <a:p>
            <a:r>
              <a:rPr lang="en-US" dirty="0"/>
              <a:t>CHILD</a:t>
            </a:r>
          </a:p>
        </p:txBody>
      </p:sp>
      <p:sp>
        <p:nvSpPr>
          <p:cNvPr id="3" name="TextBox 2">
            <a:extLst>
              <a:ext uri="{FF2B5EF4-FFF2-40B4-BE49-F238E27FC236}">
                <a16:creationId xmlns:a16="http://schemas.microsoft.com/office/drawing/2014/main" id="{C2E5AA5A-9F2C-44BC-B0FB-F99A446B8529}"/>
              </a:ext>
            </a:extLst>
          </p:cNvPr>
          <p:cNvSpPr txBox="1"/>
          <p:nvPr/>
        </p:nvSpPr>
        <p:spPr>
          <a:xfrm>
            <a:off x="4082143" y="5758538"/>
            <a:ext cx="2579914" cy="461665"/>
          </a:xfrm>
          <a:prstGeom prst="rect">
            <a:avLst/>
          </a:prstGeom>
          <a:noFill/>
        </p:spPr>
        <p:txBody>
          <a:bodyPr wrap="square" rtlCol="0">
            <a:spAutoFit/>
          </a:bodyPr>
          <a:lstStyle/>
          <a:p>
            <a:r>
              <a:rPr lang="en-US" sz="2400" dirty="0"/>
              <a:t>Is this correct?</a:t>
            </a:r>
          </a:p>
        </p:txBody>
      </p:sp>
      <p:sp>
        <p:nvSpPr>
          <p:cNvPr id="18" name="TextBox 17">
            <a:extLst>
              <a:ext uri="{FF2B5EF4-FFF2-40B4-BE49-F238E27FC236}">
                <a16:creationId xmlns:a16="http://schemas.microsoft.com/office/drawing/2014/main" id="{5BC67FF7-E116-40D0-8F1F-1B6503B80A78}"/>
              </a:ext>
            </a:extLst>
          </p:cNvPr>
          <p:cNvSpPr txBox="1"/>
          <p:nvPr/>
        </p:nvSpPr>
        <p:spPr>
          <a:xfrm>
            <a:off x="5551715" y="3265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95AE337-5F4F-4570-9183-462D55B36997}"/>
                  </a:ext>
                </a:extLst>
              </p14:cNvPr>
              <p14:cNvContentPartPr/>
              <p14:nvPr/>
            </p14:nvContentPartPr>
            <p14:xfrm>
              <a:off x="4260960" y="1974960"/>
              <a:ext cx="6705720" cy="571680"/>
            </p14:xfrm>
          </p:contentPart>
        </mc:Choice>
        <mc:Fallback xmlns="">
          <p:pic>
            <p:nvPicPr>
              <p:cNvPr id="4" name="Ink 3">
                <a:extLst>
                  <a:ext uri="{FF2B5EF4-FFF2-40B4-BE49-F238E27FC236}">
                    <a16:creationId xmlns:a16="http://schemas.microsoft.com/office/drawing/2014/main" id="{C95AE337-5F4F-4570-9183-462D55B36997}"/>
                  </a:ext>
                </a:extLst>
              </p:cNvPr>
              <p:cNvPicPr/>
              <p:nvPr/>
            </p:nvPicPr>
            <p:blipFill>
              <a:blip r:embed="rId4"/>
              <a:stretch>
                <a:fillRect/>
              </a:stretch>
            </p:blipFill>
            <p:spPr>
              <a:xfrm>
                <a:off x="4251600" y="1965600"/>
                <a:ext cx="6724440" cy="590400"/>
              </a:xfrm>
              <a:prstGeom prst="rect">
                <a:avLst/>
              </a:prstGeom>
            </p:spPr>
          </p:pic>
        </mc:Fallback>
      </mc:AlternateContent>
    </p:spTree>
    <p:extLst>
      <p:ext uri="{BB962C8B-B14F-4D97-AF65-F5344CB8AC3E}">
        <p14:creationId xmlns:p14="http://schemas.microsoft.com/office/powerpoint/2010/main" val="119876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0120-D0CD-4F5B-ACF5-428347C055FD}"/>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4E5BEEA0-D473-4926-9F30-C6BA885A2745}"/>
              </a:ext>
            </a:extLst>
          </p:cNvPr>
          <p:cNvSpPr>
            <a:spLocks noGrp="1"/>
          </p:cNvSpPr>
          <p:nvPr>
            <p:ph idx="1"/>
          </p:nvPr>
        </p:nvSpPr>
        <p:spPr/>
        <p:txBody>
          <a:bodyPr/>
          <a:lstStyle/>
          <a:p>
            <a:r>
              <a:rPr lang="en-US" dirty="0"/>
              <a:t>Why a parent and the child can’t use the same page table?</a:t>
            </a:r>
          </a:p>
          <a:p>
            <a:pPr lvl="1"/>
            <a:r>
              <a:rPr lang="en-US" dirty="0"/>
              <a:t>Because parent and child are different processes</a:t>
            </a:r>
          </a:p>
          <a:p>
            <a:pPr lvl="1"/>
            <a:r>
              <a:rPr lang="en-US" dirty="0"/>
              <a:t>They have different address spaces</a:t>
            </a:r>
          </a:p>
        </p:txBody>
      </p:sp>
    </p:spTree>
    <p:extLst>
      <p:ext uri="{BB962C8B-B14F-4D97-AF65-F5344CB8AC3E}">
        <p14:creationId xmlns:p14="http://schemas.microsoft.com/office/powerpoint/2010/main" val="511419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4C23-1371-449A-8B31-0D54830C7134}"/>
              </a:ext>
            </a:extLst>
          </p:cNvPr>
          <p:cNvSpPr>
            <a:spLocks noGrp="1"/>
          </p:cNvSpPr>
          <p:nvPr>
            <p:ph type="title"/>
          </p:nvPr>
        </p:nvSpPr>
        <p:spPr/>
        <p:txBody>
          <a:bodyPr/>
          <a:lstStyle/>
          <a:p>
            <a:r>
              <a:rPr lang="en-US" dirty="0"/>
              <a:t>Two dimensional page tables</a:t>
            </a:r>
          </a:p>
        </p:txBody>
      </p:sp>
      <p:sp>
        <p:nvSpPr>
          <p:cNvPr id="3" name="Content Placeholder 2">
            <a:extLst>
              <a:ext uri="{FF2B5EF4-FFF2-40B4-BE49-F238E27FC236}">
                <a16:creationId xmlns:a16="http://schemas.microsoft.com/office/drawing/2014/main" id="{D5E7117F-4E6F-45D0-B9A4-20F90C744C2B}"/>
              </a:ext>
            </a:extLst>
          </p:cNvPr>
          <p:cNvSpPr>
            <a:spLocks noGrp="1"/>
          </p:cNvSpPr>
          <p:nvPr>
            <p:ph idx="1"/>
          </p:nvPr>
        </p:nvSpPr>
        <p:spPr/>
        <p:txBody>
          <a:bodyPr/>
          <a:lstStyle/>
          <a:p>
            <a:r>
              <a:rPr lang="en-US" dirty="0"/>
              <a:t>What is the downside of two-dimensional page tables</a:t>
            </a:r>
          </a:p>
          <a:p>
            <a:pPr lvl="1"/>
            <a:r>
              <a:rPr lang="en-US" dirty="0"/>
              <a:t>two extra memory references for each memory access</a:t>
            </a:r>
          </a:p>
        </p:txBody>
      </p:sp>
    </p:spTree>
    <p:extLst>
      <p:ext uri="{BB962C8B-B14F-4D97-AF65-F5344CB8AC3E}">
        <p14:creationId xmlns:p14="http://schemas.microsoft.com/office/powerpoint/2010/main" val="4119641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F879-C431-4BF1-896F-B1DD73DCBAC4}"/>
              </a:ext>
            </a:extLst>
          </p:cNvPr>
          <p:cNvSpPr>
            <a:spLocks noGrp="1"/>
          </p:cNvSpPr>
          <p:nvPr>
            <p:ph type="title"/>
          </p:nvPr>
        </p:nvSpPr>
        <p:spPr/>
        <p:txBody>
          <a:bodyPr/>
          <a:lstStyle/>
          <a:p>
            <a:r>
              <a:rPr lang="en-US" dirty="0"/>
              <a:t>Translation lookaside buffer(TLB)</a:t>
            </a:r>
          </a:p>
        </p:txBody>
      </p:sp>
      <p:sp>
        <p:nvSpPr>
          <p:cNvPr id="3" name="Content Placeholder 2">
            <a:extLst>
              <a:ext uri="{FF2B5EF4-FFF2-40B4-BE49-F238E27FC236}">
                <a16:creationId xmlns:a16="http://schemas.microsoft.com/office/drawing/2014/main" id="{3ECAF714-73A3-4038-A267-A6E5B6427F7A}"/>
              </a:ext>
            </a:extLst>
          </p:cNvPr>
          <p:cNvSpPr>
            <a:spLocks noGrp="1"/>
          </p:cNvSpPr>
          <p:nvPr>
            <p:ph idx="1"/>
          </p:nvPr>
        </p:nvSpPr>
        <p:spPr/>
        <p:txBody>
          <a:bodyPr>
            <a:normAutofit/>
          </a:bodyPr>
          <a:lstStyle/>
          <a:p>
            <a:r>
              <a:rPr lang="en-US" dirty="0"/>
              <a:t>Per core, TLB is designed to reduce the number of page table accesses</a:t>
            </a:r>
          </a:p>
          <a:p>
            <a:endParaRPr lang="en-US" dirty="0"/>
          </a:p>
          <a:p>
            <a:r>
              <a:rPr lang="en-US" dirty="0"/>
              <a:t>Accesses to TLB are very fast</a:t>
            </a:r>
          </a:p>
          <a:p>
            <a:endParaRPr lang="en-US" dirty="0"/>
          </a:p>
          <a:p>
            <a:r>
              <a:rPr lang="en-US" dirty="0"/>
              <a:t>TLB caches the VPN-PPN entries</a:t>
            </a:r>
          </a:p>
          <a:p>
            <a:endParaRPr lang="en-US" dirty="0"/>
          </a:p>
          <a:p>
            <a:r>
              <a:rPr lang="en-US" dirty="0"/>
              <a:t>TLB is very small (typically 512 entries)</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D353908-8774-41A9-9ADD-CF40A75FF721}"/>
                  </a:ext>
                </a:extLst>
              </p14:cNvPr>
              <p14:cNvContentPartPr/>
              <p14:nvPr/>
            </p14:nvContentPartPr>
            <p14:xfrm>
              <a:off x="3397320" y="4299120"/>
              <a:ext cx="2705400" cy="1162080"/>
            </p14:xfrm>
          </p:contentPart>
        </mc:Choice>
        <mc:Fallback xmlns="">
          <p:pic>
            <p:nvPicPr>
              <p:cNvPr id="4" name="Ink 3">
                <a:extLst>
                  <a:ext uri="{FF2B5EF4-FFF2-40B4-BE49-F238E27FC236}">
                    <a16:creationId xmlns:a16="http://schemas.microsoft.com/office/drawing/2014/main" id="{2D353908-8774-41A9-9ADD-CF40A75FF721}"/>
                  </a:ext>
                </a:extLst>
              </p:cNvPr>
              <p:cNvPicPr/>
              <p:nvPr/>
            </p:nvPicPr>
            <p:blipFill>
              <a:blip r:embed="rId4"/>
              <a:stretch>
                <a:fillRect/>
              </a:stretch>
            </p:blipFill>
            <p:spPr>
              <a:xfrm>
                <a:off x="3387960" y="4289760"/>
                <a:ext cx="2724120" cy="1180800"/>
              </a:xfrm>
              <a:prstGeom prst="rect">
                <a:avLst/>
              </a:prstGeom>
            </p:spPr>
          </p:pic>
        </mc:Fallback>
      </mc:AlternateContent>
    </p:spTree>
    <p:extLst>
      <p:ext uri="{BB962C8B-B14F-4D97-AF65-F5344CB8AC3E}">
        <p14:creationId xmlns:p14="http://schemas.microsoft.com/office/powerpoint/2010/main" val="984042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CCEF-802E-4FCF-BA52-2A41CEA2FD97}"/>
              </a:ext>
            </a:extLst>
          </p:cNvPr>
          <p:cNvSpPr>
            <a:spLocks noGrp="1"/>
          </p:cNvSpPr>
          <p:nvPr>
            <p:ph type="title"/>
          </p:nvPr>
        </p:nvSpPr>
        <p:spPr/>
        <p:txBody>
          <a:bodyPr/>
          <a:lstStyle/>
          <a:p>
            <a:r>
              <a:rPr lang="en-US" dirty="0"/>
              <a:t>TLB</a:t>
            </a:r>
          </a:p>
        </p:txBody>
      </p:sp>
      <p:sp>
        <p:nvSpPr>
          <p:cNvPr id="3" name="Content Placeholder 2">
            <a:extLst>
              <a:ext uri="{FF2B5EF4-FFF2-40B4-BE49-F238E27FC236}">
                <a16:creationId xmlns:a16="http://schemas.microsoft.com/office/drawing/2014/main" id="{9AB295BC-785D-4D15-81B4-F69814FF3230}"/>
              </a:ext>
            </a:extLst>
          </p:cNvPr>
          <p:cNvSpPr>
            <a:spLocks noGrp="1"/>
          </p:cNvSpPr>
          <p:nvPr>
            <p:ph idx="1"/>
          </p:nvPr>
        </p:nvSpPr>
        <p:spPr/>
        <p:txBody>
          <a:bodyPr/>
          <a:lstStyle/>
          <a:p>
            <a:r>
              <a:rPr lang="en-US" dirty="0"/>
              <a:t>Before walking the page table, the hardware first checks if the VPN is present in the TLB</a:t>
            </a:r>
          </a:p>
          <a:p>
            <a:pPr lvl="1"/>
            <a:r>
              <a:rPr lang="en-US" dirty="0"/>
              <a:t>if yes, the hardware uses the corresponding entry for the address translation</a:t>
            </a:r>
          </a:p>
          <a:p>
            <a:pPr lvl="2"/>
            <a:r>
              <a:rPr lang="en-US" dirty="0"/>
              <a:t>also called TLB hit</a:t>
            </a:r>
          </a:p>
          <a:p>
            <a:pPr lvl="1"/>
            <a:r>
              <a:rPr lang="en-US" dirty="0"/>
              <a:t>otherwise, the hardware walks the page table for address translation</a:t>
            </a:r>
          </a:p>
          <a:p>
            <a:pPr lvl="2"/>
            <a:r>
              <a:rPr lang="en-US" dirty="0"/>
              <a:t>TLB miss</a:t>
            </a:r>
          </a:p>
          <a:p>
            <a:pPr lvl="2"/>
            <a:endParaRPr lang="en-US" dirty="0"/>
          </a:p>
          <a:p>
            <a:r>
              <a:rPr lang="en-US" dirty="0"/>
              <a:t>For most applications, TLB hit rate is greater than 99.9%</a:t>
            </a:r>
          </a:p>
          <a:p>
            <a:pPr lvl="1"/>
            <a:r>
              <a:rPr lang="en-US" dirty="0"/>
              <a:t>TLB makes page tables practical</a:t>
            </a:r>
          </a:p>
          <a:p>
            <a:pPr lvl="1"/>
            <a:r>
              <a:rPr lang="en-US" dirty="0"/>
              <a:t>no severe impact on performance</a:t>
            </a:r>
          </a:p>
          <a:p>
            <a:endParaRPr lang="en-US" dirty="0"/>
          </a:p>
        </p:txBody>
      </p:sp>
    </p:spTree>
    <p:extLst>
      <p:ext uri="{BB962C8B-B14F-4D97-AF65-F5344CB8AC3E}">
        <p14:creationId xmlns:p14="http://schemas.microsoft.com/office/powerpoint/2010/main" val="2527968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6901544"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5" name="Content Placeholder 3">
            <a:extLst>
              <a:ext uri="{FF2B5EF4-FFF2-40B4-BE49-F238E27FC236}">
                <a16:creationId xmlns:a16="http://schemas.microsoft.com/office/drawing/2014/main" id="{4E6901F9-52D6-4662-ABAF-7A2887F2BC96}"/>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16" name="TextBox 15">
            <a:extLst>
              <a:ext uri="{FF2B5EF4-FFF2-40B4-BE49-F238E27FC236}">
                <a16:creationId xmlns:a16="http://schemas.microsoft.com/office/drawing/2014/main" id="{CE0FB969-7F93-4D8A-8472-6392C81B4FB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Tree>
    <p:extLst>
      <p:ext uri="{BB962C8B-B14F-4D97-AF65-F5344CB8AC3E}">
        <p14:creationId xmlns:p14="http://schemas.microsoft.com/office/powerpoint/2010/main" val="3395762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6901544"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4191001"/>
            <a:ext cx="2939144" cy="923330"/>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p:txBody>
      </p:sp>
      <p:graphicFrame>
        <p:nvGraphicFramePr>
          <p:cNvPr id="15" name="Table 14">
            <a:extLst>
              <a:ext uri="{FF2B5EF4-FFF2-40B4-BE49-F238E27FC236}">
                <a16:creationId xmlns:a16="http://schemas.microsoft.com/office/drawing/2014/main" id="{290A519F-9D23-4F9D-A53D-613FDE65701F}"/>
              </a:ext>
            </a:extLst>
          </p:cNvPr>
          <p:cNvGraphicFramePr>
            <a:graphicFrameLocks noGrp="1"/>
          </p:cNvGraphicFramePr>
          <p:nvPr/>
        </p:nvGraphicFramePr>
        <p:xfrm>
          <a:off x="1012372" y="2525485"/>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D60AE026-C877-479E-94A4-3919D1D72FBE}"/>
              </a:ext>
            </a:extLst>
          </p:cNvPr>
          <p:cNvGraphicFramePr>
            <a:graphicFrameLocks noGrp="1"/>
          </p:cNvGraphicFramePr>
          <p:nvPr/>
        </p:nvGraphicFramePr>
        <p:xfrm>
          <a:off x="3450769" y="1817914"/>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81B6DDF-AD89-4843-8E17-8F113C3AD832}"/>
                  </a:ext>
                </a:extLst>
              </p14:cNvPr>
              <p14:cNvContentPartPr/>
              <p14:nvPr/>
            </p14:nvContentPartPr>
            <p14:xfrm>
              <a:off x="3765600" y="2146320"/>
              <a:ext cx="6972480" cy="2991240"/>
            </p14:xfrm>
          </p:contentPart>
        </mc:Choice>
        <mc:Fallback xmlns="">
          <p:pic>
            <p:nvPicPr>
              <p:cNvPr id="5" name="Ink 4">
                <a:extLst>
                  <a:ext uri="{FF2B5EF4-FFF2-40B4-BE49-F238E27FC236}">
                    <a16:creationId xmlns:a16="http://schemas.microsoft.com/office/drawing/2014/main" id="{381B6DDF-AD89-4843-8E17-8F113C3AD832}"/>
                  </a:ext>
                </a:extLst>
              </p:cNvPr>
              <p:cNvPicPr/>
              <p:nvPr/>
            </p:nvPicPr>
            <p:blipFill>
              <a:blip r:embed="rId4"/>
              <a:stretch>
                <a:fillRect/>
              </a:stretch>
            </p:blipFill>
            <p:spPr>
              <a:xfrm>
                <a:off x="3756240" y="2136960"/>
                <a:ext cx="6991200" cy="3009960"/>
              </a:xfrm>
              <a:prstGeom prst="rect">
                <a:avLst/>
              </a:prstGeom>
            </p:spPr>
          </p:pic>
        </mc:Fallback>
      </mc:AlternateContent>
    </p:spTree>
    <p:extLst>
      <p:ext uri="{BB962C8B-B14F-4D97-AF65-F5344CB8AC3E}">
        <p14:creationId xmlns:p14="http://schemas.microsoft.com/office/powerpoint/2010/main" val="1982492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6901544"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4191001"/>
            <a:ext cx="2939144" cy="1200329"/>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p:txBody>
      </p:sp>
      <p:graphicFrame>
        <p:nvGraphicFramePr>
          <p:cNvPr id="15" name="Table 14">
            <a:extLst>
              <a:ext uri="{FF2B5EF4-FFF2-40B4-BE49-F238E27FC236}">
                <a16:creationId xmlns:a16="http://schemas.microsoft.com/office/drawing/2014/main" id="{CFFBB335-5EAF-44D2-8EB0-181D2F753F75}"/>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144F69E5-9817-4130-80EF-BCCD7B4E4A12}"/>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5CDCB88-D13A-4DC7-A09D-4A75386328FD}"/>
                  </a:ext>
                </a:extLst>
              </p14:cNvPr>
              <p14:cNvContentPartPr/>
              <p14:nvPr/>
            </p14:nvContentPartPr>
            <p14:xfrm>
              <a:off x="10306080" y="4641840"/>
              <a:ext cx="360" cy="360"/>
            </p14:xfrm>
          </p:contentPart>
        </mc:Choice>
        <mc:Fallback xmlns="">
          <p:pic>
            <p:nvPicPr>
              <p:cNvPr id="5" name="Ink 4">
                <a:extLst>
                  <a:ext uri="{FF2B5EF4-FFF2-40B4-BE49-F238E27FC236}">
                    <a16:creationId xmlns:a16="http://schemas.microsoft.com/office/drawing/2014/main" id="{E5CDCB88-D13A-4DC7-A09D-4A75386328FD}"/>
                  </a:ext>
                </a:extLst>
              </p:cNvPr>
              <p:cNvPicPr/>
              <p:nvPr/>
            </p:nvPicPr>
            <p:blipFill>
              <a:blip r:embed="rId4"/>
              <a:stretch>
                <a:fillRect/>
              </a:stretch>
            </p:blipFill>
            <p:spPr>
              <a:xfrm>
                <a:off x="10296720" y="4632480"/>
                <a:ext cx="19080" cy="19080"/>
              </a:xfrm>
              <a:prstGeom prst="rect">
                <a:avLst/>
              </a:prstGeom>
            </p:spPr>
          </p:pic>
        </mc:Fallback>
      </mc:AlternateContent>
    </p:spTree>
    <p:extLst>
      <p:ext uri="{BB962C8B-B14F-4D97-AF65-F5344CB8AC3E}">
        <p14:creationId xmlns:p14="http://schemas.microsoft.com/office/powerpoint/2010/main" val="48234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1796142"/>
            <a:ext cx="2939144" cy="2031325"/>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p:txBody>
      </p:sp>
      <p:graphicFrame>
        <p:nvGraphicFramePr>
          <p:cNvPr id="15" name="Table 14">
            <a:extLst>
              <a:ext uri="{FF2B5EF4-FFF2-40B4-BE49-F238E27FC236}">
                <a16:creationId xmlns:a16="http://schemas.microsoft.com/office/drawing/2014/main" id="{6B798E2F-A75F-454A-BA81-137980730D0F}"/>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74681004-24E1-4A86-8803-7484BD1EBF1D}"/>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99950A0-BA70-4238-A30E-5D0ADE558F2C}"/>
                  </a:ext>
                </a:extLst>
              </p14:cNvPr>
              <p14:cNvContentPartPr/>
              <p14:nvPr/>
            </p14:nvContentPartPr>
            <p14:xfrm>
              <a:off x="4451400" y="2870280"/>
              <a:ext cx="368640" cy="38520"/>
            </p14:xfrm>
          </p:contentPart>
        </mc:Choice>
        <mc:Fallback xmlns="">
          <p:pic>
            <p:nvPicPr>
              <p:cNvPr id="5" name="Ink 4">
                <a:extLst>
                  <a:ext uri="{FF2B5EF4-FFF2-40B4-BE49-F238E27FC236}">
                    <a16:creationId xmlns:a16="http://schemas.microsoft.com/office/drawing/2014/main" id="{D99950A0-BA70-4238-A30E-5D0ADE558F2C}"/>
                  </a:ext>
                </a:extLst>
              </p:cNvPr>
              <p:cNvPicPr/>
              <p:nvPr/>
            </p:nvPicPr>
            <p:blipFill>
              <a:blip r:embed="rId4"/>
              <a:stretch>
                <a:fillRect/>
              </a:stretch>
            </p:blipFill>
            <p:spPr>
              <a:xfrm>
                <a:off x="4442040" y="2860920"/>
                <a:ext cx="387360" cy="57240"/>
              </a:xfrm>
              <a:prstGeom prst="rect">
                <a:avLst/>
              </a:prstGeom>
            </p:spPr>
          </p:pic>
        </mc:Fallback>
      </mc:AlternateContent>
    </p:spTree>
    <p:extLst>
      <p:ext uri="{BB962C8B-B14F-4D97-AF65-F5344CB8AC3E}">
        <p14:creationId xmlns:p14="http://schemas.microsoft.com/office/powerpoint/2010/main" val="432226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1796142"/>
            <a:ext cx="2939144" cy="2308324"/>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p:txBody>
      </p:sp>
      <p:graphicFrame>
        <p:nvGraphicFramePr>
          <p:cNvPr id="15" name="Table 14">
            <a:extLst>
              <a:ext uri="{FF2B5EF4-FFF2-40B4-BE49-F238E27FC236}">
                <a16:creationId xmlns:a16="http://schemas.microsoft.com/office/drawing/2014/main" id="{CEF33325-2854-4550-8A5B-BF40D4FA9A5B}"/>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E671716E-668D-423A-BC7F-6F42406415CD}"/>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Tree>
    <p:extLst>
      <p:ext uri="{BB962C8B-B14F-4D97-AF65-F5344CB8AC3E}">
        <p14:creationId xmlns:p14="http://schemas.microsoft.com/office/powerpoint/2010/main" val="264073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A56-70D3-454A-A5DC-5780FDB328B3}"/>
              </a:ext>
            </a:extLst>
          </p:cNvPr>
          <p:cNvSpPr>
            <a:spLocks noGrp="1"/>
          </p:cNvSpPr>
          <p:nvPr>
            <p:ph type="title"/>
          </p:nvPr>
        </p:nvSpPr>
        <p:spPr/>
        <p:txBody>
          <a:bodyPr/>
          <a:lstStyle/>
          <a:p>
            <a:r>
              <a:rPr lang="en-US" dirty="0"/>
              <a:t>Process address space</a:t>
            </a:r>
          </a:p>
        </p:txBody>
      </p:sp>
      <p:sp>
        <p:nvSpPr>
          <p:cNvPr id="3" name="Content Placeholder 2">
            <a:extLst>
              <a:ext uri="{FF2B5EF4-FFF2-40B4-BE49-F238E27FC236}">
                <a16:creationId xmlns:a16="http://schemas.microsoft.com/office/drawing/2014/main" id="{2E1C5992-F35F-4E74-880A-3F7D93609F76}"/>
              </a:ext>
            </a:extLst>
          </p:cNvPr>
          <p:cNvSpPr>
            <a:spLocks noGrp="1"/>
          </p:cNvSpPr>
          <p:nvPr>
            <p:ph idx="1"/>
          </p:nvPr>
        </p:nvSpPr>
        <p:spPr>
          <a:xfrm>
            <a:off x="838200" y="1825625"/>
            <a:ext cx="6487886" cy="4351338"/>
          </a:xfrm>
        </p:spPr>
        <p:txBody>
          <a:bodyPr>
            <a:normAutofit/>
          </a:bodyPr>
          <a:lstStyle/>
          <a:p>
            <a:r>
              <a:rPr lang="en-US" dirty="0"/>
              <a:t>Most OSes reserve some space for the kernel in the process address space</a:t>
            </a:r>
          </a:p>
          <a:p>
            <a:pPr lvl="1"/>
            <a:r>
              <a:rPr lang="en-US" dirty="0"/>
              <a:t>xv6 reserves 0x80000000 - 0xFFFFFFFF for the kernel</a:t>
            </a:r>
          </a:p>
          <a:p>
            <a:pPr lvl="1"/>
            <a:r>
              <a:rPr lang="en-US" dirty="0"/>
              <a:t>Linux reserves 0xC0000000 – 0xFFFFFFFF for the kernel</a:t>
            </a:r>
          </a:p>
          <a:p>
            <a:pPr lvl="1"/>
            <a:r>
              <a:rPr lang="en-US" dirty="0"/>
              <a:t>Windows also does something similar</a:t>
            </a:r>
          </a:p>
          <a:p>
            <a:pPr lvl="1"/>
            <a:endParaRPr lang="en-US" dirty="0"/>
          </a:p>
        </p:txBody>
      </p:sp>
      <p:sp>
        <p:nvSpPr>
          <p:cNvPr id="4" name="Rectangle 3">
            <a:extLst>
              <a:ext uri="{FF2B5EF4-FFF2-40B4-BE49-F238E27FC236}">
                <a16:creationId xmlns:a16="http://schemas.microsoft.com/office/drawing/2014/main" id="{1374EF3E-53A4-4BAC-B828-B5DBD83C66B8}"/>
              </a:ext>
            </a:extLst>
          </p:cNvPr>
          <p:cNvSpPr/>
          <p:nvPr/>
        </p:nvSpPr>
        <p:spPr>
          <a:xfrm>
            <a:off x="8719457" y="1825625"/>
            <a:ext cx="21444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BECE39-36A6-4813-A928-91073EC4D876}"/>
              </a:ext>
            </a:extLst>
          </p:cNvPr>
          <p:cNvSpPr txBox="1"/>
          <p:nvPr/>
        </p:nvSpPr>
        <p:spPr>
          <a:xfrm>
            <a:off x="7326086" y="3864429"/>
            <a:ext cx="1415143" cy="369332"/>
          </a:xfrm>
          <a:prstGeom prst="rect">
            <a:avLst/>
          </a:prstGeom>
          <a:noFill/>
        </p:spPr>
        <p:txBody>
          <a:bodyPr wrap="square" rtlCol="0">
            <a:spAutoFit/>
          </a:bodyPr>
          <a:lstStyle/>
          <a:p>
            <a:r>
              <a:rPr lang="en-US" dirty="0"/>
              <a:t>0x80000000</a:t>
            </a:r>
          </a:p>
        </p:txBody>
      </p:sp>
      <p:sp>
        <p:nvSpPr>
          <p:cNvPr id="6" name="Rectangle 5">
            <a:extLst>
              <a:ext uri="{FF2B5EF4-FFF2-40B4-BE49-F238E27FC236}">
                <a16:creationId xmlns:a16="http://schemas.microsoft.com/office/drawing/2014/main" id="{684FC8AC-FA58-40C2-AB3D-80B66BF0FD41}"/>
              </a:ext>
            </a:extLst>
          </p:cNvPr>
          <p:cNvSpPr/>
          <p:nvPr/>
        </p:nvSpPr>
        <p:spPr>
          <a:xfrm>
            <a:off x="8719457" y="4027714"/>
            <a:ext cx="2144486" cy="21492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C31134-3AC7-4069-99C0-EC831FD240BA}"/>
              </a:ext>
            </a:extLst>
          </p:cNvPr>
          <p:cNvSpPr txBox="1"/>
          <p:nvPr/>
        </p:nvSpPr>
        <p:spPr>
          <a:xfrm>
            <a:off x="7413171" y="5900058"/>
            <a:ext cx="1415143" cy="369332"/>
          </a:xfrm>
          <a:prstGeom prst="rect">
            <a:avLst/>
          </a:prstGeom>
          <a:noFill/>
        </p:spPr>
        <p:txBody>
          <a:bodyPr wrap="square" rtlCol="0">
            <a:spAutoFit/>
          </a:bodyPr>
          <a:lstStyle/>
          <a:p>
            <a:r>
              <a:rPr lang="en-US" dirty="0"/>
              <a:t>0xFFFFFFFF</a:t>
            </a:r>
          </a:p>
        </p:txBody>
      </p:sp>
      <p:sp>
        <p:nvSpPr>
          <p:cNvPr id="8" name="TextBox 7">
            <a:extLst>
              <a:ext uri="{FF2B5EF4-FFF2-40B4-BE49-F238E27FC236}">
                <a16:creationId xmlns:a16="http://schemas.microsoft.com/office/drawing/2014/main" id="{39D6BE91-7CD1-4DDD-A18B-F1B0B0181D71}"/>
              </a:ext>
            </a:extLst>
          </p:cNvPr>
          <p:cNvSpPr txBox="1"/>
          <p:nvPr/>
        </p:nvSpPr>
        <p:spPr>
          <a:xfrm>
            <a:off x="8305800" y="1665516"/>
            <a:ext cx="1415143" cy="369332"/>
          </a:xfrm>
          <a:prstGeom prst="rect">
            <a:avLst/>
          </a:prstGeom>
          <a:noFill/>
        </p:spPr>
        <p:txBody>
          <a:bodyPr wrap="square" rtlCol="0">
            <a:spAutoFit/>
          </a:bodyPr>
          <a:lstStyle/>
          <a:p>
            <a:r>
              <a:rPr lang="en-US" dirty="0"/>
              <a:t>0</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AE051527-C14E-4E26-B73A-2126935756CE}"/>
                  </a:ext>
                </a:extLst>
              </p14:cNvPr>
              <p14:cNvContentPartPr/>
              <p14:nvPr/>
            </p14:nvContentPartPr>
            <p14:xfrm>
              <a:off x="7613640" y="1905120"/>
              <a:ext cx="2819880" cy="3168720"/>
            </p14:xfrm>
          </p:contentPart>
        </mc:Choice>
        <mc:Fallback xmlns="">
          <p:pic>
            <p:nvPicPr>
              <p:cNvPr id="9" name="Ink 8">
                <a:extLst>
                  <a:ext uri="{FF2B5EF4-FFF2-40B4-BE49-F238E27FC236}">
                    <a16:creationId xmlns:a16="http://schemas.microsoft.com/office/drawing/2014/main" id="{AE051527-C14E-4E26-B73A-2126935756CE}"/>
                  </a:ext>
                </a:extLst>
              </p:cNvPr>
              <p:cNvPicPr/>
              <p:nvPr/>
            </p:nvPicPr>
            <p:blipFill>
              <a:blip r:embed="rId4"/>
              <a:stretch>
                <a:fillRect/>
              </a:stretch>
            </p:blipFill>
            <p:spPr>
              <a:xfrm>
                <a:off x="7604280" y="1895760"/>
                <a:ext cx="2838600" cy="3187440"/>
              </a:xfrm>
              <a:prstGeom prst="rect">
                <a:avLst/>
              </a:prstGeom>
            </p:spPr>
          </p:pic>
        </mc:Fallback>
      </mc:AlternateContent>
    </p:spTree>
    <p:extLst>
      <p:ext uri="{BB962C8B-B14F-4D97-AF65-F5344CB8AC3E}">
        <p14:creationId xmlns:p14="http://schemas.microsoft.com/office/powerpoint/2010/main" val="1940818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1796142"/>
            <a:ext cx="2939144" cy="3139321"/>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accesses VPN 0</a:t>
            </a:r>
          </a:p>
          <a:p>
            <a:r>
              <a:rPr lang="en-US" dirty="0"/>
              <a:t>TLB hit</a:t>
            </a:r>
          </a:p>
          <a:p>
            <a:r>
              <a:rPr lang="en-US" dirty="0"/>
              <a:t>no page table walk</a:t>
            </a:r>
          </a:p>
        </p:txBody>
      </p:sp>
      <p:graphicFrame>
        <p:nvGraphicFramePr>
          <p:cNvPr id="15" name="Table 14">
            <a:extLst>
              <a:ext uri="{FF2B5EF4-FFF2-40B4-BE49-F238E27FC236}">
                <a16:creationId xmlns:a16="http://schemas.microsoft.com/office/drawing/2014/main" id="{FEE54724-724C-4078-9F11-DCFC1D4C6323}"/>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C6967CBA-2AD4-4D9A-A20E-FE4EE35EBD5D}"/>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7250E5B-CFBB-4F16-9FF4-349FE61AAEED}"/>
                  </a:ext>
                </a:extLst>
              </p14:cNvPr>
              <p14:cNvContentPartPr/>
              <p14:nvPr/>
            </p14:nvContentPartPr>
            <p14:xfrm>
              <a:off x="7397640" y="4299120"/>
              <a:ext cx="1664280" cy="330480"/>
            </p14:xfrm>
          </p:contentPart>
        </mc:Choice>
        <mc:Fallback xmlns="">
          <p:pic>
            <p:nvPicPr>
              <p:cNvPr id="5" name="Ink 4">
                <a:extLst>
                  <a:ext uri="{FF2B5EF4-FFF2-40B4-BE49-F238E27FC236}">
                    <a16:creationId xmlns:a16="http://schemas.microsoft.com/office/drawing/2014/main" id="{A7250E5B-CFBB-4F16-9FF4-349FE61AAEED}"/>
                  </a:ext>
                </a:extLst>
              </p:cNvPr>
              <p:cNvPicPr/>
              <p:nvPr/>
            </p:nvPicPr>
            <p:blipFill>
              <a:blip r:embed="rId4"/>
              <a:stretch>
                <a:fillRect/>
              </a:stretch>
            </p:blipFill>
            <p:spPr>
              <a:xfrm>
                <a:off x="7388280" y="4289760"/>
                <a:ext cx="1683000" cy="349200"/>
              </a:xfrm>
              <a:prstGeom prst="rect">
                <a:avLst/>
              </a:prstGeom>
            </p:spPr>
          </p:pic>
        </mc:Fallback>
      </mc:AlternateContent>
    </p:spTree>
    <p:extLst>
      <p:ext uri="{BB962C8B-B14F-4D97-AF65-F5344CB8AC3E}">
        <p14:creationId xmlns:p14="http://schemas.microsoft.com/office/powerpoint/2010/main" val="1060672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5CFB-0D86-42D7-B042-61B35CE223C6}"/>
              </a:ext>
            </a:extLst>
          </p:cNvPr>
          <p:cNvSpPr>
            <a:spLocks noGrp="1"/>
          </p:cNvSpPr>
          <p:nvPr>
            <p:ph type="title"/>
          </p:nvPr>
        </p:nvSpPr>
        <p:spPr/>
        <p:txBody>
          <a:bodyPr/>
          <a:lstStyle/>
          <a:p>
            <a:r>
              <a:rPr lang="en-US" dirty="0"/>
              <a:t>TLB</a:t>
            </a:r>
          </a:p>
        </p:txBody>
      </p:sp>
      <p:sp>
        <p:nvSpPr>
          <p:cNvPr id="3" name="Content Placeholder 2">
            <a:extLst>
              <a:ext uri="{FF2B5EF4-FFF2-40B4-BE49-F238E27FC236}">
                <a16:creationId xmlns:a16="http://schemas.microsoft.com/office/drawing/2014/main" id="{AC0CDC4A-5167-4173-83D1-1458C8E8A2EB}"/>
              </a:ext>
            </a:extLst>
          </p:cNvPr>
          <p:cNvSpPr>
            <a:spLocks noGrp="1"/>
          </p:cNvSpPr>
          <p:nvPr>
            <p:ph idx="1"/>
          </p:nvPr>
        </p:nvSpPr>
        <p:spPr/>
        <p:txBody>
          <a:bodyPr/>
          <a:lstStyle/>
          <a:p>
            <a:r>
              <a:rPr lang="en-US" dirty="0"/>
              <a:t>TLB is not automatically updated when the page table entry is updated</a:t>
            </a:r>
          </a:p>
        </p:txBody>
      </p:sp>
    </p:spTree>
    <p:extLst>
      <p:ext uri="{BB962C8B-B14F-4D97-AF65-F5344CB8AC3E}">
        <p14:creationId xmlns:p14="http://schemas.microsoft.com/office/powerpoint/2010/main" val="3286761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1796142"/>
            <a:ext cx="2939144" cy="3139321"/>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accesses VPN 0</a:t>
            </a:r>
          </a:p>
          <a:p>
            <a:r>
              <a:rPr lang="en-US" dirty="0"/>
              <a:t>TLB hit</a:t>
            </a:r>
          </a:p>
          <a:p>
            <a:r>
              <a:rPr lang="en-US" dirty="0"/>
              <a:t>no page table walk</a:t>
            </a:r>
          </a:p>
        </p:txBody>
      </p:sp>
      <p:graphicFrame>
        <p:nvGraphicFramePr>
          <p:cNvPr id="15" name="Table 14">
            <a:extLst>
              <a:ext uri="{FF2B5EF4-FFF2-40B4-BE49-F238E27FC236}">
                <a16:creationId xmlns:a16="http://schemas.microsoft.com/office/drawing/2014/main" id="{4758E4A5-DF68-4046-89F4-F1E165DF51AA}"/>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CDCD5A13-63C0-4B17-ACA6-52F9B0A829EE}"/>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Tree>
    <p:extLst>
      <p:ext uri="{BB962C8B-B14F-4D97-AF65-F5344CB8AC3E}">
        <p14:creationId xmlns:p14="http://schemas.microsoft.com/office/powerpoint/2010/main" val="2916997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8" y="936171"/>
            <a:ext cx="2939144" cy="3416320"/>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accesses VPN 0</a:t>
            </a:r>
          </a:p>
          <a:p>
            <a:r>
              <a:rPr lang="en-US" dirty="0"/>
              <a:t>TLB hit</a:t>
            </a:r>
          </a:p>
          <a:p>
            <a:r>
              <a:rPr lang="en-US" dirty="0"/>
              <a:t>no page table walk</a:t>
            </a:r>
          </a:p>
          <a:p>
            <a:r>
              <a:rPr lang="en-US" dirty="0"/>
              <a:t>PTE of VPN 2 is updated</a:t>
            </a:r>
          </a:p>
        </p:txBody>
      </p:sp>
      <p:graphicFrame>
        <p:nvGraphicFramePr>
          <p:cNvPr id="15" name="Table 14">
            <a:extLst>
              <a:ext uri="{FF2B5EF4-FFF2-40B4-BE49-F238E27FC236}">
                <a16:creationId xmlns:a16="http://schemas.microsoft.com/office/drawing/2014/main" id="{AB6C18E3-5A1C-4B79-86C6-9C9407D57387}"/>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822AC3E1-5054-44BA-8900-EB95E962DDB4}"/>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b="1" dirty="0"/>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843F197-C4C8-4326-8D51-BF22BF936500}"/>
                  </a:ext>
                </a:extLst>
              </p14:cNvPr>
              <p14:cNvContentPartPr/>
              <p14:nvPr/>
            </p14:nvContentPartPr>
            <p14:xfrm>
              <a:off x="3276720" y="2959200"/>
              <a:ext cx="5823360" cy="2426040"/>
            </p14:xfrm>
          </p:contentPart>
        </mc:Choice>
        <mc:Fallback xmlns="">
          <p:pic>
            <p:nvPicPr>
              <p:cNvPr id="5" name="Ink 4">
                <a:extLst>
                  <a:ext uri="{FF2B5EF4-FFF2-40B4-BE49-F238E27FC236}">
                    <a16:creationId xmlns:a16="http://schemas.microsoft.com/office/drawing/2014/main" id="{A843F197-C4C8-4326-8D51-BF22BF936500}"/>
                  </a:ext>
                </a:extLst>
              </p:cNvPr>
              <p:cNvPicPr/>
              <p:nvPr/>
            </p:nvPicPr>
            <p:blipFill>
              <a:blip r:embed="rId4"/>
              <a:stretch>
                <a:fillRect/>
              </a:stretch>
            </p:blipFill>
            <p:spPr>
              <a:xfrm>
                <a:off x="3267360" y="2949840"/>
                <a:ext cx="5842080" cy="2444760"/>
              </a:xfrm>
              <a:prstGeom prst="rect">
                <a:avLst/>
              </a:prstGeom>
            </p:spPr>
          </p:pic>
        </mc:Fallback>
      </mc:AlternateContent>
    </p:spTree>
    <p:extLst>
      <p:ext uri="{BB962C8B-B14F-4D97-AF65-F5344CB8AC3E}">
        <p14:creationId xmlns:p14="http://schemas.microsoft.com/office/powerpoint/2010/main" val="3221787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7" y="936171"/>
            <a:ext cx="3145956" cy="4247317"/>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 VPN 0</a:t>
            </a:r>
          </a:p>
          <a:p>
            <a:r>
              <a:rPr lang="en-US" dirty="0"/>
              <a:t>TLB hit</a:t>
            </a:r>
          </a:p>
          <a:p>
            <a:r>
              <a:rPr lang="en-US" dirty="0"/>
              <a:t>no page table walk</a:t>
            </a:r>
          </a:p>
          <a:p>
            <a:r>
              <a:rPr lang="en-US" dirty="0"/>
              <a:t>PTE of VPN 2 is updated</a:t>
            </a:r>
          </a:p>
          <a:p>
            <a:r>
              <a:rPr lang="en-US" dirty="0"/>
              <a:t>hardware accesses VPN 2</a:t>
            </a:r>
          </a:p>
          <a:p>
            <a:r>
              <a:rPr lang="en-US" dirty="0"/>
              <a:t>TLB hit</a:t>
            </a:r>
          </a:p>
          <a:p>
            <a:r>
              <a:rPr lang="en-US" dirty="0"/>
              <a:t>hardware accesses incorrect PA</a:t>
            </a:r>
          </a:p>
        </p:txBody>
      </p:sp>
      <p:graphicFrame>
        <p:nvGraphicFramePr>
          <p:cNvPr id="15" name="Table 14">
            <a:extLst>
              <a:ext uri="{FF2B5EF4-FFF2-40B4-BE49-F238E27FC236}">
                <a16:creationId xmlns:a16="http://schemas.microsoft.com/office/drawing/2014/main" id="{DFB54965-8834-475E-BA7F-C6BFBAE542DA}"/>
              </a:ext>
            </a:extLst>
          </p:cNvPr>
          <p:cNvGraphicFramePr>
            <a:graphicFrameLocks noGrp="1"/>
          </p:cNvGraphicFramePr>
          <p:nvPr/>
        </p:nvGraphicFramePr>
        <p:xfrm>
          <a:off x="1012372" y="2514599"/>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2D0785E2-0148-4D99-BBA8-5D0A00D022DE}"/>
              </a:ext>
            </a:extLst>
          </p:cNvPr>
          <p:cNvGraphicFramePr>
            <a:graphicFrameLocks noGrp="1"/>
          </p:cNvGraphicFramePr>
          <p:nvPr/>
        </p:nvGraphicFramePr>
        <p:xfrm>
          <a:off x="3450769" y="1807028"/>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b="1" dirty="0"/>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C6072DC-1081-4077-80B9-975BA0D04330}"/>
                  </a:ext>
                </a:extLst>
              </p14:cNvPr>
              <p14:cNvContentPartPr/>
              <p14:nvPr/>
            </p14:nvContentPartPr>
            <p14:xfrm>
              <a:off x="3200400" y="2863800"/>
              <a:ext cx="8223480" cy="2483280"/>
            </p14:xfrm>
          </p:contentPart>
        </mc:Choice>
        <mc:Fallback xmlns="">
          <p:pic>
            <p:nvPicPr>
              <p:cNvPr id="5" name="Ink 4">
                <a:extLst>
                  <a:ext uri="{FF2B5EF4-FFF2-40B4-BE49-F238E27FC236}">
                    <a16:creationId xmlns:a16="http://schemas.microsoft.com/office/drawing/2014/main" id="{DC6072DC-1081-4077-80B9-975BA0D04330}"/>
                  </a:ext>
                </a:extLst>
              </p:cNvPr>
              <p:cNvPicPr/>
              <p:nvPr/>
            </p:nvPicPr>
            <p:blipFill>
              <a:blip r:embed="rId4"/>
              <a:stretch>
                <a:fillRect/>
              </a:stretch>
            </p:blipFill>
            <p:spPr>
              <a:xfrm>
                <a:off x="3191040" y="2854440"/>
                <a:ext cx="8242200" cy="2502000"/>
              </a:xfrm>
              <a:prstGeom prst="rect">
                <a:avLst/>
              </a:prstGeom>
            </p:spPr>
          </p:pic>
        </mc:Fallback>
      </mc:AlternateContent>
    </p:spTree>
    <p:extLst>
      <p:ext uri="{BB962C8B-B14F-4D97-AF65-F5344CB8AC3E}">
        <p14:creationId xmlns:p14="http://schemas.microsoft.com/office/powerpoint/2010/main" val="1692546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7" y="936171"/>
            <a:ext cx="3145956" cy="4247317"/>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 VPN 0</a:t>
            </a:r>
          </a:p>
          <a:p>
            <a:r>
              <a:rPr lang="en-US" dirty="0"/>
              <a:t>TLB hit</a:t>
            </a:r>
          </a:p>
          <a:p>
            <a:r>
              <a:rPr lang="en-US" dirty="0"/>
              <a:t>no page table walk</a:t>
            </a:r>
          </a:p>
          <a:p>
            <a:r>
              <a:rPr lang="en-US" dirty="0"/>
              <a:t>PTE of VPN 2 is updated</a:t>
            </a:r>
          </a:p>
          <a:p>
            <a:r>
              <a:rPr lang="en-US" strike="sngStrike" dirty="0"/>
              <a:t>hardware accesses VPN 2</a:t>
            </a:r>
          </a:p>
          <a:p>
            <a:r>
              <a:rPr lang="en-US" strike="sngStrike" dirty="0"/>
              <a:t>TLB hit</a:t>
            </a:r>
          </a:p>
          <a:p>
            <a:r>
              <a:rPr lang="en-US" strike="sngStrike" dirty="0"/>
              <a:t>hardware accesses incorrect PA</a:t>
            </a:r>
          </a:p>
        </p:txBody>
      </p:sp>
      <p:graphicFrame>
        <p:nvGraphicFramePr>
          <p:cNvPr id="15" name="Table 14">
            <a:extLst>
              <a:ext uri="{FF2B5EF4-FFF2-40B4-BE49-F238E27FC236}">
                <a16:creationId xmlns:a16="http://schemas.microsoft.com/office/drawing/2014/main" id="{E6E3F640-1DC6-4FDE-93B2-EAF53ED3C342}"/>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3D106BC8-1E71-4DF6-93EF-25480E115402}"/>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b="1" dirty="0"/>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Tree>
    <p:extLst>
      <p:ext uri="{BB962C8B-B14F-4D97-AF65-F5344CB8AC3E}">
        <p14:creationId xmlns:p14="http://schemas.microsoft.com/office/powerpoint/2010/main" val="3088362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4170-446B-4F10-83BF-FADA8AFB7FD1}"/>
              </a:ext>
            </a:extLst>
          </p:cNvPr>
          <p:cNvSpPr>
            <a:spLocks noGrp="1"/>
          </p:cNvSpPr>
          <p:nvPr>
            <p:ph type="title"/>
          </p:nvPr>
        </p:nvSpPr>
        <p:spPr/>
        <p:txBody>
          <a:bodyPr/>
          <a:lstStyle/>
          <a:p>
            <a:r>
              <a:rPr lang="en-US" dirty="0" err="1"/>
              <a:t>invlpg</a:t>
            </a:r>
            <a:endParaRPr lang="en-US" dirty="0"/>
          </a:p>
        </p:txBody>
      </p:sp>
      <p:sp>
        <p:nvSpPr>
          <p:cNvPr id="3" name="Content Placeholder 2">
            <a:extLst>
              <a:ext uri="{FF2B5EF4-FFF2-40B4-BE49-F238E27FC236}">
                <a16:creationId xmlns:a16="http://schemas.microsoft.com/office/drawing/2014/main" id="{602A03B9-66A4-4907-BD43-D8A6158B3A01}"/>
              </a:ext>
            </a:extLst>
          </p:cNvPr>
          <p:cNvSpPr>
            <a:spLocks noGrp="1"/>
          </p:cNvSpPr>
          <p:nvPr>
            <p:ph idx="1"/>
          </p:nvPr>
        </p:nvSpPr>
        <p:spPr/>
        <p:txBody>
          <a:bodyPr/>
          <a:lstStyle/>
          <a:p>
            <a:r>
              <a:rPr lang="en-US" dirty="0" err="1">
                <a:solidFill>
                  <a:srgbClr val="FF0000"/>
                </a:solidFill>
              </a:rPr>
              <a:t>invlpg</a:t>
            </a:r>
            <a:r>
              <a:rPr lang="en-US" dirty="0">
                <a:solidFill>
                  <a:srgbClr val="FF0000"/>
                </a:solidFill>
              </a:rPr>
              <a:t> </a:t>
            </a:r>
            <a:r>
              <a:rPr lang="en-US" dirty="0" err="1">
                <a:solidFill>
                  <a:srgbClr val="FF0000"/>
                </a:solidFill>
              </a:rPr>
              <a:t>va</a:t>
            </a:r>
            <a:r>
              <a:rPr lang="en-US" dirty="0">
                <a:solidFill>
                  <a:srgbClr val="FF0000"/>
                </a:solidFill>
              </a:rPr>
              <a:t> </a:t>
            </a:r>
            <a:r>
              <a:rPr lang="en-US" dirty="0"/>
              <a:t>invalidates the TLB entry corresponding to the </a:t>
            </a:r>
            <a:r>
              <a:rPr lang="en-US" dirty="0" err="1">
                <a:solidFill>
                  <a:srgbClr val="FF0000"/>
                </a:solidFill>
              </a:rPr>
              <a:t>va</a:t>
            </a:r>
            <a:endParaRPr lang="en-US" dirty="0">
              <a:solidFill>
                <a:srgbClr val="FF0000"/>
              </a:solidFill>
            </a:endParaRPr>
          </a:p>
          <a:p>
            <a:endParaRPr lang="en-US" dirty="0"/>
          </a:p>
          <a:p>
            <a:r>
              <a:rPr lang="en-US" dirty="0" err="1">
                <a:solidFill>
                  <a:srgbClr val="FF0000"/>
                </a:solidFill>
              </a:rPr>
              <a:t>invlpg</a:t>
            </a:r>
            <a:r>
              <a:rPr lang="en-US" dirty="0"/>
              <a:t> is a privilege instruction</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5041D65-0F0F-45D3-9631-C6035E6EF807}"/>
                  </a:ext>
                </a:extLst>
              </p14:cNvPr>
              <p14:cNvContentPartPr/>
              <p14:nvPr/>
            </p14:nvContentPartPr>
            <p14:xfrm>
              <a:off x="1295280" y="3359160"/>
              <a:ext cx="489600" cy="19440"/>
            </p14:xfrm>
          </p:contentPart>
        </mc:Choice>
        <mc:Fallback xmlns="">
          <p:pic>
            <p:nvPicPr>
              <p:cNvPr id="4" name="Ink 3">
                <a:extLst>
                  <a:ext uri="{FF2B5EF4-FFF2-40B4-BE49-F238E27FC236}">
                    <a16:creationId xmlns:a16="http://schemas.microsoft.com/office/drawing/2014/main" id="{E5041D65-0F0F-45D3-9631-C6035E6EF807}"/>
                  </a:ext>
                </a:extLst>
              </p:cNvPr>
              <p:cNvPicPr/>
              <p:nvPr/>
            </p:nvPicPr>
            <p:blipFill>
              <a:blip r:embed="rId4"/>
              <a:stretch>
                <a:fillRect/>
              </a:stretch>
            </p:blipFill>
            <p:spPr>
              <a:xfrm>
                <a:off x="1285920" y="3349800"/>
                <a:ext cx="508320" cy="38160"/>
              </a:xfrm>
              <a:prstGeom prst="rect">
                <a:avLst/>
              </a:prstGeom>
            </p:spPr>
          </p:pic>
        </mc:Fallback>
      </mc:AlternateContent>
    </p:spTree>
    <p:extLst>
      <p:ext uri="{BB962C8B-B14F-4D97-AF65-F5344CB8AC3E}">
        <p14:creationId xmlns:p14="http://schemas.microsoft.com/office/powerpoint/2010/main" val="3089349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strike="sngStrike"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trike="sngStrike" dirty="0">
                          <a:solidFill>
                            <a:srgbClr val="FF0000"/>
                          </a:solidFill>
                        </a:rPr>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7" y="936171"/>
            <a:ext cx="3145956" cy="5078313"/>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 VPN 0</a:t>
            </a:r>
          </a:p>
          <a:p>
            <a:r>
              <a:rPr lang="en-US" dirty="0"/>
              <a:t>TLB hit</a:t>
            </a:r>
          </a:p>
          <a:p>
            <a:r>
              <a:rPr lang="en-US" dirty="0"/>
              <a:t>no page table walk</a:t>
            </a:r>
          </a:p>
          <a:p>
            <a:r>
              <a:rPr lang="en-US" dirty="0"/>
              <a:t>PTE of VPN 2 is updated</a:t>
            </a:r>
          </a:p>
          <a:p>
            <a:r>
              <a:rPr lang="en-US" strike="sngStrike" dirty="0"/>
              <a:t>hardware accesses VPN 2</a:t>
            </a:r>
          </a:p>
          <a:p>
            <a:r>
              <a:rPr lang="en-US" strike="sngStrike" dirty="0"/>
              <a:t>TLB hit</a:t>
            </a:r>
          </a:p>
          <a:p>
            <a:r>
              <a:rPr lang="en-US" strike="sngStrike" dirty="0"/>
              <a:t>hardware accesses incorrect PA</a:t>
            </a:r>
          </a:p>
          <a:p>
            <a:r>
              <a:rPr lang="en-US" dirty="0" err="1"/>
              <a:t>invlpg</a:t>
            </a:r>
            <a:r>
              <a:rPr lang="en-US" dirty="0"/>
              <a:t> 0x2000</a:t>
            </a:r>
          </a:p>
          <a:p>
            <a:endParaRPr lang="en-US" dirty="0"/>
          </a:p>
          <a:p>
            <a:endParaRPr lang="en-US" dirty="0"/>
          </a:p>
        </p:txBody>
      </p:sp>
      <p:graphicFrame>
        <p:nvGraphicFramePr>
          <p:cNvPr id="15" name="Table 14">
            <a:extLst>
              <a:ext uri="{FF2B5EF4-FFF2-40B4-BE49-F238E27FC236}">
                <a16:creationId xmlns:a16="http://schemas.microsoft.com/office/drawing/2014/main" id="{0742E4FF-44B8-4288-BF31-AD4D3A962AEC}"/>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A4955AB0-448A-42EC-A67D-A983497952D9}"/>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b="1" dirty="0"/>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4C01962-4AD1-4E64-88AE-1D2BD6082E28}"/>
                  </a:ext>
                </a:extLst>
              </p14:cNvPr>
              <p14:cNvContentPartPr/>
              <p14:nvPr/>
            </p14:nvContentPartPr>
            <p14:xfrm>
              <a:off x="6134040" y="5365800"/>
              <a:ext cx="781560" cy="70200"/>
            </p14:xfrm>
          </p:contentPart>
        </mc:Choice>
        <mc:Fallback xmlns="">
          <p:pic>
            <p:nvPicPr>
              <p:cNvPr id="5" name="Ink 4">
                <a:extLst>
                  <a:ext uri="{FF2B5EF4-FFF2-40B4-BE49-F238E27FC236}">
                    <a16:creationId xmlns:a16="http://schemas.microsoft.com/office/drawing/2014/main" id="{C4C01962-4AD1-4E64-88AE-1D2BD6082E28}"/>
                  </a:ext>
                </a:extLst>
              </p:cNvPr>
              <p:cNvPicPr/>
              <p:nvPr/>
            </p:nvPicPr>
            <p:blipFill>
              <a:blip r:embed="rId4"/>
              <a:stretch>
                <a:fillRect/>
              </a:stretch>
            </p:blipFill>
            <p:spPr>
              <a:xfrm>
                <a:off x="6124680" y="5356440"/>
                <a:ext cx="800280" cy="88920"/>
              </a:xfrm>
              <a:prstGeom prst="rect">
                <a:avLst/>
              </a:prstGeom>
            </p:spPr>
          </p:pic>
        </mc:Fallback>
      </mc:AlternateContent>
    </p:spTree>
    <p:extLst>
      <p:ext uri="{BB962C8B-B14F-4D97-AF65-F5344CB8AC3E}">
        <p14:creationId xmlns:p14="http://schemas.microsoft.com/office/powerpoint/2010/main" val="1792591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App page table</a:t>
            </a:r>
          </a:p>
        </p:txBody>
      </p:sp>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581396" y="1230094"/>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498109-94A3-45FE-8307-A40BD8DB0048}"/>
              </a:ext>
            </a:extLst>
          </p:cNvPr>
          <p:cNvSpPr txBox="1"/>
          <p:nvPr/>
        </p:nvSpPr>
        <p:spPr>
          <a:xfrm>
            <a:off x="8817429" y="1807032"/>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graphicFrame>
        <p:nvGraphicFramePr>
          <p:cNvPr id="10" name="Content Placeholder 3">
            <a:extLst>
              <a:ext uri="{FF2B5EF4-FFF2-40B4-BE49-F238E27FC236}">
                <a16:creationId xmlns:a16="http://schemas.microsoft.com/office/drawing/2014/main" id="{8172AAF8-0CBF-449C-9FC5-5FAD316EA2F0}"/>
              </a:ext>
            </a:extLst>
          </p:cNvPr>
          <p:cNvGraphicFramePr>
            <a:graphicFrameLocks noGrp="1"/>
          </p:cNvGraphicFramePr>
          <p:nvPr>
            <p:ph idx="1"/>
          </p:nvPr>
        </p:nvGraphicFramePr>
        <p:xfrm>
          <a:off x="8904510" y="3939846"/>
          <a:ext cx="2253336" cy="1933850"/>
        </p:xfrm>
        <a:graphic>
          <a:graphicData uri="http://schemas.openxmlformats.org/drawingml/2006/table">
            <a:tbl>
              <a:tblPr firstRow="1" bandRow="1">
                <a:tableStyleId>{5C22544A-7EE6-4342-B048-85BDC9FD1C3A}</a:tableStyleId>
              </a:tblPr>
              <a:tblGrid>
                <a:gridCol w="1126668">
                  <a:extLst>
                    <a:ext uri="{9D8B030D-6E8A-4147-A177-3AD203B41FA5}">
                      <a16:colId xmlns:a16="http://schemas.microsoft.com/office/drawing/2014/main" val="891846101"/>
                    </a:ext>
                  </a:extLst>
                </a:gridCol>
                <a:gridCol w="1126668">
                  <a:extLst>
                    <a:ext uri="{9D8B030D-6E8A-4147-A177-3AD203B41FA5}">
                      <a16:colId xmlns:a16="http://schemas.microsoft.com/office/drawing/2014/main" val="3291857951"/>
                    </a:ext>
                  </a:extLst>
                </a:gridCol>
              </a:tblGrid>
              <a:tr h="386770">
                <a:tc>
                  <a:txBody>
                    <a:bodyPr/>
                    <a:lstStyle/>
                    <a:p>
                      <a:pPr algn="ctr"/>
                      <a:r>
                        <a:rPr lang="en-US" dirty="0"/>
                        <a:t>VPN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78695"/>
                  </a:ext>
                </a:extLst>
              </a:tr>
              <a:tr h="38677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990561"/>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916562"/>
                  </a:ext>
                </a:extLst>
              </a:tr>
              <a:tr h="386770">
                <a:tc>
                  <a:txBody>
                    <a:bodyPr/>
                    <a:lstStyle/>
                    <a:p>
                      <a:pPr algn="ctr"/>
                      <a:r>
                        <a:rPr lang="en-US" b="1" strike="noStrik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strike="noStrike" dirty="0">
                          <a:solidFill>
                            <a:schemeClr val="tx1"/>
                          </a:solidFill>
                        </a:rPr>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379850"/>
                  </a:ext>
                </a:extLst>
              </a:tr>
              <a:tr h="3867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804222"/>
                  </a:ext>
                </a:extLst>
              </a:tr>
            </a:tbl>
          </a:graphicData>
        </a:graphic>
      </p:graphicFrame>
      <p:sp>
        <p:nvSpPr>
          <p:cNvPr id="3" name="TextBox 2">
            <a:extLst>
              <a:ext uri="{FF2B5EF4-FFF2-40B4-BE49-F238E27FC236}">
                <a16:creationId xmlns:a16="http://schemas.microsoft.com/office/drawing/2014/main" id="{896358FE-C02F-46C9-9267-35C3971250DE}"/>
              </a:ext>
            </a:extLst>
          </p:cNvPr>
          <p:cNvSpPr txBox="1"/>
          <p:nvPr/>
        </p:nvSpPr>
        <p:spPr>
          <a:xfrm>
            <a:off x="9742715" y="3570514"/>
            <a:ext cx="1709058" cy="369332"/>
          </a:xfrm>
          <a:prstGeom prst="rect">
            <a:avLst/>
          </a:prstGeom>
          <a:noFill/>
        </p:spPr>
        <p:txBody>
          <a:bodyPr wrap="square" rtlCol="0">
            <a:spAutoFit/>
          </a:bodyPr>
          <a:lstStyle/>
          <a:p>
            <a:r>
              <a:rPr lang="en-US" b="1" dirty="0">
                <a:solidFill>
                  <a:srgbClr val="FF0000"/>
                </a:solidFill>
              </a:rPr>
              <a:t>TLB</a:t>
            </a:r>
          </a:p>
        </p:txBody>
      </p:sp>
      <p:sp>
        <p:nvSpPr>
          <p:cNvPr id="4" name="TextBox 3">
            <a:extLst>
              <a:ext uri="{FF2B5EF4-FFF2-40B4-BE49-F238E27FC236}">
                <a16:creationId xmlns:a16="http://schemas.microsoft.com/office/drawing/2014/main" id="{F17536E3-5BB8-43F8-8AA1-A973B85DC31B}"/>
              </a:ext>
            </a:extLst>
          </p:cNvPr>
          <p:cNvSpPr txBox="1"/>
          <p:nvPr/>
        </p:nvSpPr>
        <p:spPr>
          <a:xfrm>
            <a:off x="5464627" y="805539"/>
            <a:ext cx="3145956" cy="5909310"/>
          </a:xfrm>
          <a:prstGeom prst="rect">
            <a:avLst/>
          </a:prstGeom>
          <a:noFill/>
        </p:spPr>
        <p:txBody>
          <a:bodyPr wrap="square" rtlCol="0">
            <a:spAutoFit/>
          </a:bodyPr>
          <a:lstStyle/>
          <a:p>
            <a:r>
              <a:rPr lang="en-US" dirty="0"/>
              <a:t>App accesses VPN 0</a:t>
            </a:r>
          </a:p>
          <a:p>
            <a:r>
              <a:rPr lang="en-US" dirty="0"/>
              <a:t>TLB miss</a:t>
            </a:r>
          </a:p>
          <a:p>
            <a:r>
              <a:rPr lang="en-US" dirty="0"/>
              <a:t>hardware walks page table</a:t>
            </a:r>
          </a:p>
          <a:p>
            <a:r>
              <a:rPr lang="en-US" dirty="0"/>
              <a:t>TLB is updated</a:t>
            </a:r>
          </a:p>
          <a:p>
            <a:r>
              <a:rPr lang="en-US" dirty="0"/>
              <a:t>App accesses VPN 2</a:t>
            </a:r>
          </a:p>
          <a:p>
            <a:r>
              <a:rPr lang="en-US" dirty="0"/>
              <a:t>TLB miss</a:t>
            </a:r>
          </a:p>
          <a:p>
            <a:r>
              <a:rPr lang="en-US" dirty="0"/>
              <a:t>hardware walks page table</a:t>
            </a:r>
          </a:p>
          <a:p>
            <a:r>
              <a:rPr lang="en-US" dirty="0"/>
              <a:t>TLB is updated</a:t>
            </a:r>
          </a:p>
          <a:p>
            <a:r>
              <a:rPr lang="en-US" dirty="0"/>
              <a:t>hardware access VPN 0</a:t>
            </a:r>
          </a:p>
          <a:p>
            <a:r>
              <a:rPr lang="en-US" dirty="0"/>
              <a:t>TLB hit</a:t>
            </a:r>
          </a:p>
          <a:p>
            <a:r>
              <a:rPr lang="en-US" dirty="0"/>
              <a:t>no page table walk</a:t>
            </a:r>
          </a:p>
          <a:p>
            <a:r>
              <a:rPr lang="en-US" dirty="0"/>
              <a:t>PTE of VPN 2 is updated</a:t>
            </a:r>
          </a:p>
          <a:p>
            <a:r>
              <a:rPr lang="en-US" strike="sngStrike" dirty="0"/>
              <a:t>hardware accesses VPN 2</a:t>
            </a:r>
          </a:p>
          <a:p>
            <a:r>
              <a:rPr lang="en-US" strike="sngStrike" dirty="0"/>
              <a:t>TLB hit</a:t>
            </a:r>
          </a:p>
          <a:p>
            <a:r>
              <a:rPr lang="en-US" strike="sngStrike" dirty="0"/>
              <a:t>hardware accesses incorrect PA</a:t>
            </a:r>
          </a:p>
          <a:p>
            <a:r>
              <a:rPr lang="en-US" dirty="0" err="1"/>
              <a:t>invlpg</a:t>
            </a:r>
            <a:r>
              <a:rPr lang="en-US" dirty="0"/>
              <a:t> 0x2000</a:t>
            </a:r>
          </a:p>
          <a:p>
            <a:r>
              <a:rPr lang="en-US" dirty="0"/>
              <a:t>hardware accesses VPN 2</a:t>
            </a:r>
          </a:p>
          <a:p>
            <a:r>
              <a:rPr lang="en-US" dirty="0"/>
              <a:t>TLB miss</a:t>
            </a:r>
          </a:p>
          <a:p>
            <a:r>
              <a:rPr lang="en-US" dirty="0"/>
              <a:t>hardware walks page table</a:t>
            </a:r>
          </a:p>
          <a:p>
            <a:r>
              <a:rPr lang="en-US" dirty="0"/>
              <a:t>TLB is updated</a:t>
            </a:r>
          </a:p>
          <a:p>
            <a:r>
              <a:rPr lang="en-US" dirty="0"/>
              <a:t>hardware accesses correct PA</a:t>
            </a:r>
          </a:p>
        </p:txBody>
      </p:sp>
      <p:graphicFrame>
        <p:nvGraphicFramePr>
          <p:cNvPr id="15" name="Table 14">
            <a:extLst>
              <a:ext uri="{FF2B5EF4-FFF2-40B4-BE49-F238E27FC236}">
                <a16:creationId xmlns:a16="http://schemas.microsoft.com/office/drawing/2014/main" id="{0742E4FF-44B8-4288-BF31-AD4D3A962AEC}"/>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6" name="Table 15">
            <a:extLst>
              <a:ext uri="{FF2B5EF4-FFF2-40B4-BE49-F238E27FC236}">
                <a16:creationId xmlns:a16="http://schemas.microsoft.com/office/drawing/2014/main" id="{A4955AB0-448A-42EC-A67D-A983497952D9}"/>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b="1" dirty="0"/>
                        <a:t>0xC007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DBBFC1A-461E-484E-957E-2EECE6F9808B}"/>
                  </a:ext>
                </a:extLst>
              </p14:cNvPr>
              <p14:cNvContentPartPr/>
              <p14:nvPr/>
            </p14:nvContentPartPr>
            <p14:xfrm>
              <a:off x="7435800" y="5340240"/>
              <a:ext cx="3708720" cy="197280"/>
            </p14:xfrm>
          </p:contentPart>
        </mc:Choice>
        <mc:Fallback xmlns="">
          <p:pic>
            <p:nvPicPr>
              <p:cNvPr id="5" name="Ink 4">
                <a:extLst>
                  <a:ext uri="{FF2B5EF4-FFF2-40B4-BE49-F238E27FC236}">
                    <a16:creationId xmlns:a16="http://schemas.microsoft.com/office/drawing/2014/main" id="{7DBBFC1A-461E-484E-957E-2EECE6F9808B}"/>
                  </a:ext>
                </a:extLst>
              </p:cNvPr>
              <p:cNvPicPr/>
              <p:nvPr/>
            </p:nvPicPr>
            <p:blipFill>
              <a:blip r:embed="rId4"/>
              <a:stretch>
                <a:fillRect/>
              </a:stretch>
            </p:blipFill>
            <p:spPr>
              <a:xfrm>
                <a:off x="7426440" y="5330880"/>
                <a:ext cx="3727440" cy="216000"/>
              </a:xfrm>
              <a:prstGeom prst="rect">
                <a:avLst/>
              </a:prstGeom>
            </p:spPr>
          </p:pic>
        </mc:Fallback>
      </mc:AlternateContent>
    </p:spTree>
    <p:extLst>
      <p:ext uri="{BB962C8B-B14F-4D97-AF65-F5344CB8AC3E}">
        <p14:creationId xmlns:p14="http://schemas.microsoft.com/office/powerpoint/2010/main" val="2514195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DBA8-FBF6-42D1-AB0A-7D30929B874B}"/>
              </a:ext>
            </a:extLst>
          </p:cNvPr>
          <p:cNvSpPr>
            <a:spLocks noGrp="1"/>
          </p:cNvSpPr>
          <p:nvPr>
            <p:ph type="title"/>
          </p:nvPr>
        </p:nvSpPr>
        <p:spPr/>
        <p:txBody>
          <a:bodyPr/>
          <a:lstStyle/>
          <a:p>
            <a:r>
              <a:rPr lang="en-US" dirty="0"/>
              <a:t>Demand paging</a:t>
            </a:r>
          </a:p>
        </p:txBody>
      </p:sp>
      <p:graphicFrame>
        <p:nvGraphicFramePr>
          <p:cNvPr id="4" name="Table 3">
            <a:extLst>
              <a:ext uri="{FF2B5EF4-FFF2-40B4-BE49-F238E27FC236}">
                <a16:creationId xmlns:a16="http://schemas.microsoft.com/office/drawing/2014/main" id="{83FE25F2-866A-4D2B-857C-E1BF3C97D517}"/>
              </a:ext>
            </a:extLst>
          </p:cNvPr>
          <p:cNvGraphicFramePr>
            <a:graphicFrameLocks noGrp="1"/>
          </p:cNvGraphicFramePr>
          <p:nvPr/>
        </p:nvGraphicFramePr>
        <p:xfrm>
          <a:off x="6749138"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sp>
        <p:nvSpPr>
          <p:cNvPr id="6" name="TextBox 5">
            <a:extLst>
              <a:ext uri="{FF2B5EF4-FFF2-40B4-BE49-F238E27FC236}">
                <a16:creationId xmlns:a16="http://schemas.microsoft.com/office/drawing/2014/main" id="{54D6955B-5384-42E1-8B28-DAE10C7667FA}"/>
              </a:ext>
            </a:extLst>
          </p:cNvPr>
          <p:cNvSpPr txBox="1"/>
          <p:nvPr/>
        </p:nvSpPr>
        <p:spPr>
          <a:xfrm>
            <a:off x="6640285"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10" name="TextBox 9">
            <a:extLst>
              <a:ext uri="{FF2B5EF4-FFF2-40B4-BE49-F238E27FC236}">
                <a16:creationId xmlns:a16="http://schemas.microsoft.com/office/drawing/2014/main" id="{41367051-9B8D-4C5F-9457-6E4B253DE7E9}"/>
              </a:ext>
            </a:extLst>
          </p:cNvPr>
          <p:cNvSpPr txBox="1"/>
          <p:nvPr/>
        </p:nvSpPr>
        <p:spPr>
          <a:xfrm>
            <a:off x="1055914" y="2024743"/>
            <a:ext cx="3298372"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page directory is created</a:t>
            </a:r>
          </a:p>
          <a:p>
            <a:r>
              <a:rPr lang="en-US" dirty="0">
                <a:latin typeface="Arial" panose="020B0604020202020204" pitchFamily="34" charset="0"/>
                <a:cs typeface="Arial" panose="020B0604020202020204" pitchFamily="34" charset="0"/>
              </a:rPr>
              <a:t>initially all entries are invalid</a:t>
            </a:r>
          </a:p>
          <a:p>
            <a:r>
              <a:rPr lang="en-US" dirty="0">
                <a:latin typeface="Arial" panose="020B0604020202020204" pitchFamily="34" charset="0"/>
                <a:cs typeface="Arial" panose="020B0604020202020204" pitchFamily="34" charset="0"/>
              </a:rPr>
              <a:t>process is loaded</a:t>
            </a:r>
          </a:p>
          <a:p>
            <a:r>
              <a:rPr lang="en-US" dirty="0">
                <a:latin typeface="Arial" panose="020B0604020202020204" pitchFamily="34" charset="0"/>
                <a:cs typeface="Arial" panose="020B0604020202020204" pitchFamily="34" charset="0"/>
              </a:rPr>
              <a:t>process accessed 0x100</a:t>
            </a:r>
          </a:p>
          <a:p>
            <a:r>
              <a:rPr lang="en-US" dirty="0">
                <a:latin typeface="Arial" panose="020B0604020202020204" pitchFamily="34" charset="0"/>
                <a:cs typeface="Arial" panose="020B0604020202020204" pitchFamily="34" charset="0"/>
              </a:rPr>
              <a:t>Page fault</a:t>
            </a:r>
          </a:p>
          <a:p>
            <a:r>
              <a:rPr lang="en-US" dirty="0">
                <a:latin typeface="Arial" panose="020B0604020202020204" pitchFamily="34" charset="0"/>
                <a:cs typeface="Arial" panose="020B0604020202020204" pitchFamily="34" charset="0"/>
              </a:rPr>
              <a:t>page directory </a:t>
            </a:r>
            <a:r>
              <a:rPr lang="en-US" dirty="0" err="1">
                <a:latin typeface="Arial" panose="020B0604020202020204" pitchFamily="34" charset="0"/>
                <a:cs typeface="Arial" panose="020B0604020202020204" pitchFamily="34" charset="0"/>
              </a:rPr>
              <a:t>idx</a:t>
            </a:r>
            <a:r>
              <a:rPr lang="en-US" dirty="0">
                <a:latin typeface="Arial" panose="020B0604020202020204" pitchFamily="34" charset="0"/>
                <a:cs typeface="Arial" panose="020B0604020202020204" pitchFamily="34" charset="0"/>
              </a:rPr>
              <a:t> is 0</a:t>
            </a:r>
          </a:p>
          <a:p>
            <a:r>
              <a:rPr lang="en-US" dirty="0" err="1">
                <a:latin typeface="Arial" panose="020B0604020202020204" pitchFamily="34" charset="0"/>
                <a:cs typeface="Arial" panose="020B0604020202020204" pitchFamily="34" charset="0"/>
              </a:rPr>
              <a:t>page_dir</a:t>
            </a:r>
            <a:r>
              <a:rPr lang="en-US" dirty="0">
                <a:latin typeface="Arial" panose="020B0604020202020204" pitchFamily="34" charset="0"/>
                <a:cs typeface="Arial" panose="020B0604020202020204" pitchFamily="34" charset="0"/>
              </a:rPr>
              <a:t>[0] is invalid</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355408C-F4D5-456C-A570-E338BD8025A9}"/>
                  </a:ext>
                </a:extLst>
              </p14:cNvPr>
              <p14:cNvContentPartPr/>
              <p14:nvPr/>
            </p14:nvContentPartPr>
            <p14:xfrm>
              <a:off x="2533680" y="2552760"/>
              <a:ext cx="4883400" cy="1746720"/>
            </p14:xfrm>
          </p:contentPart>
        </mc:Choice>
        <mc:Fallback xmlns="">
          <p:pic>
            <p:nvPicPr>
              <p:cNvPr id="3" name="Ink 2">
                <a:extLst>
                  <a:ext uri="{FF2B5EF4-FFF2-40B4-BE49-F238E27FC236}">
                    <a16:creationId xmlns:a16="http://schemas.microsoft.com/office/drawing/2014/main" id="{D355408C-F4D5-456C-A570-E338BD8025A9}"/>
                  </a:ext>
                </a:extLst>
              </p:cNvPr>
              <p:cNvPicPr/>
              <p:nvPr/>
            </p:nvPicPr>
            <p:blipFill>
              <a:blip r:embed="rId4"/>
              <a:stretch>
                <a:fillRect/>
              </a:stretch>
            </p:blipFill>
            <p:spPr>
              <a:xfrm>
                <a:off x="2524320" y="2543400"/>
                <a:ext cx="4902120" cy="1765440"/>
              </a:xfrm>
              <a:prstGeom prst="rect">
                <a:avLst/>
              </a:prstGeom>
            </p:spPr>
          </p:pic>
        </mc:Fallback>
      </mc:AlternateContent>
    </p:spTree>
    <p:extLst>
      <p:ext uri="{BB962C8B-B14F-4D97-AF65-F5344CB8AC3E}">
        <p14:creationId xmlns:p14="http://schemas.microsoft.com/office/powerpoint/2010/main" val="123058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A56-70D3-454A-A5DC-5780FDB328B3}"/>
              </a:ext>
            </a:extLst>
          </p:cNvPr>
          <p:cNvSpPr>
            <a:spLocks noGrp="1"/>
          </p:cNvSpPr>
          <p:nvPr>
            <p:ph type="title"/>
          </p:nvPr>
        </p:nvSpPr>
        <p:spPr/>
        <p:txBody>
          <a:bodyPr/>
          <a:lstStyle/>
          <a:p>
            <a:r>
              <a:rPr lang="en-US" dirty="0"/>
              <a:t>Process address space</a:t>
            </a:r>
          </a:p>
        </p:txBody>
      </p:sp>
      <p:sp>
        <p:nvSpPr>
          <p:cNvPr id="3" name="Content Placeholder 2">
            <a:extLst>
              <a:ext uri="{FF2B5EF4-FFF2-40B4-BE49-F238E27FC236}">
                <a16:creationId xmlns:a16="http://schemas.microsoft.com/office/drawing/2014/main" id="{2E1C5992-F35F-4E74-880A-3F7D93609F76}"/>
              </a:ext>
            </a:extLst>
          </p:cNvPr>
          <p:cNvSpPr>
            <a:spLocks noGrp="1"/>
          </p:cNvSpPr>
          <p:nvPr>
            <p:ph idx="1"/>
          </p:nvPr>
        </p:nvSpPr>
        <p:spPr>
          <a:xfrm>
            <a:off x="838200" y="1825625"/>
            <a:ext cx="6487886" cy="4351338"/>
          </a:xfrm>
        </p:spPr>
        <p:txBody>
          <a:bodyPr>
            <a:normAutofit lnSpcReduction="10000"/>
          </a:bodyPr>
          <a:lstStyle/>
          <a:p>
            <a:r>
              <a:rPr lang="en-US" dirty="0"/>
              <a:t>Most OSes reserve some space for the kernel in the process address space</a:t>
            </a:r>
          </a:p>
          <a:p>
            <a:pPr lvl="1"/>
            <a:r>
              <a:rPr lang="en-US" dirty="0"/>
              <a:t>xv6 reserves 0x80000000 - 0xFFFFFFFF for the kernel</a:t>
            </a:r>
          </a:p>
          <a:p>
            <a:pPr lvl="1"/>
            <a:r>
              <a:rPr lang="en-US" dirty="0"/>
              <a:t>Linux reserves 0xC0000000 – 0xFFFFFFFF for the kernel</a:t>
            </a:r>
          </a:p>
          <a:p>
            <a:pPr lvl="1"/>
            <a:r>
              <a:rPr lang="en-US" dirty="0"/>
              <a:t>Windows also does something similar</a:t>
            </a:r>
          </a:p>
          <a:p>
            <a:r>
              <a:rPr lang="en-US" dirty="0"/>
              <a:t>How does OS prevent processes from accessing its memory</a:t>
            </a:r>
          </a:p>
          <a:p>
            <a:pPr lvl="1"/>
            <a:r>
              <a:rPr lang="en-US" dirty="0"/>
              <a:t>User/supervisor flag in a page table entry</a:t>
            </a:r>
          </a:p>
          <a:p>
            <a:pPr lvl="1"/>
            <a:r>
              <a:rPr lang="en-US" dirty="0"/>
              <a:t>User can access a page only if the user bit in the page table entry is set</a:t>
            </a:r>
          </a:p>
        </p:txBody>
      </p:sp>
      <p:sp>
        <p:nvSpPr>
          <p:cNvPr id="4" name="Rectangle 3">
            <a:extLst>
              <a:ext uri="{FF2B5EF4-FFF2-40B4-BE49-F238E27FC236}">
                <a16:creationId xmlns:a16="http://schemas.microsoft.com/office/drawing/2014/main" id="{1374EF3E-53A4-4BAC-B828-B5DBD83C66B8}"/>
              </a:ext>
            </a:extLst>
          </p:cNvPr>
          <p:cNvSpPr/>
          <p:nvPr/>
        </p:nvSpPr>
        <p:spPr>
          <a:xfrm>
            <a:off x="8719457" y="1825625"/>
            <a:ext cx="21444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BECE39-36A6-4813-A928-91073EC4D876}"/>
              </a:ext>
            </a:extLst>
          </p:cNvPr>
          <p:cNvSpPr txBox="1"/>
          <p:nvPr/>
        </p:nvSpPr>
        <p:spPr>
          <a:xfrm>
            <a:off x="7326086" y="3864429"/>
            <a:ext cx="1415143" cy="369332"/>
          </a:xfrm>
          <a:prstGeom prst="rect">
            <a:avLst/>
          </a:prstGeom>
          <a:noFill/>
        </p:spPr>
        <p:txBody>
          <a:bodyPr wrap="square" rtlCol="0">
            <a:spAutoFit/>
          </a:bodyPr>
          <a:lstStyle/>
          <a:p>
            <a:r>
              <a:rPr lang="en-US" dirty="0"/>
              <a:t>0x80000000</a:t>
            </a:r>
          </a:p>
        </p:txBody>
      </p:sp>
      <p:sp>
        <p:nvSpPr>
          <p:cNvPr id="6" name="Rectangle 5">
            <a:extLst>
              <a:ext uri="{FF2B5EF4-FFF2-40B4-BE49-F238E27FC236}">
                <a16:creationId xmlns:a16="http://schemas.microsoft.com/office/drawing/2014/main" id="{684FC8AC-FA58-40C2-AB3D-80B66BF0FD41}"/>
              </a:ext>
            </a:extLst>
          </p:cNvPr>
          <p:cNvSpPr/>
          <p:nvPr/>
        </p:nvSpPr>
        <p:spPr>
          <a:xfrm>
            <a:off x="8719457" y="4027714"/>
            <a:ext cx="2144486" cy="21492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C31134-3AC7-4069-99C0-EC831FD240BA}"/>
              </a:ext>
            </a:extLst>
          </p:cNvPr>
          <p:cNvSpPr txBox="1"/>
          <p:nvPr/>
        </p:nvSpPr>
        <p:spPr>
          <a:xfrm>
            <a:off x="7413171" y="5900058"/>
            <a:ext cx="1415143" cy="369332"/>
          </a:xfrm>
          <a:prstGeom prst="rect">
            <a:avLst/>
          </a:prstGeom>
          <a:noFill/>
        </p:spPr>
        <p:txBody>
          <a:bodyPr wrap="square" rtlCol="0">
            <a:spAutoFit/>
          </a:bodyPr>
          <a:lstStyle/>
          <a:p>
            <a:r>
              <a:rPr lang="en-US" dirty="0"/>
              <a:t>0xFFFFFFFF</a:t>
            </a:r>
          </a:p>
        </p:txBody>
      </p:sp>
      <p:sp>
        <p:nvSpPr>
          <p:cNvPr id="8" name="TextBox 7">
            <a:extLst>
              <a:ext uri="{FF2B5EF4-FFF2-40B4-BE49-F238E27FC236}">
                <a16:creationId xmlns:a16="http://schemas.microsoft.com/office/drawing/2014/main" id="{39D6BE91-7CD1-4DDD-A18B-F1B0B0181D71}"/>
              </a:ext>
            </a:extLst>
          </p:cNvPr>
          <p:cNvSpPr txBox="1"/>
          <p:nvPr/>
        </p:nvSpPr>
        <p:spPr>
          <a:xfrm>
            <a:off x="8305800" y="1665516"/>
            <a:ext cx="1415143"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035293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DBA8-FBF6-42D1-AB0A-7D30929B874B}"/>
              </a:ext>
            </a:extLst>
          </p:cNvPr>
          <p:cNvSpPr>
            <a:spLocks noGrp="1"/>
          </p:cNvSpPr>
          <p:nvPr>
            <p:ph type="title"/>
          </p:nvPr>
        </p:nvSpPr>
        <p:spPr/>
        <p:txBody>
          <a:bodyPr/>
          <a:lstStyle/>
          <a:p>
            <a:r>
              <a:rPr lang="en-US" dirty="0"/>
              <a:t>Demand paging</a:t>
            </a:r>
          </a:p>
        </p:txBody>
      </p:sp>
      <p:graphicFrame>
        <p:nvGraphicFramePr>
          <p:cNvPr id="4" name="Table 3">
            <a:extLst>
              <a:ext uri="{FF2B5EF4-FFF2-40B4-BE49-F238E27FC236}">
                <a16:creationId xmlns:a16="http://schemas.microsoft.com/office/drawing/2014/main" id="{83FE25F2-866A-4D2B-857C-E1BF3C97D517}"/>
              </a:ext>
            </a:extLst>
          </p:cNvPr>
          <p:cNvGraphicFramePr>
            <a:graphicFrameLocks noGrp="1"/>
          </p:cNvGraphicFramePr>
          <p:nvPr/>
        </p:nvGraphicFramePr>
        <p:xfrm>
          <a:off x="6749138"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5" name="Table 4">
            <a:extLst>
              <a:ext uri="{FF2B5EF4-FFF2-40B4-BE49-F238E27FC236}">
                <a16:creationId xmlns:a16="http://schemas.microsoft.com/office/drawing/2014/main" id="{0763FB57-39A2-4FD3-B57A-17F459571026}"/>
              </a:ext>
            </a:extLst>
          </p:cNvPr>
          <p:cNvGraphicFramePr>
            <a:graphicFrameLocks noGrp="1"/>
          </p:cNvGraphicFramePr>
          <p:nvPr/>
        </p:nvGraphicFramePr>
        <p:xfrm>
          <a:off x="9187535"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6" name="TextBox 5">
            <a:extLst>
              <a:ext uri="{FF2B5EF4-FFF2-40B4-BE49-F238E27FC236}">
                <a16:creationId xmlns:a16="http://schemas.microsoft.com/office/drawing/2014/main" id="{54D6955B-5384-42E1-8B28-DAE10C7667FA}"/>
              </a:ext>
            </a:extLst>
          </p:cNvPr>
          <p:cNvSpPr txBox="1"/>
          <p:nvPr/>
        </p:nvSpPr>
        <p:spPr>
          <a:xfrm>
            <a:off x="6640285"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7" name="TextBox 6">
            <a:extLst>
              <a:ext uri="{FF2B5EF4-FFF2-40B4-BE49-F238E27FC236}">
                <a16:creationId xmlns:a16="http://schemas.microsoft.com/office/drawing/2014/main" id="{BA95AD2D-C4DA-449B-9718-0FF08A94E274}"/>
              </a:ext>
            </a:extLst>
          </p:cNvPr>
          <p:cNvSpPr txBox="1"/>
          <p:nvPr/>
        </p:nvSpPr>
        <p:spPr>
          <a:xfrm>
            <a:off x="9339934"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8" name="Connector: Elbow 7">
            <a:extLst>
              <a:ext uri="{FF2B5EF4-FFF2-40B4-BE49-F238E27FC236}">
                <a16:creationId xmlns:a16="http://schemas.microsoft.com/office/drawing/2014/main" id="{31053335-B5D0-46D8-B27B-FC427D1D685C}"/>
              </a:ext>
            </a:extLst>
          </p:cNvPr>
          <p:cNvCxnSpPr/>
          <p:nvPr/>
        </p:nvCxnSpPr>
        <p:spPr>
          <a:xfrm flipV="1">
            <a:off x="8098966"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2EEDE6-089A-4CD2-98F8-CA8F13CB1AC2}"/>
              </a:ext>
            </a:extLst>
          </p:cNvPr>
          <p:cNvSpPr txBox="1"/>
          <p:nvPr/>
        </p:nvSpPr>
        <p:spPr>
          <a:xfrm>
            <a:off x="1055914" y="1796141"/>
            <a:ext cx="3298372"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page directory is created</a:t>
            </a:r>
          </a:p>
          <a:p>
            <a:r>
              <a:rPr lang="en-US" dirty="0">
                <a:latin typeface="Arial" panose="020B0604020202020204" pitchFamily="34" charset="0"/>
                <a:cs typeface="Arial" panose="020B0604020202020204" pitchFamily="34" charset="0"/>
              </a:rPr>
              <a:t>initially all entries are invalid</a:t>
            </a:r>
          </a:p>
          <a:p>
            <a:r>
              <a:rPr lang="en-US" dirty="0">
                <a:latin typeface="Arial" panose="020B0604020202020204" pitchFamily="34" charset="0"/>
                <a:cs typeface="Arial" panose="020B0604020202020204" pitchFamily="34" charset="0"/>
              </a:rPr>
              <a:t>process is loaded</a:t>
            </a:r>
          </a:p>
          <a:p>
            <a:r>
              <a:rPr lang="en-US" dirty="0">
                <a:latin typeface="Arial" panose="020B0604020202020204" pitchFamily="34" charset="0"/>
                <a:cs typeface="Arial" panose="020B0604020202020204" pitchFamily="34" charset="0"/>
              </a:rPr>
              <a:t>process accessed 0x100</a:t>
            </a:r>
          </a:p>
          <a:p>
            <a:r>
              <a:rPr lang="en-US" dirty="0">
                <a:latin typeface="Arial" panose="020B0604020202020204" pitchFamily="34" charset="0"/>
                <a:cs typeface="Arial" panose="020B0604020202020204" pitchFamily="34" charset="0"/>
              </a:rPr>
              <a:t>Page fault</a:t>
            </a:r>
          </a:p>
          <a:p>
            <a:r>
              <a:rPr lang="en-US" dirty="0">
                <a:latin typeface="Arial" panose="020B0604020202020204" pitchFamily="34" charset="0"/>
                <a:cs typeface="Arial" panose="020B0604020202020204" pitchFamily="34" charset="0"/>
              </a:rPr>
              <a:t>page directory </a:t>
            </a:r>
            <a:r>
              <a:rPr lang="en-US" dirty="0" err="1">
                <a:latin typeface="Arial" panose="020B0604020202020204" pitchFamily="34" charset="0"/>
                <a:cs typeface="Arial" panose="020B0604020202020204" pitchFamily="34" charset="0"/>
              </a:rPr>
              <a:t>idx</a:t>
            </a:r>
            <a:r>
              <a:rPr lang="en-US" dirty="0">
                <a:latin typeface="Arial" panose="020B0604020202020204" pitchFamily="34" charset="0"/>
                <a:cs typeface="Arial" panose="020B0604020202020204" pitchFamily="34" charset="0"/>
              </a:rPr>
              <a:t> is 0</a:t>
            </a:r>
          </a:p>
          <a:p>
            <a:r>
              <a:rPr lang="en-US" dirty="0" err="1">
                <a:latin typeface="Arial" panose="020B0604020202020204" pitchFamily="34" charset="0"/>
                <a:cs typeface="Arial" panose="020B0604020202020204" pitchFamily="34" charset="0"/>
              </a:rPr>
              <a:t>page_dir</a:t>
            </a:r>
            <a:r>
              <a:rPr lang="en-US" dirty="0">
                <a:latin typeface="Arial" panose="020B0604020202020204" pitchFamily="34" charset="0"/>
                <a:cs typeface="Arial" panose="020B0604020202020204" pitchFamily="34" charset="0"/>
              </a:rPr>
              <a:t>[0] is invalid</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update </a:t>
            </a:r>
            <a:r>
              <a:rPr lang="en-US" dirty="0" err="1">
                <a:latin typeface="Arial" panose="020B0604020202020204" pitchFamily="34" charset="0"/>
                <a:cs typeface="Arial" panose="020B0604020202020204" pitchFamily="34" charset="0"/>
              </a:rPr>
              <a:t>page_dir</a:t>
            </a:r>
            <a:r>
              <a:rPr lang="en-US" dirty="0">
                <a:latin typeface="Arial" panose="020B0604020202020204" pitchFamily="34" charset="0"/>
                <a:cs typeface="Arial" panose="020B0604020202020204" pitchFamily="34" charset="0"/>
              </a:rPr>
              <a:t>[0]</a:t>
            </a:r>
          </a:p>
          <a:p>
            <a:endParaRPr lang="en-US"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FC45A59-A4D4-4F68-9569-5DA3FD0A7A95}"/>
                  </a:ext>
                </a:extLst>
              </p14:cNvPr>
              <p14:cNvContentPartPr/>
              <p14:nvPr/>
            </p14:nvContentPartPr>
            <p14:xfrm>
              <a:off x="7270920" y="1968480"/>
              <a:ext cx="2756160" cy="914760"/>
            </p14:xfrm>
          </p:contentPart>
        </mc:Choice>
        <mc:Fallback xmlns="">
          <p:pic>
            <p:nvPicPr>
              <p:cNvPr id="3" name="Ink 2">
                <a:extLst>
                  <a:ext uri="{FF2B5EF4-FFF2-40B4-BE49-F238E27FC236}">
                    <a16:creationId xmlns:a16="http://schemas.microsoft.com/office/drawing/2014/main" id="{AFC45A59-A4D4-4F68-9569-5DA3FD0A7A95}"/>
                  </a:ext>
                </a:extLst>
              </p:cNvPr>
              <p:cNvPicPr/>
              <p:nvPr/>
            </p:nvPicPr>
            <p:blipFill>
              <a:blip r:embed="rId4"/>
              <a:stretch>
                <a:fillRect/>
              </a:stretch>
            </p:blipFill>
            <p:spPr>
              <a:xfrm>
                <a:off x="7261560" y="1959120"/>
                <a:ext cx="2774880" cy="933480"/>
              </a:xfrm>
              <a:prstGeom prst="rect">
                <a:avLst/>
              </a:prstGeom>
            </p:spPr>
          </p:pic>
        </mc:Fallback>
      </mc:AlternateContent>
    </p:spTree>
    <p:extLst>
      <p:ext uri="{BB962C8B-B14F-4D97-AF65-F5344CB8AC3E}">
        <p14:creationId xmlns:p14="http://schemas.microsoft.com/office/powerpoint/2010/main" val="1284825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DBA8-FBF6-42D1-AB0A-7D30929B874B}"/>
              </a:ext>
            </a:extLst>
          </p:cNvPr>
          <p:cNvSpPr>
            <a:spLocks noGrp="1"/>
          </p:cNvSpPr>
          <p:nvPr>
            <p:ph type="title"/>
          </p:nvPr>
        </p:nvSpPr>
        <p:spPr/>
        <p:txBody>
          <a:bodyPr/>
          <a:lstStyle/>
          <a:p>
            <a:r>
              <a:rPr lang="en-US" dirty="0"/>
              <a:t>Demand paging</a:t>
            </a:r>
          </a:p>
        </p:txBody>
      </p:sp>
      <p:graphicFrame>
        <p:nvGraphicFramePr>
          <p:cNvPr id="4" name="Table 3">
            <a:extLst>
              <a:ext uri="{FF2B5EF4-FFF2-40B4-BE49-F238E27FC236}">
                <a16:creationId xmlns:a16="http://schemas.microsoft.com/office/drawing/2014/main" id="{83FE25F2-866A-4D2B-857C-E1BF3C97D517}"/>
              </a:ext>
            </a:extLst>
          </p:cNvPr>
          <p:cNvGraphicFramePr>
            <a:graphicFrameLocks noGrp="1"/>
          </p:cNvGraphicFramePr>
          <p:nvPr/>
        </p:nvGraphicFramePr>
        <p:xfrm>
          <a:off x="6749138"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5" name="Table 4">
            <a:extLst>
              <a:ext uri="{FF2B5EF4-FFF2-40B4-BE49-F238E27FC236}">
                <a16:creationId xmlns:a16="http://schemas.microsoft.com/office/drawing/2014/main" id="{0763FB57-39A2-4FD3-B57A-17F459571026}"/>
              </a:ext>
            </a:extLst>
          </p:cNvPr>
          <p:cNvGraphicFramePr>
            <a:graphicFrameLocks noGrp="1"/>
          </p:cNvGraphicFramePr>
          <p:nvPr/>
        </p:nvGraphicFramePr>
        <p:xfrm>
          <a:off x="9187535"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6" name="TextBox 5">
            <a:extLst>
              <a:ext uri="{FF2B5EF4-FFF2-40B4-BE49-F238E27FC236}">
                <a16:creationId xmlns:a16="http://schemas.microsoft.com/office/drawing/2014/main" id="{54D6955B-5384-42E1-8B28-DAE10C7667FA}"/>
              </a:ext>
            </a:extLst>
          </p:cNvPr>
          <p:cNvSpPr txBox="1"/>
          <p:nvPr/>
        </p:nvSpPr>
        <p:spPr>
          <a:xfrm>
            <a:off x="6640285"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7" name="TextBox 6">
            <a:extLst>
              <a:ext uri="{FF2B5EF4-FFF2-40B4-BE49-F238E27FC236}">
                <a16:creationId xmlns:a16="http://schemas.microsoft.com/office/drawing/2014/main" id="{BA95AD2D-C4DA-449B-9718-0FF08A94E274}"/>
              </a:ext>
            </a:extLst>
          </p:cNvPr>
          <p:cNvSpPr txBox="1"/>
          <p:nvPr/>
        </p:nvSpPr>
        <p:spPr>
          <a:xfrm>
            <a:off x="9339934"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8" name="Connector: Elbow 7">
            <a:extLst>
              <a:ext uri="{FF2B5EF4-FFF2-40B4-BE49-F238E27FC236}">
                <a16:creationId xmlns:a16="http://schemas.microsoft.com/office/drawing/2014/main" id="{31053335-B5D0-46D8-B27B-FC427D1D685C}"/>
              </a:ext>
            </a:extLst>
          </p:cNvPr>
          <p:cNvCxnSpPr/>
          <p:nvPr/>
        </p:nvCxnSpPr>
        <p:spPr>
          <a:xfrm flipV="1">
            <a:off x="8098966"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D9B5186-F8CE-49BA-950D-E32252EE42D4}"/>
              </a:ext>
            </a:extLst>
          </p:cNvPr>
          <p:cNvSpPr txBox="1"/>
          <p:nvPr/>
        </p:nvSpPr>
        <p:spPr>
          <a:xfrm>
            <a:off x="1055914" y="1469560"/>
            <a:ext cx="3940628"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page directory is created</a:t>
            </a:r>
          </a:p>
          <a:p>
            <a:r>
              <a:rPr lang="en-US" dirty="0">
                <a:latin typeface="Arial" panose="020B0604020202020204" pitchFamily="34" charset="0"/>
                <a:cs typeface="Arial" panose="020B0604020202020204" pitchFamily="34" charset="0"/>
              </a:rPr>
              <a:t>initially all entries are invalid</a:t>
            </a:r>
          </a:p>
          <a:p>
            <a:r>
              <a:rPr lang="en-US" dirty="0">
                <a:latin typeface="Arial" panose="020B0604020202020204" pitchFamily="34" charset="0"/>
                <a:cs typeface="Arial" panose="020B0604020202020204" pitchFamily="34" charset="0"/>
              </a:rPr>
              <a:t>process is loaded</a:t>
            </a:r>
          </a:p>
          <a:p>
            <a:r>
              <a:rPr lang="en-US" dirty="0">
                <a:latin typeface="Arial" panose="020B0604020202020204" pitchFamily="34" charset="0"/>
                <a:cs typeface="Arial" panose="020B0604020202020204" pitchFamily="34" charset="0"/>
              </a:rPr>
              <a:t>process accessed 0x100</a:t>
            </a:r>
          </a:p>
          <a:p>
            <a:r>
              <a:rPr lang="en-US" dirty="0">
                <a:latin typeface="Arial" panose="020B0604020202020204" pitchFamily="34" charset="0"/>
                <a:cs typeface="Arial" panose="020B0604020202020204" pitchFamily="34" charset="0"/>
              </a:rPr>
              <a:t>Page fault</a:t>
            </a:r>
          </a:p>
          <a:p>
            <a:r>
              <a:rPr lang="en-US" dirty="0">
                <a:latin typeface="Arial" panose="020B0604020202020204" pitchFamily="34" charset="0"/>
                <a:cs typeface="Arial" panose="020B0604020202020204" pitchFamily="34" charset="0"/>
              </a:rPr>
              <a:t>page directory </a:t>
            </a:r>
            <a:r>
              <a:rPr lang="en-US" dirty="0" err="1">
                <a:latin typeface="Arial" panose="020B0604020202020204" pitchFamily="34" charset="0"/>
                <a:cs typeface="Arial" panose="020B0604020202020204" pitchFamily="34" charset="0"/>
              </a:rPr>
              <a:t>idx</a:t>
            </a:r>
            <a:r>
              <a:rPr lang="en-US" dirty="0">
                <a:latin typeface="Arial" panose="020B0604020202020204" pitchFamily="34" charset="0"/>
                <a:cs typeface="Arial" panose="020B0604020202020204" pitchFamily="34" charset="0"/>
              </a:rPr>
              <a:t> is 0</a:t>
            </a:r>
          </a:p>
          <a:p>
            <a:r>
              <a:rPr lang="en-US" dirty="0" err="1">
                <a:latin typeface="Arial" panose="020B0604020202020204" pitchFamily="34" charset="0"/>
                <a:cs typeface="Arial" panose="020B0604020202020204" pitchFamily="34" charset="0"/>
              </a:rPr>
              <a:t>page_dir</a:t>
            </a:r>
            <a:r>
              <a:rPr lang="en-US" dirty="0">
                <a:latin typeface="Arial" panose="020B0604020202020204" pitchFamily="34" charset="0"/>
                <a:cs typeface="Arial" panose="020B0604020202020204" pitchFamily="34" charset="0"/>
              </a:rPr>
              <a:t>[0] is invalid</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update </a:t>
            </a:r>
            <a:r>
              <a:rPr lang="en-US" dirty="0" err="1">
                <a:latin typeface="Arial" panose="020B0604020202020204" pitchFamily="34" charset="0"/>
                <a:cs typeface="Arial" panose="020B0604020202020204" pitchFamily="34" charset="0"/>
              </a:rPr>
              <a:t>page_dir</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page table index is 0</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[0] is invalid</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5339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DBA8-FBF6-42D1-AB0A-7D30929B874B}"/>
              </a:ext>
            </a:extLst>
          </p:cNvPr>
          <p:cNvSpPr>
            <a:spLocks noGrp="1"/>
          </p:cNvSpPr>
          <p:nvPr>
            <p:ph type="title"/>
          </p:nvPr>
        </p:nvSpPr>
        <p:spPr/>
        <p:txBody>
          <a:bodyPr/>
          <a:lstStyle/>
          <a:p>
            <a:r>
              <a:rPr lang="en-US" dirty="0"/>
              <a:t>Demand paging</a:t>
            </a:r>
          </a:p>
        </p:txBody>
      </p:sp>
      <p:graphicFrame>
        <p:nvGraphicFramePr>
          <p:cNvPr id="4" name="Table 3">
            <a:extLst>
              <a:ext uri="{FF2B5EF4-FFF2-40B4-BE49-F238E27FC236}">
                <a16:creationId xmlns:a16="http://schemas.microsoft.com/office/drawing/2014/main" id="{83FE25F2-866A-4D2B-857C-E1BF3C97D517}"/>
              </a:ext>
            </a:extLst>
          </p:cNvPr>
          <p:cNvGraphicFramePr>
            <a:graphicFrameLocks noGrp="1"/>
          </p:cNvGraphicFramePr>
          <p:nvPr/>
        </p:nvGraphicFramePr>
        <p:xfrm>
          <a:off x="6749138"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5" name="Table 4">
            <a:extLst>
              <a:ext uri="{FF2B5EF4-FFF2-40B4-BE49-F238E27FC236}">
                <a16:creationId xmlns:a16="http://schemas.microsoft.com/office/drawing/2014/main" id="{0763FB57-39A2-4FD3-B57A-17F459571026}"/>
              </a:ext>
            </a:extLst>
          </p:cNvPr>
          <p:cNvGraphicFramePr>
            <a:graphicFrameLocks noGrp="1"/>
          </p:cNvGraphicFramePr>
          <p:nvPr/>
        </p:nvGraphicFramePr>
        <p:xfrm>
          <a:off x="9187535"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6" name="TextBox 5">
            <a:extLst>
              <a:ext uri="{FF2B5EF4-FFF2-40B4-BE49-F238E27FC236}">
                <a16:creationId xmlns:a16="http://schemas.microsoft.com/office/drawing/2014/main" id="{54D6955B-5384-42E1-8B28-DAE10C7667FA}"/>
              </a:ext>
            </a:extLst>
          </p:cNvPr>
          <p:cNvSpPr txBox="1"/>
          <p:nvPr/>
        </p:nvSpPr>
        <p:spPr>
          <a:xfrm>
            <a:off x="6640285"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7" name="TextBox 6">
            <a:extLst>
              <a:ext uri="{FF2B5EF4-FFF2-40B4-BE49-F238E27FC236}">
                <a16:creationId xmlns:a16="http://schemas.microsoft.com/office/drawing/2014/main" id="{BA95AD2D-C4DA-449B-9718-0FF08A94E274}"/>
              </a:ext>
            </a:extLst>
          </p:cNvPr>
          <p:cNvSpPr txBox="1"/>
          <p:nvPr/>
        </p:nvSpPr>
        <p:spPr>
          <a:xfrm>
            <a:off x="9339934"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8" name="Connector: Elbow 7">
            <a:extLst>
              <a:ext uri="{FF2B5EF4-FFF2-40B4-BE49-F238E27FC236}">
                <a16:creationId xmlns:a16="http://schemas.microsoft.com/office/drawing/2014/main" id="{31053335-B5D0-46D8-B27B-FC427D1D685C}"/>
              </a:ext>
            </a:extLst>
          </p:cNvPr>
          <p:cNvCxnSpPr/>
          <p:nvPr/>
        </p:nvCxnSpPr>
        <p:spPr>
          <a:xfrm flipV="1">
            <a:off x="8098966"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D9B5186-F8CE-49BA-950D-E32252EE42D4}"/>
              </a:ext>
            </a:extLst>
          </p:cNvPr>
          <p:cNvSpPr txBox="1"/>
          <p:nvPr/>
        </p:nvSpPr>
        <p:spPr>
          <a:xfrm>
            <a:off x="838200" y="1433513"/>
            <a:ext cx="4942106" cy="53234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page directory is created</a:t>
            </a:r>
          </a:p>
          <a:p>
            <a:r>
              <a:rPr lang="en-US" dirty="0">
                <a:latin typeface="Arial" panose="020B0604020202020204" pitchFamily="34" charset="0"/>
                <a:cs typeface="Arial" panose="020B0604020202020204" pitchFamily="34" charset="0"/>
              </a:rPr>
              <a:t>initially all entries are invalid</a:t>
            </a:r>
          </a:p>
          <a:p>
            <a:r>
              <a:rPr lang="en-US" dirty="0">
                <a:latin typeface="Arial" panose="020B0604020202020204" pitchFamily="34" charset="0"/>
                <a:cs typeface="Arial" panose="020B0604020202020204" pitchFamily="34" charset="0"/>
              </a:rPr>
              <a:t>process is loaded</a:t>
            </a:r>
          </a:p>
          <a:p>
            <a:r>
              <a:rPr lang="en-US" dirty="0">
                <a:latin typeface="Arial" panose="020B0604020202020204" pitchFamily="34" charset="0"/>
                <a:cs typeface="Arial" panose="020B0604020202020204" pitchFamily="34" charset="0"/>
              </a:rPr>
              <a:t>process accessed 0x100</a:t>
            </a:r>
          </a:p>
          <a:p>
            <a:r>
              <a:rPr lang="en-US" dirty="0">
                <a:latin typeface="Arial" panose="020B0604020202020204" pitchFamily="34" charset="0"/>
                <a:cs typeface="Arial" panose="020B0604020202020204" pitchFamily="34" charset="0"/>
              </a:rPr>
              <a:t>Page fault</a:t>
            </a:r>
          </a:p>
          <a:p>
            <a:r>
              <a:rPr lang="en-US" dirty="0">
                <a:latin typeface="Arial" panose="020B0604020202020204" pitchFamily="34" charset="0"/>
                <a:cs typeface="Arial" panose="020B0604020202020204" pitchFamily="34" charset="0"/>
              </a:rPr>
              <a:t>page directory </a:t>
            </a:r>
            <a:r>
              <a:rPr lang="en-US" dirty="0" err="1">
                <a:latin typeface="Arial" panose="020B0604020202020204" pitchFamily="34" charset="0"/>
                <a:cs typeface="Arial" panose="020B0604020202020204" pitchFamily="34" charset="0"/>
              </a:rPr>
              <a:t>idx</a:t>
            </a:r>
            <a:r>
              <a:rPr lang="en-US" dirty="0">
                <a:latin typeface="Arial" panose="020B0604020202020204" pitchFamily="34" charset="0"/>
                <a:cs typeface="Arial" panose="020B0604020202020204" pitchFamily="34" charset="0"/>
              </a:rPr>
              <a:t> is 0</a:t>
            </a:r>
          </a:p>
          <a:p>
            <a:r>
              <a:rPr lang="en-US" dirty="0" err="1">
                <a:latin typeface="Arial" panose="020B0604020202020204" pitchFamily="34" charset="0"/>
                <a:cs typeface="Arial" panose="020B0604020202020204" pitchFamily="34" charset="0"/>
              </a:rPr>
              <a:t>page_dir</a:t>
            </a:r>
            <a:r>
              <a:rPr lang="en-US" dirty="0">
                <a:latin typeface="Arial" panose="020B0604020202020204" pitchFamily="34" charset="0"/>
                <a:cs typeface="Arial" panose="020B0604020202020204" pitchFamily="34" charset="0"/>
              </a:rPr>
              <a:t>[0] is invalid</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update </a:t>
            </a:r>
            <a:r>
              <a:rPr lang="en-US" dirty="0" err="1">
                <a:latin typeface="Arial" panose="020B0604020202020204" pitchFamily="34" charset="0"/>
                <a:cs typeface="Arial" panose="020B0604020202020204" pitchFamily="34" charset="0"/>
              </a:rPr>
              <a:t>page_dir</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page table index is 0</a:t>
            </a:r>
          </a:p>
          <a:p>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[0] is invalid</a:t>
            </a:r>
          </a:p>
          <a:p>
            <a:r>
              <a:rPr lang="en-US" dirty="0" err="1">
                <a:latin typeface="Arial" panose="020B0604020202020204" pitchFamily="34" charset="0"/>
                <a:cs typeface="Arial" panose="020B0604020202020204" pitchFamily="34" charset="0"/>
              </a:rPr>
              <a:t>newpage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alloc_page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update </a:t>
            </a:r>
            <a:r>
              <a:rPr lang="en-US" dirty="0" err="1">
                <a:latin typeface="Arial" panose="020B0604020202020204" pitchFamily="34" charset="0"/>
                <a:cs typeface="Arial" panose="020B0604020202020204" pitchFamily="34" charset="0"/>
              </a:rPr>
              <a:t>page_table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if the virtual address belongs to code/data, copy from </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to </a:t>
            </a:r>
            <a:r>
              <a:rPr lang="en-US" dirty="0" err="1">
                <a:latin typeface="Arial" panose="020B0604020202020204" pitchFamily="34" charset="0"/>
                <a:cs typeface="Arial" panose="020B0604020202020204" pitchFamily="34" charset="0"/>
              </a:rPr>
              <a:t>newpage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resume application</a:t>
            </a:r>
          </a:p>
          <a:p>
            <a:r>
              <a:rPr lang="en-US" dirty="0">
                <a:latin typeface="Arial" panose="020B0604020202020204" pitchFamily="34" charset="0"/>
                <a:cs typeface="Arial" panose="020B0604020202020204" pitchFamily="34" charset="0"/>
              </a:rPr>
              <a:t>application tries to access 0x100</a:t>
            </a:r>
          </a:p>
          <a:p>
            <a:r>
              <a:rPr lang="en-US" dirty="0">
                <a:latin typeface="Arial" panose="020B0604020202020204" pitchFamily="34" charset="0"/>
                <a:cs typeface="Arial" panose="020B0604020202020204" pitchFamily="34" charset="0"/>
              </a:rPr>
              <a:t>this time no page fault.</a:t>
            </a:r>
          </a:p>
          <a:p>
            <a:endParaRPr lang="en-US"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DA7047E-C63A-4930-A13B-EFFFBF95AE1F}"/>
                  </a:ext>
                </a:extLst>
              </p14:cNvPr>
              <p14:cNvContentPartPr/>
              <p14:nvPr/>
            </p14:nvContentPartPr>
            <p14:xfrm>
              <a:off x="2908440" y="1974960"/>
              <a:ext cx="7258320" cy="4248360"/>
            </p14:xfrm>
          </p:contentPart>
        </mc:Choice>
        <mc:Fallback xmlns="">
          <p:pic>
            <p:nvPicPr>
              <p:cNvPr id="3" name="Ink 2">
                <a:extLst>
                  <a:ext uri="{FF2B5EF4-FFF2-40B4-BE49-F238E27FC236}">
                    <a16:creationId xmlns:a16="http://schemas.microsoft.com/office/drawing/2014/main" id="{DDA7047E-C63A-4930-A13B-EFFFBF95AE1F}"/>
                  </a:ext>
                </a:extLst>
              </p:cNvPr>
              <p:cNvPicPr/>
              <p:nvPr/>
            </p:nvPicPr>
            <p:blipFill>
              <a:blip r:embed="rId4"/>
              <a:stretch>
                <a:fillRect/>
              </a:stretch>
            </p:blipFill>
            <p:spPr>
              <a:xfrm>
                <a:off x="2899080" y="1965600"/>
                <a:ext cx="7277040" cy="4267080"/>
              </a:xfrm>
              <a:prstGeom prst="rect">
                <a:avLst/>
              </a:prstGeom>
            </p:spPr>
          </p:pic>
        </mc:Fallback>
      </mc:AlternateContent>
    </p:spTree>
    <p:extLst>
      <p:ext uri="{BB962C8B-B14F-4D97-AF65-F5344CB8AC3E}">
        <p14:creationId xmlns:p14="http://schemas.microsoft.com/office/powerpoint/2010/main" val="3831397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72DD-052E-4A97-96DD-F3575ACE1FFB}"/>
              </a:ext>
            </a:extLst>
          </p:cNvPr>
          <p:cNvSpPr>
            <a:spLocks noGrp="1"/>
          </p:cNvSpPr>
          <p:nvPr>
            <p:ph type="title"/>
          </p:nvPr>
        </p:nvSpPr>
        <p:spPr/>
        <p:txBody>
          <a:bodyPr/>
          <a:lstStyle/>
          <a:p>
            <a:r>
              <a:rPr lang="en-US" dirty="0"/>
              <a:t>Demand paging</a:t>
            </a:r>
          </a:p>
        </p:txBody>
      </p:sp>
      <p:sp>
        <p:nvSpPr>
          <p:cNvPr id="3" name="Content Placeholder 2">
            <a:extLst>
              <a:ext uri="{FF2B5EF4-FFF2-40B4-BE49-F238E27FC236}">
                <a16:creationId xmlns:a16="http://schemas.microsoft.com/office/drawing/2014/main" id="{F6B1C0CF-996A-4EDC-B66C-BFC7880A03C4}"/>
              </a:ext>
            </a:extLst>
          </p:cNvPr>
          <p:cNvSpPr>
            <a:spLocks noGrp="1"/>
          </p:cNvSpPr>
          <p:nvPr>
            <p:ph idx="1"/>
          </p:nvPr>
        </p:nvSpPr>
        <p:spPr/>
        <p:txBody>
          <a:bodyPr/>
          <a:lstStyle/>
          <a:p>
            <a:r>
              <a:rPr lang="en-US" dirty="0"/>
              <a:t>Demand paging enabled copy on write (</a:t>
            </a:r>
            <a:r>
              <a:rPr lang="en-US" dirty="0" err="1"/>
              <a:t>CoW</a:t>
            </a:r>
            <a:r>
              <a:rPr lang="en-US" dirty="0"/>
              <a:t>) optimization</a:t>
            </a:r>
          </a:p>
          <a:p>
            <a:pPr lvl="1"/>
            <a:r>
              <a:rPr lang="en-US" dirty="0"/>
              <a:t>Initially, pages in parent and child processes are marked read-only</a:t>
            </a:r>
          </a:p>
          <a:p>
            <a:pPr lvl="1"/>
            <a:r>
              <a:rPr lang="en-US" dirty="0"/>
              <a:t>The OS makes a copy only when somebody (parent or child) wants to write to the page</a:t>
            </a:r>
          </a:p>
        </p:txBody>
      </p:sp>
    </p:spTree>
    <p:extLst>
      <p:ext uri="{BB962C8B-B14F-4D97-AF65-F5344CB8AC3E}">
        <p14:creationId xmlns:p14="http://schemas.microsoft.com/office/powerpoint/2010/main" val="3008090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Before fork</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PARENT</a:t>
            </a:r>
          </a:p>
        </p:txBody>
      </p:sp>
      <p:sp>
        <p:nvSpPr>
          <p:cNvPr id="11" name="TextBox 10">
            <a:extLst>
              <a:ext uri="{FF2B5EF4-FFF2-40B4-BE49-F238E27FC236}">
                <a16:creationId xmlns:a16="http://schemas.microsoft.com/office/drawing/2014/main" id="{90498109-94A3-45FE-8307-A40BD8DB0048}"/>
              </a:ext>
            </a:extLst>
          </p:cNvPr>
          <p:cNvSpPr txBox="1"/>
          <p:nvPr/>
        </p:nvSpPr>
        <p:spPr>
          <a:xfrm>
            <a:off x="5889172" y="555174"/>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Tree>
    <p:extLst>
      <p:ext uri="{BB962C8B-B14F-4D97-AF65-F5344CB8AC3E}">
        <p14:creationId xmlns:p14="http://schemas.microsoft.com/office/powerpoint/2010/main" val="1552795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a:t>After fork</a:t>
            </a:r>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012372" y="2503713"/>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3450769" y="1796142"/>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903519"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3603168" y="1110348"/>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2362200"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2155371" y="6270171"/>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nvGraphicFramePr>
        <p:xfrm>
          <a:off x="7260771" y="2492827"/>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0x20007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nvGraphicFramePr>
        <p:xfrm>
          <a:off x="9699168" y="1785256"/>
          <a:ext cx="1382487" cy="3396336"/>
        </p:xfrm>
        <a:graphic>
          <a:graphicData uri="http://schemas.openxmlformats.org/drawingml/2006/table">
            <a:tbl>
              <a:tblPr bandRow="1">
                <a:tableStyleId>{5C22544A-7EE6-4342-B048-85BDC9FD1C3A}</a:tableStyleId>
              </a:tblPr>
              <a:tblGrid>
                <a:gridCol w="1382487">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7151918" y="1785262"/>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9851567" y="1099462"/>
            <a:ext cx="2122715" cy="646331"/>
          </a:xfrm>
          <a:prstGeom prst="rect">
            <a:avLst/>
          </a:prstGeom>
          <a:noFill/>
        </p:spPr>
        <p:txBody>
          <a:bodyPr wrap="square" rtlCol="0">
            <a:spAutoFit/>
          </a:bodyPr>
          <a:lstStyle/>
          <a:p>
            <a:r>
              <a:rPr lang="en-US" dirty="0"/>
              <a:t>page table</a:t>
            </a:r>
          </a:p>
          <a:p>
            <a:r>
              <a:rPr lang="en-US" dirty="0"/>
              <a:t>0x80020000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8610599" y="2046514"/>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8403770" y="6259285"/>
            <a:ext cx="2253343" cy="369332"/>
          </a:xfrm>
          <a:prstGeom prst="rect">
            <a:avLst/>
          </a:prstGeom>
          <a:noFill/>
        </p:spPr>
        <p:txBody>
          <a:bodyPr wrap="square" rtlCol="0">
            <a:spAutoFit/>
          </a:bodyPr>
          <a:lstStyle/>
          <a:p>
            <a:r>
              <a:rPr lang="en-US" dirty="0"/>
              <a:t>CHILD</a:t>
            </a:r>
          </a:p>
        </p:txBody>
      </p:sp>
      <p:sp>
        <p:nvSpPr>
          <p:cNvPr id="18" name="TextBox 17">
            <a:extLst>
              <a:ext uri="{FF2B5EF4-FFF2-40B4-BE49-F238E27FC236}">
                <a16:creationId xmlns:a16="http://schemas.microsoft.com/office/drawing/2014/main" id="{5BC67FF7-E116-40D0-8F1F-1B6503B80A78}"/>
              </a:ext>
            </a:extLst>
          </p:cNvPr>
          <p:cNvSpPr txBox="1"/>
          <p:nvPr/>
        </p:nvSpPr>
        <p:spPr>
          <a:xfrm>
            <a:off x="5551715" y="3265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3" name="TextBox 2">
            <a:extLst>
              <a:ext uri="{FF2B5EF4-FFF2-40B4-BE49-F238E27FC236}">
                <a16:creationId xmlns:a16="http://schemas.microsoft.com/office/drawing/2014/main" id="{0B87727E-B474-4B87-974E-EA4A7410A2B3}"/>
              </a:ext>
            </a:extLst>
          </p:cNvPr>
          <p:cNvSpPr txBox="1"/>
          <p:nvPr/>
        </p:nvSpPr>
        <p:spPr>
          <a:xfrm>
            <a:off x="4408714" y="5758538"/>
            <a:ext cx="2122715" cy="369332"/>
          </a:xfrm>
          <a:prstGeom prst="rect">
            <a:avLst/>
          </a:prstGeom>
          <a:noFill/>
        </p:spPr>
        <p:txBody>
          <a:bodyPr wrap="square" rtlCol="0">
            <a:spAutoFit/>
          </a:bodyPr>
          <a:lstStyle/>
          <a:p>
            <a:r>
              <a:rPr lang="en-US" b="1" dirty="0">
                <a:solidFill>
                  <a:srgbClr val="FF0000"/>
                </a:solidFill>
              </a:rPr>
              <a:t>5 = PTE_U | PTE_P</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DE0E12-F52C-4269-BF08-AC7851269072}"/>
                  </a:ext>
                </a:extLst>
              </p14:cNvPr>
              <p14:cNvContentPartPr/>
              <p14:nvPr/>
            </p14:nvContentPartPr>
            <p14:xfrm>
              <a:off x="4432320" y="907920"/>
              <a:ext cx="2457720" cy="1181520"/>
            </p14:xfrm>
          </p:contentPart>
        </mc:Choice>
        <mc:Fallback xmlns="">
          <p:pic>
            <p:nvPicPr>
              <p:cNvPr id="4" name="Ink 3">
                <a:extLst>
                  <a:ext uri="{FF2B5EF4-FFF2-40B4-BE49-F238E27FC236}">
                    <a16:creationId xmlns:a16="http://schemas.microsoft.com/office/drawing/2014/main" id="{25DE0E12-F52C-4269-BF08-AC7851269072}"/>
                  </a:ext>
                </a:extLst>
              </p:cNvPr>
              <p:cNvPicPr/>
              <p:nvPr/>
            </p:nvPicPr>
            <p:blipFill>
              <a:blip r:embed="rId4"/>
              <a:stretch>
                <a:fillRect/>
              </a:stretch>
            </p:blipFill>
            <p:spPr>
              <a:xfrm>
                <a:off x="4422960" y="898560"/>
                <a:ext cx="2476440" cy="1200240"/>
              </a:xfrm>
              <a:prstGeom prst="rect">
                <a:avLst/>
              </a:prstGeom>
            </p:spPr>
          </p:pic>
        </mc:Fallback>
      </mc:AlternateContent>
    </p:spTree>
    <p:extLst>
      <p:ext uri="{BB962C8B-B14F-4D97-AF65-F5344CB8AC3E}">
        <p14:creationId xmlns:p14="http://schemas.microsoft.com/office/powerpoint/2010/main" val="850446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err="1"/>
              <a:t>CoW</a:t>
            </a:r>
            <a:endParaRPr lang="en-US" dirty="0"/>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19744" y="2503713"/>
          <a:ext cx="1012364" cy="3396336"/>
        </p:xfrm>
        <a:graphic>
          <a:graphicData uri="http://schemas.openxmlformats.org/drawingml/2006/table">
            <a:tbl>
              <a:tblPr bandRow="1">
                <a:tableStyleId>{5C22544A-7EE6-4342-B048-85BDC9FD1C3A}</a:tableStyleId>
              </a:tblPr>
              <a:tblGrid>
                <a:gridCol w="1012364">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2177139" y="2035630"/>
          <a:ext cx="1088569" cy="3396336"/>
        </p:xfrm>
        <a:graphic>
          <a:graphicData uri="http://schemas.openxmlformats.org/drawingml/2006/table">
            <a:tbl>
              <a:tblPr bandRow="1">
                <a:tableStyleId>{5C22544A-7EE6-4342-B048-85BDC9FD1C3A}</a:tableStyleId>
              </a:tblPr>
              <a:tblGrid>
                <a:gridCol w="1088569">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130633"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2209796" y="14042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1077686"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968827" y="5998028"/>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nvGraphicFramePr>
        <p:xfrm>
          <a:off x="8621486" y="226422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0x20007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nvGraphicFramePr>
        <p:xfrm>
          <a:off x="10831283" y="178525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8436433" y="1611091"/>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10700653" y="1099462"/>
            <a:ext cx="2122715" cy="646331"/>
          </a:xfrm>
          <a:prstGeom prst="rect">
            <a:avLst/>
          </a:prstGeom>
          <a:noFill/>
        </p:spPr>
        <p:txBody>
          <a:bodyPr wrap="square" rtlCol="0">
            <a:spAutoFit/>
          </a:bodyPr>
          <a:lstStyle/>
          <a:p>
            <a:r>
              <a:rPr lang="en-US" dirty="0"/>
              <a:t>page table</a:t>
            </a:r>
          </a:p>
          <a:p>
            <a:r>
              <a:rPr lang="en-US" dirty="0"/>
              <a:t>0x80020000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9731831" y="1785256"/>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9296400" y="5834741"/>
            <a:ext cx="2253343" cy="369332"/>
          </a:xfrm>
          <a:prstGeom prst="rect">
            <a:avLst/>
          </a:prstGeom>
          <a:noFill/>
        </p:spPr>
        <p:txBody>
          <a:bodyPr wrap="square" rtlCol="0">
            <a:spAutoFit/>
          </a:bodyPr>
          <a:lstStyle/>
          <a:p>
            <a:r>
              <a:rPr lang="en-US" dirty="0"/>
              <a:t>CHILD</a:t>
            </a:r>
          </a:p>
        </p:txBody>
      </p:sp>
      <p:sp>
        <p:nvSpPr>
          <p:cNvPr id="18" name="TextBox 17">
            <a:extLst>
              <a:ext uri="{FF2B5EF4-FFF2-40B4-BE49-F238E27FC236}">
                <a16:creationId xmlns:a16="http://schemas.microsoft.com/office/drawing/2014/main" id="{5BC67FF7-E116-40D0-8F1F-1B6503B80A78}"/>
              </a:ext>
            </a:extLst>
          </p:cNvPr>
          <p:cNvSpPr txBox="1"/>
          <p:nvPr/>
        </p:nvSpPr>
        <p:spPr>
          <a:xfrm>
            <a:off x="7946572" y="979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4" name="TextBox 3">
            <a:extLst>
              <a:ext uri="{FF2B5EF4-FFF2-40B4-BE49-F238E27FC236}">
                <a16:creationId xmlns:a16="http://schemas.microsoft.com/office/drawing/2014/main" id="{9AAF8B3C-4B96-4D7C-A15B-EF6135D3B714}"/>
              </a:ext>
            </a:extLst>
          </p:cNvPr>
          <p:cNvSpPr txBox="1"/>
          <p:nvPr/>
        </p:nvSpPr>
        <p:spPr>
          <a:xfrm>
            <a:off x="5094512" y="2394856"/>
            <a:ext cx="1687286" cy="369332"/>
          </a:xfrm>
          <a:prstGeom prst="rect">
            <a:avLst/>
          </a:prstGeom>
          <a:noFill/>
        </p:spPr>
        <p:txBody>
          <a:bodyPr wrap="square" rtlCol="0">
            <a:spAutoFit/>
          </a:bodyPr>
          <a:lstStyle/>
          <a:p>
            <a:r>
              <a:rPr lang="en-US" dirty="0"/>
              <a:t> </a:t>
            </a:r>
          </a:p>
        </p:txBody>
      </p:sp>
      <p:sp>
        <p:nvSpPr>
          <p:cNvPr id="5" name="TextBox 4">
            <a:extLst>
              <a:ext uri="{FF2B5EF4-FFF2-40B4-BE49-F238E27FC236}">
                <a16:creationId xmlns:a16="http://schemas.microsoft.com/office/drawing/2014/main" id="{28FD6719-01AB-4138-8078-5FBA98FB8A4A}"/>
              </a:ext>
            </a:extLst>
          </p:cNvPr>
          <p:cNvSpPr txBox="1"/>
          <p:nvPr/>
        </p:nvSpPr>
        <p:spPr>
          <a:xfrm>
            <a:off x="3984170" y="478964"/>
            <a:ext cx="4180127" cy="1477328"/>
          </a:xfrm>
          <a:prstGeom prst="rect">
            <a:avLst/>
          </a:prstGeom>
          <a:noFill/>
        </p:spPr>
        <p:txBody>
          <a:bodyPr wrap="square" rtlCol="0">
            <a:spAutoFit/>
          </a:bodyPr>
          <a:lstStyle/>
          <a:p>
            <a:r>
              <a:rPr lang="en-US" dirty="0"/>
              <a:t>Parent:</a:t>
            </a:r>
          </a:p>
          <a:p>
            <a:r>
              <a:rPr lang="en-US" dirty="0"/>
              <a:t>unsigned *</a:t>
            </a:r>
            <a:r>
              <a:rPr lang="en-US" dirty="0" err="1"/>
              <a:t>addr</a:t>
            </a:r>
            <a:r>
              <a:rPr lang="en-US" dirty="0"/>
              <a:t> = (unsigned*)0x1000;</a:t>
            </a:r>
          </a:p>
          <a:p>
            <a:r>
              <a:rPr lang="en-US" dirty="0"/>
              <a:t>int a = </a:t>
            </a:r>
            <a:r>
              <a:rPr lang="en-US" dirty="0" err="1"/>
              <a:t>addr</a:t>
            </a:r>
            <a:r>
              <a:rPr lang="en-US" dirty="0"/>
              <a:t>[0];</a:t>
            </a:r>
          </a:p>
          <a:p>
            <a:r>
              <a:rPr lang="en-US" dirty="0"/>
              <a:t>which physical address will be accessed</a:t>
            </a:r>
          </a:p>
          <a:p>
            <a:endParaRPr lang="en-US"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7D3A5A1-450D-4075-9450-B7954D6CCA20}"/>
                  </a:ext>
                </a:extLst>
              </p14:cNvPr>
              <p14:cNvContentPartPr/>
              <p14:nvPr/>
            </p14:nvContentPartPr>
            <p14:xfrm>
              <a:off x="1943280" y="1104840"/>
              <a:ext cx="9817200" cy="1708560"/>
            </p14:xfrm>
          </p:contentPart>
        </mc:Choice>
        <mc:Fallback xmlns="">
          <p:pic>
            <p:nvPicPr>
              <p:cNvPr id="3" name="Ink 2">
                <a:extLst>
                  <a:ext uri="{FF2B5EF4-FFF2-40B4-BE49-F238E27FC236}">
                    <a16:creationId xmlns:a16="http://schemas.microsoft.com/office/drawing/2014/main" id="{27D3A5A1-450D-4075-9450-B7954D6CCA20}"/>
                  </a:ext>
                </a:extLst>
              </p:cNvPr>
              <p:cNvPicPr/>
              <p:nvPr/>
            </p:nvPicPr>
            <p:blipFill>
              <a:blip r:embed="rId4"/>
              <a:stretch>
                <a:fillRect/>
              </a:stretch>
            </p:blipFill>
            <p:spPr>
              <a:xfrm>
                <a:off x="1933920" y="1095480"/>
                <a:ext cx="9835920" cy="1727280"/>
              </a:xfrm>
              <a:prstGeom prst="rect">
                <a:avLst/>
              </a:prstGeom>
            </p:spPr>
          </p:pic>
        </mc:Fallback>
      </mc:AlternateContent>
    </p:spTree>
    <p:extLst>
      <p:ext uri="{BB962C8B-B14F-4D97-AF65-F5344CB8AC3E}">
        <p14:creationId xmlns:p14="http://schemas.microsoft.com/office/powerpoint/2010/main" val="847635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err="1"/>
              <a:t>CoW</a:t>
            </a:r>
            <a:endParaRPr lang="en-US" dirty="0"/>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19744" y="2503713"/>
          <a:ext cx="1012364" cy="3396336"/>
        </p:xfrm>
        <a:graphic>
          <a:graphicData uri="http://schemas.openxmlformats.org/drawingml/2006/table">
            <a:tbl>
              <a:tblPr bandRow="1">
                <a:tableStyleId>{5C22544A-7EE6-4342-B048-85BDC9FD1C3A}</a:tableStyleId>
              </a:tblPr>
              <a:tblGrid>
                <a:gridCol w="1012364">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2177139" y="2035630"/>
          <a:ext cx="1088569" cy="3396336"/>
        </p:xfrm>
        <a:graphic>
          <a:graphicData uri="http://schemas.openxmlformats.org/drawingml/2006/table">
            <a:tbl>
              <a:tblPr bandRow="1">
                <a:tableStyleId>{5C22544A-7EE6-4342-B048-85BDC9FD1C3A}</a:tableStyleId>
              </a:tblPr>
              <a:tblGrid>
                <a:gridCol w="1088569">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130633"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2209796" y="14042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1077686"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968827" y="5998028"/>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nvGraphicFramePr>
        <p:xfrm>
          <a:off x="8621486" y="226422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0x20007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nvGraphicFramePr>
        <p:xfrm>
          <a:off x="10831283" y="178525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8436433" y="1611091"/>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10700653" y="1099462"/>
            <a:ext cx="2122715" cy="646331"/>
          </a:xfrm>
          <a:prstGeom prst="rect">
            <a:avLst/>
          </a:prstGeom>
          <a:noFill/>
        </p:spPr>
        <p:txBody>
          <a:bodyPr wrap="square" rtlCol="0">
            <a:spAutoFit/>
          </a:bodyPr>
          <a:lstStyle/>
          <a:p>
            <a:r>
              <a:rPr lang="en-US" dirty="0"/>
              <a:t>page table</a:t>
            </a:r>
          </a:p>
          <a:p>
            <a:r>
              <a:rPr lang="en-US" dirty="0"/>
              <a:t>0x80020000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9731831" y="1785256"/>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9296400" y="5834741"/>
            <a:ext cx="2253343" cy="369332"/>
          </a:xfrm>
          <a:prstGeom prst="rect">
            <a:avLst/>
          </a:prstGeom>
          <a:noFill/>
        </p:spPr>
        <p:txBody>
          <a:bodyPr wrap="square" rtlCol="0">
            <a:spAutoFit/>
          </a:bodyPr>
          <a:lstStyle/>
          <a:p>
            <a:r>
              <a:rPr lang="en-US" dirty="0"/>
              <a:t>CHILD</a:t>
            </a:r>
          </a:p>
        </p:txBody>
      </p:sp>
      <p:sp>
        <p:nvSpPr>
          <p:cNvPr id="18" name="TextBox 17">
            <a:extLst>
              <a:ext uri="{FF2B5EF4-FFF2-40B4-BE49-F238E27FC236}">
                <a16:creationId xmlns:a16="http://schemas.microsoft.com/office/drawing/2014/main" id="{5BC67FF7-E116-40D0-8F1F-1B6503B80A78}"/>
              </a:ext>
            </a:extLst>
          </p:cNvPr>
          <p:cNvSpPr txBox="1"/>
          <p:nvPr/>
        </p:nvSpPr>
        <p:spPr>
          <a:xfrm>
            <a:off x="7946572" y="979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4" name="TextBox 3">
            <a:extLst>
              <a:ext uri="{FF2B5EF4-FFF2-40B4-BE49-F238E27FC236}">
                <a16:creationId xmlns:a16="http://schemas.microsoft.com/office/drawing/2014/main" id="{9AAF8B3C-4B96-4D7C-A15B-EF6135D3B714}"/>
              </a:ext>
            </a:extLst>
          </p:cNvPr>
          <p:cNvSpPr txBox="1"/>
          <p:nvPr/>
        </p:nvSpPr>
        <p:spPr>
          <a:xfrm>
            <a:off x="5094512" y="2394856"/>
            <a:ext cx="1687286" cy="369332"/>
          </a:xfrm>
          <a:prstGeom prst="rect">
            <a:avLst/>
          </a:prstGeom>
          <a:noFill/>
        </p:spPr>
        <p:txBody>
          <a:bodyPr wrap="square" rtlCol="0">
            <a:spAutoFit/>
          </a:bodyPr>
          <a:lstStyle/>
          <a:p>
            <a:r>
              <a:rPr lang="en-US" dirty="0"/>
              <a:t> </a:t>
            </a:r>
          </a:p>
        </p:txBody>
      </p:sp>
      <p:sp>
        <p:nvSpPr>
          <p:cNvPr id="5" name="TextBox 4">
            <a:extLst>
              <a:ext uri="{FF2B5EF4-FFF2-40B4-BE49-F238E27FC236}">
                <a16:creationId xmlns:a16="http://schemas.microsoft.com/office/drawing/2014/main" id="{28FD6719-01AB-4138-8078-5FBA98FB8A4A}"/>
              </a:ext>
            </a:extLst>
          </p:cNvPr>
          <p:cNvSpPr txBox="1"/>
          <p:nvPr/>
        </p:nvSpPr>
        <p:spPr>
          <a:xfrm>
            <a:off x="3984170" y="478964"/>
            <a:ext cx="4180127" cy="2585323"/>
          </a:xfrm>
          <a:prstGeom prst="rect">
            <a:avLst/>
          </a:prstGeom>
          <a:noFill/>
        </p:spPr>
        <p:txBody>
          <a:bodyPr wrap="square" rtlCol="0">
            <a:spAutoFit/>
          </a:bodyPr>
          <a:lstStyle/>
          <a:p>
            <a:r>
              <a:rPr lang="en-US" dirty="0"/>
              <a:t>Parent:</a:t>
            </a:r>
          </a:p>
          <a:p>
            <a:r>
              <a:rPr lang="en-US" dirty="0"/>
              <a:t>unsigned *</a:t>
            </a:r>
            <a:r>
              <a:rPr lang="en-US" dirty="0" err="1"/>
              <a:t>addr</a:t>
            </a:r>
            <a:r>
              <a:rPr lang="en-US" dirty="0"/>
              <a:t> = (unsigned*)0x1000;</a:t>
            </a:r>
          </a:p>
          <a:p>
            <a:r>
              <a:rPr lang="en-US" dirty="0"/>
              <a:t>int a = </a:t>
            </a:r>
            <a:r>
              <a:rPr lang="en-US" dirty="0" err="1"/>
              <a:t>addr</a:t>
            </a:r>
            <a:r>
              <a:rPr lang="en-US" dirty="0"/>
              <a:t>[0];</a:t>
            </a:r>
          </a:p>
          <a:p>
            <a:r>
              <a:rPr lang="en-US" dirty="0"/>
              <a:t>which physical address will be accessed</a:t>
            </a:r>
          </a:p>
          <a:p>
            <a:r>
              <a:rPr lang="en-US" dirty="0"/>
              <a:t>0x4000</a:t>
            </a:r>
          </a:p>
          <a:p>
            <a:r>
              <a:rPr lang="en-US" dirty="0"/>
              <a:t>Child:</a:t>
            </a:r>
          </a:p>
          <a:p>
            <a:r>
              <a:rPr lang="en-US" dirty="0"/>
              <a:t>unsigned *</a:t>
            </a:r>
            <a:r>
              <a:rPr lang="en-US" dirty="0" err="1"/>
              <a:t>addr</a:t>
            </a:r>
            <a:r>
              <a:rPr lang="en-US" dirty="0"/>
              <a:t> = (unsigned*)0x1000;</a:t>
            </a:r>
          </a:p>
          <a:p>
            <a:r>
              <a:rPr lang="en-US" dirty="0"/>
              <a:t>int a = </a:t>
            </a:r>
            <a:r>
              <a:rPr lang="en-US" dirty="0" err="1"/>
              <a:t>addr</a:t>
            </a:r>
            <a:r>
              <a:rPr lang="en-US" dirty="0"/>
              <a:t>[0];</a:t>
            </a:r>
          </a:p>
          <a:p>
            <a:r>
              <a:rPr lang="en-US" dirty="0"/>
              <a:t>which physical address will be accessed.</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51F0726-12EB-4AFD-8470-3C6FEF4218CD}"/>
                  </a:ext>
                </a:extLst>
              </p14:cNvPr>
              <p14:cNvContentPartPr/>
              <p14:nvPr/>
            </p14:nvContentPartPr>
            <p14:xfrm>
              <a:off x="4737240" y="3117960"/>
              <a:ext cx="819360" cy="190800"/>
            </p14:xfrm>
          </p:contentPart>
        </mc:Choice>
        <mc:Fallback xmlns="">
          <p:pic>
            <p:nvPicPr>
              <p:cNvPr id="3" name="Ink 2">
                <a:extLst>
                  <a:ext uri="{FF2B5EF4-FFF2-40B4-BE49-F238E27FC236}">
                    <a16:creationId xmlns:a16="http://schemas.microsoft.com/office/drawing/2014/main" id="{C51F0726-12EB-4AFD-8470-3C6FEF4218CD}"/>
                  </a:ext>
                </a:extLst>
              </p:cNvPr>
              <p:cNvPicPr/>
              <p:nvPr/>
            </p:nvPicPr>
            <p:blipFill>
              <a:blip r:embed="rId4"/>
              <a:stretch>
                <a:fillRect/>
              </a:stretch>
            </p:blipFill>
            <p:spPr>
              <a:xfrm>
                <a:off x="4727880" y="3108600"/>
                <a:ext cx="838080" cy="209520"/>
              </a:xfrm>
              <a:prstGeom prst="rect">
                <a:avLst/>
              </a:prstGeom>
            </p:spPr>
          </p:pic>
        </mc:Fallback>
      </mc:AlternateContent>
    </p:spTree>
    <p:extLst>
      <p:ext uri="{BB962C8B-B14F-4D97-AF65-F5344CB8AC3E}">
        <p14:creationId xmlns:p14="http://schemas.microsoft.com/office/powerpoint/2010/main" val="3397834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err="1"/>
              <a:t>CoW</a:t>
            </a:r>
            <a:endParaRPr lang="en-US" dirty="0"/>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19744" y="2503713"/>
          <a:ext cx="1012364" cy="3396336"/>
        </p:xfrm>
        <a:graphic>
          <a:graphicData uri="http://schemas.openxmlformats.org/drawingml/2006/table">
            <a:tbl>
              <a:tblPr bandRow="1">
                <a:tableStyleId>{5C22544A-7EE6-4342-B048-85BDC9FD1C3A}</a:tableStyleId>
              </a:tblPr>
              <a:tblGrid>
                <a:gridCol w="1012364">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2177139" y="2035630"/>
          <a:ext cx="1088569" cy="3396336"/>
        </p:xfrm>
        <a:graphic>
          <a:graphicData uri="http://schemas.openxmlformats.org/drawingml/2006/table">
            <a:tbl>
              <a:tblPr bandRow="1">
                <a:tableStyleId>{5C22544A-7EE6-4342-B048-85BDC9FD1C3A}</a:tableStyleId>
              </a:tblPr>
              <a:tblGrid>
                <a:gridCol w="1088569">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130633"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2209796" y="14042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1077686"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968827" y="5998028"/>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nvGraphicFramePr>
        <p:xfrm>
          <a:off x="8621486" y="226422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0x20007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nvGraphicFramePr>
        <p:xfrm>
          <a:off x="10831283" y="178525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8436433" y="1611091"/>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10700653" y="1099462"/>
            <a:ext cx="2122715" cy="646331"/>
          </a:xfrm>
          <a:prstGeom prst="rect">
            <a:avLst/>
          </a:prstGeom>
          <a:noFill/>
        </p:spPr>
        <p:txBody>
          <a:bodyPr wrap="square" rtlCol="0">
            <a:spAutoFit/>
          </a:bodyPr>
          <a:lstStyle/>
          <a:p>
            <a:r>
              <a:rPr lang="en-US" dirty="0"/>
              <a:t>page table</a:t>
            </a:r>
          </a:p>
          <a:p>
            <a:r>
              <a:rPr lang="en-US" dirty="0"/>
              <a:t>0x80020000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9731831" y="1785256"/>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9296400" y="5834741"/>
            <a:ext cx="2253343" cy="369332"/>
          </a:xfrm>
          <a:prstGeom prst="rect">
            <a:avLst/>
          </a:prstGeom>
          <a:noFill/>
        </p:spPr>
        <p:txBody>
          <a:bodyPr wrap="square" rtlCol="0">
            <a:spAutoFit/>
          </a:bodyPr>
          <a:lstStyle/>
          <a:p>
            <a:r>
              <a:rPr lang="en-US" dirty="0"/>
              <a:t>CHILD</a:t>
            </a:r>
          </a:p>
        </p:txBody>
      </p:sp>
      <p:sp>
        <p:nvSpPr>
          <p:cNvPr id="18" name="TextBox 17">
            <a:extLst>
              <a:ext uri="{FF2B5EF4-FFF2-40B4-BE49-F238E27FC236}">
                <a16:creationId xmlns:a16="http://schemas.microsoft.com/office/drawing/2014/main" id="{5BC67FF7-E116-40D0-8F1F-1B6503B80A78}"/>
              </a:ext>
            </a:extLst>
          </p:cNvPr>
          <p:cNvSpPr txBox="1"/>
          <p:nvPr/>
        </p:nvSpPr>
        <p:spPr>
          <a:xfrm>
            <a:off x="7946572" y="979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4" name="TextBox 3">
            <a:extLst>
              <a:ext uri="{FF2B5EF4-FFF2-40B4-BE49-F238E27FC236}">
                <a16:creationId xmlns:a16="http://schemas.microsoft.com/office/drawing/2014/main" id="{9AAF8B3C-4B96-4D7C-A15B-EF6135D3B714}"/>
              </a:ext>
            </a:extLst>
          </p:cNvPr>
          <p:cNvSpPr txBox="1"/>
          <p:nvPr/>
        </p:nvSpPr>
        <p:spPr>
          <a:xfrm>
            <a:off x="5094512" y="2394856"/>
            <a:ext cx="1687286" cy="369332"/>
          </a:xfrm>
          <a:prstGeom prst="rect">
            <a:avLst/>
          </a:prstGeom>
          <a:noFill/>
        </p:spPr>
        <p:txBody>
          <a:bodyPr wrap="square" rtlCol="0">
            <a:spAutoFit/>
          </a:bodyPr>
          <a:lstStyle/>
          <a:p>
            <a:r>
              <a:rPr lang="en-US" dirty="0"/>
              <a:t> </a:t>
            </a:r>
          </a:p>
        </p:txBody>
      </p:sp>
      <p:sp>
        <p:nvSpPr>
          <p:cNvPr id="5" name="TextBox 4">
            <a:extLst>
              <a:ext uri="{FF2B5EF4-FFF2-40B4-BE49-F238E27FC236}">
                <a16:creationId xmlns:a16="http://schemas.microsoft.com/office/drawing/2014/main" id="{28FD6719-01AB-4138-8078-5FBA98FB8A4A}"/>
              </a:ext>
            </a:extLst>
          </p:cNvPr>
          <p:cNvSpPr txBox="1"/>
          <p:nvPr/>
        </p:nvSpPr>
        <p:spPr>
          <a:xfrm>
            <a:off x="3984170" y="478964"/>
            <a:ext cx="4180127" cy="3693319"/>
          </a:xfrm>
          <a:prstGeom prst="rect">
            <a:avLst/>
          </a:prstGeom>
          <a:noFill/>
        </p:spPr>
        <p:txBody>
          <a:bodyPr wrap="square" rtlCol="0">
            <a:spAutoFit/>
          </a:bodyPr>
          <a:lstStyle/>
          <a:p>
            <a:r>
              <a:rPr lang="en-US" dirty="0"/>
              <a:t>Parent:</a:t>
            </a:r>
          </a:p>
          <a:p>
            <a:r>
              <a:rPr lang="en-US" dirty="0"/>
              <a:t>unsigned *</a:t>
            </a:r>
            <a:r>
              <a:rPr lang="en-US" dirty="0" err="1"/>
              <a:t>addr</a:t>
            </a:r>
            <a:r>
              <a:rPr lang="en-US" dirty="0"/>
              <a:t> = (unsigned*)0x1000;</a:t>
            </a:r>
          </a:p>
          <a:p>
            <a:r>
              <a:rPr lang="en-US" dirty="0"/>
              <a:t>int a = </a:t>
            </a:r>
            <a:r>
              <a:rPr lang="en-US" dirty="0" err="1"/>
              <a:t>addr</a:t>
            </a:r>
            <a:r>
              <a:rPr lang="en-US" dirty="0"/>
              <a:t>[0];</a:t>
            </a:r>
          </a:p>
          <a:p>
            <a:r>
              <a:rPr lang="en-US" dirty="0"/>
              <a:t>which physical address will be accessed</a:t>
            </a:r>
          </a:p>
          <a:p>
            <a:r>
              <a:rPr lang="en-US" dirty="0"/>
              <a:t>0x4000</a:t>
            </a:r>
          </a:p>
          <a:p>
            <a:r>
              <a:rPr lang="en-US" dirty="0"/>
              <a:t>Child:</a:t>
            </a:r>
          </a:p>
          <a:p>
            <a:r>
              <a:rPr lang="en-US" dirty="0"/>
              <a:t>unsigned *</a:t>
            </a:r>
            <a:r>
              <a:rPr lang="en-US" dirty="0" err="1"/>
              <a:t>addr</a:t>
            </a:r>
            <a:r>
              <a:rPr lang="en-US" dirty="0"/>
              <a:t> = (unsigned*)0x1000;</a:t>
            </a:r>
          </a:p>
          <a:p>
            <a:r>
              <a:rPr lang="en-US" dirty="0"/>
              <a:t>int a = </a:t>
            </a:r>
            <a:r>
              <a:rPr lang="en-US" dirty="0" err="1"/>
              <a:t>addr</a:t>
            </a:r>
            <a:r>
              <a:rPr lang="en-US" dirty="0"/>
              <a:t>[0];</a:t>
            </a:r>
          </a:p>
          <a:p>
            <a:r>
              <a:rPr lang="en-US" dirty="0"/>
              <a:t>which physical address will be accessed.</a:t>
            </a:r>
          </a:p>
          <a:p>
            <a:r>
              <a:rPr lang="en-US" dirty="0"/>
              <a:t>0x4000</a:t>
            </a:r>
          </a:p>
          <a:p>
            <a:r>
              <a:rPr lang="en-US" dirty="0" err="1"/>
              <a:t>addr</a:t>
            </a:r>
            <a:r>
              <a:rPr lang="en-US" dirty="0"/>
              <a:t>[0] = 1000;</a:t>
            </a:r>
          </a:p>
          <a:p>
            <a:r>
              <a:rPr lang="en-US" dirty="0"/>
              <a:t>which physical address will be accessed</a:t>
            </a:r>
          </a:p>
          <a:p>
            <a:endParaRPr lang="en-US"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65D8CF4-5068-4DEC-B692-1C86F4D9BB4F}"/>
                  </a:ext>
                </a:extLst>
              </p14:cNvPr>
              <p14:cNvContentPartPr/>
              <p14:nvPr/>
            </p14:nvContentPartPr>
            <p14:xfrm>
              <a:off x="6883560" y="2432160"/>
              <a:ext cx="4077000" cy="70200"/>
            </p14:xfrm>
          </p:contentPart>
        </mc:Choice>
        <mc:Fallback xmlns="">
          <p:pic>
            <p:nvPicPr>
              <p:cNvPr id="3" name="Ink 2">
                <a:extLst>
                  <a:ext uri="{FF2B5EF4-FFF2-40B4-BE49-F238E27FC236}">
                    <a16:creationId xmlns:a16="http://schemas.microsoft.com/office/drawing/2014/main" id="{E65D8CF4-5068-4DEC-B692-1C86F4D9BB4F}"/>
                  </a:ext>
                </a:extLst>
              </p:cNvPr>
              <p:cNvPicPr/>
              <p:nvPr/>
            </p:nvPicPr>
            <p:blipFill>
              <a:blip r:embed="rId4"/>
              <a:stretch>
                <a:fillRect/>
              </a:stretch>
            </p:blipFill>
            <p:spPr>
              <a:xfrm>
                <a:off x="6874200" y="2422800"/>
                <a:ext cx="4095720" cy="88920"/>
              </a:xfrm>
              <a:prstGeom prst="rect">
                <a:avLst/>
              </a:prstGeom>
            </p:spPr>
          </p:pic>
        </mc:Fallback>
      </mc:AlternateContent>
    </p:spTree>
    <p:extLst>
      <p:ext uri="{BB962C8B-B14F-4D97-AF65-F5344CB8AC3E}">
        <p14:creationId xmlns:p14="http://schemas.microsoft.com/office/powerpoint/2010/main" val="1436569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err="1"/>
              <a:t>CoW</a:t>
            </a:r>
            <a:endParaRPr lang="en-US" dirty="0"/>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19744" y="2503713"/>
          <a:ext cx="1012364" cy="3396336"/>
        </p:xfrm>
        <a:graphic>
          <a:graphicData uri="http://schemas.openxmlformats.org/drawingml/2006/table">
            <a:tbl>
              <a:tblPr bandRow="1">
                <a:tableStyleId>{5C22544A-7EE6-4342-B048-85BDC9FD1C3A}</a:tableStyleId>
              </a:tblPr>
              <a:tblGrid>
                <a:gridCol w="1012364">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2177139" y="2035630"/>
          <a:ext cx="1088569" cy="3396336"/>
        </p:xfrm>
        <a:graphic>
          <a:graphicData uri="http://schemas.openxmlformats.org/drawingml/2006/table">
            <a:tbl>
              <a:tblPr bandRow="1">
                <a:tableStyleId>{5C22544A-7EE6-4342-B048-85BDC9FD1C3A}</a:tableStyleId>
              </a:tblPr>
              <a:tblGrid>
                <a:gridCol w="1088569">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130633"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2209796" y="14042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1077686"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968827" y="5998028"/>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nvGraphicFramePr>
        <p:xfrm>
          <a:off x="8621486" y="226422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0x20007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nvGraphicFramePr>
        <p:xfrm>
          <a:off x="10831283" y="178525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8436433" y="1611091"/>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10700653" y="1099462"/>
            <a:ext cx="2122715" cy="646331"/>
          </a:xfrm>
          <a:prstGeom prst="rect">
            <a:avLst/>
          </a:prstGeom>
          <a:noFill/>
        </p:spPr>
        <p:txBody>
          <a:bodyPr wrap="square" rtlCol="0">
            <a:spAutoFit/>
          </a:bodyPr>
          <a:lstStyle/>
          <a:p>
            <a:r>
              <a:rPr lang="en-US" dirty="0"/>
              <a:t>page table</a:t>
            </a:r>
          </a:p>
          <a:p>
            <a:r>
              <a:rPr lang="en-US" dirty="0"/>
              <a:t>0x80020000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9731831" y="1785256"/>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9296400" y="5834741"/>
            <a:ext cx="2253343" cy="369332"/>
          </a:xfrm>
          <a:prstGeom prst="rect">
            <a:avLst/>
          </a:prstGeom>
          <a:noFill/>
        </p:spPr>
        <p:txBody>
          <a:bodyPr wrap="square" rtlCol="0">
            <a:spAutoFit/>
          </a:bodyPr>
          <a:lstStyle/>
          <a:p>
            <a:r>
              <a:rPr lang="en-US" dirty="0"/>
              <a:t>CHILD</a:t>
            </a:r>
          </a:p>
        </p:txBody>
      </p:sp>
      <p:sp>
        <p:nvSpPr>
          <p:cNvPr id="18" name="TextBox 17">
            <a:extLst>
              <a:ext uri="{FF2B5EF4-FFF2-40B4-BE49-F238E27FC236}">
                <a16:creationId xmlns:a16="http://schemas.microsoft.com/office/drawing/2014/main" id="{5BC67FF7-E116-40D0-8F1F-1B6503B80A78}"/>
              </a:ext>
            </a:extLst>
          </p:cNvPr>
          <p:cNvSpPr txBox="1"/>
          <p:nvPr/>
        </p:nvSpPr>
        <p:spPr>
          <a:xfrm>
            <a:off x="7946572" y="979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4" name="TextBox 3">
            <a:extLst>
              <a:ext uri="{FF2B5EF4-FFF2-40B4-BE49-F238E27FC236}">
                <a16:creationId xmlns:a16="http://schemas.microsoft.com/office/drawing/2014/main" id="{9AAF8B3C-4B96-4D7C-A15B-EF6135D3B714}"/>
              </a:ext>
            </a:extLst>
          </p:cNvPr>
          <p:cNvSpPr txBox="1"/>
          <p:nvPr/>
        </p:nvSpPr>
        <p:spPr>
          <a:xfrm>
            <a:off x="5094512" y="2394856"/>
            <a:ext cx="1687286" cy="369332"/>
          </a:xfrm>
          <a:prstGeom prst="rect">
            <a:avLst/>
          </a:prstGeom>
          <a:noFill/>
        </p:spPr>
        <p:txBody>
          <a:bodyPr wrap="square" rtlCol="0">
            <a:spAutoFit/>
          </a:bodyPr>
          <a:lstStyle/>
          <a:p>
            <a:r>
              <a:rPr lang="en-US" dirty="0"/>
              <a:t> </a:t>
            </a:r>
          </a:p>
        </p:txBody>
      </p:sp>
      <p:sp>
        <p:nvSpPr>
          <p:cNvPr id="5" name="TextBox 4">
            <a:extLst>
              <a:ext uri="{FF2B5EF4-FFF2-40B4-BE49-F238E27FC236}">
                <a16:creationId xmlns:a16="http://schemas.microsoft.com/office/drawing/2014/main" id="{28FD6719-01AB-4138-8078-5FBA98FB8A4A}"/>
              </a:ext>
            </a:extLst>
          </p:cNvPr>
          <p:cNvSpPr txBox="1"/>
          <p:nvPr/>
        </p:nvSpPr>
        <p:spPr>
          <a:xfrm>
            <a:off x="3984170" y="478964"/>
            <a:ext cx="4180127" cy="5355312"/>
          </a:xfrm>
          <a:prstGeom prst="rect">
            <a:avLst/>
          </a:prstGeom>
          <a:noFill/>
        </p:spPr>
        <p:txBody>
          <a:bodyPr wrap="square" rtlCol="0">
            <a:spAutoFit/>
          </a:bodyPr>
          <a:lstStyle/>
          <a:p>
            <a:r>
              <a:rPr lang="en-US" dirty="0"/>
              <a:t>Parent:</a:t>
            </a:r>
          </a:p>
          <a:p>
            <a:r>
              <a:rPr lang="en-US" dirty="0"/>
              <a:t>unsigned *</a:t>
            </a:r>
            <a:r>
              <a:rPr lang="en-US" dirty="0" err="1"/>
              <a:t>addr</a:t>
            </a:r>
            <a:r>
              <a:rPr lang="en-US" dirty="0"/>
              <a:t> = (unsigned*)0x1000;</a:t>
            </a:r>
          </a:p>
          <a:p>
            <a:r>
              <a:rPr lang="en-US" dirty="0"/>
              <a:t>int a = </a:t>
            </a:r>
            <a:r>
              <a:rPr lang="en-US" dirty="0" err="1"/>
              <a:t>addr</a:t>
            </a:r>
            <a:r>
              <a:rPr lang="en-US" dirty="0"/>
              <a:t>[0];</a:t>
            </a:r>
          </a:p>
          <a:p>
            <a:r>
              <a:rPr lang="en-US" dirty="0"/>
              <a:t>which physical address will be accessed</a:t>
            </a:r>
          </a:p>
          <a:p>
            <a:r>
              <a:rPr lang="en-US" dirty="0"/>
              <a:t>0x4000</a:t>
            </a:r>
          </a:p>
          <a:p>
            <a:r>
              <a:rPr lang="en-US" dirty="0"/>
              <a:t>Child:</a:t>
            </a:r>
          </a:p>
          <a:p>
            <a:r>
              <a:rPr lang="en-US" dirty="0"/>
              <a:t>unsigned *</a:t>
            </a:r>
            <a:r>
              <a:rPr lang="en-US" dirty="0" err="1"/>
              <a:t>addr</a:t>
            </a:r>
            <a:r>
              <a:rPr lang="en-US" dirty="0"/>
              <a:t> = (unsigned*)0x1000;</a:t>
            </a:r>
          </a:p>
          <a:p>
            <a:r>
              <a:rPr lang="en-US" dirty="0"/>
              <a:t>int a = </a:t>
            </a:r>
            <a:r>
              <a:rPr lang="en-US" dirty="0" err="1"/>
              <a:t>addr</a:t>
            </a:r>
            <a:r>
              <a:rPr lang="en-US" dirty="0"/>
              <a:t>[0];</a:t>
            </a:r>
          </a:p>
          <a:p>
            <a:r>
              <a:rPr lang="en-US" dirty="0"/>
              <a:t>which physical address will be accessed.</a:t>
            </a:r>
          </a:p>
          <a:p>
            <a:r>
              <a:rPr lang="en-US" dirty="0"/>
              <a:t>0x4000</a:t>
            </a:r>
          </a:p>
          <a:p>
            <a:r>
              <a:rPr lang="en-US" dirty="0" err="1"/>
              <a:t>addr</a:t>
            </a:r>
            <a:r>
              <a:rPr lang="en-US" dirty="0"/>
              <a:t>[0] = 1000;</a:t>
            </a:r>
          </a:p>
          <a:p>
            <a:r>
              <a:rPr lang="en-US" dirty="0"/>
              <a:t>which physical address will be accessed</a:t>
            </a:r>
          </a:p>
          <a:p>
            <a:r>
              <a:rPr lang="en-US" dirty="0"/>
              <a:t>page fault</a:t>
            </a:r>
          </a:p>
          <a:p>
            <a:r>
              <a:rPr lang="en-US" dirty="0"/>
              <a:t>page fault handler in kernel</a:t>
            </a:r>
          </a:p>
          <a:p>
            <a:r>
              <a:rPr lang="en-US" dirty="0"/>
              <a:t>allocate a new physical page 0x40000</a:t>
            </a:r>
          </a:p>
          <a:p>
            <a:r>
              <a:rPr lang="en-US" dirty="0"/>
              <a:t>copy 4096 bytes from 0x4000 to 0x40000</a:t>
            </a:r>
          </a:p>
          <a:p>
            <a:r>
              <a:rPr lang="en-US" dirty="0"/>
              <a:t>map 0x40000 in the child’s page table</a:t>
            </a:r>
          </a:p>
          <a:p>
            <a:r>
              <a:rPr lang="en-US" dirty="0"/>
              <a:t>make both 0x4000 and 0x40000 writable</a:t>
            </a:r>
          </a:p>
          <a:p>
            <a:r>
              <a:rPr lang="en-US" dirty="0"/>
              <a:t>return from page fault handler</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419E20D-B8C5-4901-807E-577F1FBC2735}"/>
                  </a:ext>
                </a:extLst>
              </p14:cNvPr>
              <p14:cNvContentPartPr/>
              <p14:nvPr/>
            </p14:nvContentPartPr>
            <p14:xfrm>
              <a:off x="2597040" y="1073160"/>
              <a:ext cx="8274600" cy="1771920"/>
            </p14:xfrm>
          </p:contentPart>
        </mc:Choice>
        <mc:Fallback xmlns="">
          <p:pic>
            <p:nvPicPr>
              <p:cNvPr id="3" name="Ink 2">
                <a:extLst>
                  <a:ext uri="{FF2B5EF4-FFF2-40B4-BE49-F238E27FC236}">
                    <a16:creationId xmlns:a16="http://schemas.microsoft.com/office/drawing/2014/main" id="{2419E20D-B8C5-4901-807E-577F1FBC2735}"/>
                  </a:ext>
                </a:extLst>
              </p:cNvPr>
              <p:cNvPicPr/>
              <p:nvPr/>
            </p:nvPicPr>
            <p:blipFill>
              <a:blip r:embed="rId4"/>
              <a:stretch>
                <a:fillRect/>
              </a:stretch>
            </p:blipFill>
            <p:spPr>
              <a:xfrm>
                <a:off x="2587680" y="1063800"/>
                <a:ext cx="8293320" cy="1790640"/>
              </a:xfrm>
              <a:prstGeom prst="rect">
                <a:avLst/>
              </a:prstGeom>
            </p:spPr>
          </p:pic>
        </mc:Fallback>
      </mc:AlternateContent>
    </p:spTree>
    <p:extLst>
      <p:ext uri="{BB962C8B-B14F-4D97-AF65-F5344CB8AC3E}">
        <p14:creationId xmlns:p14="http://schemas.microsoft.com/office/powerpoint/2010/main" val="112741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A56-70D3-454A-A5DC-5780FDB328B3}"/>
              </a:ext>
            </a:extLst>
          </p:cNvPr>
          <p:cNvSpPr>
            <a:spLocks noGrp="1"/>
          </p:cNvSpPr>
          <p:nvPr>
            <p:ph type="title"/>
          </p:nvPr>
        </p:nvSpPr>
        <p:spPr/>
        <p:txBody>
          <a:bodyPr/>
          <a:lstStyle/>
          <a:p>
            <a:r>
              <a:rPr lang="en-US" dirty="0"/>
              <a:t>Process address space</a:t>
            </a:r>
          </a:p>
        </p:txBody>
      </p:sp>
      <p:sp>
        <p:nvSpPr>
          <p:cNvPr id="3" name="Content Placeholder 2">
            <a:extLst>
              <a:ext uri="{FF2B5EF4-FFF2-40B4-BE49-F238E27FC236}">
                <a16:creationId xmlns:a16="http://schemas.microsoft.com/office/drawing/2014/main" id="{2E1C5992-F35F-4E74-880A-3F7D93609F76}"/>
              </a:ext>
            </a:extLst>
          </p:cNvPr>
          <p:cNvSpPr>
            <a:spLocks noGrp="1"/>
          </p:cNvSpPr>
          <p:nvPr>
            <p:ph idx="1"/>
          </p:nvPr>
        </p:nvSpPr>
        <p:spPr>
          <a:xfrm>
            <a:off x="838200" y="1825625"/>
            <a:ext cx="6487886" cy="4351338"/>
          </a:xfrm>
        </p:spPr>
        <p:txBody>
          <a:bodyPr>
            <a:normAutofit/>
          </a:bodyPr>
          <a:lstStyle/>
          <a:p>
            <a:r>
              <a:rPr lang="en-US" dirty="0"/>
              <a:t>Most OSes reserve some space for the kernel in the process address space</a:t>
            </a:r>
          </a:p>
          <a:p>
            <a:pPr lvl="1"/>
            <a:r>
              <a:rPr lang="en-US" dirty="0"/>
              <a:t>xv6 reserves 0x80000000 - 0xFFFFFFFF for the kernel</a:t>
            </a:r>
          </a:p>
          <a:p>
            <a:pPr lvl="2"/>
            <a:r>
              <a:rPr lang="en-US" dirty="0"/>
              <a:t>Some addresses (say x bytes) are reserved for MMIO</a:t>
            </a:r>
          </a:p>
          <a:p>
            <a:pPr lvl="2"/>
            <a:r>
              <a:rPr lang="en-US" dirty="0"/>
              <a:t>Physical addresses from [0 – (0x80000000 – x)] are mapped at the virtual addresses [0x80000000 – (0xFFFFFFFF - x)]</a:t>
            </a:r>
          </a:p>
          <a:p>
            <a:pPr lvl="1"/>
            <a:endParaRPr lang="en-US" dirty="0"/>
          </a:p>
        </p:txBody>
      </p:sp>
      <p:sp>
        <p:nvSpPr>
          <p:cNvPr id="4" name="Rectangle 3">
            <a:extLst>
              <a:ext uri="{FF2B5EF4-FFF2-40B4-BE49-F238E27FC236}">
                <a16:creationId xmlns:a16="http://schemas.microsoft.com/office/drawing/2014/main" id="{1374EF3E-53A4-4BAC-B828-B5DBD83C66B8}"/>
              </a:ext>
            </a:extLst>
          </p:cNvPr>
          <p:cNvSpPr/>
          <p:nvPr/>
        </p:nvSpPr>
        <p:spPr>
          <a:xfrm>
            <a:off x="8719457" y="1825625"/>
            <a:ext cx="21444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BECE39-36A6-4813-A928-91073EC4D876}"/>
              </a:ext>
            </a:extLst>
          </p:cNvPr>
          <p:cNvSpPr txBox="1"/>
          <p:nvPr/>
        </p:nvSpPr>
        <p:spPr>
          <a:xfrm>
            <a:off x="7326086" y="3864429"/>
            <a:ext cx="1415143" cy="369332"/>
          </a:xfrm>
          <a:prstGeom prst="rect">
            <a:avLst/>
          </a:prstGeom>
          <a:noFill/>
        </p:spPr>
        <p:txBody>
          <a:bodyPr wrap="square" rtlCol="0">
            <a:spAutoFit/>
          </a:bodyPr>
          <a:lstStyle/>
          <a:p>
            <a:r>
              <a:rPr lang="en-US" dirty="0"/>
              <a:t>0x80000000</a:t>
            </a:r>
          </a:p>
        </p:txBody>
      </p:sp>
      <p:sp>
        <p:nvSpPr>
          <p:cNvPr id="6" name="Rectangle 5">
            <a:extLst>
              <a:ext uri="{FF2B5EF4-FFF2-40B4-BE49-F238E27FC236}">
                <a16:creationId xmlns:a16="http://schemas.microsoft.com/office/drawing/2014/main" id="{684FC8AC-FA58-40C2-AB3D-80B66BF0FD41}"/>
              </a:ext>
            </a:extLst>
          </p:cNvPr>
          <p:cNvSpPr/>
          <p:nvPr/>
        </p:nvSpPr>
        <p:spPr>
          <a:xfrm>
            <a:off x="8719457" y="4027714"/>
            <a:ext cx="2144486" cy="21492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C31134-3AC7-4069-99C0-EC831FD240BA}"/>
              </a:ext>
            </a:extLst>
          </p:cNvPr>
          <p:cNvSpPr txBox="1"/>
          <p:nvPr/>
        </p:nvSpPr>
        <p:spPr>
          <a:xfrm>
            <a:off x="7413171" y="5900058"/>
            <a:ext cx="1415143" cy="369332"/>
          </a:xfrm>
          <a:prstGeom prst="rect">
            <a:avLst/>
          </a:prstGeom>
          <a:noFill/>
        </p:spPr>
        <p:txBody>
          <a:bodyPr wrap="square" rtlCol="0">
            <a:spAutoFit/>
          </a:bodyPr>
          <a:lstStyle/>
          <a:p>
            <a:r>
              <a:rPr lang="en-US" dirty="0"/>
              <a:t>0xFFFFFFFF</a:t>
            </a:r>
          </a:p>
        </p:txBody>
      </p:sp>
      <p:sp>
        <p:nvSpPr>
          <p:cNvPr id="8" name="TextBox 7">
            <a:extLst>
              <a:ext uri="{FF2B5EF4-FFF2-40B4-BE49-F238E27FC236}">
                <a16:creationId xmlns:a16="http://schemas.microsoft.com/office/drawing/2014/main" id="{39D6BE91-7CD1-4DDD-A18B-F1B0B0181D71}"/>
              </a:ext>
            </a:extLst>
          </p:cNvPr>
          <p:cNvSpPr txBox="1"/>
          <p:nvPr/>
        </p:nvSpPr>
        <p:spPr>
          <a:xfrm>
            <a:off x="8305800" y="1665516"/>
            <a:ext cx="1415143" cy="369332"/>
          </a:xfrm>
          <a:prstGeom prst="rect">
            <a:avLst/>
          </a:prstGeom>
          <a:noFill/>
        </p:spPr>
        <p:txBody>
          <a:bodyPr wrap="square" rtlCol="0">
            <a:spAutoFit/>
          </a:bodyPr>
          <a:lstStyle/>
          <a:p>
            <a:r>
              <a:rPr lang="en-US" dirty="0"/>
              <a:t>0</a:t>
            </a:r>
          </a:p>
        </p:txBody>
      </p:sp>
      <p:sp>
        <p:nvSpPr>
          <p:cNvPr id="9" name="Rectangle 8">
            <a:extLst>
              <a:ext uri="{FF2B5EF4-FFF2-40B4-BE49-F238E27FC236}">
                <a16:creationId xmlns:a16="http://schemas.microsoft.com/office/drawing/2014/main" id="{04CB6CE8-B5F8-4615-BBFA-103806776767}"/>
              </a:ext>
            </a:extLst>
          </p:cNvPr>
          <p:cNvSpPr/>
          <p:nvPr/>
        </p:nvSpPr>
        <p:spPr>
          <a:xfrm>
            <a:off x="8730343" y="5725886"/>
            <a:ext cx="2133600" cy="4510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MMIO</a:t>
            </a:r>
          </a:p>
        </p:txBody>
      </p:sp>
      <p:sp>
        <p:nvSpPr>
          <p:cNvPr id="10" name="TextBox 9">
            <a:extLst>
              <a:ext uri="{FF2B5EF4-FFF2-40B4-BE49-F238E27FC236}">
                <a16:creationId xmlns:a16="http://schemas.microsoft.com/office/drawing/2014/main" id="{058719DE-18F4-4894-90B5-2BFB5AD463AF}"/>
              </a:ext>
            </a:extLst>
          </p:cNvPr>
          <p:cNvSpPr txBox="1"/>
          <p:nvPr/>
        </p:nvSpPr>
        <p:spPr>
          <a:xfrm>
            <a:off x="7086601" y="5508172"/>
            <a:ext cx="1611086" cy="369332"/>
          </a:xfrm>
          <a:prstGeom prst="rect">
            <a:avLst/>
          </a:prstGeom>
          <a:noFill/>
        </p:spPr>
        <p:txBody>
          <a:bodyPr wrap="square" rtlCol="0">
            <a:spAutoFit/>
          </a:bodyPr>
          <a:lstStyle/>
          <a:p>
            <a:r>
              <a:rPr lang="en-US" dirty="0"/>
              <a:t>0xFFFFFFFF - x</a:t>
            </a:r>
          </a:p>
        </p:txBody>
      </p:sp>
      <p:sp>
        <p:nvSpPr>
          <p:cNvPr id="12" name="TextBox 11">
            <a:extLst>
              <a:ext uri="{FF2B5EF4-FFF2-40B4-BE49-F238E27FC236}">
                <a16:creationId xmlns:a16="http://schemas.microsoft.com/office/drawing/2014/main" id="{C3D1B24E-ABD4-4AAE-9F76-72A4A165C56B}"/>
              </a:ext>
            </a:extLst>
          </p:cNvPr>
          <p:cNvSpPr txBox="1"/>
          <p:nvPr/>
        </p:nvSpPr>
        <p:spPr>
          <a:xfrm>
            <a:off x="10929258" y="3820886"/>
            <a:ext cx="838200" cy="369332"/>
          </a:xfrm>
          <a:prstGeom prst="rect">
            <a:avLst/>
          </a:prstGeom>
          <a:no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08320417-7BBB-4C79-A798-07A8A521BA00}"/>
              </a:ext>
            </a:extLst>
          </p:cNvPr>
          <p:cNvSpPr txBox="1"/>
          <p:nvPr/>
        </p:nvSpPr>
        <p:spPr>
          <a:xfrm>
            <a:off x="10842172" y="4942111"/>
            <a:ext cx="1741714" cy="369332"/>
          </a:xfrm>
          <a:prstGeom prst="rect">
            <a:avLst/>
          </a:prstGeom>
          <a:noFill/>
        </p:spPr>
        <p:txBody>
          <a:bodyPr wrap="square" rtlCol="0">
            <a:spAutoFit/>
          </a:bodyPr>
          <a:lstStyle/>
          <a:p>
            <a:r>
              <a:rPr lang="en-US" dirty="0"/>
              <a:t>RAMSIZE</a:t>
            </a:r>
          </a:p>
        </p:txBody>
      </p:sp>
      <p:sp>
        <p:nvSpPr>
          <p:cNvPr id="14" name="Rectangle 13">
            <a:extLst>
              <a:ext uri="{FF2B5EF4-FFF2-40B4-BE49-F238E27FC236}">
                <a16:creationId xmlns:a16="http://schemas.microsoft.com/office/drawing/2014/main" id="{C2797F25-5B12-4EF7-99C4-86C7FDBBB5CC}"/>
              </a:ext>
            </a:extLst>
          </p:cNvPr>
          <p:cNvSpPr/>
          <p:nvPr/>
        </p:nvSpPr>
        <p:spPr>
          <a:xfrm>
            <a:off x="8719457" y="5289672"/>
            <a:ext cx="2133600" cy="414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04BF0809-FDF8-4E50-8380-E2FD9A711099}"/>
                  </a:ext>
                </a:extLst>
              </p14:cNvPr>
              <p14:cNvContentPartPr/>
              <p14:nvPr/>
            </p14:nvContentPartPr>
            <p14:xfrm>
              <a:off x="10985400" y="3879720"/>
              <a:ext cx="857880" cy="2210400"/>
            </p14:xfrm>
          </p:contentPart>
        </mc:Choice>
        <mc:Fallback xmlns="">
          <p:pic>
            <p:nvPicPr>
              <p:cNvPr id="11" name="Ink 10">
                <a:extLst>
                  <a:ext uri="{FF2B5EF4-FFF2-40B4-BE49-F238E27FC236}">
                    <a16:creationId xmlns:a16="http://schemas.microsoft.com/office/drawing/2014/main" id="{04BF0809-FDF8-4E50-8380-E2FD9A711099}"/>
                  </a:ext>
                </a:extLst>
              </p:cNvPr>
              <p:cNvPicPr/>
              <p:nvPr/>
            </p:nvPicPr>
            <p:blipFill>
              <a:blip r:embed="rId4"/>
              <a:stretch>
                <a:fillRect/>
              </a:stretch>
            </p:blipFill>
            <p:spPr>
              <a:xfrm>
                <a:off x="10976040" y="3870360"/>
                <a:ext cx="876600" cy="2229120"/>
              </a:xfrm>
              <a:prstGeom prst="rect">
                <a:avLst/>
              </a:prstGeom>
            </p:spPr>
          </p:pic>
        </mc:Fallback>
      </mc:AlternateContent>
    </p:spTree>
    <p:extLst>
      <p:ext uri="{BB962C8B-B14F-4D97-AF65-F5344CB8AC3E}">
        <p14:creationId xmlns:p14="http://schemas.microsoft.com/office/powerpoint/2010/main" val="790166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err="1"/>
              <a:t>CoW</a:t>
            </a:r>
            <a:endParaRPr lang="en-US" dirty="0"/>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19744" y="2503713"/>
          <a:ext cx="1012364" cy="3396336"/>
        </p:xfrm>
        <a:graphic>
          <a:graphicData uri="http://schemas.openxmlformats.org/drawingml/2006/table">
            <a:tbl>
              <a:tblPr bandRow="1">
                <a:tableStyleId>{5C22544A-7EE6-4342-B048-85BDC9FD1C3A}</a:tableStyleId>
              </a:tblPr>
              <a:tblGrid>
                <a:gridCol w="1012364">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2177139" y="2035630"/>
          <a:ext cx="1088569" cy="3396336"/>
        </p:xfrm>
        <a:graphic>
          <a:graphicData uri="http://schemas.openxmlformats.org/drawingml/2006/table">
            <a:tbl>
              <a:tblPr bandRow="1">
                <a:tableStyleId>{5C22544A-7EE6-4342-B048-85BDC9FD1C3A}</a:tableStyleId>
              </a:tblPr>
              <a:tblGrid>
                <a:gridCol w="1088569">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130633"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2209796" y="14042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1077686"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968827" y="5998028"/>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nvGraphicFramePr>
        <p:xfrm>
          <a:off x="8621486" y="226422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0x20007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nvGraphicFramePr>
        <p:xfrm>
          <a:off x="10831283" y="178525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8436433" y="1611091"/>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10700653" y="1099462"/>
            <a:ext cx="2122715" cy="646331"/>
          </a:xfrm>
          <a:prstGeom prst="rect">
            <a:avLst/>
          </a:prstGeom>
          <a:noFill/>
        </p:spPr>
        <p:txBody>
          <a:bodyPr wrap="square" rtlCol="0">
            <a:spAutoFit/>
          </a:bodyPr>
          <a:lstStyle/>
          <a:p>
            <a:r>
              <a:rPr lang="en-US" dirty="0"/>
              <a:t>page table</a:t>
            </a:r>
          </a:p>
          <a:p>
            <a:r>
              <a:rPr lang="en-US" dirty="0"/>
              <a:t>0x80020000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9731831" y="1785256"/>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9296400" y="5834741"/>
            <a:ext cx="2253343" cy="369332"/>
          </a:xfrm>
          <a:prstGeom prst="rect">
            <a:avLst/>
          </a:prstGeom>
          <a:noFill/>
        </p:spPr>
        <p:txBody>
          <a:bodyPr wrap="square" rtlCol="0">
            <a:spAutoFit/>
          </a:bodyPr>
          <a:lstStyle/>
          <a:p>
            <a:r>
              <a:rPr lang="en-US" dirty="0"/>
              <a:t>CHILD</a:t>
            </a:r>
          </a:p>
        </p:txBody>
      </p:sp>
      <p:sp>
        <p:nvSpPr>
          <p:cNvPr id="18" name="TextBox 17">
            <a:extLst>
              <a:ext uri="{FF2B5EF4-FFF2-40B4-BE49-F238E27FC236}">
                <a16:creationId xmlns:a16="http://schemas.microsoft.com/office/drawing/2014/main" id="{5BC67FF7-E116-40D0-8F1F-1B6503B80A78}"/>
              </a:ext>
            </a:extLst>
          </p:cNvPr>
          <p:cNvSpPr txBox="1"/>
          <p:nvPr/>
        </p:nvSpPr>
        <p:spPr>
          <a:xfrm>
            <a:off x="7946572" y="979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4" name="TextBox 3">
            <a:extLst>
              <a:ext uri="{FF2B5EF4-FFF2-40B4-BE49-F238E27FC236}">
                <a16:creationId xmlns:a16="http://schemas.microsoft.com/office/drawing/2014/main" id="{9AAF8B3C-4B96-4D7C-A15B-EF6135D3B714}"/>
              </a:ext>
            </a:extLst>
          </p:cNvPr>
          <p:cNvSpPr txBox="1"/>
          <p:nvPr/>
        </p:nvSpPr>
        <p:spPr>
          <a:xfrm>
            <a:off x="5094512" y="2394856"/>
            <a:ext cx="1687286" cy="369332"/>
          </a:xfrm>
          <a:prstGeom prst="rect">
            <a:avLst/>
          </a:prstGeom>
          <a:noFill/>
        </p:spPr>
        <p:txBody>
          <a:bodyPr wrap="square" rtlCol="0">
            <a:spAutoFit/>
          </a:bodyPr>
          <a:lstStyle/>
          <a:p>
            <a:r>
              <a:rPr lang="en-US" dirty="0"/>
              <a:t> </a:t>
            </a:r>
          </a:p>
        </p:txBody>
      </p:sp>
      <p:sp>
        <p:nvSpPr>
          <p:cNvPr id="5" name="TextBox 4">
            <a:extLst>
              <a:ext uri="{FF2B5EF4-FFF2-40B4-BE49-F238E27FC236}">
                <a16:creationId xmlns:a16="http://schemas.microsoft.com/office/drawing/2014/main" id="{28FD6719-01AB-4138-8078-5FBA98FB8A4A}"/>
              </a:ext>
            </a:extLst>
          </p:cNvPr>
          <p:cNvSpPr txBox="1"/>
          <p:nvPr/>
        </p:nvSpPr>
        <p:spPr>
          <a:xfrm>
            <a:off x="3984170" y="478964"/>
            <a:ext cx="4180127" cy="6186309"/>
          </a:xfrm>
          <a:prstGeom prst="rect">
            <a:avLst/>
          </a:prstGeom>
          <a:noFill/>
        </p:spPr>
        <p:txBody>
          <a:bodyPr wrap="square" rtlCol="0">
            <a:spAutoFit/>
          </a:bodyPr>
          <a:lstStyle/>
          <a:p>
            <a:r>
              <a:rPr lang="en-US" dirty="0"/>
              <a:t>Parent:</a:t>
            </a:r>
          </a:p>
          <a:p>
            <a:r>
              <a:rPr lang="en-US" dirty="0"/>
              <a:t>unsigned *</a:t>
            </a:r>
            <a:r>
              <a:rPr lang="en-US" dirty="0" err="1"/>
              <a:t>addr</a:t>
            </a:r>
            <a:r>
              <a:rPr lang="en-US" dirty="0"/>
              <a:t> = (unsigned*)0x1000;</a:t>
            </a:r>
          </a:p>
          <a:p>
            <a:r>
              <a:rPr lang="en-US" dirty="0"/>
              <a:t>int a = </a:t>
            </a:r>
            <a:r>
              <a:rPr lang="en-US" dirty="0" err="1"/>
              <a:t>addr</a:t>
            </a:r>
            <a:r>
              <a:rPr lang="en-US" dirty="0"/>
              <a:t>[0];</a:t>
            </a:r>
          </a:p>
          <a:p>
            <a:r>
              <a:rPr lang="en-US" dirty="0"/>
              <a:t>which physical address will be accessed</a:t>
            </a:r>
          </a:p>
          <a:p>
            <a:r>
              <a:rPr lang="en-US" dirty="0"/>
              <a:t>0x4000</a:t>
            </a:r>
          </a:p>
          <a:p>
            <a:r>
              <a:rPr lang="en-US" dirty="0"/>
              <a:t>Child:</a:t>
            </a:r>
          </a:p>
          <a:p>
            <a:r>
              <a:rPr lang="en-US" dirty="0"/>
              <a:t>unsigned *</a:t>
            </a:r>
            <a:r>
              <a:rPr lang="en-US" dirty="0" err="1"/>
              <a:t>addr</a:t>
            </a:r>
            <a:r>
              <a:rPr lang="en-US" dirty="0"/>
              <a:t> = (unsigned*)0x1000;</a:t>
            </a:r>
          </a:p>
          <a:p>
            <a:r>
              <a:rPr lang="en-US" dirty="0"/>
              <a:t>int a = </a:t>
            </a:r>
            <a:r>
              <a:rPr lang="en-US" dirty="0" err="1"/>
              <a:t>addr</a:t>
            </a:r>
            <a:r>
              <a:rPr lang="en-US" dirty="0"/>
              <a:t>[0];</a:t>
            </a:r>
          </a:p>
          <a:p>
            <a:r>
              <a:rPr lang="en-US" dirty="0"/>
              <a:t>which physical address will be accessed.</a:t>
            </a:r>
          </a:p>
          <a:p>
            <a:r>
              <a:rPr lang="en-US" dirty="0"/>
              <a:t>0x4000</a:t>
            </a:r>
          </a:p>
          <a:p>
            <a:r>
              <a:rPr lang="en-US" dirty="0" err="1"/>
              <a:t>addr</a:t>
            </a:r>
            <a:r>
              <a:rPr lang="en-US" dirty="0"/>
              <a:t>[0] = 1000;</a:t>
            </a:r>
          </a:p>
          <a:p>
            <a:r>
              <a:rPr lang="en-US" dirty="0"/>
              <a:t>which physical address will be accessed</a:t>
            </a:r>
          </a:p>
          <a:p>
            <a:r>
              <a:rPr lang="en-US" dirty="0"/>
              <a:t>page fault</a:t>
            </a:r>
          </a:p>
          <a:p>
            <a:r>
              <a:rPr lang="en-US" dirty="0"/>
              <a:t>page fault handler in kernel</a:t>
            </a:r>
          </a:p>
          <a:p>
            <a:r>
              <a:rPr lang="en-US" dirty="0"/>
              <a:t>allocate a new physical page 0x40000</a:t>
            </a:r>
          </a:p>
          <a:p>
            <a:r>
              <a:rPr lang="en-US" dirty="0"/>
              <a:t>copy 4096 bytes from 0x4000 to 0x40000</a:t>
            </a:r>
          </a:p>
          <a:p>
            <a:r>
              <a:rPr lang="en-US" dirty="0"/>
              <a:t>map 0x40000 in the child’s page table</a:t>
            </a:r>
          </a:p>
          <a:p>
            <a:r>
              <a:rPr lang="en-US" dirty="0"/>
              <a:t>make both 0x4000 and 0x40000 writable</a:t>
            </a:r>
          </a:p>
          <a:p>
            <a:r>
              <a:rPr lang="en-US" dirty="0"/>
              <a:t>return from page fault handler</a:t>
            </a:r>
          </a:p>
          <a:p>
            <a:r>
              <a:rPr lang="en-US" dirty="0"/>
              <a:t>CPU executes “</a:t>
            </a:r>
            <a:r>
              <a:rPr lang="en-US" dirty="0" err="1"/>
              <a:t>addr</a:t>
            </a:r>
            <a:r>
              <a:rPr lang="en-US" dirty="0"/>
              <a:t>[0] = 1000” in child</a:t>
            </a:r>
          </a:p>
          <a:p>
            <a:r>
              <a:rPr lang="en-US" dirty="0"/>
              <a:t>which physical will be accessed</a:t>
            </a:r>
          </a:p>
          <a:p>
            <a:endParaRPr lang="en-US" dirty="0"/>
          </a:p>
        </p:txBody>
      </p:sp>
    </p:spTree>
    <p:extLst>
      <p:ext uri="{BB962C8B-B14F-4D97-AF65-F5344CB8AC3E}">
        <p14:creationId xmlns:p14="http://schemas.microsoft.com/office/powerpoint/2010/main" val="1959312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33-A392-48F5-A08A-EDAF451632B2}"/>
              </a:ext>
            </a:extLst>
          </p:cNvPr>
          <p:cNvSpPr>
            <a:spLocks noGrp="1"/>
          </p:cNvSpPr>
          <p:nvPr>
            <p:ph type="title"/>
          </p:nvPr>
        </p:nvSpPr>
        <p:spPr/>
        <p:txBody>
          <a:bodyPr/>
          <a:lstStyle/>
          <a:p>
            <a:r>
              <a:rPr lang="en-US" dirty="0" err="1"/>
              <a:t>CoW</a:t>
            </a:r>
            <a:endParaRPr lang="en-US" dirty="0"/>
          </a:p>
        </p:txBody>
      </p:sp>
      <p:graphicFrame>
        <p:nvGraphicFramePr>
          <p:cNvPr id="6" name="Table 5">
            <a:extLst>
              <a:ext uri="{FF2B5EF4-FFF2-40B4-BE49-F238E27FC236}">
                <a16:creationId xmlns:a16="http://schemas.microsoft.com/office/drawing/2014/main" id="{7553333D-F08C-401D-AE25-B0C62CFB8B1B}"/>
              </a:ext>
            </a:extLst>
          </p:cNvPr>
          <p:cNvGraphicFramePr>
            <a:graphicFrameLocks noGrp="1"/>
          </p:cNvGraphicFramePr>
          <p:nvPr/>
        </p:nvGraphicFramePr>
        <p:xfrm>
          <a:off x="119744" y="2503713"/>
          <a:ext cx="1012364" cy="3396336"/>
        </p:xfrm>
        <a:graphic>
          <a:graphicData uri="http://schemas.openxmlformats.org/drawingml/2006/table">
            <a:tbl>
              <a:tblPr bandRow="1">
                <a:tableStyleId>{5C22544A-7EE6-4342-B048-85BDC9FD1C3A}</a:tableStyleId>
              </a:tblPr>
              <a:tblGrid>
                <a:gridCol w="1012364">
                  <a:extLst>
                    <a:ext uri="{9D8B030D-6E8A-4147-A177-3AD203B41FA5}">
                      <a16:colId xmlns:a16="http://schemas.microsoft.com/office/drawing/2014/main" val="3529820266"/>
                    </a:ext>
                  </a:extLst>
                </a:gridCol>
              </a:tblGrid>
              <a:tr h="424542">
                <a:tc>
                  <a:txBody>
                    <a:bodyPr/>
                    <a:lstStyle/>
                    <a:p>
                      <a:r>
                        <a:rPr lang="en-US" dirty="0"/>
                        <a:t>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7" name="Table 6">
            <a:extLst>
              <a:ext uri="{FF2B5EF4-FFF2-40B4-BE49-F238E27FC236}">
                <a16:creationId xmlns:a16="http://schemas.microsoft.com/office/drawing/2014/main" id="{B0A4813D-F9D8-4E07-AE6A-9E99C9F7FAD5}"/>
              </a:ext>
            </a:extLst>
          </p:cNvPr>
          <p:cNvGraphicFramePr>
            <a:graphicFrameLocks noGrp="1"/>
          </p:cNvGraphicFramePr>
          <p:nvPr/>
        </p:nvGraphicFramePr>
        <p:xfrm>
          <a:off x="2177139" y="2035630"/>
          <a:ext cx="1088569" cy="3396336"/>
        </p:xfrm>
        <a:graphic>
          <a:graphicData uri="http://schemas.openxmlformats.org/drawingml/2006/table">
            <a:tbl>
              <a:tblPr bandRow="1">
                <a:tableStyleId>{5C22544A-7EE6-4342-B048-85BDC9FD1C3A}</a:tableStyleId>
              </a:tblPr>
              <a:tblGrid>
                <a:gridCol w="1088569">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8" name="TextBox 7">
            <a:extLst>
              <a:ext uri="{FF2B5EF4-FFF2-40B4-BE49-F238E27FC236}">
                <a16:creationId xmlns:a16="http://schemas.microsoft.com/office/drawing/2014/main" id="{9B122647-DBB3-4C42-AE5E-BB9372947DB4}"/>
              </a:ext>
            </a:extLst>
          </p:cNvPr>
          <p:cNvSpPr txBox="1"/>
          <p:nvPr/>
        </p:nvSpPr>
        <p:spPr>
          <a:xfrm>
            <a:off x="130633" y="1796148"/>
            <a:ext cx="2122715" cy="646331"/>
          </a:xfrm>
          <a:prstGeom prst="rect">
            <a:avLst/>
          </a:prstGeom>
          <a:noFill/>
        </p:spPr>
        <p:txBody>
          <a:bodyPr wrap="square" rtlCol="0">
            <a:spAutoFit/>
          </a:bodyPr>
          <a:lstStyle/>
          <a:p>
            <a:r>
              <a:rPr lang="en-US" dirty="0"/>
              <a:t>page directory</a:t>
            </a:r>
          </a:p>
          <a:p>
            <a:r>
              <a:rPr lang="en-US" dirty="0"/>
              <a:t>0x80001000</a:t>
            </a:r>
          </a:p>
        </p:txBody>
      </p:sp>
      <p:sp>
        <p:nvSpPr>
          <p:cNvPr id="9" name="TextBox 8">
            <a:extLst>
              <a:ext uri="{FF2B5EF4-FFF2-40B4-BE49-F238E27FC236}">
                <a16:creationId xmlns:a16="http://schemas.microsoft.com/office/drawing/2014/main" id="{92F8E706-3AD4-4209-A8CD-C3DBAA3B5CD8}"/>
              </a:ext>
            </a:extLst>
          </p:cNvPr>
          <p:cNvSpPr txBox="1"/>
          <p:nvPr/>
        </p:nvSpPr>
        <p:spPr>
          <a:xfrm>
            <a:off x="2209796" y="1404262"/>
            <a:ext cx="2122715" cy="646331"/>
          </a:xfrm>
          <a:prstGeom prst="rect">
            <a:avLst/>
          </a:prstGeom>
          <a:noFill/>
        </p:spPr>
        <p:txBody>
          <a:bodyPr wrap="square" rtlCol="0">
            <a:spAutoFit/>
          </a:bodyPr>
          <a:lstStyle/>
          <a:p>
            <a:r>
              <a:rPr lang="en-US" dirty="0"/>
              <a:t>page table</a:t>
            </a:r>
          </a:p>
          <a:p>
            <a:r>
              <a:rPr lang="en-US" dirty="0"/>
              <a:t>0x80002000</a:t>
            </a:r>
          </a:p>
        </p:txBody>
      </p:sp>
      <p:cxnSp>
        <p:nvCxnSpPr>
          <p:cNvPr id="13" name="Connector: Elbow 12">
            <a:extLst>
              <a:ext uri="{FF2B5EF4-FFF2-40B4-BE49-F238E27FC236}">
                <a16:creationId xmlns:a16="http://schemas.microsoft.com/office/drawing/2014/main" id="{8C37C84D-1015-4CB2-B277-3575964026DC}"/>
              </a:ext>
            </a:extLst>
          </p:cNvPr>
          <p:cNvCxnSpPr/>
          <p:nvPr/>
        </p:nvCxnSpPr>
        <p:spPr>
          <a:xfrm flipV="1">
            <a:off x="1077686" y="2057400"/>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8540DD-393C-439F-9F23-ACA15969DAC1}"/>
              </a:ext>
            </a:extLst>
          </p:cNvPr>
          <p:cNvSpPr txBox="1"/>
          <p:nvPr/>
        </p:nvSpPr>
        <p:spPr>
          <a:xfrm>
            <a:off x="968827" y="5998028"/>
            <a:ext cx="2253343" cy="369332"/>
          </a:xfrm>
          <a:prstGeom prst="rect">
            <a:avLst/>
          </a:prstGeom>
          <a:noFill/>
        </p:spPr>
        <p:txBody>
          <a:bodyPr wrap="square" rtlCol="0">
            <a:spAutoFit/>
          </a:bodyPr>
          <a:lstStyle/>
          <a:p>
            <a:r>
              <a:rPr lang="en-US" dirty="0"/>
              <a:t>PARENT</a:t>
            </a:r>
          </a:p>
        </p:txBody>
      </p:sp>
      <p:graphicFrame>
        <p:nvGraphicFramePr>
          <p:cNvPr id="10" name="Table 9">
            <a:extLst>
              <a:ext uri="{FF2B5EF4-FFF2-40B4-BE49-F238E27FC236}">
                <a16:creationId xmlns:a16="http://schemas.microsoft.com/office/drawing/2014/main" id="{752022B1-BBD5-4488-84DF-FDD2582B6AEF}"/>
              </a:ext>
            </a:extLst>
          </p:cNvPr>
          <p:cNvGraphicFramePr>
            <a:graphicFrameLocks noGrp="1"/>
          </p:cNvGraphicFramePr>
          <p:nvPr/>
        </p:nvGraphicFramePr>
        <p:xfrm>
          <a:off x="8621486" y="226422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0x20007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graphicFrame>
        <p:nvGraphicFramePr>
          <p:cNvPr id="11" name="Table 10">
            <a:extLst>
              <a:ext uri="{FF2B5EF4-FFF2-40B4-BE49-F238E27FC236}">
                <a16:creationId xmlns:a16="http://schemas.microsoft.com/office/drawing/2014/main" id="{23845286-FB19-411F-89B9-F6CD6646A664}"/>
              </a:ext>
            </a:extLst>
          </p:cNvPr>
          <p:cNvGraphicFramePr>
            <a:graphicFrameLocks noGrp="1"/>
          </p:cNvGraphicFramePr>
          <p:nvPr/>
        </p:nvGraphicFramePr>
        <p:xfrm>
          <a:off x="10831283" y="1785256"/>
          <a:ext cx="1110346" cy="3396336"/>
        </p:xfrm>
        <a:graphic>
          <a:graphicData uri="http://schemas.openxmlformats.org/drawingml/2006/table">
            <a:tbl>
              <a:tblPr bandRow="1">
                <a:tableStyleId>{5C22544A-7EE6-4342-B048-85BDC9FD1C3A}</a:tableStyleId>
              </a:tblPr>
              <a:tblGrid>
                <a:gridCol w="1110346">
                  <a:extLst>
                    <a:ext uri="{9D8B030D-6E8A-4147-A177-3AD203B41FA5}">
                      <a16:colId xmlns:a16="http://schemas.microsoft.com/office/drawing/2014/main" val="3529820266"/>
                    </a:ext>
                  </a:extLst>
                </a:gridCol>
              </a:tblGrid>
              <a:tr h="424542">
                <a:tc>
                  <a:txBody>
                    <a:bodyPr/>
                    <a:lstStyle/>
                    <a:p>
                      <a:r>
                        <a:rPr lang="en-US" dirty="0"/>
                        <a:t>0x3005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025278212"/>
                  </a:ext>
                </a:extLst>
              </a:tr>
              <a:tr h="424542">
                <a:tc>
                  <a:txBody>
                    <a:bodyPr/>
                    <a:lstStyle/>
                    <a:p>
                      <a:r>
                        <a:rPr lang="en-US" dirty="0"/>
                        <a:t>0x40007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98032181"/>
                  </a:ext>
                </a:extLst>
              </a:tr>
              <a:tr h="424542">
                <a:tc>
                  <a:txBody>
                    <a:bodyPr/>
                    <a:lstStyle/>
                    <a:p>
                      <a:r>
                        <a:rPr lang="en-US" dirty="0"/>
                        <a:t>0x5005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48011778"/>
                  </a:ext>
                </a:extLst>
              </a:tr>
              <a:tr h="424542">
                <a:tc>
                  <a:txBody>
                    <a:bodyPr/>
                    <a:lstStyle/>
                    <a:p>
                      <a:r>
                        <a:rPr lang="en-US" dirty="0"/>
                        <a:t>0x6005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59785286"/>
                  </a:ext>
                </a:extLst>
              </a:tr>
              <a:tr h="424542">
                <a:tc>
                  <a:txBody>
                    <a:bodyPr/>
                    <a:lstStyle/>
                    <a:p>
                      <a:r>
                        <a:rPr lang="en-US" dirty="0"/>
                        <a:t>0x7005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80296340"/>
                  </a:ext>
                </a:extLst>
              </a:tr>
              <a:tr h="424542">
                <a:tc>
                  <a:txBody>
                    <a:bodyPr/>
                    <a:lstStyle/>
                    <a:p>
                      <a:r>
                        <a:rPr lang="en-US" dirty="0"/>
                        <a:t>0x8005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57150113"/>
                  </a:ext>
                </a:extLst>
              </a:tr>
              <a:tr h="424542">
                <a:tc>
                  <a:txBody>
                    <a:bodyPr/>
                    <a:lstStyle/>
                    <a:p>
                      <a:r>
                        <a:rPr lang="en-US" dirty="0"/>
                        <a:t>0x9005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4368804"/>
                  </a:ext>
                </a:extLst>
              </a:tr>
            </a:tbl>
          </a:graphicData>
        </a:graphic>
      </p:graphicFrame>
      <p:sp>
        <p:nvSpPr>
          <p:cNvPr id="12" name="TextBox 11">
            <a:extLst>
              <a:ext uri="{FF2B5EF4-FFF2-40B4-BE49-F238E27FC236}">
                <a16:creationId xmlns:a16="http://schemas.microsoft.com/office/drawing/2014/main" id="{A0CC8BAC-BAA3-4F7A-A0AB-D54D20169625}"/>
              </a:ext>
            </a:extLst>
          </p:cNvPr>
          <p:cNvSpPr txBox="1"/>
          <p:nvPr/>
        </p:nvSpPr>
        <p:spPr>
          <a:xfrm>
            <a:off x="8436433" y="1611091"/>
            <a:ext cx="2122715" cy="646331"/>
          </a:xfrm>
          <a:prstGeom prst="rect">
            <a:avLst/>
          </a:prstGeom>
          <a:noFill/>
        </p:spPr>
        <p:txBody>
          <a:bodyPr wrap="square" rtlCol="0">
            <a:spAutoFit/>
          </a:bodyPr>
          <a:lstStyle/>
          <a:p>
            <a:r>
              <a:rPr lang="en-US" dirty="0"/>
              <a:t>page directory</a:t>
            </a:r>
          </a:p>
          <a:p>
            <a:r>
              <a:rPr lang="en-US" dirty="0"/>
              <a:t>0x80010000</a:t>
            </a:r>
          </a:p>
        </p:txBody>
      </p:sp>
      <p:sp>
        <p:nvSpPr>
          <p:cNvPr id="15" name="TextBox 14">
            <a:extLst>
              <a:ext uri="{FF2B5EF4-FFF2-40B4-BE49-F238E27FC236}">
                <a16:creationId xmlns:a16="http://schemas.microsoft.com/office/drawing/2014/main" id="{7AC1373E-20AF-48A3-AC08-69E75EAD0C40}"/>
              </a:ext>
            </a:extLst>
          </p:cNvPr>
          <p:cNvSpPr txBox="1"/>
          <p:nvPr/>
        </p:nvSpPr>
        <p:spPr>
          <a:xfrm>
            <a:off x="10700653" y="1099462"/>
            <a:ext cx="2122715" cy="646331"/>
          </a:xfrm>
          <a:prstGeom prst="rect">
            <a:avLst/>
          </a:prstGeom>
          <a:noFill/>
        </p:spPr>
        <p:txBody>
          <a:bodyPr wrap="square" rtlCol="0">
            <a:spAutoFit/>
          </a:bodyPr>
          <a:lstStyle/>
          <a:p>
            <a:r>
              <a:rPr lang="en-US" dirty="0"/>
              <a:t>page table</a:t>
            </a:r>
          </a:p>
          <a:p>
            <a:r>
              <a:rPr lang="en-US" dirty="0"/>
              <a:t>0x80020000</a:t>
            </a:r>
          </a:p>
        </p:txBody>
      </p:sp>
      <p:cxnSp>
        <p:nvCxnSpPr>
          <p:cNvPr id="16" name="Connector: Elbow 15">
            <a:extLst>
              <a:ext uri="{FF2B5EF4-FFF2-40B4-BE49-F238E27FC236}">
                <a16:creationId xmlns:a16="http://schemas.microsoft.com/office/drawing/2014/main" id="{CF344804-66AD-47B9-BB19-0BE70704E568}"/>
              </a:ext>
            </a:extLst>
          </p:cNvPr>
          <p:cNvCxnSpPr/>
          <p:nvPr/>
        </p:nvCxnSpPr>
        <p:spPr>
          <a:xfrm flipV="1">
            <a:off x="9731831" y="1785256"/>
            <a:ext cx="1088569" cy="642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52A13C-971F-475B-87CD-BA57F97E8E28}"/>
              </a:ext>
            </a:extLst>
          </p:cNvPr>
          <p:cNvSpPr txBox="1"/>
          <p:nvPr/>
        </p:nvSpPr>
        <p:spPr>
          <a:xfrm>
            <a:off x="9296400" y="5834741"/>
            <a:ext cx="2253343" cy="369332"/>
          </a:xfrm>
          <a:prstGeom prst="rect">
            <a:avLst/>
          </a:prstGeom>
          <a:noFill/>
        </p:spPr>
        <p:txBody>
          <a:bodyPr wrap="square" rtlCol="0">
            <a:spAutoFit/>
          </a:bodyPr>
          <a:lstStyle/>
          <a:p>
            <a:r>
              <a:rPr lang="en-US" dirty="0"/>
              <a:t>CHILD</a:t>
            </a:r>
          </a:p>
        </p:txBody>
      </p:sp>
      <p:sp>
        <p:nvSpPr>
          <p:cNvPr id="18" name="TextBox 17">
            <a:extLst>
              <a:ext uri="{FF2B5EF4-FFF2-40B4-BE49-F238E27FC236}">
                <a16:creationId xmlns:a16="http://schemas.microsoft.com/office/drawing/2014/main" id="{5BC67FF7-E116-40D0-8F1F-1B6503B80A78}"/>
              </a:ext>
            </a:extLst>
          </p:cNvPr>
          <p:cNvSpPr txBox="1"/>
          <p:nvPr/>
        </p:nvSpPr>
        <p:spPr>
          <a:xfrm>
            <a:off x="7946572" y="97971"/>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p:sp>
        <p:nvSpPr>
          <p:cNvPr id="4" name="TextBox 3">
            <a:extLst>
              <a:ext uri="{FF2B5EF4-FFF2-40B4-BE49-F238E27FC236}">
                <a16:creationId xmlns:a16="http://schemas.microsoft.com/office/drawing/2014/main" id="{9AAF8B3C-4B96-4D7C-A15B-EF6135D3B714}"/>
              </a:ext>
            </a:extLst>
          </p:cNvPr>
          <p:cNvSpPr txBox="1"/>
          <p:nvPr/>
        </p:nvSpPr>
        <p:spPr>
          <a:xfrm>
            <a:off x="5094512" y="2394856"/>
            <a:ext cx="1687286" cy="369332"/>
          </a:xfrm>
          <a:prstGeom prst="rect">
            <a:avLst/>
          </a:prstGeom>
          <a:noFill/>
        </p:spPr>
        <p:txBody>
          <a:bodyPr wrap="square" rtlCol="0">
            <a:spAutoFit/>
          </a:bodyPr>
          <a:lstStyle/>
          <a:p>
            <a:r>
              <a:rPr lang="en-US" dirty="0"/>
              <a:t> </a:t>
            </a:r>
          </a:p>
        </p:txBody>
      </p:sp>
      <p:sp>
        <p:nvSpPr>
          <p:cNvPr id="5" name="TextBox 4">
            <a:extLst>
              <a:ext uri="{FF2B5EF4-FFF2-40B4-BE49-F238E27FC236}">
                <a16:creationId xmlns:a16="http://schemas.microsoft.com/office/drawing/2014/main" id="{28FD6719-01AB-4138-8078-5FBA98FB8A4A}"/>
              </a:ext>
            </a:extLst>
          </p:cNvPr>
          <p:cNvSpPr txBox="1"/>
          <p:nvPr/>
        </p:nvSpPr>
        <p:spPr>
          <a:xfrm>
            <a:off x="3984170" y="478964"/>
            <a:ext cx="4180127" cy="6463308"/>
          </a:xfrm>
          <a:prstGeom prst="rect">
            <a:avLst/>
          </a:prstGeom>
          <a:noFill/>
        </p:spPr>
        <p:txBody>
          <a:bodyPr wrap="square" rtlCol="0">
            <a:spAutoFit/>
          </a:bodyPr>
          <a:lstStyle/>
          <a:p>
            <a:r>
              <a:rPr lang="en-US" dirty="0"/>
              <a:t>Parent:</a:t>
            </a:r>
          </a:p>
          <a:p>
            <a:r>
              <a:rPr lang="en-US" dirty="0"/>
              <a:t>unsigned *</a:t>
            </a:r>
            <a:r>
              <a:rPr lang="en-US" dirty="0" err="1"/>
              <a:t>addr</a:t>
            </a:r>
            <a:r>
              <a:rPr lang="en-US" dirty="0"/>
              <a:t> = (unsigned*)0x1000;</a:t>
            </a:r>
          </a:p>
          <a:p>
            <a:r>
              <a:rPr lang="en-US" dirty="0"/>
              <a:t>int a = </a:t>
            </a:r>
            <a:r>
              <a:rPr lang="en-US" dirty="0" err="1"/>
              <a:t>addr</a:t>
            </a:r>
            <a:r>
              <a:rPr lang="en-US" dirty="0"/>
              <a:t>[0];</a:t>
            </a:r>
          </a:p>
          <a:p>
            <a:r>
              <a:rPr lang="en-US" dirty="0"/>
              <a:t>which physical address will be accessed</a:t>
            </a:r>
          </a:p>
          <a:p>
            <a:r>
              <a:rPr lang="en-US" dirty="0"/>
              <a:t>0x4000</a:t>
            </a:r>
          </a:p>
          <a:p>
            <a:r>
              <a:rPr lang="en-US" dirty="0"/>
              <a:t>Child:</a:t>
            </a:r>
          </a:p>
          <a:p>
            <a:r>
              <a:rPr lang="en-US" dirty="0"/>
              <a:t>unsigned *</a:t>
            </a:r>
            <a:r>
              <a:rPr lang="en-US" dirty="0" err="1"/>
              <a:t>addr</a:t>
            </a:r>
            <a:r>
              <a:rPr lang="en-US" dirty="0"/>
              <a:t> = (unsigned*)0x1000;</a:t>
            </a:r>
          </a:p>
          <a:p>
            <a:r>
              <a:rPr lang="en-US" dirty="0"/>
              <a:t>int a = </a:t>
            </a:r>
            <a:r>
              <a:rPr lang="en-US" dirty="0" err="1"/>
              <a:t>addr</a:t>
            </a:r>
            <a:r>
              <a:rPr lang="en-US" dirty="0"/>
              <a:t>[0];</a:t>
            </a:r>
          </a:p>
          <a:p>
            <a:r>
              <a:rPr lang="en-US" dirty="0"/>
              <a:t>which physical address will be accessed.</a:t>
            </a:r>
          </a:p>
          <a:p>
            <a:r>
              <a:rPr lang="en-US" dirty="0"/>
              <a:t>0x4000</a:t>
            </a:r>
          </a:p>
          <a:p>
            <a:r>
              <a:rPr lang="en-US" dirty="0" err="1"/>
              <a:t>addr</a:t>
            </a:r>
            <a:r>
              <a:rPr lang="en-US" dirty="0"/>
              <a:t>[0] = 1000;</a:t>
            </a:r>
          </a:p>
          <a:p>
            <a:r>
              <a:rPr lang="en-US" dirty="0"/>
              <a:t>which physical address will be accessed</a:t>
            </a:r>
          </a:p>
          <a:p>
            <a:r>
              <a:rPr lang="en-US" dirty="0"/>
              <a:t>page fault</a:t>
            </a:r>
          </a:p>
          <a:p>
            <a:r>
              <a:rPr lang="en-US" dirty="0"/>
              <a:t>page fault handler in kernel</a:t>
            </a:r>
          </a:p>
          <a:p>
            <a:r>
              <a:rPr lang="en-US" dirty="0"/>
              <a:t>allocate a new physical page 0x40000</a:t>
            </a:r>
          </a:p>
          <a:p>
            <a:r>
              <a:rPr lang="en-US" dirty="0"/>
              <a:t>copy 4096 bytes from 0x4000 to 0x40000</a:t>
            </a:r>
          </a:p>
          <a:p>
            <a:r>
              <a:rPr lang="en-US" dirty="0"/>
              <a:t>map 0x40000 in the child’s page table</a:t>
            </a:r>
          </a:p>
          <a:p>
            <a:r>
              <a:rPr lang="en-US" dirty="0"/>
              <a:t>make both 0x4000 and 0x40000 writable</a:t>
            </a:r>
          </a:p>
          <a:p>
            <a:r>
              <a:rPr lang="en-US" dirty="0"/>
              <a:t>return from page fault handler</a:t>
            </a:r>
          </a:p>
          <a:p>
            <a:r>
              <a:rPr lang="en-US" dirty="0"/>
              <a:t>CPU executes “</a:t>
            </a:r>
            <a:r>
              <a:rPr lang="en-US" dirty="0" err="1"/>
              <a:t>addr</a:t>
            </a:r>
            <a:r>
              <a:rPr lang="en-US" dirty="0"/>
              <a:t>[0] = 1000” in child</a:t>
            </a:r>
          </a:p>
          <a:p>
            <a:r>
              <a:rPr lang="en-US" dirty="0"/>
              <a:t>which physical will be accessed</a:t>
            </a:r>
          </a:p>
          <a:p>
            <a:r>
              <a:rPr lang="en-US" dirty="0"/>
              <a:t>0x40000</a:t>
            </a:r>
          </a:p>
          <a:p>
            <a:endParaRPr lang="en-US" dirty="0"/>
          </a:p>
        </p:txBody>
      </p:sp>
    </p:spTree>
    <p:extLst>
      <p:ext uri="{BB962C8B-B14F-4D97-AF65-F5344CB8AC3E}">
        <p14:creationId xmlns:p14="http://schemas.microsoft.com/office/powerpoint/2010/main" val="513850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E9127-E0A4-4B80-B598-3AF5E15DA6DB}"/>
              </a:ext>
            </a:extLst>
          </p:cNvPr>
          <p:cNvSpPr>
            <a:spLocks noGrp="1"/>
          </p:cNvSpPr>
          <p:nvPr>
            <p:ph type="title"/>
          </p:nvPr>
        </p:nvSpPr>
        <p:spPr/>
        <p:txBody>
          <a:bodyPr/>
          <a:lstStyle/>
          <a:p>
            <a:r>
              <a:rPr lang="en-US" dirty="0" err="1"/>
              <a:t>CoW</a:t>
            </a:r>
            <a:endParaRPr lang="en-US" dirty="0"/>
          </a:p>
        </p:txBody>
      </p:sp>
      <p:sp>
        <p:nvSpPr>
          <p:cNvPr id="3" name="Content Placeholder 2">
            <a:extLst>
              <a:ext uri="{FF2B5EF4-FFF2-40B4-BE49-F238E27FC236}">
                <a16:creationId xmlns:a16="http://schemas.microsoft.com/office/drawing/2014/main" id="{06087945-05CB-4B88-8729-C3DCB48A90D4}"/>
              </a:ext>
            </a:extLst>
          </p:cNvPr>
          <p:cNvSpPr>
            <a:spLocks noGrp="1"/>
          </p:cNvSpPr>
          <p:nvPr>
            <p:ph idx="1"/>
          </p:nvPr>
        </p:nvSpPr>
        <p:spPr/>
        <p:txBody>
          <a:bodyPr/>
          <a:lstStyle/>
          <a:p>
            <a:r>
              <a:rPr lang="en-US" dirty="0"/>
              <a:t>Copy on write is an excellent optimization because in Linux loading of an executable is done using the fork system call followed by an exec system call</a:t>
            </a:r>
          </a:p>
          <a:p>
            <a:pPr lvl="1"/>
            <a:r>
              <a:rPr lang="en-US" dirty="0"/>
              <a:t>The parent process uses a very little memory before rewriting itself with the target executable</a:t>
            </a:r>
          </a:p>
          <a:p>
            <a:pPr lvl="1"/>
            <a:r>
              <a:rPr lang="en-US" dirty="0"/>
              <a:t>In the absence of </a:t>
            </a:r>
            <a:r>
              <a:rPr lang="en-US" dirty="0" err="1"/>
              <a:t>CoW</a:t>
            </a:r>
            <a:r>
              <a:rPr lang="en-US" dirty="0"/>
              <a:t>, for these processes, a lot of unnecessary allocation of physical pages and copying needs to be done</a:t>
            </a:r>
          </a:p>
          <a:p>
            <a:pPr lvl="1"/>
            <a:endParaRPr lang="en-US" dirty="0"/>
          </a:p>
          <a:p>
            <a:r>
              <a:rPr lang="en-US" dirty="0"/>
              <a:t>In Windows, both of these operations </a:t>
            </a:r>
            <a:r>
              <a:rPr lang="en-US" dirty="0" err="1"/>
              <a:t>fork+exec</a:t>
            </a:r>
            <a:r>
              <a:rPr lang="en-US" dirty="0"/>
              <a:t> are combined into a single system call called </a:t>
            </a:r>
            <a:r>
              <a:rPr lang="en-US" dirty="0" err="1"/>
              <a:t>CreateProcess</a:t>
            </a:r>
            <a:endParaRPr lang="en-US" dirty="0"/>
          </a:p>
        </p:txBody>
      </p:sp>
    </p:spTree>
    <p:extLst>
      <p:ext uri="{BB962C8B-B14F-4D97-AF65-F5344CB8AC3E}">
        <p14:creationId xmlns:p14="http://schemas.microsoft.com/office/powerpoint/2010/main" val="3451955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0F83-AC05-4FD1-B905-B87D931DF74B}"/>
              </a:ext>
            </a:extLst>
          </p:cNvPr>
          <p:cNvSpPr>
            <a:spLocks noGrp="1"/>
          </p:cNvSpPr>
          <p:nvPr>
            <p:ph type="title"/>
          </p:nvPr>
        </p:nvSpPr>
        <p:spPr/>
        <p:txBody>
          <a:bodyPr/>
          <a:lstStyle/>
          <a:p>
            <a:r>
              <a:rPr lang="en-US" dirty="0"/>
              <a:t>Unix model</a:t>
            </a:r>
            <a:endParaRPr lang="en-IN" dirty="0"/>
          </a:p>
        </p:txBody>
      </p:sp>
      <p:sp>
        <p:nvSpPr>
          <p:cNvPr id="3" name="Content Placeholder 2">
            <a:extLst>
              <a:ext uri="{FF2B5EF4-FFF2-40B4-BE49-F238E27FC236}">
                <a16:creationId xmlns:a16="http://schemas.microsoft.com/office/drawing/2014/main" id="{8E7EC294-B193-452F-947F-511BCE9F3578}"/>
              </a:ext>
            </a:extLst>
          </p:cNvPr>
          <p:cNvSpPr>
            <a:spLocks noGrp="1"/>
          </p:cNvSpPr>
          <p:nvPr>
            <p:ph idx="1"/>
          </p:nvPr>
        </p:nvSpPr>
        <p:spPr/>
        <p:txBody>
          <a:bodyPr/>
          <a:lstStyle/>
          <a:p>
            <a:r>
              <a:rPr lang="en-US" dirty="0"/>
              <a:t>Virtualize hardware resources</a:t>
            </a:r>
          </a:p>
          <a:p>
            <a:pPr lvl="1"/>
            <a:r>
              <a:rPr lang="en-US" dirty="0"/>
              <a:t>Network interface card using TCP/IP</a:t>
            </a:r>
          </a:p>
          <a:p>
            <a:pPr lvl="1"/>
            <a:r>
              <a:rPr lang="en-US" dirty="0"/>
              <a:t>Disk using File system</a:t>
            </a:r>
          </a:p>
          <a:p>
            <a:pPr lvl="1"/>
            <a:r>
              <a:rPr lang="en-US" dirty="0"/>
              <a:t>Keyboard, monitor, Bluetooth, etc., using device drivers</a:t>
            </a:r>
          </a:p>
          <a:p>
            <a:pPr lvl="1"/>
            <a:r>
              <a:rPr lang="en-US" dirty="0"/>
              <a:t>CPU using a scheduler</a:t>
            </a:r>
          </a:p>
          <a:p>
            <a:pPr lvl="1"/>
            <a:r>
              <a:rPr lang="en-US" dirty="0"/>
              <a:t>Memory using demand paging, swapping, etc.</a:t>
            </a:r>
          </a:p>
          <a:p>
            <a:pPr lvl="1"/>
            <a:endParaRPr lang="en-US" dirty="0"/>
          </a:p>
          <a:p>
            <a:r>
              <a:rPr lang="en-US" dirty="0"/>
              <a:t>Provides a different abstraction to the applications</a:t>
            </a:r>
          </a:p>
          <a:p>
            <a:endParaRPr lang="en-IN" dirty="0"/>
          </a:p>
        </p:txBody>
      </p:sp>
    </p:spTree>
    <p:extLst>
      <p:ext uri="{BB962C8B-B14F-4D97-AF65-F5344CB8AC3E}">
        <p14:creationId xmlns:p14="http://schemas.microsoft.com/office/powerpoint/2010/main" val="39364417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07F8-FFE9-41BE-B8C4-E8549D1D45B7}"/>
              </a:ext>
            </a:extLst>
          </p:cNvPr>
          <p:cNvSpPr>
            <a:spLocks noGrp="1"/>
          </p:cNvSpPr>
          <p:nvPr>
            <p:ph type="title"/>
          </p:nvPr>
        </p:nvSpPr>
        <p:spPr/>
        <p:txBody>
          <a:bodyPr/>
          <a:lstStyle/>
          <a:p>
            <a:r>
              <a:rPr lang="en-US" dirty="0"/>
              <a:t>Unix Model</a:t>
            </a:r>
            <a:endParaRPr lang="en-IN" dirty="0"/>
          </a:p>
        </p:txBody>
      </p:sp>
      <p:sp>
        <p:nvSpPr>
          <p:cNvPr id="3" name="Content Placeholder 2">
            <a:extLst>
              <a:ext uri="{FF2B5EF4-FFF2-40B4-BE49-F238E27FC236}">
                <a16:creationId xmlns:a16="http://schemas.microsoft.com/office/drawing/2014/main" id="{67884C32-F817-4D39-87C8-C51E9920CBD5}"/>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7F2975C-33BE-4EC6-8CD7-68F8766DCB17}"/>
                  </a:ext>
                </a:extLst>
              </p14:cNvPr>
              <p14:cNvContentPartPr/>
              <p14:nvPr/>
            </p14:nvContentPartPr>
            <p14:xfrm>
              <a:off x="1758960" y="1695600"/>
              <a:ext cx="9176040" cy="4718160"/>
            </p14:xfrm>
          </p:contentPart>
        </mc:Choice>
        <mc:Fallback xmlns="">
          <p:pic>
            <p:nvPicPr>
              <p:cNvPr id="4" name="Ink 3">
                <a:extLst>
                  <a:ext uri="{FF2B5EF4-FFF2-40B4-BE49-F238E27FC236}">
                    <a16:creationId xmlns:a16="http://schemas.microsoft.com/office/drawing/2014/main" id="{17F2975C-33BE-4EC6-8CD7-68F8766DCB17}"/>
                  </a:ext>
                </a:extLst>
              </p:cNvPr>
              <p:cNvPicPr/>
              <p:nvPr/>
            </p:nvPicPr>
            <p:blipFill>
              <a:blip r:embed="rId4"/>
              <a:stretch>
                <a:fillRect/>
              </a:stretch>
            </p:blipFill>
            <p:spPr>
              <a:xfrm>
                <a:off x="1749600" y="1686240"/>
                <a:ext cx="9194760" cy="4736880"/>
              </a:xfrm>
              <a:prstGeom prst="rect">
                <a:avLst/>
              </a:prstGeom>
            </p:spPr>
          </p:pic>
        </mc:Fallback>
      </mc:AlternateContent>
    </p:spTree>
    <p:extLst>
      <p:ext uri="{BB962C8B-B14F-4D97-AF65-F5344CB8AC3E}">
        <p14:creationId xmlns:p14="http://schemas.microsoft.com/office/powerpoint/2010/main" val="1686716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218C-D38B-436B-BD97-DD64F0BEE569}"/>
              </a:ext>
            </a:extLst>
          </p:cNvPr>
          <p:cNvSpPr>
            <a:spLocks noGrp="1"/>
          </p:cNvSpPr>
          <p:nvPr>
            <p:ph type="title"/>
          </p:nvPr>
        </p:nvSpPr>
        <p:spPr/>
        <p:txBody>
          <a:bodyPr/>
          <a:lstStyle/>
          <a:p>
            <a:r>
              <a:rPr lang="en-US" dirty="0"/>
              <a:t>Exokernel</a:t>
            </a:r>
            <a:endParaRPr lang="en-IN" dirty="0"/>
          </a:p>
        </p:txBody>
      </p:sp>
      <p:sp>
        <p:nvSpPr>
          <p:cNvPr id="3" name="Content Placeholder 2">
            <a:extLst>
              <a:ext uri="{FF2B5EF4-FFF2-40B4-BE49-F238E27FC236}">
                <a16:creationId xmlns:a16="http://schemas.microsoft.com/office/drawing/2014/main" id="{3CB99453-5B46-40DE-847A-282676035AF2}"/>
              </a:ext>
            </a:extLst>
          </p:cNvPr>
          <p:cNvSpPr>
            <a:spLocks noGrp="1"/>
          </p:cNvSpPr>
          <p:nvPr>
            <p:ph idx="1"/>
          </p:nvPr>
        </p:nvSpPr>
        <p:spPr/>
        <p:txBody>
          <a:bodyPr>
            <a:normAutofit/>
          </a:bodyPr>
          <a:lstStyle/>
          <a:p>
            <a:r>
              <a:rPr lang="en-US" dirty="0"/>
              <a:t>Separate protection from management</a:t>
            </a:r>
          </a:p>
          <a:p>
            <a:r>
              <a:rPr lang="en-US" dirty="0"/>
              <a:t>Exports hardware recourses directly to the applications</a:t>
            </a:r>
          </a:p>
          <a:p>
            <a:pPr lvl="1"/>
            <a:r>
              <a:rPr lang="en-US" dirty="0"/>
              <a:t>OS interface is almost similar to hardware interface </a:t>
            </a:r>
          </a:p>
          <a:p>
            <a:pPr lvl="1"/>
            <a:r>
              <a:rPr lang="en-US" dirty="0"/>
              <a:t>Applications can directly handle physical pages, disk, timer interrupts, network devices, other devices, etc.</a:t>
            </a:r>
          </a:p>
          <a:p>
            <a:pPr lvl="1"/>
            <a:endParaRPr lang="en-US" dirty="0"/>
          </a:p>
          <a:p>
            <a:r>
              <a:rPr lang="en-US" dirty="0"/>
              <a:t>Exokernel provides protection </a:t>
            </a:r>
          </a:p>
          <a:p>
            <a:pPr marL="457200" lvl="1" indent="0">
              <a:buNone/>
            </a:pPr>
            <a:r>
              <a:rPr lang="en-US" dirty="0"/>
              <a:t>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1967563-6DCF-420D-B477-9AB0F53FEB76}"/>
                  </a:ext>
                </a:extLst>
              </p14:cNvPr>
              <p14:cNvContentPartPr/>
              <p14:nvPr/>
            </p14:nvContentPartPr>
            <p14:xfrm>
              <a:off x="2508120" y="2254320"/>
              <a:ext cx="4096080" cy="44640"/>
            </p14:xfrm>
          </p:contentPart>
        </mc:Choice>
        <mc:Fallback xmlns="">
          <p:pic>
            <p:nvPicPr>
              <p:cNvPr id="4" name="Ink 3">
                <a:extLst>
                  <a:ext uri="{FF2B5EF4-FFF2-40B4-BE49-F238E27FC236}">
                    <a16:creationId xmlns:a16="http://schemas.microsoft.com/office/drawing/2014/main" id="{61967563-6DCF-420D-B477-9AB0F53FEB76}"/>
                  </a:ext>
                </a:extLst>
              </p:cNvPr>
              <p:cNvPicPr/>
              <p:nvPr/>
            </p:nvPicPr>
            <p:blipFill>
              <a:blip r:embed="rId4"/>
              <a:stretch>
                <a:fillRect/>
              </a:stretch>
            </p:blipFill>
            <p:spPr>
              <a:xfrm>
                <a:off x="2498760" y="2244960"/>
                <a:ext cx="4114800" cy="63360"/>
              </a:xfrm>
              <a:prstGeom prst="rect">
                <a:avLst/>
              </a:prstGeom>
            </p:spPr>
          </p:pic>
        </mc:Fallback>
      </mc:AlternateContent>
    </p:spTree>
    <p:extLst>
      <p:ext uri="{BB962C8B-B14F-4D97-AF65-F5344CB8AC3E}">
        <p14:creationId xmlns:p14="http://schemas.microsoft.com/office/powerpoint/2010/main" val="2812145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BAEB-CB10-494D-BF26-7123F94DB704}"/>
              </a:ext>
            </a:extLst>
          </p:cNvPr>
          <p:cNvSpPr>
            <a:spLocks noGrp="1"/>
          </p:cNvSpPr>
          <p:nvPr>
            <p:ph type="title"/>
          </p:nvPr>
        </p:nvSpPr>
        <p:spPr/>
        <p:txBody>
          <a:bodyPr/>
          <a:lstStyle/>
          <a:p>
            <a:r>
              <a:rPr lang="en-US" dirty="0"/>
              <a:t>Exokernel</a:t>
            </a:r>
            <a:endParaRPr lang="en-IN" dirty="0"/>
          </a:p>
        </p:txBody>
      </p:sp>
      <p:sp>
        <p:nvSpPr>
          <p:cNvPr id="3" name="Content Placeholder 2">
            <a:extLst>
              <a:ext uri="{FF2B5EF4-FFF2-40B4-BE49-F238E27FC236}">
                <a16:creationId xmlns:a16="http://schemas.microsoft.com/office/drawing/2014/main" id="{231B6C0A-C35E-4CA2-97F2-529E7BE681F3}"/>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CA9197A-8924-46AB-A1FB-FBA5D369EBAA}"/>
                  </a:ext>
                </a:extLst>
              </p14:cNvPr>
              <p14:cNvContentPartPr/>
              <p14:nvPr/>
            </p14:nvContentPartPr>
            <p14:xfrm>
              <a:off x="2330280" y="1225440"/>
              <a:ext cx="9061920" cy="4934520"/>
            </p14:xfrm>
          </p:contentPart>
        </mc:Choice>
        <mc:Fallback xmlns="">
          <p:pic>
            <p:nvPicPr>
              <p:cNvPr id="4" name="Ink 3">
                <a:extLst>
                  <a:ext uri="{FF2B5EF4-FFF2-40B4-BE49-F238E27FC236}">
                    <a16:creationId xmlns:a16="http://schemas.microsoft.com/office/drawing/2014/main" id="{4CA9197A-8924-46AB-A1FB-FBA5D369EBAA}"/>
                  </a:ext>
                </a:extLst>
              </p:cNvPr>
              <p:cNvPicPr/>
              <p:nvPr/>
            </p:nvPicPr>
            <p:blipFill>
              <a:blip r:embed="rId4"/>
              <a:stretch>
                <a:fillRect/>
              </a:stretch>
            </p:blipFill>
            <p:spPr>
              <a:xfrm>
                <a:off x="2320920" y="1216080"/>
                <a:ext cx="9080640" cy="4953240"/>
              </a:xfrm>
              <a:prstGeom prst="rect">
                <a:avLst/>
              </a:prstGeom>
            </p:spPr>
          </p:pic>
        </mc:Fallback>
      </mc:AlternateContent>
    </p:spTree>
    <p:extLst>
      <p:ext uri="{BB962C8B-B14F-4D97-AF65-F5344CB8AC3E}">
        <p14:creationId xmlns:p14="http://schemas.microsoft.com/office/powerpoint/2010/main" val="23136988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EEAA-4F39-4B8F-8FDA-B029BAE6D6A9}"/>
              </a:ext>
            </a:extLst>
          </p:cNvPr>
          <p:cNvSpPr>
            <a:spLocks noGrp="1"/>
          </p:cNvSpPr>
          <p:nvPr>
            <p:ph type="title"/>
          </p:nvPr>
        </p:nvSpPr>
        <p:spPr/>
        <p:txBody>
          <a:bodyPr/>
          <a:lstStyle/>
          <a:p>
            <a:r>
              <a:rPr lang="en-US" dirty="0"/>
              <a:t>Exokernel</a:t>
            </a:r>
            <a:endParaRPr lang="en-IN" dirty="0"/>
          </a:p>
        </p:txBody>
      </p:sp>
      <p:sp>
        <p:nvSpPr>
          <p:cNvPr id="3" name="Content Placeholder 2">
            <a:extLst>
              <a:ext uri="{FF2B5EF4-FFF2-40B4-BE49-F238E27FC236}">
                <a16:creationId xmlns:a16="http://schemas.microsoft.com/office/drawing/2014/main" id="{4F912CCA-C3CD-4E3A-A338-A5ECB8116AB8}"/>
              </a:ext>
            </a:extLst>
          </p:cNvPr>
          <p:cNvSpPr>
            <a:spLocks noGrp="1"/>
          </p:cNvSpPr>
          <p:nvPr>
            <p:ph idx="1"/>
          </p:nvPr>
        </p:nvSpPr>
        <p:spPr/>
        <p:txBody>
          <a:bodyPr/>
          <a:lstStyle/>
          <a:p>
            <a:r>
              <a:rPr lang="en-US" dirty="0"/>
              <a:t>Writing application is much complex</a:t>
            </a:r>
          </a:p>
          <a:p>
            <a:pPr lvl="1"/>
            <a:r>
              <a:rPr lang="en-US" dirty="0"/>
              <a:t>Need to deal with the hardware</a:t>
            </a:r>
            <a:endParaRPr lang="en-IN" dirty="0"/>
          </a:p>
        </p:txBody>
      </p:sp>
    </p:spTree>
    <p:extLst>
      <p:ext uri="{BB962C8B-B14F-4D97-AF65-F5344CB8AC3E}">
        <p14:creationId xmlns:p14="http://schemas.microsoft.com/office/powerpoint/2010/main" val="36631694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EEAA-4F39-4B8F-8FDA-B029BAE6D6A9}"/>
              </a:ext>
            </a:extLst>
          </p:cNvPr>
          <p:cNvSpPr>
            <a:spLocks noGrp="1"/>
          </p:cNvSpPr>
          <p:nvPr>
            <p:ph type="title"/>
          </p:nvPr>
        </p:nvSpPr>
        <p:spPr/>
        <p:txBody>
          <a:bodyPr/>
          <a:lstStyle/>
          <a:p>
            <a:r>
              <a:rPr lang="en-US" dirty="0"/>
              <a:t>Exokernel</a:t>
            </a:r>
            <a:endParaRPr lang="en-IN" dirty="0"/>
          </a:p>
        </p:txBody>
      </p:sp>
      <p:sp>
        <p:nvSpPr>
          <p:cNvPr id="3" name="Content Placeholder 2">
            <a:extLst>
              <a:ext uri="{FF2B5EF4-FFF2-40B4-BE49-F238E27FC236}">
                <a16:creationId xmlns:a16="http://schemas.microsoft.com/office/drawing/2014/main" id="{4F912CCA-C3CD-4E3A-A338-A5ECB8116AB8}"/>
              </a:ext>
            </a:extLst>
          </p:cNvPr>
          <p:cNvSpPr>
            <a:spLocks noGrp="1"/>
          </p:cNvSpPr>
          <p:nvPr>
            <p:ph idx="1"/>
          </p:nvPr>
        </p:nvSpPr>
        <p:spPr/>
        <p:txBody>
          <a:bodyPr/>
          <a:lstStyle/>
          <a:p>
            <a:r>
              <a:rPr lang="en-US" dirty="0"/>
              <a:t>Writing application is much complex</a:t>
            </a:r>
          </a:p>
          <a:p>
            <a:pPr lvl="1"/>
            <a:r>
              <a:rPr lang="en-US" dirty="0"/>
              <a:t>Need to deal with the hardware</a:t>
            </a:r>
          </a:p>
          <a:p>
            <a:pPr lvl="2"/>
            <a:r>
              <a:rPr lang="en-US" dirty="0"/>
              <a:t>Applications can use a general library OS, or they can write their custom library OS</a:t>
            </a:r>
          </a:p>
          <a:p>
            <a:pPr lvl="2"/>
            <a:r>
              <a:rPr lang="en-US" dirty="0"/>
              <a:t>In Unix, the OS is itself a library OS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9807DE0-030C-4A1B-9656-502ABEAE14D8}"/>
                  </a:ext>
                </a:extLst>
              </p14:cNvPr>
              <p14:cNvContentPartPr/>
              <p14:nvPr/>
            </p14:nvContentPartPr>
            <p14:xfrm>
              <a:off x="4413240" y="2978280"/>
              <a:ext cx="1740240" cy="25560"/>
            </p14:xfrm>
          </p:contentPart>
        </mc:Choice>
        <mc:Fallback xmlns="">
          <p:pic>
            <p:nvPicPr>
              <p:cNvPr id="4" name="Ink 3">
                <a:extLst>
                  <a:ext uri="{FF2B5EF4-FFF2-40B4-BE49-F238E27FC236}">
                    <a16:creationId xmlns:a16="http://schemas.microsoft.com/office/drawing/2014/main" id="{A9807DE0-030C-4A1B-9656-502ABEAE14D8}"/>
                  </a:ext>
                </a:extLst>
              </p:cNvPr>
              <p:cNvPicPr/>
              <p:nvPr/>
            </p:nvPicPr>
            <p:blipFill>
              <a:blip r:embed="rId4"/>
              <a:stretch>
                <a:fillRect/>
              </a:stretch>
            </p:blipFill>
            <p:spPr>
              <a:xfrm>
                <a:off x="4403880" y="2968920"/>
                <a:ext cx="1758960" cy="44280"/>
              </a:xfrm>
              <a:prstGeom prst="rect">
                <a:avLst/>
              </a:prstGeom>
            </p:spPr>
          </p:pic>
        </mc:Fallback>
      </mc:AlternateContent>
    </p:spTree>
    <p:extLst>
      <p:ext uri="{BB962C8B-B14F-4D97-AF65-F5344CB8AC3E}">
        <p14:creationId xmlns:p14="http://schemas.microsoft.com/office/powerpoint/2010/main" val="25830247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377A-92B2-4159-9D08-4FDAD0AF72DC}"/>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1EE8E4FA-4908-4C0B-A9F5-E925A5BA9F11}"/>
              </a:ext>
            </a:extLst>
          </p:cNvPr>
          <p:cNvSpPr>
            <a:spLocks noGrp="1"/>
          </p:cNvSpPr>
          <p:nvPr>
            <p:ph idx="1"/>
          </p:nvPr>
        </p:nvSpPr>
        <p:spPr/>
        <p:txBody>
          <a:bodyPr/>
          <a:lstStyle/>
          <a:p>
            <a:r>
              <a:rPr lang="en-US" dirty="0"/>
              <a:t>Because the applications can directly access the hardware, the main challenges are</a:t>
            </a:r>
          </a:p>
          <a:p>
            <a:pPr lvl="1"/>
            <a:r>
              <a:rPr lang="en-US" dirty="0"/>
              <a:t>How to protect applications from each other?</a:t>
            </a:r>
          </a:p>
          <a:p>
            <a:pPr lvl="1"/>
            <a:r>
              <a:rPr lang="en-US" dirty="0"/>
              <a:t>How to revoke access to resources from the applications?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44623AF-A363-49A2-8FC8-5BE56693C77F}"/>
                  </a:ext>
                </a:extLst>
              </p14:cNvPr>
              <p14:cNvContentPartPr/>
              <p14:nvPr/>
            </p14:nvContentPartPr>
            <p14:xfrm>
              <a:off x="7442280" y="2940120"/>
              <a:ext cx="140040" cy="6480"/>
            </p14:xfrm>
          </p:contentPart>
        </mc:Choice>
        <mc:Fallback xmlns="">
          <p:pic>
            <p:nvPicPr>
              <p:cNvPr id="4" name="Ink 3">
                <a:extLst>
                  <a:ext uri="{FF2B5EF4-FFF2-40B4-BE49-F238E27FC236}">
                    <a16:creationId xmlns:a16="http://schemas.microsoft.com/office/drawing/2014/main" id="{D44623AF-A363-49A2-8FC8-5BE56693C77F}"/>
                  </a:ext>
                </a:extLst>
              </p:cNvPr>
              <p:cNvPicPr/>
              <p:nvPr/>
            </p:nvPicPr>
            <p:blipFill>
              <a:blip r:embed="rId4"/>
              <a:stretch>
                <a:fillRect/>
              </a:stretch>
            </p:blipFill>
            <p:spPr>
              <a:xfrm>
                <a:off x="7432920" y="2930760"/>
                <a:ext cx="158760" cy="25200"/>
              </a:xfrm>
              <a:prstGeom prst="rect">
                <a:avLst/>
              </a:prstGeom>
            </p:spPr>
          </p:pic>
        </mc:Fallback>
      </mc:AlternateContent>
    </p:spTree>
    <p:extLst>
      <p:ext uri="{BB962C8B-B14F-4D97-AF65-F5344CB8AC3E}">
        <p14:creationId xmlns:p14="http://schemas.microsoft.com/office/powerpoint/2010/main" val="25554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A56-70D3-454A-A5DC-5780FDB328B3}"/>
              </a:ext>
            </a:extLst>
          </p:cNvPr>
          <p:cNvSpPr>
            <a:spLocks noGrp="1"/>
          </p:cNvSpPr>
          <p:nvPr>
            <p:ph type="title"/>
          </p:nvPr>
        </p:nvSpPr>
        <p:spPr/>
        <p:txBody>
          <a:bodyPr/>
          <a:lstStyle/>
          <a:p>
            <a:r>
              <a:rPr lang="en-US" dirty="0"/>
              <a:t>Process address space</a:t>
            </a:r>
          </a:p>
        </p:txBody>
      </p:sp>
      <p:sp>
        <p:nvSpPr>
          <p:cNvPr id="3" name="Content Placeholder 2">
            <a:extLst>
              <a:ext uri="{FF2B5EF4-FFF2-40B4-BE49-F238E27FC236}">
                <a16:creationId xmlns:a16="http://schemas.microsoft.com/office/drawing/2014/main" id="{2E1C5992-F35F-4E74-880A-3F7D93609F76}"/>
              </a:ext>
            </a:extLst>
          </p:cNvPr>
          <p:cNvSpPr>
            <a:spLocks noGrp="1"/>
          </p:cNvSpPr>
          <p:nvPr>
            <p:ph idx="1"/>
          </p:nvPr>
        </p:nvSpPr>
        <p:spPr>
          <a:xfrm>
            <a:off x="838200" y="1825625"/>
            <a:ext cx="6487886" cy="4351338"/>
          </a:xfrm>
        </p:spPr>
        <p:txBody>
          <a:bodyPr>
            <a:normAutofit/>
          </a:bodyPr>
          <a:lstStyle/>
          <a:p>
            <a:r>
              <a:rPr lang="en-US" dirty="0"/>
              <a:t>Most OSes reserve some space for the kernel in the process address space</a:t>
            </a:r>
          </a:p>
          <a:p>
            <a:pPr lvl="1"/>
            <a:r>
              <a:rPr lang="en-US" dirty="0"/>
              <a:t>xv6 reserves 0x80000000 - 0xFFFFFFFF for the kernel</a:t>
            </a:r>
          </a:p>
          <a:p>
            <a:pPr lvl="2"/>
            <a:r>
              <a:rPr lang="en-US" dirty="0"/>
              <a:t>Some addresses (say x bytes) are reserved for MMIO</a:t>
            </a:r>
          </a:p>
          <a:p>
            <a:pPr lvl="2"/>
            <a:r>
              <a:rPr lang="en-US" dirty="0"/>
              <a:t>Physical addresses from [0 – (0x80000000 – x)] are mapped at the virtual addresses [0x80000000 – (0xFFFFFFFF - x)]</a:t>
            </a:r>
          </a:p>
          <a:p>
            <a:pPr lvl="1"/>
            <a:endParaRPr lang="en-US" dirty="0"/>
          </a:p>
        </p:txBody>
      </p:sp>
      <p:sp>
        <p:nvSpPr>
          <p:cNvPr id="4" name="Rectangle 3">
            <a:extLst>
              <a:ext uri="{FF2B5EF4-FFF2-40B4-BE49-F238E27FC236}">
                <a16:creationId xmlns:a16="http://schemas.microsoft.com/office/drawing/2014/main" id="{1374EF3E-53A4-4BAC-B828-B5DBD83C66B8}"/>
              </a:ext>
            </a:extLst>
          </p:cNvPr>
          <p:cNvSpPr/>
          <p:nvPr/>
        </p:nvSpPr>
        <p:spPr>
          <a:xfrm>
            <a:off x="8719457" y="1825625"/>
            <a:ext cx="21444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BECE39-36A6-4813-A928-91073EC4D876}"/>
              </a:ext>
            </a:extLst>
          </p:cNvPr>
          <p:cNvSpPr txBox="1"/>
          <p:nvPr/>
        </p:nvSpPr>
        <p:spPr>
          <a:xfrm>
            <a:off x="7326086" y="3864429"/>
            <a:ext cx="1415143" cy="369332"/>
          </a:xfrm>
          <a:prstGeom prst="rect">
            <a:avLst/>
          </a:prstGeom>
          <a:noFill/>
        </p:spPr>
        <p:txBody>
          <a:bodyPr wrap="square" rtlCol="0">
            <a:spAutoFit/>
          </a:bodyPr>
          <a:lstStyle/>
          <a:p>
            <a:r>
              <a:rPr lang="en-US" dirty="0"/>
              <a:t>0x80000000</a:t>
            </a:r>
          </a:p>
        </p:txBody>
      </p:sp>
      <p:sp>
        <p:nvSpPr>
          <p:cNvPr id="6" name="Rectangle 5">
            <a:extLst>
              <a:ext uri="{FF2B5EF4-FFF2-40B4-BE49-F238E27FC236}">
                <a16:creationId xmlns:a16="http://schemas.microsoft.com/office/drawing/2014/main" id="{684FC8AC-FA58-40C2-AB3D-80B66BF0FD41}"/>
              </a:ext>
            </a:extLst>
          </p:cNvPr>
          <p:cNvSpPr/>
          <p:nvPr/>
        </p:nvSpPr>
        <p:spPr>
          <a:xfrm>
            <a:off x="8719457" y="4027714"/>
            <a:ext cx="2144486" cy="21492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C31134-3AC7-4069-99C0-EC831FD240BA}"/>
              </a:ext>
            </a:extLst>
          </p:cNvPr>
          <p:cNvSpPr txBox="1"/>
          <p:nvPr/>
        </p:nvSpPr>
        <p:spPr>
          <a:xfrm>
            <a:off x="7413171" y="5900058"/>
            <a:ext cx="1415143" cy="369332"/>
          </a:xfrm>
          <a:prstGeom prst="rect">
            <a:avLst/>
          </a:prstGeom>
          <a:noFill/>
        </p:spPr>
        <p:txBody>
          <a:bodyPr wrap="square" rtlCol="0">
            <a:spAutoFit/>
          </a:bodyPr>
          <a:lstStyle/>
          <a:p>
            <a:r>
              <a:rPr lang="en-US" dirty="0"/>
              <a:t>0xFFFFFFFF</a:t>
            </a:r>
          </a:p>
        </p:txBody>
      </p:sp>
      <p:sp>
        <p:nvSpPr>
          <p:cNvPr id="8" name="TextBox 7">
            <a:extLst>
              <a:ext uri="{FF2B5EF4-FFF2-40B4-BE49-F238E27FC236}">
                <a16:creationId xmlns:a16="http://schemas.microsoft.com/office/drawing/2014/main" id="{39D6BE91-7CD1-4DDD-A18B-F1B0B0181D71}"/>
              </a:ext>
            </a:extLst>
          </p:cNvPr>
          <p:cNvSpPr txBox="1"/>
          <p:nvPr/>
        </p:nvSpPr>
        <p:spPr>
          <a:xfrm>
            <a:off x="8305800" y="1665516"/>
            <a:ext cx="1415143" cy="369332"/>
          </a:xfrm>
          <a:prstGeom prst="rect">
            <a:avLst/>
          </a:prstGeom>
          <a:noFill/>
        </p:spPr>
        <p:txBody>
          <a:bodyPr wrap="square" rtlCol="0">
            <a:spAutoFit/>
          </a:bodyPr>
          <a:lstStyle/>
          <a:p>
            <a:r>
              <a:rPr lang="en-US" dirty="0"/>
              <a:t>0</a:t>
            </a:r>
          </a:p>
        </p:txBody>
      </p:sp>
      <p:sp>
        <p:nvSpPr>
          <p:cNvPr id="9" name="Rectangle 8">
            <a:extLst>
              <a:ext uri="{FF2B5EF4-FFF2-40B4-BE49-F238E27FC236}">
                <a16:creationId xmlns:a16="http://schemas.microsoft.com/office/drawing/2014/main" id="{04CB6CE8-B5F8-4615-BBFA-103806776767}"/>
              </a:ext>
            </a:extLst>
          </p:cNvPr>
          <p:cNvSpPr/>
          <p:nvPr/>
        </p:nvSpPr>
        <p:spPr>
          <a:xfrm>
            <a:off x="8730343" y="5725886"/>
            <a:ext cx="2133600" cy="4510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MMIO</a:t>
            </a:r>
          </a:p>
        </p:txBody>
      </p:sp>
      <p:sp>
        <p:nvSpPr>
          <p:cNvPr id="10" name="TextBox 9">
            <a:extLst>
              <a:ext uri="{FF2B5EF4-FFF2-40B4-BE49-F238E27FC236}">
                <a16:creationId xmlns:a16="http://schemas.microsoft.com/office/drawing/2014/main" id="{058719DE-18F4-4894-90B5-2BFB5AD463AF}"/>
              </a:ext>
            </a:extLst>
          </p:cNvPr>
          <p:cNvSpPr txBox="1"/>
          <p:nvPr/>
        </p:nvSpPr>
        <p:spPr>
          <a:xfrm>
            <a:off x="7086601" y="5508172"/>
            <a:ext cx="1611086" cy="369332"/>
          </a:xfrm>
          <a:prstGeom prst="rect">
            <a:avLst/>
          </a:prstGeom>
          <a:noFill/>
        </p:spPr>
        <p:txBody>
          <a:bodyPr wrap="square" rtlCol="0">
            <a:spAutoFit/>
          </a:bodyPr>
          <a:lstStyle/>
          <a:p>
            <a:r>
              <a:rPr lang="en-US" dirty="0"/>
              <a:t>0xFFFFFFFF - x</a:t>
            </a:r>
          </a:p>
        </p:txBody>
      </p:sp>
      <p:sp>
        <p:nvSpPr>
          <p:cNvPr id="12" name="TextBox 11">
            <a:extLst>
              <a:ext uri="{FF2B5EF4-FFF2-40B4-BE49-F238E27FC236}">
                <a16:creationId xmlns:a16="http://schemas.microsoft.com/office/drawing/2014/main" id="{C3D1B24E-ABD4-4AAE-9F76-72A4A165C56B}"/>
              </a:ext>
            </a:extLst>
          </p:cNvPr>
          <p:cNvSpPr txBox="1"/>
          <p:nvPr/>
        </p:nvSpPr>
        <p:spPr>
          <a:xfrm>
            <a:off x="10929258" y="3820886"/>
            <a:ext cx="838200" cy="369332"/>
          </a:xfrm>
          <a:prstGeom prst="rect">
            <a:avLst/>
          </a:prstGeom>
          <a:no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08320417-7BBB-4C79-A798-07A8A521BA00}"/>
              </a:ext>
            </a:extLst>
          </p:cNvPr>
          <p:cNvSpPr txBox="1"/>
          <p:nvPr/>
        </p:nvSpPr>
        <p:spPr>
          <a:xfrm>
            <a:off x="10842172" y="4942111"/>
            <a:ext cx="1741714" cy="369332"/>
          </a:xfrm>
          <a:prstGeom prst="rect">
            <a:avLst/>
          </a:prstGeom>
          <a:noFill/>
        </p:spPr>
        <p:txBody>
          <a:bodyPr wrap="square" rtlCol="0">
            <a:spAutoFit/>
          </a:bodyPr>
          <a:lstStyle/>
          <a:p>
            <a:r>
              <a:rPr lang="en-US" dirty="0"/>
              <a:t>RAMSIZE</a:t>
            </a:r>
          </a:p>
        </p:txBody>
      </p:sp>
      <p:sp>
        <p:nvSpPr>
          <p:cNvPr id="14" name="Rectangle 13">
            <a:extLst>
              <a:ext uri="{FF2B5EF4-FFF2-40B4-BE49-F238E27FC236}">
                <a16:creationId xmlns:a16="http://schemas.microsoft.com/office/drawing/2014/main" id="{C2797F25-5B12-4EF7-99C4-86C7FDBBB5CC}"/>
              </a:ext>
            </a:extLst>
          </p:cNvPr>
          <p:cNvSpPr/>
          <p:nvPr/>
        </p:nvSpPr>
        <p:spPr>
          <a:xfrm>
            <a:off x="8719457" y="5289672"/>
            <a:ext cx="2133600" cy="414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1" name="TextBox 10">
            <a:extLst>
              <a:ext uri="{FF2B5EF4-FFF2-40B4-BE49-F238E27FC236}">
                <a16:creationId xmlns:a16="http://schemas.microsoft.com/office/drawing/2014/main" id="{453BF925-D1FC-4BA7-937F-0CED614D4BA7}"/>
              </a:ext>
            </a:extLst>
          </p:cNvPr>
          <p:cNvSpPr txBox="1"/>
          <p:nvPr/>
        </p:nvSpPr>
        <p:spPr>
          <a:xfrm>
            <a:off x="1153886" y="4931230"/>
            <a:ext cx="3951514" cy="1754326"/>
          </a:xfrm>
          <a:prstGeom prst="rect">
            <a:avLst/>
          </a:prstGeom>
          <a:noFill/>
        </p:spPr>
        <p:txBody>
          <a:bodyPr wrap="square" rtlCol="0">
            <a:spAutoFit/>
          </a:bodyPr>
          <a:lstStyle/>
          <a:p>
            <a:r>
              <a:rPr lang="en-US" dirty="0">
                <a:solidFill>
                  <a:srgbClr val="FF0000"/>
                </a:solidFill>
              </a:rPr>
              <a:t>VA                       -   PA                x = 0x1000</a:t>
            </a:r>
          </a:p>
          <a:p>
            <a:r>
              <a:rPr lang="en-US" dirty="0"/>
              <a:t>0x80000000</a:t>
            </a:r>
          </a:p>
          <a:p>
            <a:r>
              <a:rPr lang="en-US" dirty="0"/>
              <a:t>0x81000000</a:t>
            </a:r>
          </a:p>
          <a:p>
            <a:r>
              <a:rPr lang="en-US" dirty="0"/>
              <a:t>0xC0000000</a:t>
            </a:r>
          </a:p>
          <a:p>
            <a:r>
              <a:rPr lang="en-US" dirty="0"/>
              <a:t>0xC1000000</a:t>
            </a:r>
          </a:p>
          <a:p>
            <a:r>
              <a:rPr lang="en-US" dirty="0"/>
              <a:t>0xFFFFFFFF0      depends on device</a:t>
            </a: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A8DFDC32-CDE6-42C2-B88E-BB51D82FDDFD}"/>
                  </a:ext>
                </a:extLst>
              </p14:cNvPr>
              <p14:cNvContentPartPr/>
              <p14:nvPr/>
            </p14:nvContentPartPr>
            <p14:xfrm>
              <a:off x="1015920" y="5308560"/>
              <a:ext cx="10166760" cy="756000"/>
            </p14:xfrm>
          </p:contentPart>
        </mc:Choice>
        <mc:Fallback xmlns="">
          <p:pic>
            <p:nvPicPr>
              <p:cNvPr id="15" name="Ink 14">
                <a:extLst>
                  <a:ext uri="{FF2B5EF4-FFF2-40B4-BE49-F238E27FC236}">
                    <a16:creationId xmlns:a16="http://schemas.microsoft.com/office/drawing/2014/main" id="{A8DFDC32-CDE6-42C2-B88E-BB51D82FDDFD}"/>
                  </a:ext>
                </a:extLst>
              </p:cNvPr>
              <p:cNvPicPr/>
              <p:nvPr/>
            </p:nvPicPr>
            <p:blipFill>
              <a:blip r:embed="rId4"/>
              <a:stretch>
                <a:fillRect/>
              </a:stretch>
            </p:blipFill>
            <p:spPr>
              <a:xfrm>
                <a:off x="1006560" y="5299200"/>
                <a:ext cx="10185480" cy="774720"/>
              </a:xfrm>
              <a:prstGeom prst="rect">
                <a:avLst/>
              </a:prstGeom>
            </p:spPr>
          </p:pic>
        </mc:Fallback>
      </mc:AlternateContent>
    </p:spTree>
    <p:extLst>
      <p:ext uri="{BB962C8B-B14F-4D97-AF65-F5344CB8AC3E}">
        <p14:creationId xmlns:p14="http://schemas.microsoft.com/office/powerpoint/2010/main" val="31732760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1F4C-9DF9-4EF8-A8C7-7BB7C3EC9365}"/>
              </a:ext>
            </a:extLst>
          </p:cNvPr>
          <p:cNvSpPr>
            <a:spLocks noGrp="1"/>
          </p:cNvSpPr>
          <p:nvPr>
            <p:ph type="title"/>
          </p:nvPr>
        </p:nvSpPr>
        <p:spPr/>
        <p:txBody>
          <a:bodyPr/>
          <a:lstStyle/>
          <a:p>
            <a:r>
              <a:rPr lang="en-US" dirty="0"/>
              <a:t>Cost of fixed system calls abstractions</a:t>
            </a:r>
            <a:endParaRPr lang="en-IN" dirty="0"/>
          </a:p>
        </p:txBody>
      </p:sp>
      <p:sp>
        <p:nvSpPr>
          <p:cNvPr id="3" name="Content Placeholder 2">
            <a:extLst>
              <a:ext uri="{FF2B5EF4-FFF2-40B4-BE49-F238E27FC236}">
                <a16:creationId xmlns:a16="http://schemas.microsoft.com/office/drawing/2014/main" id="{47064258-2368-4346-928F-695D30928647}"/>
              </a:ext>
            </a:extLst>
          </p:cNvPr>
          <p:cNvSpPr>
            <a:spLocks noGrp="1"/>
          </p:cNvSpPr>
          <p:nvPr>
            <p:ph idx="1"/>
          </p:nvPr>
        </p:nvSpPr>
        <p:spPr/>
        <p:txBody>
          <a:bodyPr/>
          <a:lstStyle/>
          <a:p>
            <a:r>
              <a:rPr lang="en-US" dirty="0"/>
              <a:t>Fixed high-level abstractions hurt performance</a:t>
            </a:r>
          </a:p>
          <a:p>
            <a:pPr lvl="1"/>
            <a:r>
              <a:rPr lang="en-US" dirty="0"/>
              <a:t>No single way to abstract physical resources</a:t>
            </a:r>
          </a:p>
          <a:p>
            <a:pPr lvl="1"/>
            <a:r>
              <a:rPr lang="en-US" dirty="0"/>
              <a:t>Different abstractions have different pros and cons</a:t>
            </a:r>
          </a:p>
          <a:p>
            <a:pPr lvl="1"/>
            <a:r>
              <a:rPr lang="en-US" dirty="0"/>
              <a:t>One abstraction is not best for all applications</a:t>
            </a:r>
          </a:p>
          <a:p>
            <a:pPr lvl="1"/>
            <a:r>
              <a:rPr lang="en-US" dirty="0"/>
              <a:t>e.g., relational databases and garbage collections sometimes have very predictable data access pattern, and a general-purpose page replacement strategy such as LRU is not good for them</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C0DF525-BD36-41B6-9FA5-A32F2B3E01AB}"/>
                  </a:ext>
                </a:extLst>
              </p14:cNvPr>
              <p14:cNvContentPartPr/>
              <p14:nvPr/>
            </p14:nvContentPartPr>
            <p14:xfrm>
              <a:off x="2324160" y="3797280"/>
              <a:ext cx="4876920" cy="76680"/>
            </p14:xfrm>
          </p:contentPart>
        </mc:Choice>
        <mc:Fallback xmlns="">
          <p:pic>
            <p:nvPicPr>
              <p:cNvPr id="4" name="Ink 3">
                <a:extLst>
                  <a:ext uri="{FF2B5EF4-FFF2-40B4-BE49-F238E27FC236}">
                    <a16:creationId xmlns:a16="http://schemas.microsoft.com/office/drawing/2014/main" id="{FC0DF525-BD36-41B6-9FA5-A32F2B3E01AB}"/>
                  </a:ext>
                </a:extLst>
              </p:cNvPr>
              <p:cNvPicPr/>
              <p:nvPr/>
            </p:nvPicPr>
            <p:blipFill>
              <a:blip r:embed="rId4"/>
              <a:stretch>
                <a:fillRect/>
              </a:stretch>
            </p:blipFill>
            <p:spPr>
              <a:xfrm>
                <a:off x="2314800" y="3787920"/>
                <a:ext cx="4895640" cy="95400"/>
              </a:xfrm>
              <a:prstGeom prst="rect">
                <a:avLst/>
              </a:prstGeom>
            </p:spPr>
          </p:pic>
        </mc:Fallback>
      </mc:AlternateContent>
    </p:spTree>
    <p:extLst>
      <p:ext uri="{BB962C8B-B14F-4D97-AF65-F5344CB8AC3E}">
        <p14:creationId xmlns:p14="http://schemas.microsoft.com/office/powerpoint/2010/main" val="612911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518F-05A7-4BB4-946A-A5C72BE2833C}"/>
              </a:ext>
            </a:extLst>
          </p:cNvPr>
          <p:cNvSpPr>
            <a:spLocks noGrp="1"/>
          </p:cNvSpPr>
          <p:nvPr>
            <p:ph type="title"/>
          </p:nvPr>
        </p:nvSpPr>
        <p:spPr/>
        <p:txBody>
          <a:bodyPr/>
          <a:lstStyle/>
          <a:p>
            <a:r>
              <a:rPr lang="en-US" dirty="0"/>
              <a:t>Cost of fixed system calls abstractions</a:t>
            </a:r>
            <a:endParaRPr lang="en-IN" dirty="0"/>
          </a:p>
        </p:txBody>
      </p:sp>
      <p:sp>
        <p:nvSpPr>
          <p:cNvPr id="3" name="Content Placeholder 2">
            <a:extLst>
              <a:ext uri="{FF2B5EF4-FFF2-40B4-BE49-F238E27FC236}">
                <a16:creationId xmlns:a16="http://schemas.microsoft.com/office/drawing/2014/main" id="{04C33EB4-2DF7-49DE-81C9-888E43389E7E}"/>
              </a:ext>
            </a:extLst>
          </p:cNvPr>
          <p:cNvSpPr>
            <a:spLocks noGrp="1"/>
          </p:cNvSpPr>
          <p:nvPr>
            <p:ph idx="1"/>
          </p:nvPr>
        </p:nvSpPr>
        <p:spPr/>
        <p:txBody>
          <a:bodyPr/>
          <a:lstStyle/>
          <a:p>
            <a:r>
              <a:rPr lang="en-US" dirty="0"/>
              <a:t>Fixed high-level abstractions hide information from applications</a:t>
            </a:r>
          </a:p>
          <a:p>
            <a:pPr lvl="1"/>
            <a:r>
              <a:rPr lang="en-US" dirty="0"/>
              <a:t>Applications can’t handle interrupts and exceptions directly</a:t>
            </a:r>
          </a:p>
          <a:p>
            <a:pPr lvl="1"/>
            <a:r>
              <a:rPr lang="en-US" dirty="0"/>
              <a:t>Applications can’t do port I/O directly</a:t>
            </a:r>
          </a:p>
          <a:p>
            <a:pPr lvl="1"/>
            <a:r>
              <a:rPr lang="en-US" dirty="0"/>
              <a:t>In absence of these information the applications can’t implement their own resource management abstractions</a:t>
            </a:r>
          </a:p>
          <a:p>
            <a:pPr lvl="1"/>
            <a:r>
              <a:rPr lang="en-US" dirty="0"/>
              <a:t>e.g., user-mode threads compromise in correctness and performance because the OS hides timer interrupts and page faults </a:t>
            </a:r>
            <a:endParaRPr lang="en-IN" dirty="0"/>
          </a:p>
        </p:txBody>
      </p:sp>
    </p:spTree>
    <p:extLst>
      <p:ext uri="{BB962C8B-B14F-4D97-AF65-F5344CB8AC3E}">
        <p14:creationId xmlns:p14="http://schemas.microsoft.com/office/powerpoint/2010/main" val="3962269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518F-05A7-4BB4-946A-A5C72BE2833C}"/>
              </a:ext>
            </a:extLst>
          </p:cNvPr>
          <p:cNvSpPr>
            <a:spLocks noGrp="1"/>
          </p:cNvSpPr>
          <p:nvPr>
            <p:ph type="title"/>
          </p:nvPr>
        </p:nvSpPr>
        <p:spPr/>
        <p:txBody>
          <a:bodyPr/>
          <a:lstStyle/>
          <a:p>
            <a:r>
              <a:rPr lang="en-US" dirty="0"/>
              <a:t>Cost of fixed system calls abstractions</a:t>
            </a:r>
            <a:endParaRPr lang="en-IN" dirty="0"/>
          </a:p>
        </p:txBody>
      </p:sp>
      <p:sp>
        <p:nvSpPr>
          <p:cNvPr id="3" name="Content Placeholder 2">
            <a:extLst>
              <a:ext uri="{FF2B5EF4-FFF2-40B4-BE49-F238E27FC236}">
                <a16:creationId xmlns:a16="http://schemas.microsoft.com/office/drawing/2014/main" id="{04C33EB4-2DF7-49DE-81C9-888E43389E7E}"/>
              </a:ext>
            </a:extLst>
          </p:cNvPr>
          <p:cNvSpPr>
            <a:spLocks noGrp="1"/>
          </p:cNvSpPr>
          <p:nvPr>
            <p:ph idx="1"/>
          </p:nvPr>
        </p:nvSpPr>
        <p:spPr/>
        <p:txBody>
          <a:bodyPr/>
          <a:lstStyle/>
          <a:p>
            <a:r>
              <a:rPr lang="en-US" dirty="0"/>
              <a:t>Fixed high-level abstractions limit the functionality of applications</a:t>
            </a:r>
          </a:p>
          <a:p>
            <a:pPr lvl="1"/>
            <a:r>
              <a:rPr lang="en-US" dirty="0"/>
              <a:t>Because all applications share one set of abstractions, changes to these abstractions occur rarely</a:t>
            </a:r>
          </a:p>
          <a:p>
            <a:pPr lvl="1"/>
            <a:r>
              <a:rPr lang="en-US" dirty="0"/>
              <a:t>Difficult to incorporate new radical ideas into production operating systems </a:t>
            </a:r>
          </a:p>
        </p:txBody>
      </p:sp>
    </p:spTree>
    <p:extLst>
      <p:ext uri="{BB962C8B-B14F-4D97-AF65-F5344CB8AC3E}">
        <p14:creationId xmlns:p14="http://schemas.microsoft.com/office/powerpoint/2010/main" val="1794384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AB80-4BE1-474F-98A0-6A4880CBED79}"/>
              </a:ext>
            </a:extLst>
          </p:cNvPr>
          <p:cNvSpPr>
            <a:spLocks noGrp="1"/>
          </p:cNvSpPr>
          <p:nvPr>
            <p:ph type="title"/>
          </p:nvPr>
        </p:nvSpPr>
        <p:spPr/>
        <p:txBody>
          <a:bodyPr/>
          <a:lstStyle/>
          <a:p>
            <a:r>
              <a:rPr lang="en-US" dirty="0"/>
              <a:t>Exokernel design</a:t>
            </a:r>
            <a:endParaRPr lang="en-IN" dirty="0"/>
          </a:p>
        </p:txBody>
      </p:sp>
      <p:sp>
        <p:nvSpPr>
          <p:cNvPr id="3" name="Content Placeholder 2">
            <a:extLst>
              <a:ext uri="{FF2B5EF4-FFF2-40B4-BE49-F238E27FC236}">
                <a16:creationId xmlns:a16="http://schemas.microsoft.com/office/drawing/2014/main" id="{61D19D94-3729-403C-8A97-76A2252CB064}"/>
              </a:ext>
            </a:extLst>
          </p:cNvPr>
          <p:cNvSpPr>
            <a:spLocks noGrp="1"/>
          </p:cNvSpPr>
          <p:nvPr>
            <p:ph idx="1"/>
          </p:nvPr>
        </p:nvSpPr>
        <p:spPr/>
        <p:txBody>
          <a:bodyPr>
            <a:normAutofit/>
          </a:bodyPr>
          <a:lstStyle/>
          <a:p>
            <a:r>
              <a:rPr lang="en-US" dirty="0"/>
              <a:t>Secure bindings</a:t>
            </a:r>
          </a:p>
          <a:p>
            <a:pPr lvl="1"/>
            <a:r>
              <a:rPr lang="en-US" dirty="0"/>
              <a:t>Library operating systems can bind resources using secure bindings</a:t>
            </a:r>
          </a:p>
          <a:p>
            <a:pPr lvl="1"/>
            <a:r>
              <a:rPr lang="en-US" dirty="0"/>
              <a:t>The exokernel tracks the ownership of the resources</a:t>
            </a:r>
          </a:p>
          <a:p>
            <a:pPr lvl="1"/>
            <a:r>
              <a:rPr lang="en-US" dirty="0"/>
              <a:t>The owner can deallocate the resource and allow other library operating systems to access the resource</a:t>
            </a:r>
          </a:p>
          <a:p>
            <a:pPr lvl="1"/>
            <a:r>
              <a:rPr lang="en-US" dirty="0"/>
              <a:t>e.g., pa = </a:t>
            </a:r>
            <a:r>
              <a:rPr lang="en-US" dirty="0" err="1"/>
              <a:t>AllocPage</a:t>
            </a:r>
            <a:r>
              <a:rPr lang="en-US" dirty="0"/>
              <a:t>();</a:t>
            </a:r>
          </a:p>
          <a:p>
            <a:pPr lvl="1"/>
            <a:endParaRPr lang="en-US" dirty="0"/>
          </a:p>
          <a:p>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BAA5646-EFF6-45B0-A699-6028965C467B}"/>
                  </a:ext>
                </a:extLst>
              </p14:cNvPr>
              <p14:cNvContentPartPr/>
              <p14:nvPr/>
            </p14:nvContentPartPr>
            <p14:xfrm>
              <a:off x="2781360" y="4191120"/>
              <a:ext cx="1238400" cy="51120"/>
            </p14:xfrm>
          </p:contentPart>
        </mc:Choice>
        <mc:Fallback xmlns="">
          <p:pic>
            <p:nvPicPr>
              <p:cNvPr id="4" name="Ink 3">
                <a:extLst>
                  <a:ext uri="{FF2B5EF4-FFF2-40B4-BE49-F238E27FC236}">
                    <a16:creationId xmlns:a16="http://schemas.microsoft.com/office/drawing/2014/main" id="{1BAA5646-EFF6-45B0-A699-6028965C467B}"/>
                  </a:ext>
                </a:extLst>
              </p:cNvPr>
              <p:cNvPicPr/>
              <p:nvPr/>
            </p:nvPicPr>
            <p:blipFill>
              <a:blip r:embed="rId4"/>
              <a:stretch>
                <a:fillRect/>
              </a:stretch>
            </p:blipFill>
            <p:spPr>
              <a:xfrm>
                <a:off x="2772000" y="4181760"/>
                <a:ext cx="1257120" cy="69840"/>
              </a:xfrm>
              <a:prstGeom prst="rect">
                <a:avLst/>
              </a:prstGeom>
            </p:spPr>
          </p:pic>
        </mc:Fallback>
      </mc:AlternateContent>
    </p:spTree>
    <p:extLst>
      <p:ext uri="{BB962C8B-B14F-4D97-AF65-F5344CB8AC3E}">
        <p14:creationId xmlns:p14="http://schemas.microsoft.com/office/powerpoint/2010/main" val="24046879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AB80-4BE1-474F-98A0-6A4880CBED79}"/>
              </a:ext>
            </a:extLst>
          </p:cNvPr>
          <p:cNvSpPr>
            <a:spLocks noGrp="1"/>
          </p:cNvSpPr>
          <p:nvPr>
            <p:ph type="title"/>
          </p:nvPr>
        </p:nvSpPr>
        <p:spPr/>
        <p:txBody>
          <a:bodyPr/>
          <a:lstStyle/>
          <a:p>
            <a:r>
              <a:rPr lang="en-US" dirty="0"/>
              <a:t>Exokernel design</a:t>
            </a:r>
            <a:endParaRPr lang="en-IN" dirty="0"/>
          </a:p>
        </p:txBody>
      </p:sp>
      <p:sp>
        <p:nvSpPr>
          <p:cNvPr id="3" name="Content Placeholder 2">
            <a:extLst>
              <a:ext uri="{FF2B5EF4-FFF2-40B4-BE49-F238E27FC236}">
                <a16:creationId xmlns:a16="http://schemas.microsoft.com/office/drawing/2014/main" id="{61D19D94-3729-403C-8A97-76A2252CB064}"/>
              </a:ext>
            </a:extLst>
          </p:cNvPr>
          <p:cNvSpPr>
            <a:spLocks noGrp="1"/>
          </p:cNvSpPr>
          <p:nvPr>
            <p:ph idx="1"/>
          </p:nvPr>
        </p:nvSpPr>
        <p:spPr/>
        <p:txBody>
          <a:bodyPr>
            <a:normAutofit/>
          </a:bodyPr>
          <a:lstStyle/>
          <a:p>
            <a:r>
              <a:rPr lang="en-US" dirty="0"/>
              <a:t>Visible resource revocation</a:t>
            </a:r>
          </a:p>
          <a:p>
            <a:pPr lvl="1"/>
            <a:r>
              <a:rPr lang="en-US" dirty="0"/>
              <a:t>If needed, exokernel requests library OS to deallocate a resource</a:t>
            </a:r>
          </a:p>
          <a:p>
            <a:pPr lvl="2"/>
            <a:r>
              <a:rPr lang="en-US" dirty="0"/>
              <a:t>e.g., “please return a memory page”</a:t>
            </a:r>
          </a:p>
          <a:p>
            <a:pPr lvl="2"/>
            <a:r>
              <a:rPr lang="en-US" dirty="0"/>
              <a:t>Disadvantages?</a:t>
            </a:r>
          </a:p>
          <a:p>
            <a:pPr lvl="2"/>
            <a:r>
              <a:rPr lang="en-US" dirty="0"/>
              <a:t>Advantages?</a:t>
            </a:r>
          </a:p>
        </p:txBody>
      </p:sp>
    </p:spTree>
    <p:extLst>
      <p:ext uri="{BB962C8B-B14F-4D97-AF65-F5344CB8AC3E}">
        <p14:creationId xmlns:p14="http://schemas.microsoft.com/office/powerpoint/2010/main" val="177348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D280-0EBD-4DDA-94F2-716B77D416EC}"/>
              </a:ext>
            </a:extLst>
          </p:cNvPr>
          <p:cNvSpPr>
            <a:spLocks noGrp="1"/>
          </p:cNvSpPr>
          <p:nvPr>
            <p:ph type="title"/>
          </p:nvPr>
        </p:nvSpPr>
        <p:spPr/>
        <p:txBody>
          <a:bodyPr/>
          <a:lstStyle/>
          <a:p>
            <a:r>
              <a:rPr lang="en-US" dirty="0"/>
              <a:t>Kernel virtual address</a:t>
            </a:r>
          </a:p>
        </p:txBody>
      </p:sp>
      <p:sp>
        <p:nvSpPr>
          <p:cNvPr id="4" name="TextBox 3">
            <a:extLst>
              <a:ext uri="{FF2B5EF4-FFF2-40B4-BE49-F238E27FC236}">
                <a16:creationId xmlns:a16="http://schemas.microsoft.com/office/drawing/2014/main" id="{8C527EBF-0212-4FFD-BEBB-F25887B61624}"/>
              </a:ext>
            </a:extLst>
          </p:cNvPr>
          <p:cNvSpPr txBox="1"/>
          <p:nvPr/>
        </p:nvSpPr>
        <p:spPr>
          <a:xfrm>
            <a:off x="5845631" y="1752599"/>
            <a:ext cx="5921825" cy="5016758"/>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allocates a zeroed physical page</a:t>
            </a:r>
          </a:p>
          <a:p>
            <a:r>
              <a:rPr lang="en-US" sz="2000" dirty="0">
                <a:latin typeface="Arial" panose="020B0604020202020204" pitchFamily="34" charset="0"/>
                <a:cs typeface="Arial" panose="020B0604020202020204" pitchFamily="34" charset="0"/>
              </a:rPr>
              <a:t>// and returns its kernel virtual address</a:t>
            </a:r>
          </a:p>
          <a:p>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alloc_page</a:t>
            </a:r>
            <a:r>
              <a:rPr lang="en-US" sz="2000" dirty="0">
                <a:solidFill>
                  <a:srgbClr val="FF0000"/>
                </a:solidFill>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returns the first address of a page</a:t>
            </a:r>
          </a:p>
          <a:p>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page_address</a:t>
            </a:r>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addr</a:t>
            </a:r>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addr</a:t>
            </a:r>
            <a:r>
              <a:rPr lang="en-US" sz="2000" dirty="0">
                <a:latin typeface="Arial" panose="020B0604020202020204" pitchFamily="34" charset="0"/>
                <a:cs typeface="Arial" panose="020B0604020202020204" pitchFamily="34" charset="0"/>
              </a:rPr>
              <a:t> &amp; ~0xFFF);</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returns the offset within the page</a:t>
            </a:r>
          </a:p>
          <a:p>
            <a:r>
              <a:rPr lang="en-US" sz="2000" dirty="0">
                <a:latin typeface="Arial" panose="020B0604020202020204" pitchFamily="34" charset="0"/>
                <a:cs typeface="Arial" panose="020B0604020202020204" pitchFamily="34" charset="0"/>
              </a:rPr>
              <a:t>// corresponding to </a:t>
            </a:r>
            <a:r>
              <a:rPr lang="en-US" sz="2000" dirty="0" err="1">
                <a:latin typeface="Arial" panose="020B0604020202020204" pitchFamily="34" charset="0"/>
                <a:cs typeface="Arial" panose="020B0604020202020204" pitchFamily="34" charset="0"/>
              </a:rPr>
              <a:t>addr</a:t>
            </a:r>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page_offset</a:t>
            </a:r>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addr</a:t>
            </a:r>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addr</a:t>
            </a:r>
            <a:r>
              <a:rPr lang="en-US" sz="2000" dirty="0">
                <a:latin typeface="Arial" panose="020B0604020202020204" pitchFamily="34" charset="0"/>
                <a:cs typeface="Arial" panose="020B0604020202020204" pitchFamily="34" charset="0"/>
              </a:rPr>
              <a:t> &amp; 0xFFF);</a:t>
            </a:r>
          </a:p>
          <a:p>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57A71D1-E926-4BF5-A723-674AB1D3C0D6}"/>
              </a:ext>
            </a:extLst>
          </p:cNvPr>
          <p:cNvSpPr txBox="1"/>
          <p:nvPr/>
        </p:nvSpPr>
        <p:spPr>
          <a:xfrm>
            <a:off x="533409" y="2046511"/>
            <a:ext cx="5921825" cy="470898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#define KERNBASE 0x80000000</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returns the kernel virtual address</a:t>
            </a:r>
          </a:p>
          <a:p>
            <a:r>
              <a:rPr lang="en-US" sz="2000" dirty="0">
                <a:latin typeface="Arial" panose="020B0604020202020204" pitchFamily="34" charset="0"/>
                <a:cs typeface="Arial" panose="020B0604020202020204" pitchFamily="34" charset="0"/>
              </a:rPr>
              <a:t>// corresponding to a physical address</a:t>
            </a:r>
          </a:p>
          <a:p>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pa_to_kva</a:t>
            </a:r>
            <a:r>
              <a:rPr lang="en-US" sz="2000" dirty="0">
                <a:solidFill>
                  <a:srgbClr val="FF0000"/>
                </a:solidFill>
                <a:latin typeface="Arial" panose="020B0604020202020204" pitchFamily="34" charset="0"/>
                <a:cs typeface="Arial" panose="020B0604020202020204" pitchFamily="34" charset="0"/>
              </a:rPr>
              <a:t>(unsigned pa)</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return pa + KERNBASE;</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returns the physical address </a:t>
            </a:r>
          </a:p>
          <a:p>
            <a:r>
              <a:rPr lang="en-US" sz="2000" dirty="0">
                <a:latin typeface="Arial" panose="020B0604020202020204" pitchFamily="34" charset="0"/>
                <a:cs typeface="Arial" panose="020B0604020202020204" pitchFamily="34" charset="0"/>
              </a:rPr>
              <a:t>// corresponding to a kernel virtual address</a:t>
            </a:r>
          </a:p>
          <a:p>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kva_to_pa</a:t>
            </a:r>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kva</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kva</a:t>
            </a:r>
            <a:r>
              <a:rPr lang="en-US" sz="2000" dirty="0">
                <a:latin typeface="Arial" panose="020B0604020202020204" pitchFamily="34" charset="0"/>
                <a:cs typeface="Arial" panose="020B0604020202020204" pitchFamily="34" charset="0"/>
              </a:rPr>
              <a:t> – KERNBASE;</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E2AE981-F56C-447A-8275-20D13A092338}"/>
                  </a:ext>
                </a:extLst>
              </p14:cNvPr>
              <p14:cNvContentPartPr/>
              <p14:nvPr/>
            </p14:nvContentPartPr>
            <p14:xfrm>
              <a:off x="387360" y="3098880"/>
              <a:ext cx="8985600" cy="2902320"/>
            </p14:xfrm>
          </p:contentPart>
        </mc:Choice>
        <mc:Fallback xmlns="">
          <p:pic>
            <p:nvPicPr>
              <p:cNvPr id="3" name="Ink 2">
                <a:extLst>
                  <a:ext uri="{FF2B5EF4-FFF2-40B4-BE49-F238E27FC236}">
                    <a16:creationId xmlns:a16="http://schemas.microsoft.com/office/drawing/2014/main" id="{CE2AE981-F56C-447A-8275-20D13A092338}"/>
                  </a:ext>
                </a:extLst>
              </p:cNvPr>
              <p:cNvPicPr/>
              <p:nvPr/>
            </p:nvPicPr>
            <p:blipFill>
              <a:blip r:embed="rId4"/>
              <a:stretch>
                <a:fillRect/>
              </a:stretch>
            </p:blipFill>
            <p:spPr>
              <a:xfrm>
                <a:off x="378000" y="3089520"/>
                <a:ext cx="9004320" cy="2921040"/>
              </a:xfrm>
              <a:prstGeom prst="rect">
                <a:avLst/>
              </a:prstGeom>
            </p:spPr>
          </p:pic>
        </mc:Fallback>
      </mc:AlternateContent>
    </p:spTree>
    <p:extLst>
      <p:ext uri="{BB962C8B-B14F-4D97-AF65-F5344CB8AC3E}">
        <p14:creationId xmlns:p14="http://schemas.microsoft.com/office/powerpoint/2010/main" val="88586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1143000"/>
            <a:ext cx="2852057" cy="369332"/>
          </a:xfrm>
          <a:prstGeom prst="rect">
            <a:avLst/>
          </a:prstGeom>
          <a:noFill/>
        </p:spPr>
        <p:txBody>
          <a:bodyPr wrap="square" rtlCol="0">
            <a:spAutoFit/>
          </a:bodyPr>
          <a:lstStyle/>
          <a:p>
            <a:r>
              <a:rPr lang="en-US" dirty="0"/>
              <a:t>VA = 0x10004000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extLst>
              <p:ext uri="{D42A27DB-BD31-4B8C-83A1-F6EECF244321}">
                <p14:modId xmlns:p14="http://schemas.microsoft.com/office/powerpoint/2010/main" val="3287687582"/>
              </p:ext>
            </p:extLst>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0x2007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extLst>
              <p:ext uri="{D42A27DB-BD31-4B8C-83A1-F6EECF244321}">
                <p14:modId xmlns:p14="http://schemas.microsoft.com/office/powerpoint/2010/main" val="2143957770"/>
              </p:ext>
            </p:extLst>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48011778"/>
                  </a:ext>
                </a:extLst>
              </a:tr>
              <a:tr h="424542">
                <a:tc>
                  <a:txBody>
                    <a:bodyPr/>
                    <a:lstStyle/>
                    <a:p>
                      <a:pPr algn="ctr"/>
                      <a:r>
                        <a:rPr lang="en-US" dirty="0"/>
                        <a:t>0x3007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59785286"/>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5A039CFC-3947-488F-A161-0E7D1C8EA91A}"/>
              </a:ext>
            </a:extLst>
          </p:cNvPr>
          <p:cNvSpPr txBox="1"/>
          <p:nvPr/>
        </p:nvSpPr>
        <p:spPr>
          <a:xfrm>
            <a:off x="9631680" y="2656114"/>
            <a:ext cx="1722120" cy="1477328"/>
          </a:xfrm>
          <a:prstGeom prst="rect">
            <a:avLst/>
          </a:prstGeom>
          <a:noFill/>
        </p:spPr>
        <p:txBody>
          <a:bodyPr wrap="square" rtlCol="0">
            <a:spAutoFit/>
          </a:bodyPr>
          <a:lstStyle/>
          <a:p>
            <a:r>
              <a:rPr lang="en-US" dirty="0"/>
              <a:t>How does the hardware find the address of the page directory?</a:t>
            </a:r>
            <a:endParaRPr lang="en-IN"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60ABB4D-FC1E-42DA-905E-144FE7CB5E02}"/>
                  </a:ext>
                </a:extLst>
              </p14:cNvPr>
              <p14:cNvContentPartPr/>
              <p14:nvPr/>
            </p14:nvContentPartPr>
            <p14:xfrm>
              <a:off x="8731080" y="1504800"/>
              <a:ext cx="1105560" cy="51480"/>
            </p14:xfrm>
          </p:contentPart>
        </mc:Choice>
        <mc:Fallback xmlns="">
          <p:pic>
            <p:nvPicPr>
              <p:cNvPr id="7" name="Ink 6">
                <a:extLst>
                  <a:ext uri="{FF2B5EF4-FFF2-40B4-BE49-F238E27FC236}">
                    <a16:creationId xmlns:a16="http://schemas.microsoft.com/office/drawing/2014/main" id="{360ABB4D-FC1E-42DA-905E-144FE7CB5E02}"/>
                  </a:ext>
                </a:extLst>
              </p:cNvPr>
              <p:cNvPicPr/>
              <p:nvPr/>
            </p:nvPicPr>
            <p:blipFill>
              <a:blip r:embed="rId4"/>
              <a:stretch>
                <a:fillRect/>
              </a:stretch>
            </p:blipFill>
            <p:spPr>
              <a:xfrm>
                <a:off x="8721720" y="1495440"/>
                <a:ext cx="1124280" cy="70200"/>
              </a:xfrm>
              <a:prstGeom prst="rect">
                <a:avLst/>
              </a:prstGeom>
            </p:spPr>
          </p:pic>
        </mc:Fallback>
      </mc:AlternateContent>
    </p:spTree>
    <p:extLst>
      <p:ext uri="{BB962C8B-B14F-4D97-AF65-F5344CB8AC3E}">
        <p14:creationId xmlns:p14="http://schemas.microsoft.com/office/powerpoint/2010/main" val="164900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E017-E4DE-4197-9F34-DF91D81FE7E5}"/>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C7D4C17A-F006-4F23-A75F-62315B9D0A00}"/>
              </a:ext>
            </a:extLst>
          </p:cNvPr>
          <p:cNvSpPr>
            <a:spLocks noGrp="1"/>
          </p:cNvSpPr>
          <p:nvPr>
            <p:ph idx="1"/>
          </p:nvPr>
        </p:nvSpPr>
        <p:spPr/>
        <p:txBody>
          <a:bodyPr>
            <a:normAutofit fontScale="92500" lnSpcReduction="20000"/>
          </a:bodyPr>
          <a:lstStyle/>
          <a:p>
            <a:r>
              <a:rPr lang="en-US" dirty="0"/>
              <a:t>Where is the base address of the page directory?</a:t>
            </a:r>
          </a:p>
          <a:p>
            <a:pPr lvl="1"/>
            <a:r>
              <a:rPr lang="en-US" dirty="0"/>
              <a:t>In the %cr3 register</a:t>
            </a:r>
          </a:p>
          <a:p>
            <a:pPr lvl="1"/>
            <a:r>
              <a:rPr lang="en-US" dirty="0"/>
              <a:t>top 20 bits contain the PPN of the page directory</a:t>
            </a:r>
          </a:p>
          <a:p>
            <a:pPr lvl="1"/>
            <a:r>
              <a:rPr lang="en-US" dirty="0"/>
              <a:t>lower 12 bits contain other flags</a:t>
            </a:r>
          </a:p>
          <a:p>
            <a:pPr lvl="1"/>
            <a:r>
              <a:rPr lang="en-US" dirty="0"/>
              <a:t>why %cr3 contains a physical address</a:t>
            </a:r>
          </a:p>
          <a:p>
            <a:pPr lvl="2"/>
            <a:r>
              <a:rPr lang="en-US" dirty="0"/>
              <a:t>chicken and egg problem</a:t>
            </a:r>
          </a:p>
          <a:p>
            <a:endParaRPr lang="en-US" dirty="0"/>
          </a:p>
          <a:p>
            <a:r>
              <a:rPr lang="en-US" dirty="0"/>
              <a:t>How to load the %cr3 register?</a:t>
            </a:r>
          </a:p>
          <a:p>
            <a:pPr lvl="1"/>
            <a:r>
              <a:rPr lang="en-US" dirty="0"/>
              <a:t>mov %</a:t>
            </a:r>
            <a:r>
              <a:rPr lang="en-US" dirty="0" err="1"/>
              <a:t>eax</a:t>
            </a:r>
            <a:r>
              <a:rPr lang="en-US" dirty="0"/>
              <a:t>, %cr3   // any GPR can be used instead of %</a:t>
            </a:r>
            <a:r>
              <a:rPr lang="en-US" dirty="0" err="1"/>
              <a:t>eax</a:t>
            </a:r>
            <a:endParaRPr lang="en-US" dirty="0"/>
          </a:p>
          <a:p>
            <a:endParaRPr lang="en-US" dirty="0"/>
          </a:p>
          <a:p>
            <a:r>
              <a:rPr lang="en-US" dirty="0"/>
              <a:t>Why user application can’t load a new page table?</a:t>
            </a:r>
          </a:p>
          <a:p>
            <a:pPr lvl="1"/>
            <a:r>
              <a:rPr lang="en-US" dirty="0"/>
              <a:t>mov to cr3 is a privilege instruction</a:t>
            </a:r>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1EB01F7-66DA-479A-A794-FA2D0E86F842}"/>
                  </a:ext>
                </a:extLst>
              </p14:cNvPr>
              <p14:cNvContentPartPr/>
              <p14:nvPr/>
            </p14:nvContentPartPr>
            <p14:xfrm>
              <a:off x="1606680" y="2343240"/>
              <a:ext cx="2521080" cy="2413440"/>
            </p14:xfrm>
          </p:contentPart>
        </mc:Choice>
        <mc:Fallback xmlns="">
          <p:pic>
            <p:nvPicPr>
              <p:cNvPr id="4" name="Ink 3">
                <a:extLst>
                  <a:ext uri="{FF2B5EF4-FFF2-40B4-BE49-F238E27FC236}">
                    <a16:creationId xmlns:a16="http://schemas.microsoft.com/office/drawing/2014/main" id="{C1EB01F7-66DA-479A-A794-FA2D0E86F842}"/>
                  </a:ext>
                </a:extLst>
              </p:cNvPr>
              <p:cNvPicPr/>
              <p:nvPr/>
            </p:nvPicPr>
            <p:blipFill>
              <a:blip r:embed="rId4"/>
              <a:stretch>
                <a:fillRect/>
              </a:stretch>
            </p:blipFill>
            <p:spPr>
              <a:xfrm>
                <a:off x="1597320" y="2333880"/>
                <a:ext cx="2539800" cy="2432160"/>
              </a:xfrm>
              <a:prstGeom prst="rect">
                <a:avLst/>
              </a:prstGeom>
            </p:spPr>
          </p:pic>
        </mc:Fallback>
      </mc:AlternateContent>
    </p:spTree>
    <p:extLst>
      <p:ext uri="{BB962C8B-B14F-4D97-AF65-F5344CB8AC3E}">
        <p14:creationId xmlns:p14="http://schemas.microsoft.com/office/powerpoint/2010/main" val="222780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3081</TotalTime>
  <Words>5364</Words>
  <Application>Microsoft Office PowerPoint</Application>
  <PresentationFormat>Widescreen</PresentationFormat>
  <Paragraphs>1304</Paragraphs>
  <Slides>64</Slides>
  <Notes>64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PowerPoint Presentation</vt:lpstr>
      <vt:lpstr>Today’s topics</vt:lpstr>
      <vt:lpstr>Process address space</vt:lpstr>
      <vt:lpstr>Process address space</vt:lpstr>
      <vt:lpstr>Process address space</vt:lpstr>
      <vt:lpstr>Process address space</vt:lpstr>
      <vt:lpstr>Kernel virtual address</vt:lpstr>
      <vt:lpstr>Page table</vt:lpstr>
      <vt:lpstr>Page table</vt:lpstr>
      <vt:lpstr>Page table</vt:lpstr>
      <vt:lpstr>PowerPoint Presentation</vt:lpstr>
      <vt:lpstr>Page table</vt:lpstr>
      <vt:lpstr>Page table</vt:lpstr>
      <vt:lpstr>Page table</vt:lpstr>
      <vt:lpstr>Page table</vt:lpstr>
      <vt:lpstr>Page table</vt:lpstr>
      <vt:lpstr>Fork</vt:lpstr>
      <vt:lpstr>Before fork</vt:lpstr>
      <vt:lpstr>After fork</vt:lpstr>
      <vt:lpstr>After fork</vt:lpstr>
      <vt:lpstr>Fork</vt:lpstr>
      <vt:lpstr>Two dimensional page tables</vt:lpstr>
      <vt:lpstr>Translation lookaside buffer(TLB)</vt:lpstr>
      <vt:lpstr>TLB</vt:lpstr>
      <vt:lpstr>App page table</vt:lpstr>
      <vt:lpstr>App page table</vt:lpstr>
      <vt:lpstr>App page table</vt:lpstr>
      <vt:lpstr>App page table</vt:lpstr>
      <vt:lpstr>App page table</vt:lpstr>
      <vt:lpstr>App page table</vt:lpstr>
      <vt:lpstr>TLB</vt:lpstr>
      <vt:lpstr>App page table</vt:lpstr>
      <vt:lpstr>App page table</vt:lpstr>
      <vt:lpstr>App page table</vt:lpstr>
      <vt:lpstr>App page table</vt:lpstr>
      <vt:lpstr>invlpg</vt:lpstr>
      <vt:lpstr>App page table</vt:lpstr>
      <vt:lpstr>App page table</vt:lpstr>
      <vt:lpstr>Demand paging</vt:lpstr>
      <vt:lpstr>Demand paging</vt:lpstr>
      <vt:lpstr>Demand paging</vt:lpstr>
      <vt:lpstr>Demand paging</vt:lpstr>
      <vt:lpstr>Demand paging</vt:lpstr>
      <vt:lpstr>Before fork</vt:lpstr>
      <vt:lpstr>After fork</vt:lpstr>
      <vt:lpstr>CoW</vt:lpstr>
      <vt:lpstr>CoW</vt:lpstr>
      <vt:lpstr>CoW</vt:lpstr>
      <vt:lpstr>CoW</vt:lpstr>
      <vt:lpstr>CoW</vt:lpstr>
      <vt:lpstr>CoW</vt:lpstr>
      <vt:lpstr>CoW</vt:lpstr>
      <vt:lpstr>Unix model</vt:lpstr>
      <vt:lpstr>Unix Model</vt:lpstr>
      <vt:lpstr>Exokernel</vt:lpstr>
      <vt:lpstr>Exokernel</vt:lpstr>
      <vt:lpstr>Exokernel</vt:lpstr>
      <vt:lpstr>Exokernel</vt:lpstr>
      <vt:lpstr>Challenges</vt:lpstr>
      <vt:lpstr>Cost of fixed system calls abstractions</vt:lpstr>
      <vt:lpstr>Cost of fixed system calls abstractions</vt:lpstr>
      <vt:lpstr>Cost of fixed system calls abstractions</vt:lpstr>
      <vt:lpstr>Exokernel design</vt:lpstr>
      <vt:lpstr>Exokernel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534</cp:revision>
  <cp:lastPrinted>2021-02-05T12:38:32Z</cp:lastPrinted>
  <dcterms:created xsi:type="dcterms:W3CDTF">2020-01-04T14:42:09Z</dcterms:created>
  <dcterms:modified xsi:type="dcterms:W3CDTF">2021-02-05T13:09:05Z</dcterms:modified>
</cp:coreProperties>
</file>