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74" r:id="rId3"/>
    <p:sldId id="886" r:id="rId4"/>
    <p:sldId id="849" r:id="rId5"/>
    <p:sldId id="850" r:id="rId6"/>
    <p:sldId id="851" r:id="rId7"/>
    <p:sldId id="838" r:id="rId8"/>
    <p:sldId id="839" r:id="rId9"/>
    <p:sldId id="840" r:id="rId10"/>
    <p:sldId id="841" r:id="rId11"/>
    <p:sldId id="842" r:id="rId12"/>
    <p:sldId id="843" r:id="rId13"/>
    <p:sldId id="8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09:12:07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23495 10742 0,'-35'-18'15,"17"18"-15,18-17 16,-18 17 0,1 0-1,-18 0 1,-1 0-1,19 0-15,-19 17 16,-52 19 0,0 52-1,-18 18 1,53-36 0,-17 54-1,70-1 1,17-52-1,54-1 17,-18-52-17,70 0 1,1-36 0,-54 0-16</inkml:trace>
  <inkml:trace contextRef="#ctx0" brushRef="#br0" timeOffset="1151.64">23954 10971 0,'0'0'0,"0"-17"0,0-36 15,0 0 17,-36 35-17,-17 1 1,0 17 0,1 35-1,-19 35 1,18 54-1,18-18 1,17-18 0,36-70-1,17-1 1,0-17 0,18-53-1,-35 0 1,0 18-16,-1-18 15,1 0 1,-18 71 15,0 52-15,0 1 0,0 17-1,35-35 1,0-35-1,54-53 1,-19-36 0,54-105-1,-36-36 1,-35 18 0,-53 123-1,0 1 1,-18 35-1,18 17 17,0 36-17,0-1-15,0 18 16,0 89 0,-18 17-1,36 18 1,0-89-1,35 1 1,-18-36 0,18-53-1,0-34 1,-18-19 0,0-52-1,1-36 1,-36 0-1,0 89 17,0-19-17,-18 72 1,18 34 0,-18 54-1,1 17 1,-1 71-1,18 17 1,53-52 0,-18-71-1,36-1 1,-1-34 0,-17-53-1,-35-18 1</inkml:trace>
  <inkml:trace contextRef="#ctx0" brushRef="#br0" timeOffset="1934.63">25612 10583 0,'0'0'0,"-18"-35"15,18 17 1,0 1 0,18 17-1,-18 53 1,17 17 15,1 54-15,-18-54-1,18 18 1,-1-52 0,-17-89 15,-17 35-31,17-17 15,-18-106 1,0 17 0,18 54-1,0 35 1,36-1 0,52 1-1,18 17 1,-36 18 15,1 36-31</inkml:trace>
  <inkml:trace contextRef="#ctx0" brushRef="#br0" timeOffset="2903.93">26247 10548 0,'0'0'0,"35"-35"16,-17 0 0,-18-1-1,-18 1 1,-35 35 0,0 35-1,18 1 1,-36 34 15,18 36-15,36-18-1,-1-35 1,36-35 0,17-36-1,36-35 1,-1-35-1,-35 17 1,-35 36-16,36 0 16,-36-18-1,17 53 1,-17 53 0,18-18-1,0 53 16,17-17-15,0-18 0,0-36-1,1-17 1,17-53 0,17-52-1,-52-19 1,-18 54-1,0 34 1,0 19 0,17 34 15,36 1-15,36 17-1,52 18 1,-53-18 15,-35-17-15,-36 0-1,-17-36 1,-17-17 0,17-53-1,-18 52 1,18-34-1,-17 52 1,-1 36 15,18-1-31,-18 36 16,-35 36 0,-35 34-1,35-52 1,18-36-1</inkml:trace>
  <inkml:trace contextRef="#ctx0" brushRef="#br0" timeOffset="3917.89">25277 10530 0,'0'18'78,"0"0"-31,-18-18-1</inkml:trace>
  <inkml:trace contextRef="#ctx0" brushRef="#br0" timeOffset="5171.78">25612 10548 0,'-18'0'32,"18"18"-17,-18-18-15,18 17 16,-17 1 15,17 0-15,17-1-1,1 1 1,17-18 0,1-18-1,17-35 1,-18 36 0,-35-1-16,17-17 15,1 17 1,-18 1-1,0-1 1,-18 18 0,1 0-1,-18 0 1,-1 18 15,19-1-15,-19 1-1,19 35 1,-19 0 0,19 0-1,-1 17 1,36 18 0,-1 0-1,36-17 1,0-36-1,0-17 1,35-36 0,1-17-1,-19-36 17,-35 36-17,-35 0-15,18 0 16,-36-1-1,18 19-15</inkml:trace>
  <inkml:trace contextRef="#ctx0" brushRef="#br0" timeOffset="5905.24">25594 10672 0,'0'0'0,"18"0"15,-1 17 1,1-17 0,0 0-1,17-17 1,18-1 0,-18 0-1,18-17 1,-18 17-1,1 1 1,-36-1 0,0 0-16,0 1 15,-18-1 17,-17 1-17,-18 17 1,17 0-1,-34 17 1,17 1 0,0 35-1,0 0 1,35-18 0,-17 18-1,35 0 1,18 17-1,-1-17 1,1-35-16,17 17 16,18 0-1,18-17 17,-1-18-17,-34 0 1,17-18-1</inkml:trace>
  <inkml:trace contextRef="#ctx0" brushRef="#br0" timeOffset="6873.92">25294 10548 0,'0'0'0,"0"18"63,0-1-47,0 1-16,-17 35 15,17 35 1,0 0-1,0-52-15,0 34 16,17 36 0,-17-36 15,0-52-15</inkml:trace>
  <inkml:trace contextRef="#ctx0" brushRef="#br0" timeOffset="7109.29">25153 10866 0,'0'0'0,"18"-18"0,-1 0 16,-17 1-16,18 17 15,-18-18 1</inkml:trace>
  <inkml:trace contextRef="#ctx0" brushRef="#br0" timeOffset="7343.81">25400 10918 0,'0'0'0,"18"0"15,-1 0 1,-17-17-1,0-1 1,-17 18 15</inkml:trace>
  <inkml:trace contextRef="#ctx0" brushRef="#br0" timeOffset="53539.36">26141 13758 0,'-18'0'47,"18"-17"-31,-17 17-1,-1-18 1,18 0-1,-35-35 1,17 1 0,0-19-1,1 36 1,17-1-16,0 1 16,17-35-1,19 17 1,-1 0-1,18 35 1,17 18 0,1 35-1,-36 71 1,-35-18 15,-17 36-15,-19-1-1,1-17 1,0-35 0,17-36-1,18-17 1,18-18 0,52-18-1,18-17 1,-35 17-1</inkml:trace>
  <inkml:trace contextRef="#ctx0" brushRef="#br0" timeOffset="54423.93">26617 13529 0,'0'0'0,"0"-18"16,-18 18-1,1 18 1,-1 17 0,1 18-1,17-18 1,0 1-1,35-19 1,35-34 0,-17-1-1,0-35 17,0-17-17,-53-1 1,0 18-1,-35 18 1,0 17 0,-36 18-1,36 53 1,-1-18 0,-16 54-1,52 16 1,17-16-1,18-19 1,18-17 0,18-18 15,35-35-15,17-35-1,-35-35 1,18-54-1,-35-52 1,-36 17 0,-35 36-1,-18 70 1,-17 0 0,18 35-1,-1 0 1,0 54-1,18 52 1,-17 71 0,34-1 15,36-17-15,-18-88-1,54 18 1,-1-53-1,-35-36-15</inkml:trace>
  <inkml:trace contextRef="#ctx0" brushRef="#br0" timeOffset="54623.89">27111 13600 0,'0'0'0,"-18"0"0,1 17 16,52-34 0,36-19 15,-1 19-15,1-36-16</inkml:trace>
  <inkml:trace contextRef="#ctx0" brushRef="#br0" timeOffset="56208.01">28557 11271 0,'0'0'0,"0"-17"16,-17 17-16,-1 0 16,0-18-1,1 36 1,-18-1 15,-1 36-15,-17 18-1,18 35 1,53 17 0,-1-35-1,72 36 1,16-36-1,1-35 1,0-18 0</inkml:trace>
  <inkml:trace contextRef="#ctx0" brushRef="#br0" timeOffset="56526.16">29051 11448 0,'0'0'0,"0"-36"15,18 1 1,-18 17-1,-18 18 1,18 18-16,-17 0 16,-1 70-1,-17 35 1,35 1 0,0-36-1</inkml:trace>
  <inkml:trace contextRef="#ctx0" brushRef="#br0" timeOffset="56709.99">28716 11677 0,'0'0'15,"0"-35"1,0 17-1,35 0 1,1 1 0,-19 17-1</inkml:trace>
  <inkml:trace contextRef="#ctx0" brushRef="#br0" timeOffset="56926">29228 11677 0,'0'0'15,"17"-18"-15,1 1 16,17-36 0,-35 35-1,-17 18 16</inkml:trace>
  <inkml:trace contextRef="#ctx0" brushRef="#br0" timeOffset="57827.82">29457 11501 0,'0'0'16,"0"-18"-16,0 36 62,0-1-62,0 1 16,0-1-16,18-17 16,-1 36-1,54-36 1,17-18 0,-17-17-1,-36 17-15,0-17 16,-17-36 15,-54 18-15,-34 36-1,17 17 1,0 53 0,18 17-1,17 1 1,18-1-1,18-34 1,35-1 0,17-17-1,36-54 1,0-52 0,-36 0-1,-34-36 16,-19 19-15,-52 34 0,17 71-1,-34 0 1,16 53 0,1 18-1,35-19 1,18 1-1,70 0 1,0-17 0,18-19-1,-53 1 1,-18 17 0,-53 0-1,-35 1 16,1-19-15,34-17-16,-35 0 16,-18-17-1</inkml:trace>
  <inkml:trace contextRef="#ctx0" brushRef="#br0" timeOffset="58461.85">30268 11395 0,'0'0'0,"18"-18"16,0-17-1,-1 17 1,1 36 0,0 17-1,-1 18 16,18 35-15,-17 0 0,17-35-1,-17-17 1,0-19 0,-18-34-1,-18-36 1,-17-36-1,17 19 1,-35-54 0,0 19-1,18 34 1,0 36 0,35 17-1,17 0 16,19 18-15,17 0 0,-1 18-1,19 35 1,-36 18 0,-35 17-1,-35-18 1,0-34-1,-18-19 1,18 1 0,17-36-16</inkml:trace>
  <inkml:trace contextRef="#ctx0" brushRef="#br0" timeOffset="58978.75">30498 10918 0,'0'0'0,"0"-17"16,0-1 0,0 1-1,17-1 1,1 36 0,52 17-1,1 71 1,-18 17-1,-18-17 1,-17-53-16,0 35 16,-18 18-1,-53-18 1</inkml:trace>
  <inkml:trace contextRef="#ctx0" brushRef="#br0" timeOffset="80823.97">28698 12277 0,'-17'0'31,"-1"0"-31,1 0 16,-1 0-1,-17 0 1,52 0 46,1-18-62,0 18 16,-1 0-16,71-18 16,1-17 15,16 0-15,19-18-1,-36 18 1,-53 17-16,71 0 15,35-17 1,0 0 0,36 0-1,17-1 1,-88 19 0,52-1-1,-16-17 1,-19 17-1,-52 0 17,17 1-17,-35 17 1,-18 0 0,-17 0 15</inkml:trace>
  <inkml:trace contextRef="#ctx0" brushRef="#br0" timeOffset="116897.72">28434 12259 0,'18'0'15,"-1"0"32,1 0 31,-1 0-62,1 0 0,0 0-1,-1 0-15,36-18 16,-17 18-1,-1-17-15,0 17 16,-17 0-16,17-18 16,18 18-1,0-18 17,-18 18-17,36-17 1,-1-1-1,1 1 1,-36-1 0,0 0-16,1 18 15,34-17 1,1-1 0,-1 18-1,-17-18 1,18 18-1,17-17 1,18-1 0,17 0-1,-52 1 17,52-18-17,-17 17 1,-18 0-1,-17 18 1,-1-17 0,19 17-1,-1-18 1,-18 0 0,-17 18-1,18-17 1,17-1-1,-53 18 1,1 0 0,-19 0 31,-34-18 62,-1 18-93,0 0-1,1 0-15</inkml:trace>
  <inkml:trace contextRef="#ctx0" brushRef="#br0" timeOffset="127076.31">27675 12735 0,'-17'0'0,"-1"0"31,0 0-15,1 0-1,-1 18 1,1-18 15,34 0 47,1 0-78,-1 0 16,54 0-1,0-18 1,-54 18-16,54 0 16,17 0-1,0-17 1,-35 17 0,-35-18 15,-36 18 0,0 0-15,18-18-16</inkml:trace>
  <inkml:trace contextRef="#ctx0" brushRef="#br0" timeOffset="127943.11">27764 12559 0,'0'0'0,"0"-18"15,17 18 1,-17 18 31,-17-18-47,-1 35 16,-17-17-1,-1 17 1,36-17-16,-35-1 31,-18 19-15,36-19-1,-19 1 1,19-18 15,34 0 47,1 0-62,0 0 0,-1 0-1,1 0-15,-1 0 16,1 0 15,0 18-15,-1-18-1,-17 17 1,36 1 0,-19-1-1,19 1 1,-19-18-1,1 0 1</inkml:trace>
  <inkml:trace contextRef="#ctx0" brushRef="#br0" timeOffset="128444.19">27781 12841 0,'0'0'16,"0"18"-16</inkml:trace>
  <inkml:trace contextRef="#ctx0" brushRef="#br0" timeOffset="129361.82">27834 12788 0,'0'0'0,"0"18"16,0-1-16</inkml:trace>
  <inkml:trace contextRef="#ctx0" brushRef="#br0" timeOffset="130545.97">27746 12735 0,'0'-17'16,"0"-1"0,0 0-1,0 1 16,18 17-15,-18 17 15,0 1-15,0 0 0,17-1-1,-17 1 1,18 0-1,-18-36 17,0 0-17,0 1 1,0-1-16,0 0 31,0 36-15,0 0-1</inkml:trace>
  <inkml:trace contextRef="#ctx0" brushRef="#br0" timeOffset="-197797.02">28258 4163 0,'0'0'0,"17"0"16,1-18-1,-1 1 1,-17-1 0,18 18 15,-18-18 0,18 18-15,-18-17-16,17-19 31,1 1-15,-18 0-1,0 17 1,-18 0 15,1 1-31,17-1 16</inkml:trace>
  <inkml:trace contextRef="#ctx0" brushRef="#br0" timeOffset="-196362.15">28310 3404 0,'0'0'0,"0"-35"0,0 17 16,-17-35 15,-1-17-15,1 17-1,17 0 1,0 35-16,-18-17 15,0 0 1,18-18 0,0 0-1,0 18 1,0-36 0,0 18-1,0-17 1,0 17-1,0 0 17,0-18-17,0 18 1,-17 18 0,17 18-1,0 34 63,0 1-46,0-1-32,-18 36 15,18 0 1,0-17-16,0 34 15,0 54 17,0 17-17,18 0 1,-1-53 0,-17 35-1,18 1 1,17-18-1,-17 35 1,-1-53 0,1 36-1,0-19 1,-1 1 0,1-53-1,0 35 1,17 1-1,-17-19 1,-1 1 15,1-36-15,-18 18 0,0-18-1,0 0 1,0 1-1,0-19 1,0 1 15,17-18-15,-17 18 15,0-1-31,0 1 31,18-18-15,-18 17 0,18-17-1,-18 18 1,0 0 0,17 35-1,-17-36 1,0 1-16,0 0 15,0-1 17,0-34-17,0-1 1,0 0-16,-17 1 16,17-1-16</inkml:trace>
  <inkml:trace contextRef="#ctx0" brushRef="#br0" timeOffset="-194359.93">29933 2769 0,'0'0'0,"0"53"16,0-17-16,0 52 15,0-18 1,0 36 0,0-35-1,18-1 1,-1 1-1,1-18 1,0 17 0,17-17-1,-17 18 1,-1-36 0,1-17-16,-18 35 15,35 17 16,-17-17-15,-1 35 0,1-35-1,17 18 1,-17-1 0,0 1-1,-18-36 1,17 36-1,19-1 1,-36-17 0,17-18-1,1-17 1,-18 17 0,0-17 15,18-18-16,-18 18 1,0-1 62,0 1-31,0-36 0,-18 1-31</inkml:trace>
  <inkml:trace contextRef="#ctx0" brushRef="#br0" timeOffset="-192973.99">28152 4004 0,'0'-18'31</inkml:trace>
  <inkml:trace contextRef="#ctx0" brushRef="#br0" timeOffset="-191957.93">28152 3986 0,'17'0'63,"1"0"-16,0 0-32,-1-17 1,19-1 0,34 0-1,18 1 1,-35 17 0,-18-18-16,18 1 15,36-1 1,-1 0-1,-18 1 1,-17-1 0,18 0-1,-18 1 17,0-1-17,0 18 1,-18-18-1,0 1 1,0 17 0,1-18-1,-1 18 1,-17-17 0,-1 17-16,18 0 15,18-18 1,-17 0-1,-19 18 1,1 0 0,0-17-1,-1 17 17,1 0-1,0 0 31,-1 0-46,-17-18-16,18 18 16,17 0-1,-17 0 1,-1-18-1,1 18 1,0 0 15,-18 18 1,17-18-17,-34 0 32,34 0 0,1 0-16,-36 0 0</inkml:trace>
  <inkml:trace contextRef="#ctx0" brushRef="#br0" timeOffset="-189025.07">28346 4551 0,'17'0'0,"1"0"16,17 0 0,-17 0-1,0 0-15,-1-18 16,1 18 0,17 0-1,0 0 1,-17-17-1,0 17 1,17 0 0,18-18-1,-18 18 1,0 0 15,1-18-15,-1 18-1,0-17 1,0 17 0,18 0-1,0-18 1,-17 18 0,-1 0-1,-17-18 1,-1 18-1,18 0 1,1 0 0,34-17-1,-52 17 1,17 0 15,0 0-15,1 0-1,-19 0 1,1 0-16,17 0 16,1-18-1,-1 18 1,0 0 0,-17 0-1,-1-18 1,1 18-1,17 0 1,-17 0 0,53-17-1,34-1 17,-16 1-17,-19 17 1,-52 0-1,-1 0 110,1 0-46,0 0-1,-18-18-63,17 18 1,-34 0 78,-1 0-79,0 0 1</inkml:trace>
  <inkml:trace contextRef="#ctx0" brushRef="#br0" timeOffset="-183145.25">27428 4868 0,'0'0'0,"-17"0"31,17 18-15,-18-18 0,1 0-1,17 18 1,-18-18-1,0 0 1,1 0 0,34 0-1,1 0 1,0 0 0,70-36 15,18 19-16,35-19 1,-53 19 0,0-1-1,-35 0 1,-35 18 0,-18 18-1,0 0 32,-18-18-31,18-18 15</inkml:trace>
  <inkml:trace contextRef="#ctx0" brushRef="#br0" timeOffset="-182541.76">27834 4639 0,'0'-18'31,"0"1"-31,-17 17 31,34 0 0,1 0-15,-1 0 0,54 0-1,0 0 1,17 0 0,-35 17-1,-18-17 1,-35 18-1,18 0 1,-18-1 0,0 1-1,-53 35 1,0-18 0,17-17-1,-34 52 1,-36 19-1,36-19 1,34-35 0,19-17-16</inkml:trace>
  <inkml:trace contextRef="#ctx0" brushRef="#br0" timeOffset="-175062.2">26176 5203 0,'0'0'0,"18"0"15,-1-17-15,36-18 16,0-1 0,0 1-1,-35 0 1,-18 17-1,-18 0 17,-17 18-17,-18 36 1,0 17 0,0 17-1,53-35 1,0 36-1,53-36 1,35-17 0,18-18-1,-35-35 1,34-18 0,-34-18-1,-36-35 1,-35 53-1,0 36 1,-35-18 0,-18 17-1,0 53 1,0 36 0,36-18-1,-1 0 1,53-18-1,36-18 1,-1 19 0,1-1-1,-18 0 1,-36 1 0,-52-1-1,0-17 1,-36-18 15,18-18-31</inkml:trace>
  <inkml:trace contextRef="#ctx0" brushRef="#br0" timeOffset="-174545.29">26882 4992 0,'0'0'0,"17"0"16,1 0 0,0 0-1,-1 70 1,-17-17 0,36 71-1,16-36 1,-34-35-1,0-35 17,-54-107-1,19 54-31,-1-18 16,-17-88-1,0 35 1,35-17-1,17 70 1,19 17 0,52 19-1,-35 17 1,-36 17-16,36 19 16,-18 52-1,-52 35 1,-54-34 15,18-54-15,18-17-16,0-18 0</inkml:trace>
  <inkml:trace contextRef="#ctx0" brushRef="#br0" timeOffset="-173611">28540 4216 0,'-18'0'0,"36"0"16,-36-18-16,18-17 16,35 0-1,1 17 1,-1 0 0,53 1-1,-17 52 1,-1 18 15,-35 0-15,-17 17-1,-18 1 1,-18-36 0,1-35-1,-1 0 1,-17-35-1,0-36 1,35 1 0,0 17-1,35 0 1,0 35 0,0 18-1</inkml:trace>
  <inkml:trace contextRef="#ctx0" brushRef="#br0" timeOffset="-173376.47">29175 4110 0,'0'-18'0,"-18"18"16,0 0-16,18 18 16,-35 0-1,0-1 1,17 1 0</inkml:trace>
  <inkml:trace contextRef="#ctx0" brushRef="#br0" timeOffset="-173058.92">29051 4180 0,'0'0'0,"18"0"0,17 0 31,36 0-15,-18-17-1,-36-1 1,1-17 0,-53 0-1,-1 35 1,-17 0-1,18 17 1,0 36 0,17-18-1,36 1 1,0-1 0,-1-35-16,18 18 15,54-18 16,-1-18-15,0-53 0</inkml:trace>
  <inkml:trace contextRef="#ctx0" brushRef="#br0" timeOffset="-172843.68">29422 3881 0,'0'-18'0,"0"36"0,0-71 16,0 35-16,0 36 31,0 35-15,-18 35-1,18-18 1,18 36 0,-1-18-1,1-35 1</inkml:trace>
  <inkml:trace contextRef="#ctx0" brushRef="#br0" timeOffset="-172643.69">29369 4145 0,'0'0'0,"-18"-17"16,36 17 31,-1-18-47,19 18 15,-19-18-15</inkml:trace>
  <inkml:trace contextRef="#ctx0" brushRef="#br0" timeOffset="-171023.69">29704 4075 0,'0'0'16,"0"-36"0,0 19-1,-18-1 1,18 0-16,-17 18 31,17 18-31,-18 0 16,-17 52-1,-1-17 17,19 0-17,17-35 1,17-18-1,1-36 1,17 1 0,1-35-1,-19 52 1,1 0 0,-18 54-1,0-1 1,0 0-1,0 0 1,35-35 0,36-35-1,-1-18 1,-52 0 15,0-53-15,-36 1-1,18 34 1,-18 71 15,18 53-15,0 18 0,0-1-1,0-35-15,18 18 16,17 18-1,-17-53 1,-18-36 15,0 0-31,-18-17 16,-17-18 15,0 35-15,-18 36-1,17 0 1,19-1-16,-1 1 16,18 17-1,53 1 1,0-36 0,-18 0-16,18 0 15,18-36 1,-36-17-1,-35-35 1,0 18 0,0-1-1,-18 36 1,18 52 15,0 19-15,0 17-1,18 35 1,0-18 0,-1-17-1,-17-17 1,18-36 0,-18-18-1,0-35 1,-18 0-1,1 18 1,-19 17 0,19 36-1,-1 17 1,18 0 15,0 1-15,18-36-1,-1 17 1,1-34 0,0-1-1,-1 0-15,-17 1 16,18 17 0,0 0 15,-18 17-16,17-17-15,1 18 16,-1 17 0,1 1 15,-18-19-15,0-34 30,-18-19-30,18 19 0,0-1-16,0 36 31</inkml:trace>
  <inkml:trace contextRef="#ctx0" brushRef="#br0" timeOffset="-154312.1">27799 12612 0</inkml:trace>
  <inkml:trace contextRef="#ctx0" brushRef="#br0" timeOffset="-153962.42">27781 12629 0,'0'-17'0,"0"34"0,0 1 0,0 0 16,0 35 0,0 0 15,18-18-16,-18 0 1,18-35 0,-18-18 15,-18 1-31,18-1 16,0-17-1,0 0 1,0-1-1,0 19 1,0-1 0,0 36 62,18-1-63</inkml:trace>
  <inkml:trace contextRef="#ctx0" brushRef="#br0" timeOffset="2561.87">29104 12929 0,'0'0'0,"-17"-17"15,17-1-15,0-17 16,0 17-1,0 36 32,17 17-31,-17-17-16,18 35 16,-1 35-1,1 0 1,0-35-1,-1-18 1,-17-52 15,-17-19-15,17 1 0,0-53-1,17 17 1,19 18-1,-19 36 1,1-1 0,17 18-1,0 35 1,1 36 0,-19 17-1,1-35 1,-18-35-16,0 17 15,0-17 1,0-36 0,0-35-1,0 0 1,0-35 0,35 17-1,1 54 1,-19 17-1,1 0 1,17 35 0,36 0-1,-18 18 1,-18 0 0,-17-35-1,34-18 1,-16-36-1,34-34 1,-34 17 0,-19 18-16,18-36 15,-35 36 1,-17 17 0,-1 36-1,-17-1 1,-18 54-1,18 17 17,52-17-17,19-18 1,17-36 0,17-17-1,1-35 1,-36-18-1,-35 0 1,0 36-16,-18-36 16,-52 17-1,-36 19 1,18 52 0,52 0-1,19 18 1,34-17-1,19-19 1</inkml:trace>
  <inkml:trace contextRef="#ctx0" brushRef="#br0" timeOffset="2929.13">30074 12912 0,'18'-18'15,"-36"36"-15,36-89 16,-18 53-16,0 1 15,0-1 1,18 18 0,-1 35-1,-17 18 1,18-35-16,17 35 16,18 18-1,-18-36 1,1-35 15,-1-18-15,-17-70-1,-1 0 1,-17 0 0,-35 70-1,17 18 1,-17 35-1,35-17-15</inkml:trace>
  <inkml:trace contextRef="#ctx0" brushRef="#br0" timeOffset="3479.78">30833 12541 0,'0'0'0,"-18"-35"31,18 17-15,0 1-1,0 34 17,-35 36-17,0 35 1,17-17-1,18-18-15,0 17 16,35 36 0,18-35-1,0-36 1</inkml:trace>
  <inkml:trace contextRef="#ctx0" brushRef="#br0" timeOffset="3714.16">31221 12488 0,'0'0'16,"-18"0"-16,-17-17 15,17 70 1,1 0-1,-1 52 1,0 1 0,1-18-1</inkml:trace>
  <inkml:trace contextRef="#ctx0" brushRef="#br0" timeOffset="3896.72">31027 12718 0,'0'0'0,"0"-18"0,0 0 15,0 1 1,0-1 0</inkml:trace>
  <inkml:trace contextRef="#ctx0" brushRef="#br0" timeOffset="4098.07">31380 12682 0,'0'-17'0,"0"34"0,0-52 16,-18 17 0,0 18-1,1 0 1</inkml:trace>
  <inkml:trace contextRef="#ctx0" brushRef="#br0" timeOffset="5432.42">31591 12594 0,'0'0'0,"18"-17"0,-36 17 31,18 17-15,-17 1 0,-19 17-1,36 0 1,0-17 0,36-36-1,-1 1 1,-17-1-16,-1-35 15,1-17 1,-36 17 0,-35 35-1,18 36 1,17-1-16,-17 36 16,0 18-1,17 17 16,36-35-15,17-35 0,53-1-1,18-70 1,-18-35 0,-35-35-1,-53 52 1,0-17-1,-35 53 1,0 35 0,-1 17-1,1 36 1,35 18 0,18-18-1,52 0 16,-17-18-15,35 18 0,-52-18-1,-36 0 1,0-17 0,-36 0-1,-17-18 1,36-53-1,17-18 1,17 1 0,1 34-16,0 1 15,17-18 1,-35 35 0,18 1 15,-18 34-16,17 36 1,1 18 0,0 17-1,-1-17 1,1-54 0,0 19-1,-1-54 16,-17-35-15,0-53 0,-35-17-1,0 17 1,-1 53 0,36 35-1,-17 1 1,17-19-1,17 36 1,36 36 0,-17-1-1,-1 35 1,-18 1 0,-34 0-1,-36-18 1,0-18-1,35-35-15</inkml:trace>
  <inkml:trace contextRef="#ctx0" brushRef="#br0" timeOffset="5698.53">32226 12171 0,'-17'-35'32,"17"17"-32,0 36 47,0-1-47,17 18 15,19 54 1,-19 16-1,-17 1 1,0-70 0</inkml:trace>
  <inkml:trace contextRef="#ctx0" brushRef="#br0" timeOffset="6015.62">32685 12612 0,'0'0'0,"17"-18"15,-17 36 17,0-1-17,0 1 1,-17 17-16,-18 1 16,17-19-1,-17 19-15</inkml:trace>
  <inkml:trace contextRef="#ctx0" brushRef="#br0" timeOffset="6566.75">31768 13317 0,'0'0'0,"17"-70"16,-17 35 0,0 17-1,0 36 1,-17 34 15,-19 54-15,19-18-1,-1-52-15,0 34 16,18 1-16</inkml:trace>
  <inkml:trace contextRef="#ctx0" brushRef="#br0" timeOffset="6766.78">31503 13441 0,'0'0'0,"-18"0"0,1-18 0,-19 18 16,36-17-1,18 17 32,0 0-47</inkml:trace>
  <inkml:trace contextRef="#ctx0" brushRef="#br0" timeOffset="6966.31">31856 13406 0,'0'0'16,"35"-18"-16,-17 0 15,-18 1-15,17-1 16</inkml:trace>
  <inkml:trace contextRef="#ctx0" brushRef="#br0" timeOffset="7767.61">32120 13282 0,'0'0'0,"-17"0"0,17-35 15,0 70 32,17-17-31,-17-1-16,18 1 15,0 0-15,-1-18 32,36-18-17,18-53 1,-36-17-1,-35 35 1,-18-17 0,-17 70-1,-35 17 1,-1 54 0,36 0-1,0 34 1,35-16-1,35-19 1,0-52 0,0-18-16,36 0 15,17-53 17,18-35-17,-53-36 1,-18 54-1,-35-1 1,-18 36 0,-17 35-1,18 0 1,-1 17 0,0 19-1,1 34 1,-1 18-1,18-35 1,35 18 0,1-36-1,34-35 17,1-53-17,-36 36-15</inkml:trace>
  <inkml:trace contextRef="#ctx0" brushRef="#br0" timeOffset="8001.09">32702 13000 0,'0'0'0,"-17"-18"0,-18 18 16,-1-17 0,54 34 30,0-17-46,34 36 16,19 16 0,-18 1-1,-35-17 17,-1-19-32</inkml:trace>
  <inkml:trace contextRef="#ctx0" brushRef="#br0" timeOffset="8184.5">32861 12982 0,'0'0'0,"0"-17"0,0-19 15,-35 19 1,17 34 0,-17 19-1,17-19-15,-17 36 16,-18 35-1,18-17 1</inkml:trace>
  <inkml:trace contextRef="#ctx0" brushRef="#br0" timeOffset="12300.44">31821 13811 0,'17'0'109</inkml:trace>
  <inkml:trace contextRef="#ctx0" brushRef="#br0" timeOffset="12796.02">31838 13811 0,'18'0'47,"-18"-17"62,17 17-93,1 0 15,0 0-16,-18-18-15,17 18 16,1 0 0,35-18-1,0 1 1,35-1 0,-35 0-1,18-17 1,-1 17-1,-17 18 1,-18-17 0,-17 17-1,0 0 1,-36 0 31,0 0-32</inkml:trace>
  <inkml:trace contextRef="#ctx0" brushRef="#br0" timeOffset="19471.9">26300 13582 0,'0'18'0,"-18"-1"32,18 1-17,0-1 16,18-17-15,-1 0 0,1 0-1,-18-17 1,17-1 0,-17 1-1,0-36 1,0 17-1,-17 1 1,-1 35 0,1 0-1,-1 0 1,-17 35 0,17 1-1,18-19-15,-18 36 16,18 18-1,36-18 1,17-18 15,-1-35-15,54-35 0,-17-54-1,-19-16 1,-52 16-1,-36 37 1,-52 34 0,-36 53-1,0 36 1,71 17 0,17-18-1,53 1 1,36-18-1,35 0 1,-1-53 15,54-18-15,0-52 0,-36-19-1,-70 1 1,-53 53-16,-17-36 15,-71-17 1,-36 106 0,-17 52-1,88 19 1,18 16 0,52-16-1,54-19 1,-1-52-1,-34-18-15,70-18 16,52-35 15,-17-53-15,-70-52 0,-71 70-1,-106-1 1,-53 107-1,1 105 1,69 54 0,72-71-1,52 17 1,71-88 0,53-52-1,-53-54 1,-1-52-1,-87-1 1,-53 54 0,-36 70 15</inkml:trace>
  <inkml:trace contextRef="#ctx0" brushRef="#br0" timeOffset="20982">29351 14429 0,'0'-18'16,"0"0"30,-18 18 1,1 0 16,-1 0-16</inkml:trace>
  <inkml:trace contextRef="#ctx0" brushRef="#br0" timeOffset="24541.71">29404 14411 0,'0'0'0,"-18"0"16,18-18-16,0 36 62,0 0-46,0-1-16,0 1 0,18 52 31,-18-34-31,0 70 16,0 35-1,18-18 1,17-70 0,-17-35-1,-1-36 1,-17-53 0,-17-52-1,-54-36 1,18 71-1,-17-35 1,52 34 0,0 37-1,36 34 1,35-17 15,17 17-15,1 36-1,-18-1 1,-35 19-16,-1 16 16,-34 37-1,-36 16 1,-36-34 0,36-53-1,1-1 1,52-52-1</inkml:trace>
  <inkml:trace contextRef="#ctx0" brushRef="#br0" timeOffset="25177.27">29792 14305 0,'0'0'0,"0"-17"0,0-1 47,-18 18-16,1 0 16,17 18-16,-18-18-31,1 17 16,17 1-1,-18 35 1,36 17 0,-1-17-1,-17-35-15,18 35 16,17 0 0,18-36-1,0-17 1,-18-35-1,18-18 1,-35-35 0,-36 0-1,-35 35 17,18 35-17,-53 18 1,35 0-1,0 35 1</inkml:trace>
  <inkml:trace contextRef="#ctx0" brushRef="#br0" timeOffset="26093.62">30127 14252 0,'0'0'0,"0"-17"16,18 17 15,-1 17-15,1 19-1,0 16 1,-1-16-16,1 52 16,0 18-1,-1-18 1,1-35-1,0-36 1,-1-34 0,-17-54 15,-35-35-15,0-17-1,-1 35 1,-34 17-1,35 18 1,35 36 0,17-1-1,36 18 1,18 35 0,-1 18-1,-17 18 1,-53-18-1,-53 17 1,-17 1 0,34-54-1</inkml:trace>
  <inkml:trace contextRef="#ctx0" brushRef="#br0" timeOffset="26444.3">31380 14199 0,'0'0'0,"17"-35"15,-17 17 1,-17 18 0,-1 18-1,0 53 1,1-1-1,-1 54 1,0-19 0</inkml:trace>
  <inkml:trace contextRef="#ctx0" brushRef="#br0" timeOffset="26644.64">31080 14340 0,'0'0'0,"-18"-17"0,0 17 31,18-18-15,18 18-1,0 0-15</inkml:trace>
  <inkml:trace contextRef="#ctx0" brushRef="#br0" timeOffset="26844.26">31556 14305 0,'0'-17'0,"0"34"0,18-52 0,-1 17 32</inkml:trace>
  <inkml:trace contextRef="#ctx0" brushRef="#br0" timeOffset="27578.55">31821 14235 0,'-36'-18'31,"36"36"-15,0-1-1,18 1 1,0-18 0,-1 18 15,1-18-31,17-18 16,18-35-1,-18 0 1,-52 0-1,-1 35 1,-53 36 0,-17 17-1,18 36 1,52-18 0,0-35-16,18 34 15,36 37 1,17-54-1,52-35 1,-34-35 15,17-36-15,-17-35 0,-36 18-1,-17 35 1,-36 35-1,-35 18 1,18 36 0,0 17-1,17 0 1,18 17 0,0-17-1,53 0 1,-18-35-1,36-18 17,-1-53-32</inkml:trace>
  <inkml:trace contextRef="#ctx0" brushRef="#br0" timeOffset="27945.58">32262 14129 0,'-53'-36'15,"35"36"1,18 18 15,35 0-15,18 35 0,18 0-1,-36-36 1,-17 1-16,17-18 15,0-35 17,0-18-17,-35-36 1,-17 37 0,-18 34-1,-18 53 1,-18 53-1,36-17 1,17-36-16,1 18 16</inkml:trace>
  <inkml:trace contextRef="#ctx0" brushRef="#br0" timeOffset="39391.61">29598 15469 0,'-18'0'0,"1"0"31,34 0 31,-17 18-46,18 0 0,-18-1-16,18 19 15,-1 52 1,19 35 0,-19-35-1,1-52-15,0 34 16,-18 18-1,-18-17 1,-17-36 0,-1-35-1,1 0 1,0-17 15,17-1-31</inkml:trace>
  <inkml:trace contextRef="#ctx0" brushRef="#br0" timeOffset="40743.9">29968 15610 0,'-17'-17'15,"34"34"-15,-34-52 0,34 35 47,-17 18-31,18 52 0,0 1-1,-1-1 1,-17-34-1,0-1 1,0-17 0,-17-36-1,17 0 1,0 1 0,0-89-1,0 35 1,17-17-1,1 53 1,0 35 0,17 53-1,0 53 1,0-18 0,-17-35-1,0-36 1,-1-34-1,-17-19 1,18-69 0,0 34-1,-18-35 17,0 71-17,17 35 1,1 35-1,0 1 1,17 34 0,-17 1-1,17-54 1,0-17 0,0-35-1,1-71 1,-19 0-1,1 18 1,-18 70 0,0 36-1,0 53 17,18 35-17,-1-18 1,18 35-1,18-52 1,-35-54 0,-18-34 15,0-1-15,-35-17-1,-1-53 1,1 17-1,18 36-15,-19-53 16,19-18 15,17 35-15,17 18 0,1 53-1,35 0 1,17 36-1,-17 34 1,-53 18 0,-17-17-1,-36 17 1,0-35 0</inkml:trace>
  <inkml:trace contextRef="#ctx0" brushRef="#br0" timeOffset="41077.01">31468 15081 0,'0'0'0,"35"-53"15,0 36 1,-35 34 0,18 19-1,-18 34 1,-18 18-1,1 18 1,-1-71 0</inkml:trace>
  <inkml:trace contextRef="#ctx0" brushRef="#br0" timeOffset="41293.88">31344 15328 0,'0'0'0,"-35"-17"16,17-1-1,18 0 1,18 18 31,-18 18-47,18-18 0</inkml:trace>
  <inkml:trace contextRef="#ctx0" brushRef="#br0" timeOffset="41494.45">31768 15240 0,'-18'-18'16,"0"18"15,1 0 1,17 18-32</inkml:trace>
  <inkml:trace contextRef="#ctx0" brushRef="#br0" timeOffset="42311.43">31909 15152 0,'0'0'15,"0"-18"-15,-36 18 16,19 0-1,17 18 1,17-1 0,-17 1-16,18 0 15,0-1 1,17-17 0,-17 0-1,35-17 1,17-54-1,-35 1 17,-17-1-17,-18 53 1,-35 1 0,-36 17-1,1 53 1,17 0-1,17 0 1,19 35 0,17-18-1,35-17 1,0-18 0,36-35-1,35-35 1,0-53-1,-1-35 1,-69 52 15,-19-17-15,-34 35 0,-19 35-1,1 18 1,0 35-1,0 36 1,17 0 0,0 17-1,36-35 1,0 0 0,35-36-1,17-34 1,1-36-1,-36 35 1</inkml:trace>
  <inkml:trace contextRef="#ctx0" brushRef="#br0" timeOffset="42561.48">32508 14922 0,'0'0'0,"-17"0"15,-1-35 1,1 35 0,34 0 15,36 35-15,0 18-1,-18-17 1,36-1-1,-54-17 1</inkml:trace>
  <inkml:trace contextRef="#ctx0" brushRef="#br0" timeOffset="42778.75">32685 14817 0,'0'0'0,"-18"-36"15,1 19 1,-1 34 0,-17 36-1,-18 53 1,35-18 0,-17-35-16,0 35 15,17-52-15</inkml:trace>
  <inkml:trace contextRef="#ctx0" brushRef="#br0" timeOffset="-193932.11">16351 14005 0,'0'-17'16,"18"17"-1,0 0 1,-18-18 0,-18 18-1,0 0 1,-17 0 0,0 18-1,17-18-15,-35 35 16,-17 18-1,34 17 1,19 19 0,17-19-1,53 36 1,17-18 0,18-17-1,18-36 16,-53-35-15,0 0-16</inkml:trace>
  <inkml:trace contextRef="#ctx0" brushRef="#br0" timeOffset="-192896.89">17304 14005 0,'0'0'0,"17"-17"16,1-1-16,0-35 15,-54 35 1,1 1 0,-18 17-1,-35 35 16,0 18-15,17 18 0,36 17-1,17-35 1,36 17 0,0-17-1,35-35 1,17-36-1,-35-17 1,36-53 0,-18 17-1,-36 36 1,-17 52 0,-17 36 15,17 36-16,35-19 1,18-35 0,0-35-1,35-35 1,0-53 0,-35-53-1,-35 35 1,-18 35-16,-35-52 15,-36-36 1,36 71 0,17 88-1,18 35 1,18 106 0,17 36 15,36-1-16,-1-52 1,-17-71 0,18-36-1,-54-34-15,19-19 16,34-70 0,-35 1-1,-35-54 1,-35 18-1,-18 17 1,18 54 0,17 34-1,18 54 1,0 70 15,36 89-15,-1 17-1,0-71 1,18 18 0,0-52-1,0-72 1</inkml:trace>
  <inkml:trace contextRef="#ctx0" brushRef="#br0" timeOffset="-192596.94">19332 13547 0,'0'0'16,"18"-36"-16,0-34 0,17-1 31,0 1-16,0 87 1,-35 89 0,-17 18-1,-1-71-15,0 70 16,-17 1 0,18-36-1</inkml:trace>
  <inkml:trace contextRef="#ctx0" brushRef="#br0" timeOffset="-192413.9">19138 13811 0,'-17'-17'0,"34"34"0,-87-52 16,52 35 15,18-18-15,18 18 15,-1 0-15,1 18-16</inkml:trace>
  <inkml:trace contextRef="#ctx0" brushRef="#br0" timeOffset="-192230.94">19632 13758 0,'0'0'0,"53"-53"16,-35 36-1,-1-19 1</inkml:trace>
  <inkml:trace contextRef="#ctx0" brushRef="#br0" timeOffset="-191261.92">20108 13547 0,'0'0'0,"-35"-18"16,0 0-1,-1 36 1,36 0 0,-17-1-16,17 1 15,17 17 17,36-52-17,53-19 1,-53-17-1,0-35 1,-35 0 0,-54 53-1,1 17 1,-35 53 0,-1 36-1,18 35 1,35 0-1,18-54 1,53 19 0,36-36-1,52-52 17,-53-36-17,-35 35-15,35-70 16,18-71-1,-71 18 1,-35 53 0,-17 88-1,-19 0 1,-17 70 0,18 1-1,17 0 1,1 34-1,34 1 1,19-35 0,17-54-1,0-17 1,35-88 15,-18-35-15,-17-71-1,-35 106 1,-18 35-16,0 0 16,-35 35-1,52 18 17,18 18-17,-17-1-15,53 19 16,52 17-1,-35 17 1,-35-17 0,-35-35-1,-18-36 1</inkml:trace>
  <inkml:trace contextRef="#ctx0" brushRef="#br0" timeOffset="-191095.57">21272 13123 0,'0'-53'15,"0"106"-15,-17-123 0,-1 35 16,1 35 0,-19 52-1,1 72 1,0-36 0,-36 53-1,1-53 1</inkml:trace>
  <inkml:trace contextRef="#ctx0" brushRef="#br0" timeOffset="-189811.11">16545 11712 0,'0'0'0,"-17"-17"16,-1-1-1,0 18 1,-17-18-1,-18 54 1,0 17 0,18-1-1,0 54 1,52 18 0,36-18-1,18-71 1,-36-18-16,36-34 15,70-36 1</inkml:trace>
  <inkml:trace contextRef="#ctx0" brushRef="#br0" timeOffset="-188008.42">17004 11518 0,'0'0'0,"0"-17"0,-18-36 16,-35-36-1,53 72 1,0 34 0,0 36-1,0 71 1,0 35-1,18 17 1,17-88 15,-35-53-31,36 18 16,-1-35 0,-18-71-1,-17-35 1,18 17-1,0-17 1,17 53 0,18 35-1,35 35 1,18 18 0,-53-18-1,17 18 1,-17-17-1,-17-36 1,34-36 15,1-52-15,-18-35 0,-36 17-1,-17 53 1,-17 18-1,-19 52 1,-17 36 0,18 35-1,18-35 1,34 18 0,18-1 15,36-34-31,-18-36 15,35-53 17,-17-35-17,17-36 1,-53-17 0,-17 88-1,-18 0 1,-18 35-1,1 54 1,-1-1 0,0 18-1,36 17 1,17 1 0,36 0-1,-18-36 1,52-35-1,19-53 1,-18-53 15,-53 0-15,0-123 0,-53 17-1,-36 71 1,19 88-1,-1 53 1,0 53 0,1 35-1,17-17 1,17-36 0,-17 0-16,18 1 15,0 17 1,-1 0-1,1-18 17,0 0-17,-1-17 1,1-1 0,-18 1-1,17-18 16,-17 18-31,18-1 16,0 36 0,-1 18-1,1-18 1,17 0 0,-17-36-1,0-17 1,17-53 15,0-17-15,18-54-1,-18 1 1,-17 35 0,-18 70-1,0 0-15,-18 36 31,-17 70-15,0-35 0,17-18-16,-35 36 15,0 17 1,36-35 0,34-18-1,36-35 1,53-35-1,53 0 17,-36 0-17,-87 52 1,-54 1-16</inkml:trace>
  <inkml:trace contextRef="#ctx0" brushRef="#br0" timeOffset="-187425.28">16122 11818 0,'0'0'0,"18"-70"15,-18 17 1,-18 17 15,0 19-15,1 17-1,-19 53 1,19 70 0,-1 36-1,18-71 1,-18 53-1,18-70 1</inkml:trace>
  <inkml:trace contextRef="#ctx0" brushRef="#br0" timeOffset="-187158.33">16140 11730 0,'0'0'15,"0"-35"1,35 17 0,-18 18-1,1 35 1,0 1 0,-1 69-1,-17 36 1,-35 1-1,17-54 1,18-53-16,-17 0 16,17-17-16</inkml:trace>
  <inkml:trace contextRef="#ctx0" brushRef="#br0" timeOffset="-182035.84">21290 17074 0,'0'0'0,"-35"0"16,0 0-16,-1-17 16,54 52-1,-18-53 17,0 1-17,-71-18 1,-34-18-1,34 0 1,53 17-16,-17-16 16,53-1-1,52 0 1,54 17 0,-36 36-1,18 36 1,-53 70-1,-71 52 1,-53 19 0,36-89 15,35 0-15,71-35-1,17-35 1,0-54-1,-35 19-15,53-19 16,53-69 0,-1-1-1,-87-35 1,-53 52 0,-18-34-1,-36 35 1,-17 70-1,18 53 1,0 18 15,0 88-15,17-17 0,36-18-1,17-71 1,35-17-1,36-36 1,18-53 0,-1-52-1,-52 17 1,17-70 0,-35-36-1,-71 18 1,1 106-1,-19 70-15,1-17 32,-18 35-17,35 88 1,1 53 0,52-35-1,36 35 1,17-35-1,0-53 1,-35-35 0,-18-36-1</inkml:trace>
  <inkml:trace contextRef="#ctx0" brushRef="#br0" timeOffset="-181851.49">22348 16616 0,'0'0'0,"-35"0"0,18-35 31,52-1-15,-18 36-16,54-35 16,17 17-1,-35 18-15</inkml:trace>
  <inkml:trace contextRef="#ctx0" brushRef="#br0" timeOffset="-179983.42">20373 17233 0,'0'0'0,"-53"18"16,-53 17 0,71 0-1,0 1 1,35 17 0,-53-1-1,-18 1 1,18-17-16,-70 17 15,-89 52 17,-17-16-17,-18-36 1,35-36 0,-123 1-1,-18-1 1,-52 1-1,-54-18 1,159 0 0,-123-35-1,88-18 1,70-35 0,124 0-1,-88-159 16,105 105-31,-17-69 32,0-18-17,53 87 1,-36-52 0,-17 18-1,-18-18 1,54 35-1,-72-52 1,18-19 0,36 54-1,17 17 1,53 53 0,-35-53-1,0 1 1,35 34-1,18 36 1,17-18 15,18 0-15,0 18 0,0 18-1,0 34 1,0 19-16,0-1 15,0-17 1,0 17 0,-18 18-1,18-17 1,18 17 31,0 0-16,-1-18-15,36 18-1,18-18 1,-1 1 0,-17-1-16,88 0 15,106-17 1,18-18-1,-18 0 1,-106 36 0,0-19-1,-53 36 1,-70 0 0,-1 0-1,1-17 16,35-1-15,35-35 0,0 18-1,-52 17 1,-19 18 0,1 0 15,0 0-16,-1-17 1,19 17 0,-19 0-1,-34 0 17,-1 0-32,18-18 15</inkml:trace>
  <inkml:trace contextRef="#ctx0" brushRef="#br0" timeOffset="-177180.43">15258 13458 0,'0'-17'31,"17"17"-15,1-18-1,0 18 1,34-17 0,19 17-1,88-18 1,0 36-1,-36 17 1,-70-18 0,-35 1-16,17-18 15,0 18 1,-17-18 15,-36 0 0,0 0-15,18 17 0,-17-17-1,17 18 1,0 0 0,-18-18-1,1 17 1,-36 36-1,17-18 1,19-17-16,-19 35 16,-34 0-1,17 18 1,0-19 0,0-16 15,18-19-16,17 1 1,1-18 31,17-18 0,0 1-16,17-1-15,-17 0-1,0 1 1,0-18-16,0-1 16,0-17-1,0 0 16,-17-17-15,17 17 0,0 35-16,0-17 15,-18 0 1,0-1 0,1 36-1,17 18 16,0 53-15,0-1 0,17-17-1,1-35-15,0 35 16,-1 17 0,36-17 15,-35-35-16,-1-1 1,-17-52 15,-17-35-15,-1 17 0,18 35-16,-17-17 15,-1-18 1,18 35-1,35 18 1,36 0 0,-1 0-1,36 0 1,-18 0 15,-35 0-15,-70 0 15,-19 0-15,1 0-1,17 0 1,18-17-16,-17 17 31,34 0 0,-17-18-31,36 18 16,-19-18-16,19-17 16,16 0-1,-16 17 1,-54 18 15,-17 0-15,-89 35-1,-34 18 1,34 0 0,71-35-1,124-36 17,70-35-17,18 0 1,-106 18-1,-18 0 1,-53 17 0,-70 53-1,17 1 1,19-19 0,-19 19-1,0-19 1,71 1-1,18-18 17,0-18-17,-1 1 1,-17-1 0,-17 18-1,17 18 1,-18-1-1,18 1 1,0 17 0,0-17-1,18-18-15,-1 17 32,19 36-17,17 0 1,-18-17-1,-18-36 1,-17 17 0,0-34-1,-17-36 1,17 17 0,-18 36-16,1-35 15,-19 35 1,1 0-1,0 18 1,17-1 0,0 19-1,36-36 32,0-18-31,-1 18-16,36-35 15,0-36 1,-18 18 0,-52 36-1,-1 17 1,-35 17 0,-17 19-1,17 16 1,53-34-1,17-18 1,36-35 0,18-18-1,-18 0 1,-53 35 15,-35-17-15,-1 35-1,-34 35 1,34 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10:24:16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4180 6862 0,'-17'0'31,"-1"0"0,36 0 32,-1 0-47,19 0-1,-19 0-15,89-18 16,-18 0-1,36 1 17,17-1-17,-35 0 1,-71 18 0,-17 0-16,17-17 15,-17 17 1</inkml:trace>
  <inkml:trace contextRef="#ctx0" brushRef="#br0" timeOffset="519.63">4604 6579 0,'0'0'0,"-18"0"15,0 0 1,36 0 31,17 0-47,18 18 15,18 0 17,-18-18-17,-18 0-15,0 17 16,18 1 0,-17 17-1,-19-17 1,-17-1-1,-17 1 1,-19 17 0,-34 18-1</inkml:trace>
  <inkml:trace contextRef="#ctx0" brushRef="#br0" timeOffset="3454.41">4269 6826 0,'0'0'0,"-18"0"0,0 0 16,1-17-1,17 34 32,0 19-31,0-1-1,0-18-15,0 54 16,17 52 0,1 54-1,17 35 1,-17-54 15,0 72-15,-1-1-1,1 35 1,-18-70 0,17 106-1,1-17 1,17-19 0,-17-87-1,-18-89-15,18 70 16,17 54-1,0-53 1,-17-18 0,-18-70-1,-35 70 1,-1 17 15,1-16-15,0-37-1,17-52 1,18 0 0,18-35-1,-18-1 1,0-34 15</inkml:trace>
  <inkml:trace contextRef="#ctx0" brushRef="#br0" timeOffset="4301.57">5309 8237 0,'18'0'110</inkml:trace>
  <inkml:trace contextRef="#ctx0" brushRef="#br0" timeOffset="4563.16">5398 8273 0,'-18'0'16,"0"0"-1,1 0 17</inkml:trace>
  <inkml:trace contextRef="#ctx0" brushRef="#br0" timeOffset="5907.69">4445 11218 0,'0'0'0,"0"18"31,18-18 0,-1 0 1,1 0-17,17 0 1,-17 0-16,52 0 16,54-18-1,-18 1 1,-18 17-1,-18 0 1,-52 0 0,0 0-1</inkml:trace>
  <inkml:trace contextRef="#ctx0" brushRef="#br0" timeOffset="6307.68">4851 10954 0,'-18'0'15,"0"0"1,36 0 46,0 0-62,-1 0 16,1 0-16,88 0 16,-53 0-1,53 0 1,-54 17 15,-34 1-15,-18 0-1,-35 35 1,-18 17 0,35-35-16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5T10:21:21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11783 0,'-17'0'32,"34"0"30,1 0-46,0 0-1,-1 0-15,19 0 16,34 0 0,-17 0-1,-18 0 1,54-18-1,-19 18 1,1 0 0,17-17-1,0 17 1,-35-18 0,70 18-1,1-18 1,-1 1-1,1-1 1,-71 18 0,53 0-1,-18 0 1,18 0 15,-36 0-15,-52 0-16,52 0 15,19 0 1,34 0 0,-17 0-1,-53-18-15,70 18 16,71-17 0,-35 17-1,-53 0 1,-71 0-1,-17 0-15,17 0 16,36 0 0,35 0-1,-1 0 1,-34 0 15,35 0-15,-18 17-1,-35-17 1,-18 0 0,0 0-1,-35 18 63,-17-18-62,-1 0 15,0 0-15,1 0 0,17 18-16,-18-18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09:27:18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21096 14570 0,'0'0'0,"0"17"0,-18-17 16,1 18 0,34-18 30,1 0-30,0 0 0,17 0-1,36-18 1,52 18 0,-35 0-1,71 0 1,0-17-1,35-1 1,-71-17 0,-70 35-16,71-35 15,70-18 1,-18 17 0,0 1-1,-70 17 1,-35 18-16,35-17 15,88-1 17,0 1-17,35-1 1,-88 0 0,106-17-1,-18 17 1,18-17-1,-88 17 1,88 1 0,-18 17-1,1-18 1,-1 0 0,-35 1-1,71-1 1,34-17-1,-16 17 17,-107 1-17,-70-1-15,70 0 16,89-17 0,-36 0-1,-35 17 1,-70 1-1,52 17 1,0 0 0,18-18-1,0 0 1,-70 1 0,35-1-1,-53-17 1,-36 17 15,-52 18-15,-1-18-1,54 1 1,-18-1 0,-18 18-1,-17 0 1,-1 0-1,-34 0 32,-1 0-31,0 0-16</inkml:trace>
  <inkml:trace contextRef="#ctx0" brushRef="#br0" timeOffset="7725.39">21908 11553 0,'0'0'0,"0"-17"16,-18 17-1,0-18 1,18 1 0,-17 17-1,17-18 1,-18 18 0,18 18 15,0-1-16,0 1 1,0 35 0,0 35-1,35 53 1,18 35 0,-18-34-1,18 69 1,0 1-1,0 0 1,0-71 0,-18-53-16,1 71 15,34 88 1,-17-18 0,0-35-1,-18-106 1,1 18 15,-1-71-15</inkml:trace>
  <inkml:trace contextRef="#ctx0" brushRef="#br0" timeOffset="9261.03">21819 11359 0,'0'0'16,"18"0"-16,70-17 16,106-36-1,-35 0 1,176-35-1,35 0 1,-34 17 0,-89 36-1,-124 17 1,-88 18 0,36 0-1,17 0 1,0-35-1,0 0 1,-35 17 0,18 0-1,-36 1 1,-17 17 15,-18 17 0,17 19-15,-17 16 0,18 90-1,17 16 1,18 36 15,0-53-31,-17-52 0,34 87 31,54 106-15,34 18 0,1-35-1,-53-107 1,35 54 0,-18 0-1,-17-18 1,-18-53-1,-52-53 1,17 0 0,-18-17-1,-17-53 1,-18-1 0,-36-17 30,-34 18-30,-1-18 0,18 17-16,-35 1 15,-53 0 1,-53 17 0,-35 0-1,35 1 1,-142 16-1,-34 1 1,17 18 0,53-18-1,124-18 1,-71 0 0,18 36-1,70-36 16,88-17-15,19 0 0,69-36 15,1 0-15</inkml:trace>
  <inkml:trace contextRef="#ctx0" brushRef="#br0" timeOffset="10278.02">22190 11924 0,'0'-18'16,"0"1"0,17 17-1,-17-18 1,0 36-1,0 17 1,18 53 0,-18 0-1,18 53 1,17-17 0,0-18 15,-17-71-16,-1-17-15,19-1 16,17-34 0,35-19-1,18-17 1,-36 36 0,1-36-1</inkml:trace>
  <inkml:trace contextRef="#ctx0" brushRef="#br0" timeOffset="10527.73">22772 12224 0,'0'0'15,"0"-36"1,0 1-16,0 18 15,0-19 1,0 72 0,0 52-1,17-35 1,-17 35 0,0-53-16</inkml:trace>
  <inkml:trace contextRef="#ctx0" brushRef="#br0" timeOffset="10712.19">22631 11853 0,'0'0'0,"-18"0"15,0-17 1,1 17-1,-1 0 1</inkml:trace>
  <inkml:trace contextRef="#ctx0" brushRef="#br0" timeOffset="11313.05">22825 11765 0,'0'0'0,"17"-17"0,-17-1 0,0 0 16,18 1 0,0 34 15,-1 36-16,1 18 1,0-36-16,-1 71 16,18 70-1,1-35 1,17-53 0,-36-52-1,-17-54 16,-35-35-15,17 18 0,1 17-16,-1-17 15,0-18 1,18 0 15,36 0-15,-1 36-1,36-1 1,-1 36 0,-17 52-1,-35 18 1,-54-35 0,1 35-1,-18-52 1,18-36-1</inkml:trace>
  <inkml:trace contextRef="#ctx0" brushRef="#br0" timeOffset="11746.1">23301 11977 0,'0'0'16,"-18"0"-16,1-18 16,17 1-1,17-1 32,19 53-47,-1 0 16,-17-17-16,34 53 15,-16 52 1,-19-17 0,-17-53-1,0-36 17,0-34-17,-17-54 1,-1-87-1,0 16 1,18 72 0,18 17-1,35 53 1</inkml:trace>
  <inkml:trace contextRef="#ctx0" brushRef="#br0" timeOffset="12963.18">23795 11977 0,'0'0'16,"-18"-18"-16,1 1 15,17-19 1,-18 19-1,0-1-15,1 18 16,-19 18 0,1 35-1,17 35 1,1-18 0,17 1-1,17-18 1,1-53-1,17-36 1,1-52 15,-1 18-15,-17-18 0,-1 52-1,-17 89 16,18 18-15,-1-1 0,1-34-1,0-19-15,-18 1 16,17-36 0,-17-35-1,0-70 1,-17 52-1,-1-17 1,18 53 0,53 52 15,0 19-15,-18 17-1,1 52 1,-1 1-1,-35-53 1,-35-35 0,35-36-1,-36-52 1,19-71 0,-1-1-1,18 90 1,35 16-1,1 54 1,34 35 0,1-18 15,-36-17-15,-17-36-1,-18-17 1,0 0-1,-18 17 1,18 36 15,35 17-15,0-18 0,-17 1-16,17-18 15,36 0 1,-36-35-1,-17 0 1,-18 17 15,-18 36 1,1 52-17,17 36 1,0-18-1,53 71 1,-53-106-16</inkml:trace>
  <inkml:trace contextRef="#ctx0" brushRef="#br0" timeOffset="13964.91">23354 12982 0,'18'-17'15,"-36"34"-15,36-70 0,17 0 16,-35 18-1,-35 17 1,-1 36 15,-17 35-15,36 18 0,-1-36-16,18 35 15,-18 54 1,36-18-1,17-36 1,18-87 0,18-36-1,-1-106 1,-34-17 0,-72 52-1,-17 71 1,-17 71-1,-1 52 1,54 19 15,17-19-15,53-17 0,52-18-1,19-52 1,-1-54-1,-52 18 1,-1-35 0,-52 35-1,-36 35 1,1 36 0,-36 17-1,18 36 1,17 0-1,53-1 17,1-35-17,34 18 1,-17 0 0,-35-18-1,-18-17 1,-71 17-1,-17-52 1,35-19 0</inkml:trace>
  <inkml:trace contextRef="#ctx0" brushRef="#br0" timeOffset="14783.39">25947 10742 0,'0'0'0,"0"-18"0,-18 1 16,18 34 15,0 19-15,35 105-1,1 18 1,-19-71-16,36 88 16,53 142-1,35 52 1,-35-123-1,35 141 1,0-88 0,-17-53-1,-54-71 1,-52-105 0,-18-54-16</inkml:trace>
  <inkml:trace contextRef="#ctx0" brushRef="#br0" timeOffset="15899.99">25788 10795 0,'-70'-35'31,"52"35"-15,18-18 0,35 18-1,89-35 1,123-36-1,-18 36 1,-106 0-16,160-18 16,193-18-1,-35-17 1,-71 17 0,-123 19-1,-141 16 1,-18 19 15,-53-1-15,-17 18-1,0 0 17,-18 35-17,17 18 1,1-18-1,-18 1-15,18 34 16,-1 71 0,36 53-1,18 106 1,-18-70 0,70 105-1,1 18 16,-19-1-15,1-52 0,-53-141-1,18 35 1,-18-35 0,-36-89-1,-17-34 1,-70-19-1,-36 1 1,-70-1 0,-54 19-1,36-1 1,-176 18 0,-54 35-1,72-35 16,175-18-15,107-17-16,-54 0 16,18-1-1,18-17 1,18 0 0,34 0-1</inkml:trace>
  <inkml:trace contextRef="#ctx0" brushRef="#br0" timeOffset="16786.32">26282 11148 0,'-18'-18'0,"36"36"16,-36-71-16,18 35 15,0 1-15,0-1 16,0 0-16,0 1 16,18 34 30,0 54-30,-1-18 0,1 70-1,-1-17 1,1 0 0,-18-53-1,0-36-15,18 1 16,-1 0-1,19-18 1,34-18 0,-34 0-1,34-17 1,-17 18 0,-18 17-1</inkml:trace>
  <inkml:trace contextRef="#ctx0" brushRef="#br0" timeOffset="17068.34">26723 11395 0,'0'0'0,"0"-18"0,0-17 16,18 17 0,-18 36 15,0-1-31,17 54 16,1-18-1,-1-35 1,1 34-1,17-16-15</inkml:trace>
  <inkml:trace contextRef="#ctx0" brushRef="#br0" timeOffset="17235.52">26723 11201 0,'0'0'0,"-18"-36"15,18 19 1,-17-1 0,17 0-1</inkml:trace>
  <inkml:trace contextRef="#ctx0" brushRef="#br0" timeOffset="17703.08">26846 11024 0,'0'0'0,"0"-35"16,18-18-1,-18 18 1,18 105 31,-1-17-47,1 35 15,0-35-15,17 53 16,0 35 0,18-52 15,0-37-16,-18-52 1,1-17 0,-1-54-1,-35-17 1,-35-18 0,-1 71-1,-34 0 1,-1 70-1,18 18 1</inkml:trace>
  <inkml:trace contextRef="#ctx0" brushRef="#br0" timeOffset="18119.93">27252 11307 0,'0'0'0,"0"-36"16,-18 1-1,18 17 1,0 1-16,18 17 16,53 17-1,17 19 1,18 52-1,-53-35 1,-36 35 0,-17-35-1,-35-36 1,17-17 0,1-52 15,-19-54-16,36-18 1,18 18 0,0 71-1,17 17-15</inkml:trace>
  <inkml:trace contextRef="#ctx0" brushRef="#br0" timeOffset="18921.88">27958 11183 0,'0'0'16,"-18"-18"-16,-35 1 15,18-1 1,0 18 15,-1 35-15,1 18-1,17 18 1,18-36 0,0 0-1,18-17 1,17-36 0,-17-17-1,0 18-15,-1-36 16,1-36-1,-1 54 1,-17 70 15,18-17-15,-18 35 0,18 35-1,17-35 1,-17-35-1,-1-36 1,19-17 0,-36-53-1,0-18 1,0 53 0,0 18-1,35 70 16,0 0-15,-17-17-16,35-1 16,0-17-1,-18-17 17,-17-36-17,-18 0 1,-18 18-16,18-1 15,-18 36 1,1 36 0,17 52-1,-18 0 1,36 36 0,-1-19-1,19-34 1</inkml:trace>
  <inkml:trace contextRef="#ctx0" brushRef="#br0" timeOffset="20072.68">27446 12259 0,'0'0'0,"18"-35"0,-18-18 32,0 0-17,-18 18 1,-17 35-1,17 17 1,-17 36 0,-18 53-1,35 0 1,1-18 0,70-17-1,0-71 1,35-36-1,-18-34 1,-52-71 0,-36 35-1,-35 0 17,-17 71-17,-18 70 1,17 36-1,53-19 1,54 19 0,52-18-1,53-53 1,0-35 0,-53-18-1,1-71 1,-54-34-1,-35 34 1,-18 71 15,1 36-31,-36-1 16,-18 36 0,-17 34-1,53 19 1,17 0-1,18 34 1,53 1 0,17-53-1,54 18 1,-1-36 0,-34 0-1,-54 0 1,-18 1-1,-17 17 1,-52-18 0,-1 0 15,-18-35-15,53 0-1,1-17-15,-1-1 16,1 0-16,17-17 15</inkml:trace>
  <inkml:trace contextRef="#ctx0" brushRef="#br0" timeOffset="-99962.95">7197 13141 0,'0'0'16,"0"-18"0,0-17-1,0 53 17,17-1-17,-17 72 1,-17 69-1,17-52 1,-18-35-16,0 34 16,18 37-1,18-37 1,0-34 0,-18-53-1</inkml:trace>
  <inkml:trace contextRef="#ctx0" brushRef="#br0" timeOffset="-99428.55">7638 13264 0,'0'0'0,"0"-35"16,0 18 0,-18 17 15,0 35-31,1 18 31,-1-18-31,0 36 16,-17 52-1,35-35 1,18-17 0,-1-36-1,19-35-15,-1 18 16,71-54-1,-36-34 1,-17-54 0,-35 36-1,-53-53 1,-54 35 0,-16 89-1,-1 87 16,53 1-31</inkml:trace>
  <inkml:trace contextRef="#ctx0" brushRef="#br0" timeOffset="-49305.99">25382 15346 0,'0'0'0,"0"-18"0,-17-35 15,-19 0 1,19 18 15,17 17-31,-18 1 16,18-1 0,18 18-1,-18 53 1,0 35-1,17-17 1,1 17 0,17 0-1,18-35 1,0-18 0,35-35-1,-35-17 1,-35-1-1</inkml:trace>
  <inkml:trace contextRef="#ctx0" brushRef="#br0" timeOffset="-49106.76">25206 15522 0,'0'0'0,"0"-17"16,18-1-1,-1 18-15,36-18 16,0 1 0</inkml:trace>
  <inkml:trace contextRef="#ctx0" brushRef="#br0" timeOffset="-48873.26">25135 15169 0,'0'0'0,"0"-35"16,18 18 0,35-19-1,18 19 1</inkml:trace>
  <inkml:trace contextRef="#ctx0" brushRef="#br0" timeOffset="-48572.55">25400 15205 0,'0'-18'15,"-18"18"-15,36 0 32,0 0-17,52 18 1,18-18 0,-35 17-16,53 1 15,-53-18-15</inkml:trace>
  <inkml:trace contextRef="#ctx0" brushRef="#br0" timeOffset="-48372.59">25947 15222 0,'0'0'0,"-18"0"0,-17 0 16,-18 18 0,18 53-1,17-19 1</inkml:trace>
  <inkml:trace contextRef="#ctx0" brushRef="#br0" timeOffset="-9591.3">4057 15452 0,'0'0'0,"-18"-36"16,-17 1-1,17 35-15,18-18 16,0 36 31,0 0-31,0 35-1,0 88 1,0 70-1,36 36 1,-36-70 0,17-107-16,1 54 15,0 17 1,-1-71 0,-17-34-1</inkml:trace>
  <inkml:trace contextRef="#ctx0" brushRef="#br0" timeOffset="-8723.83">3810 15363 0,'0'0'0,"-35"-17"16,-1-18-1,19 17 1,34 0-1,54 1 17,52-19-17,-34 19 1,122-36 0,19 0-1,-107 35 1,-52 1-16,17 17 15,-35 0 1,-18 17 0,-35 1-1,18-18 1,-1 35 0,1 36-1,-18 52 1,35 71-1,-17-35 1,17 88 15,36-18-15,-1-35 0,-17-88-1,18 35 1,-18-17-1,-18-18 1,-53-54 0,-17-16-1,-71-36 1,-70 17 0,-18 1-1,70 0 1,54-1-16,-54 1 15,-70 35 1,18 0 15,52-18-15,71-35 0,36 18-1</inkml:trace>
  <inkml:trace contextRef="#ctx0" brushRef="#br0" timeOffset="19845.66">22701 11218 0,'0'-17'109,"0"34"0,18-17-93</inkml:trace>
  <inkml:trace contextRef="#ctx0" brushRef="#br0" timeOffset="20865.66">22631 11271 0,'0'-17'0,"0"-1"31,17 18-15,1 0 31,-18 18-32,18-18-15,-18 17 16,17-17-1,1 18 1,-18 0-16,18-1 16,-1 36-1,1-18 1,-1 18 0,1 0-1,17-18 1,-17-17-1,-18 0 1,18-18 0</inkml:trace>
  <inkml:trace contextRef="#ctx0" brushRef="#br0" timeOffset="21807.37">22737 11165 0,'0'0'15,"17"0"-15,-17-17 0,18-1 16,17 18 0,-17-18-16,17 1 15,53-1 1,-17 1-1,17-1 1,-70 18 0,-1 0 15,1 0 31,-18 18-62,0-1 16,0 1 0,18 17-1,-18 0 1,17-17-16,-17 17 16,35 36-1,1-1 1,-1 1-1,0-36 1,1 1 0,-19-19 15,-17 1-15,-35-1 15,-53-17-16,-36 36 1,-17-19 0,71 1-1,-1 0 1,36-18 0,17 17-1</inkml:trace>
  <inkml:trace contextRef="#ctx0" brushRef="#br0" timeOffset="22701.45">23636 11289 0,'-18'-18'31,"1"18"-15,17 18 47,17-18-63,-17 18 15,18 17 1,0-18-1,-18 1-15,0 0 32,17 35-17,19 0 1,-19 17 0,1-35-1,0 1 1,-1-19-1,-17 1-15</inkml:trace>
  <inkml:trace contextRef="#ctx0" brushRef="#br0" timeOffset="23129.8">23601 11218 0,'0'-17'16</inkml:trace>
  <inkml:trace contextRef="#ctx0" brushRef="#br0" timeOffset="24892.12">23618 11201 0,'36'-18'31,"-72"36"-31,89-36 15,-35 18-15,35-18 16,17 1 0,1-1-1,-18 0 1,-18 1 0,-17 17 15,0 0 0,-18 17 94,0 1-78,0 0-16,0-1 0,-18-17 79,36 0 30,-1 0-46,-17 18 172,18-18-251,-18 18 1,0-1 15,17-17-31,-17 18 32,18 17-17,-18-17 1,35 17-1,-35 0 1,36 1 0,-36-1-1,17-17 1,1-1 0,0-17-1,-18 18 1,17-18 15,-17 18-31,0-1 47,0 1 0,18-18-32,-18 17 1,0 1 15,0 0 1,-18-18 61,1 0-61,-1 0-32,0 0 15,1 0 1,-19 17-1,-34-17 1,17 0 0,18 18-16,-54-18 15,-34 35 1,70-17 0</inkml:trace>
  <inkml:trace contextRef="#ctx0" brushRef="#br0" timeOffset="31182.03">23654 11412 0,'-18'0'16,"36"0"31,-1 0-31,-17-17-16,18 17 15,17-18 1,36 0-1,-1 1 1,-17-1 0,0 1-1,-17 17 17,-19 0-17,-34 0 1</inkml:trace>
  <inkml:trace contextRef="#ctx0" brushRef="#br0" timeOffset="31866.34">23830 11501 0,'0'0'0,"18"-18"16,-1 18-16,36-18 15,18 1 1,-18 17-1,0-18 1,-36 18 0</inkml:trace>
  <inkml:trace contextRef="#ctx0" brushRef="#br0" timeOffset="32301.52">23830 11395 0,'35'0'31,"-17"0"1,0 0-17,-18 17-15,17-17 16,1 18 0,-18 0-1,18-18 1</inkml:trace>
  <inkml:trace contextRef="#ctx0" brushRef="#br0" timeOffset="32618.99">23936 11342 0,'0'17'62,"0"1"-46,0 0-1</inkml:trace>
  <inkml:trace contextRef="#ctx0" brushRef="#br0" timeOffset="32733.9">23954 11412 0,'0'0'15,"17"0"-15,19 0 31,-36-17-15,-18-1 0,-35 18-1</inkml:trace>
  <inkml:trace contextRef="#ctx0" brushRef="#br0" timeOffset="33802">22754 11359 0,'18'0'0,"-1"0"15,54-35 1,-18 18-1,-18 17-15,36-36 16,35 1 0,-18 0-1,-35-1 1,-36 36 0,1 0-1</inkml:trace>
  <inkml:trace contextRef="#ctx0" brushRef="#br0" timeOffset="34136.84">22860 11448 0,'0'0'16,"35"0"-16,-17 0 15,52-18 17,1 0-17,17 1 1,-35-1-16</inkml:trace>
  <inkml:trace contextRef="#ctx0" brushRef="#br0" timeOffset="34569.61">22931 11342 0,'17'0'15,"1"0"1,-1 0 0,19 0-1,17 0 1,-18 0 0,36 0-1,-36 17 1</inkml:trace>
  <inkml:trace contextRef="#ctx0" brushRef="#br0" timeOffset="34702.89">23072 11342 0,'0'0'0,"-18"0"31</inkml:trace>
  <inkml:trace contextRef="#ctx0" brushRef="#br0" timeOffset="35956.67">22419 11448 0,'-18'-18'0,"36"18"46,0 0-14,-1 0-17,19 35 1,34-17 0,-35 0-1,1-1-15,-1-17 16,0 18-1,-17-1 1</inkml:trace>
  <inkml:trace contextRef="#ctx0" brushRef="#br0" timeOffset="36154.93">22578 11412 0,'35'-17'31,"-35"34"0,-18 1-15,1 17 0,-36 36-1</inkml:trace>
  <inkml:trace contextRef="#ctx0" brushRef="#br0" timeOffset="91879.57">6932 14623 0,'0'0'0,"18"0"47,-1-18-31,19 0-1,69-17 1,72-18 0,-71 18-1,52 0 1,-69 17-1,-54 0 1,-53 18 15</inkml:trace>
  <inkml:trace contextRef="#ctx0" brushRef="#br0" timeOffset="196886.89">23671 13882 0,'-17'-18'16,"17"1"0,-18 17-16,0-36 15,18 19 16,0 34-15,18 1 0,17 52-1,18 54 1,18 52 0,-36-17-1,-17-88 1,35 87-16,-18 19 31,0-71-15,-17-54-1</inkml:trace>
  <inkml:trace contextRef="#ctx0" brushRef="#br0" timeOffset="197304.46">23742 14676 0,'0'0'16,"35"-18"-1,-17 18 1,17 35 0,18 36-1,18 52 1,-36-52 0,18 17-1,17-35 1,1-53-1,-1-35 1,-17-36 0,0-35-1,-35 18 1,-36 70 0,1 71 15,17 0-31</inkml:trace>
  <inkml:trace contextRef="#ctx0" brushRef="#br0" timeOffset="201827.52">28381 15469 0,'35'0'31,"-17"0"-31,17 0 15,18 0 1,-18 18 15,1 53-15,-1-19 0,-17-16-16,17 52 15,18 18 1,-18-36-1,-35-17 1</inkml:trace>
  <inkml:trace contextRef="#ctx0" brushRef="#br0" timeOffset="202260.25">28963 15416 0,'0'0'0,"0"-17"15,0-1 1,18 18 0,-1 0-1,1 35 1,-18 36-1,-18-18 1,18 35 0,0-17-1,53-36 1,0-35 0,53-53-1,-35-53 1,-54 0-1,-52 18 17,-18 70-17,-70 18 1,-36 53 0</inkml:trace>
  <inkml:trace contextRef="#ctx0" brushRef="#br0" timeOffset="210819.87">26846 15981 0,'18'0'0,"-18"-18"47,0 1-32,18 17 79,-1 0-78,1 17-1,17 1 1,18-1 0,-18 19-1,-17-19-15,35 36 16,18 18 15,-1-1-15,1-34-1,-36-19 1,-17 1 0,-1-36-1,-17-17 1,0-36-1,-17 1 1,-1-54 0,0 54-1,1 17 1,-1 35 0,18 36-1,-18 17 1,1 18-1</inkml:trace>
  <inkml:trace contextRef="#ctx0" brushRef="#br0" timeOffset="211520.78">27517 15857 0,'0'0'0,"17"0"31,-17-17-15,18-1 0,-18 36-1,18-1 1,-1 36-1,1 53 1,-1 0 0,1-53-1,-18-18-15,18 0 16,-18 1 0,0-54 30,-18 0-46,0-35 16,1 36-16,-1-54 16,-17-17-1,17 53 1,54 52 15,-1 19-15,35 17-1,-17 0 1,-35-36-16,17 1 16,1 35-1,-19-36 1</inkml:trace>
  <inkml:trace contextRef="#ctx0" brushRef="#br0" timeOffset="211720.79">27693 16192 0,'0'0'0,"18"0"47,-18-17-31,17 17-1,1-18 1,0 18-16</inkml:trace>
  <inkml:trace contextRef="#ctx0" brushRef="#br0" timeOffset="212288.58">28011 15981 0,'0'0'0,"0"17"15,17-17 16,1-17-15,-1-1 0,1 18-1,70-53 1,-35 18 0,-17 17-16,16 1 15,1-1 1,-70 36 15,-1-18 0,18 17-31,-18-17 16,1 18 0,-18-18-1</inkml:trace>
  <inkml:trace contextRef="#ctx0" brushRef="#br0" timeOffset="213455.57">26335 16157 0,'17'0'16,"-17"-17"-1,18 17 1,-18-18 0,18 36-1,-18-1 1,17 1-16,1 35 16,35 35-1,18 18 1,-19 0-1,-16-36 1,-1-35 0,0 1-1,-17-36 1,0 0 15,-1 17 0,1-17-15,-1 18 0,-17 0-1,18-18 1,0 0 0,-1 17-1,1-17 1,0 0-1,-18-17-15</inkml:trace>
  <inkml:trace contextRef="#ctx0" brushRef="#br0" timeOffset="213714.4">26317 16087 0,'0'0'0,"0"-36"16,-17 1-1,-1 17 1,53 18 31</inkml:trace>
  <inkml:trace contextRef="#ctx0" brushRef="#br0" timeOffset="214724.37">29475 15081 0,'0'0'16,"-18"0"-16,0 0 16,1 0-1,-1 0 1,53-17 15,1-19-15,-1 1-1,53 0 1,0-1 0,-35 19-1,-18 17 1,-17 17-1,-18 1 1,0 35 0,0-18-1,0-17-15,18 35 16,-18 17 15,35 19-15,0 16-1,1-34 1,-19-36-16,18 36 16,36 35-1,-36-36 1,1-34 0,-36-19-1,-36-17 1,-70 18-1,-88 35 1,53-18 0</inkml:trace>
  <inkml:trace contextRef="#ctx0" brushRef="#br0" timeOffset="-213689.16">26476 16087 0,'0'0'0,"0"-18"78,18 0-62,-1 1-1,1-19-15,52-34 32,-17 52-17,-70 36 1</inkml:trace>
  <inkml:trace contextRef="#ctx0" brushRef="#br0" timeOffset="-213388.34">27040 16863 0,'0'0'0,"18"-18"16,0 1-1,-1-19 1,19 19 0</inkml:trace>
  <inkml:trace contextRef="#ctx0" brushRef="#br0" timeOffset="-17513.47">25894 2346 0,'0'0'0,"0"-18"16,0 1 0,0-1-1,0 0 17,0 36 61,18 0-77,-18-1-16,17 19 16,1-1-1,-18 0-15,17 36 16,19 70-1,-19-18 1,-17 1 0,18-71 15,-18-36-31,0 19 16,18-1-1,-18-17 16,0-36-15,0 0 0</inkml:trace>
  <inkml:trace contextRef="#ctx0" brushRef="#br0" timeOffset="-16278.2">26529 2311 0,'0'-18'0,"0"0"31,-18 18-15,18-17 0,-35 17-1,0 35 1,17 0-1,-35 54 1,35 34 0,1-17-1,34-36 1,-17-52-16,36 35 16,17 0-1,17-35 1,1-54-1,-18-17 1,-18-70 15,-35-18-15,-35 35 0,-1 53-1,-16 35 1,-1 18-1,0 36 1,17 17 0</inkml:trace>
  <inkml:trace contextRef="#ctx0" brushRef="#br0" timeOffset="-15660.41">27199 2346 0,'0'0'0,"0"-18"0,0-17 16,0 0-1,-17 17 1,-1-17 0,-17 17-1,17 18 1,-35 18-1,0 17 17,0 36-17,18-18 1,17 35 0,18 18-1,36-18 1,34-18-1,-17-34 1,35-19 0,0-52-1,-35-71 1,-35 18 0,-36-18-1,-70 36 1,-71 70 15,107 17-31</inkml:trace>
  <inkml:trace contextRef="#ctx0" brushRef="#br0" timeOffset="-14108.54">23707 1199 0,'0'-35'31,"0"18"-15,-18 34 15,18 18-31,0 1 0,-18 70 16,-35 141 0,1-1-1,16-87 16,36-88-15,0-1 0,18-70-1,0-70 1,-1-71 0,1 0-1,17-53 1,-17 17-1,-1 71 1,1 71 0,17 35-1,1 53 1,34 53 0,1 53 15,-36-54-16,0 19 1,-17-18 0,17-53-1,-17-53 17</inkml:trace>
  <inkml:trace contextRef="#ctx0" brushRef="#br0" timeOffset="-13858.37">23583 1940 0,'-17'0'31,"34"0"-15,-17-17-1,71-1 1,-18-17 0,-36 35-16,54-36 15,-1 19 1,-34-1-16</inkml:trace>
  <inkml:trace contextRef="#ctx0" brushRef="#br0" timeOffset="-12690.83">25294 2487 0,'-17'-18'0,"-1"18"16,-17-35-1,-1 0 1,1 17 0,17 18-1,18 18 1,18 0 0,0 17-1,-1 0-15,19 18 16,52 35-1,18-17 1,-1-1 0,-16-52-1,-19 0 1,-17-1 15,-53-34-15,-17 17-16</inkml:trace>
  <inkml:trace contextRef="#ctx0" brushRef="#br0" timeOffset="-12256.76">25506 2522 0,'0'0'16,"-18"0"-16,18-17 16,0 34 31,18-17-32,-1 18 1,19 0-1,52 35 1,-17-18 0,-19 0-1,-34 0 1,-36 18 0,-34 18-1,-37-18 1,54 0-1,0-36-15,-1 1 16,-34 35 0,52-53-16</inkml:trace>
  <inkml:trace contextRef="#ctx0" brushRef="#br0" timeOffset="-8919.55">26282 3792 0,'0'0'0,"0"-17"0,0-1 16,0 0 0,0 1 15,18 17 0,-1 35-15,18 18-1,18 35 1,-35 18 0,0-35-1,-1-54-15,-17 19 16,0-1 0,18-18-1,-18-34 1,-18-1-1,1-35 1,17-17 15,-18 17-15,18 17 0,-18 19-1,18-18 1,18-1-1,17-17 1,-17 18 0,17 17-1,1 18 1,-1 0 0,18 36-1,-36-1 1,36 36-1,-17 17 1,-19 18 15,-17-36-15,0-17 0,0-35-1,-17-36 1,-19-17-1,19-18 1,-19-53 0,19-17-1,17 17 1,35 53 0,18 18-1,35 17 1,0 36-1,1 70 17,-54 0-17,0 35 1,-17-34 0,-18-19-1,17-70 16,-17-17-31</inkml:trace>
  <inkml:trace contextRef="#ctx0" brushRef="#br0" timeOffset="-8519.57">27340 3687 0,'18'-18'0,"-36"36"0,36-54 15,-18 19 1,0 34-1,-18 1 1,-17 52 15,17 36-15,18-18 0,18-35-1,53 18 1,-1-53-1,1-54 1,-36 1 0,-17 0-16,-18-53 15,-18-36 1,-53 36 0,1 70-1,17 54 1,-35 69-1,70 19 1,36-54 0</inkml:trace>
  <inkml:trace contextRef="#ctx0" brushRef="#br0" timeOffset="-8168.44">27764 3757 0,'0'0'0,"0"-88"15,0 35 1,0 0 0,0 71-1,35 35 1,-17 70 0,17-52-1,0 34 1,18-69 15,0-54-15,-18-35-1,-17-70 1,-1-18 0,-34 35-1,-18 88 1,17 18-1,-17 18-15</inkml:trace>
  <inkml:trace contextRef="#ctx0" brushRef="#br0" timeOffset="-6983.93">29369 3210 0,'0'0'0,"0"-17"16,-18-19-1,-35 1 1,-35 0 0,0 52-1,17 1 1,18 35-1,18-18 1,35 18 0,53-18-1,0 1 1,-18-36-16,53 17 16,18 1 15,-53 0-16,-35-1 1,-36 19 0,-35-1-1,-35 0 1,17-35-16</inkml:trace>
  <inkml:trace contextRef="#ctx0" brushRef="#br0" timeOffset="-6750.6">28981 3087 0,'0'0'16,"0"-35"-16,0 17 0,0 0 15,0 1 1,17 17 0,36 70 15,-17 1-31,34 70 31,1 35-15,-1-17-1,-35-71-15</inkml:trace>
  <inkml:trace contextRef="#ctx0" brushRef="#br0" timeOffset="-6467.21">29722 3104 0,'0'0'16,"0"-17"-16,0-18 0,0-1 15,0 19 16,0 52-15,17 35 0,18 72-1,-17-54 1,0 18 0,-1-71-16</inkml:trace>
  <inkml:trace contextRef="#ctx0" brushRef="#br0" timeOffset="-6082.77">30180 3016 0,'0'0'16,"-35"-53"-16,17 36 15,1-1-15,-1 18 31,-17 18-15,17 35 0,0 52-1,36-16 1,35-1 0,35-35-1,-35-53 1,18-36-1,-1-69 1,-70-19 0,-17 36-1,-36 17 1,-18 71 0,18 71-1</inkml:trace>
  <inkml:trace contextRef="#ctx0" brushRef="#br0" timeOffset="-5699.51">30568 3069 0,'0'0'0,"18"-35"16,-1 17-16,1-52 15,-18-1 1,-18 18-1,-17 53 1,0 0 0,-18 53-1,0 35 1,53 18 0,0-53 15,18-35-31,35 17 15,17-35 1,1-53 0,-18-53-1,-53 18 1,-53 0 0,0 70-1,18 36-15</inkml:trace>
  <inkml:trace contextRef="#ctx0" brushRef="#br0" timeOffset="-5482.34">30798 3228 0,'0'0'0,"17"0"0,1 0 16,17-18-1,0 1 1,-17 17 0,0 17-1,-54 54 1,-17-1 0</inkml:trace>
  <inkml:trace contextRef="#ctx0" brushRef="#br0" timeOffset="-5231.41">31768 2399 0,'0'0'0,"17"-71"0,-17 36 31,0 17-15,-17 36-16,17 17 16,-18 89-1,0 70 1,1-18 0</inkml:trace>
  <inkml:trace contextRef="#ctx0" brushRef="#br0" timeOffset="-5044.94">31556 2681 0,'0'0'0,"-35"-53"0,-1 0 16,19 18 15,17 70 0</inkml:trace>
  <inkml:trace contextRef="#ctx0" brushRef="#br0" timeOffset="-4849.01">32015 2699 0,'0'0'0,"17"0"0,-17-36 16,0 1-1</inkml:trace>
  <inkml:trace contextRef="#ctx0" brushRef="#br0" timeOffset="-3713.36">32209 2540 0,'0'0'0,"0"-35"15,-18-1 1,18 19-1,0 34 1,18 1 0,17 17-1,18-35 17,0-35-17,17-35 1,-34-19-1,-36-17 1,-18 71 0,-53 0-1,-17 53 1,18 52 0,-1 36-1,71-18 1,18 36-1,52-54 1,36-52 0,-18-36-1,36-70 1,-18-35 15,-54-1-15,-34 36-1,-36 70 1,1 18 0,-36 53-1,0 35 1,53-35 0,0 0-1,18-18 1,17-17-1,0-71 1,0 18 0,1-36-1,-1 36 1,-17 17 15,-1 54-15,1-36-16,-18 53 15,18 0 1,-1-1 0,1-52-1,0-17 1,-18-36 0,17-35-1,-17-1 1,0 37-1,18 69 17,52 36-17,1 0 17,-36-35-17,18-1 1,-53-34-1,-18-19 1,1 1 0,17 17-16,-18 1 15,-17 34 1,-36 54 0,-17 88-1</inkml:trace>
  <inkml:trace contextRef="#ctx0" brushRef="#br0" timeOffset="-2262.52">26247 5821 0,'0'0'0,"17"-35"16,-17-36-1,-17 18 1,-1 0-1,18 36 1,18-19 15,17 1-15,35-18 0,19 53-1,-36 0 1,17 53-1,-35 35 1,1 18 0,-36-71-1,0 1 1,-18-125 31,0 1-47,18-18 15,0-35 1,18 53 0,17 70-1,18 18 17,-35 18-32,52 17 15,1 71 1,-36 0-1,-17-18 1,-18-70 0,0-1-1,0-69 1,-18-54 0,36-18-1,0 54 1,17 17-1,35 53 1,19 70 0,-19-17 15,1 35-15,17-52-1,-18-36 1,-17-71-1,-17 1 1,-19-72 0,-34 54-1,-1 53 1,-17 70 0,-1 53-1,1 36 1,35-36-1,35-53 1,18-17 15,18-53-15,17-36 0,-53-35-1,-35 36 1,0 52-16,-35-35 15,-18 36 1,-17 52 0,52-17-16</inkml:trace>
  <inkml:trace contextRef="#ctx0" brushRef="#br0" timeOffset="-1945.38">27587 5168 0,'0'0'0,"71"-70"16,-18-1-1,-36 36 1,1 17 15,17 36-15,18 52 0,-35 1-1,35 17 1,-18-35-1,-17-35 1,35-71 0,-36-18-1,1-52 1,-18-1 0,-35 71-1,17 53 1</inkml:trace>
  <inkml:trace contextRef="#ctx0" brushRef="#br0" timeOffset="-1595.31">28910 4657 0,'0'0'0,"18"-71"16,-18-17 0,0 17-1,0 36 1,-36 17 0,19 36-1,-36 35 1,0 88-1,18 53 1,70 0 15,18-70-15,53-19 0,-36-69-16</inkml:trace>
  <inkml:trace contextRef="#ctx0" brushRef="#br0" timeOffset="-1378.69">29404 4621 0,'0'0'0,"-18"-17"0,1-19 16,-1 19-1,0 17 1,18 35 15,18 53-15,-18 0-1,0 71-15</inkml:trace>
  <inkml:trace contextRef="#ctx0" brushRef="#br0" timeOffset="-1199.7">29263 4762 0,'0'0'0,"0"-17"0,-18-18 15</inkml:trace>
  <inkml:trace contextRef="#ctx0" brushRef="#br0" timeOffset="-1011.48">29510 4815 0,'0'0'0,"0"-17"16,18-19-1,-18 19 1</inkml:trace>
  <inkml:trace contextRef="#ctx0" brushRef="#br0" timeOffset="-43.4">29880 4621 0,'0'-17'0,"0"-1"15,0-17 1,-17 35 15,17 17-15,-18 1-1,18 17 1,0-17 0,35-18-1,18-18 1,35-17-1,-52 0 17,-19 17-32,-17-17 15,0-18 1,-35 35 0,-18 18-1,-17 36 1,17-1-1,17 53 1,19-17 0,70-18-1,0-18 1,52-35 0,1-35-1,-18-36 1,-35-17 15,-35 17-15,-18 1-1,0 34 1,-18 36 0,18 36-1,-17 34 1,34 18-1,19-35 1,-1-17 0,-17-36-1,17-53 1,0-18 0,-17-35-1,-18 53 1,17 18 15,-17 53-15,36 17-1,17 36 1,-18-36 0,35 0-1,-34-35 1,-1-17-1,-35-1-15</inkml:trace>
  <inkml:trace contextRef="#ctx0" brushRef="#br0" timeOffset="290.33">30727 4410 0,'-35'-53'15,"-1"0"1,19 53-16,-1-18 16,124 142-16,-194-248 46,105 124-30,54 18 0,0 0-1,-54-18-15,36 17 16,-18-17 0,-35-17-1,-17-19 1,17 19-1,-36-1 1,1 36 0,0 52-1,0 36 1,35-53 0,0 0-1</inkml:trace>
  <inkml:trace contextRef="#ctx0" brushRef="#br0" timeOffset="607.6">30868 3969 0,'0'0'0,"0"-18"0,-35-17 15,17 0 1,1 17 0,34 0-1,1 18 1,52 18 0,19 52-1,34 72 1,-70-37 15,-18 54-15,-52-18-1</inkml:trace>
  <inkml:trace contextRef="#ctx0" brushRef="#br0" timeOffset="890.45">31556 4374 0,'0'-17'0,"0"34"0,53-69 31,-35 52-16,-1-18 1,-17 53 0,0 18-1,-17-18 1,-19 18-16</inkml:trace>
  <inkml:trace contextRef="#ctx0" brushRef="#br0" timeOffset="1424.63">31909 3528 0,'0'0'0,"0"-36"31,0 54 1,17 17-17,1 18 1,17 71 0,1-18-1,-36-71-15,17 53 16</inkml:trace>
  <inkml:trace contextRef="#ctx0" brushRef="#br0" timeOffset="1610.64">31803 3898 0,'0'0'0,"0"-17"0,-18-36 31,18 35-16,18 0 1,0 36 15</inkml:trace>
  <inkml:trace contextRef="#ctx0" brushRef="#br0" timeOffset="1807.59">32279 3722 0,'0'0'0,"0"-18"0,0-17 15,18 17 1,-18 1 0</inkml:trace>
  <inkml:trace contextRef="#ctx0" brushRef="#br0" timeOffset="2526.41">32526 3563 0,'0'0'0,"-18"-18"15,18 1 1,-17 17 0,17 17-1,17-17 1,1 0 15,35 0-15,0-35-1,17-18 1,-52 18 0,0-18-1,-36 18 1,-35 35 0,-17 53-1,17 0 1,-18 52-1,36 19 1,35-18 0,35-53-1,71-36 1,53-70 0,0-35 15,-54-53-16,-69 53 1,-36-36 0,-18 54-1,-17 52 1,17 18 0,0 18-16,-17 17 15,-18 53 1,53 0-1,36 1 1,16-54 0,37-17-1,-1-36 1,-53 0 0</inkml:trace>
  <inkml:trace contextRef="#ctx0" brushRef="#br0" timeOffset="2759.58">33161 3228 0,'0'0'0,"-18"-18"0,1 18 15,-1 0 1,36 18 15,17 17-15,18 0-1,35 18 1,-17-17 0,-54-19-1</inkml:trace>
  <inkml:trace contextRef="#ctx0" brushRef="#br0" timeOffset="2875.78">33355 3369 0,'0'-18'0,"-17"18"15,34 18-15,-70-71 16,0 35-1,0 54 1,18-1 0,0-17-16,0 35 15,-1 35-15</inkml:trace>
  <inkml:trace contextRef="#ctx0" brushRef="#br0" timeOffset="9213.69">24800 4322 0,'0'0'0,"-17"0"16,-19 0-1,19 0-15,-19 0 16,54-18 15,0 18-15,-1-18-16,54 1 15,70-54 1,18-17 0,-18 35-1,-71 18 1,-52 35-16,17-18 16,-52 53 15,-1-17-16,0 0 1,-17 17-16</inkml:trace>
  <inkml:trace contextRef="#ctx0" brushRef="#br0" timeOffset="9848.4">25082 4322 0,'0'0'0,"0"-18"16,-17 0 0,34 54 30,1-1-46,17 88 32,1 36-17,-1 70 1,18-52 0,0 70-1,35-53 1,-17-53-1,-19-53 1,-34-53-16,35 18 16,18 18-1,-18-36 1,-18 0 0,0-35-1,-17 0 1,17 18 15,-17 0-15,17 17-1,-17-18 1,17-17 0,18-17-1,0-18 1,0 17-1,-36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09:47:46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13194 0,'0'0'0,"-18"0"16,0 0-1,1 0 1,-1 0-1,36 0 1,-1 0-16,36-18 16,71-17-1,52 17 1,71-17 0,-53 0 15,-88 35-31,158-18 15,177-17 1,36 0 0,34-1-1,-158 19 1,176-36 0,-17 17-1,-1 1 1,-176 0-1,124-36 1,-71 18 0,-123 18-1,-107 0 1,-105 17 15,-35 1-31,17 17 16,18-18-1,18 0 1,34-17 0,-52 35-1,18-35 1,-53 17 0</inkml:trace>
  <inkml:trace contextRef="#ctx0" brushRef="#br0" timeOffset="2784.97">22401 10213 0,'0'-18'0,"-17"1"31,17 34 63,0 1-78,0 0-16,0-1 15,0 1-15,17 70 16,1 0 0,0 18 15,-18-35-15,53 70-1,-18 53 1,0-18-1,-17-70 1,-1-53-16,1 35 16,0-17-1,-1-18 1,1-18 0</inkml:trace>
  <inkml:trace contextRef="#ctx0" brushRef="#br0" timeOffset="3902.76">22225 10125 0,'0'0'16,"-18"-18"-16,18 0 16,36 18-1,34-17 1,54-1 0,87 1-1,54-36 1,-53 17-1,52-34 1,-52 17 0,-89 18 15,-87 17-15,-19 18-16,1-18 15,-1 18 1,1 18 15,0 0-15,-1 52-1,19 36 1,-19 17 0,1-17-1,0-53-15,-1 53 16,36 88-1,35 0 1,18-18 15,-53-52-15,35 17 0,-35-35-1,-35-18 1,-36-35-1,-17-35 1,0-1 0,-54-17-1,-34 36 1,-18-1 0,-88 35-1,-1 1 1,1 0-1,35-19 1,70-16 15,-34-1-15,70-17 0,35-1-1</inkml:trace>
  <inkml:trace contextRef="#ctx0" brushRef="#br0" timeOffset="4654.3">23178 10513 0,'0'0'0,"0"-18"16,0 1 0,0 34-1,0 36 1,0-35-16,-18 52 15,0 71 1,18 0 15,0-35-15,0-70 0,0-19-1,0-52 1,0-71-1,0 0 1,0 53-16,0-35 16,-17 0-1,17 53 1,17 35 0,1 17-1,35 36 1,17 18-1,1 52 17,-1 1-17,-34-54 1,-1 1 0,-17-18-1,-1-53-15</inkml:trace>
  <inkml:trace contextRef="#ctx0" brushRef="#br0" timeOffset="4854.82">23195 10936 0,'0'0'15,"-17"0"-15,-1 0 16,18-18-16,18 18 31,-1 0-15,36 0-1,53 0 1</inkml:trace>
  <inkml:trace contextRef="#ctx0" brushRef="#br0" timeOffset="9125.7">25188 14517 0,'0'0'0,"0"-18"16,0 1-16,0-1 15,0 0-15,-17 18 16,-1-17-1,-35 52 1,-17 35 15,17 19-31,-18 69 16,36 1 15,17-35-15,53-36-1,1-53 1,52-35 0,35-53-1,1-35 1,-54 0 0,-34-53-1,-72 17 1,-52 54-1,0 70 1,17 35 0,1 35-1,35 19 1,35-19 15,53-35-15,-1-35-1,90-35 1,34-71 0,0-52-1,-87 52 1,-19-35 0,-87 70-1,-72 89 1,-34 70-1,70 18 1,0 35 0,71-18-1,35-34 1,17-54 15,71 18-15,-35 0-1,-71 0 1,-52-18 0,-36 0-1,-71 0 1,36-35 0</inkml:trace>
  <inkml:trace contextRef="#ctx0" brushRef="#br0" timeOffset="10443.99">28540 13282 0,'0'0'15,"0"-18"-15,0 1 16,0 34 15,0 1-15,0 70-1,0 71 1,0-53 0,0-53-16,0 35 15,35 18 1,18-36-1,-18-52 1</inkml:trace>
  <inkml:trace contextRef="#ctx0" brushRef="#br0" timeOffset="10977.9">28434 13423 0,'0'0'16,"-18"-17"-16,-17-19 16,35 19-1,35-1 1,53-35 0,71-17-1,35-1 1,-53 18-1,-70 18-15,35 0 16,0 17 0,-54 18 15,-52 53-15,-17 0-1,-1 88 1,1 18-1,-1 17 1,36-53 0,-1-52-1,18 17 1,1-53 0,-19-17-1,-87 0 1,-1-18-1,-87 17 1,-19 1 15,124 0-31</inkml:trace>
  <inkml:trace contextRef="#ctx0" brushRef="#br0" timeOffset="11711.89">28840 13476 0,'0'0'0,"17"-35"15,1-18 1,-1 53-1,1 35 17,0 53-17,-1-17 1,1 35 0,0-36-1,-1-34 1,-52-89 15,17 0-15,-35-71-1,36 54 1,-1 34-16,-17-16 16,17 16-1,18 1 1,18 35-1,17 0 1,53 35 15,1 18-15,-54 18 0,-35 17-1,-35-35 1,-18 0-1,35-36 1,0-17 0,36 0-1,0 0-15,-1 0 16,36 18 0,-17 17-1,-19 18 1,-34-17-1,-36 16 17,-18-34-32</inkml:trace>
  <inkml:trace contextRef="#ctx0" brushRef="#br0" timeOffset="12513.03">27993 13917 0,'0'-18'0,"0"1"16,0-1 15,18 18-31,-36 0 62,18 18-62,-18-18 16,1 0 62,17 17-78,-18-17 16,0 0-1,1 18 1,-19 0 0,-34 35-1,17 0 1,-71 35 0,-70 18-1,-35 35 1,53-35-1,88-71-15,-54 35 32,37 1-17,87-71 1,36-35 0,-18 17-16</inkml:trace>
  <inkml:trace contextRef="#ctx0" brushRef="#br0" timeOffset="12863.69">26793 14358 0,'0'0'0,"0"-18"0,0-17 16,0-18 15,0 36-15,-17 52-1,-1 35 1,1 1 0,17 35-1,-18 0 1,18-53-1,18-36 1,34-17 0,37-17-1,-19 17 1</inkml:trace>
  <inkml:trace contextRef="#ctx0" brushRef="#br0" timeOffset="15716.05">24606 13935 0,'0'17'16,"0"1"0,0 0-1,0-1 1,-17-17 31,-1 0 0,0-17-16,1-1 78,-1 18-109,18-18 16,-18 18-1,18-17 1,-17 17-16,17-18 16,-18 0-1,1-17 1,-1 18 0,18-1 15,-18 0-16,18 1 1,-17 17 0,17-18-1,0 0 110,-18 18-62,18-17-48,-18 17-15,18-18 16,-17 0 0,-1 18 15,18-17-15,0-1 15,-18 0-31,18 1 15,-35-36 1,-18-18 0,0 18-1,36 36-15,-36-54 16,-18-17 0,18 0-1,18 17 1,17 18-1,-17-35 1,0 35 0,-1-17-1,1-1 1,0 18 0,-18-35 15,0 18-16,18-19 1,0 36 0,17 36-16,-17-19 15,-1-16 1,19 16 0,-1 1-1,0 0 16,18 17-15,0-17 0,-17 0-1,17 17-15,0-35 16,0-18 0,-18 1 15,18 35-16,-17 17 1,-1 36 15,18 35-15,-18 17 0,18-52-16,-17 52 15,17 36 1,-18-18-1,0-17 1,18-36 0,0 0-1,0-17 1,0-36 15,-17-17-15,17-18-1,-18-17 1,0-19 0,1 1-1,17 71 1,0-19 0,35 36 15,36 36-16,-1-19 1,18 19 0,1-19-1,-37 1 1,-34-18 0,-18 17 15,-18-17-16,1 18 1,-1 0 0,1-18-16,-1 35 15</inkml:trace>
  <inkml:trace contextRef="#ctx0" brushRef="#br0" timeOffset="17718.66">11289 15064 0,'0'0'0,"-18"0"0,-17-36 16,17 19-16,-17-19 16,0 19-1,52 17 16,1-18-15,70 18 0,124-35-1,158-36 17,-87 18-17,-107 18-15,159-35 16,212-54-1,17 18 1,18-17 0,-176 52-1,176-35 1,-70 18 0,-124 18-1,-106-19 1,-123 54-1,52-53 1,1 17 0,0 18 15,-89 18-15,36 0-1,-36 17 1,-34 1-1,-54-1 1,-35-17 0,0 17-16</inkml:trace>
  <inkml:trace contextRef="#ctx0" brushRef="#br0" timeOffset="18738.09">11183 12171 0,'-35'-35'31,"17"35"-16,18 17 1,18-17 0,-1 35-16,1 18 31,0-17-31,17 34 16,53 89-1,0 17 1,36 18-1,-54-52 1,19 52 0,-36-53-1,-36-36 1</inkml:trace>
  <inkml:trace contextRef="#ctx0" brushRef="#br0" timeOffset="19621.09">11148 12083 0,'0'0'0,"-36"-18"16,19 0-1,17 1 17,53-1-17,88-17 1,-18-18-1,-34 35-15,87-35 32,124-52-17,-53 16 1,-89 36 0,-105 36-1,0-1 1,-35 36 15,0-18-15,-1 17-16,1 1 15,17 53 1,18 17 0,18 53-1,-1-18 1,-35-52-16,54 70 15,34 53 17,-17-53-17,-35-53 1,-54-52 0,18-19-1,-52 1 16,-18 0-15,-1-1-16,-70 18 16,-17 18-1,17-17 1,-88 52 0,53-35-1,-124 70 1,-34 36 15,52-53-15,123-53-1,89-36 1,0-17 0</inkml:trace>
  <inkml:trace contextRef="#ctx0" brushRef="#br0" timeOffset="20221.8">11906 12471 0,'0'0'0,"0"-18"16,18-17-1,17 17 1,-17 0 0,-18 71-1,17 18 1,1 70-1,17 0 1,1-53 0,-19-52-1,-17-89 32,0 17-47,-17 1 0,-19-141 16,19 70 15,-19-18-15,36 72-1,36 69 1,17 54 0,-18-36-16,18 53 15,0-35-15,17 53 16,54 35-1,-36-70 1,-35-36 0</inkml:trace>
  <inkml:trace contextRef="#ctx0" brushRef="#br0" timeOffset="20387.99">12171 12718 0,'0'0'0,"-18"-18"15,-17 0-15,17 18 32,36-17-17,35-1 1,53 0 0,17 18-1</inkml:trace>
  <inkml:trace contextRef="#ctx0" brushRef="#br0" timeOffset="21257.23">12947 13776 0,'0'0'0,"-18"-18"0,-17-17 16,17 17-16,-35 1 15,1-19 1,34 36 0,18 18-1,18 17 16,-1-17-31,18 53 16,71 52 0,35 36-1,1 53 1,-37-54 0,36 124-1,-17-17 1,-18 0-1,-53-89 1,-36-88-16,36 89 16,0 34-1,-18-105 1,-35-88 0</inkml:trace>
  <inkml:trace contextRef="#ctx0" brushRef="#br0" timeOffset="21823.38">12912 13794 0,'0'0'0,"0"-18"0,-18-35 16,0 35 0,-17 1-1,35-1 16,-18 53-15,1 1 0,-18 52-1,-1 35 1,36-17 0,18-53-1,0-18 1,-1-52-1,1-36 1,-18-53 0,0 18-1,0-18 1,0 35 0,53 89 15,53 17-16,-1 18 1,54 35-16</inkml:trace>
  <inkml:trace contextRef="#ctx0" brushRef="#br0" timeOffset="23024.1">14658 16510 0,'-18'-35'15,"36"70"-15,-36-123 16,1 53 0,-36 35-1,-18 35 1,-17 18 0,17 35-1,36-18 1,18-17-16,17 36 15,35 34 1,35-17 0,36-71-1,-18-52 1,36-72 0,-18-87 15,-89-18-16,-70 18 1,-17 87 0,-54 19-1,36 70 1,35 53 0,36 17-1,17 18 1,53-17-1,17-53 1,36-36 0,-18-35-1,18-53 1,-18-17 0,-35 35 15,-35 70-16,-54 36 1,1 52 0,17 36-1,36-18 1,17-35 0,36 0-1,52 0 1,-17 0-1,-53-36 1,-35-17-16,-18 18 16,-35 0-1,-54 17 1,-52-53 15,53 1-31</inkml:trace>
  <inkml:trace contextRef="#ctx0" brushRef="#br0" timeOffset="24592.92">15540 15416 0,'18'0'47,"-36"0"-16,0 0-15,36 0 31,-18-17-47,0-1 16,0-17-1,-18 0 1,18-1-16,-17-52 15,-1-71 1,-35-17 0,18 0 15,17 52-15,-35-52-1,36 17 1,-19 18-1,19 35 1,-19-53 0,1 18-1,-18 0 1,36 18 0,17 52-1,0 36-15,17-36 16,1-17-1,-18 53 1,0-1 0,-18 19 31,18-1-47,0 1 15,0-19 1,-17 19-1,17-1 1,0 36 0,-18-18-16</inkml:trace>
  <inkml:trace contextRef="#ctx0" brushRef="#br0" timeOffset="25160.68">15099 12806 0,'0'-18'0,"0"36"32,-18-18-32,1 35 15,-1 36 1,0-18-1,18 17 1,0-35 0,0-17-1,0 0 17,0-36-17,0 0 1,18 18-16,0-52 15,-1-1 1,19 0 0,-19 35-1,1 18 1,35 35 0,0 18-1,0-35 1</inkml:trace>
  <inkml:trace contextRef="#ctx0" brushRef="#br0" timeOffset="26011.17">14288 11130 0,'0'-35'15,"0"70"-15,-18-123 16,0 70-16,18-35 15,-17 18 1,34 70 15,1-17-31,17 53 16,18 87 0,18 54-1,-18-53 1,-18-71-16,18 53 15,35 53 1,-35-53 0,-18-53 15,-35-52-15</inkml:trace>
  <inkml:trace contextRef="#ctx0" brushRef="#br0" timeOffset="27045.93">14358 11148 0,'0'0'0,"-35"-36"0,-18-16 16,35 16 15,54 1 1,-1 0-17,88-18 1,1 18-1,-54-1-15,71-17 16,89-17 0,-36-1-1,-36 36 1,-105 17 0,0 1-1,-35 17 63,-18 17-78,18 1 16,-18 0 0,0-1-1,0 1-15,17 35 16,1 35-1,35 35 1,0 19 0,0-37-1,-36-52-15,36 53 16,18 71 0,-1-1-1,18-17 1,-35-53-1,36 17 1,-19 0 15,-52-34-15,-1-36 0,-17-18-1,-17-18 1,-1 1-1,-35 0 1,0 17 0,-53 18-1,-17 18 1,0-1 0,-36-35-1,18 1 1,-106-1-1,-18 18 17,36-18-17,105 0 1,107-35 0,17 18-1,53-18 1,-36 0-16</inkml:trace>
  <inkml:trace contextRef="#ctx0" brushRef="#br0" timeOffset="27763.16">14834 12153 0,'18'-35'31,"0"17"-31,-1 18 31,-17 18-15,0 0-16,18-1 0,-1 36 31,19 71-15,-1 34-1,0 1 1,-17-71 0,17-17-16</inkml:trace>
  <inkml:trace contextRef="#ctx0" brushRef="#br0" timeOffset="28379.93">14922 11307 0,'18'0'0,"0"0"31,-18 17-15,17 1-16,-17-1 15,18 1-15,0 35 16,17 70-1,0-17 1,18 0 0,-18-71-1,-17 1-15,0-19 16,-1 1 0</inkml:trace>
  <inkml:trace contextRef="#ctx0" brushRef="#br0" timeOffset="28964.76">15046 11571 0,'0'0'0,"-18"-18"16,-17-17 0,17 18-1,18-19 1,18 19-1,17-36 1,18 35 0,18-35-1,52 36 17,-87 34-32,-1 36 15,-35 18 16,-18-1-15,-17 1 0,17-36-1,18-17 1,-17-18 0,34 0-1,19 0 1,34 17-1,18 19 1,-52-1 0,-19 35-1,-70 19 1,-35-36 0,-18 17 15,71-52-31,-18-1 15,0-34 1,36-36 0,17 35-16</inkml:trace>
  <inkml:trace contextRef="#ctx0" brushRef="#br0" timeOffset="34721.68">15734 12735 0,'0'0'0,"0"-17"31,-18 17 94,1 0-109,-1 0 46,36 0-15,-18 17-31,17 1 0,-17 0-16,0-1 15,18 1-15,0 17 16,17 53-1,18 1 1,-18 34 0,0-35-1,-17 71 1,17 0 0,-17-18-1,17-53 1,-17 18-1,17 17 17,18 1-17,-18-18 1,-17-36 0,-1 54-1,1-1 1,-18 18-1,18-70 1,-18-36-16,17 36 16,1-1-1,0-17 1,-1 0 0,1 0-1,0-35 16,-18-1-31,17 1 0,1 17 32,-18 0-17,18 36 1,-18-36 0,17 0-1,-17-52 16,0-1-31,0 1 16,0-19 0,-17 19-1</inkml:trace>
  <inkml:trace contextRef="#ctx0" brushRef="#br0" timeOffset="36400.94">16140 15064 0,'17'-18'31,"1"18"0,-18-18-15,17 18-1,1 0 48,0 0-16,-1 0 0,1 0-16,-18 18-16,18-18-15,-1 0 32,-17 18-32,18-1 15,-18 1 1,18-18-16,-18 18 16,17 34-1,1-16 1,0 17 15,-1-36-15,1 19-1,-1-19 1,-17-34 31,0-1-16,0 0-31,0 1 16,0-1-1,0 0 1,0 1 0,18-1-1,0 0 1,-18 1-1,17-1 1,1-35 0,0 0-1,-1 18 1,1 35 0,-18-18-1,18 1 1,-1-1-1,1 18 1,-18-18 0,17 1-1,-17 34 95,0 1-79,-17 0 0,-1-18-15</inkml:trace>
  <inkml:trace contextRef="#ctx0" brushRef="#br0" timeOffset="39226.94">14887 16069 0,'18'0'47,"-18"-18"-16,-18 18-15,18-17-16,-17 17 15,-1-18 1,0-17 0,-17 0-1,0-36 1,-1 18 0,1 0-1,35 36-15,-35-36 16,-18-53-1,0 0 1,-17 0 0,17 53-1,-18-35 1,1 17 15,17 19-15,0-37-1,0 19 1,0-18 0,-18-18-1,1 18 1,34 17 0,1 36-16,0-36 15,-18-17 1,0 0-1,18 35 1,-1 18 0,1-18-1,0 17 1,0 1 15,-1-18-15,19 18-1,-19-18 1,-16 18 0,16-18-1,19 0 1,-36 0 0,35 18-1,-17-1 1,17 1-1,18 17 1,-53-34 15,36 16-31,-19 19 32,36-19-17,-35 1 1,17 0-1,1 0 1,-1-1 0,1 36-1,17-17 17,0 34 14,0 1-30,0 0 15,17-18-31</inkml:trace>
  <inkml:trace contextRef="#ctx0" brushRef="#br0" timeOffset="40277.08">13141 13264 0,'0'0'0,"18"0"16,-1 0 0,-17-17-1,0 34 32,18 1-31,0 0-1,-1 52 1,18-17 0,-17 0-1,0-18 1,-18-17-16,0 17 16,0 1-1,0-19 16,-18-17-15,18-17 0,-35 17-1,0 0 17,17 17-17,0-17-15,1 18 16,-1-18-1,18 17 1,0-34 62,0-1-62,0 1-1,18-1-15,-18 0 16,0 1 0,0-19-16,0 1 15,17 17 17,-17 1-32,0-1 15,0 1 1,0-1 15,18 0-15,-18 1-1,18 34 48,-1 1-32,1-18-31,-1 18 16,36-1-16,-17-17 15,-19 18 1,19-1 0,16 19-1,-52-19-15</inkml:trace>
  <inkml:trace contextRef="#ctx0" brushRef="#br0" timeOffset="177800.77">28610 8061 0,'0'-18'16,"0"1"-16,0-36 16,18 0-1,0 18 1,-18 17-1,0 36 32,0-1-47,0 36 32,17 18-17,-17-54-15,18 72 16,-1 69-1,19 72 1,-1 17 0,-17-89-1,17 19 1,0-36 0,-35-71-1,-17-34 1,17-19-16</inkml:trace>
  <inkml:trace contextRef="#ctx0" brushRef="#br0" timeOffset="178785.59">28557 7620 0,'0'0'0,"0"-18"16,53 1-1,35-19 1,1 1-1,87 0 1,36-36 0,88 1-1,70-18 1,-123 35 0,-124 35-16,89 0 15,17-17 1,-105 17-1,-89 1 1,-17 17 15,-18 17 1,17-17-17,1 18 1,0 35-1,-1 35 1,19 53 0,-19-35-1,-17-35-15,18 70 16,17 88 0,18 36-1,18 35 1,-18-124-1,17 71 1,-17-88 0,-71-53 15,-87-54-15,-142-16-1,17-19 1,-228 19-1,-19 34 1,178 1 0,-72 35-1,124-1 1,106-52 0,71-17-1,52-19 1</inkml:trace>
  <inkml:trace contextRef="#ctx0" brushRef="#br0" timeOffset="179702.95">28593 8273 0,'0'-18'31,"17"18"-31,1 0 15,52-35 1,36-1 0,124-16-1,69-37 1,90 1 0,16 18-1,-175 17 1,16 0-1,-122 35 17,-71 0-17,-35 18 17,34 18-17,19-18 1,-18 0-1,-35 0 1,-1-18-16</inkml:trace>
  <inkml:trace contextRef="#ctx0" brushRef="#br0" timeOffset="180370.64">28540 8943 0,'0'-18'16,"0"1"0,17 17-1,-17-18-15,53 0 16,53-17-1,106-35 1,70-1 0,-35 0-1,159-17 1,-36 18 0,-70 34-1,-88-17 1,-89 36-1,18-18 17,-53-1-17,-52 19 1,-54 17-16</inkml:trace>
  <inkml:trace contextRef="#ctx0" brushRef="#br0" timeOffset="181055.81">29298 7444 0,'0'0'15,"0"-53"-15,0 35 32,0 36-17,0-1 1,18 36 0,17 71-1,0-18 1,-17-36-16,17 89 15,54 88 1,-1 53 0,35-18-1,-35-106 1,18 18 0,-35-53-1,-18-52 1,-53-54-1</inkml:trace>
  <inkml:trace contextRef="#ctx0" brushRef="#br0" timeOffset="182289.46">28716 7020 0,'0'0'0,"0"18"0,18 17 16,17 18 0,-17-18-1,-1-17 1,1-18 0,0-18-1,-1-35 1,1-17-1,-1 35 1,1-36 0,0 1-1,-1 70 1,-17 52 0,0 1-1,0 53 1,36 0-1,-1-35 1,0-71 0,-17-18-1,0-53 1,-1 1 0,1 35-1,-18 52 32,0 1-31,17 17-1,-17 0 1,18-17 0,-18 0-1,0-54 1,18-34-1,-1-1 1,1 36-16,0 0 16,-18-1-1,17 36 1,1 53 0,-18 36 15,18-37-31</inkml:trace>
  <inkml:trace contextRef="#ctx0" brushRef="#br0" timeOffset="182456.63">29087 7250 0,'0'0'15,"-18"0"-15,0-53 16,36 17-1,-18 19-15,53-19 16,0 1 0</inkml:trace>
  <inkml:trace contextRef="#ctx0" brushRef="#br0" timeOffset="183474.04">29933 6826 0,'0'0'0,"18"-17"16,17-1 0,-17-17-1,-18 52 16,0 19-15,17 52 0,-17-18-1,18-34-15,0 17 16,-1-1 0,19-34-1,-36-36 16,0-17-15,-18-53 0,-35-18-1,0 0 1,18 53 0,17 36-1,18-1 1,53 18-1,18 18 1,-18-1 0,-36-17-16,36 36 15,0 17 1,-35 0 0,-89-1 15,36-34-16,-18 0 1,35-36 0,71-52-1,0 17 1,71-53 0,-54 18-1,-35 70 1,-17 36-1,-18 35 1,0-36-16,-18 36 16,18 35-1,0-17 1,0-18 15,18-18-15,0-53-1,-18-35 1,0-35 0,-18-35-1,18 88 1,0-1 0,0 54-1,35 35 1,1 0-1,34 17 1,-17-17 0,-35-18-1</inkml:trace>
  <inkml:trace contextRef="#ctx0" brushRef="#br0" timeOffset="183624.76">30392 6950 0,'0'0'0,"-18"0"16,1-18 0,34 0-1,36-17 1,18 18 0</inkml:trace>
  <inkml:trace contextRef="#ctx0" brushRef="#br0" timeOffset="186109.92">29087 7003 0,'0'-18'0,"-18"18"15,18-18 1,0 1 15,-18 17 16,18 17-31,0 19-1,0 17 1,0 17 0,0-52-1,18 52 1,0 18 0,-1-17-1,1-53 1,-18-36 15,0-53-15,-18 19-1,18-1-15,-17-18 16,-1-35 0,18 36-1,-18 34 1,18 19-1,18 17-15,0-18 16,17 18 0,18 18 15,-36 17-15,1 0-1,-36 18 1,-35 0-1,18-18 1,18-35 0,-1 0-1</inkml:trace>
  <inkml:trace contextRef="#ctx0" brushRef="#br0" timeOffset="186811.4">29210 6897 0,'0'0'0,"18"-18"15,-1 1 1,-17-1-1,0 36 17,18-1-17,-18 18 1,18 18 0,-18-35-16,0 17 15,17 18 1,-17-18-1,0-17 1,-17-36 31,17 1-31,-36-54-1,19 18 1,17 36-1,0-1-15,17 36 32,19-1-17,-1 36 1,0-17 0,-17-19-16,17 1 15,18 17 1,-18-35-1,-35-18 1,0-34 15,-17-37-15,-1 1 0,0 35-1,1 53 1,-1 18-1,18 0-15</inkml:trace>
  <inkml:trace contextRef="#ctx0" brushRef="#br0" timeOffset="188463.01">30445 6703 0,'0'-18'0,"-18"18"15,18-17 1,-18-1 0,1 18-1,17 18 1,0 17-1,0 0 1,0 0-16,0 18 16,17 18-1,1-1 1,0-34 0,-18-19-16,17 19 15,1-19 1,-18-34-1,-18-1 17,1-35-17,-1 35-15,0-35 16,-17-17 0,18-1-1,17 18 1,17 36-1,1-18 1,35 17 0,17 18-1,-34 18 1,-19 34 0,-52 1-1,0 0 1,-36 0 15,53-35-15,1-18-16</inkml:trace>
  <inkml:trace contextRef="#ctx0" brushRef="#br0" timeOffset="189113.53">30656 6615 0,'0'0'0,"36"-36"16,-19 19-1,-17-1 1,0 36-1,18 17 17,-18 36-17,18 17 1,-1-53 0,19 36-1,-36-54 1,0 1-1,-18-36 1,0 1 0,-17-54-1,0-17 1,17 35 0,18 35-1,18 18 1,-1 36 15,36-1-15,35 35-1,-35-34 1,36-1 0,-19-35-1,-35-35 1,-35-18-1,0 17-15,-35-16 16,-18-19 0,0 71-1,18 18-15</inkml:trace>
  <inkml:trace contextRef="#ctx0" brushRef="#br0" timeOffset="190281.53">28169 11430 0,'0'-18'15,"0"1"1,0-1-16,0 0 16,0 1-1,18-1 1,-18 1 0,35-19-1,1 19 1,-1 17 15,-18 0-31,19 17 16,34 1-1,-17 0 1,-18-1 0,-35 1-1,0-1-15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09:53:21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12488 11271 0,'0'0'0,"-17"0"15,-1 0 1,0 18-16,18 0 31,18-18 16,0 0-47,17 0 16,71 0-1,17-18 1,-70 18-16,88 0 16,71-18-1,-36 1 1,-35-1 0,-70 18-1,0-18 1,-1 1-1,-17 17 17,-18-18-17,18 18 1,-35 0 0,0 0 15,-36 0 0</inkml:trace>
  <inkml:trace contextRef="#ctx0" brushRef="#br0" timeOffset="4190.91">23636 14111 0,'-18'0'0,"1"0"15,17-18 48,17 18-48,-17-17 1,0-1 0,0 1-1,0-1-15,0-17 16,18-1 0,-18-34-1,0-1 1,18 36-1,-18-53 1,0-71 0,0-35-1,-18 35 1,0 71 0,-17-35-1,18 17 1,-1 0-1,18 0 1,0 36 0,-18-19-1,18 1 1,-17 18 0,-1 17-1,18-18 1,-18 18 15,18 0-15,0 18-1,0 17 1,0 1 0,0-1-1,0 36 48,0-1-32,0 1-15,-17 0-16,17 17 15,-18 35 16,-17 36-15,0-35 0,35-36-16,-36 36 15,19-1 1,-1-34 0,18-54 15,18 0-16,-1-52 1,1-36 0,0 35-1,-1 36-15,1-53 32,-1 17-17,1 1-15,0 34 31,-1 19-15,1-1 0,0 18-1,17 35 1,0 1 0,-17 17-1,17 17 1,18 1-1,0-18 1,-53-36 0,35 1-16,-17-18 15,-1 18 1,-34-18 62,-1 0-78,18 17 16,-70-17-1,34 0 1,1 18-16,-18-18 16,-17 35-1,-1 0 1,18-17-1,18 0 1,17-1 0,36-34 93,0 17-93,-18-18-1,17 18 1,1-18 0,-1 1 15,1 17 0,-18-18-31,18 18 16,-1-18-1,-17 1 32,0-1-16,-17 18 1,17 18-17,-18-18 1,18 17 0,0-34 30,0-1-30,18 18-16,-18-35 16,17 0-1,-17-1 1,0 19 0,0-1 15,0 0-16,18 18 1,0 0 78,-18-17-63,0-1-15,17 18 15,1 0 0,-18 18-15,18-1-1,-1 19 1,-17-1 0,18-35-1,-1 0 1,1-18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09:54:15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5962 8396 0,'-18'0'0,"-17"18"16,0-1-1,-1-17 1,19 18-1,34-18 1,19 0 0,17-18-1,-36 18 1,36 0 0,53-17-1,0 17 1,35 0-1,-35 0 1,70 0 0,-17 0-1,0-18 1,-18 18 0,-35 0-1,70 0 1,-17 0-1,0 0 1,-54 0 0,37 0 15,-19 0-15,-35-18-1,-17 18 1,-36 0-1,18-17 1,0 17 0,0 0-1,0 0 1,-36-18-16,36 18 16,0 0-1,-18 0 1,-17 0-1,0-17 17,-1 17-17</inkml:trace>
  <inkml:trace contextRef="#ctx0" brushRef="#br0" timeOffset="1805.49">10654 8361 0,'-18'0'31,"18"17"0,-17-17-15,34 0 31,1 0-32,0 0 1,-1 0-1,1 0-15,17 0 16,53 0 0,-35 0-1,35-17 1,1 17 0,-1 0-1,0 0 1,0 0 15,-17 0-15,35 0-1,-1 0 1,-16 0 0,-36 0-1,35-18 1,-18 18-1,18-17 1,-17 17 0,-18 0-1,17 0 1,-34 0 0,-19 0-1,1 0 1,0 0-1,35 0 1,-1 0 15,1 0-15,18 0 0,0 0-1,-19 0 1,1 0-1,0 0 1,53-18 0,18 18-1,-36 0 1,0 0 0,-17 0-1,17 0 1,53 0-1,0 0 17,-35 0-17,35 18 1,-18-18 0,1 0-1,-1 0 1,-52 0-1,52 0 1,1 0 0,-18 0-1,-36 0 1,18 0 0,-35 0-1,-17 0 1,-19 0-1,1 0 17,-36 0 30,1 0-62,-19 0 16</inkml:trace>
  <inkml:trace contextRef="#ctx0" brushRef="#br0" timeOffset="38909.68">5803 11624 0,'0'-18'0,"0"1"0,18-1 16,-1 18-1,1 0-15,-18-18 16,18 18 0,-1 0 62,1 0-47,0 18-15,-1-18-16,36 0 15,71 0 1,34 0 0,19 0-1,-71 0 1,88-18-1,0 18 1,0-17 15,-53 17-15,-71 0-16,36 0 16,71 0-1,-36-18 1,-35 18-1,-36 0 1,-35 0-16,1 0 16,34 0-1,-17 0 1,-18 0 0,-17 0-16,0 0 15,17 0 1,0 0-1,-52 0 64,17-17-64</inkml:trace>
  <inkml:trace contextRef="#ctx0" brushRef="#br0" timeOffset="48041.55">3916 12682 0,'0'18'47,"17"-18"-32,1 0 17,0 0-17,-1 0 1,1 0-16,17 0 15,18 0 1,18 18 0,-1-18-1,-17 17 17,35-17-17,1 0 1,-1 18-1,-18-18 1,19 0 0,-1 0-1,-18 0 1,1 0 0,-18-18-1,17 18 1,-34 0-1,34 0 1,-17 0 0,0-17-1,0 17 17,18-18-17,-1 0 1,1 18-1,17-35 1,18 17 0,35 18-1,-18-17 1,-70 17 0,18 0-1,-18 0 1,-18 0-1,0 0 1,0 0 0,18-18 15,-17 18-15,-1 0-1,0 0 1,0 18-1,18-18 1,18 0 0,-18 0-1,-18 0-15,18 0 16,35 0 0,-17 0-1,-1 0 1,-34 0-1,-19 0 1,19 0 0,-19 0 15,18 0-15,1 0-1,-1 0 1,18 0-1,0 0 1,-18 0 0,18 0-1,-18 0 1,1 17 0,-1-17-1,-17 0 1,17 18-1,-18-18 1,19 0 15,-1 0-15,-17 0 0,-1 0-1,1 0 1,0 0-1,-1 0 17,-34 0-1,-1 0-15</inkml:trace>
  <inkml:trace contextRef="#ctx0" brushRef="#br0" timeOffset="67950.11">3545 13864 0,'0'18'0,"-17"-18"16,-1 17 0,0-17 15,36 0 0,0 0-15,17 0 15,18 0-15,0 0-1,-18 0-15,18 0 16,35-17-1,0 17 1,-35 0 0,-35-18-1,0 18 1,-36 0 31</inkml:trace>
  <inkml:trace contextRef="#ctx0" brushRef="#br0" timeOffset="68350.66">3881 13776 0,'-36'0'32,"19"0"-32,-1 18 15,0-1 1,36-17 15,0 0-15,-1 0-16,54 0 15,17 0 1,-35 18 15,-35-18-31,17 0 16,0 18 0,-35-1-1,-35 18 1,-18 1-1,0-1 1,35-35-16</inkml:trace>
  <inkml:trace contextRef="#ctx0" brushRef="#br0" timeOffset="79295.59">12859 13194 0,'17'0'15,"-34"0"63,-1 0-78,0 0 32,1 0-1,34 0-15,1-18-1,0 1 1,-1-1-16,72-17 31,-36 17-15,-18 0-16,53 1 15,35-18 1,1-1 0,-54 19-1,-17-1 1,-35 18-1,0 0 1,-18 18 31</inkml:trace>
  <inkml:trace contextRef="#ctx0" brushRef="#br0" timeOffset="79847.84">13317 12771 0,'0'0'0,"-17"0"0,-19-18 15,1 18 1,0 0 0,35 18 30,18-18-30,-1 17 0,54 1-1,17-18 1,-18 0 0,19 0-1,-36 0 1,-18 0-1,-35 17 17,17-17-32,-17 36 15,-17-1 1,-18 18 15,17-18-15,0-17-16,-17 17 15,17-17-15,1 17 16,-1-35-16</inkml:trace>
  <inkml:trace contextRef="#ctx0" brushRef="#br0" timeOffset="96324.19">13388 12771 0,'-18'0'31,"18"-18"32,18 18-1,-18 18-46,18-18 0,-18 17-1,0 1-15,17-18 16,-17 17 0,0 1-16,0 0 15,18 17 1,-1 0-1,1-17 1,-18 0 0,18-1-1,-1-17 1,-17 18 0,18-18-1,-18 18 48,0-36-16,0 0-32,-18 18-15,18-17 16,0-1-1,0 0-15,0 1 16,0-1 0,0 0-1,0 1 1,18 34 46,0-17-46,-18 18 0,17-18-1,-17 18 1,18-18 0,-18-18 15,-18 18-16,18-18 1,-17 18 0,-1 0 31</inkml:trace>
  <inkml:trace contextRef="#ctx0" brushRef="#br0" timeOffset="-48769.68">2875 16704 0,'-17'0'15,"-19"18"1,19-1 0,-1-17-1,0 18 1,1-18 15,34 0 32,1 0-48,0 0 1,-1 0-16,19 0 16,69 0-1,-34 0 1,-18-18-1,35 1 1,35-1 0,-87 18-16,17 0 15,0-18 1,-18 18 0,-18 0-1,1 18 1,-18 0-1</inkml:trace>
  <inkml:trace contextRef="#ctx0" brushRef="#br0" timeOffset="-48084.55">3122 16528 0,'0'0'0,"-18"0"31,36 0 48,0 0-48,-1 17-31,1-17 15,35 0 1,53 18 0,-36-18-1,-34 18-15,34-1 16,1 1 0,-18-1-1,-36 1 16,1 0-15,-18-1 0,-18 36-1,-17 0 1,-53 35 0,52-70-16</inkml:trace>
  <inkml:trace contextRef="#ctx0" brushRef="#br0" timeOffset="-45148.99">2628 15610 0,'0'0'16,"0"18"46,18 0-31,-1-18-15,1 0-16,0 17 16,52-17-1,19 0 1,-54 0-16,71 0 15,35-17 1,-35 17 0,-54-18-1,-16 18 17,-19 18-17,19-18 1,-1 0-1,-35-18 1,18 18-16</inkml:trace>
  <inkml:trace contextRef="#ctx0" brushRef="#br0" timeOffset="-44715.38">3210 15434 0,'0'0'0,"-17"-18"0,-1 18 0,-17-17 16,17 17 15,0 0-16,36 0 1,0 17 0,52 1-1,1-18 1,35 18 0,-1-1-1,-34-17 1,-36 18-1,-35 0-15,0-1 16,-53 54 0,-35 17-1,0 0 1,17-17 0</inkml:trace>
  <inkml:trace contextRef="#ctx0" brushRef="#br0" timeOffset="177555.67">1499 10742 0,'0'0'0,"0"-18"16,-17 18-1,17-17 1,141 17 15,-18 0-15,54-18 0,-89 1-16,88-1 15,54-17 1,-72 17-1,-87 0 1,-36 18 0,-53 0 46,18 18-62</inkml:trace>
  <inkml:trace contextRef="#ctx0" brushRef="#br0" timeOffset="178822.72">2099 10689 0,'0'0'0,"0"-17"15,-18-1-15,18 0 16,0 36 15,-17 70-15,17 53-1,17 71 1,1 17 0,0-52-1,-18 105 1,-18 53 0,0-18-1,18-105 1,0-124-16,36 106 15,17 89 1,-1 16 0,-16-34-1,-19-106 17,19 52-17,17 54 1,-18-124-1,0-17 1,-17-54-16,-1 36 16,1 35-1,-53-17 1,17-19 0,18-34-1,18-1 1,-1 19-1,1-19 1,-18 54 0,0-36-1,-35 71 17,17-18-17,18 0 1,0-71-1,18 36 1,-18 0 0,0 18-1,0-36 1,0-18 0,17 36-1,1-35 1,0-18-1,-1-18 1,-17 0-16,0 0 16,0 36-1,0 0 17,0-36-17,18-18 1,0-17 15,-18 18 0,17-18-15,1 0 0,-18 18-1,35-1 1,0-17-1,-17 18-15,17 0 16,36 17 0,0-17 15,17 17-15,-35-35-1,17 0 1,-35-35-16</inkml:trace>
  <inkml:trace contextRef="#ctx0" brushRef="#br0" timeOffset="179406.76">3016 17127 0,'0'0'0,"-17"0"16,-1 18 0,0 0 15,36-18 0,0 0-15,-1 0-1,1 0 1,0 17-16,17-17 16,35 36-1,19 16 17,16-16-17,-34-1 1,-53-17-16,17 17 15,-18 18 1,-69 0 0,-19 0-1,0-18 1,36-17-16</inkml:trace>
  <inkml:trace contextRef="#ctx0" brushRef="#br0" timeOffset="181008.97">2663 10513 0,'0'0'0,"0"17"0,-17-17 16,-1 53-16,-17-17 15,17-1 1,-17 71 0,-36 52-1,36-87-15</inkml:trace>
  <inkml:trace contextRef="#ctx0" brushRef="#br0" timeOffset="184612.86">2822 10495 0,'0'0'0,"-17"0"0,-1 0 16,-53 18-1,-34-18 1,34 17-1,36-17-15,-18 18 16,18-18 0,17 0-1,0-18 1,18 1 31,-17 17-32,17-18 1,0 1 0,0-1-1,0-17 1,0 17 0,-18 0-1,0 18 48,18 18-63,0 0 31,0-1-15,18-17-1,-18 18 1,35 17-1,1-17 1,-36-1-16,52 1 16,1 0-1,18-1 1,-36 1 0,-17 0-1,17-18 1,-17 17-1,-18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10:07:49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25859 7461 0,'-18'0'31,"0"0"-31,1 0 31,-1 0-15,18 18 0,-18-18-1,1 0 16,34 0-15,1 0 0,17 0-1,18-18 1,35 1 0,36 17-1,-1-18 1,-70 18-1,-35 0-15,0 0 16,-36 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10:09:11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21943 2064 0,'0'0'0,"0"-18"0,-18-17 16,18 0 0,-17 17-16,17 0 15,0 1 1,0-1 0,-18 18-1,18 18 32,0-1-31,0 1-1,0 0 1,0 17 0,0 18-1,0 17 1,18 18-1,-1 1 1,1 87 0,-1 18-1,19-17 1,-19-72 0,-17-52-16,36 18 15,-19 17 16,19-17-15,-36-54 0,0 1-1,0-1-15</inkml:trace>
  <inkml:trace contextRef="#ctx0" brushRef="#br0" timeOffset="1150.4">21908 1834 0,'0'0'0,"0"-17"0,-18 17 15,0-18 1,36 1 31,0 17-47,-1 0 15,36-18 1,71 0 0,52-17-1,18 0 1,-35-1 0,52 1-1,-70 18 1,-70-1-1,-53 18 1,-1 0 15,-17 18 1,18-1-17,-18 36 1,0 18 15,0 34-15,0-16-1,0-54-15,0 71 16,18 52 0,35 37-1,17-1 1,18 17-1,-35-105 1,-18-53-16,18 53 16,0 0-1,-17-36 1,-19-35 0,-17-17-1,-17-18 16,-19 0-15,-34 18 0,-1-18-1,-70 17 1,-71 1 0,-35 17-1,71 1 1,105-36-16,-52 35 15,0-18 1,70 1 0,35-18-1</inkml:trace>
  <inkml:trace contextRef="#ctx0" brushRef="#br0" timeOffset="2469.51">24342 2505 0,'0'0'0,"0"-18"16,17 18-1,1-18 1,-18 36 15,0 0-15,18 17-1,-1 36 1,-17-19-16,36 54 16,-1 88-1,0 36 1,18-1 15,0-88-15,-35-70-16,17 52 15,0 18 1,-17-106-16</inkml:trace>
  <inkml:trace contextRef="#ctx0" brushRef="#br0" timeOffset="3320.12">24359 2399 0,'0'0'16,"-17"-18"0,-1 18-1,18-17 1,18-1 0,52-17-1,18-1 1,106-34-1,53-18 1,0 17 0,-106 36-1,-88 35-15,36-18 16,-19 1 15,-35 17-15,-17 35-1,17-35 1,1 53 0,-19 0-1,1 35 1,0 71 0,-1-1-1,36 107 1,35 17-1,18-17 1,-53-107 0,-18-87-16,18 53 15,18 34 1,-18-70 15,-36-52-15,-34-36-1,-72 0 1,-87-18 0,-71 0-1,35 18 1,-70 18 0,71 17-1,87 1 1,89-36-16</inkml:trace>
  <inkml:trace contextRef="#ctx0" brushRef="#br0" timeOffset="4606.04">23495 670 0,'0'0'0,"0"-17"16,0-19 0,-18 19-1,1 17 1,-1 17 0,-17 54-1,0 35 1,17-36-1,0 1 1,18-18 0,0-18 15,18-53 0,0-52-15,-1-36-1,1-17 1,-1 52 0,-17 53-16,18-17 15,0 35 1,17 53 0,18 18-1,0 17 1,0-18-1,0 1 1,-18-36 0</inkml:trace>
  <inkml:trace contextRef="#ctx0" brushRef="#br0" timeOffset="4788.56">23442 882 0,'-18'0'0,"18"-18"31,36 1-15,-1-1 0,-17 0-16,52 1 15</inkml:trace>
  <inkml:trace contextRef="#ctx0" brushRef="#br0" timeOffset="5476.18">24483 2752 0,'0'0'16,"0"17"-16</inkml:trace>
  <inkml:trace contextRef="#ctx0" brushRef="#br0" timeOffset="5773.09">24500 2769 0,'18'0'32,"-36"0"-32,54-17 15,-19 17-15,19-18 16,52-17-1,71-18 1,87-35 15,-87 52-15,88-17 0,-106 18-1,-70 18 1,-53 17-1,17 0 1,18 0 0,17 0-1,-17 0 1,-35 0-16</inkml:trace>
  <inkml:trace contextRef="#ctx0" brushRef="#br0" timeOffset="6356.53">24448 3246 0,'0'0'0,"17"0"16,1 0 0,17-18-1,0 18-15,54-18 16,105-35-1,52 0 1,37 1 0,-107 16-1,71 1 1,-106 35 0,-70 0-1,-54 0 1,-34 0 31</inkml:trace>
  <inkml:trace contextRef="#ctx0" brushRef="#br0" timeOffset="7592.44">24765 2858 0,'18'0'46,"-18"17"1,17-17-47,-17 18 16,0 17 0,0-17-16,18 17 15,-18 36 1,0-36 15,0-18-31</inkml:trace>
  <inkml:trace contextRef="#ctx0" brushRef="#br0" timeOffset="8075.17">24994 2840 0,'0'0'0,"18"-18"0,0 1 16,-18-19 0,17 36-1,-34 18 32,17 0-31,0 17-1,0 18 1,0 0 0,0-36-1,17 1 1,18-18-1,18-35 1,-35-18 0,-18 35-16,18-35 15,-18 0 1,-36 36 0,1 17-1,17 17 16,-17 19-31</inkml:trace>
  <inkml:trace contextRef="#ctx0" brushRef="#br0" timeOffset="8492.79">25241 2805 0,'0'0'0,"18"-18"16,0 0 0,-18 1 31,-18 17-47,18 17 0,-18 1 15,1 17 1,17 18 15,0 0-15,17-35-1,1-1 1,0-17 0,17-35-1,-18-18 1,-17 18-1,0 0 1,-17 35 0</inkml:trace>
  <inkml:trace contextRef="#ctx0" brushRef="#br0" timeOffset="8877.32">25471 2752 0,'0'0'0,"17"-18"15,1-17 1,-1 17 0,-34 53 30,-1-35-46,18 53 16,-17 0 0,17-17-1,35-1 1,18-18 0,-18-34-1,-17-18 16,-1 17-31,-17-35 16,0-18 0,-53 54-1,-17 17 1</inkml:trace>
  <inkml:trace contextRef="#ctx0" brushRef="#br0" timeOffset="9810.7">28892 2381 0,'18'-17'15,"-18"-1"1,0 0 0,18 18-1,-18-17 1,0 34 0,0 1-1,0 17 1,17 71-1,1 70 1,17-34 0,-35-72-16,36 71 15,17 53 1,-1-53 0,1-52 15,-53-54-31</inkml:trace>
  <inkml:trace contextRef="#ctx0" brushRef="#br0" timeOffset="10645.05">28875 2222 0,'0'0'0,"-35"-35"0,17 18 16,0-1-1,1 0 1,17-17-1,35 0 1,53-1 0,0 19-1,71-18 1,17-18 0,1 17-1,-36 19 1,-70 17-1,-54 0 1,18 0 0,1 35 15,34 18-15,-34-18-1,34 53 1,-35 36-1,18 88 1,0-54 0,18 125-1,17-37 1,0-52 0,-53-88-1,18 0 1,-17-71-1,-36-17 1,-18-18 0,-53 0-1,-87 0 1,-125 0 15,-34 35-15,123 1-1,106-19-15,-36 19 16,1 16 0,70-16-1,35-19 1</inkml:trace>
  <inkml:trace contextRef="#ctx0" brushRef="#br0" timeOffset="11428.44">31362 2681 0,'-35'-88'31,"35"70"-15,0 1-1,0 34 17,0 19-17,0-19 1,17 54 0,19 88-1,16 17 1,19 36-1,-18-71 1,-35-71-16,17 89 16,0 70-1,0-52 1,1-89 0,-36-70-16,17-1 15,1-17-15</inkml:trace>
  <inkml:trace contextRef="#ctx0" brushRef="#br0" timeOffset="12263.6">31432 2399 0,'0'0'0,"0"-18"15,18 1 1,0-1-1,-1 0 1,54 1 0,52-19-1,71 1 17,-35 0-17,-88 17-15,70 1 16,18-1-1,-89 18 1,-35 0 0,-17 18 15,-18-1-31,18 1 16,-1 52-1,-17 36 1,18 0-1,0 106 1,-1 35 0,19 17 15,-1-87-15,35 87-1,19-17 1,-19-53-1,-35-70 1,-17-89 0,-36-17-1,-87-18 1,34-18 0,-123-17-1,35 17 1,-123 0-1,35 18 1,88 18 0,71 0 15,18-1-31</inkml:trace>
  <inkml:trace contextRef="#ctx0" brushRef="#br0" timeOffset="13030.22">31380 2946 0,'17'0'46,"1"0"-30,-1 0 0,1-18-16,53 0 15,105-34 1,89-1 0,17 17-1,-106 1 1,18 17-1,-106 1 1,-105 17 31,17 17-31</inkml:trace>
  <inkml:trace contextRef="#ctx0" brushRef="#br0" timeOffset="13614.97">31397 3387 0,'0'0'0,"35"0"15,18 0 1,18 0-1,-18 0-15,35 0 16,124-18 15,52-17-15,36 17 0,-123 0-1,105 18 1,-194 0-1,-53 0 1,-52 0 0,-19 0-1</inkml:trace>
  <inkml:trace contextRef="#ctx0" brushRef="#br0" timeOffset="14115.31">31803 3052 0,'0'0'0,"18"0"0,-1 0 47,-17 17-15,0 1-17,0 52 1,18-34-1,-18-1-15,0 0 16,-18 0 0</inkml:trace>
  <inkml:trace contextRef="#ctx0" brushRef="#br0" timeOffset="14615.31">32032 3052 0,'0'0'0,"18"-18"16,17 0-1,-35 1 1,-17 17 15,-1 17-15,0 1-1,18 0-15,-17 17 16,-1 0 0,0 0-1,36 1 1,17-19-1,18-17 17,0-17-17,-18-19 1,-17-34 0,-18 35-1,-18-1 1,-35 36-1,1 0 1,16 18 0,19-18-16</inkml:trace>
  <inkml:trace contextRef="#ctx0" brushRef="#br0" timeOffset="15099.34">32244 3034 0,'0'0'0,"18"0"16,-1-18-1,1 18 1,-18 18 31,0 0-32,-18-18-15,18 52 16,0 1 0,0-17-1,18-19 1,-1 1-1,19 17 1,17-35 0,-18-35-1,-17 0 1,-18-18 0,0 17-1,-36 1 1,19 35-1,-36 0 1,17 18 0</inkml:trace>
  <inkml:trace contextRef="#ctx0" brushRef="#br0" timeOffset="15567.41">32526 3069 0,'0'0'0,"18"-17"31,-36 34 16,18 1-32,-18-18-15,1 35 16,-1 0 0,18 1-1,18-19 1,-1 1 15,19-18-15,-19-35-1,-17-18 1,-17 17 0,-1 19-16,-17-18 15,-36 35 1,54 0-16</inkml:trace>
  <inkml:trace contextRef="#ctx0" brushRef="#br0" timeOffset="16684.54">31062 988 0,'0'-18'16,"-18"0"0,18 1-1,0-1 1,0 36 31,0-1-47,0 19 15,0 17 1,0-36-16,0 54 16,18 17-1,0-35 1,-18-18 0,0-17-1</inkml:trace>
  <inkml:trace contextRef="#ctx0" brushRef="#br0" timeOffset="17336.78">31009 935 0,'0'0'16,"0"-18"15,0 1 0,18 17-15,-18-18-1,17 18 1,1-18 0,53-17-1,17 17 1,18 1 0,-71 34-1,-17-17-15,-18 36 16,-18-1-1,-35 18 1,-18 0 0,36-36-1,-18 19 1,36-19 0,34-17 30,1 0-30,52 18 0,19 17-1,-19 18 1,-35 0 0,-52 0-1,-54 18 1,-52-36-1,35-18 1,35-17-16</inkml:trace>
  <inkml:trace contextRef="#ctx0" brushRef="#br0" timeOffset="22424.39">21784 2328 0,'-18'0'31,"18"18"-31,18-18 16,0 18 0,17-18-1,53 0 1,36-18-1,-1 0 1,-52 1-16,87-19 16,107-17-1,-18 1 1,-71 16 0,-123 36-1,-17 0 1,-19 0-1,18 0 17,-17 0-17,0 0 1,-36 18 15</inkml:trace>
  <inkml:trace contextRef="#ctx0" brushRef="#br0" timeOffset="23008.27">22049 2822 0,'0'0'0,"-18"18"16,0 0-1,1-18 32,34 0-31,54-18 15,-1-17-15,-17 17-16,88-17 15,106-36 1,53 18 0,-35 0-1,-142 36 1,-34 17-1,-72 0 1,-17 17 0,-17 19-1,-19-19 1</inkml:trace>
  <inkml:trace contextRef="#ctx0" brushRef="#br0" timeOffset="25911.82">19844 2099 0,'0'0'0,"-18"-18"0,18 1 15,-18-19 1,-17 1 0,18 18-1,-1 17-15,18-18 31,18 36 1,-1-1-17,18-17-15,-17 18 16,53 17 0,70 36-1,-35-1 1,-1 1-1,-69-54 1,-1 19 0,-53-54 15,1 18-15,-1-18-16,0 18 0</inkml:trace>
  <inkml:trace contextRef="#ctx0" brushRef="#br0" timeOffset="26479.38">20126 2064 0,'0'0'0,"0"-36"15,0-16 1,0-1 0,0 35-1,-18 18 63,18 18-62,0-1-16,-35 19 16,-18 34-1,-17 36 1,17-36 15,0 19-15,0-1-1,18 0 1,35-53 0,-18-35-16,18 18 15,0 0 1,-18-36 0,18 0 15,-17 1-16,17-19 1,17 19 0</inkml:trace>
  <inkml:trace contextRef="#ctx0" brushRef="#br0" timeOffset="33543.57">27764 1623 0,'0'-18'16,"-18"18"-1,-17-17-15,-1 17 16,19-18 15,-1 18-15,36 0 15,-1 18-31,19-1 16,17 18-1,35 36 1,18 0-1,-18-36 1,-53 0 0,-17-35-16,-1 18 15,-34-36 32,-1 0-47</inkml:trace>
  <inkml:trace contextRef="#ctx0" brushRef="#br0" timeOffset="34076.78">28081 1570 0,'0'0'0,"0"-18"16,0 1-16,18-54 15,17 0 1,-35 36 0,18 35-1,-18 18 16,0-1-15,0 36 0,-18 53-1,18-35 1,-18-18-16,1 35 16,-19 53-1,1-18 1,18-34-1,17 16 1,0-34 0,0-36-1,0-17 1,0-36 15,0 1-15,-18-1-1</inkml:trace>
  <inkml:trace contextRef="#ctx0" brushRef="#br0" timeOffset="62677.21">2805 9260 0,'0'-17'0,"0"-1"16,-36 18-1,19-17 1,-1 17-1,0 0 1,36 0 15,0 0-15,35 0-16,0 0 16,52-18-1,107 0 1,70-35-1,0 18 1,18-18 0,-88 18-1,123 17 1,-88 1 0,-88-1-1,-124 18 1,0 0-1,-52 0 64,17 18-48,-18-18-31</inkml:trace>
  <inkml:trace contextRef="#ctx0" brushRef="#br0" timeOffset="63906.2">8925 9190 0,'-17'0'0,"17"18"31,-18-18-31,0 0 16,18 17 15,18-17 16,0 0-32,-1 0 1,1 0-16,35 0 31,-36 0-31,36 18 16,71-18 0,17 0-1,53 0 1,35 0-1,-88 17 1,-52-17-16,87 18 16,71-18-1,-35 0 1,-107 18 0,1-18-1,-53 0 1,-70 0 46,-1 0-46,0 0 0</inkml:trace>
  <inkml:trace contextRef="#ctx0" brushRef="#br0" timeOffset="68010.17">4410 10636 0,'0'0'0,"-18"0"0,0 0 16,1 0-1,-1 0 1,36 0 31,-1 0-32,19 0 1,34-17 0,36 17-1,18-18 1,-54 18-1,54 0 1,-1-18 0,1 18-1,-54-17 1,-17 17-16,18 0 16,52 0 15,-17 0-16,17 0 1,-34 0 0,34 17-1,0-17 1,-17 0 0,18-17-1,-36 17 1,18 0-1,17 0 1,1-18 0,-1 18-1,-35-18 1,54 18 0,-19 0 15,18-17-16,-53 17 1,36-18 0,-1 18-1,1 0 1,-18 0 0,-36 0-1,54 0 1,-1 0-1,1 0 1,-36 18 0,35-18-1,1 0 1,-1 0 0,18 0 15,-35 0-16,-35 0 1,35 0 0,-36 0-1,-35 0 1,-17-18 0,0 18-1,-1 0 1,1 0-1,-36 0 32</inkml:trace>
  <inkml:trace contextRef="#ctx0" brushRef="#br0" timeOffset="69240.11">11042 10460 0,'-35'0'31,"17"18"0,0-18-15,36 0 62,0 0-62,-1 0-1,1 0-15,52 17 16,1-17-1,-36 0-15,54 0 16,52 0 0,17 0 15,1 0-15,0 0-1,-71 0 1,53-17-1,-17 17 1,-19-18 0,-52 18-1,-35 0-15,17 0 16,-17 0 0</inkml:trace>
  <inkml:trace contextRef="#ctx0" brushRef="#br0" timeOffset="73698.92">6809 12224 0,'17'0'62,"1"0"-46,0 0-16,-1 0 0,36 0 16,88 0-1,-17-18 1,-54 0-1,107 18 1,105-35 0,0 0-1,0 0 1,-105-1 0,70 1-1,-53 17 1,-89 1-1,-52 34 1,-35 1 15,-36-18 1,1 0-1</inkml:trace>
  <inkml:trace contextRef="#ctx0" brushRef="#br0" timeOffset="78360.84">13899 11959 0,'-17'18'15,"17"-1"17,17-17 14,1 0-30,0 0-16,-1 0 16,1 18-1,35-18 1,35 0 0,18 0-1,17 0 1,-52 0-1,52-18 1,-17 1 0,0-1-1,18-17 1,-54 17 0,-35 18-16,18 0 15,18 0 1,-18 0-1,-18 0 1,18 0 0,35 0-1,36 0 1,-18 0 15,-54 0-31,90 0 16,69 0-1,-52 18 1,-36 0 0,-52-18-1,17 0 1,0 0 0,18-18-1,35 0 1,-52 18-1,52 0 1,-18 0 0,1 0-1,-36-17 17,35 17-17,1 0 1,17-18-1,18 0 1,-54 18 0,37 0-1,-19 0 1,-17-17 0,-36 17-1,-34 0-15,34 0 16,36 0-1,17 0 1,1 0 0,-18-18-1,17 18 17,1 0-17,-18-18 1,-1 18-1,-52 0 1,36 0 0,16 0-1,1 0 1,-18 0 0,53-17-1,1 17 1,-37 0-1,1 0 1,-53 17 0,35-17-1,18 0 17,0 0-17,-18 0 1,18 18-1,-18-18 1,-17 0 0,-36 0-1,-17 0 1,-1 0 0,19 0-1,17 18 1,-1-18-1,19 0 1,0 17 0,-1-17-1,1 18 17,-18-18-17,0 18 1,17-18-1,18 17 1,-35-17 0,-17 0-16,16 0 15,54 0 1,-18 0 0,-17 18-1,-18-18 1,17 0-1,-17 0 1,18 0 0,-18 0 15,-36 0-31,54 0 16,17 0-1,18 0 1,0 0-1,-53 0 1,35 0 0,18 0-1,-18 18 1,36-18 0,-54 0-1,36 0 1,17 0-1,1 17 1,-54-17 0,54 18-1,-18-18 17,0 17-17,-18-17 1,-35 0-1,35 0 1,0 0 0,18 0-1,-36 0 1,-34 0-16,-1 0 16,18 0-1,-18 0 1,18-17-1,0 17 1,0 0 0,-18 0 15,0 0-15,1 0 15,-19 0-16,1 0 1,-36 0 93,1-18-77,-1 18-32,0-17 15</inkml:trace>
  <inkml:trace contextRef="#ctx0" brushRef="#br0" timeOffset="102383.9">26423 11518 0,'-18'0'0,"1"-17"15,-1 17 1,0-18-1,-17 18 1,0-18 0,0 18-1,-1 0 1,19 0-16,-1 0 16,0 0-1,1 18 1,34-18 31,1 0-47,0 0 15,52 0 1,71 0 0,1 0-1,-37-18 1,-34 18-1,-36 0 1,-35 18 0,-17 0-1</inkml:trace>
  <inkml:trace contextRef="#ctx0" brushRef="#br0" timeOffset="111085.72">4410 13723 0,'0'-18'15,"-18"18"1,0 0 0,1-17 15,-1 17-31,36 0 78,-1 0-62,1-18-1,0 18 1,-1 0-16,1 0 15,0 0-15,17-18 16,35 18 0,36 0-1,18-35 1,-36 18 0,53-36 15,-35 17-16,0 19 1,-18 17 0,-35 0-1,-18 0-15,0 0 16,1 0 0,-19 0-1,1 0 16,-36 17 32,18 1-47,-17 0-1,17-1 16,-18 1-15</inkml:trace>
  <inkml:trace contextRef="#ctx0" brushRef="#br0" timeOffset="114931.18">8855 13582 0,'0'0'0,"-18"0"0,0 0 16,1 0-16,-18-18 16,17 18 15,0 0-31,1 0 16,34 0 15,1 0-16,0 18 1,87-18 0,54 0-1,0 0 1,-36 0 0,-70 0-16,71 0 15,52 0 1,-17 18-1,17-18 1,-70 0 0,35 0 15,-17 0-15,-36 0-1,-18 0 1,-34 0-1,-1 0 1,-17 17 0,-36-17 15,0 0-15,1 0-1,-19 0 1</inkml:trace>
  <inkml:trace contextRef="#ctx0" brushRef="#br0" timeOffset="116432.27">6914 13529 0,'0'0'0,"-17"0"16,17 18 0,17-1-1,1-17 1,0 18 0,17-18-1,-17 0-15,52 0 16,107 0-1,105-35 17,71-1-17,-1 1 1,-140 0 0,53 35-1,-89 0 1,-70 17-1,-71 1 1,18-18 0,-35 18-1,-1-18 1,-34 0 0,-1 0-1,0 17-15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09T10:14:18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25047 2064 0,'0'0'0,"-35"-18"16,35 0-16,-35 18 16,-18-17-1,35 17 16,0 0-15,18 17 15,0 1-15,18 53 0,-18-18-1,18-36-15,-1 71 16,1 54-1,17 16 1,1-17 0,-19-52-1,-17-54 1</inkml:trace>
  <inkml:trace contextRef="#ctx0" brushRef="#br0" timeOffset="1684.82">24871 1940 0,'0'0'0,"-35"0"31,17 0-31,18 18 31,18-18-15,34-18 0,19 18-1,-36-17-15,71-1 16,123-35 0,89 0-1,88 0 1,17-17-1,-158 34 1,87-16 0,-34 16-1,-36-17 1,-70 18 0,141 0 15,-248 17-31,125 0 15,69-17 1,-16 18 0,17-1-1,-106 0 1,123 1 0,-17-1-1,-141 0 1,70 18-1,18 0 1,0-17 0,17-1-1,-122 18 1,69 0 0,-34 0 15,-36 0-16,-71 18 1,-34-18 0,-1 0-1,-17 0 1,17 0 0,-18 0-1,19 0 1,-36 17 31,0 1-47,-18 17 15,18 1-15,-18 16 16,18 72 15,0 35-15,18-53-1,0-54-15,17 54 16,18 53 0,0-36-1,-36-52 1,19 17 0,-19-35-1,-34-35 1,-54-18-1,-35 0 1,-176 0 0,-176 35-1,-89 18 1,-35 18 0,211-1 15,-193 36-16,-18 17 1,0 1 0,194-54-1,-142 36 1,54 0 0,106-18-1,105-35 1,159-35-1,-17 17 1,35-35 0,-18 18-1,35-18 1,-70 17 0,-18 1 15,36 17-16,35-17 1,52-18 0,-34 18-1,-1-18 1,36 0 0,0 0-1,35-18 16</inkml:trace>
  <inkml:trace contextRef="#ctx0" brushRef="#br0" timeOffset="2870.99">26793 1764 0,'0'0'0,"0"18"94,0-1-94,0 1 15,0 17 1,18-17-16,-18 35 16,0-18-16,18 35 15,17 54 1,18 17 0,35 53-1,-35-53 1,53 53-1,-18-35 1,-35-88 0,-18-36-16,1 35 15,-19-34 17,1-1-17,-1-35 1,-17-18 31,0 1-32,0-1 1,-17 0-16</inkml:trace>
  <inkml:trace contextRef="#ctx0" brushRef="#br0" timeOffset="3838.14">29175 1270 0,'0'0'0,"-18"0"16,36 0 31,-18 18-32,0 17 1,0 18 0,17-18-16,-17 53 15,18 71 1,17 35-1,1-53 1,-19-88-16,18 71 16,18 52 15,0-17-15,0-18-1,-17-53 1,-1-17-1,-35-54-15,17 1 16</inkml:trace>
  <inkml:trace contextRef="#ctx0" brushRef="#br0" timeOffset="4571.22">31133 1376 0,'0'-18'0,"0"36"0,0-53 16,-18 17-1,0 0 1,1 18-1,17 18 17,0 0-17,0-1-15,0 18 16,0 71 0,17 0-1,1-53-15,0 53 16,35 70-1,35 1 17,-18-36-17,-34-53 1,-19-53-16,1 18 16,-1 35-1,-17-35 1,-17-35-1,-1-18 1</inkml:trace>
  <inkml:trace contextRef="#ctx0" brushRef="#br0" timeOffset="7250.53">26141 2311 0,'0'0'0,"0"-18"0,0 0 16,-35 1-1,17 17 1,0 0-16,-17 0 16,-18 17-1,0 36 1,18 18 0,17-1-1,1 36 16,34-18-15,36-17 0,0-53-1,0-18 1,18-53 0,-36-53-1,-35 0 1,-35 36-1,-71-1 1,0 36 0,0 52-1,53 19 1</inkml:trace>
  <inkml:trace contextRef="#ctx0" brushRef="#br0" timeOffset="7702.37">28046 1976 0,'0'0'0,"0"-18"15,0 0 1,0 1 0,0 34 15,17 1-15,-17 0-16,18 34 15,17 72 1,1-18-1,-1 0 1</inkml:trace>
  <inkml:trace contextRef="#ctx0" brushRef="#br0" timeOffset="8384.58">30498 1676 0,'0'0'0,"17"-18"0,19 0 16,-19 1-1,-17 34 1,18-17 0,-18 18 15,-18 0-16,-17 17 1,0-17 0,-1-1-16,-17 19 15,-52-19 1,34 1 0,36-18-1,17-18 1,36 1-1,35-1 1,35 18 0,0 35-1,-53 0 1,-35 54 0,-53 16 15,-17 1-16,17-53 1,53-18 0,18-17-1,35-18 1,-1-18 0</inkml:trace>
  <inkml:trace contextRef="#ctx0" brushRef="#br0" timeOffset="9268.43">31768 1570 0,'17'-18'16,"1"18"-1,0 18 16,-18 0-15,-18-1 0,0 36-1,-52 35 1,17 0 0,18-35-1,35-17 1,17-36 15,1-18-15,35 18-16,0-18 15,-18 1-15,18-1 16,0 0 0</inkml:trace>
  <inkml:trace contextRef="#ctx0" brushRef="#br0" timeOffset="9453.4">31785 1658 0,'-35'-18'31,"17"18"-31,18 18 16,-17 0-16,17 35 15,0 52 1,0 19-1,17-54 1</inkml:trace>
  <inkml:trace contextRef="#ctx0" brushRef="#br0" timeOffset="9669.51">32526 1923 0,'0'0'16,"18"-18"-16,-1 18 0,1 0 16</inkml:trace>
  <inkml:trace contextRef="#ctx0" brushRef="#br0" timeOffset="9902.36">32932 1887 0,'0'0'0,"35"0"16,-17 0 0,-1 0-1,1-17 1,0-1 0</inkml:trace>
  <inkml:trace contextRef="#ctx0" brushRef="#br0" timeOffset="10088.52">33108 1834 0,'0'0'15,"18"18"1,-1-18 0,1 18 15,-36-18 16</inkml:trace>
  <inkml:trace contextRef="#ctx0" brushRef="#br0" timeOffset="13456.84">24994 1094 0,'-17'-18'0,"17"36"46,17-18-46,-17 17 32,0 1-17,0 0-15,18 17 16,0 88 0,-1 1-1,18-18 1,-35-71-1,18-17 1,-18-1 0,0-34-1,-18-1 1,1-53 0,-18-35-1,-1-17 1,1 17 15,17 53-15,18 18-1,-17 0 1,52 35 0,-17 0-1,52 0 1,1 17-1,-18 19 1,-53 17 0,0-18-1,0-18-15,-18 36 16,-35 18 0,0-36-1,18 0 16,17-35-15,1-35-16</inkml:trace>
  <inkml:trace contextRef="#ctx0" brushRef="#br0" timeOffset="13957.92">25153 1058 0,'0'0'0,"18"0"0,-1-35 16,19 35-1,-1-18 1,-17 36 0,-18 17-1,17 54 16,-17 16-15,0 1 0,0-53-1,0-35 1,-17-106 31,17 52-47,0-34 15,0 34-15,0-34 16,17 17 0,18 53-1,1 35 1,17 18 0,0 35-1,-1 36 16,1-36-15,-35-53-16</inkml:trace>
  <inkml:trace contextRef="#ctx0" brushRef="#br0" timeOffset="14140.83">25329 1358 0,'-17'-35'16,"34"35"15,-17-18-31,36 1 16,-1-1 0</inkml:trace>
  <inkml:trace contextRef="#ctx0" brushRef="#br0" timeOffset="14825.03">25647 1111 0,'18'-17'0,"-36"34"0,36-52 15,-1 0 1,-17 17 0,-17 18 31,-1 18-32,18-1-15,-18 1 0,1 0 31,-19 52-15,36 18 0,0 1-1,36-54 1,17 18 0,0-36-1,-18-17 1,-18 0-1,-17-17 1,-35-19 0,-18-16-1,18-1 1,17 35 0,18-17-1,18 17 16,35-17-15,35 17 0,-35 18-1,0 18 1,0 35 0,-36 35-1,-17-53 1,0-17-16,0 17 15,0-17 1</inkml:trace>
  <inkml:trace contextRef="#ctx0" brushRef="#br0" timeOffset="15160.57">26000 1076 0,'0'0'0,"0"-18"16,17 18 0,1 18 15,-18 0-15,18 17-1,-1 18 1,19 17-1,-19 19 1,1-37 0,-1-34-16,-17 0 15,36-18 1,34-36 0,-17-34-1</inkml:trace>
  <inkml:trace contextRef="#ctx0" brushRef="#br0" timeOffset="15376.18">26053 1235 0,'0'-18'31,"0"0"-31,17 18 0,1-17 16,0-18-1,-1 17 1</inkml:trace>
  <inkml:trace contextRef="#ctx0" brushRef="#br0" timeOffset="15675.69">26000 935 0,'17'0'47,"1"0"-16,0-18-16,-1 18-15,1-17 16,35 17 0,-18 0-1,-17 0 1,-18 17 15,-18-17-15,18 18-16</inkml:trace>
  <inkml:trace contextRef="#ctx0" brushRef="#br0" timeOffset="17011.5">26388 1446 0,'17'-17'0,"1"17"15,-18-18 1,18 0 0,17 18-1,-17-17 1,-1 17 0</inkml:trace>
  <inkml:trace contextRef="#ctx0" brushRef="#br0" timeOffset="17594.53">26705 952 0,'0'0'0,"0"-17"16,0-18-1,-17 17 1,-19 0 0,19 18-1,-19 0 1,19 0-1,-1 18 1,1 0 0,-1 17-1,18 0 17,18-17-17,-1-1-15,18 1 16,18 17-1,0 1 1,0-1 0,-53-17-1,0 17 1,-35 0 0,0 0-1,17-35 1,-17-17 15,35-1-31,-18 0 16</inkml:trace>
  <inkml:trace contextRef="#ctx0" brushRef="#br0" timeOffset="17861.84">26811 1005 0,'0'0'16,"18"-17"-16,-1-1 15,1-17 1,0 35 0,-1 53 30,1-18-46,17 36 16,-17-18 0,17-1-1</inkml:trace>
  <inkml:trace contextRef="#ctx0" brushRef="#br0" timeOffset="18395.5">27076 935 0,'0'0'0,"-36"0"15,1-18 1,18 18-1,34 0 32,1-17-31,17-1 0,18 0-1,-35 1-15,52-1 16,1 0-1,-36 18 1,-35 36 0,-18-1-1,1 35 1,-19 1 0,19 0-1,-1-36 1,18 18-1,18 0 1,17-36 0,18-17 15,-18-17-15,53-19-16</inkml:trace>
  <inkml:trace contextRef="#ctx0" brushRef="#br0" timeOffset="18747.06">27411 829 0,'0'0'0,"17"0"46,-17 18-30,18-1 0,-18 1-1,35 35 17,1 17-17,-19 1 1,19-53-1,-1-1 1,35-17 0,-17-53-1,-35 36-15</inkml:trace>
  <inkml:trace contextRef="#ctx0" brushRef="#br0" timeOffset="18946.22">27534 935 0,'0'0'0,"-17"17"16,-1-17-1,18-17 17,18 17-17,-18-35 1,17 35-16,-17-36 15,18 19-15</inkml:trace>
  <inkml:trace contextRef="#ctx0" brushRef="#br0" timeOffset="19197.75">27428 758 0,'-17'-17'0,"34"-1"31,1 1-16,0 17 1,35-36 0,35 1 15,-35 17-15,0 18-1,-36 0 1,-52 36-1,17-36-15</inkml:trace>
  <inkml:trace contextRef="#ctx0" brushRef="#br0" timeOffset="26188.08">28063 4727 0,'0'-17'0,"0"34"0,0-70 15,-35 18 1,18 0 0,17 17-1,0 36 32,0-1-31,0 1-16,17 0 0,-17 52 15,18 124 1,-1 71 15,19 35-15,-19-71 0,36 159-1,-35 35 1,0 18-1,-1-123 1,19 140 0,16-17-1,19-53 1,0-158 0,-36-142-16,0 88 15,0 18 1,-52-105-1</inkml:trace>
  <inkml:trace contextRef="#ctx0" brushRef="#br0" timeOffset="28107.23">27834 4251 0,'0'0'0,"35"0"15,195 0 1,-19-18 0,195-17-1,35-18 1,71-17 0,-177 34-1,-159 19-15,159-19 16,142-17-1,-54 18 17,-70 18-17,-159-1 1,17 0 0,-70 1-1,-17-1 1,17 18-1,-53-18 1,53 18 0,-52-17-1,-37 17 1,-34 0 0,-18 17 77,0 1-93,18 0 16,-18 35 0,17 52-1,1 1 1,-18 88-1,-18 18 1,1 52 0,-1-69-1,18-90-15,0 107 16,35 106 0,18-1-1,53 1 1,-53-107-1,35 54 17,-35-36-17,-35 0 1,17-17 0,-17-71-1,17 71 1,-17-53-1,-1-36 1,1-52 0,-18 34-1,-18-34 1,1-18 0,17-35-1,-18-18 32,0 0-31,1 17-1,-19-17 1,19 18-16,-36-18 16,-71 35-1,-70 18 1,-123 0-1,-159 70 1,123-34 0,-176 52-1,70 0 1,18-18 0,124-34-1,-142 16 1,89-16 15,158-37-15,141-34-1,36 0 1,17-18 15,1 0-15,-1 0-1,0 0 1,18-18 0,0 0-16</inkml:trace>
  <inkml:trace contextRef="#ctx0" brushRef="#br0" timeOffset="29309.67">29457 3316 0,'0'0'16,"18"0"-16,-1-18 15,-17 1 1,-35 17 15,0 35-15,17 18-1,18 0 1,0 17 0,35 19-1,-17-54 1,0 18 0,-18-35-1,-18-36 1,0 0-1</inkml:trace>
  <inkml:trace contextRef="#ctx0" brushRef="#br0" timeOffset="29925.32">29351 3422 0,'0'0'0,"-18"-35"0,1-18 16,17 35-16,0 0 15,0-17 16,0 18-15,17-19 0,19 19 15,17 17-15,17 17-1,-17 1 1,0 35-1,-35 0 1,-18 0 0,-36-18-1,1 0 1,0-17 0,0-18-1,35-18 16,17 18 1,1 0-17,35 0 1,35 18 0,-35 17-1,-35-17-15,17-1 16,-18 36-1,-69 0 1,-19 0 0,18-53-1,-17 0 17,34 0-32,1-17 15,-18-36 1</inkml:trace>
  <inkml:trace contextRef="#ctx0" brushRef="#br0" timeOffset="30294.44">29792 3387 0,'0'0'0,"18"-18"16,-1 18-16,1-18 31,-18 36-15,0 0 0,18 17 15,-1-17-31,1-1 15,35 36 1,35-53 0,-35 0-1,-18-35 1,-35 0 0,-35-18-1,0 17 1</inkml:trace>
  <inkml:trace contextRef="#ctx0" brushRef="#br0" timeOffset="30743.5">30145 3281 0,'0'0'0,"35"-18"16,-17 1 0,-1 17-1,19 17 1,-1 36 0,18 18-1,-18-18 1,0 17-1,-17-35 1,0-17 0,-36-53 15,-17-18-15,-18-53 15,0 0-16,35 53 1,18 18-16,0 17 16,36-17-1,17 35 1</inkml:trace>
  <inkml:trace contextRef="#ctx0" brushRef="#br0" timeOffset="31276.58">30251 3387 0,'0'0'0,"17"-18"32,1 0-1,0 18-31,17-35 15,53-18 1,-17 18 0,-18 17-1,-36 18 1,18 18 0,-17 35-1,17 0 1,-17 0-1,0-36-15,-1 36 16,1 0 0,0-18-1,-1-17 17,-17-36-17,0-17 1,-53-35-1,0-54 1,0 18 0,18 53-1,35 36 1,18-1 0,17 18-1</inkml:trace>
  <inkml:trace contextRef="#ctx0" brushRef="#br0" timeOffset="32077.68">30568 3404 0,'0'0'0,"18"-17"31,-1-1-16,1-17 1,0 35-16,35-36 16,53-16-1,17 16 1,-17 1 0,-53 17-1,-36 1 1,-34 17-1,-1 0 1,-17 17 0,17 1-1,-17 35 1,17 17 15,1 19-15,52-54-1,18 18 1,17-18 0,1-35-1,-1-53 1,-52 18 0,-18-71-1,-35 0 1,-18 18-1,18 35 1,17 36 0,18-1-1,35 18 17,18 35-17,0-17 1,18 52-1,-18 19 1,-53-19 0,-18-17-1,18-18 1,0 1 0,0-19-1,0 1 1,18-18-1,-1 0-15</inkml:trace>
  <inkml:trace contextRef="#ctx0" brushRef="#br0" timeOffset="32461.56">31873 3034 0,'0'0'0,"18"-18"15,0 1 1,-1-19 0,-17 19-1,-17 17 1,-1 0-1,0 17 1,1 19 0,-1-1-1,1 0 1,17 18 0,-18 35-1,53 0 1,18-17-1,53-18 1,-53-35-16</inkml:trace>
  <inkml:trace contextRef="#ctx0" brushRef="#br0" timeOffset="33779.41">32226 3298 0,'-17'-17'15,"34"34"-15,-34-69 0,-1 16 16,0 1-1,-17 17 1,17 18 15,1 36-15,-1-1 0,1 35-1,17-34 1,17-19-1,1-17 1,-1 0 0,19-35-1,-1-18 1,-17 36 0,-1 17-1,-17 17 1,18 18-1,0 1 17,-18-19-32,17 1 15,1-18 17,17-35-17,-17-18 1,-1 35-16,-17-52 15,18-19 1,-36 37 0,18 34-1,-17 18 1,-19 53 0,19 35-1,-1-53 1,18 36-1,18-36 1,35-17 0,0-36 15,0-17-15,-1-71-1,-52-53 1,-17-17-1,-1 88 1,1 52-16,-1 1 16,0 53-1,-17 88 1,17 35 0,1-35-1,34 35 1,19-71-1,-1-17 1,0-35 0,-17-36 15,-1-52-15,1-19-1,-18 1 1,18 53-1,17 53 17,-17 34-17,-1-16-15,1-1 16,0 0 0,17-17-1,0 0 1,0-36-1,1-35 17,-19 18-32,1-36 31,-36 1-15,-17 52-1,17 36 1,-35 35-1,18 17 1,18 1 0,17-36-1,0-17-15,35 17 16,18 0 0,-18-17-1</inkml:trace>
  <inkml:trace contextRef="#ctx0" brushRef="#br0" timeOffset="34897.65">30392 4216 0,'0'0'0,"0"-18"15,0 0-15,0 1 16,0 34 31,0 1-31,0 0-1,0 17 1,-18-17-16,18 35 15,-17 52 1,17 19 0,17 52-1,-17-52 1,53 105 0,18 0-1,17-17 1,-35-89-1,-18-52-15,0 35 32,36 88-17,-36 0 1,18 18 0,-18-71-1,1 35 1,17 0-1,-18 18 1,18 0 0,0-70-1,0 70 1,-18 0 0,-18-53-1,-17-17 1,-17-54 15,-1-35-31,1 18 16,-1 18-1,0-1 1,1-17 0,-1-17-1</inkml:trace>
  <inkml:trace contextRef="#ctx0" brushRef="#br0" timeOffset="36442.54">27905 5574 0,'0'0'16,"-18"18"0,0-1-1,18 1 1,18-18 15,0 0-15,-1 0-16,36-18 15,88-17 1,18 17 0,-71 1-16,124-36 15,-89 35 1,124-17-1,141-36 1,1 1 0,-125 34-1,124-34 1,-53-1 0,0 1-1,-123 17 1,-106 18-16,123-18 15,89-18 1,-18 0 0,-89 36-1,-105 18 1,-18 17 0,-17-18-1,-1 18 1,19-18 15,-19 18-15,1-17-1,-1 17 1,-52 0 0</inkml:trace>
  <inkml:trace contextRef="#ctx0" brushRef="#br0" timeOffset="40688.51">29316 4516 0,'0'0'0,"-18"0"15,1-18-15,-1 18 47,0 0-31,1 0-1,-1 0 1,0 0 0,1 18-1,-36-1 1,18 18 0,17 18-1,0-35-15,1 17 16,17 53-1,0 1 1,17 17 0,19-54 15,-1 1-15,18-35-1,0-18 1,17-53-1,-35 18 1,1-36 0,-36-17-1,-36 17 1,1 19 0,-35 16-1,-1 19 1,18 17-1</inkml:trace>
  <inkml:trace contextRef="#ctx0" brushRef="#br0" timeOffset="45092.5">31274 4198 0,'0'0'0,"0"-18"16,-18 18-16,0-17 15,54 17 16,-19 17-15,1 19 0,0-1-1,-1 18 1,19 17 0,-19-17-1,18 18 1,1 17-1,-1-35 1,0-18 0,-17-17-1,-18-36 17,-18 1-17,1-19-15,-19 1 31,-17-35-15,1-19 0,16 19-1,1 35 1,35 17-16,-18 0 16,18-35-1,0 18 1,36 0-1,-19 17 1,-17 1-16,36 17 16,16-18-1,19 18 1,-36 18 0,1-1 15,-1 18-16,0-17 1,-17 35 0,-18-18-1,-35 18 1,-36-18 0,-17-17-1,0 0 1,52-18-1,1 0 1,17-18 0</inkml:trace>
  <inkml:trace contextRef="#ctx0" brushRef="#br0" timeOffset="45676.34">32120 4216 0,'0'0'0,"18"-18"0,0 0 16,-18 1-1,0-1 1,-18 1 0,-17 17-1,-18 17 16,18 36-15,-18 18 0,17 17-1,36 0 1,0-35 0,36 0-1,34-36 1,1-17-1,-18-35 1,-36 18-16,1-19 16,-36-52-1,-70 18 1,-35 52 15,52 36-15,36-1-16</inkml:trace>
  <inkml:trace contextRef="#ctx0" brushRef="#br0" timeOffset="46994.18">27940 6668 0,'0'0'0,"-18"0"16,1 0-16,-1 0 16,36 0 62,-18-18-78,35 18 15,18-35 1,-18 17-16,89-17 16,140-54-1,142-34 1,88 0-1,-159 34 1,194-17 0,-35 1-1,-35 34 1,-54-17 15,-175 53-15,52-36-1,-70 18 1,-54 0 0,-70 36-1,-70 17-15,0-18 16,-1 18 0,1 0 15,0 0-16,17 0 1,18-18 0,17 18-1,-34 0 1,-19 0 0,19 0-1,-1 0 1,-17 0-1,-18 18 1,0 0 15</inkml:trace>
  <inkml:trace contextRef="#ctx0" brushRef="#br0" timeOffset="48196.27">29563 5697 0,'0'-17'47,"0"-1"0,0 36 16,0-1-32,0 1-31,-18 17 15,18 53 1,0 1 0,35 16-1,-17-16 17,0-36-17,-18-71 16,0-35-15,0-53 0,-36 0-1,19 36 1,-1 52-16,1 1 16,17 69 15,0-16-16,0-19-15,17 36 16,18 18 0,-17-54-1,0-17 17,-18-17-17,0-36 1,-18-35-1,0 52 1</inkml:trace>
  <inkml:trace contextRef="#ctx0" brushRef="#br0" timeOffset="49213.34">31732 5292 0,'0'0'0,"-17"-18"15,-1 0 1,18 1-1,0 34 17,0 1-32,0 17 15,0 18 1,0-17-16,18 34 16,17 18-1,-17-35 1,17-18-1,-35-17 17,-18-36-1,-17-34-15,0-1-1,17 17-15,-17-34 16,-18-36-1,18 53 1,17 0 0,36 18-1,-1 17 1,54-17 0,-1 0-1,19 35 1,-54 0-1,18 53 1,-36-18 15,-17 35-15,-53-34 0,36-19-16,-18 1 15,-36 17 1,36-17-1,17-18 1,18-18 0</inkml:trace>
  <inkml:trace contextRef="#ctx0" brushRef="#br0" timeOffset="49630.48">32279 5080 0,'0'0'16,"-17"-18"-16,-1 18 15,0-17 1,1-1 0,17 36 15,-18-18-31,18 53 15,0 35 1,0 0 0,35 18 15,-17 0-15</inkml:trace>
  <inkml:trace contextRef="#ctx0" brushRef="#br0" timeOffset="50715.54">28240 7567 0,'0'0'0,"-18"0"0,-17 35 15,17-35-15,-17 18 16,0 17-1,-1-17 17,36 0-17,0-1 1,36-17 0,52 0-1,88-53 1,1 18-1,175-71 1,142-53 0,106 1-1,53-1 1,-230 53 0,124-17-1,-141 17 1,-142 35 15,-105 18-15,-89 36-16,36-19 15,18 19 1,-54-1 0,-34 18-1,-19 0 1,-52 0 15,-18 0-15</inkml:trace>
  <inkml:trace contextRef="#ctx0" brushRef="#br0" timeOffset="51449.57">30180 6579 0,'0'0'0,"-35"-17"16,0-1-1,52 18 32,-17 18-31,-35 35-1,17-18 1,-17-17-16,-18 17 16,-17 0-1,-1-35 1,18-18-1,35 1 1,1-36 0,17 18-1,70 35 1,-17 0 0,18 53-1,-54 35 1,-69 0 15,-37 18-15,36-53-1,1-18 1,34-17 0,88-18-1,72-36 1,-19 19-1,-70-1-15</inkml:trace>
  <inkml:trace contextRef="#ctx0" brushRef="#br0" timeOffset="52283.32">31627 6103 0,'0'0'0,"0"-18"16,0 36 15,17 0-31,-17-1 16,18 36 0,17 53-1,0 0 1,1 0-1,-1-71 1,-17-17-16,-1-1 16,-17 1-1,0-36 1,-35-52 0,0-1-1,-36-52 1,18 17 15,36 18-15,34 35-1,1 35 1,52 0 0,19 18-1,-1 18 1,-53 17-1,-17 54 1,-71-1 0,-35 0-1,-1-35 1,54-35 0</inkml:trace>
  <inkml:trace contextRef="#ctx0" brushRef="#br0" timeOffset="52750.75">32068 6015 0,'0'0'0,"17"-18"0,1 18 16,-1-17-1,1-1-15,0 18 16,-18 18 15,-18 17-15,0-18-1,1 1-15,-18 0 16,-18 17 0,17-53-1,19-17 16,17 17-15,35-17 0,36 18-1,17 34 1,-35 54 0,-53-1-1,-18 54 1,-17-18-1,35-36 1,17-52 0,54-18-1,-18 0 1</inkml:trace>
  <inkml:trace contextRef="#ctx0" brushRef="#br0" timeOffset="53144.55">30233 7796 0,'18'-17'31,"-18"-1"-15,0 36 31,17-18-31</inkml:trace>
  <inkml:trace contextRef="#ctx0" brushRef="#br0" timeOffset="53334.24">31133 7585 0,'0'0'15,"70"-36"1,-35 19-1,1-1 1,-1 1-16</inkml:trace>
  <inkml:trace contextRef="#ctx0" brushRef="#br0" timeOffset="53535.47">32085 7232 0,'0'0'0,"35"-18"16,-17-17 15,-18 53 0</inkml:trace>
  <inkml:trace contextRef="#ctx0" brushRef="#br0" timeOffset="54003.06">30339 8696 0,'0'0'16,"-18"0"-16,1 0 15,-1 0 1,36 0 15,-1 0-15,1 0-16,35 0 15,-18 0 1,0 0 0</inkml:trace>
  <inkml:trace contextRef="#ctx0" brushRef="#br0" timeOffset="54202.27">31450 8378 0,'0'0'0,"18"-17"0,17-18 16,-17 17-1,-1 18-15,1 0 16,17-18-1,1 18 1</inkml:trace>
  <inkml:trace contextRef="#ctx0" brushRef="#br0" timeOffset="54368.97">32173 8167 0,'0'0'16,"0"-18"0,-17 18-1</inkml:trace>
  <inkml:trace contextRef="#ctx0" brushRef="#br0" timeOffset="117706.67">32650 5151 0,'17'17'94,"1"-17"-63,-1-17-15,1 17-1,35-36 1,35 19 0,-35-19-1,-18 36-15,36-17 16,17-1 0,-17 0-1,-18 18 1,-18 0-1,18 0 1,-18 0 0,-17 0-1,-36 0 79,18-17-78</inkml:trace>
  <inkml:trace contextRef="#ctx0" brushRef="#br0" timeOffset="118462.21">33249 4780 0,'-17'0'63,"34"18"-1,1-1-46,0 1 0,-1 0-1,1-1-15,0 1 16,-1 0-1,36-1 1,-35 1 0,-1 0-1,1-18 1,-18 17 31,-18 1-32,18-1 1,-17 1-16,-1 17 16,-17 18-1,17 0 17,1-35-17,17-1-15,0 1 16,-18-18-1</inkml:trace>
  <inkml:trace contextRef="#ctx0" brushRef="#br0" timeOffset="119378.79">33285 4904 0,'0'0'0,"-18"-18"15,18 0 1,-18 1-1,18 34 32,0 1-31,0 0 0,0-1-16,0 36 15,0 18 1,0-1-1,18-17 1,-18-35 0,0-1-16,0-34 62,0-1-62,0 1 16,0-36-1,0-18 1,-18 36 0,18 17-1,0 36 17,0-1-17,0 1-15,18 17 16,-18 36-1,18-53 1,-18 17 15,17-35-15,1-18 0,-18-17-1,18-18 1,-18 18-16,17-1 15,-17 1 1,0 53 15,0 17-15,0 0 0,0-17-1,0-36 16,0 1 1,0-1-32,0 0 31</inkml:trace>
  <inkml:trace contextRef="#ctx0" brushRef="#br0" timeOffset="-175165.76">27552 6191 0,'18'0'62,"-18"-17"-62,17 17 63,-17-18-48,18 18 17,-1 0-17,19 0 1,-19-18-16,36 1 15,53-19 1,18 1 0,-36 0 15,-35 35-15,0-18-1,0 18 1,17 0-1,1-17 1,-36 17 0,18 0-1,-18-18 1,-17 18 0,-18 18 15,-35-18-16,-1 17 1</inkml:trace>
  <inkml:trace contextRef="#ctx0" brushRef="#br0" timeOffset="-170779">28293 5768 0,'0'-18'15,"17"18"64,1 0-48,0 0-16,17 0-15,-17 18 16,105-18 0,18 18-1,-70-1 1,17-17 0,-18 18-1,-34-1 1,-19 1-1,1-18 1,-18 18 0,18-18-1,-1 0 17,-34 0 30,17 17-46,-18-17-16,0 0 15,-17 36 1,-35-1 0,-36 35-1,35-34 1,36-19-16,-36 19 15,-34 17 1,34-18 0</inkml:trace>
  <inkml:trace contextRef="#ctx0" brushRef="#br0" timeOffset="-128907.79">28399 1817 0,'0'0'0,"-18"17"0,0 1 16,1-18-1,17 18 1,0-36 31,17 0-32,19-52 1,34-36 0,18-17-1,-17 17 1,-53 70-16,52-52 16,-17 18-1,0 17 1,-35 35-1,-1 18 17,-17-17 15,18 17-1,-1 0-30,1 0 0,0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374D-75F6-4499-B31E-45D767BB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5B633-65DE-4C0D-99F2-307FED5E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4DC6-FC60-40C4-B135-DEFF645F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0ADB-E5BF-474F-AEB9-E17B1B72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like to keep a cache of disk pages in memory</a:t>
            </a:r>
          </a:p>
          <a:p>
            <a:r>
              <a:rPr lang="en-US" dirty="0"/>
              <a:t>Problem on traditional OS:</a:t>
            </a:r>
          </a:p>
          <a:p>
            <a:pPr lvl="1"/>
            <a:r>
              <a:rPr lang="en-US" dirty="0"/>
              <a:t>Assuming an OS with demand paging to/from disk</a:t>
            </a:r>
          </a:p>
          <a:p>
            <a:pPr lvl="1"/>
            <a:r>
              <a:rPr lang="en-US" dirty="0"/>
              <a:t>OS chooses a page from the database cache for eviction</a:t>
            </a:r>
          </a:p>
          <a:p>
            <a:pPr lvl="2"/>
            <a:r>
              <a:rPr lang="en-US" dirty="0"/>
              <a:t>Copies the page to the swap space</a:t>
            </a:r>
          </a:p>
          <a:p>
            <a:pPr lvl="1"/>
            <a:r>
              <a:rPr lang="en-US" dirty="0"/>
              <a:t>However, it is a waste of time</a:t>
            </a:r>
          </a:p>
          <a:p>
            <a:pPr lvl="1"/>
            <a:r>
              <a:rPr lang="en-US" dirty="0"/>
              <a:t>if the database app knew, it could release physical pages without writing (if page is not dirty) and later read it back from the file if needed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F176BC-661C-4A8B-958C-FFE343AF0E5A}"/>
                  </a:ext>
                </a:extLst>
              </p14:cNvPr>
              <p14:cNvContentPartPr/>
              <p14:nvPr/>
            </p14:nvContentPartPr>
            <p14:xfrm>
              <a:off x="8934480" y="222120"/>
              <a:ext cx="3130920" cy="319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F176BC-661C-4A8B-958C-FFE343AF0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120" y="212760"/>
                <a:ext cx="3149640" cy="32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31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C5DA-D189-4EB8-9004-DB4C4D3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2194-F182-4E3F-97D8-C857DCD3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Exokernel needs a physical page for some other app</a:t>
            </a:r>
          </a:p>
          <a:p>
            <a:pPr lvl="1"/>
            <a:r>
              <a:rPr lang="en-US" dirty="0"/>
              <a:t>Exokernel sends the database app a </a:t>
            </a:r>
            <a:r>
              <a:rPr lang="en-US" dirty="0" err="1"/>
              <a:t>PleaseReleaseAPage</a:t>
            </a:r>
            <a:r>
              <a:rPr lang="en-US" dirty="0"/>
              <a:t>() upcall</a:t>
            </a:r>
          </a:p>
          <a:p>
            <a:pPr lvl="1"/>
            <a:r>
              <a:rPr lang="en-US" dirty="0"/>
              <a:t>The database app picks a clean page, calls </a:t>
            </a:r>
            <a:r>
              <a:rPr lang="en-US" dirty="0" err="1"/>
              <a:t>DeallocPage</a:t>
            </a:r>
            <a:r>
              <a:rPr lang="en-US" dirty="0"/>
              <a:t>(pa)</a:t>
            </a:r>
          </a:p>
          <a:p>
            <a:pPr lvl="1"/>
            <a:r>
              <a:rPr lang="en-US" dirty="0"/>
              <a:t>Or, the database app picks dirty page, write to disk, then </a:t>
            </a:r>
            <a:r>
              <a:rPr lang="en-US" dirty="0" err="1"/>
              <a:t>DeallocPage</a:t>
            </a:r>
            <a:r>
              <a:rPr lang="en-US" dirty="0"/>
              <a:t>(pa)</a:t>
            </a:r>
          </a:p>
        </p:txBody>
      </p:sp>
    </p:spTree>
    <p:extLst>
      <p:ext uri="{BB962C8B-B14F-4D97-AF65-F5344CB8AC3E}">
        <p14:creationId xmlns:p14="http://schemas.microsoft.com/office/powerpoint/2010/main" val="328032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6C58-74FE-4AB6-B023-17E0F411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CPU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D41B-916D-4ED1-811C-D48EB774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it mean to expose CPU to app?</a:t>
            </a:r>
          </a:p>
          <a:p>
            <a:pPr lvl="1"/>
            <a:r>
              <a:rPr lang="en-US" dirty="0"/>
              <a:t>Kernel tells app when it is taking away CPU</a:t>
            </a:r>
          </a:p>
          <a:p>
            <a:pPr lvl="1"/>
            <a:r>
              <a:rPr lang="en-US" dirty="0"/>
              <a:t>Kernel tells app when it gives CPU to app</a:t>
            </a:r>
          </a:p>
          <a:p>
            <a:pPr lvl="1"/>
            <a:endParaRPr lang="en-US" dirty="0"/>
          </a:p>
          <a:p>
            <a:r>
              <a:rPr lang="en-US" dirty="0"/>
              <a:t>So, if app is running and timer interrupt causes the end of the slice</a:t>
            </a:r>
          </a:p>
          <a:p>
            <a:pPr lvl="1"/>
            <a:r>
              <a:rPr lang="en-US" dirty="0"/>
              <a:t>CPU jumps to the kernel</a:t>
            </a:r>
          </a:p>
          <a:p>
            <a:pPr lvl="1"/>
            <a:r>
              <a:rPr lang="en-US" dirty="0"/>
              <a:t>Exokernel sends </a:t>
            </a:r>
            <a:r>
              <a:rPr lang="en-US" dirty="0" err="1"/>
              <a:t>PleaseYield</a:t>
            </a:r>
            <a:r>
              <a:rPr lang="en-US" dirty="0"/>
              <a:t>() upcall</a:t>
            </a:r>
          </a:p>
          <a:p>
            <a:pPr lvl="1"/>
            <a:r>
              <a:rPr lang="en-US" dirty="0"/>
              <a:t>App saves state (stack, registers, EIP, etc.) and calls yield()</a:t>
            </a:r>
          </a:p>
          <a:p>
            <a:pPr lvl="1"/>
            <a:r>
              <a:rPr lang="en-US" dirty="0"/>
              <a:t>When kernel decides to resume app</a:t>
            </a:r>
          </a:p>
          <a:p>
            <a:pPr lvl="1"/>
            <a:r>
              <a:rPr lang="en-US" dirty="0"/>
              <a:t>kernel jumps into the app at Resume() upcall</a:t>
            </a:r>
          </a:p>
          <a:p>
            <a:pPr lvl="1"/>
            <a:r>
              <a:rPr lang="en-US" dirty="0"/>
              <a:t>app restores state and resumes execution </a:t>
            </a:r>
          </a:p>
          <a:p>
            <a:pPr lvl="1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EAA37-6145-431B-9867-ABC75EF5E098}"/>
              </a:ext>
            </a:extLst>
          </p:cNvPr>
          <p:cNvSpPr txBox="1"/>
          <p:nvPr/>
        </p:nvSpPr>
        <p:spPr>
          <a:xfrm>
            <a:off x="9662160" y="5008880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Disadvantages?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3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DCF4-B263-49A2-A766-F909A0C8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FE2B-B7A7-4888-AD56-FD9F8774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time slice ends in the middle of</a:t>
            </a:r>
          </a:p>
          <a:p>
            <a:pPr marL="0" indent="0">
              <a:buNone/>
            </a:pPr>
            <a:r>
              <a:rPr lang="en-US" dirty="0"/>
              <a:t>	acquire(lock);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release(lock)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Releasing the CPU while holding the lock may block other apps</a:t>
            </a:r>
          </a:p>
          <a:p>
            <a:r>
              <a:rPr lang="en-US" dirty="0" err="1"/>
              <a:t>PleaseYield</a:t>
            </a:r>
            <a:r>
              <a:rPr lang="en-US" dirty="0"/>
              <a:t>() upcall can first complete the critical section before releasing the CPU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69D6C0-9720-4D17-8095-0B406A6BBB8B}"/>
                  </a:ext>
                </a:extLst>
              </p14:cNvPr>
              <p14:cNvContentPartPr/>
              <p14:nvPr/>
            </p14:nvContentPartPr>
            <p14:xfrm>
              <a:off x="1492200" y="2368440"/>
              <a:ext cx="451440" cy="167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69D6C0-9720-4D17-8095-0B406A6BB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2359080"/>
                <a:ext cx="470160" cy="16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8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49B-764E-42D0-9799-2C8F0775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1B98-F258-4D8A-9242-04C4D81F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Examination-1</a:t>
            </a:r>
          </a:p>
          <a:p>
            <a:r>
              <a:rPr lang="en-US" dirty="0"/>
              <a:t>Exokernel</a:t>
            </a:r>
          </a:p>
          <a:p>
            <a:r>
              <a:rPr lang="en-US" dirty="0"/>
              <a:t>Microkernel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54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A838-6346-4A14-8E5E-DD0485CD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42BB-803E-43B0-A6BD-F792A989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Control-flow integrity in </a:t>
            </a:r>
            <a:r>
              <a:rPr lang="en-US" dirty="0" err="1"/>
              <a:t>BuggyApp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indirect-call protection works without instrumenting ret?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two conditions when the CPU executes the subsequent instruction after a write to cs instruction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04F4AD-96DC-4F40-9B0D-0637E09ED3A7}"/>
                  </a:ext>
                </a:extLst>
              </p14:cNvPr>
              <p14:cNvContentPartPr/>
              <p14:nvPr/>
            </p14:nvContentPartPr>
            <p14:xfrm>
              <a:off x="4952880" y="870120"/>
              <a:ext cx="6877440" cy="558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04F4AD-96DC-4F40-9B0D-0637E09ED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3520" y="860760"/>
                <a:ext cx="6896160" cy="56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9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AB80-4BE1-474F-98A0-6A4880CB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9D94-3729-403C-8A97-76A2252C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bindings</a:t>
            </a:r>
          </a:p>
          <a:p>
            <a:pPr lvl="1"/>
            <a:r>
              <a:rPr lang="en-US" dirty="0"/>
              <a:t>Library operating systems can bind resources using secure bindings</a:t>
            </a:r>
          </a:p>
          <a:p>
            <a:pPr lvl="1"/>
            <a:r>
              <a:rPr lang="en-US" dirty="0"/>
              <a:t>The exokernel tracks the ownership of the resources</a:t>
            </a:r>
          </a:p>
          <a:p>
            <a:pPr lvl="1"/>
            <a:r>
              <a:rPr lang="en-US" dirty="0"/>
              <a:t>The owner can deallocate the resource and allow other library operating systems to access the resource</a:t>
            </a:r>
          </a:p>
          <a:p>
            <a:pPr lvl="1"/>
            <a:r>
              <a:rPr lang="en-US" dirty="0"/>
              <a:t>e.g., pa = </a:t>
            </a:r>
            <a:r>
              <a:rPr lang="en-US" dirty="0" err="1"/>
              <a:t>AllocPage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AA5646-EFF6-45B0-A699-6028965C467B}"/>
                  </a:ext>
                </a:extLst>
              </p14:cNvPr>
              <p14:cNvContentPartPr/>
              <p14:nvPr/>
            </p14:nvContentPartPr>
            <p14:xfrm>
              <a:off x="2781360" y="4191120"/>
              <a:ext cx="123840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AA5646-EFF6-45B0-A699-6028965C46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2000" y="4181760"/>
                <a:ext cx="12571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6E7A63-6688-4638-82B8-0FB71350BA4D}"/>
                  </a:ext>
                </a:extLst>
              </p14:cNvPr>
              <p14:cNvContentPartPr/>
              <p14:nvPr/>
            </p14:nvContentPartPr>
            <p14:xfrm>
              <a:off x="1339920" y="412920"/>
              <a:ext cx="10680840" cy="576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6E7A63-6688-4638-82B8-0FB71350B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560" y="403560"/>
                <a:ext cx="10699560" cy="57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68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AB80-4BE1-474F-98A0-6A4880CB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9D94-3729-403C-8A97-76A2252C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Visible resource revocation</a:t>
            </a:r>
          </a:p>
          <a:p>
            <a:pPr lvl="1"/>
            <a:r>
              <a:rPr lang="en-US" dirty="0"/>
              <a:t>If needed, exokernel requests library OS to deallocate a resource</a:t>
            </a:r>
          </a:p>
          <a:p>
            <a:pPr lvl="2"/>
            <a:r>
              <a:rPr lang="en-US" dirty="0"/>
              <a:t>e.g., “please return a memory page”</a:t>
            </a:r>
          </a:p>
          <a:p>
            <a:pPr lvl="2"/>
            <a:r>
              <a:rPr lang="en-US" dirty="0"/>
              <a:t>Disadvantages?</a:t>
            </a:r>
          </a:p>
          <a:p>
            <a:pPr lvl="2"/>
            <a:r>
              <a:rPr lang="en-US" dirty="0"/>
              <a:t>Advantages?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60FD5C-746F-44E7-934E-BB95156DB90E}"/>
                  </a:ext>
                </a:extLst>
              </p14:cNvPr>
              <p14:cNvContentPartPr/>
              <p14:nvPr/>
            </p14:nvContentPartPr>
            <p14:xfrm>
              <a:off x="3994200" y="2355840"/>
              <a:ext cx="7277400" cy="377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60FD5C-746F-44E7-934E-BB95156DB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4840" y="2346480"/>
                <a:ext cx="7296120" cy="37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48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AB80-4BE1-474F-98A0-6A4880CB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9D94-3729-403C-8A97-76A2252C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Abort protocol</a:t>
            </a:r>
          </a:p>
          <a:p>
            <a:pPr lvl="1"/>
            <a:r>
              <a:rPr lang="en-US" dirty="0"/>
              <a:t>If the library OS denies the exokernel’s request, the exokernel breaks all existing bindings and inform the library OS</a:t>
            </a:r>
          </a:p>
          <a:p>
            <a:pPr lvl="2"/>
            <a:r>
              <a:rPr lang="en-US" dirty="0"/>
              <a:t>“please return a memory page”</a:t>
            </a:r>
          </a:p>
          <a:p>
            <a:pPr lvl="2"/>
            <a:r>
              <a:rPr lang="en-US" dirty="0"/>
              <a:t>“return a page within 50 microseconds”</a:t>
            </a:r>
          </a:p>
          <a:p>
            <a:pPr lvl="2"/>
            <a:r>
              <a:rPr lang="en-US" dirty="0" err="1"/>
              <a:t>AllResourcesRevoked</a:t>
            </a:r>
            <a:r>
              <a:rPr lang="en-US" dirty="0"/>
              <a:t>() upcall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7CC236-51A2-4950-BF42-16F573D0C308}"/>
                  </a:ext>
                </a:extLst>
              </p14:cNvPr>
              <p14:cNvContentPartPr/>
              <p14:nvPr/>
            </p14:nvContentPartPr>
            <p14:xfrm>
              <a:off x="4476600" y="4025880"/>
              <a:ext cx="4096080" cy="105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7CC236-51A2-4950-BF42-16F573D0C3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7240" y="4016520"/>
                <a:ext cx="4114800" cy="10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78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3DCE-1002-4A23-A04B-E9A41E15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86FE-DDC6-4C98-898B-2C12CB26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What are the resources?</a:t>
            </a:r>
          </a:p>
          <a:p>
            <a:pPr lvl="2"/>
            <a:r>
              <a:rPr lang="en-US" dirty="0"/>
              <a:t>Physical pages, page table mappings</a:t>
            </a:r>
          </a:p>
          <a:p>
            <a:pPr lvl="1"/>
            <a:r>
              <a:rPr lang="en-US" dirty="0"/>
              <a:t>What does an app need to ask the kernel to do?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pa = </a:t>
            </a:r>
            <a:r>
              <a:rPr lang="en-US" dirty="0" err="1"/>
              <a:t>AllocPage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err="1"/>
              <a:t>DeallocPage</a:t>
            </a:r>
            <a:r>
              <a:rPr lang="en-US" dirty="0"/>
              <a:t>(pa);</a:t>
            </a:r>
          </a:p>
          <a:p>
            <a:pPr marL="457200" lvl="1" indent="0">
              <a:buNone/>
            </a:pPr>
            <a:r>
              <a:rPr lang="en-US" dirty="0" err="1"/>
              <a:t>AddToPageTable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pa);</a:t>
            </a:r>
          </a:p>
          <a:p>
            <a:pPr marL="457200" lvl="1" indent="0">
              <a:buNone/>
            </a:pPr>
            <a:r>
              <a:rPr lang="en-US" dirty="0"/>
              <a:t>and these kernel-&gt;app upcalls:</a:t>
            </a:r>
          </a:p>
          <a:p>
            <a:pPr marL="457200" lvl="1" indent="0">
              <a:buNone/>
            </a:pPr>
            <a:r>
              <a:rPr lang="en-US" dirty="0" err="1"/>
              <a:t>PageFault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PleaseReleaseAPage</a:t>
            </a:r>
            <a:r>
              <a:rPr lang="en-US" dirty="0"/>
              <a:t>()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46A50-B1AC-4D5B-A3E4-50F4D1B9834A}"/>
                  </a:ext>
                </a:extLst>
              </p14:cNvPr>
              <p14:cNvContentPartPr/>
              <p14:nvPr/>
            </p14:nvContentPartPr>
            <p14:xfrm>
              <a:off x="533520" y="2990880"/>
              <a:ext cx="4832640" cy="334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46A50-B1AC-4D5B-A3E4-50F4D1B983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2981520"/>
                <a:ext cx="4851360" cy="33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0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DC90-9F26-4C1D-8541-ADA5DFA1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B0F7-7CC1-42D8-8CF6-8B65266A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OS need to do to make multiplexing work?</a:t>
            </a:r>
          </a:p>
          <a:p>
            <a:pPr lvl="1"/>
            <a:r>
              <a:rPr lang="en-US" dirty="0"/>
              <a:t>Ensure app only creates mappings to the physical pages it owns</a:t>
            </a:r>
          </a:p>
          <a:p>
            <a:pPr lvl="1"/>
            <a:r>
              <a:rPr lang="en-US" dirty="0"/>
              <a:t>Track which app owns which physical pages</a:t>
            </a:r>
          </a:p>
          <a:p>
            <a:pPr lvl="1"/>
            <a:r>
              <a:rPr lang="en-US" dirty="0"/>
              <a:t>Decide which app to ask to give up a physical page when systems runs out</a:t>
            </a:r>
          </a:p>
          <a:p>
            <a:pPr lvl="1"/>
            <a:r>
              <a:rPr lang="en-US" dirty="0"/>
              <a:t>The victim app decides which pages to release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43C6D0-B9D6-4DC4-B253-7AAE34A9D2F2}"/>
                  </a:ext>
                </a:extLst>
              </p14:cNvPr>
              <p14:cNvContentPartPr/>
              <p14:nvPr/>
            </p14:nvContentPartPr>
            <p14:xfrm>
              <a:off x="9271080" y="2673360"/>
              <a:ext cx="197280" cy="1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43C6D0-B9D6-4DC4-B253-7AAE34A9D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1720" y="2664000"/>
                <a:ext cx="21600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71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A582-383C-4292-984B-E636A2F0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5300-88A5-4828-A431-20733AD3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processes want to share memory for faster interaction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 a: pa = </a:t>
            </a:r>
            <a:r>
              <a:rPr lang="en-US" dirty="0" err="1"/>
              <a:t>AllocPages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put 0x5000 -&gt; pa in private table</a:t>
            </a:r>
          </a:p>
          <a:p>
            <a:pPr marL="0" indent="0">
              <a:buNone/>
            </a:pPr>
            <a:r>
              <a:rPr lang="en-US" dirty="0" err="1"/>
              <a:t>PageFault</a:t>
            </a:r>
            <a:r>
              <a:rPr lang="en-US" dirty="0"/>
              <a:t>(0x5000) upcall -&gt; </a:t>
            </a:r>
            <a:r>
              <a:rPr lang="en-US" dirty="0" err="1"/>
              <a:t>AddToPageTable</a:t>
            </a:r>
            <a:r>
              <a:rPr lang="en-US" dirty="0"/>
              <a:t>(0x5000, pa)</a:t>
            </a:r>
          </a:p>
          <a:p>
            <a:pPr marL="0" indent="0">
              <a:buNone/>
            </a:pPr>
            <a:r>
              <a:rPr lang="en-US" dirty="0"/>
              <a:t>give pa to process b (need to tell exokernel)</a:t>
            </a:r>
          </a:p>
          <a:p>
            <a:pPr marL="0" indent="0">
              <a:buNone/>
            </a:pPr>
            <a:r>
              <a:rPr lang="en-US" dirty="0"/>
              <a:t>process b:</a:t>
            </a:r>
          </a:p>
          <a:p>
            <a:pPr marL="0" indent="0">
              <a:buNone/>
            </a:pPr>
            <a:r>
              <a:rPr lang="en-US" dirty="0"/>
              <a:t>put 0x6000 -&gt; pa in private table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C59BE6-AC52-42C7-B3C8-FFF3B8EB0430}"/>
                  </a:ext>
                </a:extLst>
              </p14:cNvPr>
              <p14:cNvContentPartPr/>
              <p14:nvPr/>
            </p14:nvContentPartPr>
            <p14:xfrm>
              <a:off x="977760" y="209520"/>
              <a:ext cx="10922400" cy="473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C59BE6-AC52-42C7-B3C8-FFF3B8EB0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0" y="200160"/>
                <a:ext cx="1094112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1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591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Today’s topics</vt:lpstr>
      <vt:lpstr>Examination-1</vt:lpstr>
      <vt:lpstr>Exokernel design</vt:lpstr>
      <vt:lpstr>Exokernel design</vt:lpstr>
      <vt:lpstr>Exokernel design</vt:lpstr>
      <vt:lpstr>Exokernel example</vt:lpstr>
      <vt:lpstr>Memory</vt:lpstr>
      <vt:lpstr>Shared memory</vt:lpstr>
      <vt:lpstr>Database example</vt:lpstr>
      <vt:lpstr>Database example</vt:lpstr>
      <vt:lpstr>Sharing CPU</vt:lpstr>
      <vt:lpstr>Locking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643</cp:revision>
  <cp:lastPrinted>2020-01-06T12:49:31Z</cp:lastPrinted>
  <dcterms:created xsi:type="dcterms:W3CDTF">2020-01-04T14:42:09Z</dcterms:created>
  <dcterms:modified xsi:type="dcterms:W3CDTF">2021-02-09T13:02:32Z</dcterms:modified>
</cp:coreProperties>
</file>