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890" r:id="rId3"/>
    <p:sldId id="574" r:id="rId4"/>
    <p:sldId id="886" r:id="rId5"/>
    <p:sldId id="845" r:id="rId6"/>
    <p:sldId id="887" r:id="rId7"/>
    <p:sldId id="889" r:id="rId8"/>
    <p:sldId id="888" r:id="rId9"/>
    <p:sldId id="891" r:id="rId10"/>
    <p:sldId id="846" r:id="rId11"/>
    <p:sldId id="852" r:id="rId12"/>
    <p:sldId id="902" r:id="rId13"/>
    <p:sldId id="901" r:id="rId14"/>
    <p:sldId id="853" r:id="rId15"/>
    <p:sldId id="854" r:id="rId16"/>
    <p:sldId id="855" r:id="rId17"/>
    <p:sldId id="856" r:id="rId18"/>
    <p:sldId id="857" r:id="rId19"/>
    <p:sldId id="858" r:id="rId20"/>
    <p:sldId id="859" r:id="rId21"/>
    <p:sldId id="860" r:id="rId22"/>
    <p:sldId id="861" r:id="rId23"/>
    <p:sldId id="862" r:id="rId24"/>
    <p:sldId id="863" r:id="rId25"/>
    <p:sldId id="86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12T09:09:24.1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8008 11007 0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12T10:14:06.4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6703 9578 0,'0'0'0,"-53"0"0,-53 0 16,-17 18-1,52-18 1,71 17 15,35-17-15,18 0-1,18 0 1,-36-17-16,53 17 16,106-36 15,106 19-15,88-19-1,-106 19 1,124-1-1,-36 18 1,1 0 0,-159 0-1,105 0 1,-52 0 0,17-18-1,-18 18 1,-87 0-1,70 0 1,0 18 0,35-18 15,53 0-15,-70 0-1,176-18 1,35 18-1,53-17 1,-176 17 0,211 0-1,18 0 1,-17 17 0,-18-17-1,-18 18 1,-194 0-1,176-1 17,-17 19-17,36-1 1,-178 0 0,195-17-1,18 17 1,-19-17-1,-210-1 1,140 1 0,-53 0-1,-35-1 1,-141-17 0,-123 18-16,140-18 15,124 18 1,0-1-1,-70 1 1,-107-1 0,72-17 15,34 0-15,18-17-1,0 17 1,-105 0-1,87 0 1,1 17 0,-1 1-1,-105 0 1,105-1 0,-70 1-1,-106 0 1,-88-18-1,-53-18 32,-17 18-31,-1-18-16</inkml:trace>
  <inkml:trace contextRef="#ctx0" brushRef="#br0" timeOffset="3086.38">10142 6227 0,'0'0'0,"0"-18"16,0 0-16,18 18 0,17-17 15,18 17 1,-18 35 0,-17 35-1,-18 1 16,18 70-15,-1 36 0,1 52-1,-18-53 1,18 106 0,-1-35-1,19-53 1,-19-88-1,-17-53 1</inkml:trace>
  <inkml:trace contextRef="#ctx0" brushRef="#br0" timeOffset="4103.12">10001 5944 0,'0'0'16,"18"0"0,0 0-1,52 0 16,36 0-15,-36 0-16,107 0 16,176-35-1,105 0 1,107 17 0,-213 18-1,89 18 1,-194-1-1,-158-17 1,-72 0 0,-17 18 46,0 0-62,18 17 31,-18-17-31,18 52 16,-18 89 0,17 35-1,1 35 1,-1-52 0,54 105-1,35 35 1,-36-52-1,-34-124 1,-36-17 0,-36-72-1,-52-52 1,-71-17 0,1-1-1,-213 18 16,-158 0-15,-106 35 0,0 1-1,282-1 1,-17 0 0,193-17-1,125 0 1,69-36 15,18 18-15</inkml:trace>
  <inkml:trace contextRef="#ctx0" brushRef="#br0" timeOffset="5638.7">11183 6632 0,'-18'0'0,"18"-17"46,0-1 1,0 0 31,18 18-62,-18-17 31,0 34-16,18-17-15,-18 18-16,0 0 15,0 17 1,17 35 0,1 19-1,-18-19 1,18-52-16,-18 35 16,17 17-1,-17-34 1,0-19-1,0-34 32,-17-1-31</inkml:trace>
  <inkml:trace contextRef="#ctx0" brushRef="#br0" timeOffset="6472.69">11165 6597 0,'-17'0'0,"34"0"47,1-18-47,0 18 15,35-35 1,52 17-1,1 18 1,-53 18 0,18 35 15,-71 0-15,-71 0-1,-35 0 1,36-36-1,-18 1 1,35-18 0</inkml:trace>
  <inkml:trace contextRef="#ctx0" brushRef="#br0" timeOffset="6773.89">11853 6632 0,'0'0'0,"36"-53"16,-1 18-1,0 0 1,-17 17-1,-18 53 1,-18 1 0,18-1-16,0 53 15,-17 36 1,17 34 0,17-122-16</inkml:trace>
  <inkml:trace contextRef="#ctx0" brushRef="#br0" timeOffset="7992.23">15363 12365 0,'0'0'0,"0"17"63,18-17-63,-18 18 15,0 0 1,18 17-16,-1 53 16,19 89-1,-1 70 1,-17 70-1,-18-105 1,17 52 0,1-105-1,-18-71 1</inkml:trace>
  <inkml:trace contextRef="#ctx0" brushRef="#br0" timeOffset="8809.03">15328 12153 0,'-35'-35'16,"70"70"-16,-88-105 0,18 17 16,17 0-1,71 35 1,18 18 0,141 18-1,140-1 1,125-17-1,-125 0 17,213-17-17,-71-18 1,-177-1 0,-158 36-1,-124 0 1,-17 0-1,-18 36 1,0 52 0,0-18-1,0 124 1,0 18 0,0 53-1,17 34 1,19-69 15,70 70-15,-18-71-1,-71-70 1,-70-106 0,-193 17-1,52-52 1,-195-18-1,-122 17 1,88 19 0,-177-1-1,106 0 1,229-35 0,212 18-1,36-36 1,34 1-1</inkml:trace>
  <inkml:trace contextRef="#ctx0" brushRef="#br0" timeOffset="9211.09">16087 12947 0,'0'0'0,"17"-18"0,-17 1 32,0-19-17,0 72 17,0 17-17,0-18-15,0 71 16,18 70-1,17-35 1,-17-53 0</inkml:trace>
  <inkml:trace contextRef="#ctx0" brushRef="#br0" timeOffset="9409.32">16034 12947 0,'0'0'0,"0"-35"16,17-1-1,36 19 1,18-1 0,-18 18-16,53-18 15,70 18 1</inkml:trace>
  <inkml:trace contextRef="#ctx0" brushRef="#br0" timeOffset="9610.07">16281 13070 0,'0'0'15,"-71"18"-15,89-18 31,70 0 1,35 0-17,-70 0-15</inkml:trace>
  <inkml:trace contextRef="#ctx0" brushRef="#br0" timeOffset="10045.34">17251 12929 0,'0'-17'16,"0"34"-16,0-87 0,0 52 16,0-35-16,-18 18 31,1 17-31,-19 1 15,-87 34 1,-1 19 0,36 52-1,35-35 1,53-36-16,-17 36 16,70 0-1,35 18 1,18-36-1,35 36 1,-53-1 0,-88 1-1,-71-36 1,-70 18 0,-35-36-1,35-17 1</inkml:trace>
  <inkml:trace contextRef="#ctx0" brushRef="#br0" timeOffset="11279.42">25612 10777 0,'0'0'0,"0"-17"16,0-19-1,0 1 1,-18 18-16,0-1 16,18 88 15,0 36-15,0-53-16,0 88 15,0 71 1,0-53-1,36-53 1,17-71 0,52-18-1,37-17 1,-1-17 0,-71-1-1</inkml:trace>
  <inkml:trace contextRef="#ctx0" brushRef="#br0" timeOffset="11528.48">26264 11218 0,'0'0'0,"0"-70"16,36-1-1,-19 36 1,18 35 0,-17 70-1,-18 72 1,-18-37 0,1-69-1,-1 52-15</inkml:trace>
  <inkml:trace contextRef="#ctx0" brushRef="#br0" timeOffset="11712.19">26282 10848 0,'0'0'0,"0"-35"0,0-18 16,0 35-16,0 0 15,18 18 1,-18 18-16</inkml:trace>
  <inkml:trace contextRef="#ctx0" brushRef="#br0" timeOffset="12497.08">26582 11183 0,'0'0'0,"0"-18"15,53-35 1,-18-17 0,-17 35-1,-1-1 1,19 54-1,-19 70 1,18 36 0,-35-36-1,0 18 1,-17-53 0,17-36 15,0-34-16,17-36 1,36-53 0,36 0-1,-19 35 1,-17 71 0,-18 71-1,-35 17 1,18 0-1,0-35 1,35-35 0,-1-53-1,19-71 1,-18-35 15,-18 35-15,-17 18-1,-1 105 1,1 54 0,-18-1-1,35 54 1,36-36 0,-1-53-1,1-70 1,-53 0-1,-1-89 1,-17 1 0,0 52-1,-17 71 1</inkml:trace>
  <inkml:trace contextRef="#ctx0" brushRef="#br0" timeOffset="12847.09">27781 11183 0,'0'0'0,"36"-53"15,16-35 1,1 17 0,18 54-1,-18 52 1,53 36-1,-18 34 1,-18-52 0,-34-53-1,-19-53 1,-17-17 15,-17-1-15,-19 71-1,1 36 1,-53 69 0,-53 37-1</inkml:trace>
  <inkml:trace contextRef="#ctx0" brushRef="#br0" timeOffset="14214.87">12577 8114 0,'0'-18'0,"0"1"16,0-1-1,0 0 1,0 1-1,17 17 1,1 17 0,-18 1-16,53 17 31,0 18-15,35 35-1,18 89 1,-18-19-1,53 107 1,0 0 0,35-1-1,18 1 1,-70-71 0,52 53-1,-52-36 1,-18-34-1,-53-89 1,17 18 0,-17-53 15,-35-18-15,-18-17 15,0-1-16,0 1 1,0 0 0,0-1-1,0 1 1,0 0 0,0 17-1,0 0 1,0-17-1,17 17 1,-17-17 0</inkml:trace>
  <inkml:trace contextRef="#ctx0" brushRef="#br0" timeOffset="14882.09">13847 10795 0,'0'-18'15,"0"36"-15,17-71 0,-17 35 0,18 1 16,17-18 0,-17 35-1,-1 17-15,19 18 16,34 54-1,36 69 17,35 1-17,-53-71 1,36-17 0,-36-71-1,-35-53 1,-18-35-1,0-89 1,1 1 0,-19 88-1,-17 70 1,-35 36 0</inkml:trace>
  <inkml:trace contextRef="#ctx0" brushRef="#br0" timeOffset="22907.9">13159 11395 0,'0'0'16,"-36"0"-16,19 0 0,-19-36 15,36 19 17,0-1-17,0 1-15,0-1 16,-35-35-1,-18-53 1,-35-35 0,17 18-1,-52-54 1,-36-17 0,0-18-1,71 36 1,53 88-16,-53-106 15,-36-71 1,-34 36 0,-89 35 15,88 70-15,-53-34-1,106 17 1,71 35-1,35 35 1,-18 36 0,18 0-1,0-18 1,0 17 0,0-16-1,-17 16 1,17 19-1,0-1 1,0 0 0,0 1 15,0-1-15,-18 0-1,1-17 1,-19 0 15,19 35-15,17-18-1,-18 18 32,18 18-47,0 0 31,0-1-31,-18 1 16,18-1 0,-17 19-1,17 70 1,-18 17 0,0 18-1,18-70 1,0-1-1,18-34 1,0-72 0,17-52-1,0-18 1,1-53 0,-1 36-1,0 17 1,-17 89-1,-1-1 1,36 18 15,18 53-15,52 0 0,1-18-1,105 36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12T10:14:38.1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6050 9525 0,'0'0'0,"-18"0"16,18-18-1,53 18 1,0-17-1,-35 17-15,17-36 16,18 1 0,0 0-1,18 17 1,-1 1 0,71-1-1,53 18 1,124 0-1,-54-18 1,177 18 0,53 0 15,18 18-15,-1 0-1,-193-18 1,193 17-1,36-17 1,71 18 0,34 0-1,-193-18 1,264 17 0,35 18-1,1 1 1,-230-1-1,247 18 1,-17 0 0,-19 0 15,1-18-15,-264-17-1,281 17 1,-35 18-1,0-18 1,-282 0 0,212 18-1,0-17 1,-1-1 0,-17 0-1,-229-17 1,141-1-1,-71 1 1,-35 0 0,-141-1 15,123 1-15,-17 17-1,0-17 1,17 0-1,-158-18 1,123 17 0,-36-17-1,-34 0 1,-159 0 0,-1-17-1,-105 17 1,-35-18-1,-53 18 17,-1 18-32</inkml:trace>
  <inkml:trace contextRef="#ctx0" brushRef="#br0" timeOffset="1019.12">9860 5962 0,'0'0'16,"0"-18"-16,0 1 15,0-1-15,0 0 16,-18 18-1,18 18 1,0 70 0,0 18-1,18 123 1,0 71 0,35 0-1,17 35 1,-17-105-1,0 69 17,0-87-17,-53-106 1</inkml:trace>
  <inkml:trace contextRef="#ctx0" brushRef="#br0" timeOffset="1935.41">9596 5927 0,'17'-36'16,"-17"-34"0,-17 176-16,17-283 15,-18 124 1,18 36-16,-18-1 16,18 0-1,36 1 1,69-1-1,54 1 1,-53 17-16,141-18 16,194-17-1,88-1 1,-159 1 0,124 17-1,-106 18 1,-176 0-1,-141 0 17,-71 18-1,0 0-15,35 52-1,-17-17 1,-1-18-16,18 54 15,-17-36-15,0 52 16,52 125 0,1 70-1,17-89 1,53 107 0,18-1-1,-18-17 1,-88-124-1,-53-105 1,-18 35 0,-88 0-1,-88-89 1,-88-34 0,35-1-1,-247 0 1,-158 18-1,-71 36 1,70 34 0,335-34-1,36-1 1,212-35 0,87-18-1</inkml:trace>
  <inkml:trace contextRef="#ctx0" brushRef="#br0" timeOffset="3837.52">11007 6279 0,'0'0'0,"0"-17"0,0-1 15,0 36 48,0-1-63,0 1 15,0 70 1,0 36 0,17-71-1,-17-36-15,0 36 16,18 0 0,17 18-1,0 17 16,-17-18-15,17 1 0,-17-53-1,-18-18 1,-18-36 0,-17-17-1,-18-52 1,18-36-1,17-1 1,1 54 0,17 53-16,0-36 15,35 18 1,-17 1 15,17 34-15,0 18-1,18 35 1,-18 36 0,-35 17-1,-70 0 1,34-35 0,-16-18-1,16-35 1,36-17-1</inkml:trace>
  <inkml:trace contextRef="#ctx0" brushRef="#br0" timeOffset="4054.34">11518 6368 0,'0'0'15,"35"-18"-15,1 0 0,34-17 31,-52 0-15,0 35 0,-1 35-1,1 0-15,0 54 16,17 87 0,-35 36-1</inkml:trace>
  <inkml:trace contextRef="#ctx0" brushRef="#br0" timeOffset="5072.35">22542 5715 0,'0'0'0,"18"-53"16,-18 18-1,0 70 32,0 36-31,18 123-1,-1 123 1,19-70 0,-36-123-16,35 87 15,36 89 1,-1-53 0,-35-88-1,-35-124-15</inkml:trace>
  <inkml:trace contextRef="#ctx0" brushRef="#br0" timeOffset="5956.23">25100 5151 0,'124'0'0,"-248"0"0,336-18 0,-142 18 16,19 0-1,-72 0 1,-17 35 0,-35 18-1,0 53 1,17-18 0,18 89-1,-18 87 1,18 71-1,18-70 1,35 105 0,35-35-1,18-52 1,-35-107 15,-54-105-15,-52-19-1,-53-52 1,-53-35 0,17 35-1,-123-17 1,-141 34 0,-53 36-1,18 0 1,176-35-1,-35 35 1,70-36 0,53-34 15,89-1-31,-19-17 31,37-36-15,34 53-16</inkml:trace>
  <inkml:trace contextRef="#ctx0" brushRef="#br0" timeOffset="6723.92">22401 5433 0,'89'17'31,"-37"-17"-15,213 0 0,106-35-1,87-18 1,-123 18-1,-158 17-15,193-35 16,106 0 0,-211 18 15,-159 35-15,-89 0-1,-17 18 16,0-1-31</inkml:trace>
  <inkml:trace contextRef="#ctx0" brushRef="#br0" timeOffset="7191.83">23319 6121 0,'0'-18'16,"0"36"-16,17-36 0,-17 0 0,0 1 15,18 34 1,-18 36-1,18 71 17,-18 35-17,17-54 1,1 1 0,-1-53-1,-17-35-15</inkml:trace>
  <inkml:trace contextRef="#ctx0" brushRef="#br0" timeOffset="7391.39">23266 6191 0,'0'0'16,"-18"-17"-16,0-1 15,36 0 1,88 1-1,0-1 1,88-17 0,-88 35-1</inkml:trace>
  <inkml:trace contextRef="#ctx0" brushRef="#br0" timeOffset="7575.26">23354 6456 0,'0'0'0,"-18"17"16,18 1-1,36-36 1,69-34 0,72-1-1,-107 53 1</inkml:trace>
  <inkml:trace contextRef="#ctx0" brushRef="#br0" timeOffset="7958.26">24448 6121 0,'0'0'0,"17"-36"16,-17-52-1,-35 35 1,-36 18 0,54 35-16,-72 0 15,-34 35 1,35 36 0,53 17-1,52-35 1,54 53-1,52 0 1,36-18 0,-88-35 15,-1 0-15,-140 0-1,-142-18 1,35 0-16</inkml:trace>
  <inkml:trace contextRef="#ctx0" brushRef="#br0" timeOffset="9126.57">12488 8079 0,'0'-18'0,"0"36"0,0-54 15,0 1 1,0 0 0,0 17-16,-17-17 15,17 0 1,0 17-1,17 36 17,1-1-17,53 54 1,-1-1 0,-17-34-16,35 52 15,89 71 1,17 52-1,35 19 1,-88-54 15,124 71-15,-1 17 0,36 72-1,0-1 1,-88-124-1,70 89 1,-35-53 0,-106-35-1,-106-106 1,-35-18 0,-17-35-1,-1-53 1,18-18 15,-18-17-15</inkml:trace>
  <inkml:trace contextRef="#ctx0" brushRef="#br0" timeOffset="9744.25">14993 11130 0,'-35'-35'31,"70"70"-31,-70-88 16,35 36 0,17 17-1,19 17 1,34 54-1,1-18 1,-36-18-16,36 53 16,52 53-1,-17-35 1,0-35 0,-36-54-1,-34-17-15,17 0 16,17-53 15,-35-52-15,-35-19-1,0 54 1,0-19 0,0 54-1,0 53 16,0 17-15,0 18 0</inkml:trace>
  <inkml:trace contextRef="#ctx0" brushRef="#br0" timeOffset="27151.96">12982 11130 0,'0'0'0,"-17"0"16,-1-18-16,-17 1 15,-18-18 1,0 35 0,18 0-16,-1 0 15,-17 35 1,0 35 0,18 1-1,35-36 1,35 36-1,54-1 17,34 1-17,1-18 1,-71-18 0,-18 0-1,-70 1 1,-71-1-1,17-35 1,-16 0 0,34-18-1,71-17 1</inkml:trace>
  <inkml:trace contextRef="#ctx0" brushRef="#br0" timeOffset="27619.19">13229 11377 0,'-17'-18'0,"34"36"0,-52-36 16,17 18-1,36 18 1,0 0 0,34 17-1,-16-17 1,-1-18-16,0 0 16,18-18-1,-18-17 1,-35-36 15,-52 18-15,-1 53-1,-53 18 1,18 52 0,35 1-1,35-36-15,18 18 16,53 53-1,53-35 1,-36-54 0</inkml:trace>
  <inkml:trace contextRef="#ctx0" brushRef="#br0" timeOffset="28586.42">13494 11377 0,'0'0'16,"-18"-18"-1,0 1 1,18-1 0,36 1-1,34-1 1,18 18-1,-35 35 1,-35-17-16,0 35 16,-1 53-1,-34-1 1,-1-52 0,18-17-1,-18-54 1,1-17 15,-1-54-15,18 1-1,35 18 1,1 17 0,34 53-1,18 35 1,-35-17-1,18 52 1,-18 1 0,-18-36-1,0-17 1,1-18 0,34-88-1,-34-36 16,-19-35-15,-17 89 0,0 34-16,-17 1 15,17 53 1,-18 105 0,36 36-1,-1-53 1,36 35-1,18-53 1,-18-52 0,-36-54-1,-17-35 1,-35-71 0,-36 19-1,-17 52 16,18 53-15,-36 70 0,53 18-1,35 18 1,36-17 0,35-54-1,70-18 1,18-17-1</inkml:trace>
  <inkml:trace contextRef="#ctx0" brushRef="#br0" timeOffset="30356.22">24165 8255 0,'0'0'0,"18"-18"0,0-17 16,-18 17-16,17 1 31,-52 34 0,-53 36-15,52-17 0,1-19-16,-18 36 15,-17 71 1,-36 52 0,-18 71-1,19-53 1,-178 194-1,-69 53 1,-19-35 0,71-36-1,159-141 1,18 54 15,52-89-15,36-71-1,35-70 1,-18-35 0,1-36-1,-1-17 1,-17 17 0,17 18-1,-17 0 1,17 35-1,0-35-15</inkml:trace>
  <inkml:trace contextRef="#ctx0" brushRef="#br0" timeOffset="31005.9">23477 8520 0,'0'0'15,"-17"0"-15,-1-18 16,0 18 0,1 0-1,17-18 1,17-17 0,72-18-1,-1 0 1,-35 36-16,53-36 15,52 17 1,-52 1 0,-18 35-1,-52 18 17,-36 35-17,-36 123 1,19-70-1,17 53 1,17-54 0,36 1-1</inkml:trace>
  <inkml:trace contextRef="#ctx0" brushRef="#br0" timeOffset="32090.16">26635 7779 0,'0'-18'31,"-18"18"-31,0-18 16,1 18-16,-1-17 15,1-18 1,17-18 0,0-53-1,0 18 1,17-54-1,-17 54 1,35 35 0,1 36-1,-19 17 1,36 0 0,18 35-1,-18 53 1,-71 53-1,-17-35 1,-53 35 0,-18-35-1,71-53 1,17-35 0,53-18-1,36-18 1,17 0-1</inkml:trace>
  <inkml:trace contextRef="#ctx0" brushRef="#br0" timeOffset="32607.62">27111 7549 0,'0'0'0,"-53"-35"16,35 18 0,36 52 31,-18-18-47,53 19 15,18-19 1,-19-17-1,-34 0-15,35 0 16,-18-53 15,-17-17-15,-53-1 0,-1 18-1,1 36 1,-53 52-1,0 53 1,0 0 0,35-17-1,53 17 1,70-17 0,71-36-1,18-17 1,0-36-1</inkml:trace>
  <inkml:trace contextRef="#ctx0" brushRef="#br0" timeOffset="32908.03">27764 7355 0,'0'0'0,"17"-53"16,-17 1-1,0 16 1,-17 1 0,-19 35-1,-34 35 1,-18 36 0,35-1-1,0 19 1,17 16-1,54-16 1,53-1 0,-18-53 15,70-17-31</inkml:trace>
  <inkml:trace contextRef="#ctx0" brushRef="#br0" timeOffset="33742.75">28011 7338 0,'0'0'0,"-18"0"31,0 0-31,-17 35 31,17 0-15,18-17-1,0 0-15,18-1 16,53 1 0,17 0-1,-18-71 1,-17 17-1,-17-34 1,-36-1 15,-53 18-15,-18 53 0,18 18-1,-17 52 1,17 19-1,35 17 1,36-36 0,-1-52-16,36 35 15,53-18 1,35-53 0,-17-52-1,-54 17 1,-35-71 15,-35 18-31,-17 71 31,17 53-15,-18-1-16,1 36 16,17 36-1,35-1 1,18-35-1,-36-53 1,1 0-16</inkml:trace>
  <inkml:trace contextRef="#ctx0" brushRef="#br0" timeOffset="33859">28363 7020 0,'0'36'16</inkml:trace>
  <inkml:trace contextRef="#ctx0" brushRef="#br0" timeOffset="34227.54">28628 7197 0,'0'-18'15,"0"36"-15,18-54 0,17 36 16,-35 18-16,35 0 16,18 70-1,-18 18 1,18 0-1,-18-54 17,18-34-17,0-36 1,-17-52 0,-19-1-1,-17 18-15,0-17 16,0-18-1,-17 70 1</inkml:trace>
  <inkml:trace contextRef="#ctx0" brushRef="#br0" timeOffset="34643.4">29175 7267 0,'0'0'0,"-18"-70"16,18 52 15,0 36-15,0-1 0,0 1-16,18 17 15,35 0 1,0-17-1,17-36 1,-35-17 0,-52-35-1,-36 17 1,-71 53 0,54 35-1,-18 71 1,35 17-1,88-17 17,36-18-17,-19-35-15</inkml:trace>
  <inkml:trace contextRef="#ctx0" brushRef="#br0" timeOffset="35846.15">25118 8167 0,'17'-18'16,"-34"36"-16,34-53 0,-17 17 0,18 0 15,0-17 1,-18 53 31,-18-1-47,-17 36 15,-18 18 17,0 17-17,18 0 1,17-35-16,-53 53 16,-17 53-1,-18 17 1,-17 0-1,17-70 1,-88 106 0,0 35-1,-18 17 1,89-87 0,-89 70-1,18-36 1,18-17 15,17-17-15,0 17-1,71-88 1,-18 17 0,0-17-1,54-35 1,16-19-1,-17 1 1,18 0 0,-18 0-1,18-35 1,0 0 0,17-1-1,18-52 1,35 0 15</inkml:trace>
  <inkml:trace contextRef="#ctx0" brushRef="#br0" timeOffset="36278.94">22472 11359 0,'18'-17'0,"-36"34"0,36-52 0,-1 18 16,1-19 0,-18 54 15,0 0-16,-18 17 1,-17 35 0,0 19-1,17-1 1,-17-18 0,35-52-16,-18 35 15,0-18 1,36-35-1,53-35 1,-18 0 0,70-18-1,-88 35-15</inkml:trace>
  <inkml:trace contextRef="#ctx0" brushRef="#br0" timeOffset="38097.11">12647 12418 0,'0'0'0,"18"0"16,-18-18-16,0-17 16,0 17-1,-18-52 1,-17-19 0,0 1-1,-18 18 1,35 34-16,-35-69 15,-18-89 1,1-36 0,17-52-1,18 106 1,-18-36 0,-71 36 15,1 17-16,-1-18 1,54 72 0,-18-89-1,-1 35 1,-34 0 0,52 53-1,-34 0 1,52 1-1,17-1 1,19 35 0,-1 18-1,-17-17 1,-18-1 15,0 1-15,18 17-1,-1-18 1,-16-17 0,16 0-1,19 0 1,-1 52 0,0-17-1,1 53 1,34 0 15,-17 18-15,0 0 31,0-1-32,0 1 1,0 0-1</inkml:trace>
  <inkml:trace contextRef="#ctx0" brushRef="#br0" timeOffset="38580.55">10707 8625 0,'0'0'0,"-18"0"0,1 0 0,-1 0 16,-17-17 0,17 17-1,0 35 17,18 18-17,0 70 1,0 36-1,36 0 1,-19-88 0,19-1-1,16-88 1,19-70 0,-18-71-1,-18 18 1,0-35-1,-17 35 1,-18 106 0,18 35-1,-1 17-15,36 18 16,106 36 15,53 17-15,-124-52-16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12T10:17:57.7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21802 8749 0,'0'18'16,"0"17"-1,-18 0 1,0-17-16,18 35 16,-17 52-1,-1 37 1,18 34 15,0-35-15,18 124-1,35 35 1,-18-36 0,0-123-1,18 18 1,-18-88-1,-17-54 1</inkml:trace>
  <inkml:trace contextRef="#ctx0" brushRef="#br0" timeOffset="1033.81">21590 8802 0,'0'0'16,"-18"0"-16,-17 0 16,35-18 15,18 1-15,35-1-1,88-35 1,88-18-1,89 1 17,-107 35-17,-105 17-15,88 0 16,0-17 0,-106 35-1,-52 0 1,-1 0 15,18 0-15,17 0-1,-34 0 1,-19 0-16,1 0 16,0 0-1,-1 18 1,-17-1 15,18 1-15,-18 52-1,17 19 1,1 34 0,-18 36-1,0-36 1,0 142-1,18 35 1,52 17 0,18-34-1,-35-142 1,18 17 0,-36-52-1,-17-70 1,-36-36 15,-52-18-15,-71 0-1,-89 18 1,-70 18 0,71 0-1,-124 17 1,71 0-1,88 0 1,141-17 0,18-18-1</inkml:trace>
  <inkml:trace contextRef="#ctx0" brushRef="#br0" timeOffset="2885.74">22437 9349 0,'0'0'0,"0"-36"16,-53-34 0,0 35-1,18 17 1,17 36 0,0 17-1,1 35 1,17 36-1,17 53 1,-17-36 0,36 18-1,-19-52 1,1-89 0,-18-18 15,0 0-31,0-70 15,-35-71 1,17-17 0,-17 35-1,35 88 1,0 0 0,35 0-1,18 36 1,17 17-1,-34 17 1,17 54 0,-53 17-1,-53 0 1,0-35 15,17-35-31,-16-1 16,-19 1-1,53-36 1,18 1-16</inkml:trace>
  <inkml:trace contextRef="#ctx0" brushRef="#br0" timeOffset="3187.15">22648 9349 0,'0'0'32,"106"-106"-32,-71 71 15,-35 17-15,0-17 16,18 17 15,-53 53-15,17 71-1,18-18 1,0 53 0,35 18-1,18-53 1,-17-36 0</inkml:trace>
  <inkml:trace contextRef="#ctx0" brushRef="#br0" timeOffset="4511.96">28504 8326 0,'0'0'0,"0"-18"15,0 0 1,0 1-16,0-1 15,-17 0 1,17 36 93</inkml:trace>
  <inkml:trace contextRef="#ctx0" brushRef="#br0" timeOffset="5821.85">28434 8255 0,'0'0'0,"18"-18"0,-1 1 15,-17-1 1,0 0 0,0 1 15,0 34 16,0 1-47,18 0 15,-18 35 1,17 0 0,1 88-1,0 53 1,17 53 0,-17-106-1,-1-53-15,19 53 16,34 88-1,-17-17 17,0-36-17,-18-105 1,-35-18 0,-17-53-16</inkml:trace>
  <inkml:trace contextRef="#ctx0" brushRef="#br0" timeOffset="6739.18">28169 8132 0,'18'-18'0,"53"18"15,-19-18 1,107 1 0,88-19-1,53 19 1,-71-1-1,-123 0-15,106 1 16,70-1 15,-70 1-15,-107-1 0,-87 18-1,-18 18 16,18 34-15,-18-16 0,0-1-16,0 36 15,-18 87 1,18 72 0,18 52-1,52-88 1,54 106-1,17 0 17,-18-18-17,-52-53 1,-71-141 0,-18 0-1,-88-70 1,-52-36-1,-19 18 1,-158-35 0,-35 35-1,-1 18 1,71 17 0,159-17-1,0-1 1,88-17-1</inkml:trace>
  <inkml:trace contextRef="#ctx0" brushRef="#br0" timeOffset="7524.27">28998 8837 0,'0'0'0,"0"-18"16,18 36 15,-18 0-15,0 52-1,-18 36 1,36 18 0,0-71-1,-1-18-15,19 18 16,-1 0 0,-18-53-1,-34-36 32,-1 19-47,1-36 16,-54-53-1,0-18 1,36 1 0,35 35-1,0 17 1,53 1-1,35 17 1,-35 53 0,35 17-1,-52 36 1,-54 36 0,-17-19-1,-36 1 1,-17-18 15,53-36-15,35-34-16</inkml:trace>
  <inkml:trace contextRef="#ctx0" brushRef="#br0" timeOffset="8024.38">29510 8714 0,'0'0'0,"18"-18"0,17 18 15,0-18 1,-17 36 0,-18 17-1,-53 36 1,-35-18-1,17-36 17,36 1-32,-18-18 15,0-35 1,53-53 0,53-1-1,35 19 1,18 70-1,-53 35 1,0 89 0,-89 17-1,-16-53 1,-37 18 0,36-36-1,71-17 1,123-53 15,-17 0-15,105 0-16</inkml:trace>
  <inkml:trace contextRef="#ctx0" brushRef="#br0" timeOffset="9693.06">20761 12506 0,'0'0'0,"-18"0"16,36 0 31,0 0-32,-1 0-15,36 0 16,88 0 0,89-18-1,69-17 16,-105 17-15,106-17 0,18 17-1,35 1 1,-89-1 0,142-35-1,-53 18 1,-36 0-1,1-1 1,-107 1 0,72 0-1,16-18 1,1 18 0,-88-1-1,-106 19 1,123-18-1,89-1 1,-1 1 0,18 0-1,-105 17 1,122-35 0,-34 18-1,-1-18 1,-87 18-1,-125 35-15,142-36 16,89 1 0,-1 0-1,-35 0 1,-106 35 0,70-18-1,-70 18 16,-35-18-15,-36 18 0,-52 0-1,17 0 1,0 0 0,18 0-1,-18 0 1,106-17-1,-105 17 1,-1 0 0,-71 0-1,-34 0 1,-1 0-16</inkml:trace>
  <inkml:trace contextRef="#ctx0" brushRef="#br0" timeOffset="15822.18">21131 11289 0,'0'-18'0,"0"1"16,-17-1 0,-1 18-16,-17 0 15,-18 0 1,-18 35-1,54 1 1,-19 16 0,36 1-1,53 0 1,36 0 0,-37-18-1,1 18 1,-35 0-1,-71 0 1,-17-35 0,-54 0 15,36-18-15,88-18-16</inkml:trace>
  <inkml:trace contextRef="#ctx0" brushRef="#br0" timeOffset="16271.7">21308 11571 0,'0'-35'31,"17"35"16,-17 17-32,18-17-15,0 18 0,17 0 32,18-18-17,-35 0-15,17-36 16,-18 1-1,-34-18 1,-36 0 0,0 36-1,-18 34 1,18 19 0,18 34-1,53 18 1,52-35-1,-17-17 17,0-36-32,-17 0 0</inkml:trace>
  <inkml:trace contextRef="#ctx0" brushRef="#br0" timeOffset="17239.18">21696 11448 0,'0'0'15,"-35"-18"-15,-18 0 16,0 1 0,35-1-1,36 0 1,52 1 0,-17 17-1,35 17 1,-17 54-1,-36 0 1,-35-1 0,0-52-1,0 35 1,0-18 0,-17-35-1,-36-35 1,35-1-1,0 19-15,1-36 16,-1-35 0,53 17-1,18 53 1,0 18 0,35 36-1,1 17 1,-54 0-1,0-1 1,-35-34 15,18 17-15,17-35 0,0-70-1,-17-1 1,0-52-1,-1 35 1,-17 35 0,0 70-1,0 36 1,18 35 0,17 1-1,0-1 1,-17-53-1,0 18 1,-18-106 31,0 18-31,-18 0-16,0-36 15,-52 18 1,-1 35-1,1 71 1,35 0 0,17 0-1,53 0 1,36-18 0,17-17-1,-18-18 1,-34 0-16</inkml:trace>
  <inkml:trace contextRef="#ctx0" brushRef="#br0" timeOffset="17489.47">22507 11201 0,'0'0'0,"-17"-53"16,-1 17-1,18 54 17,0 35-17,0 35 1,0 0 0,0-52-16,18 17 15,34 17 1,-34-52-1</inkml:trace>
  <inkml:trace contextRef="#ctx0" brushRef="#br0" timeOffset="17723.04">22842 11148 0,'0'0'16,"0"-18"-16,0-17 15,0 17 1,18 36 0,17 70-1,18-17 1,-35 52 0,-71 18-1,-53-70 1</inkml:trace>
  <inkml:trace contextRef="#ctx0" brushRef="#br0" timeOffset="19194.16">19985 12136 0,'0'0'0,"-18"0"0,1 0 16,-19 17-1,19-17 1,34 0 0,1-17-1,0 17 1,-1-18 0,54-17-1,-1 17 1,-17 0-1,53-17 1,70 0 0,-52 0-1,-36 17 1,-70 18 0,-18 18 15,-35-18-16,17 17 1,0-17-16,-17 18 16,0-18-1,17 0 1</inkml:trace>
  <inkml:trace contextRef="#ctx0" brushRef="#br0" timeOffset="20025.86">20197 11889 0,'17'0'47,"1"0"-16,-1 0 0,1 0-31,0 0 16,35 17 0,-18-17-16,35 0 15,54 0 1,-36 18-1,-53-18 1,-52 18 15,-18 17-15,-54 18 0,19-18-1,52-17-15,-52-1 31,-1 19-15,53-19 0</inkml:trace>
  <inkml:trace contextRef="#ctx0" brushRef="#br0" timeOffset="29054.01">27958 13564 0,'-18'0'32,"18"18"-32,-18-18 0,-17 18 31,-18 17-16,0 0 1,18-17-16,-71 35 16,18-18-1,-53 18 1,0-18 0,35 0-1,-35 1 1,0-19-1,17-17 1,36 18 0,-106-18-1,-18 18 1,-35-18 0,-17 0 15,105 0-16,-53 0 1,71 0 0,18 0-1,17-18 1,35 18 0,-34-18-1,-1 1 1,-35 17-1,52 0 1,-34-18 0,17 18-1,18-35 1,53 35 0,-36-35 15,18 35-16,18-18 1,-18 0 0,35 1-1,-35-19 1,18 1 0,17 0-1,1 35 1,17-18-1,17 18 32,1 18-31</inkml:trace>
  <inkml:trace contextRef="#ctx0" brushRef="#br0" timeOffset="29519.26">24077 13476 0,'0'0'0,"-18"-35"32,18 52-1,-17 1-15,-1 0-16,-35 52 31,18-17-16,-53 35 1,35-17 0,0-36-1,53-17 1,18-18 15,-1 0-31,18 0 16,36 18-1,-18 34 1,0 1 0</inkml:trace>
  <inkml:trace contextRef="#ctx0" brushRef="#br0" timeOffset="76287.89">22542 10283 0,'0'0'0,"-17"0"16,34-17 30,1 17-30,35 0 0,-35 0-16,70-18 15,88 1 1,18 17 0,-17-18-1,-89 18 1,0-18-1,-53 18 1,-70 0 0,0 0-1</inkml:trace>
  <inkml:trace contextRef="#ctx0" brushRef="#br0" timeOffset="76854.67">22631 10266 0,'0'-18'31,"0"36"1,0-1-17,0 1-15,-18 35 16,0 0 15,18 0-15,0-35-16,0 17 15,18 0 1,17 0 0,36-35-1,-18 0 1,53-17 0,-1-1-1,19 0 1,-1 1-1,-52-1 1,35 18 0,0 0 15,-53 0-15,-18 18-1,-18-18 1</inkml:trace>
  <inkml:trace contextRef="#ctx0" brushRef="#br0" timeOffset="77171.39">23548 10231 0,'0'0'0,"-18"-18"0,-17-17 16,0 17 15,35 36 0,0-1-15,0 54-1,0-1 1,17-34-16,19 34 16,17 36-1,-53-88-15</inkml:trace>
  <inkml:trace contextRef="#ctx0" brushRef="#br0" timeOffset="78472.95">29104 9719 0,'0'0'0,"18"0"62,-1 0-62,1 0 16,17 0-1,54 0 1,16-18 0,19 1-1,-71 17 1,-36 0-16,19 0 16,-54 0-1</inkml:trace>
  <inkml:trace contextRef="#ctx0" brushRef="#br0" timeOffset="79024.32">29016 9719 0,'0'0'0,"0"18"16,0-1-1,0 19-15,0 16 16,0 1-1,18 36 17,-1-1-17,1-18 1,-18-34 0,18-19-1,-18 1 1,17-18-1,36 0 1,-18-18 0,36 1-1,17 17 1,-17 0 0,-18 17-1,17-17 1,-17 18-1,-35-18 17</inkml:trace>
  <inkml:trace contextRef="#ctx0" brushRef="#br0" timeOffset="79440.7">29598 9807 0,'0'0'15,"18"-17"-15,-18-1 0,0 0 16,0 1 0,0-1-1,0 36 17,0-1-17,0 1 1,17 52-1,-17 1 1,0 35 0,18-18-1,0-35 1,35 0 0</inkml:trace>
  <inkml:trace contextRef="#ctx0" brushRef="#br0" timeOffset="86075.63">10513 14570 0,'0'0'0,"-53"0"15,18 0-15,-1 53 16,36-18 0,0-17-16,0 17 15,0 0 1,-17-17 15,34-36-15,1 18-1,35-18 1,88-17 0,88 0-1,-52 17 1,175 18 0,72-17-1,70-1 1,70 0-1,-158 18 1,299-35 0,-17 0-1,-70 0 1,-160-18 0,-228 35-1,16-17 1,-87 17 15,-71 0-15,-35 18-1,-70 0 17,-1 0-17</inkml:trace>
  <inkml:trace contextRef="#ctx0" brushRef="#br0" timeOffset="87091.96">10495 15716 0,'-70'18'32,"52"-18"-32,-17 18 15,-1-18 1,36 17 0,36-17-1,-19 0 1,19 18-1,52-18 1,18 0 0,35 0-1,-18-18 1,106 18 0,71-17-1,71 17 1,-71 0-1,229 0 1,53-18 0,-18 0-1,-17-17 1,-212 0 0,124-36-1,-36 18 16,1 18-15,-160 17 0,107 18-1,-54 0 1,-88-17 0,-140-1-1</inkml:trace>
  <inkml:trace contextRef="#ctx0" brushRef="#br0" timeOffset="89913.07">10566 14711 0,'0'-18'0,"0"1"16,0-1 0,0 0-1,0 36 1,0 0-1,0 17 1,0 35 0,0-17-1,0-17-15,0 34 16,35 54 0,-17 52-1,-1 53 1,1-88-1,17 18 1,-17-88 0,-1-71-1</inkml:trace>
  <inkml:trace contextRef="#ctx0" brushRef="#br0" timeOffset="91263.74">12047 14640 0,'0'0'0,"0"-17"15,0-1 1,-17 0 0,-1 18-1,18 18 1,-18 35-1,1 53 17,17 17-17,0 1 1,35 70 0,0 17-1,18-34 1,-17-71-1,-36-71-15,17 18 16,-17-18-16</inkml:trace>
  <inkml:trace contextRef="#ctx0" brushRef="#br0" timeOffset="93369.06">13176 16087 0,'18'0'15,"-18"-18"1,18 18-1,-18-18 17,0 1 30,17 17-31,-17 17-15,0 1-16,0 0 16,0 17-1,0-17-15,0 70 16,0-18 0,35 36 15,-17-18-16,17-52 1</inkml:trace>
  <inkml:trace contextRef="#ctx0" brushRef="#br0" timeOffset="93983.69">13000 16122 0,'0'0'16,"0"-18"-16,-18-17 15,36 17 1,52-17 0,-17 35-1,-17-18-15,34 18 16,36-17 15,0 17-15,-36 35-1,-52 0 1,-36 36 0,-35-1-1,-17-17 1,35-35-1,-18 17 1,35-35 0,18-17-1,18-1 1,35 18 0,52 0-1,1 35 1,-53 36 15,-70-1-15,-36-34-1,-53-1 1,-18-17 0,54-18-1,52-53 1,18 35-16</inkml:trace>
  <inkml:trace contextRef="#ctx0" brushRef="#br0" timeOffset="94333.56">13600 16298 0,'0'0'0,"17"-17"0,-17-19 31,0 19 1,0 34-17,18 19 1,17 17 0,18-18-1,18 0 1,-1-35-1,1-17 1,-54-19 0,-17 19-16,0-36 15,-17-18 1,-19 53 0,1 18-1</inkml:trace>
  <inkml:trace contextRef="#ctx0" brushRef="#br0" timeOffset="94734.07">14023 16210 0,'0'0'0,"18"-18"16,-18 1-16,35-18 16,-18-1-1,19 72 16,-19 16-15,36 37 0,18 17-1,-36-54 1,-17-34 0,-1 0-16,-52-36 31,-18-52 0,-17-36-15,17 0-1,17-18 1,19 54 0,70 17-1,0 53 1,-36 0-16,19 18 0</inkml:trace>
  <inkml:trace contextRef="#ctx0" brushRef="#br0" timeOffset="95201.72">14058 16210 0,'0'0'0,"0"-18"15,53-34 16,35 16-15,1 1 0,87 17-1,-35 1 1,-70 34 0,-36 1-1,-35 0-15,17 17 16,-17 53-1,18 18 1,17-35 0,-17-19-1,0-34 1,-71-71 31,0 0-32,35 0-15,-35-35 16,18-53 0,35 35-1,18 53 1,-1 53 0,1 0-16,0 18 0</inkml:trace>
  <inkml:trace contextRef="#ctx0" brushRef="#br0" timeOffset="95902.8">14464 16157 0,'0'0'0,"-35"0"16,52-35 0,19 35-1,-19 0 1,54-18-1,87 1 1,1 17 0,-18-18-1,-88 0 1,-106 36 15,-17 17-15,34 1-1,36-1-15,-17 0 16,52 36 0,36-1-1,17-34 1,18-19 15,-36-52-15,-52 0-1,-71-54 1,-18-16 0,36 34-1,18 53-15,-1-35 16,0 18 0,36 18-1,0 17 1,52 0-1,36 17 1,-18 36 0,-53 35-1,-70-17 1,-53 35 0,0-18 15,52-53-16,125-35 17,-54-17-32,0-1 0</inkml:trace>
  <inkml:trace contextRef="#ctx0" brushRef="#br0" timeOffset="97236.84">7144 13053 0,'0'0'16,"0"-53"0,0 35-1,0 1-15,17 17 16,19 17-1,17 36 1,17 53 0,-17 0-1,53 70 17,70 18-17,36 18 1,35-18-1,-71-53 1,71 71 0,-17-36-1,-54-17 1,-17-89 0,-53-34-1,-71-36-15,35 0 16,19-18-1,16 0 1,-34 18 0,35-17 15,0 17-15,-36 17-1,-35-17 1,-17 0-1,-36 0 1,1 0 0,-1 18-1,0-18 1,1 0 0,-1 0-1,18-18 1,-17 18-1</inkml:trace>
  <inkml:trace contextRef="#ctx0" brushRef="#br0" timeOffset="97671.62">9701 14587 0,'0'0'15,"-17"0"-15,-19-35 16,19 0 0,-1 35-16,18-35 15,-17 35 1,34 17 15,1 18-15,-1-35-16,36 53 15,36 0 1,34 18 0,1-1-1,-72-52 17,-16 35-17,-89-35 1,-53 34-1,-53 1 1,53-17 0,36-1-1,35-17 1</inkml:trace>
  <inkml:trace contextRef="#ctx0" brushRef="#br0" timeOffset="98823.52">12965 14711 0,'0'0'0,"0"-18"0,0 1 15,0-1 1,0 36 15,-18-1-31,18 36 16,0 71-1,0 34 1,35-34 15,-17-54-31,17 54 16,53 52 0,-35-70-1</inkml:trace>
  <inkml:trace contextRef="#ctx0" brushRef="#br0" timeOffset="101142.08">14623 14817 0,'0'-18'0,"0"0"32,0 1-17,-18 17 32,18 17-47,-18 1 16,18 17-1,-17 53 1,17-17 0,17-36-16,1 54 15,0 34 1,35-17-1,-53-36 1,0-52 0</inkml:trace>
  <inkml:trace contextRef="#ctx0" brushRef="#br0" timeOffset="118398.88">15522 14570 0,'0'0'0,"0"-18"16,0 0-1,0 1 1,-17-1 0,17 36 15,0-1-16,17 54 1,-17-18 0,18-18-16,0 36 15,17 52 1,0-17 0,18 0-1,-18-53 1,1 17-1,-1-17 17,-18-35-32</inkml:trace>
  <inkml:trace contextRef="#ctx0" brushRef="#br0" timeOffset="119233.55">16422 14393 0,'0'0'0,"17"0"16,-17-17-16,18 17 31,0 17-15,-18 1-1,17 0-15,1 52 16,0 1 15,17 52-15,-17 18-1,17-17 1,-18-36 0,-17-53-16,36 18 15,-19 18 1,-17-36-1</inkml:trace>
  <inkml:trace contextRef="#ctx0" brushRef="#br0" timeOffset="120067.82">16245 14235 0,'18'0'16,"0"0"0,52 17-1,-34-17-15,52 0 16,123 18 0,1-18-1,-18 0 1,-70 0-1,-72 0 1,-34 0 0,-36 18 15,1 17-15,17 0-1,0 53 16,0-17-15,17-36-16,1 53 16,17 89-1,1-19 1,17 1 0,-1-88-1,19 35 1,-18-36-1,-53-35 1,-53-17 0,-70-18-1,17 0 1,53-18 0</inkml:trace>
  <inkml:trace contextRef="#ctx0" brushRef="#br0" timeOffset="140518.4">16686 11730 0,'0'-18'0,"-17"18"16,17-17-1,-18 17 16,18 17-15,-35 19 0,17 16-1,-35 72 1,0 70 0,0 18-1,18-54 1,-71 107-1,53-142 1,-35 19 0,53-72-1,17-35-15,-17 1 16,-36 34 0,19-35 15,-19 1-16,53-36 1,1 35 0,-1 0-1,18 1 1,0 16 0,-18-34-1,-17 35 1,-18-18-1,0 18 1,18-18 0</inkml:trace>
  <inkml:trace contextRef="#ctx0" brushRef="#br0" timeOffset="141053.23">15575 13106 0,'0'0'16,"-17"-18"-16,-19 18 31,36 18-16,0 35 1,18 88 0,0-35-1,-1 52 1,1-34 0,35-71-1,0-36 1,52-34-1,19-36 1,-36 0 0,-53 35-1</inkml:trace>
  <inkml:trace contextRef="#ctx0" brushRef="#br0" timeOffset="144573.94">9631 13106 0,'0'0'0,"-18"0"16,-35-18-1,0 0 1,18 1 0,17 34-1,18 54 1,36 35 0,-19-36-16,19 54 15,17 52 1,-1-70-1,-16-53 17,-36-35-17,-18-36 1,-52-35 0,-1-88-1,18-35 1,35 70-1,18-53 1,53 71 0,18 35-1,-1 18 1,-34 35 0,17 35-1,-53 53 1,-53 53-1,0-53 17,-18 18-17,36-53 1,53-88 15,-1 0-31</inkml:trace>
  <inkml:trace contextRef="#ctx0" brushRef="#br0" timeOffset="144790.29">9966 13070 0,'35'0'16,"-35"18"15,0 0-31,0-1 0,0 54 15,18 88 17,17 17-17,-17-123-15</inkml:trace>
  <inkml:trace contextRef="#ctx0" brushRef="#br0" timeOffset="145891.63">15804 12171 0,'0'0'0,"-17"17"0,-1-17 16,1 18 0,17 17-1,0-17 1,0 0 0,-18 35-1,0 70 16,18 18-15,0-53 0,18 18-1,17-35 1,0-36 0,-17-17-1,-18-54 1,0-52-1,-18-71 1,1 54 0,17 52-16,-18-36 15,36-16 1,-1 52 0,36 17-1,0 36 16,0 18-15,35 17 0,-35 36-1,-53-1 1,-35 1 0,-88 0-1,-54-1 1,36-17-1,106-53 1</inkml:trace>
  <inkml:trace contextRef="#ctx0" brushRef="#br0" timeOffset="146376.15">16104 12330 0,'0'0'0,"18"-18"0,0 18 16,-1-18-1,18 1 1,1 17 0,-36 17-1,17 1 1,-34 0-1,-19 17 1,-16 0 0,-1-35-1,17 0 1,36-18-16,-17 1 16,52-36-1,0 0 1,36 53 15,-54 35-15,-17 53-1,-52 36 1,-37-1 0,36-70-1,53-35-15,0 17 16,53-35-1,53-17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12T10:21:19.9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4304 6032 0,'0'0'0,"-18"0"0,-52 0 31,34 0-15,19 0-1,-1 0 1,18 18 0,0 0-1,0-1 1,18-17-1,17 18 1,36-18 0,52 18-1,-17-18 1,70 17 0,1 1-1,-19-18 16,-69 18-15,-54-18-16,35 0 16,36 17-1,-17-17 1,-19 18 0,-35-18-1,18 0 1,-17 0-1,-19 0 1,-34 0 15,-1 0-15,0 0 0</inkml:trace>
  <inkml:trace contextRef="#ctx0" brushRef="#br0" timeOffset="11960.62">16722 6156 0,'0'0'0,"-18"0"16,0-18-1</inkml:trace>
  <inkml:trace contextRef="#ctx0" brushRef="#br0" timeOffset="12009.69">16651 6138 0,'-18'0'16,"54"0"-16,-54 0 0</inkml:trace>
  <inkml:trace contextRef="#ctx0" brushRef="#br0" timeOffset="12814.76">16633 6138 0,'18'0'47,"0"0"-32,-1 0 1,1 0-16,0 0 31,35 0-15,0 18-1,-18-18 1,-18 0-16,19 0 16,34-18-1,18 1 1,18 17 0,-35-18-1,-36 18-15,36-18 16,17 18-1,0 0 1,0 0 0,-35 0-1,18 0 17,17 0-17,18 0 1,0 0-1,-36 0 1,18 0 0,-17 0-1,-18 0 1,-18 0 0,0 0-1,-17 0-15,17 18 16,18 0-1,-18-18 17,1 17-17,-19-17-15,19 18 32,17-18-17,-18 0 1,-18 0-16,19-18 15,17 18 1,-18 0 0,-17 0-1,-1 0 1,19 0 0,-36 18-1,17-18 1,-34 0 15,-1 0-31</inkml:trace>
  <inkml:trace contextRef="#ctx0" brushRef="#br0" timeOffset="14625.97">11412 6068 0,'0'0'0,"-35"0"16,17 0 31,36 0-1,0 0-30,-1 0 0,1 0-16,35 0 15,70-18 1,-17 18 0,-18 0-1,1 0 1,-19 0-1,18 0 1,-35 0 0,-17 0-16,16 0 15,19 0 17,-18 0-17,0-18 1,-18 18-1,0 0 1,1 0 0,-1 0-1,18 0 1,-18 0 0,18-17-1,35 17 1,-17-18-1,35 18 1,-53 0 0,17 0 15,1 0-15,-1 0-1,-17 0 1,18 18-1,-1-18 1,-34 0 0,-19 0-1,1 0 1,-1 0 0,1 0 15,0 0-16</inkml:trace>
  <inkml:trace contextRef="#ctx0" brushRef="#br0" timeOffset="16680.68">9648 8467 0,'0'0'0,"-17"0"32,34 0-32,19 0 15,122 17 1,107-17-1,-89 0 17,-87 0-32,52 18 15,-18 0 1,-70-1 0,-35 1-1,-36-18 1,1 0-1,-19 0 1</inkml:trace>
  <inkml:trace contextRef="#ctx0" brushRef="#br0" timeOffset="17315.64">12047 8414 0,'0'0'0,"0"-18"16,18 18 15,0 0-15,70 18-1,53-18 1,35 0-1,-52 0 1,70 0 0,-53 0-1,-53 0 1,-70 0 0,-36 17-1,-17-17 1,0 0-1,17 18 1</inkml:trace>
  <inkml:trace contextRef="#ctx0" brushRef="#br0" timeOffset="19417.87">14817 8608 0,'0'-18'16,"17"18"15,1 0-15,0 0-1,70 18 1,35-18 0,-35 0-1,-35 0-15,53 0 16,35 0-1,18 0 1,35 0 0,-70-18-1,52 18 1,-17-18 0,-18 18 15,-53-17-16,53 17 1,-17 0 0,34 0-1,-17 0 1,-35 0 0,71 0-1,-19 0 1,19 0-1,-18 0 1,-54 0 0,19-18-1,-1 1 1,-17 17 0,-18 0 15,36 17-16,17-17 1,18 18 0,35-18-1,-71 0 1,71 0 0,0 0-1,0 0 1,-53 0-1,106 0 1,18 0 0,-18 17-1,-106-17 1,71 0 0,-36 0 15,-17 18-16,17-18 1,-70 18 0,35-18-1,-17 0 1,-54-18 0,-35 0-1,-52-17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12T10:23:51.9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2522 3775 0,'0'0'0,"0"-18"0,-35 0 15,17 1 1,1-1 0,-1 18-1,36 0 17,-18 18-17,35-1 1,18 1-1,18-18 1,-1 18 0,-17-18-16,53 0 15,88-18 1,35 18 15,0-18-15,-87 18-1,34-17 1,0 17 0,18 17-1,-70-17 1,70 18 0,35 0-1,-17-1 1,-36 1-1,-52-18 1,35 18 0,17-18-1,0-18 1,-70 18 15,-53 0-31,53-18 16,35 18-1,-18 0 1,-34 0 0,-36 18-1,35 0 1,35-1 0,36-17-1,35 18 1,-71-18-1,89 0 1,-18-18 0,-70 1-1,-54-1 1,18 0 15,1-17-15,-1 17-1,18 1 1,-36-1 0,54 18-1,-19 0 1,-16 0 0,-19 0-1,18 0 1,1 0 15,-54 0-31,-17 0 16</inkml:trace>
  <inkml:trace contextRef="#ctx0" brushRef="#br0" timeOffset="9129.01">8625 10813 0,'0'0'0,"0"-18"0,0-17 16,0 17-1,0 0-15,18 18 47,-18 18-31,0 0-16,18 35 31,-18-18-31,17 35 16,1 107-1,17-1 1,1 36-1,-19-89 1,54 36 0,-18-53-1,-18-35 1,-35-54 0,-18-17-1,1 0-15</inkml:trace>
  <inkml:trace contextRef="#ctx0" brushRef="#br0" timeOffset="9496.43">9208 10548 0,'0'0'0,"105"-18"0,19 18 15</inkml:trace>
  <inkml:trace contextRef="#ctx0" brushRef="#br0" timeOffset="10013.93">10089 10442 0,'0'0'0,"89"0"16,87 0 0,-88 18-1,-70 0 1,0-18 0,-18 17-1,0 1 1,17 17 15,-17 0-15,18 54-1,-18 52 1,-18 53 0,18-53-1,-17 53 1,-1 0-1,0-18 1,18-88 0,18 36-1,17-36 1,-17-35 0,-18-35-1,-35-18 1,-89 0-1,-70-36 17,35 36-17,-141-17 1,-17 52 0,17 0-1,106-17 1,159 0-16</inkml:trace>
  <inkml:trace contextRef="#ctx0" brushRef="#br0" timeOffset="11332.15">9719 12418 0,'0'-18'0,"0"36"47,0-1 0,18-17-47,17 18 15,0 17 1,36 1 0,70 34-1,-35-35 1,105 54 0,36-19-1,0 1 1,-70-36 15,-89 0-31,106 1 16,70 17-1,1-36 1,-53 1 0,-54-1-1,-69-17 1,-72 0-16,19 0 15,-19 0 1,-34 0 15,-1 0-15,-17 0-16</inkml:trace>
  <inkml:trace contextRef="#ctx0" brushRef="#br0" timeOffset="11799">12153 12735 0,'0'0'0,"-17"0"0,-36-17 16,17 17-1,54 35 32,0 0-31,35 0-1,-18 1-15,53-1 16,35 53 0,1-17-1,-71-18 1,-71-36-1,-70 36 1,-106 0 0</inkml:trace>
  <inkml:trace contextRef="#ctx0" brushRef="#br0" timeOffset="12350.66">9754 13600 0,'0'0'0,"36"-36"0,-19-17 16,1-17-1,-36 35 1,-35-1 0,-17 19-1,-18 17 16,35 17-15,-18 54 0,36-18-1,52 17 1,36-17 0,53 18-1,0-1 1,-18-34-1,-88-1 1,-53-17 0,-70-1-1,-54 1 17,142-18-32</inkml:trace>
  <inkml:trace contextRef="#ctx0" brushRef="#br0" timeOffset="12783.21">10107 13670 0,'0'-18'0,"0"36"16,0-53-16,-18 17 15,-17-17 1,18 17-1,17 36 1,17 17 0,54 18-1,17-18 1,0-35 0,-53 0-1,36-17 1,17-54-1,-88 1 1,-53 17 0,-17 53-1,-36 17 1,18 54 0,70 17-1,36-35 1,105 18-1,1-54 1</inkml:trace>
  <inkml:trace contextRef="#ctx0" brushRef="#br0" timeOffset="13684.17">10742 13635 0,'0'0'0,"-35"-53"0,0 0 31,17 18-15,0 17 0,54 0-1,34 18 1,54 18 0,-54 0-1,1 52 1,-54 1-1,-17 17 1,-35-35 0,17-35-1,-35-18 1,18-36 15,0-34-15,17 17-1,54-18 1,16 18 0,37 53-1,-1 53 1,-18 0 0,-17 18-1,0-18 1,35-36-1,-35-34 1,36-72 0,-19-52-1,-35 0 1,-17 35 15,-18 89-15,18 87-1,-1 36 1,1 35 0,-18-70-1,18-36-15,-1 18 16,1-18 0,17-52-1,-35-54 1,-17 1-1,-54-36 1,-35 70 0,-17 54-1,17 70 1,71-35 15,17 53-15,71-18-1,35-35 1,-35-35 0,-18-18-16</inkml:trace>
  <inkml:trace contextRef="#ctx0" brushRef="#br0" timeOffset="18923.82">17798 13423 0,'-18'0'32,"-17"-17"-17,-53-36 1,-18-36-1,35 37 1,36 16-16,-18-34 16,18-18-1,70-1 1,53 36 0,-17 36-1,70 17 1,-53 17 15,-70 54-15,-54 35-1,1-36 1,-35 54 0,52-36-1,53-35 1,0-35-1,71-1 1,-18-52 0</inkml:trace>
  <inkml:trace contextRef="#ctx0" brushRef="#br0" timeOffset="19658.29">18133 13088 0,'0'0'15,"-88"-18"1,52 1 0,-17 17-1,36 17 1,34 36 0,36 0-1,0-17 1,71-1-1,-1-53 1,1-35 0,-36-35-1,-88 35 1,-35-17 0,-71 34-1,-18 19 16,36 52-15,-18 36 0,53 17-1,53 18 1,53-1 0,0-34-1,88-1 1,36-70-1,17-70 1,-71-1 0,18-70-1,-70 0 1,-54 35 0,-69 36-1,16 52 16,-34 18-15,34 18 0,-17 35-1,36 0 1,-1 52 0,18 1-1,53 0 1,35-35-1,-52-71-15</inkml:trace>
  <inkml:trace contextRef="#ctx0" brushRef="#br0" timeOffset="20326.03">19315 13000 0,'0'0'16,"-89"-53"-1,1 18 1,53 35 0,17 17-1,36 54 1,35-18 0,35 17-1,18-34 1,-36-36-1,36-53 1,-53-18 0,-53-17-1,-35 53 1,-53-18 0,-36 53 15,36 53-16,35 17 1,35-17 0,54 53-1,52-18 1,18-17 0,35-71-1,-53-36 1,36-52-1,-54-53 1,-70 0 0,-35 88-1,0 18 1,-1 70 15,36 53-15,18 36-1,35-18 1,17-36 0,1-17-1,-18-71-15</inkml:trace>
  <inkml:trace contextRef="#ctx0" brushRef="#br0" timeOffset="20475.58">19844 12771 0,'0'0'0,"-18"-36"0,0 19 16,-17-19 0,18 19-1,52 34 1,-18 19 0</inkml:trace>
  <inkml:trace contextRef="#ctx0" brushRef="#br0" timeOffset="20826.18">20302 12806 0,'0'0'0,"0"-18"16,-17-17-1,34 105 32,1-52-47,-18 17 0,71 71 16,-1-18-1,1-52 1,-18-36 15,0-53-15,-18-53-1,-35-18 1,-18 54 0,18 52-16,-35 1 15,17 34-15</inkml:trace>
  <inkml:trace contextRef="#ctx0" brushRef="#br0" timeOffset="21576.18">21026 12823 0,'0'0'0,"-36"-35"15,-34-18 1,17 36 15,18 17-15,35 53-1,17-1 1,36 19 0,53-36-1,-18-35 1,-17-35 0,-71-18-1,-18-35 1,-35 53-1,-17 35 1,34 53 0,19-36-16,-1 54 15,53 35 17,36-18-17,52-53 1,-52-35-1,17-53 1,-70-53 0,-71-35-1,-18 0 1,18 71 0,36-19-1,52 54 1,71 53-1,0 17 1,-18 71 0,-106 35-1,-105 18 17,-1-53-17,89-54 1,35 1-1,106-53 1,70 0 0,-70-35-1,-53 35-15</inkml:trace>
  <inkml:trace contextRef="#ctx0" brushRef="#br0" timeOffset="24012.51">11906 14093 0,'0'-17'0,"0"-1"31,18 18-15,-18 18-1,18-18 16,-1 17 1,1 1-17,-1-18-15,-17 18 16,18-1 0,17 19-1,18 17 1,0-18-1,18 0 1,35 36 0,35 17-1,0 0 1,18-17 0,-54-36-1,107 18 1,17-18-1,1 18 1,-36-35 0,106 35 15,52-36-15,1-17-1,-53-17 1,-124-1-1,89-17 1,0-36 0,17 1-1,-53 17 1,89-36 0,-1-16-1,-17 16 1,-88-16-1,-107 34 1,1-35 15,-35 0-15,-1 18 0,-34 35-1,-36 36-15,17-19 16,1 19-1,-18-1 1,-18 18 15,1 18-31,-1-18 16,0 17 0,1-17-1,17 18 16,-18-18 1,0 0 15,1 0-16,-1 0-16,1-18 1,-1 18-16,0-17 16,1 17-1,17-18-15,-18 18 16,0 0 15,1 18-15,-19-1-1,-17 1 1,36 17 0,-1-17-1,1 0 1,-1 17 0,0-18-1,36-17 1,0 0-1,-1 0-15,18-17 16,54-18 0,-1-1-1,-18 1 1,-34 17 0,17 18-1,-18 36 1,-17-1-1,-1 35 17,-17-17-17,0 18 1,0-18 0,-17-36-1,-1-17 1,18-17-16</inkml:trace>
  <inkml:trace contextRef="#ctx0" brushRef="#br0" timeOffset="25681.18">21996 9507 0,'0'0'0,"-18"-35"0,18 17 32,18 36-32</inkml:trace>
  <inkml:trace contextRef="#ctx0" brushRef="#br0" timeOffset="25847.78">22013 9578 0,'36'194'32,"-89"-476"-32,70 370 0,36 194 0,-35-88 15,0 106 1,-18-106-1,35 53 1,0-53 0,0-88-1,-17-71 1,-18-53 0</inkml:trace>
  <inkml:trace contextRef="#ctx0" brushRef="#br0" timeOffset="26565.18">23566 9225 0,'0'0'0,"35"-17"16,-18 69 15,-17 1-16,-17 71 1,-1 17 0,1-71-16,-1 124 15,-17 106 1,52-17 0,19-19-1,-1-140 1,18 34 15,-36-87-15,-70-36-1,-88-35 1,0 0 0,-53 0-1,18 35 1,17 1-1,71-1 1,-18 18 0,35-35-1</inkml:trace>
  <inkml:trace contextRef="#ctx0" brushRef="#br0" timeOffset="26949.44">21661 9366 0,'35'-17'31,"53"-1"-15</inkml:trace>
  <inkml:trace contextRef="#ctx0" brushRef="#br0" timeOffset="27032.1">23125 9190 0,'123'-18'0,"-246"36"0,334-36 0,-140 18 16</inkml:trace>
  <inkml:trace contextRef="#ctx0" brushRef="#br0" timeOffset="27082.03">23301 9155 0,'0'0'0,"-212"17"16</inkml:trace>
  <inkml:trace contextRef="#ctx0" brushRef="#br0" timeOffset="31489.91">22983 12188 0,'0'0'0,"-17"-35"0,-1 0 16,-17-36-1,17 54 1,18-1-1,0 36 17,0-1-17,0 1-15,0 70 32,0-17-17,18 35 1,-18 35-1,0 0 1,-18-35 0,1-53-16,-19 52 15,-34 72 1,-36 17 0,0 0-1,36-88 1,-54 52-1,-17-34 1,-35-18 15,-18-18-15,70-53 0,-35 18-1,18-18 1,18-17-1,52 0 1,36-1-16,-53 1 16,-18 0-1,18-1 1,52 1 0,19-18-1</inkml:trace>
  <inkml:trace contextRef="#ctx0" brushRef="#br0" timeOffset="31988.47">21131 13952 0,'18'-17'0,"-36"34"15,54-52-15,-19 35 0,1-35 16,0 17-1,-18 36 1,-18 17 15,-17 0-15,-18 36 0,0-36-1,18-17-15,-18 17 16,-18 18-1,36-35 1,35 17 0,35-17-1,36-1 1,17 36 0,-71-53-16</inkml:trace>
  <inkml:trace contextRef="#ctx0" brushRef="#br0" timeOffset="37928.65">8484 12400 0,'0'0'0,"-17"-18"0,17-17 15,0 18 1,-18-19-1,18 54 48,0 0-47,0 34-1,0 72 1,0 35-1,0-36 1,0-52-16,0 88 16,0 87-1,0 1 1,18-70 0,-1-89-1,1-17 1,-18-54-1,-18-34 17</inkml:trace>
  <inkml:trace contextRef="#ctx0" brushRef="#br0" timeOffset="38345.01">8149 13476 0,'0'0'16,"0"-35"-16,0-18 16,0 35-16,0-17 15,18 53 1,17 52-1,-17 18 1,35 53 0,0 1 15,-1-54-15,-16-71-1,17-17 1,-18-70-1,0-36 1,-17-17 0,-18 52-1,17 36 1,1 35 0</inkml:trace>
  <inkml:trace contextRef="#ctx0" brushRef="#br0" timeOffset="51437.27">25224 11906 0,'-36'0'16,"19"0"0,17 18 77,0 0-93,0-1 16,0 36-16,35 71 31,-17-19-15,-1-52-16,1 71 16,17 87-1,-17-87 1,17 52-1,18-35 1,-18-52 0,-17-36-1</inkml:trace>
  <inkml:trace contextRef="#ctx0" brushRef="#br0" timeOffset="52489.11">25012 11712 0,'18'0'0,"17"-17"16,71 17 0,17-18-1,124 0 1,88-35-1,71 0 1,-36 18 0,-140 0-1,34 17 1,-123 18 0,-88-17-16,35 17 15,18-18 1,-18 18-1,-17-18 1,-53 18 15,-1 0-15,-17 36 0,-17 17-1,17 52 1,-18-16-1,18 87 1,0 53 0,18 53-1,17-87 1,18 69 0,17 1-1,1-54 1,-18-70-1,-53-105 1,-53-19 15,-70-52-15,-107 17 0,-87 1-1,87 17 1,-87 17-1,52 19 1,1-1 0,87 0-1,-52-17 1,70 0 0,124-18-1</inkml:trace>
  <inkml:trace contextRef="#ctx0" brushRef="#br0" timeOffset="54490.25">26617 13811 0,'0'0'16,"-35"-17"-1,-18-1 1,35 18-16,-17-18 31,17 18-15,36 36 15,0-1-15,87 53-1,72 36 1,87-1-1,-52-35 1,-124-35-16,89 18 16,52-1-1,-53-70 1,-35-35 0,-105 17-1</inkml:trace>
  <inkml:trace contextRef="#ctx0" brushRef="#br0" timeOffset="54842.21">27817 14111 0,'-18'-18'16,"36"36"-16,-107-71 15,36 18 1,36 35-1,-1 0 1,71 35 0,53 18-1,53 18 1,-36-36 0,1 36-1,-54-19 16,-105 37-15,-18-36 0,0-36-16,-18 36 15,-52 35 1,17-17 0</inkml:trace>
  <inkml:trace contextRef="#ctx0" brushRef="#br0" timeOffset="56358.83">32332 13106 0,'0'0'0,"-18"0"47,18 17-32,-17-17 1,-1 18-16,-17 35 16,0-18-1,-36 53 1,-52 71-1,-19 17 1,19-17 0,52-35-1,19-54 1,-19 1 0,36-71-16</inkml:trace>
  <inkml:trace contextRef="#ctx0" brushRef="#br0" timeOffset="56775.25">31574 13741 0,'0'0'0,"17"-36"16,-17 19 0,0-19-1,0 1 1,0 70 15,-17 1-15,-19 70-1,1-1 1,0 1 0,35-53-1,0-35-15,0-1 16,35 1 15,36 0-15,34-18-1,-34 0-15</inkml:trace>
  <inkml:trace contextRef="#ctx0" brushRef="#br0" timeOffset="57893.75">31186 14817 0,'0'0'0,"-18"0"16,36 0-1,-1-18 1,1-17 0,-18-1-1,0 19-15,-18-36 16,-35-71-1,0 1 1,18 35 0,35 53-1,35 17 17,36 36-17,-1 52 1,-34 54-1,-36-36 1,-36 35 0,1-35-1,0-35 1,35-17 0,35-19-1,53-17 1,-52-17-16</inkml:trace>
  <inkml:trace contextRef="#ctx0" brushRef="#br0" timeOffset="58910.78">31485 14587 0,'0'0'0,"-17"0"15,-19-17 1,1-1-1,18 36 1,17-1 0,35 19-1,0-19 1,53 1 0,18-18-1,-18-53 1,-70 18-1,0-36 1,-71 18 0,-18 36-1,1 70 17,17-18-17,-18 53 1,53 18-1,54-18 1,52-35 0,-17-35-1,34-36 1,19-53 0,-54-52-1,-52 35 1,0-36-1,-54 71 1,-17 53 0,18 36 15,-35 34-15,17 18-1,53 18 1,53-35-1,0-36 1,52-17 0,-16-54-1,-19-34 1,-35-1 0,-52-35-1,-18 54 1,-18 52-1,0 52 1,35-16 0,0 52 15,54 0-15,17-35-1,0-35 1,-18-18-1,0-53 1,-17-35 0,-18-1-1,0 54 1,-18 17 0,0 36-1,1 35 1,34-18-1,-17 1 1</inkml:trace>
  <inkml:trace contextRef="#ctx0" brushRef="#br0" timeOffset="59111.57">32085 14393 0,'0'0'0,"-35"-35"16,17 17 0,1 1-1,34 17 1,19 17 0,-19 1-16</inkml:trace>
  <inkml:trace contextRef="#ctx0" brushRef="#br0" timeOffset="59796.31">32279 14429 0,'0'0'0,"0"-36"16,0 19-1,18 17 1,-1 35 0,36 18-1,-17 17 1,-19-17 0,1-35-16,0 17 15,34-17 1,1-36-1,0-35 1,-35 0 0,-18 18-1,18-18 1,-18 0 0,-36 53-1,1 36 1,17-1-1,18 18 1,53-18 0,18-35-1,-36-18 1,-17 1-16,17-18 16,-35-1-1,-18 1 1,1 35-1,-19 18 1,-16 52 15,34-35-15,18 36 0,18-18-1,17-35 1,-18-1-1,-69-34 17</inkml:trace>
  <inkml:trace contextRef="#ctx0" brushRef="#br0" timeOffset="60980.33">28504 14376 0,'-17'0'16,"17"-18"0,0 0-1,0 1 1,17-1-1,-17-17 1,18 17 0,17-52-1,1 34 1,-19 1-16,19-18 16,52-53-1,0 1 1,35-1 15,-52 35-15,52-35-1,19 18 1,16 18 0,-52 52-1,-53 0-15,71 1 16,70-19-1,0 36 1,0 0 0,-89 18-1,-69 0-15,52-1 16,35 19 0,-52-1-1,0 18 1,-54 0-1,18 17 17,1 1-17,-19-18 1,1-36 0,-18-34-16</inkml:trace>
  <inkml:trace contextRef="#ctx0" brushRef="#br0" timeOffset="61397.84">30639 13547 0,'0'17'78,"17"-17"-78,1 0 16,0 0 0,52 0-1,-34 0 1,-1-17-16,0 17 16,-17-18-1,-1-35 1,1 18-1</inkml:trace>
  <inkml:trace contextRef="#ctx0" brushRef="#br0" timeOffset="61865.08">30903 13229 0,'0'0'15,"-17"-17"-15,-1-19 16,18-17 0,0 36-1,-18-1 1,18 36 0,0 17-1,0 18 1,18-35-1,-18 52 1,35 18 0,18 18-1,0 0 1,18-18 0,-36-53-1,0 1 1,-70-19 15,17-17-15,-35 0-1,-35 18 1,0 0 0,53-18-1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12T09:10:02.4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4780 13317 0,'0'0'0,"-18"0"16,18 18-16,18-18 47,-18 18-47,18-18 15,-1 0-15,1 0 16,53 17 0,17-17-1,18 0 17,-36 18-17,-52-18-15,52 0 16,19 0-1,52-18 1,17 1 0,-16-1-1,69 0 1,1 18 0,-18-17-1,-71 17 1,36-18-1,0 0 1,0 18 0,17-17-1,-70 17 17,88-35-17,0 17 1,-35-17-1,-71 17 1,-35 18-16,17 0 16,36 0-1,-18-18 1,1 18 0,-19 0-1,54-17 1,34 17-1,19-18 1,-71 18 0,52-18-1,-17 1 1,-17-1 15,-18 1-15,-36 17-1,54-36 1,-18 19 0,-1-1-1,1 0 1,-53 18 0,35 0-1,36 0 1,-1-17-1,-17 17 1,18-18 0,-36 0-1,-18 18 17,-17 0-17,-17 18 1,34-18-1,36 18 1,17-18 0,-34 0-1,52 17 1,0-17 0,-18 18-1,1-18 1,-18 0-1,17 0 1,18-18 0,0 18-1,-53 0 17,36 0-17,35 0 1,17 0-1,18 0 1,-53 0 0,36 0-1,-1 18 1,-35-18 0,-17 0-1,-71 0-15,88 0 16,70 0-1,1 0 1,-18 0 0,-71 0-1,1-18 17,-1 18-17,-34-17 1,16-1-1,-16 18 1,52 0 0,53 0-1,17 0 1,-52 0 0,88 0-1,0-18 1,-18 18-1,-17 0 1,-53 0 0,70 0 15,18 0-15,18-17-1,-89 17 1,89 17-1,-1-17 1,1 18 0,-54-18-1,-105 0 1,0 0 0,0 0-1,0 0 1,0 0-1,52 0 1,36 18 15,36-18-15,17 17 0,-106-17-1,53 0 1,0 0-1,35 0 1,0 18 0,-52-18-1,52 0 1,-35 0 0,0 18-1,-70-18 1,70 0-1,-18 0 1,-17 0 0,17 0 15,-70 0-15,70 0-1,1 0 1,-18 0-1,-54 0 1,19 17 0,17-17-1,0 18 1,35 0 0,-70-18-1,53 17 1,-18-17-1,-35 0 1,-53 0 0,0 0 15,0 0-15,0 0-1,0 18 1,-36-18-1,18 0 1,-17 0 0,0 0-1,-1 0 17,1 0-17,17-18 1,1 18-1,-19 0 1,1 0 0,0 0 15,-1 18-15,1-18-1,-1 0 1,-17 17-1,18-17 1,0 0 0,-1 0 15,1 0-15,0 0-1,17-17 1,18 17-1,17-18 1,19 18 0,-1 18 15,-18-1-15,36-17-1,0 18 1,0-18-1,-36 18 1,-34-18-16,34 0 16,1 0-1,-54-18 1,-52 18 15</inkml:trace>
  <inkml:trace contextRef="#ctx0" brushRef="#br0" timeOffset="5722.32">7867 15311 0,'-18'0'16,"18"-18"47,18 18-63,-18-18 15,0 1 1,18-1-1,-18 36 32,0-1-47,0 1 16,-18 88 0,-17 53-1,17-18 1,-17 106-1,17-36 1,0-70 0,36-88-1,-18-17 1,18-36-16</inkml:trace>
  <inkml:trace contextRef="#ctx0" brushRef="#br0" timeOffset="6674.25">7796 15081 0,'18'0'0,"-36"0"0,1 0 16,34 0-1,1 0-15,35 0 16,106 0 0,105 0-1,1 0 1,246 0 0,71 18-1,-52 35 1,-142-18-1,-212 0 1,-35 1 0,-88-19 15,-35 1-15,-36-18-1,0 18 1,1-1-1,17 18 1,-18 18 0,1 0-1,-1 71 1,0 35 0,1 52-1,-19 1 1,1-71-1,0 35 1,0-70 0,-1-35 15,19-71-15,-72 17-1,-122-70 1,-177 18-1,-141-35 1,140 34 0,-210 1-1,140 17 1,177 1 0,211 17-1,54 0-15,34 0 16,72 17-1,-37-17 1</inkml:trace>
  <inkml:trace contextRef="#ctx0" brushRef="#br0" timeOffset="7440.74">8431 15452 0,'0'-53'31,"-17"53"-15,17 17-1,-18 54 1,18-36-16,-18 53 15,-17 89 1,18-36 0,17-53-1,0-70 1,17-18 0,-17-88-1,18-89 1,-1-17-1,1 88 1,0 53 15,-1 71-15,1 106 0,17 34-1,1-52 1,52 18-1,-35-54 1,0-70 0,-18-53-1,0-70 1,0-71 0,1 17-1,-36 107 1,0 52-1,-36 71 17,19 0-32</inkml:trace>
  <inkml:trace contextRef="#ctx0" brushRef="#br0" timeOffset="7708.18">9119 15610 0,'0'0'0,"18"-35"15,0 0 1,-18 17 0,0 54-1,0 52 1,-18 70-1,0 1 17,1-71-17,17-35-15</inkml:trace>
  <inkml:trace contextRef="#ctx0" brushRef="#br0" timeOffset="8125.77">9913 15681 0,'0'0'31,"53"-106"-31,-53 53 0,-35 18 15,-1 35 1,-34 0 15,52 18-31,-52 17 16,-19 53 0,19 18-1,35-18 1,-1 36-1,89-19 1,71-52 0,-1-53-1,71-17 1,-70-36 0,-89 17-1</inkml:trace>
  <inkml:trace contextRef="#ctx0" brushRef="#br0" timeOffset="8876.34">13476 15505 0,'0'0'0,"0"-18"16,0 0-1,18 71 16,-18 18-15,-18 105 0,-17-17-1,17-71-15,-17 53 16,0 36 0,52-72-1</inkml:trace>
  <inkml:trace contextRef="#ctx0" brushRef="#br0" timeOffset="9726.66">13353 15522 0,'0'0'0,"17"-35"16,1 17-16,-18 1 15,18-19 1,34 19 0,107-1-1,0 0 1,247 18 15,193 0-15,89 18-1,-88 17 1,-300-17 0,-53 0-1,-177-1 1,-87-34-1,-1-1 1,-17 18 0,17 35 15,1 18-15,-1-17-16,0 69 15,-35 107 1,0 17 15,18 1-15,0-89-1,35 53 1,18-71 0,-1-52-1,-17-89 1,-35-17-1,-124-36 1,-123 1 0,-141 34-1,105 36 1,-193 36 0,70-1-1,123-17 1,142-18 15,105 0-15,36-36-1,35 19 1,17 17-16</inkml:trace>
  <inkml:trace contextRef="#ctx0" brushRef="#br0" timeOffset="10346.58">14429 15893 0,'0'0'0,"0"-36"15,0 1 1,0 0 0,0 17-1,-18 106 16,0-17-15,-17 70 0,53-35-1,17-53 1,-17-36-16</inkml:trace>
  <inkml:trace contextRef="#ctx0" brushRef="#br0" timeOffset="10695.45">14429 15910 0,'0'0'0,"0"-17"0,0-36 16,17-18 0,71 1-1,-17 34 1,88 19-1,-1 70 1,-52 70 0,-88-17-1,-18-53-15,-53 35 16,-70 35 0,-54-52 15,36-36-16,53-52 1,17-19 0,54-17-16</inkml:trace>
  <inkml:trace contextRef="#ctx0" brushRef="#br0" timeOffset="10978.49">15011 16034 0,'0'0'0,"17"-18"0,19-35 15,17-17 1,-1 17 0,-16 53-1,-19 35 16,-34 53-15,-19 53 0,1-17-1,18-18 1,17-71-16</inkml:trace>
  <inkml:trace contextRef="#ctx0" brushRef="#br0" timeOffset="11462.24">15487 16034 0,'0'0'16,"0"-36"-16,0 19 15,18-36 1,-18-18-1,0 18 1,-18 36 0,-17 17-1,-1 35 1,-17 71 0,36-53-1,34 17 1,36-34-1,36 34 1,-1-17 0,-35-18-1,-53 1 1,-53-19 15,-18 19-15,1-36-1,17 0 1,17-18 0,19-17-1</inkml:trace>
  <inkml:trace contextRef="#ctx0" brushRef="#br0" timeOffset="11779.54">15840 16016 0,'0'0'0,"35"-35"0,53-36 16,-17 1 15,-36 34-16,-70 54 17,-1 53-17,19 70 1,-1-35 0,18 17-1,18-35 1,-18-35-1</inkml:trace>
  <inkml:trace contextRef="#ctx0" brushRef="#br0" timeOffset="12180.11">16263 16069 0,'0'0'0,"0"-18"16,0-35-1,-18 36 1,1 17 0,-36 35-1,18 0 1,-18 18 0,0 0-1,17-18 1,36-17 15,18-18-15,0 0-16,35 18 15,0 17 1,-1 0 15,1 36-15,0-18-1,-35 0 1</inkml:trace>
  <inkml:trace contextRef="#ctx0" brushRef="#br0" timeOffset="12646.96">18221 15487 0,'0'0'0,"0"-35"16,0-1-1,18 19 1,-1 34-1,19 72 1,-19 16 0,-17-34-16,0 105 15,0 71 1,0-35 15,18-89-15,-18-105-16</inkml:trace>
  <inkml:trace contextRef="#ctx0" brushRef="#br0" timeOffset="13532.12">18450 15346 0,'0'0'16,"0"-35"-16,18 35 31,0 0-31,34 0 16,72 17-1,105-17 1,124-17 0,-53 17-1,211 0 1,36 17 0,-53 1-1,-123-1 1,-195 1-1,-17-18 1,-106 18 0,-36-18 15,-34 17 0,-1 1-15,0 17-1,1 1 1,17-1-16,-36 35 16,-34 107-1,35 17 1,35 35 0,35-70-1,35 70 1,1-35-1,-36-53 1,-52-70 0,-19-71-1,-87-35 17,-106-36-17,-107 1 1,89 34-1,-158 1 1,-19 17 0,19 18-1,70 0 1,176 0 0,18 0-1,88 0 1,35-17-1</inkml:trace>
  <inkml:trace contextRef="#ctx0" brushRef="#br0" timeOffset="13998.51">19614 16140 0,'0'0'0,"18"-18"15,-18 0-15,18 1 0,-18-19 16,0-17 0,-53-17 15,-35 52-15,17 18-1,-52 36 1,-19 52-1,54 0 1,53-18 0,35-17-16,35 18 15,71 17 1,53-17 0,-53-71-1</inkml:trace>
  <inkml:trace contextRef="#ctx0" brushRef="#br0" timeOffset="14565.42">19950 16069 0,'0'0'0,"0"-18"16,17-17-1,-17 17 1,18 18-1,-18 36 1,0 34 0,-18 36-1,18 18 1,18-19 0,-1-69-1,19-19 1,-19-52 15,-17-71-31,0 0 31,-17-70-15,-1 17 0,0 71-1,36 53 1,17 17-1,71 36 1,35 17 0,-52 53-1,-89-17 1,-53 52 0,-71-35-1,1-35 1,52-35-1,71-36 17</inkml:trace>
  <inkml:trace contextRef="#ctx0" brushRef="#br0" timeOffset="14932.47">20391 16016 0,'0'0'0,"35"0"15,-18-35 1,1 35 0,17 0-1,-17 53 1,0 53 0,-1-1-1,1-34 1,-18-53-16,35 17 15,53 0 1,1-70 15,-1-36-15,-53-35 0,-17-52-1,-18 17 1,0 105-1,-36 72 1</inkml:trace>
  <inkml:trace contextRef="#ctx0" brushRef="#br0" timeOffset="15316.34">21237 16192 0,'0'0'16,"35"-35"-16,-17-18 31,0 36-15,-1-19 0,-34 36-1,-19 18 1,1 17-1,18 18 1,34 18 0,36-1-1,18-17 1,-54-17 0,1-1-1,-89-35 1,-17 0-1,0-18 17,70 1-32</inkml:trace>
  <inkml:trace contextRef="#ctx0" brushRef="#br0" timeOffset="16698.71">23495 15610 0,'0'-17'0,"0"-1"31,0 1 1,0-1-17,-18 18 17,18 18-17,-17-1 1,-1 1 15</inkml:trace>
  <inkml:trace contextRef="#ctx0" brushRef="#br0" timeOffset="18641.73">23495 15575 0,'0'0'0,"0"-17"16,0-19 0,0 19-1,0-1 17,0 36-17,0-1 1,0 54-1,-18 17 1,18-17-16,-17 52 16,-1 89-1,36-18 1,17-53 0,18-35-1,-35-71 1</inkml:trace>
  <inkml:trace contextRef="#ctx0" brushRef="#br0" timeOffset="19760.45">23495 15399 0,'0'0'0,"-18"-18"0,18 0 15,-17-17 1,34 18 15,36-1-15,35 18-1,106-18 1,124 1 0,123 17-1,-106 0 1,247 17-1,36 19 1,-36-1 0,-106 0-1,-229-17 1,-18-18 0,-141 0-1,-70-18 1,-53 0 31,35 36 15,0 0-62,0-1 16,-18 1-16,0 53 15,-35 105 1,18-35 0,18-53-16,17 71 15,17 88 1,54 0 0,17-18-1,-53-88 1,-35 0 15,-53-70-15,-35-53-1,18-18 1,17 0-16,-53-18 16,-106-35-1,-35 18 1,-123 0-1,52 17 1,-281-17 0,-72 17-1,19 0 1,140 18 0,283 0-1,52 0 1,142-17 15,18 17 0,-1 0-15,18-18 0,-18 0-1,1 18-15</inkml:trace>
  <inkml:trace contextRef="#ctx0" brushRef="#br0" timeOffset="20360.56">24007 15522 0,'0'0'0,"0"-35"31,17 17-15,1 36-1,-1 17 1,-17 71-1,0-18 1,0-35-16,0 53 16,-17 0-1,17-53 1,0-36 0</inkml:trace>
  <inkml:trace contextRef="#ctx0" brushRef="#br0" timeOffset="20611.02">23830 15540 0,'0'0'16,"0"-35"-16,0 17 15,18 0 1,17 18 0,71-35-1,106 0 1,-124 35 0</inkml:trace>
  <inkml:trace contextRef="#ctx0" brushRef="#br0" timeOffset="20944.75">24518 15946 0,'18'0'16,"-36"0"-16,36-18 0,-1 18 0,19-35 16,-1-1-1,-17 36 1,-1 0 0,-34 36-1,-19 52 16,19-35-15,-1-18-16,18 18 16,0-18-16</inkml:trace>
  <inkml:trace contextRef="#ctx0" brushRef="#br0" timeOffset="21129.08">24536 15558 0,'0'0'0,"0"-36"16,17 36 0,1 0-1</inkml:trace>
  <inkml:trace contextRef="#ctx0" brushRef="#br0" timeOffset="21845.69">24818 15946 0,'0'0'0,"0"-18"0,0-17 16,0-1-16,0 1 16,0 0-1,35 17 1,0 18 0,1 53 15,-1 35-16,-35 18 1,-18-18 0,18-35-1,36-70 17,-1-72-17,0 19 1,-35 35-16,35-54 15,18 19 1,0 52 0,-17 71-1,-19 0 1,1 35 15,-18-17-15,-18-36-1,1-35 1,-1-18 0,18-35-1,18-52 1,17 16 0,18 19-1,-18 52 1,-17 18-16,17 18 15,18 52 1,-35 36 0,-36-18 15,0-52-31</inkml:trace>
  <inkml:trace contextRef="#ctx0" brushRef="#br0" timeOffset="22613.03">25700 15928 0,'0'0'15,"0"-18"-15,0-35 16,-18 36 0,1-1-1,-1 18 1,18 35-1,-18-17 1,1 0-16,17 17 16,53 0-1,35-35 1,35-35 15,-70 0-15,-18-54-1,-87 37 1,-54 52 0,0 70-1,35 1 1,54-18 0,34 17-1,72-17 1,16-53-1,-16 0 1,-19-53 0,-35-35-1,-52-18 1,-1 18 15,-17 0-15,35 35-1,35 35 1,36 36 0,-1 17-1,18 18 1,-52 35 0,-72 18-1,-52 0 1,35-53-1,18-36-15,17 36 16,18-17 0,36-19 15,-1 1-15,-17-18-16,17-18 0</inkml:trace>
  <inkml:trace contextRef="#ctx0" brushRef="#br0" timeOffset="22946.81">26458 15840 0,'0'0'0,"71"-106"16,-1 35 0,1 1-1,-53 70 17,-54 70-17,-34 71 1,17-35-1,0 71 1,18-36 0,17-53-1</inkml:trace>
  <inkml:trace contextRef="#ctx0" brushRef="#br0" timeOffset="23664.12">25471 16457 0,'0'0'15,"0"-35"-15,17-18 16,36 0-1,-18 18 1,1 17 0,-1 0 15,-35 54-15,-35 34-1,-1 36 1,19 18-1,17-19 1,17-52 0,1 0-1,-18-70 1,-35-36 0,17-18-1,-52-35 1,-19 53-1,19 18 1,-1 70 0,36 1 15,0 34-15,35 1-1,53 17 1,52-53-1,1-17 1</inkml:trace>
  <inkml:trace contextRef="#ctx0" brushRef="#br0" timeOffset="24482.87">25753 16616 0,'-18'-18'31,"18"1"-15,0 34 15,0 1-15,35 17-1,18-17 1,-35-18-16,53 17 15,17-17 1,-18-17 0,-52-36-1,-18 18 1,-53-18 0,-18 35-1,1 36 1,17-1-1,-18 54 1,36-1 0,35 19 15,71-19-15,52-52-1,-35-18 1,36-53-1,-54-18 1,-34-17 0,-36 35-1,0 18 1,0 70 15,0 0-15,0 1-16,0-1 15,35 53 17,0-35-17,18-35 1,0-36 0,0-35-1,-18-53 1,-35-17-1,18 70 1,-18 18 0,0 52-1,-18 36 1,18 0 0</inkml:trace>
  <inkml:trace contextRef="#ctx0" brushRef="#br0" timeOffset="24748.69">26758 16598 0,'0'0'0,"0"-35"15,35 0 1,-35 17-1,0 36 1,-17 35 0,-18 52-1,17 1 1,18-53 0,0 0-1</inkml:trace>
  <inkml:trace contextRef="#ctx0" brushRef="#br0" timeOffset="24914.85">26652 16510 0,'0'0'0,"0"-18"16,-17-17-1,17 17-15,17 18 31</inkml:trace>
  <inkml:trace contextRef="#ctx0" brushRef="#br0" timeOffset="25800.38">27182 16686 0,'0'0'0,"0"-53"15,0 1 1,0 16 0,-18 1-1,0 53 1,-17 17-1,-36 18 1,36 0 0,0 35-1,35 0 1,53-35 0,-36-18-1,36-17 1,18-18-1,-18-35 1,0-53 15,-18 35-15,-17-18 0,-18 36-1,-18 35 1,0 0-1,1 0 1,17 17 0,17-17 46,-17-17-62,18 17 16,-18-18-1,0 0 17,-18 18-17,1 0 17,-1 18-1,18 0-16,0-1-15,-18-17 16,18 53 0,18 0-1,-18-17-15,35-1 16,1 35 0,17-34-1,-18-36 1,0 0-1,-35-18 1,18 0-16</inkml:trace>
  <inkml:trace contextRef="#ctx0" brushRef="#br0" timeOffset="30187.83">7126 6632 0,'-18'0'47,"18"18"-47,0 0 15,0-1 1,0 36-1,-17 18 1,-1-18-16,1 123 16,-1-35-1,0 88 1,-17 18 0,17-70-1,-35 140 1,1 71-1,34 18 1,0-53 0,-35-142-1,-88 142 1,-18-18 15,54-35-15,69-106-1,19 106 1,17-35 0,-36-54-1,-34-17 1,17-53 0,-18 89-1,36-36 1,17-71-1,18-105 1</inkml:trace>
  <inkml:trace contextRef="#ctx0" brushRef="#br0" timeOffset="32240.29">7408 6668 0,'0'0'0,"-35"0"16,17-18 0,54 18 30,17 0-46,52-18 16,1 1 0,106-1-1,35 0 17,70 18-17,-87-17 1,-107 17-16,106 0 15,54 17 1,-89 1 0,-88 0-1,-54-18 1,19 0 0,35 0-1,0-18 1,-18 18-1,-53 0 1,0 0 0,18 0-1,36 18 17,-37-18-17,-16 17 1,-19-17-1,19 18 1,-1 0 0,0-18-1,1 17 1,-36 1 0,-18 35-1,-17 17 1,17 1-1,-35 88 1,0 70 0,0 53-1,18-88 17,-18 106-17,0 35 1,0 18-1,-17-18 1,17-159 0,-18 89-1,36-18 1,17-18 0,1-35-1,-19-53 1,-52 36-1,18 17 17,-1-18-17,53-70 1,18-71-16,-35 71 16,0 18-1,-36-19 1,-17 1-1,35-35 1,0 17 0,18 0-1,17-35 1,1-35 0,-19 17-1,-17 0 1,1-35-1,-1 0 1,17 0 0,-52 0-16,-71 0 31,-35 0-15,-53 0-1,-70 18 1,52 0-1,-105 35 1,70-18 0,106 18-1,106-36 1,17 1 0,36-18-1,0-18 1,17 1 15,0 17-15,1 0 15,34 17-15,19-17-16</inkml:trace>
  <inkml:trace contextRef="#ctx0" brushRef="#br0" timeOffset="34594.37">7902 7144 0,'0'0'0,"0"-18"0,0 0 15,0 1 1,0 34 46,0 1-62,-17 53 16,-1 34 0,18 1-1,-18-53-15,1 53 31,-1 35-15,18-70 0,-18-18-1,36-53 17,17 0-17,18-18 1,18 0-1,-18 1 1,17 17 0,-17 0-1,-53 17 1</inkml:trace>
  <inkml:trace contextRef="#ctx0" brushRef="#br0" timeOffset="34943.39">8273 7549 0,'0'-17'0,"0"34"0,17-52 16,-17 18-1,18 17-15,-18 17 16,18 1 0,-18 35-1,0 17 1,0-34-1,0-19 1,0 18 0</inkml:trace>
  <inkml:trace contextRef="#ctx0" brushRef="#br0" timeOffset="35126.87">8290 7302 0,'0'0'0,"0"-17"16,0-1-16,18 1 15,0 17 17,-18 17-32</inkml:trace>
  <inkml:trace contextRef="#ctx0" brushRef="#br0" timeOffset="35844.41">8608 7214 0,'0'0'16,"0"-17"-16,0-1 16,0 0-1,17 36 16,-17 35-15,-17 70 0,-1 19-1,18-37 1,-18 36 0,18-52-1,18-36 1,0-36-1,-18-34 1,-18-19 0,0-17-1,1-17 1,17 17 0,0 0-1,17 18 16,19-1-15,17 36 0,-36-17-16,54 17 15,17 0 1,0 53 0,-35 0-1,-53 17 1,-17-17-1,-54 0 1,0-18 0,19-35-1,34 0 1</inkml:trace>
  <inkml:trace contextRef="#ctx0" brushRef="#br0" timeOffset="36378.78">9084 7532 0,'0'0'16,"0"-18"-16,0 1 16,18 17 15,17 0-16,0 35 1,18 53 0,-18 18-1,-52-18 1,-1-35 0,1-18-1,-19-35 1,19-35-1,-1-18 1,18-35 0,35-18-1,36 53 1,-18 35 0</inkml:trace>
  <inkml:trace contextRef="#ctx0" brushRef="#br0" timeOffset="37228.97">9437 7673 0,'17'-71'31,"-17"54"-31,0-1 16,-17 18 15,-18 35-15,-18 18 0,17 53 15,1-35-16,35-36 1,0-17-16,18-18 16,35-18-1,17-53 1,18-17 0,-52 18-1,-1 17 1,-17 53-1,-18 53 1,-18 35 0,0-35-1,18 17 1,18-52 15,0-36-15,17-17-1,-35-18 1,0 18-16,0-18 16,0-18-1,0 36 1,0 17 0,17 18-1,1 18-15,17 0 16,18 35-1,-35 52 1,-18-34 0,-18 0-1,1-18 17,-1-53-17,0-36 1,18-17-1,0-53 1,36 1 0,17 16-1,-36 72 1,1 17-16</inkml:trace>
  <inkml:trace contextRef="#ctx0" brushRef="#br0" timeOffset="37713.5">9807 7620 0,'0'0'0,"-17"-18"0,-1-17 16,18 17 0,0-17-1,35 18 1,0 17-1,1 35 1,-1 35 0,-17 1-1,-1 17 1,1-35 0,0-18-1,-1-35 1,36-35-1,-18-53 1,1-18 0,-36 18-1,17 53 17,-17 17-17,-17 53 1,-36 53-1,35-17 1,-52 70 0,17-17-1,35-89-15</inkml:trace>
  <inkml:trace contextRef="#ctx0" brushRef="#br0" timeOffset="38464.28">8026 8502 0,'0'0'0,"0"-18"0,0-35 31,0 36-31,0-1 16,0 36 15,-18-1-31,0 19 16,-17 87 0,0 1-1,17 17 1,36-71-1,35 1 1,0-54 0,53-52 15,-54-35-15,-34 34-16,35-52 15,-53-71 1,-53 1-1,-35 69 1,17 89 0,-17 71-1,53 0-15</inkml:trace>
  <inkml:trace contextRef="#ctx0" brushRef="#br0" timeOffset="38865.24">8449 8590 0,'0'0'0,"71"-70"0,-19-1 31,-16-17-15,-19 17-1,-34 36 1,-19 35-1,-16 71 1,16 34 0,19 1-1,52 0 1,18-35 0,35 17-1,-35 0 1,-35-17-1,-89-36 1,-35-18 15,18-34-15,0-1 0,53 1-16</inkml:trace>
  <inkml:trace contextRef="#ctx0" brushRef="#br0" timeOffset="40182.47">13688 6950 0,'17'-18'31,"1"18"-31,-18 35 32,0 54-17,0 87 1,-18-35-1,1-35-15,-19 88 16,-16 123 15,-19 36-15,18 18 0,35-142-1,-52 106 1,-18 0-1,-36 0 1,18-17 0,54-106-1,16 87 1,19-34 0,-19-71-1,1-106 1,-53 18-1,35-35 1,0-1 15,18 18-15,-1-35 0,-16 53-1,16-18 1,36-17-1,0-36 1</inkml:trace>
  <inkml:trace contextRef="#ctx0" brushRef="#br0" timeOffset="41751.18">13794 7126 0,'-18'0'16,"18"-18"0,-18 1-1,1 17 1,17-18 0,70 18-1,71-17 1,0-1-1,-52 0 1,122 18 0,124-17-1,36 17 1,-1-18 0,18 18-1,-141-18 1,88 1-1,-88 17 1,-158 0 0,-54 0-16,18 0 15,-18 0 1,-17 0 0,-1 0-1,-17 35 32,-17-17-47,17 35 16,-53 88-1,0 0 1,35-71-16,-52 124 16,-36 124-1,35 70 1,71 35-1,18-141 1,0 142 0,-36-19-1,-88-16 1,-17-72 0,34-123-1,-34 53 1,-1-35 15,19-36-15,69-88-1,-17 18 1,18-18 0,-18-17-1,0-1 1,0-17-1,18-17 1,0-1 0,0-17-1,-18-18 1,-18-18 0,-35-17-1,-52 17 1,-54 18 15,18 0-15,-124 18-1,-34-1 1,52 1 0,123-18-1,-34 0 1,17-18-1,-18 18 1,18-17 0,88 17-1,53-18 1,106 0 15</inkml:trace>
  <inkml:trace contextRef="#ctx0" brushRef="#br0" timeOffset="42686.45">14517 7479 0,'35'-18'32,"-35"36"-17,0 0 1,0-1-16,-18 36 16,1 35-1,-18 18 16,17-18-15,0-52-16,-17 52 16,17 18-1,1-36 1,34-52 0,1-18-1,70-18 1,18 1-1,-35-1 1,-54 18-16</inkml:trace>
  <inkml:trace contextRef="#ctx0" brushRef="#br0" timeOffset="42969.68">14799 8079 0,'0'0'0,"18"-18"16,35-35 0,-18 35-1,-18 18 1,-17 36-1,0 17 1,0 35 0,0 0-1,0-35 1</inkml:trace>
  <inkml:trace contextRef="#ctx0" brushRef="#br0" timeOffset="43168.61">14975 7779 0,'0'0'0,"36"-36"16,-1 1-1,-35 53 32,-18-18-47</inkml:trace>
  <inkml:trace contextRef="#ctx0" brushRef="#br0" timeOffset="43686.62">15240 7532 0,'0'0'0,"0"-18"16,18 18 15,17 0-16,0 53 1,-35 0 0,0-18-16,0 53 15,-17 54 1,-19-19 0,36-35-1,0-35 16,18 0-15,0-35 0,-1-36-1,1-35 1,-18 0 0,0-35-1,-18 35 1,-35 53-1,18 18 1,0 35 0</inkml:trace>
  <inkml:trace contextRef="#ctx0" brushRef="#br0" timeOffset="44187.37">15381 7902 0,'18'-17'0,"-36"34"0,36-52 0,-1 17 16,1 1-1,-18-1-15,18 18 16,-18-18 0,35 54-1,0 17 1,1 0 0,-1 35 15,-18-18-16,-34-34 1,-18-1 0,17-35-1,18-18-15,-18 1 16,18-54 0,18-17-1,52-18 1,-34 53-1,34 35 1,-52 36 0</inkml:trace>
  <inkml:trace contextRef="#ctx0" brushRef="#br0" timeOffset="44704.98">15699 8008 0,'0'0'15,"17"-18"-15,1-17 16,17 18 0,-17-1-1,-1 0 1,-52 54 31,18-19-47,-1 18 15,0 18 1,1 0 0,-1-17 15,36-19-16,17-17 1,18-35 0,0-18-1,-36 0 1,1 35-16,-18-17 16,18 35-1,-18 18 1,17 52-1,-17-34 1,0 34 0,-17-35-1</inkml:trace>
  <inkml:trace contextRef="#ctx0" brushRef="#br0" timeOffset="45105.49">15857 8026 0,'0'0'0,"0"-36"16,0 1-1,0 18 1,18-1 0,53 18-1,-36 0 1,35 53-1,-17 17 1,-35 19 0,0-37-1,-18-34 1,-36 0 15,36-36-15,-17-17-1,34-36 1,1 18 0,17-17-1,-17 35 1</inkml:trace>
  <inkml:trace contextRef="#ctx0" brushRef="#br0" timeOffset="45522.25">16175 7938 0,'0'0'0,"0"-18"0,0-17 31,17 17-15,1 18-1,-18 35 1,35 18 0,1 0-1,-1 0 1,18-35 0,0-36-1,0-53 1,-36 1-1,-17 35 1,0 17 0,-35 71-1,-18 70 17,18 18-17,0-17 1,17-54-16</inkml:trace>
  <inkml:trace contextRef="#ctx0" brushRef="#br0" timeOffset="46205.44">14799 9049 0,'0'0'15,"0"-18"-15,18 0 0,-18 1 16,17-18-1,-17 17 1,-17 53 15,-1-35-31,-17 53 32,-18 35-17,0 36 1,35-36-1,18-35 1,36-35 0,69-36-1,19-35 1,-36-53 0,-88 18-1,0 35-15,-35-35 16,-71 0-1,18 52 1,35 54 0,18 0-1</inkml:trace>
  <inkml:trace contextRef="#ctx0" brushRef="#br0" timeOffset="46656.28">15222 9013 0,'0'0'0,"89"-88"15,-54 18 1,-35 34-16,17-16 16,1-1-1,-53 35 1,-18 71-1,18 0 1,-1 35 0,54-17-1,35 17 17,17-35-17,-34-36-15,34 54 16,1-1-1,-36-17 1,-88-17 0,-17-19-1,-71-17 1,-1 0 0,54-17-1,53-19 1</inkml:trace>
  <inkml:trace contextRef="#ctx0" brushRef="#br0" timeOffset="48825.51">22666 7003 0,'0'0'0,"0"-36"15,35-34 1,-17 52 0,-53 124 30,17-35-46,-70 175 16,35-51 15,18-90-31,-18 72 16,0 87 0,35 19-1,18 34 1,-18-88-1,-34 89 1,-72-18 0,-17-53-1,35-53 1,71-71 0,-18 54-1,18-1 1,-18 0-1,0 1 17,35-54-17,-17 36 1,17-18 0,18-35-1,18-71-15,0 71 16,-1 0-1,1-36 1,-18-34 0,-18-19 15,-17 19-15,35-19-1,-18 19 1,18-19-16,0 1 15,0 35 17,18 0-17,-18 0 1,-18 17 0,-17 36-1,-18 0 1,35-71-1,36-53 1,0-35 0,17-17-1</inkml:trace>
  <inkml:trace contextRef="#ctx0" brushRef="#br0" timeOffset="49442.59">22842 7567 0,'0'0'0,"-17"-18"0,-19-17 16,-16-18 0,-1-35-1,0 0 1,35 17 15,0 1-15,18 52-16</inkml:trace>
  <inkml:trace contextRef="#ctx0" brushRef="#br0" timeOffset="49626.59">22631 7073 0,'35'0'0,"-17"-17"16,123-19 0,-335 89-1,582-123-15,-247 52 16,88-17-1,0 35 1,-52 0 0,-89 0-16,106 17 15,141 1 1,-17 0 0,-230-18-1</inkml:trace>
  <inkml:trace contextRef="#ctx0" brushRef="#br0" timeOffset="50528.13">25047 7003 0,'53'0'0,"35"0"15,-229 0 17,353 0-32,-159 0 15,0 0 1,-36 0 15,-17 17-15,-17 1-1,-1 17 1,18 0-16,-35 36 16,-18 70-1,0 53 1,0 0 0,18-53-1,-36 124 1,1 88 15,-19 52-15,37-140-1,16-124-15,-17 106 16,-52 123 0,16-52-1,19-71 1,35-124-1,-36 36 1,-17-18 0,17 0-1,36-35 1,17-53-16,-17 53 16,0 0-1,17-18 16,-35-18-15,36-34 0,-19-1-1,1 0 1,0 1 0,-36-36-1,36 17 1,0-17-1,-1 18 1,1 0 0,-18-1-1,-53-17 1,-52 18 0,-36-1-1,-53-17 16,53 18-15,-177 0 0,-52-1-1,35 19 1,211-19 0,1 1-1,105-18 1,36-18-1</inkml:trace>
  <inkml:trace contextRef="#ctx0" brushRef="#br0" timeOffset="51628.82">23301 7408 0,'0'-17'0,"0"34"0,18-52 16,-18 17-16,17-17 15,19 0 1,-19 35 15,-17 17-15,0 19-1,18 52 1,-36 35 0,-52 36-1,17-53 1,17-71-16,1 54 16,0-1-1,35-53 1,35-17-1,0-18 1,54-18 0,34 0-1,-17 1 1,-36-1 15,-52 0-31</inkml:trace>
  <inkml:trace contextRef="#ctx0" brushRef="#br0" timeOffset="51896.15">23636 7902 0,'0'0'16,"18"-17"-16,-1-1 0,1-17 15,0 17 1,-1 71 15,-17-18-15,0 1 0,0 16-1,-17 1 1,17-17-1</inkml:trace>
  <inkml:trace contextRef="#ctx0" brushRef="#br0" timeOffset="52078.28">23830 7497 0,'0'0'15,"35"-18"-15,-17 18 16,-18 18 15</inkml:trace>
  <inkml:trace contextRef="#ctx0" brushRef="#br0" timeOffset="52562.71">24077 7479 0,'0'0'0,"0"-18"32,18 36 30,-18 0-62,17-1 16,1 54-1,-18-1 1,-18 54 0,-35 17-1,1-35 1,34-36-1,18-52-15,0 17 16</inkml:trace>
  <inkml:trace contextRef="#ctx0" brushRef="#br0" timeOffset="52946.8">23989 7885 0,'18'-18'32,"-1"0"-17,-17 1 1,18 17-16,-1-18 15,36 0 1,36 1 0,16 34-1,-34 19 1,0 34 15,-89 1-15,-70-1-1,17-34 1,-17-1 0,53-17-1</inkml:trace>
  <inkml:trace contextRef="#ctx0" brushRef="#br0" timeOffset="53430.5">24306 7796 0,'0'0'0,"18"0"15,-18-17 1,18 17-1,17 0 17,-17 0-17,17 17 1,-17 1-16,-1 17 16,1 54-1,-18-19 1,-18 1-1,1-54 1,-1-52 15,18-18-15,18 0 15,-1 18-31,18-36 16,18 1-1,-17 34 1,-19 36-16</inkml:trace>
  <inkml:trace contextRef="#ctx0" brushRef="#br0" timeOffset="53948.34">24765 7832 0,'0'0'0,"0"-18"0,35 0 15,-17 1 17,0-1-32,-18 0 15,17 1 1,-52 34-1,-18 19 1,18-1 0,-18 36-1,0 17 1,35-35 0,18-36-1,18 1 1,35-36-1,17-17 1,-17-18 0,-17 18 15,-19 0-15,-52 88 15,17-18-16,1-18-15,-1 19 16,18 17 0,0-36-1</inkml:trace>
  <inkml:trace contextRef="#ctx0" brushRef="#br0" timeOffset="54315.1">24818 8026 0,'0'-36'0,"0"72"0,18-160 16,-18 54-1,17 34 1,1 36 0,-1 36-1,19 17 17,-36 17-17,0-17 1,0-18-16,-18 1 15,18 17 1,0-71 15,18-17-15,-18 17-16,17-35 16,19-53-1,17 36 1,-1 52-1,-34 0-15,17 18 16,-17 36 0</inkml:trace>
  <inkml:trace contextRef="#ctx0" brushRef="#br0" timeOffset="55266.3">22966 9313 0,'0'0'0,"0"-17"0,17-1 16,-17 0-1,0 1-15,18-1 16,-18 1 0,-18 17-1,1 17 1,-18 1 0,-1 35-1,-17 0 1,53 35-1,0-35 1,53 0 15,35-53-15,71-36 0,-53-17-1,18-35 1,-72-53-1,-52 18 1,-88 17 0,0 71-1,-71 52 1,18 36 0,88 35-1,53-35 1</inkml:trace>
  <inkml:trace contextRef="#ctx0" brushRef="#br0" timeOffset="55716.37">23548 9172 0,'0'0'0,"70"-70"15,1-1 1,-18 18 0,-18 18-1,0 0 1,-70 52 31,18-17-47,-1 18 0,-35 17 15,0 18 1,35 18 15,18-18-15,53 35 0,53 18-1,-18-18 1,-35-35-1,-70-36 1,-107-17 0,-87 0-1,52-17 1</inkml:trace>
  <inkml:trace contextRef="#ctx0" brushRef="#br0" timeOffset="56650.56">22366 11871 0,'0'18'47,"18"-1"-32,-18 1 1,0 0-16,0 34 16,0-16-16,0 70 15,-36 105 1,1 36 0,18-53-1,17-106 1,-18 124-1,-35 123-15,-53-35 32,36-106-17,-36 18 1,-18-53 0,18-71-1,36-71 1</inkml:trace>
  <inkml:trace contextRef="#ctx0" brushRef="#br0" timeOffset="57151.23">21661 13811 0,'17'0'0,"-34"0"0,52-17 16,-18 17-16,19-18 15,34 18 1,-34 35 0,-36 1-1,0 52 1,-18 18 0,36-18-1,17-18 16,-17-34-15,34-19 0,-34-17-1,17-35 1,-17 0 0,53-18-1,-36 0 1,0 0-1</inkml:trace>
  <inkml:trace contextRef="#ctx0" brushRef="#br0" timeOffset="65893.93">14146 11906 0,'18'0'0,"-18"-17"16,18 17-1,-18 17 79,0 1-78,17 0-16,-17 52 15,18 71 1,-18 53 0,-18 36-1,1-72 1,17-87-1,-36 105 1,1 106 0,35 1-1,0-36 1,18-106 0,-1 35-1,19-35 1,-19-53-1,-17-35 1,18-70 0,-18-1-1,-35-17 1,35 0 15,-18-1-15,36 19-16</inkml:trace>
  <inkml:trace contextRef="#ctx0" brushRef="#br0" timeOffset="66428.12">14023 13988 0,'0'0'0,"-18"0"15,1 0 1,-1-18-1,0 18 1,36 18 31,-18-1-31,0 1-1,18 0-15,-18 17 16,17 53-1,19 0 1,-1 0 0,0-70-1,-17 0-15,-1-18 16,54-53 0,-18-53-1,0 0 16,-18 53-15,-35 36-16</inkml:trace>
  <inkml:trace contextRef="#ctx0" brushRef="#br0" timeOffset="67679.77">7990 11853 0,'0'0'0,"0"-17"16,18-1-1,-18 0 1,18 36-1,-18 0 1,17 35 0,-17 17-1,0-35-15,0 71 16,0 71 15,-17 17-15,-19 35-1,1-35 1,-35 88 0,17 18-1,17-53 1,19-123 0,34 34-1,1-17 1,0-52-1,-18-36 1,0-36 0,0 1-1,0-1 32,-18-17-31,0 18-1,18-36 1,-17 18 0</inkml:trace>
  <inkml:trace contextRef="#ctx0" brushRef="#br0" timeOffset="68147.11">7602 14076 0,'0'0'16,"18"-35"-1,0-1 1,-18 19 0,0 34-1,0 19 1,17 16 0,1 37-1,0-54 1,34 18-1,1-35 1,18-36 0,17-53-1,-35 18 1,18-17 15,-54 35-15,-17 17-16</inkml:trace>
  <inkml:trace contextRef="#ctx0" brushRef="#br0" timeOffset="70482.42">8855 11800 0,'0'0'0,"0"-17"0,0-1 31,0 1-31,0-1 31,0 0-31,0 1 16,0-1 0,0 36 46,0-1-62,0 19 16,17 69-1,-17 1 1,18-53-16,-18 88 16,0 124-1,-18 17 1,-35 0-1,18-105 1,18 105 15,17-18-15,17-34 0,1-36-1,-1-106 1,1-17-1,-18-54 1,0-52 15,0 0-31,0-18 16,-18 17-16</inkml:trace>
  <inkml:trace contextRef="#ctx0" brushRef="#br0" timeOffset="71383.82">8961 11889 0,'0'0'0,"0"-18"16,0 0-16,-18 1 16,0-19-1,18 19 1,-17 17 0,17 17 15,-36 19-16,1 34 1,17-52 0,-17 52-1,0 19 1,0-36 0,17-18-1,18-18 1,0-34-1,0-1 1,0-35 0,0 0-1,35 0 1,18-17 0,18 35-1,-36-1 1,-17 36 15,17 0-15,-17 36-1,17 34 1,-18 18 0,1-35-1,17 35 1</inkml:trace>
  <inkml:trace contextRef="#ctx0" brushRef="#br0" timeOffset="73018.72">15311 12241 0,'0'0'0,"-18"-17"16,0-1 0,18 0-1,0 1 1,0-1-1,18 1 1,-18-1 0,0 0-16,0 1 15,0-36 1,0 17 0,0 19-1,18 52 16,-18 0 1,17 18-17,-17-17 1,0 16 0,0 19-1,0 35 1,-17-18-1,17-35-15,0 53 16,-18 70 0,18 18-1,-18 18 1,18-53 0,-17 70-1,-1-35 1,18-18 15,0-52-15,18-54-1,-18 36 1,0-18 0,0 1-1,0-19 1,0 18-1,17-35 1,1-17 0,-18-19-1,-18-17 32,18-17-47,-17-1 16</inkml:trace>
  <inkml:trace contextRef="#ctx0" brushRef="#br0" timeOffset="74036.35">15399 12153 0,'0'-17'15,"-18"-1"1,18-17 0,0 17-1,0 0-15,18-17 16,-18 0 0,17-18-1,-17 35 1,-17 36 15,-19 17-15,1 36-1,-18-1 1,36-34-16,-36 34 31,17-35-31,1 36 16,0-1-1,35-34 1,0-19 0,0-34-1,18-36 1,34-35 0,19-36-1,-18 36 1,0-18-1,0 71 1,-36 17 0,1 54-1,0 16 1,17 37 15,-17 34-15,17 1-1,-17-89-15</inkml:trace>
  <inkml:trace contextRef="#ctx0" brushRef="#br0" timeOffset="76138.42">23566 11871 0,'0'-18'32,"0"1"14,0 34 1,0 1-31,0 0 0,0-1-16,17 19 15,-17 87 1,-35 36-1,0 17 1,-1-52 0,19-71-16,-19 88 15,19-88-15,-1 88 16,1 106 0,-19 17-1,36-87 1,0 34-1,0-52 1,-17-18 0,-1-70-1,0-1 17,-17-34-17,17 16 1,1 1-1,17 0 1,0 0 0,17 0-1,-17-35 1,0-36 15,0 0-31</inkml:trace>
  <inkml:trace contextRef="#ctx0" brushRef="#br0" timeOffset="77590.4">23760 11800 0,'0'-17'31,"-18"17"0,18 17 0,-18 1-31,1 0 16,-1 17 0,-35 36-1,0 17 1,0-18 0,36-17-16,-19 0 15,-17 35 1,36-52-1,-1-36 1,18-18 31,-17-35-31,34-18-1,1 19 1,-18 34-16,17-35 15,19 0 1,-19 18 0,1 17 15,0 18-15,-1 0-1,19 0 1,-19-17-1,1 17 1,17 0 0,-17-18-1,-1 18 1,-17 18 0,18 17-1,0 18 1,-1 35-1,1 18 1,17-53 0,-17 0-1,-1-18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12T09:14:06.7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25277 5556 0,'0'18'0,"-18"-18"16,0 0-1,-17-18 1,35 36 0,0 0-1,-18 52 1,1 1-1,-1-18-15,-17 52 16,17 107 0,0 17-1,18-17 1,18-106 0,17 35 15,1-70-16,-19-54-15</inkml:trace>
  <inkml:trace contextRef="#ctx0" brushRef="#br0" timeOffset="884.48">25171 5450 0,'0'0'0,"35"-17"0,36 17 15,123-53 1,70 18-1,54-18 1,-142 35 0,-88 18-16,53-18 15,-17 18 1,-71 18 0,-36-18 15,1 18-16,0 17 1,17 36 0,-35 52-1,0 18 1,0-17 0,-18 105-1,36 0 1,17 0-1,0-87 1,36 34 0,-18-35-1,0-70 1,-53-36 15,-18-35-15,-105-35-1,-107-18 1,-87 17 0,70 36-1,-70 0 1,87 18 0,107-18-1,70 18 1,35-18-1,1-18 1</inkml:trace>
  <inkml:trace contextRef="#ctx0" brushRef="#br0" timeOffset="1453.1">26088 5891 0,'0'0'0,"0"-35"15,0 17 1,0 36-1,-18 35 1,-17 53 0,17 0-1,-17 35 17,17-35-17,1-53 1,17-89 15,35-52-15,0-71-1,1 18 1,-1 88 0,-17 36-16,17-19 15,0 36 1,18 36-1,0 34 1,-18 1 0,18 52-1,-35-35 17,35-17-17</inkml:trace>
  <inkml:trace contextRef="#ctx0" brushRef="#br0" timeOffset="1635.48">26123 6227 0,'0'0'0,"-35"0"0,17-18 16,1 18-1,52-18 1,35 1-1,36 17 1</inkml:trace>
  <inkml:trace contextRef="#ctx0" brushRef="#br0" timeOffset="4572.29">25312 7620 0,'0'18'125,"17"-18"-125,1 0 16,0 17 0,17-17-1,18-17 1,-18-1-1,-17-17 1,-18-1 0,0 1-1,-18-18 1,1 18 0,-19 35-1,1 0 1,0 0-16,-1 18 15,-16 17 17,-1 18-17,17 17 1,19-17 0,17-35-16,0 35 15,0 17 1,53 1-1,17-36 1,1-17 0,17 0-1,0-36 1,-70 18-16</inkml:trace>
  <inkml:trace contextRef="#ctx0" brushRef="#br0" timeOffset="8709.6">26106 7567 0,'0'-18'0,"0"1"32,-18 17-17,18-18-15,-18 1 16,1 17-16,-1-18 15,-17 18 1,-1-18 0,-16 36-1,16 17 1,-34 18 15,-1 0-15,36 18-1,17-19 1,36-16 0,70-1-1,36-17 1,17-36 0,-106 18-16</inkml:trace>
  <inkml:trace contextRef="#ctx0" brushRef="#br0" timeOffset="9027.2">26317 7514 0,'0'0'0,"0"-17"15,-17-1 1,17 0 0,17 18 15,1 18-15,35 17-1,35 36 1,0-18-1,-35-18 1,-18-17 0</inkml:trace>
  <inkml:trace contextRef="#ctx0" brushRef="#br0" timeOffset="9192.94">26599 7549 0,'-17'-35'16,"34"70"-16,-52-87 0,18 16 15,-1 19 1,-17 87 0,-1-17-1,-17 71 1,18-36 0</inkml:trace>
  <inkml:trace contextRef="#ctx0" brushRef="#br0" timeOffset="11163.05">25382 8326 0,'0'0'0,"-17"0"15,-1 0 17,18 17-17,18 1 1,-18-1 0,17 1-1,1 0 1,17-1-1,-17-17 1,17 0-16,0-17 16,36-1-1,-36-17 1,-17 17 0,-18 1-1,-35-1 1,-54-17-1,1 35 1,18 35 15,52 0-15,-17 18 0,35 35-1,35-17 1,0-36-1,71 0 1,53-35 0,0-17-1,-71-19 1,35-34 0,-52-36-1,-36 0 1,-35 18 15,-17 53-31,-1 0 16,0 35 15,18 35-15,0 53-1,0-17 1,36 34-1,-19 1 1,1-35 0,-18-54-1,35-34 1,-17-36 0,-18-53-1,-36 53 1,19 18-16,-36 0 15,-53 17 1,18 36 15,17 34-15,54 1 0,-1 18-1,18-1 1,53-17-1,35-17 1,-17-36 0,-18-18-16,35-17 15</inkml:trace>
  <inkml:trace contextRef="#ctx0" brushRef="#br0" timeOffset="11679.73">26370 8255 0,'0'0'0,"0"-18"0,-18 18 16,18-17-1,-17-1 1,34 18 15,-17 18-31,53-1 16,-17 19 0,52 17-1,0-18 1,-17 0-1,-36-17 1,-17-18 0,-18-36 15,-18-34-15,-17 17-1,-1 18 1,1 35-1,17 17 1,-17 54 0,0-1-1,17-34-15,-35 34 16</inkml:trace>
  <inkml:trace contextRef="#ctx0" brushRef="#br0" timeOffset="12797.84">25929 9172 0,'18'0'16,"-18"-17"-16,0-1 15,-18 18 16,18 18 1,0-1-17</inkml:trace>
  <inkml:trace contextRef="#ctx0" brushRef="#br0" timeOffset="12980.84">26247 9155 0,'0'0'0,"17"0"0,-17-18 31,18 18-15,0 0-1,17 0 1</inkml:trace>
  <inkml:trace contextRef="#ctx0" brushRef="#br0" timeOffset="13139.87">26511 9119 0,'0'0'16,"18"0"-16,0 0 15,-18-17 16</inkml:trace>
  <inkml:trace contextRef="#ctx0" brushRef="#br0" timeOffset="13313.11">26652 9208 0,'36'-36'31</inkml:trace>
  <inkml:trace contextRef="#ctx0" brushRef="#br0" timeOffset="33777.08">29845 5186 0,'0'0'0,"18"-18"15,-1 1 1,-17 34 15,18-17-15,-18 35-1,0 71 1,18 71 0,-18 34-1,0-34 1,0-71-16,0 88 16,0 70-1,17-52 1,18-89-1,-17-70 1</inkml:trace>
  <inkml:trace contextRef="#ctx0" brushRef="#br0" timeOffset="34627.46">29968 5239 0,'0'0'16,"-17"0"-16,17-18 31,35 18-31,18-35 32,0 17-32,70-17 15,213-18 1,87-18-1,0 19 1,-193 34 0,-142 0-16,35 18 15,-52 0 1,-71 18 15,0 17-15,17 53-1,-17 36 1,-17 52 0,-1-35-1,0-52 1,1 69 0,-18 124-1,35 1 1,52-36-1,1-36 1,0-122 0,-17 16-1,-19-69 1,-34-19 0,-54-52-1,-70-18 1,-106-17-1,-88-1 1,106 53 0,-89 1 15,71 34-15,71 1-1,87 0 1,89-1-1</inkml:trace>
  <inkml:trace contextRef="#ctx0" brushRef="#br0" timeOffset="35645.75">30956 5627 0,'0'-18'15,"0"36"17,-17 17-32,17 18 31,-18-35-31,18 35 16,-18 35-1,18 0 1,18-35-1,0-36 1,-18-34 0,0-36-1,0-35 1,-18 0 0,18 35-1,0-18 1,0 36-1,18 17 1,-1 18 0,36-17 15,35 17-15,-17 35-1,-18 0 1,-53-17-1,-53 35 1,-35 0 0,17-1-1,36-34 1,17-18 0,54 0 15,34 35-16,-17-17 1,18 35 0,-36 17 15,-70-17-15,-36-17-1,18-36-15,-70 17 16,-54-17-1,54-17 1,105 17-16</inkml:trace>
  <inkml:trace contextRef="#ctx0" brushRef="#br0" timeOffset="37580.31">30110 5486 0,'17'0'31,"-17"-18"-15,18 0 0,17-34-1,0-1 1,-17 35-16,17-35 16,-17 18-1,-18-1 1,-35 1 15,-1 35-15,1-17-1,17 17 1,18-18 0,18 18-1,17 0 1,36 0-1,0 18 1,-36 34 0,-35 1-1,-35 18 1,-18 17 0,-36-17-1,36-36 1,36-17 15,17-1-15,35-34-1,36-1 1,-1 18 0,18-18-16</inkml:trace>
  <inkml:trace contextRef="#ctx0" brushRef="#br0" timeOffset="37764.18">30480 5292 0,'0'0'0</inkml:trace>
  <inkml:trace contextRef="#ctx0" brushRef="#br0" timeOffset="38131.14">30533 5380 0,'106'-35'31,"-71"17"-15,0-17-1,-17-18 1,-18 35 0,0 0-16,-35 18 15,-1-17 1,-34 34 15,17 36-15,18-17-1,-1 34 1,19-17 0,17 0-1,17-35 1,36-1-1,18-17 1</inkml:trace>
  <inkml:trace contextRef="#ctx0" brushRef="#br0" timeOffset="38431.57">30868 5168 0,'0'-53'16,"0"36"15,0 34-15,-18-17-1,-17 53 1,-18 0-1,36 35 1,17-52 0,0-19-16,17 19 15,19-19 1</inkml:trace>
  <inkml:trace contextRef="#ctx0" brushRef="#br0" timeOffset="38614.48">30903 5239 0,'0'0'0,"-17"0"15</inkml:trace>
  <inkml:trace contextRef="#ctx0" brushRef="#br0" timeOffset="38682.22">30903 5256 0,'0'0'0,"0"18"0,36 0 15,-19-18 1</inkml:trace>
  <inkml:trace contextRef="#ctx0" brushRef="#br0" timeOffset="39183.44">30992 5309 0,'35'0'15,"-88"0"-15,71 0 16,34 0-16,-16-17 15,17-36 1,-36 0 0,-17 18-1,-17 35-15,-1-36 16,-35 36 0,18 18-1,-18 17 1,35 0-1,-17 18 1,53 18 0,-1-36-1,19-17 1,-19 0-16,18-18 16,18-18 15,0-17-16,-17-18 1,-19 17 0,-17-17-1,0 18 1,-17 35 15,17 18-15,0-1-16,0 19 15,17 34 1,1-17 0,-1-17-1,19-19 1</inkml:trace>
  <inkml:trace contextRef="#ctx0" brushRef="#br0" timeOffset="39348.96">31097 4992 0,'0'0'0,"-17"0"32,52 0-17</inkml:trace>
  <inkml:trace contextRef="#ctx0" brushRef="#br0" timeOffset="39549.94">31203 5080 0,'0'0'0,"18"0"31,-1 0-31</inkml:trace>
  <inkml:trace contextRef="#ctx0" brushRef="#br0" timeOffset="39633.25">31274 5098 0,'0'17'16,"-18"-52"-1,71 123-15,-88-158 0,70 211 16,-17-88-1,-18-36-15,0 1 16</inkml:trace>
  <inkml:trace contextRef="#ctx0" brushRef="#br0" timeOffset="39765.6">31362 5362 0,'18'0'0,"34"0"15,1-35 1,-17-18 0,-36 18-1,35-18 1,-247 229-16,230-176 0,176-229 15,-194 211 1</inkml:trace>
  <inkml:trace contextRef="#ctx0" brushRef="#br0" timeOffset="40233.8">31627 5221 0,'17'0'0,"1"-70"47,-36 70-47,1-18 16,-54 0-1,0 54 1,36-1 0,17 0-16,-17 18 15,0 35 17,53-17-17,34-18 1,19-36-16</inkml:trace>
  <inkml:trace contextRef="#ctx0" brushRef="#br0" timeOffset="42995.8">27587 9613 0,'-17'0'15</inkml:trace>
  <inkml:trace contextRef="#ctx0" brushRef="#br0" timeOffset="43478.96">27570 9596 0,'0'0'0,"-18"-18"31,0 18-15,1 0 0,-19 18 15,1-1-16,0 1 1,0-1 0,17-17-16,0 18 15,-17 0 1,17 17 0,1-17-1,-1 17 1,0 0-1,1 0 17,17 18-17,0-17 1,17-1 0,1 18-1,17-18 1,36 18-1,-18-35 1,53-1 0,-18-17-1,-18-17 1,-17-1 0,-17-17-1,-19 17 1</inkml:trace>
  <inkml:trace contextRef="#ctx0" brushRef="#br0" timeOffset="47250.08">27252 9666 0,'0'0'0,"-18"0"16,18-18-1,0 1 1,18 17-1,0-18 1,-1 18 0,-17 18-1,-17 35 1,-19 53 0,36-36-1,0-35-15,0 36 16,36-18-1,34-35 1,1-54 0,-18-17-1,-36 36-15,-17-54 16,0-17 0,-53 17 15,-17 71-16,35 36 1,-18 34 0,17 18-1,54 1 1,53-1 0,-1-71-1,36 1 1,-53-53-1,-53-36 1,-35 1 0,-54-19-1,19 72 1,17 70 0,35 35 15,18-35-16,36 17 1,52-52 0,0-36-1,-35-34 1,0-54 0,-53-35-1,-53 35 1,-18 70-1,36 72 1,-18 87 0,18 1-1,53-1 1,17-70 15,53-18-15,-17-52-1,-1-54 1,-52-52 0,-36 52-1,0 36-15,-17-18 16,-18 53 0,-17 88-1,52 0 1,0 53-1,71-52 1,36-72 0,16-34-1,-69-36 1,-19-53 15,-52 18-15,-18 35-1,18 53-15</inkml:trace>
  <inkml:trace contextRef="#ctx0" brushRef="#br0" timeOffset="80725.5">28116 10407 0,'0'0'0,"0"-18"16,-35-35-1,0 18 1,17 35 0,1 0 15,-1 35-16,-35 54 1,0 69 0,0-17-1,18 71 1,35-53 0,18-53-1,17-89 1</inkml:trace>
  <inkml:trace contextRef="#ctx0" brushRef="#br0" timeOffset="81492.37">27958 10283 0,'0'0'0,"0"-17"0,17-1 16,36 1 0,53-19-1,0 19 1,123-36-1,89 0 1,17-35 15,-141 52-31,0 1 16,-88 35 0,-53 18 15,0 17-16,-36 0 1,-17 36 0,0 17-1,-35 35 1,17-17 0,-35 106-1,18 53 1,17 17-1,36-53 1,-18-105 0,18-19-1,-36-69 1,-35-36 15,-17-36-15,34 19-16,-105-36 15,-141-18 1,-124 18 0,1 36-1,211 17 1,17 35 0,142-17-1,35-1 1,18-17-16</inkml:trace>
  <inkml:trace contextRef="#ctx0" brushRef="#br0" timeOffset="82011.2">29069 10619 0,'0'0'0,"0"-18"0,18 0 16,-18-35 0,-36 36-1,19 34 1,-72 72-1,1 52 1,18 17 0,52-87-1,0-36-15,18-17 16,18-18 15,17-53-15,18-70-1,18 17 1,-1-35 0,1 70-1,-53 71 1,-1 88 0,1 0-1,17 71 1,18-18-1,0-53 1</inkml:trace>
  <inkml:trace contextRef="#ctx0" brushRef="#br0" timeOffset="82178.98">28840 10918 0,'0'0'15,"-18"0"-15,36-17 32,87-36-17,19 18 1,-36 17-16</inkml:trace>
  <inkml:trace contextRef="#ctx0" brushRef="#br0" timeOffset="82660.85">31679 10301 0,'0'0'0,"-17"-18"16,-1 1 0,18 70 31,0 17-32,0 89 1,0-18-1,0-70-15,18 70 16,17 35 0,0-70-1</inkml:trace>
  <inkml:trace contextRef="#ctx0" brushRef="#br0" timeOffset="83361.02">31538 10231 0,'0'0'0,"0"-18"0,0 0 15,0 1 1,89 17-1,52 17 1,106-17 0,-71 0-1,159-35 1,-17 17 0,-89-17-1,-141 17 1,-70 18-1,-18 36 17,-36 17-17,19 17 17,-1-52-32,1 70 15,-54 71 1,-17 88-1,70 17 1,36-105 0,52 17-1,-17-70 1,-17-53 0,-36-35-1,-18-18 1,-70-18-1,-106-35 1,-53 18 0,70 17-1,-70 18 17,71 18-17,53 0 1,105-1-16</inkml:trace>
  <inkml:trace contextRef="#ctx0" brushRef="#br0" timeOffset="84127.82">32473 10583 0,'0'0'0,"0"-17"0,18-1 32,-18 36-1,0-1-31,-18 36 15,18-17-15,-17 52 16,-1 53 0,18 0-1,0-53 1,0-106 15,0-70-15,0-18-1,-18 54-15,1-54 16,-36 0 0,17 35 15,36 18-15,18 36-1,53 17 1,17 0-1,0 35 1,-17 36 0,-71-36-1,-18 53 1,-53 0 0,1-17-1,35-36 1,17 0-1,36-17 1,34 35 15,37 0-15,-19 17 0,-70-34-1,-53 17 1,-105-36-1,16-17 1</inkml:trace>
  <inkml:trace contextRef="#ctx0" brushRef="#br0" timeOffset="85062.33">28258 13141 0,'0'0'15,"17"0"-15,89 18 16,70-18-1,89-36 1,-36 19 0,248-19-1,175 1 1,142 0 0,53 17-1,-424 1 1,71 17-1,-265 0 1,-229-18 15,-88 0-15,17 18-16</inkml:trace>
  <inkml:trace contextRef="#ctx0" brushRef="#br0" timeOffset="87515.11">28892 13952 0,'-17'0'15,"-1"-17"1,53 17 31,-17 0-32,123-18 1,89 18 0,-19-18-1,-87 1-15,140-1 16,230-17-1,35 17 1,-35 1 0,-194 17-1,0-18 1,-141 18 0,-124 0-1,-53 0 16,-17 0-15,-18 0-16</inkml:trace>
  <inkml:trace contextRef="#ctx0" brushRef="#br0" timeOffset="88282.95">29122 13970 0,'0'0'0,"0"-18"15,0 1-15,17-1 16,1 18 15,0 53-15,-1-18-1,1 89 1,17 17 0,-17 35-1,17-17 1,-17-53 0,-1-71-1,1 36-15,0-1 31,17-17-15,0-35 0,54-18-1,34 0 1,89-18 0,70 18-1,-70 0 1,140 0-1,36 18 1,-17-18 0,-142 0-1,-141 0-15,106 0 16,18 0 0,-18 0-1,-53 17 16,-88-17-15,-35-17 0,-36-1-16</inkml:trace>
  <inkml:trace contextRef="#ctx0" brushRef="#br0" timeOffset="88750.02">32297 13952 0,'0'0'0,"17"-17"15,-17-1 1,0 0 15,0 1-15,0 34 15,0 1-15,-17 17-16,17 71 15,0 71 1,17-36 0,-17 53 15,18-53-16,-18-88-15</inkml:trace>
  <inkml:trace contextRef="#ctx0" brushRef="#br0" timeOffset="89302">30039 12982 0,'0'0'0,"0"18"0,0 0 31,0 17-15,18 0-1,-18 53 1,0 36 0,-18 17-1,-17-35 1</inkml:trace>
  <inkml:trace contextRef="#ctx0" brushRef="#br0" timeOffset="89700.99">30321 13176 0,'0'0'16,"18"-17"-16,0-1 15,-1 0 1,1 18-1,-36 18 1,-35 17 0,-17 1-1,34-1-15,-52 0 16,0 18 0,35-18-1,35 1 1,54-19-1,-1-17 1,53 35 0,36 18-1,-36 0 17,-53-35-32</inkml:trace>
  <inkml:trace contextRef="#ctx0" brushRef="#br0" timeOffset="90084.92">30621 13441 0,'-18'-35'31,"18"17"-31,-17 0 16,17 36 15,0 0-31,0 34 16,35 1 15,0 0-15,36-35-1,-36-18 1,36-35 0,-18-18-1,-36-18 1,-17 18 0,-17 36-1</inkml:trace>
  <inkml:trace contextRef="#ctx0" brushRef="#br0" timeOffset="90535.96">31097 13141 0,'0'0'0,"18"-18"15,0-17 1,-18 0 0,0 52-1,0 1 1,0 17-16,0 36 16,-36 70-1,19 0 1,34-17-1,1-72 1,35-16 0,35-36-1,-17-53 17,-54 18-17,-17-1-15,0-17 16,-53 0-1,-52 53 1,-19 53 0,36-17-1</inkml:trace>
  <inkml:trace contextRef="#ctx0" brushRef="#br0" timeOffset="91552.88">29016 11977 0,'18'0'31,"-18"17"-15,35 54 0,0-18-1,-17 0-15,17 35 16,0 71 0,1 17-1,-1 1 1,0-54-1,36 53 1,17 18 0,0 18 15,-17-36-15,-18-87-1,0 34 1,-1-17-1,19-35 1,-18-54 0,17 1-1,-52-18 1</inkml:trace>
  <inkml:trace contextRef="#ctx0" brushRef="#br0" timeOffset="92137.07">29598 13988 0,'0'0'0,"18"0"16,-1 0-1,-17 17 1,18 1 0,0 35-1,-1-18 1,-17-17-16,36 17 15,34 0 1,18-17 0,0-36-1,-52 1 1,17-54 0,-36 18-1,-17 36 1,-17 17-1</inkml:trace>
  <inkml:trace contextRef="#ctx0" brushRef="#br0" timeOffset="95941.63">30674 15875 0,'0'0'0,"0"-18"0,0 1 16,0-1-1,0-17 1,0 52 31,0 1-47,0 70 16,0 36 15,0-36-16,0-35-15,0 53 16,0 52 0,-18-34-1,18-54 1,0-52 0</inkml:trace>
  <inkml:trace contextRef="#ctx0" brushRef="#br0" timeOffset="96959.69">30656 15593 0,'18'-18'16,"0"1"-1,52 17 1,71-18 0,89 18-1,69 18 1,-87-18 0,88 35-1,-53-18 16,-141-17-15,-36 0-16,36 0 16,35 0-1,36-17 1,-54 17 0,-52 0-1,-54-18-15,19 18 16,-19 0-1,-17 18 17,0-1-17,0 1 1,0 35 0,-17 35 15,17 0-16,-18-52-15,18 52 16,-18 53 0,1 0-1,34-17 1,1-54 0,0 36-1,-1-36 1,1-17-1,0-17 1,-54-19 0,-52-17-1,-71-35 1,-35 17 15,53 18-15,71 0-16,-89 0 15,-141 0 1,-17-17 0,34 34-1,160 1 1,17 0 0,88-18-16</inkml:trace>
  <inkml:trace contextRef="#ctx0" brushRef="#br0" timeOffset="98860.89">31909 10319 0,'0'-18'15,"0"36"48,17-18-63,-17 17 0,0 19 15,0 34 1,0-17 0,0-18-1,0 36 1,0 0 0,0-19-1,0-34 1</inkml:trace>
  <inkml:trace contextRef="#ctx0" brushRef="#br0" timeOffset="100087.74">32579 10231 0,'35'0'0,"-70"0"0,106 0 0,-54 0 16,18 0 0,-35-18 15,-17 18-16,-1 0 1,1 0 47,17 18-32,0-1 0,-18 1-31,18-1 16,0 1-16,0 0 15,0 35 1,0 0 0,0-18-1,0 0 1,0-17-1,0-1 32,-18-17 0,18 18-47,-17-18 16,17 18-1,-18-1 17,0-17-17,1 0-15,-36-17 16,-18-1 0,1 0-1,34 18 1,1 18-1,-35-18 1,-36 18 0,-18-1-1,71-17 1,0 18 0,36-18-1,17-18 110</inkml:trace>
  <inkml:trace contextRef="#ctx0" brushRef="#br0" timeOffset="100735.49">31803 10336 0,'0'0'0,"-18"0"15,36 0 17,0 0-32,17 0 15,53-17 1,53 17-1,18-18 17,-53 18-17,35 0 1,-53 0 0,-35 0-1,-18 0 1,-17 0-1,-1-18 1,1 1 15,-18 34 32</inkml:trace>
  <inkml:trace contextRef="#ctx0" brushRef="#br0" timeOffset="105551.77">31380 13988 0,'0'0'0,"17"0"15,-17-18 1,35 0 0,1-35-1,-1 1 1,-17 34-16,35-70 16,35-71-1,0-53 1,18-17-1,-18-18 1,-35 88 0,18-70-1,-19-18 1,-52 18 15,0 105-15,0-17-1,18 35 1,17 18 0,-17 35-1,0 36-15,-18-19 16,17-17 0,1 36-1,-18-1 1,0 0 15,0 1-15,-18-18-1,-17 17 1,35 0 0,-18-17-1,-17-36 1,17 1-1,18-1 1,0 18 0,0-17-1,18-1 1,0 18 0,-1 36-1,1-19 1,17 1-1,-17 0 1,0 0 0,-1 17-1,1 0 1,-1 1 31,-17-1-32,-17 0 1,-1 1 0,1 17-1,-1-18 1,0 1 0,1-1-1,-19-17 1,19 17-1,17 0 1,-18 1-16,18 34 47,0 1-31,0 0-1,0-1 1,0 19-1,-35 16 1,-18 1 0,18-35-1,17-18-15,18 18 16,18-36 0,35 0-1,-1-35 1,-16 36-1,-19-1-15,19 1 16,-1-19 0,0 19-1,-17 17 17,-18 17 14,17 1-30,1 17 0,0-17-16,35 35 15,0 0-15</inkml:trace>
  <inkml:trace contextRef="#ctx0" brushRef="#br0" timeOffset="133690.87">10019 15381 0,'18'-53'31,"-1"36"-31,18-1 16,-35 0 0,-17 36 15,34-18 0,1 18-15,70-18-1,53 0 1,-17 0 0,-54-18-16,72 18 15,69-18 1,-87 18 0,-71 0-16,-1 0 15,1 0 1,-35 0-1,0 0 17,-36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12T09:16:42.5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11800 5980 0,'0'0'0,"18"0"15,0 0-15,-18 17 78,0 1-62,-18-1-16,18 1 16,0 0-16,0 35 15,0 35 1,0 35-1,0 36 1,0 18 0,0-54-1,0 89 1,35 35 0,18 17-1,-35-123 1,35-17 15,-36-54-15,-17-52-16</inkml:trace>
  <inkml:trace contextRef="#ctx0" brushRef="#br0" timeOffset="2869.67">11677 5944 0,'0'0'0,"53"18"15,141 17 1,-53-17 0,88-1-1,54 1 1,122 17 0,54 1-1,-124-19 1,194 19-1,-35-1 1,-71-17 0,-193-1-1,87 1 1,1-18 0,-1 17-1,54 1 16,-107 0-15,142-1 0,17 1-1,-17 0 1,-18-1 0,-159-17-1,-105 0-15,87 0 16,89-17-1,18 17 1,-89 0 0,141 0-1,1 0 1,-18 0 0,-1 17 15,-105-17-16,89 0 1,-54 0 0,-35-17-1,-89 17 1,107-18 0,0 0-1,-1 1 1,-35-1-1,-105 0 1,17 1 0,18 17-1,0-18 1,-36 1 0,18-1 15,-17-17-16,-54 17 1,-17 0 0,-18 18-1,-17-17 1,0 17 15,-18 17 16,0 1-47,-18 0 16,18 17-1,0-17-15,-18 34 16,1 19 0,-1 17 15,0 18-16,-17-18 1,0 36 0,17 17-1,1 0 1,34 18 0,-17-1-1,0-69 1,0-1-1,-35-18 1,17-17 0,1-35-1,17 0 32,-36-36-31,-16 18-1,-19-18 1,18 18-16,-35-17 16,-124-1-1,-70-17 1,53-1 0,-142 1-1,1 0 1,52 17-1,124 18 1,-123 0 0,-107 0-1,-17 0 1,36 18 15,193-18-15,-123 0-1,-71-18 1,-140 1 0,140-1-1,212 0-15,-159 18 16,-17-17 0,158 17-1,36 0 1,34 0-1,-87 17 1,-18 1 0,18-18-1,88 0 1,70 0 0,-70 0-1,-53-18 1,-35 18-1,-18 0 1,106 0 0,-36 0-1,36-17 1,-18 17 0,54 0-1,52 17-15,-36-17 16,1 18-1,18 0 1,-1-1 0,1 1-1,-54-18 1,-17 18 15,0-18-15,35 0-1,53 0 1,-17 0 0,-1 0-1,-35 0 1,36 0 0,17 17-16,-53-17 15,-53 18 1,36-18-1,52 0 1,36 0 0,17 0-1,-17 0-15,-53 0 32,-18 0-17,0 0 1,53 0-1,0 0 1,36 0 0,-19 0-1,-34-18 1,-124 1 0,-18-1-1,53 0 1,142 18-1,105-17 1,0 17 0</inkml:trace>
  <inkml:trace contextRef="#ctx0" brushRef="#br0" timeOffset="4004">13617 6227 0,'0'0'16,"18"-18"0,-18 0-1,0 1 1,-18-1-1,18 36 48,0-1-47,0 1-16,18 88 15,-18-18 1,0-53-16,17 71 15,-17 53 1,0 17 0,0 1 15,0-54-15,18 36-1,-18-124-15,18 71 16,-1-71-1,1-35 1,0-35 0</inkml:trace>
  <inkml:trace contextRef="#ctx0" brushRef="#br0" timeOffset="4904.85">15840 6297 0,'-18'-53'31,"18"36"-31,-18-1 15,1 18-15,17-18 16,-18 18 15,1 18 1,17 17-17,-18 36 1,18 35-1,-18 17 1,36-52 0,-18-18-16,18 35 15,17 53 1,-18 0 0,1 35-1,-18-70 1,18 53-1,-18-71 1,17-53 15,19-52-15,-19-1-16</inkml:trace>
  <inkml:trace contextRef="#ctx0" brushRef="#br0" timeOffset="5706.16">17674 6491 0,'0'0'0,"18"-18"16,-18 1 15,0-1-16,0 36 64,0-1-79,0 19 15,0 17 1,0-18-16,-18 53 15,1 71 17,17 17-17,17-17 1,1-36 0,-1-34-1,-17-19 1,0-34-1</inkml:trace>
  <inkml:trace contextRef="#ctx0" brushRef="#br0" timeOffset="6557.84">19650 6597 0,'-18'-18'16,"18"1"0,0 34 62,0 1-78,0 0 15,0 17 1,0 18 0,0-36-16,0 54 15,0 52 1,0 36-1,0 18 1,18-54 0,-18 36-1,17-53 1,1-36 0</inkml:trace>
  <inkml:trace contextRef="#ctx0" brushRef="#br0" timeOffset="7341.36">22137 6597 0,'0'0'15,"-18"0"1,18-18 15,0 36-15,0 0 0,-17-1-1,-1 19 1,0 52-1,-17 18 1,0 35 0,17-53-1,18-35-15,0 53 16,0 35 0,35-18-1,-17-70 16</inkml:trace>
  <inkml:trace contextRef="#ctx0" brushRef="#br0" timeOffset="8142.29">23724 6526 0,'18'0'0,"-36"0"16,36-17-16,-18-1 15,0 0-15,0 36 32,-18 17-17,1 1 1,17-19-16,0 19 15,-18 34 1,-17 18 0,-1 18-1,1 18 17,0 34-17,17-52 1,1 53-1,17-18 1,0-70 0,0-18-1,0-36-15</inkml:trace>
  <inkml:trace contextRef="#ctx0" brushRef="#br0" timeOffset="14999.33">12594 6720 0,'0'-17'0,"-17"17"15,-1-18 1,18 1-1,-18 17 1,18-18 0,0 0-1,0 1 1,0 34 46,-17 1-46,17 0-16,0-1 16,0 71-1,0-17 1,0 35 0,0-36-1,17-17 1,-17-35-1,0-36 17,0 1-32,0-19 15,-17-34 1,17-1 0,-18 1-1,18-1 1,-18 1-1,1 17 17,17 35-32,0-17 15,0-18 1,17 17 0,19 19-1,17 17 1,-18 17-1,18 36 1,-18 0 0,0 18-1,-35-36 1,-35 0 0,-36 1-1,-17-19 16,18 1-15,52-18 0,18-18-1</inkml:trace>
  <inkml:trace contextRef="#ctx0" brushRef="#br0" timeOffset="15600.1">12965 6632 0,'0'0'16,"-18"-17"-1,0-1 1,18 0 0,0 1-1,18 17 17,-18 17 14,0 1-14,0 0-32,0-1 15,0 1-15,0 35 16,18 35 0,-18 0-1,17 0 1,-17-35-1,0-35-15</inkml:trace>
  <inkml:trace contextRef="#ctx0" brushRef="#br0" timeOffset="20492.41">14464 6720 0,'0'0'0,"18"0"15,-18 18 1,17-18 15,1 0 0,-1 0 1,-17 18 15,0-1-32,0 1-15,0 70 16,0-17-1,0-36-15,0 18 16,0 17 15,0-34-15,0-19 0,0-34 15,-17-36-16,-36-35 1,35 35 0,1 35-16,-1-35 15,18-17 1,18-1 0,17 1-1,0 34 1,18-17-1,0 36 17,18 17-17,-1 35 1,-52 0 0,-18 36-1,-53-18 1,-18-18-1,-17 0 1,18-35 0</inkml:trace>
  <inkml:trace contextRef="#ctx0" brushRef="#br0" timeOffset="21073.1">15028 6668 0,'0'0'0,"18"0"15,0 0 1,17 0 0,-17 0-1,-18 17 1,0 1-1,-18-1 1,-35 19 0,0-19-1,-35-17 1,53 0 0,-1-17-1,36-1 1,36-17-1,16 35 1,19 0 15,0 35-15,-36 36 0,-70 34-1,-1-52 1,-34 0-1,17 0 1,18-35 0,70-18 15,53 17-15,36-17-1,-89-17 1</inkml:trace>
  <inkml:trace contextRef="#ctx0" brushRef="#br0" timeOffset="21991.26">16281 6809 0,'0'-18'15,"0"0"1,17 18 0,1 0-1,-18 18 1,0 35-1,0 35 17,18-35-17,-18-18-15,0 36 16,0-18 0,0-18-1,0-53 16,0 1-31,-18-19 16,18-52 0,-18 0-1,18 18 1,18-1 0,17 36-1,1-1 1,34 19 15,-17-1-15,35 18-1,-35 35 1,-35 1 0,-36 17-1,-17-18 1,-36 0-1,1-17 1,52-18 0</inkml:trace>
  <inkml:trace contextRef="#ctx0" brushRef="#br0" timeOffset="22574.22">16828 6897 0,'0'-53'32,"0"35"-32,0 1 15,0-19 1,0 1-1,17 17 1,1 1 0,35 17-1,17 17 1,-17 19 0,-18-1-1,-35-17-15,-17 17 31,-36 0-15,-35 18 0,17-18-1,54-35 1,-1 0 0,36 0-1,52 18 1,-17 0-1,35 17 1,-35 0 0,-71 0-1,-52 1 1,-1-19 0,-34 1-1,52-18 1</inkml:trace>
  <inkml:trace contextRef="#ctx0" brushRef="#br0" timeOffset="23277.3">18221 6914 0,'0'0'0,"0"-17"0,0-1 16,0 36 31,0-1-31,0 1-16,0 35 15,18 35 1,-18 0-1,17-35 1,-17-35 0,0 0-1,0-36 1,-17-53 0,-1-17-1,36 0 16,17-35-15,0 34 0,0 36-1,1 36 1,34 17 0,18 35-1,-35 18 1,-35 18-1,-71-54 1,-35 36 0,-18-35-1,36-18 1</inkml:trace>
  <inkml:trace contextRef="#ctx0" brushRef="#br0" timeOffset="23642.34">18715 6897 0,'0'0'0,"17"0"16,19-35 0,-36-1-1,17 19 1,-70 87 31,36-52-47,-89 70 15,53-35 1,18-18-16,0 0 16,17-17 15,53-18-16,53 0 1,18-18 0,35 1-1,-35-1 1</inkml:trace>
  <inkml:trace contextRef="#ctx0" brushRef="#br0" timeOffset="23876.19">18732 6985 0,'0'0'0,"0"-35"0,-17 17 0,-1-17 15,18 0 1,35 35 0,-17 52 15,0 19-16,17 52 1,-35 19 0,0-90-16</inkml:trace>
  <inkml:trace contextRef="#ctx0" brushRef="#br0" timeOffset="24660.17">20355 6932 0,'0'0'0,"18"-18"0,0 1 15,17-1 1,0 1 0,-17 34 15,-18 1-15,17 35-16,1 35 31,0 35-16,-1-34 1,1-19 0,-18-52-1,-18-36 1,-17-52 0,-18-36-1,53 18 1,0-36-1,35 36 1,36 35 0,-18 35-1,-18 18-15,53 0 16,18 36 15,-53-1-15,-71 35-1,-87 1 1,16-36 0,-34 1-1,88-19 1</inkml:trace>
  <inkml:trace contextRef="#ctx0" brushRef="#br0" timeOffset="24878.09">20920 6932 0,'-36'-35'31,"36"17"-31,0 1 16,18-1 15,35 0-16,35 18 1,18 0 0,-53 18-1</inkml:trace>
  <inkml:trace contextRef="#ctx0" brushRef="#br0" timeOffset="25293.87">21026 6862 0,'0'0'0,"0"17"15,-18-17-15,0 0 16,1 0 15,17 18-31,-18 17 16,0 18 0,18 18 15,0-19-16,18-34 1,-18-36 15,0 1-15,0-1 0,18 18-16,52 0 15,-17 0 1,-35 18-16,52 17 15,-17 36 1,-18-1 0,-70 1-1,-18-36 1,0-35 0</inkml:trace>
  <inkml:trace contextRef="#ctx0" brushRef="#br0" timeOffset="25995.3">22296 6985 0,'0'0'0,"52"0"16,-16 0-1,-1 0 1,-17 0-1,-18 18 17,0 35-17,0-1 1,0-16-16,0 34 16,0 54-1,17-36 1,-17-70-1,18-36 1,-18-53 0,0-70-1,0 0 17,0 18-17,0 70 1,35 18-1,0 17 1,18 18 0,0 18-1,18 17 1,-53 18 0,-71 0-1,-36 0 1,1-36-1,18 1 1,52-18 0</inkml:trace>
  <inkml:trace contextRef="#ctx0" brushRef="#br0" timeOffset="26412.29">23001 6985 0,'0'0'0,"35"-18"16,-17 1 0,17-19-1,-17 1 1,-18 18 0,-53 34-1,0 1 1,-53 52-1,0 19 1,54 16 0,34-34-1,53 35 17,53-18-17,1-70 1,-1-36-1,-53-35 1,-35-18 0,-35 19-1,-36 34 1,18 36 0</inkml:trace>
  <inkml:trace contextRef="#ctx0" brushRef="#br0" timeOffset="27464.07">24077 6914 0,'0'0'0,"0"-17"15,18 17-15,-18-18 16,17 18 0,-17 18 15,0-1-15,-17 19-1,-1 34 1,18 18-1,-18-17 1,18-53-16,0 52 16,0-52-16,0 17 15,0 0 1,18-35 0,-18-17-1,0-36 1,18-53-1,-18-35 17,17 35-17,1 53 1,35 0 0,0 36-1,17 17 1,-17 17-1,18 36 1,-36 0 0,-35-18-1,-70 1 1,17-36 0,-18 17-1,36-17 1</inkml:trace>
  <inkml:trace contextRef="#ctx0" brushRef="#br0" timeOffset="27864.23">24518 6826 0,'0'-35'31,"0"17"1,18 18-32,-1 18 15,1-18 1,53 18 0,34-1-1,-52 1 1,-17-18-1,-36 18 1,-18 17 15,-35 18-15,35 0 0,1-18-16,-19 18 15,1 88 1,18-35-1,34-18 1,1-53 0</inkml:trace>
  <inkml:trace contextRef="#ctx0" brushRef="#br0" timeOffset="28064.1">24395 7250 0,'-18'-18'0,"36"36"0,-54-71 16,19 53 15,34-18-15,1 18-16,35 0 16,70 35-1,-70-35-15</inkml:trace>
  <inkml:trace contextRef="#ctx0" brushRef="#br0" timeOffset="63291.25">14393 1147 0,'0'-18'0,"0"-17"16,-17 17 0,17 0-1,17 18 1,-17 18 31,0 0-32,0-1-15,0 19 16,0 87 0,0 71-1,0 35 1,0-105-1,0 52 1,18-70 0,17-35-1,1-54 1</inkml:trace>
  <inkml:trace contextRef="#ctx0" brushRef="#br0" timeOffset="63565.11">14270 952 0,'0'0'0,"-18"0"0,1-17 16,105 17 31</inkml:trace>
  <inkml:trace contextRef="#ctx0" brushRef="#br0" timeOffset="64075.51">14499 917 0,'0'0'0,"388"-35"32,-35 17-17,-18-17 1,-141 35 0,-35 18-1,-141 17 1,-71 35-1,0 1 1,35 0 0,18 34-1,35 37 1,1 52 0,-19-36-1,1-87-15,0 70 31,17 35-15,0-52 0,-17-71-1,-36-36 1,-35-34 0,-88-1-1,-71 0 1,-35 1-1,71 17 1,-36 17 0,71 1-1,53 0 1,53-18 0,17 0-1</inkml:trace>
  <inkml:trace contextRef="#ctx0" brushRef="#br0" timeOffset="64643.21">15381 1376 0,'0'0'0,"0"-18"0,0-17 0,0 0 16,0-1 0,-18 36-1,-17 71 16,-18 70-15,18-17 0,-18 17-1,35-53 1,18-35 0,36-89 15,-19-69-16,19-36 1,-19 52 0,1 36-16,0-17 15,-1 35 1,18 52 0,1 54 15,-1-1-16,18 71 1,18-35 0,-19-35-1,-34-36-15</inkml:trace>
  <inkml:trace contextRef="#ctx0" brushRef="#br0" timeOffset="64809.91">15152 1729 0,'0'0'0,"-18"0"16,36 0-1,52-36 1,71 19 15,-70-1-31</inkml:trace>
  <inkml:trace contextRef="#ctx0" brushRef="#br0" timeOffset="66246.06">15311 2328 0,'0'0'0,"0"-17"0,0-1 16,0 0 0,0 36 15,0 0-15,0 35-1,0 35 1,0-18-1,0 54 1,0 17 0,17-35-1,-17-71-15,18 53 32,17 36-17,-17-1 1,17-35-1,-17-17 1,-1-1 0,-17 19-1,18-36 1,-18-18 0,0-17-1,0-1 1,0 1-1,0-36 17</inkml:trace>
  <inkml:trace contextRef="#ctx0" brushRef="#br0" timeOffset="66944.19">15169 3457 0,'0'-17'0,"0"-1"47,0 36-15,18-18-32,0 17 15,-1 36 1,19-18-1,-19-17-15,19 35 16,-1 18 15,18-1-15,-18-17 0,-17-35-1,17-18 1,-17 0-1,-1-18 1,1 0 0,0-35-1,-1 1 1,-17 16 0</inkml:trace>
  <inkml:trace contextRef="#ctx0" brushRef="#br0" timeOffset="70999.31">16439 1499 0,'0'0'0,"0"-17"16,0-1-16,-17-17 15,-1-18 17,18 35-17,0 36 17,0-1-32,0 19 15,-17 52 1,17-17-1,0-19-15,-18 72 16,18-54 0,0 19-1,18-54 1,-18-17 0,0-54 15,0-34 0,-18 34-15,18 1-16,0 0 15,-18-18 1,54 35 0,16 18-1,-16 0 1,34 0-1,-17 18 1,-18 53 0,-35-1-1,0-17 1,-52 0 0,-19-18-1,18-35 16,18 0-15,17-53 0</inkml:trace>
  <inkml:trace contextRef="#ctx0" brushRef="#br0" timeOffset="71450.14">16686 1729 0,'0'0'0,"0"-18"0,0 0 15,0 36 32,0 0-31,0 17-1,18 0 1,-18-17-16,18 35 16,-1-18-1,19 0 1,-1-52-1,0-1 1,-35 0-16,35-35 16,-17-35-1,0 35 1,-18 36 0,0 34-1,-18-17 1</inkml:trace>
  <inkml:trace contextRef="#ctx0" brushRef="#br0" timeOffset="72217.84">16016 1640 0,'18'0'31,"-1"0"-15,-17 18-1,18 0 1,0 35 0,-18-18-1,35 35 1,-17-34-1,-1-1 1,1-35 0,-1-18-16,1 1 15,17-54 1,18-17 15,-17 17-15,-36 36-1,-18 35-15</inkml:trace>
  <inkml:trace contextRef="#ctx0" brushRef="#br0" timeOffset="72885.25">17022 1640 0,'0'0'16,"-18"0"-16,18-17 15,0 34 16,0 1-31,0 0 16,0 52 0,0 1-1,0-54-15,0 36 16,0 0 0,18-17 15,-18-19-16,0-34 1,0-1-16,-18-17 16,18-54-1,0-34 1,18-18 0,-18 53-1,17-18 1,36 71-1,18 17 1,-1 36 0,-35-18-16,1 17 15</inkml:trace>
  <inkml:trace contextRef="#ctx0" brushRef="#br0" timeOffset="73102.14">16898 1799 0,'18'-17'16,"-1"-1"-1,19-17 1,69 17-1,-69 18 1</inkml:trace>
  <inkml:trace contextRef="#ctx0" brushRef="#br0" timeOffset="76722.14">15857 1764 0,'18'0'15,"0"-18"1,-1 18 0,-17-17-1,18 17 1,-18-18-1,18 36 32,-18-1 0,17-17-31,1 18-1,-1 0 17,-17-1-17,18 1 1,0 17 0,-1-17-1,-17-1-15,18 1 16,0 0-1,-18-1 1,17-17 15,1 0 1,17 18-17,0-18 1,1 0-1,-19 0 1,-17-18-16,0-17 31,0 0-15,0-1 0,0 19-16,0-18 15,0 17 1,18-17-1,-18 17 1,0 0 15,18 18 1,-18-17-17,0-1 16,-18 18-15,18 18 47,0-1-48,0 1 1,0 0-16,0-1 15,0 1-15,0 17 32,0-17-32,18 17 15,-1 18 1,19 0 0,-19-18-1,-17-17 1,-17-1-1,-19-17 1,-34 0 0,34 0-1,-16-17 1,34 17-16,-17-18 16,-18 1-1,35-19 1,0 19-1,1-19 17,17 1-17,0-18 1,0 36 0,0-1-1,0 0 1</inkml:trace>
  <inkml:trace contextRef="#ctx0" brushRef="#br0" timeOffset="77959.47">16298 4516 0,'0'0'0,"-17"-18"31,17 0 1,17 18-17,-17-17 1,18 17 0,-18 17 15,0 1-16,18 0 1,-18 17-16,0 18 16,17 17-1,1 18 1,-18-52 0,0-19-16,18 1 15,-18 17 1,0-17-1</inkml:trace>
  <inkml:trace contextRef="#ctx0" brushRef="#br0" timeOffset="78457.32">16704 4604 0,'0'0'0,"18"-36"16,-18 1-1,17-18 1,-17 36 0,-35 34 15,17-17-16,-70 36 1,0 16 0,0 1-1,53-17 1,17-36-16,0 17 16,1 1-1,34-18 32,1 0-31,17 18-1,53-1 1,-17 18 0,-36 1-1,-17-1-15,-1 18 16,1 0-16</inkml:trace>
  <inkml:trace contextRef="#ctx0" brushRef="#br0" timeOffset="78924.32">16792 4639 0,'0'0'0,"0"-18"0,0 1 32,0-1-17,0 36 16,0-1-15,0 19 0,0 17-1,18-18 1,35 0 0,0 0-1,-18-35 1,18 0-1,17-35 1,-17-18 0,-53-17-1,-17 34 1,-1 1 0,-35 53-1</inkml:trace>
  <inkml:trace contextRef="#ctx0" brushRef="#br0" timeOffset="79424.88">17374 4410 0,'0'0'31,"-17"-18"-31,17 0 0,-18 18 16,0-17 0,18-1-1,-17 18 16,34 0 16,-17 18-31,18-18-16,0 0 31</inkml:trace>
  <inkml:trace contextRef="#ctx0" brushRef="#br0" timeOffset="80442.73">16828 4410 0,'0'0'15,"0"-18"-15,0-17 31,17 17-15,-17-17 0,0 17-1,0 1 1,0 34 15,0 1-15,0 0-16,0 52 15,0 36 1,0 17 0,35 1-1,-17-71 1,-18-18-16,18 18 16,-18 0 15,17-35-16,1-18 1,-18-53 15,0 0-15,-18-18 0,1 36-1,17 17-15,-18-17 16,18 0-1,18-1 1,-1 1 0,19 17-1,34 1 1,18 17 15,1 35-15,-37 0-1,-16 36 1,-54-18 0,-52 0-1,-36 0 1,35-36 0,1 1-1,34-36 1</inkml:trace>
  <inkml:trace contextRef="#ctx0" brushRef="#br0" timeOffset="80960.95">17321 4568 0,'0'0'0,"-17"-35"15,17 0 1,0 17 0,0 1-1,17 34 32,-17 1-47,36 17 16,-19 36-1,1-18 1,17-18 0,0 0 15,18-17-16,18-36 1,-18-17 0,-35 0-16,17-18 15,-35-53 1,-53 18 0,0 70-1,18 18 1,-18 35-1</inkml:trace>
  <inkml:trace contextRef="#ctx0" brushRef="#br0" timeOffset="81546.14">17886 4339 0,'0'0'0,"17"-17"16,1 34 31,-18 1-47,0-1 0,18 19 15,17 52 1,0 18 0,-17-36 15,0-34-31,17 16 16,0 19-1,-35-53 1,0-36-1,-35-35 1,-53-35 0,-36-53-1,18 35 1,71 35 0,17 1-1,54-1 1,70 1-1,-36 52 1,71-17 0,-35 53-1,-35 34 1,-36 1 15</inkml:trace>
  <inkml:trace contextRef="#ctx0" brushRef="#br0" timeOffset="81845.05">17745 4674 0,'-18'0'32,"36"0"15,-1 0-47,1-17 15,17 17-15,36-18 16,88 0-1,-124 1-15</inkml:trace>
  <inkml:trace contextRef="#ctx0" brushRef="#br0" timeOffset="84648">16404 5221 0,'0'-18'16,"-17"18"0,-1-17-1,0 17 1,1 0 0,-1-18-16,0 18 31,1 0-16,-19 0 1,1 18 0,17-18-16,-34 17 15,-37 19 1,-34 17 0,-53 0-1,52-18 1,-70 0-1,53 0 1,17 1 15,54-36-15,-1 17 0,-35 1-1,-17 17 1,0-17-1,34-18 1,-52 18 0,0-1-1,35-17 1,53 18 0,-35-1-1,-18 19 1,-17-19-1,-1 1 17,54 0-17,-1-1 1,1-17 0,17 18-1,-18 0 1,18-18-1,-70 35 1,-1-18 0,54 1-1,52-18 1,18 18 0,0-1-1,0 1 1,-35 0-1,0-1 17,17-17-17,0 18 1,18 0 15,0-1-15,-17-17-1,17 18 1,-18-18 0,18 17-16,-18-17 31</inkml:trace>
  <inkml:trace contextRef="#ctx0" brushRef="#br0" timeOffset="85265.15">12682 5733 0,'0'0'16,"18"0"31,0 17-32,-1 1 1,-17 0 0,36 17-1,-19 35 1,1-52-1,-1 17 1,1-35 0,0 0-1,17 0 1,0-17-16,18 17 16,53-36-1,35 19 1,-17-1 15,-71 0-15,-18 18-1,-18 0-15</inkml:trace>
  <inkml:trace contextRef="#ctx0" brushRef="#br0" timeOffset="87208.97">18027 4833 0,'0'0'0,"-18"0"0,1 0 16</inkml:trace>
  <inkml:trace contextRef="#ctx0" brushRef="#br0" timeOffset="102061.09">26229 6544 0,'0'0'0,"0"-18"15,18 18-15,-18-17 0,0-1 32,-36 0-17,19 18 1,-1 18 15,0 35-15,1 53-1,-1 17 1,36-34 0,-18-37-1,17-34 1,-17-36 15,0 1-31,-17-54 16,17 36-16,-18-53 15,18-36 17,0 54-17,18 52 1,17 36-1,-17 17 1,17-17-16,0 35 16,36 35-1,-18-18 1,17-34 0,-34-36-1,34-36 1,-17-34-1,-53-54 1,0 36 0,-18 0-1,1 70 1,-18 71 15,17-18-31</inkml:trace>
  <inkml:trace contextRef="#ctx0" brushRef="#br0" timeOffset="102347.13">26882 6544 0,'0'0'16,"17"-18"-16,-17 1 0,18-36 15,-18 35 1,-18 1 0,18 52-1,-17 18 17,17-18-32,0 53 15,0 53 1,35-52-1,-17-37 1</inkml:trace>
  <inkml:trace contextRef="#ctx0" brushRef="#br0" timeOffset="102863.15">27587 6544 0,'0'0'0,"18"0"0,-18-35 16,17-1-1,1 1 1,-18 0 0,-18 0-1,-34 35 1,-1 0 0,-53 53-1,-18 17 1,19 18-1,69 18 17,54 0-17,35-53 1,53 0 0,52-18-1,1-35 1,-106-18-1,-18-17 1,-52 0-16</inkml:trace>
  <inkml:trace contextRef="#ctx0" brushRef="#br0" timeOffset="135542.18">13970 1623 0,'0'0'0,"-18"-18"16,1 18-16,-1 0 16</inkml:trace>
  <inkml:trace contextRef="#ctx0" brushRef="#br0" timeOffset="135775.47">13917 1605 0,'18'0'31,"-1"0"-15,19 0 0,17 0-1,70-17 1,36-1 0,0 0-1,-71 18 1,-71 0-16,19 0 15,-19 18 1,-34 0 0,-1-1-1,0-17 1</inkml:trace>
  <inkml:trace contextRef="#ctx0" brushRef="#br0" timeOffset="136459.26">13864 1393 0,'0'0'0,"0"-17"0,18-1 16,-18 1-1,0 34 17,-35 36-17,-1 35 1,1 1 0,17-54 15,-17 18-16,17-18 1,1-17 0,34-18 15,-17 17-15,36 1-1,-1 17 1,-17-35-16</inkml:trace>
  <inkml:trace contextRef="#ctx0" brushRef="#br0" timeOffset="-167792.25">12577 2170 0,'0'0'0,"-18"-18"0,0 0 16,-17 1-1,17-1 1,1 0 0,-19 1-1,19 17 1,17 35-1,0 18 1,17 35 0,19 36-1,-19-1 1,19-52 0,-1-1-1,-17-17 1,-1-35-1,-17-36 1,-17-35 15,-19-35-15,-17-35 0,18 17-1,17 53 1,18 0-1,0-18 1,36 18 0,-1 18-1,-17 17 1,35 1 0,-1 34-1,1 19 1,-35-1-1,-18 36 1,-35-1 0,-53-17 15,-1-18-15,36-35-1,36-17 1,17-1-1</inkml:trace>
  <inkml:trace contextRef="#ctx0" brushRef="#br0" timeOffset="-167491.57">13106 2099 0,'0'0'0,"0"-35"0,17-1 31,-17 19-15,0 70 15,0 53-15,0 35-1,18-35 1,-18-54-16,18 37 16,-1-1-16</inkml:trace>
  <inkml:trace contextRef="#ctx0" brushRef="#br0" timeOffset="-166287">13388 3069 0,'-18'0'0</inkml:trace>
  <inkml:trace contextRef="#ctx0" brushRef="#br0" timeOffset="-165989.43">13353 3087 0,'0'0'0,"17"0"0,1 17 31,0-17-31,17 18 31,0 17-15,-17 1-1,-18-1 1,35 35 0,0 54-1,1 17 1,16 18 0,1-18-1,0-53 1,-35-53-16,35 18 15,17 18 1,-34-36 0,-19-17-1</inkml:trace>
  <inkml:trace contextRef="#ctx0" brushRef="#br0" timeOffset="-165337.68">13652 4057 0,'0'0'0,"18"0"16,-18-18-1,18 36 17,-18 17-17,35 18 1,-17 0-1,35 18 1,17-36 0,1 0-1,-18-35 1,-36-17-16,36-1 16,-18-53-1,-17-34 1,-18 34 15,0 36-15,-18 35-1,-17 35 1,18 18 0</inkml:trace>
  <inkml:trace contextRef="#ctx0" brushRef="#br0" timeOffset="-162186.05">26335 7973 0,'0'-18'16,"-18"18"-16,18 18 78,18-18-62,-1 0-1,19 0-15,17 0 16,70 35 15,-52-17-31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12T09:23:01.9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12453 9366 0,'0'0'0,"0"-17"16,0-1-16,-35-35 16,17 35-1,18 36 16,0 0-15,0-1-16,0 54 31,0-1-15,0-34-16,0 70 16,0 105-1,0 19 1,18-1-1,-1-35 1,1-71 0,-18-17-1,18-53 1</inkml:trace>
  <inkml:trace contextRef="#ctx0" brushRef="#br0" timeOffset="2269.41">12259 9278 0,'18'0'31,"-1"0"-15,1 0 0,0 0-16,-1 0 15,1 0-15,35 0 16,53 0 0,70-18-1,71 1 1,-18-1-1,124 18 17,123 0-17,-229 0 1,0 0 0,71-17-1,-36 17 1,-53-18-1,36 18 1,-71 0 0,123 0-1,36 0 1,-18-18 0,18 18-1,-106 0 1,123 0 15,-17-17-15,35-1-1,-106 0 1,124 18 0,-18-17-1,-17-1 1,-19 0-1,-105 1 1,88 17 0,18-36-1,18 36 1,-89-17 0,106 17-1,35 17 1,18-17 15,-17 0-15,-142-17-1,88 17 1,1 0 0,-36 0-1,-18 17 1,-105-17-1,105 18 1,-34-18 0,-54 0-1,-35-18 1,-88 1 0,17-1-1,-70 1 1,-35 17 15,-1 0-15,-17 17 31,0 1-32,0 35 1,0 35-1,-35 35 1,18-17 0,17-53-16,-18 88 15,0 53 1,18 18 0,0-18-1,0-53 16,0-53-15,0 1 0,0-37-1,-17-16 1,-1-19 0,-88-17-1,-70 0 1,-124-17-1,53-1 1,106 18-16,-212-35 16,-300 0-1,-34-1 1,-1 36 0,247 0-1,-283 0 1,-87 0 15,-36 18-15,107-18-1,299 18 1,-142-18 0,-16 0-1,-36 17 1,229-17-1,-141 0 1,142 0 0,69 0-1,107 18 1,-141-1 0,-1 19-1,54-19 16,88 1-15,123-18 0,-18 0-1,1 0 1,-1-18 0,18 18-1,36 0 1,-36-17-1,18 17 1,0 0 0,35 17-1,35-17-15,-17 18 16,17-18 0</inkml:trace>
  <inkml:trace contextRef="#ctx0" brushRef="#br0" timeOffset="3621.36">14058 2046 0,'0'0'0,"0"-18"0,0 1 15,-35-18 1,17-1-1,18 54 17,0 17-17,0 71 1,-17 70 0,17 89 15,0-71-16,0-88-15,35 70 16,0 54 0,0-54-1,-17-88 1,-18-53 0</inkml:trace>
  <inkml:trace contextRef="#ctx0" brushRef="#br0" timeOffset="4440">13988 1605 0,'-18'-17'0,"36"34"0,-54-52 16,1 17-1,53 18 1,-1 0-1,19 0-15,69 18 16,160 0 0,105-1-1,71-17 1,-105 0 15,105 0-15,-124 18-1,-193-1 1,-107 1 0,-34 35-1,-1 18 1,18 34 0,35 54-1,0-35 1,-17-54-16,35 107 15,35 87 1,36 36 0,-18-71-1,-54-123 1,-34 18 15,-53-72-15,-89-52-1,-17 0 1,-176-35 0,-71 35-1,-53 35 1,35 18 0,141-17-1,-105-1 1,52 0-1,107-35 1</inkml:trace>
  <inkml:trace contextRef="#ctx0" brushRef="#br0" timeOffset="5006.16">14958 2311 0,'17'-18'15,"-34"36"-15,52-54 0,-35 19 0,18-1 16,-1 0 0,-17 36-1,-35 70 17,0 89-17,17-54 1,0 18-1,18-70 1,18-124 15,-18 18-31,0-71 16,0-106 0,18 36-1,-18 88 1,17 70-1,36 88 1,18 72 0,17 34 15,-17-53-15,17 1-16</inkml:trace>
  <inkml:trace contextRef="#ctx0" brushRef="#br0" timeOffset="5189.91">14852 2575 0,'0'0'0,"-18"0"0,-17 0 16,70-17-1,36-1 1,105-17-1,-88 17-15</inkml:trace>
  <inkml:trace contextRef="#ctx0" brushRef="#br0" timeOffset="5957.06">20796 1958 0,'0'0'0,"0"-18"15,-35 1 1,0 17 0,17 17-1,18 71 1,-18 18 0,18-35-16,0 88 15,-17 105 1,34-17-1,19-88 1,-1-89 0</inkml:trace>
  <inkml:trace contextRef="#ctx0" brushRef="#br0" timeOffset="6574.1">20549 2011 0,'0'0'0,"0"-18"0,0-17 16,0 17-16,18-17 16,0 0-1,52-1 1,89 19-1,0-18 1,193-1 0,72 1 15,-71 17-15,-212 18-1,-53 18 1,-88 53-1,-18-19 1,1 72 0,-1-18-1,36 105 1,34 36 0,37 36-1,-19-107 1,36 53-1,-53-70 1,-71-88 15,-123-54-15,-18-34 0,-211-19-1,-89 1 1,18 35-1,142 18 1</inkml:trace>
  <inkml:trace contextRef="#ctx0" brushRef="#br0" timeOffset="7392.5">21378 2099 0,'0'-18'0,"-17"18"16,-1 0-1,18 18 1,-18 0-16,1 17 16,-1 71-1,36 17 1,-1-35-1,1-52 17,-18-89-1,0-53-15,-18-18-1,18 54 1,0-18-1,36 52 1,17 36 0,17 0-1,-35 0-15,18 36 16,36 17 0,-54 0-1,-53 17 1,1-35-1,-36 1 17,17-19-17,54-17 17,0 0-17,87 36 1,37 52-1,-37 18 1,-105-36 0,0-52-16,-70 35 15,-107-18 1,-52-35 0,53-18-1</inkml:trace>
  <inkml:trace contextRef="#ctx0" brushRef="#br0" timeOffset="7875.02">25047 1905 0,'0'0'0,"-17"0"0,17-18 15,0 1-15,-18-1 16,18 36 0,0 35-1,0 88 1,35-18-1,-17-52-15,17 105 16,18 106 0,0-35-1,-18-123 1,-17-36 0</inkml:trace>
  <inkml:trace contextRef="#ctx0" brushRef="#br0" timeOffset="8676.29">24994 1887 0,'0'0'0,"0"-17"0,-17-1 16,17 0-16,0 1 15,53-36 1,70 18 0,142-1-1,-18 19 1,-106-1-1,159 18 1,193-18 0,-69 36-1,-124 17 1,-195-17 0,-34 0-1,-36 17 1,18 18-1,0 17 1,-35 1 0,-36 88-1,-17 105 1,0 54 0,17-107-1,18 54 1,18-53-1,-1-89 17,-17-52-17,0-36 1,-53-35 0,-88-35-1,-106-1 1,36 1-1,-177 0 1,-71 0 0,18 35-1,141 0 1,177 17 0,17 1-1,35-18 16,36-18-31</inkml:trace>
  <inkml:trace contextRef="#ctx0" brushRef="#br0" timeOffset="9144.7">26317 2434 0,'0'0'0,"18"-17"0,-18-19 16,0 19-1,-35-19 1,17 1 15,-53 35-15,-17 18-1,-35 35 1,17 35 0,53 0-1,18 35 1,70-34-1,88-36 1,1-53 0,52 0-1,-35-18 1,-105 0 0,-36 1-1</inkml:trace>
  <inkml:trace contextRef="#ctx0" brushRef="#br0" timeOffset="13164.06">14076 9419 0,'0'-17'0,"0"-1"31,0 0-15,-18 1-1,18-1 16,0 36-15,0-1 0,0 19-1,0 16 1,-17-34-16,17 53 16,17 70-1,1 35 1,-1 1-1,1-72 1,17 72 0,-17-18-1,0-18 17,-1-71-17,1-17 1,-18-71-1</inkml:trace>
  <inkml:trace contextRef="#ctx0" brushRef="#br0" timeOffset="13949.9">16245 9331 0,'0'-18'16,"18"18"-1,-18-17 1,18-1 0,-1 18 31,-17 18-32,0-1 1,0 1-16,0 53 15,-17-1 1,17-17-16,-18 88 16,18 71 15,0 17-15,18-53-1,-1-87 1,1-1-1,0-35 1,-18-36 0</inkml:trace>
  <inkml:trace contextRef="#ctx0" brushRef="#br0" timeOffset="14683.01">18009 9331 0,'18'-35'31,"-18"17"-15,0 36 15,0-1-15,0 1-16,0 17 15,0 53 1,-18 54-1,18 52 17,0-53-17,18 53 1,0-36 0,-1-69-1,-17-19 1,18-52-1,-18 0 1</inkml:trace>
  <inkml:trace contextRef="#ctx0" brushRef="#br0" timeOffset="15534.13">19914 9208 0,'0'0'0,"18"0"32,-18 17 15,0 1-47,0-1 15,0 72 1,0-19-1,0-17-15,18 71 16,-18 87 0,0 36-1,17-53 1,1-106 0,17-17-1,-17-36 1</inkml:trace>
  <inkml:trace contextRef="#ctx0" brushRef="#br0" timeOffset="16351.4">22207 9243 0,'0'0'0,"0"-18"0,-17 1 32,-1-19-17,0 36 17,18-17-17,0 34 16,0 1-31,0 0 16,0 52 0,0 54-1,-17 70 1,-1-36 0,-35 89-1,36-53 1,17-70 15,0-71-15,17-36-16,-17 1 15</inkml:trace>
  <inkml:trace contextRef="#ctx0" brushRef="#br0" timeOffset="17236">24536 9119 0,'17'-17'15,"1"17"17,-18 17-17,0 1-15,0 0 16,-18 70 0,-17 53-1,-18 88 1,18-70-1,0 70 1,52-52 0,19-54-1,-36-105 1</inkml:trace>
  <inkml:trace contextRef="#ctx0" brushRef="#br0" timeOffset="22804.3">14834 3545 0,'18'0'0,"-18"-17"15,0-1 1,0 0 0,0 1-1,0-1-15,0 36 47,0 88-31,18 0-1,-18-36-15,17 89 16,-17 70 15,18-70-15,-18-36-1,-18-52-15</inkml:trace>
  <inkml:trace contextRef="#ctx0" brushRef="#br0" timeOffset="23188.59">14640 4392 0,'0'-18'16,"18"18"-16,0 0 15,17 18 1,35 17 0,1 18 15,-53-17-31,34 16 15,37 19 1,-36-36 0,-18-17-1,0-36 1,0-35 0,18 0-1,-17 1 1,-19 52-1</inkml:trace>
  <inkml:trace contextRef="#ctx0" brushRef="#br0" timeOffset="25507.45">13264 5891 0,'0'0'0,"-17"0"0,17-35 15,-18 17 1,18-17 0,18 18-1,-18-1 1,17 0-1,-17 36 48,0 0-47,0-1-1,0 1-15,0-1 16,0 72-1,0-36 1,18 70 0,35-17-1,0-36 1,0-52 0,-36-18-16,19-35 15,34-36 1,-17-52-1,-35-1 1,-18 54 0,0 34-1,0 19 1,-18 17 0,1 0-16</inkml:trace>
  <inkml:trace contextRef="#ctx0" brushRef="#br0" timeOffset="26458.45">13847 5662 0,'0'0'0,"0"-18"0,0 1 0,0-1 16,0 1-1,0 34 1,0 18 15,0 36-15,17 52 0,1 54-1,-1-1 1,1-105-1,0-36-15,-1 0 16,19-17 0,17-36-1,-18-52 1,-18 17 0,-17-53-1,-52 18 1,-37 70-1,19 36 17,35-1-32</inkml:trace>
  <inkml:trace contextRef="#ctx0" brushRef="#br0" timeOffset="26842.32">14235 5927 0,'0'0'0,"17"-18"0,1-17 16,0-18 0,-1 35-1,-17 36 1,0 52 15,0 1-15,18 70-1,17-17 1,36-54 0,-1-70-1,1-35 1,-18-71-1,-53-18 1,0 54 0,0 35-16,-36 17 15</inkml:trace>
  <inkml:trace contextRef="#ctx0" brushRef="#br0" timeOffset="27242.21">15011 5909 0,'0'0'0,"0"-35"16,0 17 0,-36 0-1,36 71 1,0 36-1,18-1 1,35 53 0,-18-53-1,-35-53 1,0-70 0,0-53-1,-17-106 1,-1-35-1,0 70 17,18 106-17,18 35 1,17 36-16</inkml:trace>
  <inkml:trace contextRef="#ctx0" brushRef="#br0" timeOffset="27426.44">14870 5962 0,'-18'0'32,"36"-18"-32,-1 18 0,54-35 15,35 0 16,-18 17-31</inkml:trace>
  <inkml:trace contextRef="#ctx0" brushRef="#br0" timeOffset="27726.38">15840 5697 0,'-36'-35'32,"19"0"-32,-1 0 15,18 17 1,0 36 15,0 52 0,0 1-15,0-18-16,0 105 16,0-34-1,18-36-15</inkml:trace>
  <inkml:trace contextRef="#ctx0" brushRef="#br0" timeOffset="28426.96">13088 6773 0,'0'0'0,"18"-17"16,17-19-16,18 1 31,-35 18-15,-18 52 15,0 35-15,0 19-1,17-19 1,1-35-16,-1 18 15,54 0 1,-18-35 0,17-53-1,-34-36 1,17-70 0,-36 35-1,-17 53 16,-17 53-31</inkml:trace>
  <inkml:trace contextRef="#ctx0" brushRef="#br0" timeOffset="28910.62">13829 6615 0,'0'0'0,"18"-18"0,-18 0 31,0 1-15,0 52 0,0 36-1,-18 70 1,0-36 0,36 37-1,35-37 1,35-52-1,-53-53 1,18-53 0,-18-35-1,-35-35 1,-52 35 0,16 88-1,-17 17 1</inkml:trace>
  <inkml:trace contextRef="#ctx0" brushRef="#br0" timeOffset="29311.25">14252 6914 0,'0'0'0,"0"-17"0,0-18 16,18-18 0,0 35-1,-1 53 32,1 1-47,-1 52 31,19 18-15,17-71 0,35 0-1,18-53 1,-18-52 0,-71-1-1,-17 36-15,0-35 16,-35 17-1,-35 53 1</inkml:trace>
  <inkml:trace contextRef="#ctx0" brushRef="#br0" timeOffset="29762.09">14905 6773 0,'0'-17'16,"0"34"-16,0-52 0,0 17 15,17 18 1,19 18-1,-19 17 1,1-17-16,0 53 16,17 52-1,-35-35 1,18-35 0,-18-71 30,0-34-30,0-90 0,17-52-1,-17 71 1,0 70-16,0-18 16,18 54-1</inkml:trace>
  <inkml:trace contextRef="#ctx0" brushRef="#br0" timeOffset="29946.86">14870 6967 0,'17'-35'31,"1"17"-16,70-17 1,36 0 0</inkml:trace>
  <inkml:trace contextRef="#ctx0" brushRef="#br0" timeOffset="30429.62">15840 6685 0,'-18'0'31,"0"-17"-31,1 17 16,-1 17 0,-35 1 15,-35 35-16,18-36 1,-1-17 0,36-17-1,35-54 1,17 18 0,1 18-16,35 0 15,53 17 1,-18 71-1,-53 70 1,-52-17 0,-54 18-1,0-54 1,36-34 15,53-19-15,17-17-1,89-17-15</inkml:trace>
  <inkml:trace contextRef="#ctx0" brushRef="#br0" timeOffset="31213.62">16828 6068 0,'0'0'16,"0"-18"-1,0 0-15,0 1 32,0-1-32,0 36 47,0-1-47,17 54 15,-17-36-15,18 36 16,-1 52-1,19-17 1,17-53 0,0-35-1,52-54 1,1-87 15,-53-53-15,-53 70-1,0 0 1,-35 124 0,17-1-16</inkml:trace>
  <inkml:trace contextRef="#ctx0" brushRef="#br0" timeOffset="31764.1">17533 6050 0,'18'-18'16,"-36"36"-16,53-71 16,-35 36-1,0 34 1,0 36-1,0 35 1,0 53 0,36-17-1,-1-1 1,-35-87 0,18 17-1,-1-18 1,1-17-1,-1-18 32,1 0-15,0 0-17,35 0 1,-18-53-1,-17-18 1,-36 18 0,0 18-16,-35 0 15,-52 17 1,-19 36 0,71-1-16</inkml:trace>
  <inkml:trace contextRef="#ctx0" brushRef="#br0" timeOffset="32231.06">17798 6368 0,'0'0'0,"17"-36"16,1 1-1,0 17 1,-1 18 0,1 0-16,-18 36 31,0 34-16,0 36 1,17-53 0,-17-35-16,36 35 31,34-36-15,1-34-1,-18-54 1,-18-17-1,-35-36 1,0 36 0,-35 53-1,17 35-15</inkml:trace>
  <inkml:trace contextRef="#ctx0" brushRef="#br0" timeOffset="32648.16">18344 6244 0,'0'0'0,"0"-17"0,18-36 32,0 17-17,-1 54 1,-17 53-1,36 52 1,-19 18 0,19-70-1,-1-1 1,-18-34 0,-17-72-1,-17-34 1,-18-36-1,17 53 1,0-88 0,-35-53-1,36 70 1,17 89 0,17 35-1,36 0-15</inkml:trace>
  <inkml:trace contextRef="#ctx0" brushRef="#br0" timeOffset="32833.37">18327 6332 0,'0'0'16,"-35"36"-16,17-19 15,18-34 1,35-1-1,36-17 1,35 17 0</inkml:trace>
  <inkml:trace contextRef="#ctx0" brushRef="#br0" timeOffset="33416.08">18891 5980 0,'0'0'0,"-17"-18"0,-1-35 16,18 18-1,0 17 1,18 18-16,-1-18 16,36 1 15,18 17-15,-1 17-1,-34 1 1,-19 35-1,-87 53 1,17-53 0,-18 17-1,36-34 1,17-19 0,36 1-1,52 17 1,1 0-1,35 36 1,-36 17 15,-52-17-15,-71-36 0,-17-17-1,-72-18 1,37 0-16</inkml:trace>
  <inkml:trace contextRef="#ctx0" brushRef="#br0" timeOffset="36786.31">22172 3845 0,'0'0'0,"0"-17"0,-18-1 0,1-35 31,-1-17-15,1 17 0,17 35-1,0 0 1,0 36 0,0 53-1,0 70 1,-18-18-1,0 106 1,18-35 0,36-17-1,-1-107 1,-18 19 0,1-72 15</inkml:trace>
  <inkml:trace contextRef="#ctx0" brushRef="#br0" timeOffset="37170.94">21925 4269 0,'0'0'0,"35"-18"15,1 53 32,-36 1-47,35 52 16,18 35 0,0-17 15,0-71-16,35-35 1,18-53 0,17-52-1,-52 16 1,-54 36-16,36-17 16,-35 35-1,-36 52 1</inkml:trace>
  <inkml:trace contextRef="#ctx0" brushRef="#br0" timeOffset="40691.08">21643 5521 0,'18'-18'0,"-18"1"16,17-1-1,-17 0 1,0 1 0,18 17 15,-1 0 0,-17 17 32,0 1-48,0 0-15,0 17 16,0 0 0,0 1-16,0 16 15,0 37 1,18 16-1,35-52 1,-35-17 0,35-19 15,17-17-15,-17-17-1,0-19 1,-35 19-1,-18-71 1,0 35 0,0-53-1,0 53 1,0-18 0,-18 71-1,18 18 1,-18 17-1,18 1 1</inkml:trace>
  <inkml:trace contextRef="#ctx0" brushRef="#br0" timeOffset="41725.33">22313 5398 0,'0'0'0,"-17"0"16,17-18 0,0 0-1,0 1 1,17-1-1,-17 36 17,0 35-17,0 35 1,0 0 0,0 35-1,0-17 1,0-35-1,18-36 1,-18-53 15,0 1-15,-18-19 0,1-16-1,-1-1 1,0 0-1,18 17 1,18 19 0,35 17-1,-36 0-15,36 17 16,36 36 0,-19 36-1,-52 16 1,-36-69-1,-52 17 1,-19-36 15,36-34-31</inkml:trace>
  <inkml:trace contextRef="#ctx0" brushRef="#br0" timeOffset="42426.18">22578 5627 0,'0'0'16,"0"-18"-16,17 1 0,-17-1 16,18 18-1,-18-18 1,18 18 0,-1 0 30,-17 18-46,18 0 32,-18 17-17,18 18 1,-1 35 0,19-18-1,-19-34 1,1-19-16,17 1 15,36-18 1,17-53 0,-35-17-1,-18 34 1,-35 1-16,0 0 16,-35 17-1,-1 0 1,1 36-1</inkml:trace>
  <inkml:trace contextRef="#ctx0" brushRef="#br0" timeOffset="42925.98">23354 5503 0,'0'0'0,"35"-17"31,-17 17-31,17 35 32,0 53-17,-17 18 1,-18-18 0,0 18-1,0-35 1,0-36-1,0-53 1,0 1-16,0-36 16,-18-71-1,-35-52 1,18 17 0,18 106-1,17 18 1</inkml:trace>
  <inkml:trace contextRef="#ctx0" brushRef="#br0" timeOffset="43126.92">23195 5786 0,'0'0'0,"-17"0"16,17-18-1,123-35 32,-88 35-47,89-17 16,-71 35 0</inkml:trace>
  <inkml:trace contextRef="#ctx0" brushRef="#br0" timeOffset="43794.78">24077 5415 0,'35'-35'16,"-70"70"-16,88-88 0,-35 53 15,-1 0 17,-17 18-32,-53 35 15,18 0 1,-53 35 15,17 0-15,36-35-1,35-18 1,18-35-16,35 0 16,70-17-1,71-1 1,-35-17-1</inkml:trace>
  <inkml:trace contextRef="#ctx0" brushRef="#br0" timeOffset="44012">24130 5450 0,'0'0'0,"0"-17"0,0-1 15,18-17 1,-1 35 0,1 18-1,-18 105 1,0 71 0,-18 53-1</inkml:trace>
  <inkml:trace contextRef="#ctx0" brushRef="#br0" timeOffset="44611.86">21696 6579 0,'0'0'0,"-18"-17"0,1-36 16,17 0 0,17 18-1,18 35 16,-17 17-15,-18 71 0,18 36-1,-1-1 1,36-17 0,18-71-1,35-35 1,-18-52-1,-18-90 1,-52-16 0,-18 69-1,-18 19 1</inkml:trace>
  <inkml:trace contextRef="#ctx0" brushRef="#br0" timeOffset="45012.6">22437 6456 0,'0'0'0,"17"-53"16,-17-35-1,0 52 1,0 54-1,-17 70 1,-19 71 0,1 0-1,53-18 1,17-88 0,36 0 15,-19-71-16,-16-35 1,-36-17 0,-18 52-16,-17-53 15,-36 19 1,-17 69 0,53 1-16</inkml:trace>
  <inkml:trace contextRef="#ctx0" brushRef="#br0" timeOffset="45378.96">22666 6685 0,'0'0'15,"35"-106"1,1 36-1,-19 34 1,1 36 0,-1 53-1,-17 53 1,18-18 0,0-35-16,17 18 15,53-1 1,18-70-1,-18-52 1,-52-37 0,-36-34-1,-18 35 1,18 52 0</inkml:trace>
  <inkml:trace contextRef="#ctx0" brushRef="#br0" timeOffset="45729.21">23424 6615 0,'0'0'16,"18"-18"-16,35-17 15,-18 17 1,-17 53-1,-18 36 1,18 35 0,17 0-1,-35-36 1,17-52 15,-34-36-15,-1-35-1,-17-53 1,0-70 0,35 52-1,0 36-15</inkml:trace>
  <inkml:trace contextRef="#ctx0" brushRef="#br0" timeOffset="45913.04">23266 6756 0,'0'0'0,"17"-36"16,54-16 15,70-19-15,53 36-1</inkml:trace>
  <inkml:trace contextRef="#ctx0" brushRef="#br0" timeOffset="46147.28">24130 6544 0,'0'0'0,"-53"-53"16,35 0 0,18 36-1,53-1 1,18 0 15,35 1-15</inkml:trace>
  <inkml:trace contextRef="#ctx0" brushRef="#br0" timeOffset="46580.32">24024 6473 0,'0'0'0,"-35"0"15,35 18 16,0 0-15,0 17-16,18 18 16,-1 53-1,-17-18 17,0-53-17,18-52 16,-1-36-15,36 0 0,0 35-1,-35 18-15,52 18 16,54 35 0,-1 35-1,-87 18 1,-89-18-1,-18-35 1,-35-36 0</inkml:trace>
  <inkml:trace contextRef="#ctx0" brushRef="#br0" timeOffset="47314.91">26599 4004 0,'0'0'0,"0"-18"0,-17-52 31,17-1-15,0 36-1,0 53 1,0-1 0,0 107-1,17-1 1,-17-70-16,18 88 16,17 36-1,1-19 1,17-52-1,-53-88 1</inkml:trace>
  <inkml:trace contextRef="#ctx0" brushRef="#br0" timeOffset="47648.64">26352 4445 0,'0'0'16,"-35"-35"-1,35 17 1,18 36 0,-1-1-1,54 72 1,17 16 0,18 1-1,-18-53 1,-17-35-1,52-54 1,36-87 0,-18-18 15,-70 70-15,-54 54-1,-34 52-15</inkml:trace>
  <inkml:trace contextRef="#ctx0" brushRef="#br0" timeOffset="49049.95">26582 5662 0,'0'-18'0,"0"1"16,-18-1 31,18 36-32,0-1 1,0 36 0,0 36 15,18 16-15,-1-52-1,54 35 1,0-52-1,34-54 1,-52-17 0,-17 0-16,-1-36 15,-17-52 1,-18 17 0,-18 53-1,18 88 16</inkml:trace>
  <inkml:trace contextRef="#ctx0" brushRef="#br0" timeOffset="49550.81">27428 5574 0,'0'0'0,"0"-35"16,0 17-1,0 0 1,0 36-1,-17 17 17,-18 36-17,17-1 1,0 54 0,54 17-1,16 0 1,19-53-1,17-35 1,-17-53 0,-36-70-1,-17-54 1,-54 54 0,-69-1-1,-19 53 1,89 36-1</inkml:trace>
  <inkml:trace contextRef="#ctx0" brushRef="#br0" timeOffset="50084.99">27799 5803 0,'0'-35'31,"18"35"-15,-18 18-1,17 17 1,-17 0 0,35 53-1,18 0 1,36-35 0,-19-53-1,-35 0-15,18-35 16,-17-53 15,-36-18-15,-18 71-16</inkml:trace>
  <inkml:trace contextRef="#ctx0" brushRef="#br0" timeOffset="50501.54">28328 5680 0,'0'0'15,"35"-53"-15,1 0 16,-36 71 15,17-1-31,-17 71 16,18 71-1,17 17 17,0-70-17,-17-17 1,-18-72 0,-18-52-1,-17-36 1,18 36-16,-19-88 15,-17-71 1,36 17 0,17 71-1,17 71 1,1 35 0</inkml:trace>
  <inkml:trace contextRef="#ctx0" brushRef="#br0" timeOffset="50685.08">28275 5944 0,'0'0'0,"-35"18"16,17-36 0,18 1-1,53-19 1,88-17-1,71 1 1</inkml:trace>
  <inkml:trace contextRef="#ctx0" brushRef="#br0" timeOffset="51052.27">28963 5644 0,'0'0'0,"0"-17"0,-18-36 32,1-18-17,17 54 1,0-1-16,0 0 16,17 18-1,19 0 1,52 18-1,-18 0 1,-17 52 0,-17-17-1,-19 106 1,-17 35 0,0-53-1,0 35 16,18-87-31</inkml:trace>
  <inkml:trace contextRef="#ctx0" brushRef="#br0" timeOffset="51235.7">28857 6103 0,'0'0'15,"-35"-35"-15,-36-53 16,71 52-1,0 19 1,106-1 0,71 18-1,-107 0 1</inkml:trace>
  <inkml:trace contextRef="#ctx0" brushRef="#br0" timeOffset="57710.54">12912 9825 0,'-18'0'16,"18"-18"15,-18 18-31,18-17 16,0-1-1,0 0 17,0 1-17,18 17 1,-18 17 0,0 1-1,0 0 1,18-1-16,-18 36 15,0 53 1,-36 17 0,19 1-1,17-71 1,0 0 0,0-36-1,0-34 1,-36-19 15,19-16-15,17-37-1,0 36 1,17-17 0,-17 17-1,0 18 1,0-18-1,0 0 1,18 18 0,-18 17-1,18-17 1,-1-1 0,1 19-1,17-19 16,1 19-15,17 17 0,-1-18-1,-16 36 1,-1-1 0,36 1-1,-19 17 1,1 1-1,-35-1 1,-36 0 0,-35 18-1,-52 0 1,-36 0 0,70-35-1,-17-18 1,52 0 15,36-18-15,0 0-16</inkml:trace>
  <inkml:trace contextRef="#ctx0" brushRef="#br0" timeOffset="58109.78">13511 9772 0,'0'0'0,"-17"-18"15,-1 1 1,0-19 0,18 72 15,18 17-16,-18 52 1,0 37 0,0-54-1,0-35-15,0 17 16</inkml:trace>
  <inkml:trace contextRef="#ctx0" brushRef="#br0" timeOffset="58877.47">14799 9860 0,'0'0'15,"0"-18"-15,0 1 16,0-1-16,0 71 31,0 35-15,-18 53-1,18-35 1,18-70-16,0 34 16,-1 1-1,1-54 1,-36-70 0,18 0-1,-17-88 16,17-35-15,17 17 0,1 89-1,0-1 1,17 53 0,35 36-1,36 53 1,-53-36-1,-35 71 1,-53 0 0,-71-36-1,17-35 1,1 1 0</inkml:trace>
  <inkml:trace contextRef="#ctx0" brushRef="#br0" timeOffset="59380.09">15399 9895 0,'-18'-35'15,"18"0"1,18 0-1,-18 52 17,-18 1-17,0-1-15,-34 1 16,-19 0 0,18-36 15,53-35-16,35 0 1,54 0 0,34 53-1,-17 53 1,-71 35 0,-52 54-1,-89-1 1,-18-53-1,54-35 1,52-53 0,36 17-1,52-17 1,54 18 0</inkml:trace>
  <inkml:trace contextRef="#ctx0" brushRef="#br0" timeOffset="59962.89">16792 9825 0,'0'-18'0,"0"36"0,0-53 0,0-1 15,0 19 1,0-1-16,0 53 31,0 71-15,0-18-1,0-35-15,18 53 16,-18 0 0,18-36 15,-18-52-16,0-36 1,-18-34 0,0 34-16</inkml:trace>
  <inkml:trace contextRef="#ctx0" brushRef="#br0" timeOffset="60213.17">16757 9966 0,'0'-35'16,"0"70"-16,0-159 15,-18 54 1,36 17-1,35 18 1,35 17 0,-35 18-1,35 53 1,-53 35 15,-52 0-15,-36-35-1,-18 0 1,18-35 0,36-18-16</inkml:trace>
  <inkml:trace contextRef="#ctx0" brushRef="#br0" timeOffset="60765.15">17339 9878 0,'0'0'0,"-18"0"0,-17-53 16,17-18 15,18 36-15,-17 0-1,34 17 1,36 0 0,53 18-1,-18 18 1,18 17 0,-70 36-1,-89 35 1,-18-53-1,-35 17 1,36-34 0,52-36-1,71 35 32,17-18-31,36 54-1,-17 0 1,-72-36 0,-52 18-1,-53-53 1,-18 0 0,35 0-1,54-18-15</inkml:trace>
  <inkml:trace contextRef="#ctx0" brushRef="#br0" timeOffset="61582.23">18680 9931 0,'0'0'16,"17"-36"0,1 1-1,-1 17 1,-17 1-16,18 17 15,-18 17 1,-35 72 0,0 34-1,17-17 1,18 0 0,18-36-1,-1-52 1,-17-36-1,-17-17 1,-1-71 0,-17-35-1,17 0 17,0 53-17,1-18 1,34 53-1,36 18 1,71 17 0,-36 18-1,35 53 1,-70 35 0,-70 36-1,-36-54 1,-71 1-1,18-36 1,54-17 0</inkml:trace>
  <inkml:trace contextRef="#ctx0" brushRef="#br0" timeOffset="61964.28">19244 9895 0,'0'0'16,"18"-53"-1,-1 1 1,-17 16 0,18 36-16,-36 36 31,-35 52-16,-17 0 1,-1-17 0,36-36-1,0-18 17,52-17-17,54 0 1,17-17-1,89-1 1,-19-17 0,-122 35-16</inkml:trace>
  <inkml:trace contextRef="#ctx0" brushRef="#br0" timeOffset="62180.93">19315 9895 0,'0'0'0,"-18"-35"15,36 0 1,17 0 0,0 35 15,0 70-15,-35 1-1,-17 87 1,-18 19-1,35-107-15</inkml:trace>
  <inkml:trace contextRef="#ctx0" brushRef="#br0" timeOffset="63016.15">20532 9701 0,'0'0'16,"0"-35"-16,0 17 31,17 18-15,-17 18-1,0 70 1,0 53-1,0-35 1,18 18 0,17-36-1,1-35 1,-72-177 31,36 71-47,0-105 15,0 34 1,0 71 0,36-53-1,-1 18 1,18 35 0,35 53-1,0 18 1,-53 17-16,89 53 15,-89-17 1,-35 17 0,-106-17-1,0-54 1,-17 1 0,70-18-1</inkml:trace>
  <inkml:trace contextRef="#ctx0" brushRef="#br0" timeOffset="63282.42">21220 9772 0,'-18'0'0,"36"0"0,-54-18 15,19 18-15,-1-35 16,0-18-1,1 35 1,17 1 0,35-1-1,71 18 1,35-17 0,0 17-1,-123-18 1</inkml:trace>
  <inkml:trace contextRef="#ctx0" brushRef="#br0" timeOffset="63700.02">21255 9543 0,'0'0'16,"-18"0"-16,1 17 16,-1 19-1,18 34 1,-18 18-1,18 18 1,-17-35 0,17-1-1,-18-34 1,18-54 0,0 0-1,18 18-15,-1-35 16,36 17 15,18 1-31,-1 52 31,36 36-15,-18 17 0,-52 0-1,-72-18 1,-87-52-1,17 0 1,18-18 0</inkml:trace>
  <inkml:trace contextRef="#ctx0" brushRef="#br0" timeOffset="64384.07">22666 9807 0,'106'-70'31,"-212"140"-31,247-176 16,-123 106-1,-18 18 1,17 35 0,-17 88-1,0-53 1,0-35-16,-17 18 15,17 17 17,0-53-17,0-70 17,0 17-32,-18-52 15,-17-71 1,17-36-1,18 54 1,18 70 0,17 0-1,36 53 1,52 18 0,-35-1-1,36 36 1,-71 18-1,-89 17 17,-87-18-17,35-34 1,-36-1 0,89-35-16</inkml:trace>
  <inkml:trace contextRef="#ctx0" brushRef="#br0" timeOffset="64834.25">23724 9878 0,'36'0'0,"-72"0"0,89-18 16,0-17-16,18-36 31,-54 36-15,1 17-16,-18 1 15,-53-1 1,-53 53 0,-17 18-1,35 18 1,-36 17-1,71 18 1,36 0 0,69 0-1,19-54 1,17 1 0,-17-70-1,-54-54 1,-52 18 15,-35 0-15,-36 53-16</inkml:trace>
  <inkml:trace contextRef="#ctx0" brushRef="#br0" timeOffset="65901.86">25012 9737 0,'0'0'0,"0"-18"0,18 0 16,-1-35 0,1 36-1,-18 34 1,0 19 0,0 70-1,0 17 1,0-35 15,17-52-31,-17 16 16,18 1-1,0-53 1,-36-53 0,0-52-1,18-19 1,0-70-1,0 53 1,18 53 0,0 70-1,17 1 1,53 52 0,0 0-1,1 53 16,-72-35-15,-34 35 0,-72-17-1,-34-36 1,35-35 0,52-17-1,36-1-15</inkml:trace>
  <inkml:trace contextRef="#ctx0" brushRef="#br0" timeOffset="66386.98">25488 9578 0,'0'0'15,"18"-35"1,-1-1 0,-17 1-1,0 17 1,36 1 15,52 17-15,0 0-1,-35 0-15,35 17 16,18-17 0,-71 18-1,-35 0 17,-35 35-17,-18 52 16,-17 37-15,17-1 0,35-53-1,18-35-15,-18 17 16,36 1 0,0-53-1</inkml:trace>
  <inkml:trace contextRef="#ctx0" brushRef="#br0" timeOffset="66604.39">25506 9984 0,'0'0'0,"-18"-18"0,-35 0 16,53 1 15,0-1-16,53 0 1,71 1 0,52-1-1,18 0 1</inkml:trace>
  <inkml:trace contextRef="#ctx0" brushRef="#br0" timeOffset="81150.14">12559 9648 0,'-18'0'15,"1"0"-15,-1 0 16,0-17-1,1 17-15,-19-18 16,1 1 0,0-36-1,0 0 1,-1 0 0,36 18-16,-17-36 31,-19-88-16,-17-70 1,1-53 0,-1 70-1,0-70 1,0 70 0,35 36-1,36 17 1,35 53-1,88-70 1,35 17 0,1 36-1,-107 70 1,-17 17 0,-35 36-1,-18-17 16,17 17 1,-17-18-17,53-35 1,35-17 0,-17 34-1,-36 19-15,1-1 16,17-17-1,-36 17 1,-34 18 62</inkml:trace>
  <inkml:trace contextRef="#ctx0" brushRef="#br0" timeOffset="85891.05">15311 9507 0,'-18'0'0,"0"0"16,1 0-1,-1 0 32,18-17 78,18 17 0,-18-18 16,-18 18-126,18-18 142,0 1-111,-18 17-30,18-18 312,0 1-93,0-1-204,-17 18 16,17-18 31,0 1 203,0-1-265,0 0-1,0 1-15,0-36 16,0 0 0,-18-53-1,18-35 1,0 35-1,0 36-15,18-54 16,-18-88 0,-18 36 15,0 70-15,1 53-1,-1 0 1,18 18-1,-17-18 1,17 0 0,-18 0-1,0 0 1,18 18 0,-17-18-1,17 18 1,0 17-1,0 1 1,0-1 15,0 0-15,-18-17 0,18-18-1,-18 0 1,18 0-1,0 36 1,-17-1 0,17 0 15,0 1-15,0-1-1,0-17 1,-18 17-1,18 1 1,0 34 0,0 1-1,-35 17 1,-18 71 0,-35 17-1,-1 1 1,37-36-1,-1-17 1,35-36 0,36-53-1,17-17 1,18-53 0,35-18-1,-35 0 1,0 18-1,-36 53 1,1 35 15,17 35-15,1 18 0,34 17-1,-17-34 1,0-1-1,-18-17 1,-17-18 0,0-18-1,-1 18 1,-34 18 15</inkml:trace>
  <inkml:trace contextRef="#ctx0" brushRef="#br0" timeOffset="91327.13">17304 9490 0,'-18'0'78,"18"17"-78,-18-17 31,18 18 16,18-18-32,-36 0 251,1 0-172,17-18-79,0 1 1,17 17 15,-17-18-15,0 0 15,0 1 16,0-1 172,18 18-204,-18-17 17,0-1 46,-18 18-63,18-18 1,0 1 109,18 17 250,-36 0-312,1 0-32,-1-18-16,1 18 220,17-18-188,0 1-16,17 17-15,1 0-1,-18-18-15,17 18 0,19-18 16,-1 1-1,18-18 17,0-1-17,0 1 1,35-36 0,-17 36-1,34-18 1,1 0-1,-35 0 1,17-17 0,0-18-1,-17-1 1,-18 1 0,17-18-1,36 1 1,17 16-1,36 1 17,-53 18-17,53-19 1,17 1 0,-35-18-1,-35 18 1,53-35-1,-18-36 1,0 18 0,0 17-1,-70 54 1,52-18 0,1 17-1,-18 1 1,-18 34-1,-35 19 1,35-36 0,35 0-1,-34-18 1,-54 18 0,-18 0-1,19-17 1,-19-1-1,19 1 1,34-1 0,-35 36-1,36-36 1,-53 36 0,17-18-1,0 18 1,36 0-1,52-18 17,1 0-17,-18 0 1,-71 35 0,-18 1-1,-17-1 16,-17 18-15,17 18 0,-18-18 15,1-18-31,-1 18 16,-17-18-1,-36 1 1,-17 17-1,0 0 17,35 0-17,17 0-15,-16 0 16,-1 0 0,17 0-1,1 0 1,17 0-1,36 0 17,70 17-17,36 19 1,-36-36-16,106 35 16,71 18-1,-89-18 1,-105-17 15,-177-1 0,-106 19-15,-17 16 0,105-16-1,89-19-15,0 19 16,17-1-1,36 0 1,17 18 0</inkml:trace>
  <inkml:trace contextRef="#ctx0" brushRef="#br0" timeOffset="-200728.27">8149 4568 0,'18'-17'16,"-36"17"-1,1 0 1,-1 0 0,0 70-1,18 71 1,0 18-1,18-35 1,0-89-16,-18 36 16,17-19-1,-17-69 17,0-18-32,0-36 15,-35-88 16,0-35-15,-1 53 0,19 53-1,34 53 1,36-1 0,53 36-1,-18 18 1,-52 17-1,-19-17-15,1 52 16,-53 54 0,-36-18-1,0-53 1,36-36 0,35-34-1</inkml:trace>
  <inkml:trace contextRef="#ctx0" brushRef="#br0" timeOffset="-200528.1">8396 4533 0,'18'0'32,"-18"18"-17,17-18 1,-17 35-1,18 36 1,-18 70 0,0-88-1</inkml:trace>
  <inkml:trace contextRef="#ctx0" brushRef="#br0" timeOffset="-199810.1">8008 5838 0,'0'0'0,"0"-17"0,0-1 0,18-17 16,-18 17 15,17 1-15,-17 52-1,0 35 1,18 54 0,-18 17-1,18-35 1,-1-71-1,-17-17-15,18-53 32,-18-107-17,-35-52 1,17 89 0,0-37-1,1 72 16,34 35-15,19 17 0,-19 18-16,36 18 15,18 52 1,-54 18 0,-34 18-1,-36-53 1,-35 18-1,17-54 1</inkml:trace>
  <inkml:trace contextRef="#ctx0" brushRef="#br0" timeOffset="-199309.61">8520 5644 0,'0'0'16,"35"0"-16,0-17 16,0-1-1,1 1 1,-54 17 15,-35 52-15,-35-16-1,0 17 1,35-36 0,35-17-16,-17-17 15,53-19 1,34-34 0,72 35 15,-18 17-16,0 71 1,-71 53 0,-88 35-1,-18-35 1,18-36 0,36-35-1,70-17 1,53-53-1,-71 17-15</inkml:trace>
  <inkml:trace contextRef="#ctx0" brushRef="#br0" timeOffset="-198225.75">9472 5362 0,'0'-17'16,"0"34"-16,18-34 0,-18 34 47,17 1-32,-17 0-15,18 70 16,-18-18 0,35 36-1,-17-35 1,-18-36 15,0-53-15,-18 1-1,-35-54 1,0-52 0,18-1-1,18 36 1,34-18 0,54 36-1,17 34 1,-18 36-1,-52 18-15,35 17 16,-18 71 0,-70 0-1,-53-18 17,17-53-17,-17-17-15</inkml:trace>
  <inkml:trace contextRef="#ctx0" brushRef="#br0" timeOffset="-197758.78">10001 5221 0,'-53'0'15,"36"-18"1,-1-17-1,18 18 1,53-36 0,53 17-1,-18 36 1,53 18 15,-70 53-15,-89 52-1,-35-52 1,18-36-16,-18 18 16,-18 0-1,36-36 1,53 1 0,17-18-1,53 35 1,36 1-1,-54 34 1,-105-17 0,-18-18-1,-106 18 1</inkml:trace>
  <inkml:trace contextRef="#ctx0" brushRef="#br0" timeOffset="-196255.86">24677 4304 0,'0'0'15,"17"0"-15,-17-35 16,0 52 31,18-17-47,-18 53 16,18 35-1,-18 1 1,17 34-1,1-35 1,0-35 0,-18-71 15,0 1-15,-18-54-1,0-70 1,1 0-1,-1 53 1,18 53-16,18-1 16,17 1-1,36 35 1,17 18 0,-18-1-1,-34 36 1,-54 18-1,-53-18 1,-52 0 15,70-36-15,35 1-16</inkml:trace>
  <inkml:trace contextRef="#ctx0" brushRef="#br0" timeOffset="-195972.58">25047 4339 0,'0'0'0,"35"-17"16,1-1-1,-19 18 1,-34 70 31,-19-17-47,1 36 15,18-37 1,-1 1 0,36-35 15,52-36-15,1-17-1,-36 17-15,36-17 0</inkml:trace>
  <inkml:trace contextRef="#ctx0" brushRef="#br0" timeOffset="-195772.01">25241 4410 0,'0'0'15,"-17"0"-15,-19-18 16,1 0 0,35 36-1,0 35 1,0 35-1,35 89 1,1 17 15,-19-124-31</inkml:trace>
  <inkml:trace contextRef="#ctx0" brushRef="#br0" timeOffset="-195087.99">25171 5750 0,'0'0'0,"0"-17"0,0-19 15,17 1 1,-17 17-1,0 1 1,0 34 0,0 36-1,-17 53 1,17-18 0,0 36-1,0-36 1,0-70-1,0-54 17,0-34-17,0-89 1,0-17 0,0 52-1,17 54 1,19 34-1,17 36 1,17 36 0,-17 34-1,-53-17 1,-53 53 0,-53-35-1,53-36 1</inkml:trace>
  <inkml:trace contextRef="#ctx0" brushRef="#br0" timeOffset="-194870.72">25365 5644 0,'0'-35'31,"17"18"-31,19-19 16,17 1 0,-18 17-16,35 1 15,54-1 1,-54 36 0</inkml:trace>
  <inkml:trace contextRef="#ctx0" brushRef="#br0" timeOffset="-194454.86">25435 5609 0,'0'0'16,"-35"0"-1,17-17 1,18 34 15,0 36-15,18 35-1,0-17 1,-18 35 0,0-53-1,0-71 17,0-17-17,35-18 1,18 35-1,35 18 17,-35 35-17,18 71 1,-54 0 0,-52 0-1,-18-71 1,35-17-16,-52-1 15</inkml:trace>
  <inkml:trace contextRef="#ctx0" brushRef="#br0" timeOffset="-191684.55">30498 4815 0,'0'0'0,"0"-17"16,0-1-16,0-17 15,0 0 1,0 17-16,0 0 16,0 36 15,0 70-15,-18 18-1,18-35 1,0 52-1,0 71 1,18-70 0,17-36-1,-17-71 1,-1 1 0,1-53-1,-1-71 1,-17 18-1,-17 17-15,-1-52 16,-35-54 0,0 71-1,36 53 1,34 18 0,19 18 15,52-1-16,-18 18 1,1 35 0,-36 0-1,1 54 1,-72 17 0,-34-18-1,-1-53 1,-17-17-1,70-36 1</inkml:trace>
  <inkml:trace contextRef="#ctx0" brushRef="#br0" timeOffset="-191284.45">30886 4762 0,'-18'0'0,"18"-17"16,0-1 15,18 18-15,-1-17-1,1-1-15,17 0 16,71 1-1,-18 17 1,-52 0 0,-1 35-1,-35 53 1,-35 71 15,-18 53-15,17-89-1,1 36 1,35-53 0,18-71-16</inkml:trace>
  <inkml:trace contextRef="#ctx0" brushRef="#br0" timeOffset="-191083.79">30868 5292 0,'0'0'0,"-18"-18"0,-52 0 16,52 1-1,36 17 1,17-18 15,0 18-31,71 0 16,88 18-16</inkml:trace>
  <inkml:trace contextRef="#ctx0" brushRef="#br0" timeOffset="-39386.99">15787 12876 0,'0'0'0,"17"-35"16,1 17-16,-18 1 16,35-1-1,-17 1 1,0 52 0,-18-18-16,17 72 15,-34 140 1,-19 53-1,19-17 1,17-124 0,53-18-1,0-70 1</inkml:trace>
  <inkml:trace contextRef="#ctx0" brushRef="#br0" timeOffset="-38735.79">16104 12682 0,'0'0'0,"-17"-17"0,-1-1 15,-17-17 1,52 0-1,36 35 1,88-18 0,142-17-1,105-36 1,-53 18 0,176-35-1,-123 53 16,-194 17-15,-158 53 0,-54 1-1,-17 34 1,0 54 0,17 34-1,18-17 1,35 124-1,36 17 1,17-17 0,-18-71-1,-70-88 1,-52-36 0,-72-34-1,-158-36 16,-36 0-15,-264 17 0,-17 18-1,175 18 1,213-35 0,175-18-16</inkml:trace>
  <inkml:trace contextRef="#ctx0" brushRef="#br0" timeOffset="-38036.16">16563 13070 0,'0'0'0,"-18"-35"31,1 35-15,17 53-1,0 0 1,-18 0-16,0 53 16,-17 35-1,0-35 1,35-71 0,0-53-1,35-52 16,0-89-15,-17 0 0,0 71-1,-18 35 1,0 88 0,17 54-1,19 34 1,-1-35-1,35 0 1,1-70 0,0-71-1,-36-17 1,-18-1-16,1-52 16,-18-36-1,-18 71 16,1 88-15,-1 35 0,18 18-16</inkml:trace>
  <inkml:trace contextRef="#ctx0" brushRef="#br0" timeOffset="-37785.17">17268 13053 0,'0'0'0,"0"-18"0,0 1 15,0-19 1,18 54 0,0 52 15,-1 54-16,-17-36 1,-35 53 0,35-123-16</inkml:trace>
  <inkml:trace contextRef="#ctx0" brushRef="#br0" timeOffset="-37485.39">17956 12929 0,'0'0'0,"18"-17"0,-18-19 15,-53-17 1,-17 18 0,-19 53 15,19 17-16,-1 53 1,36 53 0,106-17-1,17-54 1,70 1 0,-52-71-16</inkml:trace>
  <inkml:trace contextRef="#ctx0" brushRef="#br0" timeOffset="-36700.6">13829 11077 0,'-18'0'0,"18"18"31,18-18-15,-18 17-1,18 1-15,34 35 16,125 71 0,105 34-1,88 36 1,-123-53 0,53 71-1,-106-36 1,-141-70-1</inkml:trace>
  <inkml:trace contextRef="#ctx0" brushRef="#br0" timeOffset="-36033.13">13494 11112 0,'0'0'0,"0"-17"16,0-18 15,35 35-16,18 52 1,-35 19 0,-1 53-1,1-1 1,17-52 0,0-36-1,-17-18-15,17-17 16,18-70-1,-35-54 1,-18-17 0,0 71-1,0 34 1,35 89 15,18 53-15,35 0-1,-17-71 1,52 36 0,-87-71-16</inkml:trace>
  <inkml:trace contextRef="#ctx0" brushRef="#br0" timeOffset="5035.22">12365 9631 0,'0'0'0,"0"-18"0,0 1 16,-18-1-1,18 0 1,0 36 15,0 0-15,18-1-16,-18 36 15,-35 71 1,-1 17 0,-17 0 15,36-71-15,17-17-1,17-53 1,19-35-1,34-88 1,-35 34 0,54-34-1,-36 35 1,-18 70 0,-35 0-1,18 18 1,-18 18-1,0 35 1,-18 17 15,0-34-15,-52 34 0,17-17-1,0-17 1,53-19-1,17-17 1,19 0 0,34 18-1,1-1 1,-1 19 0,1 17-1,-53-18 1</inkml:trace>
  <inkml:trace contextRef="#ctx0" brushRef="#br0" timeOffset="5952.98">14499 9807 0,'0'0'0,"18"-17"0,-18-1 16,17-17-1,1 35-15,-18-18 16,0 89 15,-35 70 0,0-35-15,17-54-16,-17 37 16,-1-1-1,36-35 1,36-71-1,17-17 1,35-106 0,0-18-1,-18 35 1,-52 107 0,-36 52-1,-70 36 1,-18 35-1,18-18 1,53-53 15,17 0-15,71-17 0,53 0-1,18-1 1,-36 1-1,0-1 1,-35 1 0</inkml:trace>
  <inkml:trace contextRef="#ctx0" brushRef="#br0" timeOffset="6769.9">16404 9895 0,'18'-35'31,"-18"17"-31,17 1 0,-17 34 47,0 1-31,0 17-16,-17 18 15,-1 71 1,1-1-1,-1-52 1,18-54 0,0 1-1,35-71 1,36-53 0,-1 18-1,18-35 1,-35 87-1,-53 54 1,-35 53 15,-18-1-15,-35 18 0,17-17-1,36-36 1,35 0-1,18-17 1,35 0 0,35 17-1,18 0 1,-18-17 0,-53-18-16</inkml:trace>
  <inkml:trace contextRef="#ctx0" brushRef="#br0" timeOffset="7620.86">21114 11218 0,'0'0'0,"17"-17"0,19-1 31,-1 18-15,18 0-1,17 35 1,-52-35-16</inkml:trace>
  <inkml:trace contextRef="#ctx0" brushRef="#br0" timeOffset="7821.53">22807 11359 0,'0'0'0,"18"0"0,52 0 16,1-17-1,-18 17 1,35 0 15,-17 17-31</inkml:trace>
  <inkml:trace contextRef="#ctx0" brushRef="#br0" timeOffset="8003.95">23795 11412 0,'0'0'16,"-18"0"-16,1 0 0,-19-17 16,36-1 15</inkml:trace>
  <inkml:trace contextRef="#ctx0" brushRef="#br0" timeOffset="110209.34">4145 15152 0,'0'-35'0,"0"70"0,0-141 16,0 35 0,0 36 15,0 17-16,0 36 1,-17 17 0,-1 71-1,-17 0 1,-1 88 0,-17 18-1,36-36 1,-1-88-1,18-35 1</inkml:trace>
  <inkml:trace contextRef="#ctx0" brushRef="#br0" timeOffset="111076.86">4057 14834 0,'0'0'16,"-18"-17"-16,1-36 16,-1 35-1,53 18 16,18 35-15,106-35 0,0 0-1,-53 0-15,176 0 16,247-17 0,71 17 15,-36 0-16,-264 0 1,70 0 0,-123-18-1,-88 0 1,-106 1 0,0-1-1,-35 18 1,-1 35-1,-17 18 1,0 0 0,0 35-1,-17 36 1,17 17 15,0 18-15,17-36-1,1 36 1,-18-35 0,-18-36-1,-17-71 1,-89 1 0,-123-36-1,-158-17 1,-230 35-1,141 0 1,-317 18 0,176-1-1,264 1 1,248 0 15,87-18-31,19 0 16,34-18 15,1 18-31</inkml:trace>
  <inkml:trace contextRef="#ctx0" brushRef="#br0" timeOffset="112011.48">11977 14887 0,'0'0'16,"0"-17"-16,0-1 15,17 18 1,-17 18 0,-17 52-1,-1 36 1,1 0-1,17-36-15,0 54 16,-18 88 0,36-36-1,-18-70 17,0-71-32</inkml:trace>
  <inkml:trace contextRef="#ctx0" brushRef="#br0" timeOffset="112963.06">12083 14887 0,'0'0'0,"-36"-17"15,36-1 1,71 18 31,-36 0-47,142-18 31,122 1-15,-34-1-1,-124 0-15,177 1 16,105 17 0,-70 35-1,-89-17 1,-140-1 0,-1 1-1,-35-18 1,18-18-1,0 18 1,-53 0 0,35 18-1,-17-18 17,-36 0-17,0 0 1,-17 0 15,-18 18 0,18-1-15,-18 1-16,0-1 16,0 72-1,-18 17 1,18 35-1,0 0 1,35 88 0,1 0-1,-19-70 17,1-106-17,-71 0 1,-71-71-1,-140-17 1,-177 0 0,88-1-1,-229 19 1,71 17 0,158 0-1,212 17 1,35-17-1,70 18 1,36-36 0</inkml:trace>
  <inkml:trace contextRef="#ctx0" brushRef="#br0" timeOffset="113796.39">20443 15099 0,'0'0'0,"18"-18"0,0-35 16,-18 18-1,0 53 16,0-1-31,-18 72 16,-17 87 0,0 71 15,-1-71-15,19-88-16,17 54 15,-18-1 1,18-88-16</inkml:trace>
  <inkml:trace contextRef="#ctx0" brushRef="#br0" timeOffset="114650.07">20249 15064 0,'0'0'16,"-17"-36"-16,34 19 31,19 17-15,52-18-1,71 0 1,-1 1-1,-52 17-15,124-18 16,193-17 0,53 35-1,-53-18 1,-158 18 0,-159 0-16,106 0 15,17-17 1,-88-1-1,-88 0 1,-35 18 15,-1 0-15,1 18 0,-1 17-1,-17-17 1,0-1-16,0 19 15,0 52 1,-35 0 0,18 53-1,-1-35 1,-17 88 0,35 35-1,17-17 1,36-71-1,-18-88 1,-52-18 15,-107-35-15,-140-17 0,-1-19-1,-299 1 1,-107 18-1,-16 17 1,210 35 0,283-18-1,71 19 1,87-19 0,19 1-1</inkml:trace>
  <inkml:trace contextRef="#ctx0" brushRef="#br0" timeOffset="115365.4">26988 14922 0,'0'-52'32,"17"52"-17,-17 17 1,0 1 0,18 52-1,-18 19 1,-18 87-1,1 53 1,-19 1 0,36-89-1,0-88-15,0 17 16</inkml:trace>
  <inkml:trace contextRef="#ctx0" brushRef="#br0" timeOffset="116316.45">26917 14676 0,'0'0'0,"0"-18"0,18-17 16,17 17 0,35-17-1,19 35 1,52-18 0,106 0-1,-18 18 1,212-35-1,88 18 17,36-1-17,-230 18 1,88-18 0,-158 1-1,-107-1 1,-87 0-1,-36 18 1,0 0 0,-17 18-1,0 17 1,-18 1 0,0-19-16,0 18 15,-18 36 1,0 52 15,1 19-15,-1-1-1,-35 106 1,0 35 0,18 0-1,17-123 1,18-106-16,-17 53 15,-1-36 1,-52-52 0,-89-36-1,0 0 1,-211-34 0,-142-1 15,-88 17-31,36 36 31,246 18-15,-87 17-1,52 18 1,71-18 0,123-35-1,0 0 1,106-17-1,53-1-15</inkml:trace>
  <inkml:trace contextRef="#ctx0" brushRef="#br0" timeOffset="117801.49">4357 14817 0,'0'0'0,"17"-18"0,1 18 0,17-18 16,-35 1-16,18 17 15,0 0 16,-1 0-15,19 35 0,-19 18-1,18 53 1,1 17 0,-19 1-1,19-71 1,-1 0-1</inkml:trace>
  <inkml:trace contextRef="#ctx0" brushRef="#br0" timeOffset="118285.18">5292 14781 0,'53'-35'31,"-36"35"-31,19 35 16,-19 36 15,1 17-16,-18-35-15,17 35 16,-17 89 0,18-1-1,0-17 1,-18-71 0,17-17-1,1-54-15</inkml:trace>
  <inkml:trace contextRef="#ctx0" brushRef="#br0" timeOffset="118704.14">6456 14922 0,'17'-17'16,"1"-18"-16,-53 87 0,88-122 15,-36 52-15,-17 36 47,18 52-47,-18 1 16,0-18 0,-18 106-1,18-36 1,-17 54-1,17-36 1,0-35 0</inkml:trace>
  <inkml:trace contextRef="#ctx0" brushRef="#br0" timeOffset="119119.79">7214 14834 0,'18'-17'0,"-18"-1"15,18 18 1,17 0 0,0 18-1,-17 70 1,-18 35-1,0 36 1,0-53 0,0-53-16,17 35 15,19 18 1</inkml:trace>
  <inkml:trace contextRef="#ctx0" brushRef="#br0" timeOffset="119853.92">12859 15064 0,'17'0'0,"-34"0"0,52-18 15,-17 0 1,-18 1 0,17 17-16,1 35 31,0 53-15,-18 0-1,-18-52-15,0 87 16,-17 71-1,0-17 1,17-36 0,0-88-1</inkml:trace>
  <inkml:trace contextRef="#ctx0" brushRef="#br0" timeOffset="120254.4">13617 15099 0,'0'0'16,"18"0"-16,-1-18 0,36-17 15,-35 17 1,0 18-16,-1-17 31,-17 34-15,0 19 0,0 34-1,-17 1 1,-19 70-1,19 18 1,17-18 0,0-35-1,17-71 1</inkml:trace>
  <inkml:trace contextRef="#ctx0" brushRef="#br0" timeOffset="120604.67">14217 15081 0,'0'0'0,"18"-17"16,35-19-1,-1-17 1,1 36 0,-17 17-1,-19 53 1,-17 35 0,-53 71-1,18 17 1,17-35-1,18 18 17,-17-36-17,17-87-15</inkml:trace>
  <inkml:trace contextRef="#ctx0" brushRef="#br0" timeOffset="120887.82">14905 15275 0,'0'0'0,"17"0"0,1-35 16,0 35-16,35-35 15,0 35 1,0 17-1,-53 54 1,-18-1 0,-35 72 15,35 16-15,18-87-16</inkml:trace>
  <inkml:trace contextRef="#ctx0" brushRef="#br0" timeOffset="121655.9">21343 15258 0,'0'0'0,"18"0"0,-1 0 15,19-18 1,-1 18 0,-17 18-1,-1 35 1,-34 52-1,-36 89 1,17-52 0,19-72-1,-19 89 1,19 35 0,52-71-1,0-70-15</inkml:trace>
  <inkml:trace contextRef="#ctx0" brushRef="#br0" timeOffset="122073.26">22366 15346 0,'0'0'0,"18"-18"16,-1 1-16,1-36 16,0 0-1,-1 35 1,1-17-1,0 52 1,-18 54 0,0 0-1,0-19-15,-18 54 16,0 106 0,18-18-1,18-35 1,0-71 15</inkml:trace>
  <inkml:trace contextRef="#ctx0" brushRef="#br0" timeOffset="123040.57">28293 15169 0,'0'0'0,"17"-17"15,1-18 1,-18 17 0,18 18 15,-18 53-16,0 17 1,-36 19 0,19-37-16,-18 72 15,-36 105 1,36-17 0,17-53-1,36-89 1</inkml:trace>
  <inkml:trace contextRef="#ctx0" brushRef="#br0" timeOffset="123408.71">29457 15258 0,'0'-18'0,"0"36"16,18-71-16,-1 35 16,1 18 15,0 35 0,-36 1-31,-17 17 16,-18 52-1,0-16 1,0 69 0,18-17-1,52-70 1</inkml:trace>
  <inkml:trace contextRef="#ctx0" brushRef="#br0" timeOffset="125576.4">14111 17445 0,'0'0'0,"-18"-18"0,-17 1 31,0-19-16,-18 1 1,35 35 0,18-18-1,53 1 1,177 17 0,-1-18-1,265 0 1,88 18-1,70 18 1,19 0 0,-248-18-1,159 0 1,-88-18 0,-88 18 15,-177-18-16,53 1 1,-70-18 0,-71 17-1,-70 0 1,-54 1 0,-17 34 30,18-17-30,-18 18-16,0 0 16,18 34-1,-18 54 1,17-35 0,-17-18-16,18 53 15,17 88 16,-35-18-15,-18-17 0,1-89-1,-1-52-15,1 17 16,-54-17 0,-35-18-1,-53 0 1,18 0-1,-141-18 1,-71 1 0,-123-1-1,-71-17 1,177 17 0,-159 18 15,35 0-16,-35-35 1,176 17 0,-141-17-1,141 17 1,124 18 0,88 0-1,53 0 1,-36 18-1,1-18 1,70 18 0,35-18-1,0 0 1,18-18 0,36 0 30,-1 1-30</inkml:trace>
  <inkml:trace contextRef="#ctx0" brushRef="#br0" timeOffset="125960.53">14093 17339 0,'0'0'0,"0"-18"16,0 1 0,0-1-1,0 36 17,0 17-32,0 36 15,0 70 1,0-35-1,0-71-15,0 71 16,18-18 0</inkml:trace>
  <inkml:trace contextRef="#ctx0" brushRef="#br0" timeOffset="127011.58">15875 17462 0,'0'0'0,"0"18"47,0 0-47,0-1 15,-18 107 1,1 17 0,-19 0-1,36-70 1,0-54-16,0 19 16,36-36-1,-1-71 1,-17-35-1,-18 0 1,-18-17 0,0 35-1,1 52 1,34 54 15,1 17-15,53 36-1,-1 17 1,1-17 0,-1-18-1,-17-53 1,18-18 0,17-35-1,-70-53 1,-18 36-1,-36-19 1,-34 36 0,52 53-1,0 36 17,18-19-32</inkml:trace>
  <inkml:trace contextRef="#ctx0" brushRef="#br0" timeOffset="127295.92">16792 17586 0,'0'0'0,"18"-18"15,-18 1-15,18-1 16,17 18-1,18 18 1,-18 70 0,-17-35-1,-36 88 17,0 0-17,18-35 1,0-53-1</inkml:trace>
  <inkml:trace contextRef="#ctx0" brushRef="#br0" timeOffset="127762.14">17586 17657 0,'0'0'0,"35"-18"0,18-17 32,-53-1-17,-35 1 1,17 17-16,-35 1 15,-35-1 1,0 36 0,-18 35-1,53 0 1,0 52 0,71 1-1,70 18 1,36-36-1,17-35 1,-53-53 15,-18-35-15,-70-36 0,-17 53-16</inkml:trace>
  <inkml:trace contextRef="#ctx0" brushRef="#br0" timeOffset="134270.15">14482 17392 0,'-18'0'47,"18"-18"-47,-18 18 31,18-17-31,-35 17 16,-18-18-1,18 18 1,17 0-16,-17-18 16,0 18 15,-1 0-16,-17-17 1,18-1 0,-71 0-1,-52-17 1,-37-18 0,1-35-1,36 35 1,-124-53-1,-54 1 1,-34 16 0,88 36-1,-142-35 1,36 18 0,53 17 15,18-18-16,105 18 1,-88 0 0,36 0-1,17 36 1,88 17 0,-70-18-1,35 18 1,52 0-1,19 0 1,35 0 0,-36 0-1,-17-18 1,-18 18 15,71 0-15,35 0-16,-52 0 15,-1 0 1,0 0 0,-18-17-1,36 17 1,-124-18 0,-52 18-1,35 0 1,88 0-1,35 0 1,53 0 0,53-17 15,-18 17 110,18 17-141</inkml:trace>
  <inkml:trace contextRef="#ctx0" brushRef="#br0" timeOffset="134870.57">6473 15946 0,'0'-18'16,"0"36"-16,0-54 0,0-17 16,-17 36-1,-1 34 1,18 19-1,-35 34 1,17 1 0,18-36-16,-17 18 15,-1 35 1,18-35 15,0-35-15,0-1-1,0-52 17,0-36-17,18 19 1,-18 34-16,17-53 16,1 18-1,0 36 1,-1 17 15,1 0-31,17 0 16,53 17 15,18 1-31</inkml:trace>
  <inkml:trace contextRef="#ctx0" brushRef="#br0" timeOffset="136488.15">15081 17233 0,'-17'0'15,"-19"-17"1,1-1 0,-18 0-1,0 1 17,0-19-17,0-17 1,-52-35-1,-1-35 1,18-36 0,35 36-1,35 70-15,-35-53 16,-35 0 0,17 18-1,18 35 1,18 35-1,17 18 17,18-17 46,-17-1-78,17 0 15,0-17 1,-18-18 0,18 35-16,-17-17 15,-1 0 1,0 35 0,1 35-1,17-17 1,0 35-1,17 0 1,1 0 0,-18-1 15,18-34-15,-18 0-1,-18-18 16,0 0-15,1 17 0,-1 1-1,-17 0 1,35-1 0,-18 1-16,18 0 15,0 17 1,35-35-1,1-18 1,-1-17 0,0-36 15,-17-17-15,-1 18-1,-17 34 1,18 54 15,35 35-15,18 0-1,-18 0 1</inkml:trace>
  <inkml:trace contextRef="#ctx0" brushRef="#br0" timeOffset="138390.57">18203 17339 0,'0'0'0,"18"0"31,0 0-15,-1 0-1,54 0 1,70-18-1,0 1 1,-53 17 0,89-18-1,105-17 1,0 0 0,-53-1-1,-70 19 1,35-1-1,53 0 1,0-17 0,18 17-1,-107-17 1,54 0 0,-53 0-1,-36-18 1,-87 17-1,16-16 17,1-37-17,0 19 1,0 17 0,-35 18-1,-1-1 1,-17 19-1,-17-1 1,17 0 0,0 1 15,17-1-15,19 0-1,-19 1 1,19-18-1,-1-1 1,-17 1 15,-1 35-15,-34 0 46,-1 0-62,18 18 16,-18-18-16,1 17 16,-19 1-1,19 0 1,-1-18 0,18-18 30,0 0-14,18 1-17,-1-1 1,19-17 0,-19 17-1,-34 18 16,17 18-31,-36-1 16,-34 36 0,35 0-1,17-35 1,0-1-16,18 1 16,36-18-1,52-18 1,35-34-1,18-1 17,-88 17-17,-17 19 1,-54 34 0,-17 1-16</inkml:trace>
  <inkml:trace contextRef="#ctx0" brushRef="#br0" timeOffset="140409.17">18256 17039 0,'0'0'0,"71"0"31,35 35-15,17 18-1,-35-17 1,106 17 0,18-18-1,53 0 1,-107-17-1,-69-18-15,87 17 16,71 19 0,-53 17-1,0-18 1,-71-18 0,71 19-1,18-1 1,53 18 15,35 0-15,-106-18-1,88 0 1,-53-17 0,-35-36-1,-70 1 1,87-36-1,1 18 1,17-1 0,1 19-1,-72-1 1,89-17 0,-17-1-1,16 19 1,-69-1 15,105-17-15,0 0-1,1 17 1,-19 0 0,-105 1-1,70-1 1,-35-35-1,18 0 1,-106 18 0,52-36-1,-34 36 1,-18-35 0,-18 17-1,-17 0 16,34 0-15,-16 0 0,16 0-1,1 0 1,-35 35 0,35-34-1,-1-1 1,-16 17-1,-54 19 1,18-19 0,-18 1-1,0 18 1,-35-1 0,-35 18 15,0 18 0,0-1-15,17 1-1,0-18 1,18-18 0,-17 1-1,17-1 1,-18 18-16,18-35 15,0-1 1,0 1 0,0 0-1,-18 35 17,-35 17-17,-17 1 16,-1 35-15,1-35 0,17 35-1,0-18 1,35-18 0,36-17-1,17-17 1,36-18-1,35-18 1,-1 17 0,-34 1-1,-36 35-15,18-18 16,18 1 0,-36 17 15,-17 17-16,-18 1 1,0 35 0,17-18-1,1 18 1,0-35 0,17 17-1,0 0 1</inkml:trace>
  <inkml:trace contextRef="#ctx0" brushRef="#br0" timeOffset="146816.24">4145 9437 0,'18'-53'31,"-18"35"-31,0-17 16,0 53 15,0 17-15,0 18-16,0 53 15,0 158 1,-18 36 0,-17-18-1,35-141 1,-18 1-1,18-90 1</inkml:trace>
  <inkml:trace contextRef="#ctx0" brushRef="#br0" timeOffset="147550.28">3986 9243 0,'0'0'0,"0"-18"0,18-35 15,88-17 1,106 17-1,158-18 1,-70 36 0,247-36-1,35 18 1,-71 18 0,-246 18-1,-54 17 16,-158 0-15,-53 17 0,-17 54-1,-1-1 1,0 107 0,1 87-1,-1 89 1,18-106-1,0-124-15,18 107 16,52 105 0,-17-18-1,-70-105 1,-54-141 0,-88-36-1,-105-70 16,-124-36-15,88 36 0,141 17-16,-158 0 15,-107 1 1,142 17 0,106 17-1,123-17 1,53 18-1</inkml:trace>
  <inkml:trace contextRef="#ctx0" brushRef="#br0" timeOffset="148118.37">5433 10019 0,'0'0'0,"0"-106"16,0 53-1,0 0 1,0 71-1,0 52 1,-18 19 0,-35 87-1,0-35 1,53-70 0,18-36-1,0-70 16,35-54-15,17-52 0,-35-35-1,1 70 1,-1 36 0,18 87-1,17 71 1,19 54-1,16-1 1,-34-53 0,-1 0-1,-52-70 1</inkml:trace>
  <inkml:trace contextRef="#ctx0" brushRef="#br0" timeOffset="148285.22">5468 10072 0,'0'0'16,"-18"0"-16,1 0 15,34 0 1,72-18 0,69-17-1,1 17 1</inkml:trace>
  <inkml:trace contextRef="#ctx0" brushRef="#br0" timeOffset="149119.37">4833 11201 0,'0'-18'16,"0"36"-16,-18-54 0,36-17 15,0 18 1,-1 35-16,1 0 31,0 18-15,-1 17 0,1 18 15,0-18-31,-1 54 15,-17 105 1,-53 105 0,-17 37-1,52-90 1,0 90 0,18-36-1,-17-36 1,-19-105-1,1 17 1,35-88 0,18-88-1</inkml:trace>
  <inkml:trace contextRef="#ctx0" brushRef="#br0" timeOffset="149635.97">4286 13476 0,'18'0'15,"-36"0"-15,36-18 0,0 1 0,17-18 32,-18 35-32,19 0 15,17 17 1,0 89-1,-36 0 1,-17 70 0,-17 1-1,34-36 1,36-71 0,0-70-1,35-70 1,-17-36-1,-1-18 1,-34 54 0,17-1-1,-18 54 1,-18 17 0</inkml:trace>
  <inkml:trace contextRef="#ctx0" brushRef="#br0" timeOffset="150420.54">3863 15610 0,'0'0'16,"18"-17"-16,-18-18 0,17-1 15,1 1 1,-1 17 0,1 1-1,0 17 32,-1-18-31,1 0-16</inkml:trace>
  <inkml:trace contextRef="#ctx0" brushRef="#br0" timeOffset="151911.27">10566 9719 0,'17'0'16,"-17"-18"-1,0 36 1,18 0-1,-18-1-15,0 54 16,-18 123 0,1 35-1,-19 1 1,1-89 0,0 0-1,17-106-15</inkml:trace>
  <inkml:trace contextRef="#ctx0" brushRef="#br0" timeOffset="152478.67">10583 9948 0,'0'0'15,"-17"-17"-15,17-19 16,35 19 0,53-1-1,0 0 1,106 1 0,53-1-1,0 1 1,-123-1-1,-1 18 1,-70 18 0,-53 34-1,0 37 17,0-1-17,0 71 1,35 35-1,18 0 1,-17-53 0,17 18-1,-18-71 1,-123-71 0,-106-34-1,-106 17 1,88 0-1,-35 0 1,106 35 0,106-17-1</inkml:trace>
  <inkml:trace contextRef="#ctx0" brushRef="#br0" timeOffset="153229.61">11148 10442 0,'0'0'0,"53"-53"16,-36 18-1,1 35 1,-18 35 0,-35 36-1,-1 35 17,19 0-17,17-54 1,0-34-16,0 0 15,0-1 1,0-70 0,0-35-1,0 18 1,0-54 0,0 36-1,0 53 1,17 17-1,1 18 1,53 18 0,17 17-1,-35 18 17,-53 0-17,-53 17 1,-53 1-1,35-18 1,54 0 0,34-18-1,36 0 1,36 18 0,-1-17-1,-53-1 1,-35-18-16,-18 36 15,-70 18 1,-53-18 0,106-36-1</inkml:trace>
  <inkml:trace contextRef="#ctx0" brushRef="#br0" timeOffset="153679.97">11254 11765 0,'0'0'0,"17"-17"0,36-19 16,0 1-1,-18 17 1,36 36 0,-18 17-1,70 106 17,36 89-17,35 87 1,-53-88-1,36 124 1,-54-18 0,-70-70-1,-35-89 1,-18-105 0,35-1-1,0-34 1,-17-36-1</inkml:trace>
  <inkml:trace contextRef="#ctx0" brushRef="#br0" timeOffset="154096.88">12083 13670 0,'0'0'15,"17"18"-15,19-18 16,34 0 0,1 35-1,-1 53 1,-35-17-1,-35-36-15,0 71 16,18 35 0,35-17 15,-18-72-15,1-34-16,87 0 15,-35-36 1,53-88-1,-35-35 1,-53 53 0,-53 17-1</inkml:trace>
  <inkml:trace contextRef="#ctx0" brushRef="#br0" timeOffset="155532.16">28981 10495 0,'0'0'0,"17"0"16,1 0-16,0 0 15,-1 35 1,-34 124-1,-19 18 1,19-89 0,-36 229-1,53-140 1,17 34 0,19-70-1,-19-105 1</inkml:trace>
  <inkml:trace contextRef="#ctx0" brushRef="#br0" timeOffset="156166.41">28628 10760 0,'0'0'0,"-18"-71"0,1 18 15,70-17 17,70 17-17,142 0 1,87 18 0,-69 17-1,105 0 1,-124 18-1,-140 0 1,-107 0 0,1-17-1,-18 34 1,18 36 0,17 71-1,-17-1 1,-1 142-1,1 17 17,-1-17-17,-17-107 1,18 19 0,-36-71-1,-52-36 1,-89-70-1,0-18 1,-158-17 0,-1 18-1,36 34 1,159 1 0,17 52-1,71-34 1</inkml:trace>
  <inkml:trace contextRef="#ctx0" brushRef="#br0" timeOffset="156566.43">29810 11130 0,'0'0'0,"35"-18"0,71-70 15,-71 53 1,-17-36 0,-71 36-1,-53 18 1,0 34-1,53 18 1,-35 36 0,-35 52-1,52 19 1,106-37 0,54-52-1,122-17 1,36-19-1,-194-17-15</inkml:trace>
  <inkml:trace contextRef="#ctx0" brushRef="#br0" timeOffset="157083.04">29333 12559 0,'0'0'0,"53"-106"16,0 0-1,-17 71 1,17 17 0,-18 71-1,-35 71 1,-35 87 15,-1-140-31,-17 105 16,-35 36-1,0 105 1,0 1 0,52-124-1,19-106-15,-18 53 16,-18 36 0,17-71-1,19-54 1,17-122 15,17-1-15</inkml:trace>
  <inkml:trace contextRef="#ctx0" brushRef="#br0" timeOffset="157568.06">28522 14270 0,'0'0'0,"35"-18"15,-17 1 1,35-1-1,0 18 1,0 18 0,-36 17-1,36 35 1,0 36 0,0 0 15,0-35-16,0-54 1,35-34 0,71-72-1,17-69 1,-87 70 0,-19 17-1,-52 53 1,-71 36-1,35 0-15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12T09:58:28.8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6809 9666 0,'0'0'0,"-18"0"0,-17-18 16,17 1 0,0 17-1,1 0 1,-1 0 15,18 17-15,18-17-1,-1 0 1,1 0 0,35 18-1,18-18 1,-36-18-1,-18 18-15,36 0 16,53 0 0,53 18-1,35-18 1,53 0 0,-71 0-1,159-18 16,53-17-15,71 18 0,-159-1-1,159 0 1,17 18 0,-35 0-1,0 0 1,-159 0-1,-141 0-15,124 18 16,105-18 0,-35 18-1,36-18 1,-107-18 0,-140 18-1,140-18-15,160 1 31,34-19-15,-158 19 0,141-19-1,0 1 1,0 0 0,-35 17-1,-142 18 1,-140-17-16,140 17 15,142-18 1,0 18 0,35-18-1,-124 18 1,142-17 15,17-1-31,-158 0 31,-160 1-31,177 17 16,159-35 0,0 17-1,0 0 1,-159 18 0,177 0-1,35 18 1,17 0-1,36-1 1,-389-17 0,213 0-16,17 18 15,211-18 1,-34 17 0,-213-17-1,178 18 16,-19-18-15,-35 0 0,-88 18-1,-176-1 1,105 19 0,-17-19-1,-89 19 1,-122-1-1,-89-35 1,-36 0 0,-52 0-1,17 0 1</inkml:trace>
  <inkml:trace contextRef="#ctx0" brushRef="#br0" timeOffset="1734.98">8449 10495 0,'0'-17'0,"0"-1"0,18 18 47,-18 18-31,0-1-1,0 18 1,0 1-16,0 34 15,0-34-15,-18 87 16,18 142 0,0-89-1,0 124 1,35 35 0,1 18-1,16 17 1,-34-158-1,17 70 1,1-106 0,-19-87-1</inkml:trace>
  <inkml:trace contextRef="#ctx0" brushRef="#br0" timeOffset="2785.87">8290 10372 0,'0'0'0,"0"-18"15,-17 0 1,17 1 0,17 17-1,19 17 1,16 1 0,1-18-16,71 0 15,176 0 1,123-35-1,106-36 1,-158 36 0,140-18-1,-158 18 17,-194 35-17,-124 0 1,-35 17-1,-18 19 1,18 17 0,0 17-1,0 54 1,0-1 0,-17 106-1,-1 71 1,36 35-1,52 1 1,1-107 0,35 141 15,-18-35-15,-35-105-1,-53-107 1,-36 18-1,-52-53 1,-18-52 0,36-36-1,-71 0 1,-71 0 0,-141 35-1,53 18 1,-229 53-1,0 17 1,53-17 0,105-53 15,195-53-15,35-18-1,106 1-15</inkml:trace>
  <inkml:trace contextRef="#ctx0" brushRef="#br0" timeOffset="3720.27">8908 10548 0,'0'18'15,"0"-36"-15,0 159 16,0-88-16,17 53 16,1 53-1,17-36 1,-35-52 0,18-54-16,-18 1 15,0-36 1,0-17-1,-35-88 1,-1-36 0,-17-18 15,18 89-15,17 0-1,36 35 1,35 0-1,35 36 1,-35-1 0,35 36-1,-35 52 1,-70 1 0,-36 17-1,-18-35 1,1 0-1,17-18 1</inkml:trace>
  <inkml:trace contextRef="#ctx0" brushRef="#br0" timeOffset="4621.02">9172 10636 0,'36'-35'16,"-19"17"-1,1 1 1,-1-1 0,-34 36-1,-36 35 1,18 52-1,17 1 1,18-35 0,18-18 15,17-53-15,18-53-1,-18 0 1,-35 0-16,35-18 15,-17-17 1,-18 71 0,0 34-1,0 36 1,18 53 0,17 0-1,0-36 1,36-70 15,-36-17-31,36-89 31,-19-18-15,-16 19 0,-19 69-1,19 36 1,-19 53-1,19 0 1,-36 0 0,-18 0-1,-17-53 1,-18-18 0,0-35-1,18-17 1,17-1-1,18 1 1,35 35 15,36 52-15,-1 1 0,1 88-1,-36 70 1,-35 36-1,0-18 1,-18-106 0,1-18-1,-1-52 1</inkml:trace>
  <inkml:trace contextRef="#ctx0" brushRef="#br0" timeOffset="5089.02">10037 10742 0,'0'-18'0,"0"1"16,0-1 15,17 18-31,-17 18 16,0-1-1,35 36 1,-17-17 0,17-36-1,36-53 1,-18 0 0,0-35-1,-36-1 1,-87 37-1,-1 34 17,-52 53-17,35 53 1,35 18 0,70 0-1,36-35 1,53-1-1,35-17 1,-88-35-16</inkml:trace>
  <inkml:trace contextRef="#ctx0" brushRef="#br0" timeOffset="5772.88">9243 11677 0,'0'0'0,"0"-18"0,0 1 16,17 17 15,1 53 0,-18 17-15,0 71 0,18 0-1,-1-35 1,1-53-1,0-35-15,-1-18 16,-17-53 0,-17-53-1,-54-53 1,36 53 0,-36 18-1,36 35 1,35 18-1,71 0 17,-1 17-17,54-17 1,-1 35 0,-70 35-16</inkml:trace>
  <inkml:trace contextRef="#ctx0" brushRef="#br0" timeOffset="5940.95">9260 11924 0,'0'0'0,"-17"0"31,34 0-31,36-18 16,0 18-1,-35 0 1</inkml:trace>
  <inkml:trace contextRef="#ctx0" brushRef="#br0" timeOffset="6740.07">10089 11836 0,'0'0'0,"-17"-18"0,-1-17 15,-35-18 1,0 53 0,-17 0-1,17 35 1,-18 36-1,36-1 17,35 1-17,0-36 1,0-17-16,35-1 16,1-34-1,-1-36 1,0-18-1,-17 1 1,-1-18 0,1 52-1,-36 72 1,1 34 0,17-17-1,35 35 1,18-35 15,35-53-15,-53-35-1,1 17-15,-1-35 16,-17-53 0,-18 18-1,-18 53 1,0 88 15,18 35-15,18 18-1,0-53 1,-1-36-16,19 19 16,34-72-1,1-16 1,-36-54 15,-35 35-15,-18 1-1,1 52 1</inkml:trace>
  <inkml:trace contextRef="#ctx0" brushRef="#br0" timeOffset="6989.96">10407 11589 0,'0'0'0,"0"-53"15,0-35 1,18 52 0,-1 54-1,1 70 1,-18 0 15,0 71-15,0-18-1,0-53-15</inkml:trace>
  <inkml:trace contextRef="#ctx0" brushRef="#br0" timeOffset="7256.99">10601 11553 0,'0'0'0,"0"-70"16,18 35 0,-1 35-1,-17 17 16,18 54-15,-18 52 0,18 1-1,-1-18 1,-17-71-16</inkml:trace>
  <inkml:trace contextRef="#ctx0" brushRef="#br0" timeOffset="7458.95">10583 11871 0,'0'0'16,"-17"-18"-16,17-17 31,17 17-15,36-17-1,18 0 1,17 17 0</inkml:trace>
  <inkml:trace contextRef="#ctx0" brushRef="#br0" timeOffset="8559.21">12594 10319 0,'18'-18'0,"-36"36"0,36-71 0,-18 35 16,17-35-1,1 36 1,-18 34 31,0 1-47,18 17 15,-1 89 1,1-1 0,-18-35-1,35 89 1,36 123-1,35 35 1,-18 18 0,-35-107-1,0 142 1,-53-35 0,-18-106-1,0-141 1,18-71-16,0-17 15</inkml:trace>
  <inkml:trace contextRef="#ctx0" brushRef="#br0" timeOffset="9009.7">12841 9913 0,'88'0'0,"-176"0"0,282-18 0</inkml:trace>
  <inkml:trace contextRef="#ctx0" brushRef="#br0" timeOffset="9610.43">13423 9842 0,'141'-17'15,"300"-54"1,0 36-1,-211 0 1,-1624 211-16,1535-194 0,1341-158 16,-1394 176-1,-70 0 1,-18 18 31,0-1-47,0 1 15,17 53 1,-17 17 0,18 71-1,-18-36 1,35 142 0,18 70-1,-18-88 1,71 141-1,18-18 1,-1-35 0,-35-53-1,-70-140 1,-36 16 15,-70-52-15,0-53-1,17-35 1,36-1-16,-18-17 16,-88 18-1,-53 35 1,-123 18 0,34-19-1,-210 37 1,-37-1-1,36-18 1,159-70 0,265 0-1</inkml:trace>
  <inkml:trace contextRef="#ctx0" brushRef="#br0" timeOffset="10093.71">13247 10848 0,'0'0'15,"0"-18"1,17 18 0,1 18-1,0 17 1,-1 89 0,19 52-1,-1-17 1,-17-71-1,34-35 1,1-53 0</inkml:trace>
  <inkml:trace contextRef="#ctx0" brushRef="#br0" timeOffset="10261.91">13353 11024 0,'0'0'0,"-89"-88"15,54 35 1,35 36 0,35-1-1,71 0 1,18 1 0</inkml:trace>
  <inkml:trace contextRef="#ctx0" brushRef="#br0" timeOffset="10460.52">13458 11183 0,'0'0'0,"-17"18"16,-1-1-1,53-17 1,36-17-1,17-19 1,0 19-16</inkml:trace>
  <inkml:trace contextRef="#ctx0" brushRef="#br0" timeOffset="10860.96">14235 10989 0,'0'0'0,"0"-35"0,0-1 16,0 1-16,-18-18 16,0 18-1,1 0 1,-19-1 0,-17 36-1,-17 71 1,17 0-1,0 34 1,35-16 0,54-19-1,17-17 1,70 0 0,18 0-1,-53-18 1,-70 0-1,-53 1 1,-89-1 0,-17-17-1</inkml:trace>
  <inkml:trace contextRef="#ctx0" brushRef="#br0" timeOffset="11647.25">16492 10019 0,'0'-18'0,"0"36"0,0-53 0,0 17 16,0-17 0,0 17-1,18 18 1,-18 18-1,35 52 1,-17 18 0,17 106-1,18 71 1,-18-36 0,1-105-16,17 123 15,52 158 1,19-16-1,-54-143 1,-34 54 15,-36-70-15,-36-107 0,1-88-1</inkml:trace>
  <inkml:trace contextRef="#ctx0" brushRef="#br0" timeOffset="12930.15">16439 9754 0,'36'-17'31,"-19"17"-31,36 17 15,53-17 1,88-17 15,0-1-15,212-35 0,70-17-1,18 17 1,-212 35-1,-158 0-15,52 18 16,-52 0 0,-107 0-1,1 0 32,-1 0-31,-17 18-1,0 0 1,0-1 15,18 71-15,-18 36 0,18 17-1,-1-53 1,1-35-16,0 53 15,52 88 1,1 53 0,17 70-1,-35-87 1,17 123 0,19-36-1,-19-35 1,-52-141-1,-1-70 1,1 35-16,-36 0 31,-17-36-15,0-35 0,17 1-1,1-19 1,17 1-1,-18 0 1,18-1 15,-35-17-15,-1 0 0,-34 18-1,-1 0 1,18-18-16,-70 0 15,-159 17 1,-106 1 15,-36 17-15,89 18 0,176-35-1,18 17 1,106-35-16</inkml:trace>
  <inkml:trace contextRef="#ctx0" brushRef="#br0" timeOffset="17685.5">17216 10636 0,'0'0'0,"35"-17"16,-35-1-16,17 18 0,19-18 16,-19 18-16,1 0 15,0 53 1,-1 18 15,19-1-15,-19-17-1,18-17 1,-35-54 0,0-35-1,-35-18 1,-18-34 0,0 16-1,0 19 1,18 35-1,53 52 17,35 36-17,17 35 1,-17-35 15,-18-35-31,1 17 16,34-17-1,-17-18 1,0-71 0,-35 18-1,-1-52 1,-34 34 0,-18 53-1,-1 18 1,1 71-1</inkml:trace>
  <inkml:trace contextRef="#ctx0" brushRef="#br0" timeOffset="18186.05">17939 10548 0,'0'0'0,"0"-18"16,-18 1 0,18-1-1,-18 18 1,1 35 0,-1-17-1,18 17 1,18 1-1,35-19 1,-18-34 0,-17-1-16,-18 0 31,0-35-15,-53 1-1,0 34 1,0 36-1,0 34 1,18 37 0,17-1-1,36 0 1,35-53 0,35-17-1,0-53 1,-53 17-1</inkml:trace>
  <inkml:trace contextRef="#ctx0" brushRef="#br0" timeOffset="18386.18">18133 10407 0,'17'-124'32,"-34"248"-32,17-283 15,-18 159-15,18 53 31,18 35-15,35 53 0,-18-35-1,-17-70-15,-1 52 16,19 0 0</inkml:trace>
  <inkml:trace contextRef="#ctx0" brushRef="#br0" timeOffset="18554.66">18115 10672 0,'0'0'0,"-17"-18"0,-19-17 31,36 17-15,18 0-1,88-17 1,17 0-1</inkml:trace>
  <inkml:trace contextRef="#ctx0" brushRef="#br0" timeOffset="19353.99">17621 11800 0,'0'0'0,"-17"-35"0,17-18 15,17-53 1,1 53 0,0 18-1,-1 18 1,1 52-1,-18 18 1,0 0 0,0 35 15,0 0-15,35-53-1,-17-35 1,17-53-1,-17-17 1,-18-18 0,17 17-1,-17 89 17,0 35-17,36 17 1,-1-34-1,0-19-15,0-17 16,36-17 0,-18-36 15,-35-71-15,-36 36-1,-17-18 1,-18 71-1,0 70 1,17 53 0,19-35-1</inkml:trace>
  <inkml:trace contextRef="#ctx0" brushRef="#br0" timeOffset="20088.3">18186 11571 0,'0'0'15,"17"-18"-15,1-17 0,17-18 16,1-17 0,-36-1 15,0 54-15,-18 34-1,-17 54 1,-18 17-1,35-18 1,18-34-16,0 34 16,35 1-1,36-36 1,17-52 0,-35-19-1,0-70 1,-71 1-1,-52 34 1,-18 53 15,35 36-15,17 17 0,19 1-1,70-36 1,-36-18-1,54-17 1,-1 17 0,36 18-1,-18 35 1,-35 18 0,-17 35-1,-19-17 1,-17 0-1,0-54 17,-35-34-17,17-19 1,-17-70 0,53-35-1,-18 53 1,17 53-16,1 0 15,35 35 1,-18 35 0</inkml:trace>
  <inkml:trace contextRef="#ctx0" brushRef="#br0" timeOffset="20588.43">18979 11395 0,'0'0'0,"-17"-18"0,-1 0 0,1-34 15,-36-37 1,35 54 15,36 70-15,-1 18 0,-17-17-16,18 34 15,-18 54 1,0-19-1,18-34 1,34-71 0,37-53-1,-19-53 1,1-35 0,-71 35-1,-18 71 1,-35 53 15,-35 70-15,17 0-1,54-17 1,34-19 0,54 1-1,17 0 1,0-17-1,-52-1 1,-1-35-16</inkml:trace>
  <inkml:trace contextRef="#ctx0" brushRef="#br0" timeOffset="21423.14">18098 12418 0,'0'0'0,"-18"-18"15,0 18 1,-17-18 0,0 1-1,17 17 1,18-18-1,0 36 1,0-1-16,18 36 16,-1 53-1,-17 18 1,18-36 0,-18-53-1,18-17-15</inkml:trace>
  <inkml:trace contextRef="#ctx0" brushRef="#br0" timeOffset="21606.76">17745 12488 0,'0'0'0,"-18"-17"16,-17-1-1,52-17 1,36 17-1,53-17 1,35-18 0,-105 53-16</inkml:trace>
  <inkml:trace contextRef="#ctx0" brushRef="#br0" timeOffset="21957.24">18415 12330 0,'0'0'0,"18"-18"15,17-35 1,-35 0 0,0 18-1,-53 35 1,0 35-1,-35 53 1,0 0 0,52 36-1,36-71 1,18 35 0,70-53 15,18-17-16,-18-36 1,0 1-16</inkml:trace>
  <inkml:trace contextRef="#ctx0" brushRef="#br0" timeOffset="22440.47">18644 12347 0,'0'0'0,"-17"-35"16,17 17-1,0 36 1,0 17 0,0 53-1,17 18 1,1 18 0,0-71-1,17-18 16,-18-53-15,1-70 0,-18-53-1,-35 17 1,-18-34 0,18 52-1,35 88 1,70 36-1,-17 17 1,18 18 0,-36 53-1,-70-18 1,-18-17 0,0-18-1,18-36 16</inkml:trace>
  <inkml:trace contextRef="#ctx0" brushRef="#br0" timeOffset="22724.42">18927 12294 0,'0'0'0,"35"-17"15,-18-19 1,19-34-1,-1 17 1,-17 18 0,-1 52-1,-17 1 1,-17 88 0,-1 35-1,-17 35 16,17-88-15,18-35-16,-18 18 16,18-36-16</inkml:trace>
  <inkml:trace contextRef="#ctx0" brushRef="#br0" timeOffset="22992.93">19297 12382 0,'0'0'16,"18"-35"-16,-18 18 0,17-36 15,1 0 1,-18 35 0,0 71 15,0 0-16,-18 70 1,-17 1 0,17-18-1,18-53 1</inkml:trace>
  <inkml:trace contextRef="#ctx0" brushRef="#br0" timeOffset="23492.12">19491 12312 0,'0'0'15,"0"-18"-15,0-17 16,0 53 15,18-1-15,-18 19-1,17 69 1,1 19 0,-18-54-1,0-52-15,0 17 16,0 1 0,0-54-1,0-53 1,-18 1-1,1-71 1,-1-18 0,36 71-1,17 53 1,18 35 15,-36 17-31,36 18 16,0 54-1,-70 16 1,-72 1 0,1-70-1,35-19-15</inkml:trace>
  <inkml:trace contextRef="#ctx0" brushRef="#br0" timeOffset="24292.55">21272 10089 0,'0'0'0,"18"0"46,0 18-30,-1 0-16,1 17 16,17 36-1,1 87 1,-1 19 15,-17-71-31,34 123 16,1 141-1,0-52 1,35-89 0,-17-88-1,35 18 1,-36-36 0,-34-87-1</inkml:trace>
  <inkml:trace contextRef="#ctx0" brushRef="#br0" timeOffset="25311.23">20884 9860 0,'0'0'15,"-17"0"-15,-1-18 0,-17 18 16,53 0 15,52 0-15,89-17-1,17-18 1,177-18 0,70-36-1,1 19 1,-160 17 0,71 18-1,-105 17 1,-89 18-1,-71 0 1,-17 0 0,0 0-1,-18 18 17,1 17-17,-19 36 1,19 52-1,-19 71 1,1 0 0,0-53-1,-1 89 1,18 34 0,1 71-1,17 36 1,-18-107-1,18 124 1,17-53 0,-17-105-1,-35-142 17,-18-18-17,-53-52 1,-70-18-1,-36-18 1,18 1 0,-124-18-1,-105 17 1,-124 36 0,0-1-1,247 18 1,71-17-1</inkml:trace>
  <inkml:trace contextRef="#ctx0" brushRef="#br0" timeOffset="27246.08">21960 10460 0,'0'-18'16,"0"36"-16,0-53 0,-17-36 15,-1 53 1,18 1-16,0-1 31,0 53-15,0-17-16,0 53 16,18 52-1,-18 18 1,0-53-1,17 1 1,-17-72 0,18-34-1,-18-72 1,-18 19 0,-52-18-1,-18 52 1,-18 54-1,53 35 1,0 17 0,71 19 15,52-19-15,54-35-1,-18-35 1,35-52-1,-36-37 1,-69 1 0,-36 18-1,-18-19 1,-17 72 0,0 34-1,-18 54 16,17 35-15,36-36-16,36 54 31,34-36-15,-17-88 0,35-18-1,-17-87 1,-18-37-1,-36 1 1,-17 53 0,0 35-1,0 89 17,0 16-17,0-16-15,18 17 16,35 17-1,-18-17 1,0-35 15,1-36-15,-1-52 0,0-36-1,-17-18 1,0 71-1,-18 36 1,-18 52 0,18 18-1,18 0 1</inkml:trace>
  <inkml:trace contextRef="#ctx0" brushRef="#br0" timeOffset="27464.1">22807 10583 0,'0'0'16,"0"-17"-16,0-19 0,-18 19 31,18-18-15,18 87 15,0-16-15,-1 70-1,1-1 1,-18-34 0</inkml:trace>
  <inkml:trace contextRef="#ctx0" brushRef="#br0" timeOffset="27613.72">22789 10425 0,'0'0'0,"-17"-36"0,17-17 15,-18 0 17,18 71-17,35 35 1</inkml:trace>
  <inkml:trace contextRef="#ctx0" brushRef="#br0" timeOffset="28148.02">23036 10566 0,'0'0'16,"18"-18"-16,0 0 0,17-34 15,18-19 1,-35 36 0,-54 35-1,1 17 1,-53 72-1,17 16 17,36 19-17,35-18 1,35-36 0,18-17-1,53-35 1,0-71-1,-36-18 1,-17-52 0,-17-18-1,-19 17 1,-17 71 0,-35 53-1,0 36 1,-18 17-1,17 52 17,36-16-17,18-19 1,53 18 0,-1-35-1</inkml:trace>
  <inkml:trace contextRef="#ctx0" brushRef="#br0" timeOffset="29114.97">22172 11606 0,'18'-35'0,"-36"70"0,36-88 16,-18 36-16,0-18 15,0 17-15,17-17 16,1 35 15,-18 17-31,0 36 16,0 53 0,-18 18-1,36-19 1,0-69 15,17-1-15,-17-70-1,-18-36 1,-36 1 0,-34-19-1,-36 36 1,18 89-1,35 52 1,53-35 0,17 35-1,54-17 1,17-36 0,-35-53-1,-18 1-15,18-19 16,18-34 15,-36-36-15,-35 35-1,-18 36 1,18 17 0,18 18-1,17 36 1,36 34-1,-36-17 1,0 35 0,-17-17-1,-36-36 1,1-35 0,-18-35-1,-1-71 1,36-17 15,18-1-15,17 89-1,18 0 1</inkml:trace>
  <inkml:trace contextRef="#ctx0" brushRef="#br0" timeOffset="29331.36">22648 11571 0,'0'-18'16,"0"1"-1,18 17 1,-18 17-16,18 19 16,17 52-1,-35 18 1,0-36-1,0-52 1,0 17-16</inkml:trace>
  <inkml:trace contextRef="#ctx0" brushRef="#br0" timeOffset="29498.44">22560 11448 0,'0'0'0,"-35"-36"15,17 1 1,18 53 0,18-1-1,-18 1-15</inkml:trace>
  <inkml:trace contextRef="#ctx0" brushRef="#br0" timeOffset="29832.05">22737 11606 0,'0'0'0,"0"-35"15,17-18 1,36 36 0,0 52-1,-18 18 1,18 35-1,-35-17 1,17-19 0,0-34-1,1-53 1,-1-53 0,-17 17-1,-1-17 16,-17 53-15</inkml:trace>
  <inkml:trace contextRef="#ctx0" brushRef="#br0" timeOffset="30599.85">23195 11589 0,'0'-18'15,"0"0"1,0-17-1,18 0 1,-1 35 0,1 35 31,0-35-47,35 18 15,0-18 1,-36-35 15,-17 17-15,-53 0-1,0 18 1,-17 36 0,35 16-1,35-16-15,-18 17 16,18 35-1,53 0 1,17-53 0,-17-35-1,0-53 1,-35-17 0,-36-54 15,1 1-16,17 52 1,0 1 0,35 52-1,18 53 1,0 36 0,-53 0-1,0-36-15,0 35 16,-71 36-1,18-18 1,18-17 0,35-53-1,18-1 1,34 1 0,1-18 15,-17-18-31,-1 18 15,18-17 1,-53-1 0,-18 18-16</inkml:trace>
  <inkml:trace contextRef="#ctx0" brushRef="#br0" timeOffset="31550.8">26529 10178 0,'-18'-18'15,"-17"-17"1,0-1-1,-1-16 1,36 34 0,36 36-1,-19 17 1,1 0-16,17 53 16,18 159-1,-18 124 1,-17 105-1,17-159 1,1 142 0,-1-89 15,-35-281-31,18 34 0,-18-35 31,0-176-15</inkml:trace>
  <inkml:trace contextRef="#ctx0" brushRef="#br0" timeOffset="32353.36">25964 10125 0,'0'0'0,"-17"-18"0,-18 0 31,35 1-31,0-1 16,70-17-1,54-18 1,-1 0 0,124-18-1,141 1 1,71-18 0,-36 17-1,-229 54 1,0 17-1,-123 0 1,-54 0 0,-17 17-1,36 18 1,52 36 15,-18 52-15,1 36-1,-36-35 1,0 158 0,18 88-1,18 54 1,-1-142 0,71 106-1,36-35 1,-36-89-1,-35-105 1,-106-88 0,-88-36-1,-89-53 1,-123-52 15,53 34-15,-176 1-1,53 35 1,105 0 0,142 18-1</inkml:trace>
  <inkml:trace contextRef="#ctx0" brushRef="#br0" timeOffset="32918.74">27270 10513 0,'0'-35'0,"0"70"0,0-106 16,0 54-16,-18-1 15,-35 18 1,-17 0-1,-54 53 1,18 17 0,71 19 15,53-36-15,70 17-1,53 1 1,-35-1-1,-71 1 1,-70-18 0,-36-18-1,-35 0 1,18-35 0,71-35-1,34 0 1</inkml:trace>
  <inkml:trace contextRef="#ctx0" brushRef="#br0" timeOffset="33185.75">27393 10689 0,'35'-17'16,"-70"34"-16,88-34 0,-35-19 16,-18 19-1,0-1 1,-36 0-1,1 54 1,-18 34 0,0 18-1,36 18 1,34-53 0,72-18-1,34-70 1,-52-18-1</inkml:trace>
  <inkml:trace contextRef="#ctx0" brushRef="#br0" timeOffset="34570.86">27658 10460 0,'0'0'16,"-18"-35"-16,0-54 16,1 1-1,-1 71 1,36 34-1,-1 36 1,19 53 0,-1 0-1,-17 35 1,-1 0 0,-17-35-1,36-53 1,-1-106 15,-17-53-15,-1 18 15,-17 53-15,18 17-16,-18 71 31,0-36-31,17 36 15,19 36 1,-19-54 0,1-35-1,17-18 1,1-35 0,-1-53-1,-35 36 1,17 52-16,-17-35 15,-17 36 17,-18 52-17,-1 18 1,1 35 0,17-17-1,36 34 1,35-52-1,0-35 1,-36-18-16,19-18 16,17-52-1,-18-71 1,-17-36 0,-18 54-1,0 17 1,0 71-1,0 70 1,0 18 15,17 35-15,36 36 0,18 17-1,-18-71 1,-18 18-1,-17-52 1,-18-54 0,-18-52-1,-17 17 1,-18-36 0,-18 72-1,1 34 1,34 54-1,19 0 1,34 17 0,36-35 15,18-18-15,-18-35-1,17-35 1,-17-54-1,-35-16 1,-18 16 0,-18 54-1,1 35 1,-1 35 0,18 54-1,0-36 1,53-1-1,35-34 1,-35-53 15,0-53-15,-36 17 0,-17-35-1,-35 36 1,-18 52-1,36 18-15</inkml:trace>
  <inkml:trace contextRef="#ctx0" brushRef="#br0" timeOffset="35390.04">28698 10478 0,'0'0'0,"0"-18"0,18-70 16,0-1-1,-18 72 1,0 34 15,17 36-15,-17 71 0,0 17-1,-17 18 1,17-71-1,17 18 1,36-71 0,18-53-1,-1-52 1,-52-18 0,-18 35-16,0-53 15,-35 0 1,-18 88 15,18 54-15,-18 52-1,53-35 1,35 53 0,18-18-1,0-53 1,35-35-1,-17-70 1,-54-36 0,-17 18-1,0 35-15,-35-18 16,17-17 0,-17 70-1,17 18 1,18 18-1,36 0 17,34 34-17,-17 19 1,-53 17 0,-18-17-1,-52 52 1,17-17-1,35-53 1,18-18 0,18-35-1,53 18 1,-1-36 0</inkml:trace>
  <inkml:trace contextRef="#ctx0" brushRef="#br0" timeOffset="35989.48">30092 9931 0,'0'-18'15,"0"36"-15,0-71 16,0 35-16,18 0 16,-1 18-1,18 53 1,-17 18-1,0-18-15,-1 88 16,1 106 0,17 35-1,18 53 1,0-123 0,35 105-1,-35-34 1,-17-36 15,-19-106-15,-17-88-16,18 0 15,-18-36-15</inkml:trace>
  <inkml:trace contextRef="#ctx0" brushRef="#br0" timeOffset="37023.97">30074 9719 0,'0'0'16,"-17"-18"-16,34 18 31,1 18-15,17-18 0,-17 0-16,52 0 15,107-18 1,123 1 15,70-1-15,-105 0-1,-124 18-15,106-17 16,35-18 0,-106-1-1,-123 36 1,-53 36 15,0 16-15,0 37-1,0-19 1,18-35-16,-18 54 16,35 69-1,0 19 1,1 87 15,-19-52-15,-34 158-1,-19 1 1,1-54 0,53-52-1,17-124 1,18 18-1,0-71 1,-35-35 0,-71-53 15,-53-18-15,-35 18-1,17 0 1,71-17-1,-105 17 1,-160-18 0,-52 18-1,-1-18 1,177 18 0,106 18-16,-35-18 15</inkml:trace>
  <inkml:trace contextRef="#ctx0" brushRef="#br0" timeOffset="38925.86">30427 10107 0,'0'0'0,"-18"0"15,18-18 1,-17 1 0,-1 17-1,18 17 1,-17 1-1,-1 53 1,0-1 0,18-35-16,0 36 31,18 0-15,0-18-1,-18-36 1,-18-17-16</inkml:trace>
  <inkml:trace contextRef="#ctx0" brushRef="#br0" timeOffset="39092.51">30162 10001 0,'0'0'0,"18"-53"15,-18 18 1,0 17-1,18 36 1</inkml:trace>
  <inkml:trace contextRef="#ctx0" brushRef="#br0" timeOffset="39577.06">30480 9984 0,'0'0'0,"35"-18"16,1 0 0,-1 36-1,-35 17 1,17 53-1,1 18 1,-18-18 0,18-52-1,-18-19-15,17 1 16,-17-53 31,18-53-32,-18 35 1,18 17-16,-1-17 16,1 18-1,-18 70 1,18 36 0,-18 0-1,0 17 1,17-35-1,1-53 1</inkml:trace>
  <inkml:trace contextRef="#ctx0" brushRef="#br0" timeOffset="39793.08">30939 9984 0,'0'0'0,"0"-36"16,0-34-1,0 34 1,0 54 0,0 53-1,17 17 1,1-35-16,0 53 16,17 35-1,-35-35 1</inkml:trace>
  <inkml:trace contextRef="#ctx0" brushRef="#br0" timeOffset="39976.87">30886 10283 0,'0'0'0,"-18"-17"15,-17-1 1,0-17-1,70 17 1,53 18 0,-17 0-1</inkml:trace>
  <inkml:trace contextRef="#ctx0" brushRef="#br0" timeOffset="41328.08">31256 10142 0,'0'0'0,"0"18"0,-18-18 15,18 18 1,-17-1 15,-1 19-15,18-1-1,18-18 1,17-17 0,36 0-1,17-35 1,-53-18 0,-35 0-1,-18 18 1,-34 17-1,-19 54 1,0 34 0,36 1-1,18-1 17,87 1-17,36-53 1,-53-18-1,-18 0-15,0-36 16,-17-52 0,-18-35-1,0-1 1,0 71 0,0-17-1,18 70 1,17 35-1,18 36 1,-35-1 0,-18 36-1,-18-18 17,0-17-17,18-36 1,0-17-1,53-18 1,18-36 0,-1-52-1,-52 18 1,-18-72 0,-53 19-1,0 35 1,18 70-1,17 0 1,36 18 0,35 36-1,35-1 17,-53 18-17,-17 35 1,-18 18-1,-35 0 1,17-53 0,18-36-16,-18 36 15,18-35 1,18 0 0,0-54-1,-1 1 1,18-71-1,-17 0 1,0 36 0,-1 52 15,-17 36-15,0 35-1,0 17 1,0 18-1,0-17 1,18-36 0,17-17-1,1-53 1,-19-18 0,1-18-1,-18 36 1,18 17-1</inkml:trace>
  <inkml:trace contextRef="#ctx0" brushRef="#br0" timeOffset="41796.11">32068 10266 0,'0'0'15,"17"0"1,1 0-16,-1-18 15,1 36 1,0 17 0,-18 18-1,0 0 1,0-18-16,0 18 16,0 35-1,0-35 1,0-88 15,0 17-15,-18-35-16,-17-88 31,17 0-15,1 18-1,17 87 1,35 19-1,0 34 1,0 19 0,-35 17-1,-17 0 1,-19 17 0,1-17-1,18-53 1</inkml:trace>
  <inkml:trace contextRef="#ctx0" brushRef="#br0" timeOffset="41996.02">32173 10266 0,'0'0'31,"53"-88"-31,-35 52 16,-18 19-16,0 34 31,0 54-16,0-1 1,0-52-16,18 53 16,17 35-1,-18-54 1</inkml:trace>
  <inkml:trace contextRef="#ctx0" brushRef="#br0" timeOffset="42145.96">32138 10389 0,'0'0'0,"-35"-35"0,0 0 31,35 17-15,35 18 0,53 35-1</inkml:trace>
  <inkml:trace contextRef="#ctx0" brushRef="#br0" timeOffset="42679.17">30233 11112 0,'0'0'0,"35"-70"16,1-18-1,-1 35 1,-17 18-1,-18 17-15,0 0 47,17 18-15,-17 18-17,0 0 1</inkml:trace>
  <inkml:trace contextRef="#ctx0" brushRef="#br0" timeOffset="45548.91">30603 10830 0,'0'0'0,"0"-17"16,0-1-16,0 0 15,0 1 1,0-1-16,18 18 31,-18 53-15,0 18 0,0-36-16,0 71 15,0 70 1,0-35-1,0-70 17,0-36-17,18-35 1,-18-35 0,17-53-1,19-36 1,-19 36-1,19 35 1,-1 53 0,-17 70-1,-1-17 1,1-17-16,-18 34 16,17 1-1,36-36 1,0-35 15,-17-35-15,-1-53-1,-18-36 1,-17 1 0,0 70-1,-17 53 1,-18 53-1,-18 52 1,17-16 0,36-19-1,0-52-15,0 35 16,53-18 0,-17-35-1,16-53 1,-16 0 15,17-35-15,-18 35-1,-17 35 1,-36 54 0,0 34-1,-17 19 1,17-37-1,54-16 1,-19-36 0,36-18-1,-18-52 1,1-54 0,-19 18-1,-17 53 1,18 0 15,17 71-15,-17 53-1,0-1 1,-1 36 0,-17-35-1,-17-36 1,17-18-1,17-52 1,18-18 0,18-35-1,-17-18 1,-1 71 0,-17 17-1,-1 71 1,-17 35 15,0 1-15,0-54-1,0 0 1,36-35 0,16-53-1,-16-17 1,-1-89-1,0-35 1,-17 70 0,-18 107-1,-18 70 1,18 53 0,0 52-1,0-17 16,0-52-15,18-19 0,-18-52-1,0-53 1,0-54 0,-35 36-1,-18-17 1,0 52-1,-18 71 1,54 18 0,34-18-1,1-36-15,17 36 16,36 0 0,-1-53 15,-17-35-16,-35-36 1,-18-70 0,17-53-1,-17 53 1,0 88 0,0 124 15,0 34-16,0 1 1,0-53-16,-17 35 16,17 18-1,0-35 1,35-36 0,-17-35-1,35-18 1,-18-34 15,0-19-15,1 18-1,-19-18 1,-17 19 0,-35 52-1,0 35 1,-1 0-1,1 53 1,17 1 0,36-37-1,17-16 1,1-36 0,34-36-1,-17-34 16,-18-18-15,-17 35 0,-18 17-1,-18 36 17,18 18-17,18-36 1,0 1-1,-1-1 1,1-35 0,-18 18-1,-18-36 1,18 36 0,0 18-1,18 17 1,-18 17-1,18 18 1,-1 71 0,1 0-1,-53 18 1,17-71 0,0-36-16,-17 36 15,0 0 1,17-18-1,36-17 1,-1-18 0,19-18-1,17 1 1,-36-1 0</inkml:trace>
  <inkml:trace contextRef="#ctx0" brushRef="#br0" timeOffset="48870.36">11871 5221 0,'0'0'0,"0"-53"16,-18-17 0,1-19-1,-1 19 1,0 52 0,71 89 30,-53-54-46,36 72 16,-36 16 0,-18-52-16,0 71 31,-35 123-15,-17 106-1,35 52 1,17-140-1,18-142-15,-18 107 16,18 17 0,0-89-1,0-122-15</inkml:trace>
  <inkml:trace contextRef="#ctx0" brushRef="#br0" timeOffset="49804.15">11677 4762 0,'0'0'16,"18"0"15,17 0-31,88-17 32,1 17-17,176-18 1,105 1-1,89-19 1,-159 19 0,-176-1-16,88 0 15,0 1 1,-159 17 0,-70 35 15,0-17-31,-1 35 15,18 88 1,-17 70 15,-36 72-15,1-72 0,17 142-1,35 35 1,18 35-1,0-140 1,17 140 0,-52-70-1,-71-106 1,-70-141 0,-18-89-1,-159-52 1,-71-53-1,-105 17 1,159 54 15,140-1-31,-123 18 16,-35 18 0,176-18-1,107 0 1</inkml:trace>
  <inkml:trace contextRef="#ctx0" brushRef="#br0" timeOffset="50504.87">12682 5680 0,'0'0'0,"0"-18"0,0 0 16,0 36 15,0 0-16,0 70 1,-35 35 15,-18 54-15,18-89 0,17 18-1,1-89 1,17-34-1,17-36 1,-17 18-16,18-71 16,35-53-1,-18 36 1,0 70 0,18 88-1,-17 18 1,-19-18-1,1 71 1,17 53 0,0-18-1,-17-88 1,-18-18-16</inkml:trace>
  <inkml:trace contextRef="#ctx0" brushRef="#br0" timeOffset="50657.01">12612 6174 0,'0'0'0,"-53"-53"16,53 17-1,35 19 1,36-1 0,52 0-1</inkml:trace>
  <inkml:trace contextRef="#ctx0" brushRef="#br0" timeOffset="51189.71">13247 5733 0,'17'-18'0,"-34"36"0,52-36 16,-35 36-1,0-1 1,0 71 0,18 89-1,-1-36 1,-17-70-16,18 52 16,17-17-1,-35-53 1,-17-106 31,-1 0-47,-17-53 15,-18-106 1,0 18 0,35 71-1,36 88 1,52 17-1,36 36 1,0 17 0,-71 0-1,-35 18 1,-35 18 0,-53-18-1,35-18 1,18-35-1</inkml:trace>
  <inkml:trace contextRef="#ctx0" brushRef="#br0" timeOffset="51690.14">13670 5680 0,'0'0'0,"53"0"15,-18-18 1,1 18 0,17 35-1,-1 54 1,-52 69 0,0-17-1,-35 71 1,18-88 15,-1-72-15,18-87-1,-18-18 1,1-105 0,-19-72-1,36 36 1,0 88-1,36 36 1,-1 70 0,35 35-1,-34 0 1,-1 1-16,0 34 16,-52 36-1,-72 17 16,-52-17-15</inkml:trace>
  <inkml:trace contextRef="#ctx0" brushRef="#br0" timeOffset="52824.83">12912 7691 0,'0'-18'0,"0"-17"31,0 17-15,-18 18-16,18 35 15,-18 18 16,18 35-15,-17 36 0,-1-54-1,18-17-15,0 53 16,0-35-16,-18 87 16,18 125-1,-17-72 1,-18 89-1,-1-18 1,19-35 0,17-35-1,0-124 1,0 0 0,0-52-1,-18 17 16,0-18-15,18 0 0,0 0-1,0-17 1,-17-18 15,17 18-31,-18-18 16,18-18 15</inkml:trace>
  <inkml:trace contextRef="#ctx0" brushRef="#br0" timeOffset="53458.78">12330 9701 0,'17'-17'16,"1"17"0,-1-18-1,36 53 1,0 18 0,-17 71-1,-1-54 1,-17-17-16,17 18 15,0-1 1,0-34 0,-17-54-1,0 0 1,-1 1-16,19-36 16,34-53 15,18-18-16,-17 36 1,-53 71-16</inkml:trace>
  <inkml:trace contextRef="#ctx0" brushRef="#br0" timeOffset="56918.78">13476 8061 0,'0'-18'16,"0"1"-1,0-1-15,0 0 31</inkml:trace>
  <inkml:trace contextRef="#ctx0" brushRef="#br0" timeOffset="58917.93">13423 8026 0,'-17'-18'0,"-1"0"31,18 1-15,-18-1-1,36 36 32,-18-1-31,18 1-16,-1 17 15,-17 36 17,0-36-17,0 0-15,0 36 16,0 52 0,0 19-1,18 16 1,-1-52-1,1 35 1,0 18 0,-18-18-1,0 0 1,0-35 0,0 35-1,0 0 1,0-35 15,0-53-15,0-35-1,0-36 32,0 0-31,0 1-16</inkml:trace>
  <inkml:trace contextRef="#ctx0" brushRef="#br0" timeOffset="59649.11">13494 8043 0,'0'0'0,"0"-35"16,0 0 0,0 17-1,0 1 1,-18 17 15,-35 52-15,0 37-1,-17 16 1,-1 72 0,18-18-1,36-36 1,17-70-1,17-53 1,1-18 0,0-52-1,17-54 1,0 18 0,18-35-1,-18 53 1,1 71 15,-19 17-15,-17 17-1,35 18 1,18 36 0,-17 17-1</inkml:trace>
  <inkml:trace contextRef="#ctx0" brushRef="#br0" timeOffset="61350.61">19050 4657 0,'0'0'16,"0"-18"-16,-18-17 15,-17-1 1,0 19 0,0 34-1,-1 89 1,19 124-1,-1 105 1,36-71 0,-1-123-16,19 159 15,-1 194 1,-18 18 15,-34-89-15,-1-211-1,18-1 1,0-122 0,18-107-16</inkml:trace>
  <inkml:trace contextRef="#ctx0" brushRef="#br0" timeOffset="62250.97">18944 4621 0,'71'-17'16,"-142"34"-16,230-52 0,70 0 15,-88 35-15,159-18 16,-123 1 0,158-1-16,88-17 31,-176-1-15,-124 19-1,-87 17 1,-19 0-1,19 35 1,-1 0 0,18 89-1,17 105 1,1 106 0,-18 53-1,0-88 1,0 176-1,0 18 1,-53-70 0,-18-195-1,0 53 1,-17-141 15,17-88-15,-52-53-1,-36 0 1,53-17-16,-123-1 16,-159 18-1,-106 0 1,141 0 0,-53 18-1,106 17 1,53-18-1,35-17 1,36 0 0,70 0-1,-53-17 1,53-1-16</inkml:trace>
  <inkml:trace contextRef="#ctx0" brushRef="#br0" timeOffset="62901.89">20038 5750 0,'0'0'15,"0"-17"-15,-18-36 16,-17 17-1,35 54 1,0 17 0,-18 36-1,1 70 1,-36 18 0,0-18-1,35-88 1,0-36-1,18-52 1,18-88 0,17-36-1,1 53 1,-19 71 0,19-18-1,-1 35 1,0 36-1,0 35 1,1 17 0,34 54-1,-17-1 1,-18-34 0,-17-54-1</inkml:trace>
  <inkml:trace contextRef="#ctx0" brushRef="#br0" timeOffset="63068.57">19808 6032 0,'0'0'31,"0"-52"-31,53 34 16,-17 0-16,52 18 15,-35-17-15,70 17 16</inkml:trace>
  <inkml:trace contextRef="#ctx0" brushRef="#br0" timeOffset="63570.24">20373 5733 0,'0'0'16,"18"-36"-16,-1 19 15,1 17 1,-1 53 0,1 52-1,0 37 1,-18-37 15,17-69-31,-17 70 16,18-54-1,0-52 1,-18-52 0,-18-72-1,-17 1 1,-36-36 0,36 35-1,35 36 1,70 53-1,-17 35 1,36 0 0,-54 53 15,-53-18-15,-35 71-1,-35-18 1,35-35-1,53-35-15</inkml:trace>
  <inkml:trace contextRef="#ctx0" brushRef="#br0" timeOffset="64036.89">20673 5662 0,'0'0'0,"17"0"0,1-18 15,35 54 1,0 17 15,-18 35-31,0 71 32,-17 17-17,-18-53 1,0-70-1,-18-70 1,18-54 0,-35-88-1,0-35 1,35 71 0,0 70-16,35-18 15,18 1 1,0 52-1,0 54 1,-35 16 0,-36 54 15,-35 0-15,-35 0-1,35-36-15</inkml:trace>
  <inkml:trace contextRef="#ctx0" brushRef="#br0" timeOffset="65054.01">19844 7814 0,'0'-18'0,"0"1"47,0 34-16,17 1-31,1 0 31,-18-1-31,35 36 16,-35-35-16,36 52 16,-1 36-1,0 35 1,-17-35-1,-1 106 1,19 17 0,-19 0-1,19-34 1,-19-72 0,36 0-1,-35-70 1,-1-35 15,1-18-15,-18-18-1,0 1 1,0-1 0,0 0-1,0 1 1</inkml:trace>
  <inkml:trace contextRef="#ctx0" brushRef="#br0" timeOffset="65538.22">19826 9384 0,'18'-18'16,"-1"1"-1,36 17 1,-35 35 0,0-17-16,-18 34 15,17 54 1,-17 0 0,53-53-1,0-35 1,35-54-1,0-34 17,1-1-17,-36 18 1,17 0 0,-52 36-1,-18-1-15</inkml:trace>
  <inkml:trace contextRef="#ctx0" brushRef="#br0" timeOffset="66372.77">20655 7585 0,'0'0'0,"0"17"16,0 1 15,0 0-15,0-1 0,18 19-1,-1 34 1,1 36-1,17 35 1,-17-17 0,-18-72-16,18 90 15,17 52 1,-17 0 0,17-36 15,-18-34-16,1-54 1,17 1 0,-17 0-1,-18-1 1,-18-35 0,-17 71-1,-18-18 1,18-17-1,35-53 1,0-36 0,0-17-1,0-18 1</inkml:trace>
  <inkml:trace contextRef="#ctx0" brushRef="#br0" timeOffset="67073.93">20796 7814 0,'0'0'0,"0"-18"16,18 18 0,-18-17-16,0 34 47,-18 19-32,1-19-15,-1 54 16,-17 35-1,17-18 1,0-18 0,18-52-1,-17-18 1,17-35 0,-18-36-1,1-52 1,17 52 15,0-17-15,0 70-1,17 36 1,1 35 0,17 35-1,36 0 1,-1-35-1,-35-17 1</inkml:trace>
  <inkml:trace contextRef="#ctx0" brushRef="#br0" timeOffset="73930.11">5398 12206 0,'-18'18'0,"36"-36"0,-89 106 16,18-17-1,35-36-15,-17 71 16,17-71-16,18 106 15,18-70 1,35-1 0,-18-34-1,54-36 1,-1-53 0,-18-35-1,-34-36 1,-54 36 15,-70 0-15,-71 35-1,35 88 1,54 0 0,52-17-16,1 35 15,17-35-15,17 35 16,36-18-1</inkml:trace>
  <inkml:trace contextRef="#ctx0" brushRef="#br0" timeOffset="74315.63">5750 12294 0,'0'0'15,"36"-88"-15,-36 53 0,0 17 0,-18-17 32,-35 53-17,-53 52 1,36 18 0,70 18-1,35-35 1,18-36-1,88 0 1,35 18 0,-35-18-1,-70 1 1,-89-1 0,-88 18-1,-70 0 16,17-36-31</inkml:trace>
  <inkml:trace contextRef="#ctx0" brushRef="#br0" timeOffset="96560.72">3492 10619 0,'0'0'0,"-17"0"0,-1 0 16,1 0 15,17 17-15,17-17 15,1-17-15,17 17-1,53-18 1,36 0 0,-18 1-1,-53 17-15,35-18 16,35 18 0,-70 0-1,-53 18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12T10:00:40.0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4233 9102 0,'0'0'0,"-17"-18"16,17 0 0,0 1-1,17-1 16,1 18-31,17 0 16,1 0 0,34 0-1,71-18 1,36 1 0,52-1-1,106-17 1,-53 0-1,265-1 1,88-17 0,0 18-1,-176-18 1,299-17 0,124-19-1,53 1 1,53 35-1,-353 36 1,264 17 15,-87 0-15,-71 17 0,-283-17-1,212 0 1,-35 0-1,-35 0 1,-53 0 0,-212 0-1,159 18 1,17 0 0,1-1-1,-177-17 1,177 36-1,-1-1 17,-17 0-17,18 0 1,-177-17 0,194 17-1,18-17 1,35 0-1,-212-1 1,195 19 0,17-19-1,53 36 1,17-18 0,-175 1-1,211 34 1,-36-17-1,-87 18 17,-160-36-17,-246 0 1,-53-35 0,-71 0-1,-52 0 63</inkml:trace>
  <inkml:trace contextRef="#ctx0" brushRef="#br0" timeOffset="3514.24">12435 9419 0,'0'-17'31,"-17"17"-31,-1 17 31,18 18-15,-18 71 0,18 71-1,0 52 1,0-53-1,18 71 1,0-17 0,17-36-1,-35-106 1,18-71-16,-18 19 16</inkml:trace>
  <inkml:trace contextRef="#ctx0" brushRef="#br0" timeOffset="4382.14">12012 9507 0,'0'0'0,"-18"0"0,1-17 16,34 17 0,36-18 15,18 0-16,-18 1-15,53-1 16,176-35 0,124-17-1,158 17 1,-105 18 0,193-1-1,-105 19 1,-176 17-1,-213 0 1,-105 0 0,-53 17 15,-17 1 0,17 17-15,-18-17-16,18 17 15,-18 71 1,1 53 0,-1 88-1,53-71 1,53 141 0,54-17-1,-19-17 1,-70-72-1,-53-123 1,-71-35 0,-87-53-1,-125-35 1,19 0 15,-301-1-15,-140 36-1,-18 36 1,123 17 0,335-18-1,54-17 1,193-18 0</inkml:trace>
  <inkml:trace contextRef="#ctx0" brushRef="#br0" timeOffset="5048.85">12894 9754 0,'0'0'0,"0"-17"0,18-19 32,-54 1-17,-17 17 1,1 36-1,-37 17 1,36 36 0,18-1-1,35-34 1,18-1-16,-1 0 16,54 1-1,17-1 1,-17 18-1,-54-36 1,-34 19 0,-71-1-1,-1 0 17,1-35-17,71 0 1,-1-17-16</inkml:trace>
  <inkml:trace contextRef="#ctx0" brushRef="#br0" timeOffset="5383.42">13018 9966 0,'0'0'0,"35"0"0,18-53 16,-18 0 0,0 18 15,-35 17-15,-53 18-1,-35 35 1,0 36-1,35 35 1,53-53 0,35 17-1,54-34 1,16-19 0</inkml:trace>
  <inkml:trace contextRef="#ctx0" brushRef="#br0" timeOffset="5883.13">13317 9560 0,'0'0'16,"-17"-17"-16,17-1 15,-18 18 1,36 18 15,-18-1-31,17 36 16,19 53-1,-1 35 1,-17-35 0,-18-71-16,17 36 15,-17-1 1,0-34-1,18-36 1,-18-18 0,0-53 15,0 19-15,0-1-1,0 35 1,53 18-1,0 35 1,17 18 0,-35 0-1,-35-18 1,0 18 0</inkml:trace>
  <inkml:trace contextRef="#ctx0" brushRef="#br0" timeOffset="7184.63">13899 9966 0,'-17'-35'31,"-1"35"-31,1-18 16,-19 18-1,19 18 1,-1-1-1,0 19 1,36-1 0,0-17 15,-1-18-31,19 17 16,52-34-1,0-19 1,-18-52-1,-52 35 1,-18 18-16,0 0 16,-70-1-1,-1 72 1,0 52 0,36-18-1,35 19 1,53-19-1,35-35 1,-17-35 15,-36 0-31,36-17 16,17-71 0,-35-71-1,-18-35 1,-35 106-1,0 17 1,0 142 15,0 17-15,0-53-16,0 71 16,18 0-1,17-18 1,0-70-1,-17-18 1,0-36 15,-54-34-15,-34 17 0,-18 70-1,35 1 1,-18 53-1,53-1 1,36-17 0,35-18-1,53-35 1,17-17 0,-35-54-1,-35-52 1,-35 34-1,-18-16 1,0 69 15,-18 89-15,1 0 0,17 53-1,53-18 1,35-17-1,18-54 1,-53-34 0,-1-36-1,-34-88 1,-36 17 0,-17 36-1,18 88 1,-1 18-16</inkml:trace>
  <inkml:trace contextRef="#ctx0" brushRef="#br0" timeOffset="8019.57">14870 9631 0,'0'0'16,"17"-35"-16,18-89 15,-17 71 1,0 36 0,-1 69-1,-17 72 1,-17-1 0,17 54-1,17-36 1,36-71-1,0-34 17,-17-54-17,-1-70 1,-18-36 0,-17 1-1,-35 70 1,18 53-1,-1 0-15,-17 53 16,-1 35 0,36 0-1,18-35 1,17 0 0,18-18-1,18-52 1,-1-36 15,-52-35-15,0-89-1,-36 36 1,-17 35 0,17 89-1,-17 17 1,35 17-1,17 1 1,36 0 0,0 17-1,35 53 1,-52 0 0,-54 18-1,0-35 1,-52 35 15,35-36-15,35-35-1,35-17 1,18-18 0,-18 0-16</inkml:trace>
  <inkml:trace contextRef="#ctx0" brushRef="#br0" timeOffset="8919.76">18468 9419 0,'0'0'16,"18"0"-16,-1-17 16,1-1-1,-1 36 1,1-1 0,-18 1-16,35 35 15,1 105 1,17 107-1,17 35 1,-35-88 0,36 87-1,0-69 1,-19-72 0,1-105-1,-35-35 1</inkml:trace>
  <inkml:trace contextRef="#ctx0" brushRef="#br0" timeOffset="9805.23">18380 9402 0,'0'0'15,"-18"-18"-15,18-17 16,71-1 15,-1 19-15,-35-1-16,107 0 15,122-17 1,107 18 0,105-19-1,-106 19 1,212-19-1,-70 19 1,-177 17 0,-176 0-1,-106 0 1,-36 0 0,1 0-1,0 0 16,-18 17-15,0 1 0,0 35-1,-18 35 1,0 53 0,18-17-1,0 140 1,71 18-1,70 54 1,0-1 0,-70-124-1,-36 36 1,-70-88 0,-36-106 15,-17-35-16,-106-36 1,-141-17 0,-142-18-1,-175 35 1,246 18 0,-88 35-1,265 1 1,141-36-1</inkml:trace>
  <inkml:trace contextRef="#ctx0" brushRef="#br0" timeOffset="11623.47">19226 9596 0,'0'0'0,"-17"-18"0,-1 0 16,0-17-1,18 53 32,18-18-47,-18 70 16,18 18-1,-18-17 1,0 35 0,17 0-1,-17-71 1</inkml:trace>
  <inkml:trace contextRef="#ctx0" brushRef="#br0" timeOffset="11823.69">18997 10125 0,'0'-18'32,"18"18"-32,35-35 15,0 17 1,-18 1-16,53-1 15,-53 18-15</inkml:trace>
  <inkml:trace contextRef="#ctx0" brushRef="#br0" timeOffset="12023.99">19156 9560 0,'0'0'0,"-35"-35"16,17 0 0,0-1-1,54 1 1,52 18 0,0 17-1</inkml:trace>
  <inkml:trace contextRef="#ctx0" brushRef="#br0" timeOffset="12524.07">19315 9772 0,'-18'18'15,"36"-36"-15,-36 18 16,18-35-1,18-1 1,35-17 0,-1 18-1,19 35 1,-18 18 0,-35-1-16,-1 36 15,1 53 1,-36-18-1,1-35 1,-1-53 15,18-53-15,0-52 15,18 16-15,-1 54-16,18-18 15,18 0 1,0 89 0,18 34-1,-54-17 1,1 53 0,-18-36-1</inkml:trace>
  <inkml:trace contextRef="#ctx0" brushRef="#br0" timeOffset="12758.21">19897 9472 0,'0'0'0,"0"-35"16,0-18-1,-18 18 1,36 52-1,17 89 1,-17 0 0,-1-36-16,-17 54 15,0 52 1,0-140-16</inkml:trace>
  <inkml:trace contextRef="#ctx0" brushRef="#br0" timeOffset="12941.44">19914 9825 0,'0'0'0,"-35"-18"16,0 1 0,-1-19-1,72 19 1,70-19-1,-71 36-15</inkml:trace>
  <inkml:trace contextRef="#ctx0" brushRef="#br0" timeOffset="14876.39">20038 9648 0,'0'0'0,"17"0"31,-34 0 1,17 18-17,0 0 1,17 17-1,19-17 1,-1 17 0,0-35 15,1 0-15,-19 0-16,36 0 15,0-35 1,-18-1-1,-35-17 1,0 18 0,-35-18-1,-18 36 1,18 17 0,0 17 15,-1 1-31,1 17 15,17 18 1,18 35 15,18-35-15,35 18 0,17-1-1,19-34 1,-19-19-1,-17-52 1,-18-18 0,-35-53-1,-35-35 1,0 35 0,17 71-1,-17 0 1,35 17-1,35 18 1,0 0 15,36 35-15,-18 18 0,-18 35-1,-35 1 1,0-1-1,0 0 1,18-35 0,17-35-1,0-18 1,18-36 0,-35-34-1,0-54 1,-36 36-1,0 53-15,1-36 32,-36 1-17,18 34 1,17 19 0,36 17 15,34 0-16,19 35 1,-36 0 0,-17-17-16,0 53 15,-1 34 1,-17-16 0,-17-19-1,17-52 1,35-1-1,0-17 1,0-53 15,1-35-15,-19 18 0,1-18-1,-18 52 1,0 54-1,0 17 1,0 36 0,35 17-1,18-18 1,-18-17 0,1-35-1,-1-36 1,-35-52-1,0-54 17,0 54-17,0-1 1</inkml:trace>
  <inkml:trace contextRef="#ctx0" brushRef="#br0" timeOffset="15561.14">21220 9790 0,'0'0'0,"17"-18"16,1-17-1,-1 17 1,1 36 0,0 52-1,-1 18 1,-17-17 15,18-18-15,-18-35-1,-18-36 1,-35-53 0,18-35-1,-18-52 1,36-1-1,17 88 1,53 54 0,-1 34-1,37 54 1,-36 0 0,-36-1-1,-34-17 1,-1-35 15,0-18-15,18-53-1,36-35 1,-19 17 0,54-17-1,-18 17 1,0 71-1,-18 36 1,-35 16 0,18 72-1,-18 17 1,35-18 0,-35-34-1,0-54-15,0 18 16,-35 0-1</inkml:trace>
  <inkml:trace contextRef="#ctx0" brushRef="#br0" timeOffset="15711.34">21467 9948 0,'-18'-53'16,"36"106"-16,-36-194 15,71 88 1,35 0-1,-35 36 1,-18 17-16,-17 0 16</inkml:trace>
  <inkml:trace contextRef="#ctx0" brushRef="#br0" timeOffset="16327.89">19297 10707 0,'0'0'16,"0"-18"-16,18 1 16,-18-36-1,17 35-15,-17-17 16,0-18-1,0 35 1,-35 18 0,0 0-1,-36 53 1,18 35 0,18 36-1,53-36 16,34 35-15,19-70-16</inkml:trace>
  <inkml:trace contextRef="#ctx0" brushRef="#br0" timeOffset="16678.14">19667 10795 0,'0'0'0,"0"-88"16,-35 35-1,17 18 1,-17 35 0,0 17-1,0 36 1,17 35 0,18-17-1,18 35 16,35-36-15,35-52 0,-35-53-1,17-54 1,-52-34 0,-53 35-1,-36 53 1,18 35-1</inkml:trace>
  <inkml:trace contextRef="#ctx0" brushRef="#br0" timeOffset="17179.4">19808 10830 0,'0'-17'0,"0"34"0,0-52 15,-17-36 1,-1 19 0,1 52-16,17-36 15,0 19-15,0-1 16,17 0 0,36 18-1,-18 18-15,18 17 16,18 36-1,-54 52 1,-17-17 0,0-53-1,-17-35-15,17-36 32,-18-53-17,18-17 1,0 53-1,35-36 1,36-17 0,0 71-1,-1 70 1,-35-1 0,1 54-1,-19-35 1,-17-54-16</inkml:trace>
  <inkml:trace contextRef="#ctx0" brushRef="#br0" timeOffset="17746.25">20373 10724 0,'-18'-52'0,"36"104"0,-71-263 16,35 87 0,18 71-1,36 71 16,17 70-15,-1 53 0,-16 18-1,-36-71 1,17-35-16,-17 18 16,0-1-1,-17-87 16,-1-1-31,-35-53 16,-17-34 0,34-1-1,54 18 1,17 52 0,53 19 15,36 34-16,-1 36 1,-52 35 0,-53-35-1,-18 36 1,-53-37 0,0-69-1,18-1 1,17-88-1,18-17 1,35-1 0,18 54-1,-35 70 1</inkml:trace>
  <inkml:trace contextRef="#ctx0" brushRef="#br0" timeOffset="18130.08">20884 10619 0,'53'-89'31,"-53"72"-15,-17-1-1,-19 18 1,1 53-1,0 18 1,17 17 0,18-53-16,18 36 15,-18-18 1,35-1-16,36 1 31,-18-53-15,0-88-1,-53 0 1,-36-71 0,-34 71-1,34 70 1,19 18-16</inkml:trace>
  <inkml:trace contextRef="#ctx0" brushRef="#br0" timeOffset="19520.25">20884 10548 0,'0'0'0,"18"-35"0,17-71 15,1 18 1,-1 17 0,0 71 15,-17 18-16,-1 70 1,-17 71 0,0-36-1,-17 36 1,34-36 0,1-70-1,17-35 1,-17-53-1,35-71 1,-18-88 0,-17-18-1,-36 89 1,1 70 0,-36-35-16,0 35 31,17 70-16,19 89 1,34 53 0,1-53-1,17 70 1,-17-17 0,-18-18-1,35-70 1,-17-54-16,35 18 15,-18-35-15,53 0 16,1-52 0,-37-37-1,-16-52 1,-36-17 15,-36 52-15,-16 70-1,16 36 1,1 53 0,17 18-1,36 35 1,0-36 0,17 36-1,0-35 1,0-18-1,18-53 1,-17-18 0,17-35 15,-18-35-15,-18 0-1,1-36 1,-18 71-1,0 18-15,0 0 16,0-1 0,-18 19-1,1 17 1,34 0 171,1 0-171,0 17-16,17-17 16,36 18-1,-1 17 1,-35 18 0,-17 18-1,-18-36 1,-18 36-1,1 34 1,-18-16 0,35-54-1,0-17 1,17-18 0,54-18-1</inkml:trace>
  <inkml:trace contextRef="#ctx0" brushRef="#br0" timeOffset="20088.05">24077 9507 0,'0'-17'16,"0"-1"-16,0-17 31,18 35-16,-1 35 1,19 36 0,-1 123-1,0 106 1,18 35 0,-18-106-1,1 106 1,-36-70-1,17-124 1,-17-124-16</inkml:trace>
  <inkml:trace contextRef="#ctx0" brushRef="#br0" timeOffset="20907.02">23742 9666 0,'0'0'0,"-18"-18"16,36-34-1,35 34 1,70 0-1,-17 1 1,-35 17-16,140-18 16,195-35-1,106-17 1,-1 17 0,-193 35 15,52 0-16,-123 1 1,-106-1 0,-35 0-1,-53 1 1,0 17 0,-36 0-1,19 17 1,-19 1-1,19 35 1,-1 0 0,-17 53-1,34 88 1,-34-36 0,17 107 15,18 35-16,35 35 1,-17-141 0,52 88-1,-17-88 1,-88-88 0,-71-71-1,-53-35 1,-158-35-1,-195-18 1,-194 18 0,160 17-1,-213 1 1,177 52 15,264-17-15</inkml:trace>
  <inkml:trace contextRef="#ctx0" brushRef="#br0" timeOffset="22074.89">24024 10072 0,'0'-18'15,"18"1"-15,-1-1 16,1 0 0,0 1-1,17 17 1,-17 35 15,-1-17-31,19 17 16,-1 35-1,0-17 1,-17-35 0,-1-18-1,1-35 1,17-36 0,18-52-1,18-19 1,-36 72-1,0 35 1,1 70 0,-1 71 15,0 17-15,-35-52-1,18 17 1,-18-53-1,17-17 1,36-53 0,-17-36-1,17-52 1,17-19 0,-52 90-1,-1 52 1,-17 52-1,0 54 1,36-17 0,-1-37-1,18-16 17,17-54-17,-34-35 1,-1-17-1,-17-54 1,-1 18 0,-17 177 15,0-1-15,18 54-1,17-18 1,-17-53-1,-1-36 1</inkml:trace>
  <inkml:trace contextRef="#ctx0" brushRef="#br0" timeOffset="22223.89">25171 9631 0,'-18'-53'0,"36"106"0,-54-141 16,1-1-1,17 89 1,18 36 0,18-1-1</inkml:trace>
  <inkml:trace contextRef="#ctx0" brushRef="#br0" timeOffset="22941.36">25418 9895 0,'0'-35'31,"0"17"-31,-18 1 16,18-1-1,18 18 16,-1 0-15,1 0 0,0 18-16,17-1 15,0 36 1,18 0 0,-35 0-1,-1-35 1,1-36 15,0-35-15,-1 0-1,54-52 17,-54 87-32,19-35 15,17 53 1,-18 71-1,-17 17 1,-1-18 0,1 19-1,17-54 1,18-53 0,-18-17-1,1-36 1,-1-35-1,18 54 1,-36 52 0,-17 52 15,0 37-15,0-1-1,-17 0 1,17-70-1,-18-18-15</inkml:trace>
  <inkml:trace contextRef="#ctx0" brushRef="#br0" timeOffset="23059">26070 9631 0,'-17'-35'0,"34"70"0,-34-159 15,17 107 1,17 17-1,1 0-15</inkml:trace>
  <inkml:trace contextRef="#ctx0" brushRef="#br0" timeOffset="24209.34">26352 9737 0,'18'-18'16,"0"18"0,-18 18-1,0 17-15,0 0 16,0 53 0,17 1-1,1-36 1,17-36-1,-17-17 1,-18-53 0,18-17 15,-1-1-15,1-17-1,0 70 1,-1 54-1,1 34 1,-18-17 0,17 18-1,19-54 1,17-34 0,-18-1-1,-17 0-15,17-17 16,18-36-1,0 36 1,-36 18 15,-34 52 1,17-18-17,17 1 1,19-18-1,-19-18-15,1 1 16,0 17-16,17-35 16,-35-1-1,-18 19 1,-17 34 0,0 19-1,-18 16 1,35 19-1,18-18 1,35 0 15,36-18-15,17-17 0,-17-36-1,-36 1 1,-17-19-1,-18 1 1,0 17 0,0-17-1,0 17 1,17-52 0,-17-54-1,0-34 1,-17 69-1,-1-16 1,0 69 15,-17 89-15,17 71 0,18-18-1,53 88 1,35-18-1,1-53 1,-72-87-16</inkml:trace>
  <inkml:trace contextRef="#ctx0" brushRef="#br0" timeOffset="28848.14">24589 10724 0,'0'0'0,"-18"-17"15,0-1 1,18 1-16,-17 17 16,17-18-1,0 36 16,0-1-15,0 1-16,17 35 16,1 17-1,0 36 1,-1 0 0,1-53-1,0 0 1,-18-36-1,0-34 1,0-36 0,0-18-1,0-87 1,0 16 0,0 72 15,0 52-16,0 36 1,17 52 0,1 36-1,35-18 1,-36-35 0,19-35-1,-1-18 1,0-71-1,-17 19 1,-1-1-16,-17-18 16,18-17-1,-18 70 1,18 36 15,-18 35-15,0 53-1,17-1 1,-17 1 0,0-53-16</inkml:trace>
  <inkml:trace contextRef="#ctx0" brushRef="#br0" timeOffset="29515.46">25135 10795 0,'0'0'0,"0"-53"16,0 0 0,-17 53-1,17 18 1,17 35 15,1 70-15,0 18-1,-1-17 1,-17-89 0,0 0-1,-17-88 1,-1-52 0,0-54-1,18 71 1,0-18-1,18 141 32,0 0-47,-18-17 0,17 17 0,19 36 16,-1 17 15,18-53-15,-36-35-1,1-35 1,0-53 0,-1-53-1,1 0 1,-18 88 0,18 35-1,-1 71 1,19 35-1,-1 36 17,-35-1-32,0-52 31,17-1-15</inkml:trace>
  <inkml:trace contextRef="#ctx0" brushRef="#br0" timeOffset="29848.32">25700 10760 0,'0'-88'16,"0"176"-16,18-247 15,-36 141 1,18 54 0,0 87-1,53 18 1,17-17-1,1-71 1,35-36 0,0-34-1,-18-72 1,-53-16 15,-17-72-15,-18 36-1,-53 123 1,-18 89 0,54-36-16</inkml:trace>
  <inkml:trace contextRef="#ctx0" brushRef="#br0" timeOffset="33936.15">26564 5838 0,'0'-17'0,"-17"-1"15,17 1 1,0-1 0,0 0-1,0 1 1,0 34 15,0 1-15,17 70-1,-17 88 1,0 71 0,18-53-1,-18 106 1,17-17 0,1-37-1,0-122 1,-18-71-16,17 17 15</inkml:trace>
  <inkml:trace contextRef="#ctx0" brushRef="#br0" timeOffset="34837.68">26599 5662 0,'18'0'31,"0"0"-15,17 0-1,18-18 1,194 1 0,159-18-1,87-1 1,-157 19-1,-178-1-15,89 18 16,-17-18 0,-142 1-1,-88 34 32,17-17-31,-17 18-16,18 53 31,0-19-15,-18-16-16,17 34 15,-17 89 1,18 70 0,0 89-1,17 70 1,-17-124-1,-1-122-15,18 105 16,18 52 0,0-122-1,-53-124 1,-35-53 0,-53-18-1,-89-52 16,-105 17-15,53 17 0,-247 1-1,-71 35 1,0 0 0,265 0-1,-18 18 1,159-18-1,106 0 1</inkml:trace>
  <inkml:trace contextRef="#ctx0" brushRef="#br0" timeOffset="35688.36">26952 6068 0,'0'0'0,"0"-18"0,0 0 16,36 18-1,-1 0 1,-35 18 0,17 35-1,-17 88 1,0 36 0,18-19-1,0-87 16,-18-36-31,17-17 0</inkml:trace>
  <inkml:trace contextRef="#ctx0" brushRef="#br0" timeOffset="35871.75">26935 6315 0,'0'0'0,"-71"-88"16,53 35-1,54 35 1,17 0 0,105 1-1,36-1 1</inkml:trace>
  <inkml:trace contextRef="#ctx0" brushRef="#br0" timeOffset="36071.78">27058 6403 0,'0'0'16,"-18"18"-16,71-36 31,88-17-15,1-1-1,-72 36-15,-17-17 16</inkml:trace>
  <inkml:trace contextRef="#ctx0" brushRef="#br0" timeOffset="36456.48">27905 6209 0,'0'0'15,"0"-18"-15,17-17 16,1-36 0,-18 36-1,-53 0 1,-17 52 0,-19 54-1,36-18 1,18 35-1,53-17 1,70 35 0,35-18-1,-52-35 1,-18 0 15,-88-18-15,-106 0-1,-36-35 1,71 18-16</inkml:trace>
  <inkml:trace contextRef="#ctx0" brushRef="#br0" timeOffset="37356.43">22719 5768 0,'0'0'0,"-18"0"0,-17-35 15,35 17 17,0 0-17,0 36 32,0 17-47,0-17 16,0 35-16,0 88 15,0 141 1,0 53 0,35 0-1,-17-105 1,-18 140-1,0-88 1,-18-123 0,18-124-1</inkml:trace>
  <inkml:trace contextRef="#ctx0" brushRef="#br0" timeOffset="38492">22631 5733 0,'0'0'0,"-18"-18"0,0 0 16,1 1 15,52 17 0,18 0-15,0 0-16,88-18 15,159 0 1,123-17 0,71 0-1,-159 17 1,106 1 0,-141 17-1,-124 0 1,-123 0 15,-35 0-31,0 0 47,17 0-31,-17 0-1,52 0 1,1 0-1,-1 0 1,-34 0 0,-19 0-1,-17 35 1,-35 18 0,-18 70-1,0-17 1,35-35-16,-35 87 15,-17 125 1,70 17 0,35 17 15,18-105-15,18 123-1,-36-35 1,-35-71-1,-35-53 1,-1-70 0,36 18-1,0-19 1,-35-52 0,0-35-1,-36-18 1,-17-53-1,-53-17 1,0 17 15,53 35-31,-159-35 16,-194-17 0,-36 34-1,19 19 1,176-1-1,-36 0 1,124 1 0,106 17-1,88-18-15</inkml:trace>
  <inkml:trace contextRef="#ctx0" brushRef="#br0" timeOffset="40010.21">23213 6032 0,'0'0'0,"0"-17"0,17 17 16,-17-18 0,18 53-1,-18 71 1,0 53-1,0-35 1,0-72-16,0 37 16,18-19-1,-1-34 1,-17-72 0,-17-17-1,-19-88 1,-16-53-1,16 35 17,19 71-17,17 18 1,70 17 0,36 53-1,0 53 1,-71 17-1,-35 71 1,-70-17 0,-36-36-1,53-53 1,35-35-16,1 0 16</inkml:trace>
  <inkml:trace contextRef="#ctx0" brushRef="#br0" timeOffset="40961.03">23495 6156 0,'0'0'0,"18"-35"32,-1 35-32,-17-18 15,0 0 1,0 1-1,-35 34 1,0 36 0,17 0-1,0 35 1,1 1 0,34-36-1,19-36 1,-1 1-1,18-36 17,17-35-17,-34-53 1,-1 36 0,-17-36-1,-18 88 1,-18 71-1,18 36 1,0-1 0,0-53-1,35 0 1,-17-35 0,17-17-1,18-36 1,0-53-1,0-18 17,0 54-17,-35 52 1,34 53 0,1 36-1,0 17 1,-17-35-1,-19-18-15,1 18 16,-1 0 0,-34-17-1,-54-54 1,1-17 0,-1-54-1,18-52 1,53 18 15,18 35-15,35 70-1,53 53 1,-1 71 0,-52 71-1,-70-54 1,-36 71-1,-35-53 1,52-88 0</inkml:trace>
  <inkml:trace contextRef="#ctx0" brushRef="#br0" timeOffset="41394.08">24483 6297 0,'0'0'0,"0"-18"0,17-52 32,-17 17-17,-17 18 1,-1 88 15,18-18-15,35 18-1,18-18 1,0-35 0,18-53-1,-54 18-15,1-18 16,0-35 0,-71 17 15,-35 89-16,17 35 1,-52 70 0,70 18-1,70-52 1,1-54-16,17 35 16,36-17-16</inkml:trace>
  <inkml:trace contextRef="#ctx0" brushRef="#br0" timeOffset="41879.15">23636 7320 0,'0'0'0,"18"0"0,17-53 32,0 0-17,-17 18 1,0 35 0,-18 71-1,0 17 1,0-35-16,0 53 15,0 52 1,17-70 0,-17-70-1,0-36 1,-17-70 0,-19-123-1,-17-36 16,18 53-15,35 105 0,18 54-1,35 35 1,-36 18-16</inkml:trace>
  <inkml:trace contextRef="#ctx0" brushRef="#br0" timeOffset="42078.42">23477 7267 0,'0'0'0,"-17"0"15,-1-35 1,53 17 0,36-17-1,-1 35 16,-34 0-31,52 0 16,35 0-16</inkml:trace>
  <inkml:trace contextRef="#ctx0" brushRef="#br0" timeOffset="42729.11">23989 7144 0,'0'0'16,"0"-18"-16,0 0 31,-18 1-16,1 34 1,-1 1-16,-17 17 16,-1 36-1,36 35 1,36-36 15,34-34-15,-34-36-1,16-71 1,-16-35 0,-36 18-1,0 53 1,-18 35 0,0 35-1,36 36 1,0-36-1,-1-18-15,1 19 16,35-36 0,-18-53-1,0 0 1,-17 0 0,0 18-1,-1 35 16,1 70-15,-18 1 0,18-36-16,-18 36 15,35-1 1,18-52 0,-18-89-1,-17 1 1,-18-71-1,0 35 1,-18 71 0</inkml:trace>
  <inkml:trace contextRef="#ctx0" brushRef="#br0" timeOffset="42962.88">24571 6985 0,'0'0'16,"18"-88"-1,-1 53 1,-17 52 0,0 18-1,0 71 1,18 53-1,-18 0 1,18-71 0</inkml:trace>
  <inkml:trace contextRef="#ctx0" brushRef="#br0" timeOffset="43148.21">24624 7197 0,'0'0'15,"-18"-36"-15,18-17 16,-17 1 0,34 34-1,19 18 1,34 0 0,-35 0-16</inkml:trace>
  <inkml:trace contextRef="#ctx0" brushRef="#br0" timeOffset="45467.41">23989 7761 0,'0'0'16,"18"-18"-1,-1 1 1,1 34 15,-18 1-31,17 0 16,1 52-1,0-17 1,-18-35 0,17 35-1,1 17 1,0-34-1,-1-19 1,19-34 0,-19-36-1,36-18 1,-18 18 0,1 36-1,-19 34 1,-17 1-16,36 17 15,-1 36 1,18-18 0,0-36-1,35-17 1,-18-17 15,-34-54-15,-36-17-1,0 35 1,-18 18 0,-17 17-1,0 53 1,-1 1 0,1 34-1,35 1 1,35-1-1,18-34 1,-18-36 0,36-36-1,-36-34 1,1-18 15,-36 52-15,0 1-1,0 70 1,0 1 0,0-1-1,17-18-15,18 19 16,-17-36 0,17-18-1,-17-35 1,0-17-1,-1 34 1,-17 19-16,18-1 16,-18 89 31,-18-36-32,18 0-15,0 0 16,18 18-1,17-35 1,0-36 0,-17 1-1,0-19-15,-1 1 16,1-35 0,0 52-1,-18 36 1,0 35-1,0-1 1,17-34 0,19-18-1,-19 0-15,19-18 32,-19 1-32,18-36 15,-17-53 1,-18-88-1,-18 35 1,18 71 0,-35 106-1,-18 88 1,18 70 0,17-70-1,36 35 1,0-53-1,-1-35 1,1-35 0,0-18 15,-1-18-31,1-17 16,-1-53-1,-17-18 1,-17 17-1,-1 54 1,18 18 0,0-1-1,18-17 1,35-1 0,0-34-1,0-18 1,-18 17-1,-35 36 1,-35 52 0,-1 72 15,1 34-15,35 18-1,0-53 1,0 18-1,0-35 1,0-36 0,35-35 15,1-53-15,-19-17-1,1 17 1,-18 35-16,0 0 15,-18 18 1,1 53 0,-1 0 15,18-17-15,35-1-1,0-35 1,1-18-1,-36-52 1,0 17 0,0-18-1,0 18 1,0 71 15,17-1-31,-17 36 16,0 36-1,-35-1 1,-18-35 0</inkml:trace>
  <inkml:trace contextRef="#ctx0" brushRef="#br0" timeOffset="46451.98">18715 5715 0,'0'0'0,"0"-18"15,17 1 1,1-1 0,17 18-1,1 53 1,34 53-1,-17 35 1,0 159 0,18 53-1,-1 35 1,1-18 0,-18-158-1,-36-106-15,36 52 16,0-17-1,0-88 1</inkml:trace>
  <inkml:trace contextRef="#ctx0" brushRef="#br0" timeOffset="47334.2">18909 5927 0,'0'0'0,"-18"0"0,1-18 15,34 0 1,36 1 15,71-1-15,52-17 0,-17 17-1,-53 1-15,141-1 16,229 0-1,71-17 1,-36 0 0,-246 35-1,-54-18 1,-158 18 0,-53 18 15,0-1-16,0 19 1,0 34 15,-35 71-15,35-17 0,-18 158-1,71 18 1,36 17-1,-1-105 1,-53-106-16,53 123 16,-35 53-1,-53-70 1,-53-71 0,0-88-1,-35-35 1,-53-18-1,-88 0 17,-107 0-17,54 17 1,-247 19 0,-35-19-1,52 19 1,265-36-1,141 17-15,-35-17 16,88-17 0</inkml:trace>
  <inkml:trace contextRef="#ctx0" brushRef="#br0" timeOffset="47802.18">19438 6403 0,'0'0'0,"53"-88"15,-18 17 1,-35 54-1,0 34 17,0 71-17,0 89 1,0-1 0,0-88-1,18 18 1,0-71-16</inkml:trace>
  <inkml:trace contextRef="#ctx0" brushRef="#br0" timeOffset="48119.17">19703 6579 0,'0'0'0,"17"-123"16,1 52-1,-18 54 1,-18 34-1,-35 36 17,0 35-17,18-35 1,0 0 0,17-17-1,36-36 1,17 0-1,0 17 1,36 18 0,17 36-1,-70-53-15</inkml:trace>
  <inkml:trace contextRef="#ctx0" brushRef="#br0" timeOffset="48919.45">19826 6615 0,'0'0'0,"0"-36"16,18 1 0,-1 35-1,1 0 1,0 18-1,17 17 1,0-17 0,18-18-1,0-18 1,18-35 0,-54-18-1,-52 19 1,-36 52 15,1 17-15,-18 54-1,70-54-15,0 36 16,54 36 0,-1-54-1,0-18-15,36 1 16,52-18-1,-17-35 1,-71-53 0,-35 17-1,-17-17 1,-1 35 0,18 71-1,0 34 1,18-34-1,-1 17 1,36 18 0,18-35-1,-18-36 1,-18-17 0,-17-53-1,-18 0 1,-36 35-1,1 53 1,17 53 0,1 70-1,17 1 1,0 17 0,0-53-1,17 0 1</inkml:trace>
  <inkml:trace contextRef="#ctx0" brushRef="#br0" timeOffset="49370.53">20638 6156 0,'0'0'0,"0"-53"16,0 18-1,0 70 32,17 36-47,-17 70 16,0 17 15,0 1-15,0-88-1,0-36-15,18 18 16,35-35 0,17-36-1,-17-17 1,-35-71-1,-53 18 1,-18 52 0,0 36-1,17 36 1</inkml:trace>
  <inkml:trace contextRef="#ctx0" brushRef="#br0" timeOffset="50588.45">21131 6597 0,'0'0'0,"18"-35"15,0-36 1,-18 18-1,-18 18 1,0 35 0,-17 0-1,-18 70 1,18 19 15,17 17-15,18-54-1,0-34-15,36 17 16,16-35 0,1-35-1,-35-18 1,0 36-16,-18-54 16,0-17-1,-18 52 1,18 72-1,-18 34 1,18-17 0,36 18-1,17-18 1,-18-53 0,-18 0-16,19-18 15,-36-35 16,-18-70-15,-35-18 0,36 35-1,-1 35 1,18 54 0,53 52-1,0 0 1,0 53-1,-53 0 1,-18 18 0,-17 0-1,17-53 1,36-35 0,35-18 15,35-36-16,-18-34 1,-34-1 0,-36-87-1,-36-36 1,-16 70 0,34 106-1,0 36 1,36 88-1,17 35 1,18 0 0,-18-35-1,-17 0 1,0-36 0,-18-52 15,0-36-16,0 1-15,-18-36 16,-53-35 0,-34 35-1,-19 88 1,54 36 0,34-36-1,72 71 1,16-71-1,37 18 1,-54-53 0</inkml:trace>
  <inkml:trace contextRef="#ctx0" brushRef="#br0" timeOffset="51673.31">21731 6544 0,'0'0'0,"-18"0"16,36-18 15,0 18-15,-1 0-1,1 0 1,-18-17-1,0 34 17,-18 19-17,-17 52 1,-18 0 15,36-35-31,-54 70 16,-17 19-16</inkml:trace>
  <inkml:trace contextRef="#ctx0" brushRef="#br0" timeOffset="52958.09">19526 7444 0,'0'0'0,"0"-18"16,-17-17 0,-1 17-1,18 0 16,0 36 48,0 0-64,0-1 1,18 19-1,-18-19-15,0 36 16,17 18 0,-17-18-1,0-36 1,18-52 15,-18-53-15,0 0-1,18 35 1,-18 35-16,17 18 16,18 18 15,1 52-15,17 18-1,-36-35 1,1-17-1,0-19 1,17-52 0,0-36-1,-17 1 1,17-36 0,-17 35-1,17 71 1,-35 18-1,18 0-15,-1 35 16,1 0 0,17 0 15,0-36-15,18-17-1,18-35 1,-18-36-1,-36-17 1,-17 18 0,0 52-16,0 0 15,0 89 17,0-18-17,0-18-15,0 36 16,0-36-16,18 35 15,0 19 1,35-72 0,17-52 15,-35-18-15,-17-70-1,-36-36 1,-52 53-1,17 88 1,-35 89 0</inkml:trace>
  <inkml:trace contextRef="#ctx0" brushRef="#br0" timeOffset="53341.25">20479 7408 0,'17'-35'0,"-17"0"16,-17 105-16,34-211 15,-17 88 1,18 18 0,0 35-1,17 53 1,0 17-1,1 54 1,-1-1 0,0-52-1,0-71 1,1 0-16,-1-18 16,0-87-1,-35-19 1,-17 18-1,-1 71 1,0 35 0</inkml:trace>
  <inkml:trace contextRef="#ctx0" brushRef="#br0" timeOffset="53941.54">21026 7267 0,'17'-35'0,"-34"70"0,52-88 15,-35-35 1,-35 53 0,-18 35-1,0 17 1,0 54 0,53 0-1,35-1 1,0-35-16,18 18 15,53 53 1,-53-35 0,-35-18 15,-18-36-15,-53 1-1,0-36 1,18-35-1,35 0 1,35-17 0,53 35-1,35 17 1,-17 0 0,-53-17-1,-35 0 1,-36-36-1,-35 36 1,-35 35 15,35 53-15,0 70 0,36-17-1,52-18 1,0-35-1,0-53-15</inkml:trace>
  <inkml:trace contextRef="#ctx0" brushRef="#br0" timeOffset="61083.48">15893 5891 0,'0'0'0,"0"-17"15,0-1 1,0-17 0,0 17-1,0 36 1,17-18 0,-17 70-1,18 54 1,0 70-1,-18-18 1,0-88-16,0 89 16,0 105 15,0 36-15,17-19-1,18-140 1,1 18-1,-1-89 1,-35-53 0</inkml:trace>
  <inkml:trace contextRef="#ctx0" brushRef="#br0" timeOffset="61516.97">15769 6068 0,'0'0'0,"35"-18"0,54-35 16,34 18 15,142 0-15,70 17-16</inkml:trace>
  <inkml:trace contextRef="#ctx0" brushRef="#br0" timeOffset="62301.18">16969 5891 0,'123'-17'0,"89"17"15,-18 0 1,-847 17-16,777-17 0,493-17 0,-494 17 16,-17 0-1,-53 0 1,-18 0 0,-17-18-16,35 18 15,35-18 1,18 1-1,-18-1 1,-52 1 0,-19 17 15,-34 0 0,-1 0-15,0 17-1,18 1-15,-17 17 16,-19 36 0,19 34-1,17 1 1,-18 71 0,0 17-1,18 17 1,0 36-1,-17-70 1,17 87 0,0 1 15,0-53-15,17-107-1,1 19 1,17-36-1,1-53 1,-36-17 0,-18-36 15,-17 1-15,17 17-1,-17-18-15,-53-17 16,-18 17-1,-124 1 1,-105-1 15,-70 0-15,158 18 0,-18 18-1,124-18 1,106 0-16</inkml:trace>
  <inkml:trace contextRef="#ctx0" brushRef="#br0" timeOffset="63570.36">16457 6826 0,'0'0'0,"0"-35"16,-18 0-1,1-18 1,17 18 0,0 52 15,0 1-31,0 88 16,0 35-1,0-35 1,0-1-1,17-34 1,-17-71 15,0-35-15,0 17-16,0-53 16,0-87-1,0-1 1,0 71-1,0 70 1,18 36 0,0 35-1,17 17 1,18 18 0,0-52-1,17-19 1,1-17 15,0-70-15,-54-1-1,-17 36-15,0-53 16,-17-18 0,-19 53-1,19 53 1,17 53-1,0 35 1</inkml:trace>
  <inkml:trace contextRef="#ctx0" brushRef="#br0" timeOffset="63836.06">17092 6720 0,'18'0'15,"-36"0"-15,36-35 16,-18 18 0,0-1-16,0 0 15,17 18 1,-17 36 0,0 16-1,0 54 1,0-18-1,0 18 1,0-53 0</inkml:trace>
  <inkml:trace contextRef="#ctx0" brushRef="#br0" timeOffset="64253.05">17780 6650 0,'0'0'0,"0"-35"15,0-1 1,-18 1-1,-17 0 1,0 17 0,-18 36-1,-35 35 1,-18 35 0,35 0-1,1 36 1,52-19 15,106-34-15,53-53-1,-35-36 1,-53 18-16</inkml:trace>
  <inkml:trace contextRef="#ctx0" brushRef="#br0" timeOffset="65237.65">12488 5944 0,'0'0'0,"-17"0"31,17 18 1,0 0-32,0 70 15,0 123 1,-18-52 0,18-53-16,0 88 15,-18 106 16,54 0-15,17-53 0,-18-141-1,-17-18 1</inkml:trace>
  <inkml:trace contextRef="#ctx0" brushRef="#br0" timeOffset="66189.34">13070 5909 0,'0'0'15,"283"-35"-15,105-1 16,-71 1 0,-105 18 15,-124-1-16,-70 36 32,-1-18-47,-17 17 16,18 1 0,0 17-1,-1 0 1,19 1-1,-19-1 1,1-17-16,17 52 16,-17 71-1,-1 53 1,-17 71 15,0-53-15,18 105-1,53 1 1,17-36 0,0-88-1,-35-88 1,0-18 0,-53-35-1,-53-53 1,-18-18-1,-87-17 1,-89-18 0,-53 0-1,-53 35 17,-17 18-17,123 18 1,-89 0-1,54 17 1</inkml:trace>
  <inkml:trace contextRef="#ctx0" brushRef="#br0" timeOffset="67575.11">12859 6403 0,'0'0'0,"-18"-18"0,18-35 15,0 18 1,0 17 0,0 54-1,18 34 1,-1 18 0,-17-52-1,18 52 1,35 18-1,-18-36 1,-17-52 0,-36-53 15,-35-36-15,-17 1-1,17 34 1,18 36-16,-1 0 15,-34 53 1,34 18 0,36-1-1,0-34 17,36 17-17,52-36 1,53-34-1,0-36 1,-70 17 0,-1-52-1,-70-18 1,0 36 0,-17 34-1,17 19 1,-18 17-1,18 35 1,0 18 0,18 0-1,-1 0 1,19-18 15,16-17-15,19-18-1,-18-53 1,-35 0 0,-1-35-1,-17 17 1,0 54 0,0-1-1,0 36 32,18-18-47</inkml:trace>
  <inkml:trace contextRef="#ctx0" brushRef="#br0" timeOffset="68224.45">13353 6456 0,'0'0'0,"0"-18"16,17 1-1,-17-1 1,0 0 0,0 1-1,-17 17 1,-1 17 0,0 1-1,1-18-15,-19 35 16,1 36-1,18-1 1,34 1 0,36-18 15,0-18-15,35-17-1,-17-1 1,-36-17-1,-17-35 1,-18 17 0</inkml:trace>
  <inkml:trace contextRef="#ctx0" brushRef="#br0" timeOffset="68991">13582 6438 0,'18'0'110,"-18"18"-95,17-1 1,1 1 0,-18 0-16,35 52 15,-17-34 1,-1-19-16,1 19 15,0-1 1,-1 0 0,1-35 31,0-35-32,-18-36 1,0-17-1,0 17 1,0 54-16,0-18 16</inkml:trace>
  <inkml:trace contextRef="#ctx0" brushRef="#br0" timeOffset="69360.17">13864 6473 0,'0'-35'31,"18"35"141,-1-17-141</inkml:trace>
  <inkml:trace contextRef="#ctx0" brushRef="#br0" timeOffset="70081.78">14058 6403 0,'-17'-18'32,"17"36"-17,17 0-15,1-1 16,-1 54 15,1 17-15,0 0-1,-1-53 1,-17 1 0</inkml:trace>
  <inkml:trace contextRef="#ctx0" brushRef="#br0" timeOffset="70749.22">14235 6368 0,'17'-18'16,"-17"0"-16,0 1 15,0 34 1,-17 19 0,-1 34-1,18 1 1,0-18 15,18-36-31,17 19 16,18-19-1,17-17 1,-34-53 0,-19 0-1,-17-35 1,-17 18 0,-1 34-1,0 54 1,1 70-1,17-17 1,17 35 0,54-1 15,-53-87-31</inkml:trace>
  <inkml:trace contextRef="#ctx0" brushRef="#br0" timeOffset="71666.78">13264 7302 0,'0'0'16,"0"-35"-16,18-18 15,0 0 1,-1 36-1,-17 34 1,18 19 0,-18 87-1,0 36 1,18-71 0,-1 0-1,1-35 1,-18-70 15,0-1-31,-18 0 0,-17-35 16,-53-35 15,-36 71-15,19 52-1,52 18 1,53 35-1,35-35 1,53-18 0,0-35-1,-17-18 1,-1-52 0,-34-18-1,-19 0 1,19 35-1,-19 35 1,18 53 15,1 36-15,17 17 0,-36 0-1,-17-53 1,0-17-1,-17-36 1,-1-17 0,0 18-16,18-72 15,0-69 1,36 16 0,-1 107-1,-17 35 1</inkml:trace>
  <inkml:trace contextRef="#ctx0" brushRef="#br0" timeOffset="71866.8">13635 7549 0,'0'0'0,"0"-52"16,0 16-1,17 54 1,1 52 0,0 36-1,-1-35 1</inkml:trace>
  <inkml:trace contextRef="#ctx0" brushRef="#br0" timeOffset="72034.14">13582 7144 0,'0'0'16,"0"-18"-16,0 0 16,18 18-1</inkml:trace>
  <inkml:trace contextRef="#ctx0" brushRef="#br0" timeOffset="72353.42">13741 7426 0,'0'0'0,"17"0"16,1-18-16,17 1 15,-17 34 1,17 54 0,0 52 15,1-34-15,-19-19-1,19-70 1,-19-35-1,1-53 1,-18-36 0,0 18-1</inkml:trace>
  <inkml:trace contextRef="#ctx0" brushRef="#br0" timeOffset="73285.34">14058 7444 0,'0'-18'0,"0"36"16,-17-54-16,17 19 15,17 17 32,1 17-47,-1-17 16,36 0-1,0-35 1,-17 0 0,-36-1-1,0 19-15,-36-1 16,-17 53-1,18 36 1,17 35 15,36-36-15,17 1 0,18-18-1,0-53 1,-35-53-1,0 0 1,-18-70 0,-36-36-1,19 53 1,17 71 0,35 70-1,0 53 1,18 53-1,-18-17 17,-17-54-17,0 1 1,-18-36 0,35-35-1,0-17 1,36-54-1,-18-52 1,-36-19 0,-34 1-1,-19 106 1,-17 53 0,1 52-1,34 36 1,53-35-1,36 34 17,-1 1-17,-70-35 1,-88-36 0,-18-17-1,36-18-15</inkml:trace>
  <inkml:trace contextRef="#ctx0" brushRef="#br0" timeOffset="74336.2">6174 6438 0,'0'-17'0,"0"-1"15,0-17 1,0 17 0,17 0-1,-17 36 1,18 17 15,-18 1-31,18 69 16,34 125-1,19 87 1,-36-88 0,18 107-1,-35-54 1,17-106-1,0-88 1,-17-88-16</inkml:trace>
  <inkml:trace contextRef="#ctx0" brushRef="#br0" timeOffset="75571.19">6244 6244 0,'0'-17'31,"0"34"16,18 1-31,-1-18-1,1 0 1,0 0 0,-1 0-16,19 0 15,-19 0-15,54-18 16,70 1 0,35-19-1,36 1 16,-53 17-15,105-17 0,-34 17-1,-54 1 1,-70 17 0,-53 0-1,-18 0 1,0 0-1,-35-18 17,0 36 46,0-1-63,18-17-15,-18 18 16,0 0 0,18 35-1,-18 52 1,0-16 0,0-36-16,0 70 15,17 53 1,36 54-1,-18-36 1,54 106 0,-1-36-1,-18-70 1,-52-70 0,-36-89 15,-17-17-16,-53-18 1,-36-18 0,19 18-1,-142 0 1,-53 18 0,-18-1-1,36-17 1,141 18-1,0-18 1</inkml:trace>
  <inkml:trace contextRef="#ctx0" brushRef="#br0" timeOffset="76355.32">6879 6756 0,'0'0'0,"0"-18"15,0 53 16,0-17-15,0 17-16,0 36 16,0 70-1,0 0 1,0-35 0,18-71 15,-1-35-16,1-70 1,0-54 0,-18-17-1,-18 88 1,0 0 0,54 88 15,-1 1-16,-17-1-15,17 18 16,35 70 0,-34-52-1</inkml:trace>
  <inkml:trace contextRef="#ctx0" brushRef="#br0" timeOffset="76522.86">6844 7144 0,'0'0'0,"-18"0"15,18-18 1,36 0 0,34 1-1</inkml:trace>
  <inkml:trace contextRef="#ctx0" brushRef="#br0" timeOffset="77039.5">7197 6844 0,'-18'0'31,"18"18"-16,18-18 1,-1 70 0,36 36-1,18 0 1,-18-36 0,-36-52-16,1 17 15,0-17 1,-54-71-1,-17-35 1,-17-36 0,35 54-1,-18-36 1,53 53 15,35 18-15,18 35-1,17 0 1,1 35 0,-36 18-1,-35 0 1,0-18-16,-17 18 16,-19 35-1,19-70-15</inkml:trace>
  <inkml:trace contextRef="#ctx0" brushRef="#br0" timeOffset="77556.23">7549 6862 0,'0'0'0,"18"0"31,0 17-15,-18 1-16,17-1 15,1 19-15,0 17 16,35 70 0,-36 1-1,18-36 1,-17-53-1,-18-53 1,-18-35 0,-34-88-1,16 36 1,-34-37 15,34 37-15,54 69-1,17 36 1,18 18 0,18 35-1,-18 35 1,-53 0 0,-18-35-1,-52 18 1,17-54-1</inkml:trace>
  <inkml:trace contextRef="#ctx0" brushRef="#br0" timeOffset="78174.03">8908 6385 0,'0'0'0,"0"-17"0,0-1 16,0-35 0,0 35-1,0 36 1,35 53 0,0 87-1,53 54 1,-17-53-1,52 88 1,-17 0 15,-35-36-15,-18-70 0,-53-70-1,17-36 1</inkml:trace>
  <inkml:trace contextRef="#ctx0" brushRef="#br0" timeOffset="79025.32">9190 6491 0,'0'0'15,"-53"-35"-15,18 17 16,-1-17 0,-34 0-1,52-1 1,53 19-1,36-19 1,105 1 0,54 0-1,34 0 1,19-1 0,-107 1-1,18 0 1,-88-1-1,-71 36 1,-17 0 0,-1 18 31,19 0-32,-19 17 1,-17-17-16,18 17 15,0 53 1,-18 36 0,-18 52-1,18-35 1,-18-70-16,18 70 16,0 123-1,53 1 1,35-53-1,-35-124 1,0 0 0,-35-53 15,-53-35-15,-18 0-1,17 0-15,-52 0 16,-88 0-1,-106 0 1,-1 18 0,125 0-1,-1-1 1,35 1 0,36-18-1</inkml:trace>
  <inkml:trace contextRef="#ctx0" brushRef="#br0" timeOffset="79642.33">9543 6809 0,'17'-18'31,"-17"36"1,0-1-17,0 19 1,18-1-16,-18 35 16,0 19-1,0-37 1,0-34-1,0-36 1,18-17 0,-1-88-1,1-1 1,-1 71 0,-17 0-1,18 71 1,0 53-1,35 17 1,0 0 0,17 18 15,1-18-15,-54-53-16</inkml:trace>
  <inkml:trace contextRef="#ctx0" brushRef="#br0" timeOffset="79808.92">9596 7038 0,'0'0'0,"-18"-18"0,-17 18 16,35-17 0,35-1-1,53 0 1,-17 1-1</inkml:trace>
  <inkml:trace contextRef="#ctx0" brushRef="#br0" timeOffset="80443.36">10142 6720 0,'0'0'0,"0"-17"16,-17-1-16,17 1 15,0-19 1,35 72 15,-35-19-31,35 36 16,-35-18-16,36 36 15,-1 35 1,0-36 15,0-34-15,-35-19 0,-17-70 15,-71-35-16,17 18 1,-52-54 0,52 36-1,18 53 1,53 17 0,18 18-16,-1-18 15,36 18 1,18 0-1,17 18 1,-53 17 15,1 18-15,-54 0 0,-17 0-1,-18-35 1,17-1-1</inkml:trace>
  <inkml:trace contextRef="#ctx0" brushRef="#br0" timeOffset="80993.82">10283 6720 0,'0'0'31,"36"-17"-31,-36-1 16,17 18 0,-17 18-1,18 17 1,17 36-1,18 17 1,-17-18 0,-19-34-1,-17-19 1,0-34 0,-35-54-1,0 1 1,-1 34-16,1-70 15,-36-35 17,54 35-17,17 71 1,53 35 0,17 18-1,19 35 1,-37 17-1,-69 19 1,-18-54 0,-36 18-1,0-36 1</inkml:trace>
  <inkml:trace contextRef="#ctx0" brushRef="#br0" timeOffset="86218.79">12136 5221 0,'0'0'0,"-18"-18"0,0 1 16,1-1 0,-1 1-1,0 17 1,1 0-1,17-18 17,0 0-17,0 1 17,0 34-1,17-17-31,1 18 15,17 17 1,18 18 0,-35-18-16,17 54 15,0 52 1,18 17 0,-17-52-1,-1-35 1,35-1 15,-34-17-15,-19-53-16</inkml:trace>
  <inkml:trace contextRef="#ctx0" brushRef="#br0" timeOffset="86753.34">12065 5803 0,'0'0'0,"0"-17"16,0-1 0,0 0-1,0 1-15,0-1 16,0 0 0,18 18-1,17 0 1,0 18-1,18 17 1,18 1 0,-18-1-1,17 0 1,1-35 0,-18 0-1,0-18 1,-1-52 15,-52 17-15,-17 18-1,-18 35 1,-1 17-16</inkml:trace>
  <inkml:trace contextRef="#ctx0" brushRef="#br0" timeOffset="98785.21">16581 5045 0,'0'0'0,"0"17"0,-18 1 16,0 0-1,18-1 1,0 19 0,-17 34-1,17-17 1,-18 71-1,18 17 17,0 0-17,0-71 1,18-17-16,-1 0 16,-17 0-1,0-35-15</inkml:trace>
  <inkml:trace contextRef="#ctx0" brushRef="#br0" timeOffset="99120.83">16245 5680 0,'0'0'16,"0"17"31,18 1-32,-18 0 1,0 17 0,18 0-1,17-17 1,-17-18-1,-1 0-15,36-35 16,18-18 0,-18 0-1,-36 35 1</inkml:trace>
  <inkml:trace contextRef="#ctx0" brushRef="#br0" timeOffset="100070.33">20338 4939 0,'0'0'15,"0"-18"-15,0-17 16,0 17 0,0 1-1,0 52 1,-18 71 15,18 0-15,-18-53-16,18 70 15,-17 71 1,52-35 0,18-36-1,-18-52 1,0-1-1</inkml:trace>
  <inkml:trace contextRef="#ctx0" brushRef="#br0" timeOffset="100503.87">19967 5592 0,'0'0'0,"0"-18"15,18 0 1,-1 18 0,1 0-1,17 18 16,-17 0-15,17 17 0,-17-18-16,17 1 15,36 35 1,-1-35 0,1-1 15,-1-52-16,1 0 1,-53 17 0,17-17-1,-53 35 1</inkml:trace>
  <inkml:trace contextRef="#ctx0" brushRef="#br0" timeOffset="101421.98">24024 4586 0,'0'0'0,"0"-18"15,18 18 1,-36 36 15,18-19-15,0 1-16,-35 105 15,35 54 1,0-36 0,0 35-1,35-17 1,0-88 0,-35-36-1,0-17 1</inkml:trace>
  <inkml:trace contextRef="#ctx0" brushRef="#br0" timeOffset="101722.62">23830 5345 0,'0'0'16,"-18"0"-16,18 17 46,0 1-30,0 0-16,18 17 16,0 18-1,17-18 1,0-17 0,36-18 15,-1-18-16,1-17 1,-53-1 0,-1 36-16,-17-17 0</inkml:trace>
  <inkml:trace contextRef="#ctx0" brushRef="#br0" timeOffset="102391.23">27358 4551 0,'18'0'0,"-36"0"0,36-18 16,-18 36 0,0-1-1,0 19 1,-36 70-1,19 17 1,17 53 0,-18 1-1,36-54 1,-18-52 0,0-53-1</inkml:trace>
  <inkml:trace contextRef="#ctx0" brushRef="#br0" timeOffset="102756.6">27182 5274 0,'0'0'0,"-36"-18"15,19 18 1,17 18 15,17 0-15,19 35-1,-19-18 1,1-17 0,17 17-1,18-18 1,18-17-1,-1-35 1,-17 0 0,-18 0-1,-17 17 1</inkml:trace>
  <inkml:trace contextRef="#ctx0" brushRef="#br0" timeOffset="109668.2">28205 7108 0,'17'18'94,"1"-18"-94,0 18 15,-1-1 1,1-17-16,35 36 15,0-1 1,0 18 0,-36-18-1,1-17 1,-53-18 15,-1-36-15</inkml:trace>
  <inkml:trace contextRef="#ctx0" brushRef="#br0" timeOffset="109868.18">28346 7144 0,'0'0'15,"17"0"17,-34 0 46,17 17-78,-18 1 0,-17 0 15,17-1-15</inkml:trace>
  <inkml:trace contextRef="#ctx0" brushRef="#br0" timeOffset="211473.87">6297 9525 0,'0'18'15,"0"-1"-15,0 36 16,0 18-1,0-36-15,0 53 16,0 89 0,18 87 15,17 54-15,0-89-1,18 71 1,18-106-1,-36-88 1,-35-89 0,0-52-1</inkml:trace>
  <inkml:trace contextRef="#ctx0" brushRef="#br0" timeOffset="212442.15">6297 9666 0,'-18'0'0,"36"0"0,-53 0 16,17-18-1,36 18 17,-1-17-32,54-1 15,-18 18-15,70-35 16,177 0-1,141-18 1,53 0 15,-159 18-15,141 17 0,-105 0-1,-89 1 1,-176-1-1,-18 0 1,-17 1 0,-18-1-1,-18 18 1,18 0 0,-18 0-1,-35 35 1,0 1-1,0-1 1,-18 35 0,18 36 15,18 71-15,-18-1-1,18-88-15,-1 142 16,54 140-1,-1-17 1,1-71 0,-36-123-1,-35-124 1,-70-17 0,-89-36-1,-88-35 1,-106 18-1,53 35 17,-211 17-32,-18 36 31,229 0-15,-88 0-1,141-18 1,71-17-1,105-18 1</inkml:trace>
  <inkml:trace contextRef="#ctx0" brushRef="#br0" timeOffset="213259.63">7056 9737 0,'0'0'16,"-18"0"-16,-17-18 16,-18 18-1,17 18-15,-34 17 16,-18 18 0,17 17-1,36 1 1,53-18-1,-1-18 17,71 18-17,18-18 1,0 18 0,-18-17-1,-53-19 1,-35 18-1,-35-17 1,-18 0 0,-35-18-1,0-18 1,70 18-16</inkml:trace>
  <inkml:trace contextRef="#ctx0" brushRef="#br0" timeOffset="213709.26">7285 10037 0,'0'0'16,"17"-18"-1,-17 0 1,18 18-1,-18 18 1,0 0 0,18 17-1,52-35 1,36 0 0,-53-18-1,0-35 1,-35-17-1,-54 17 1,-17 53 15,-17 35-15,35-17-16,-18 17 16,17 53-1,54 0 1,53-35-1,-18-35 1,-18-18-16</inkml:trace>
  <inkml:trace contextRef="#ctx0" brushRef="#br0" timeOffset="214577.25">7673 10001 0,'0'-35'0,"0"70"0,0-123 16,0 70-1,35 1 17,-17 17-17,52 17 1,1 19 0,-36 17-1,1 35 1,-36 0-1,0-35 1,-18-53 15,0-35-15,1-54 0,17-16-1,17 52 1,-17 35-16,36-17 15,16 35 17,19 53-17,-18 17 1,-18-17 0,18 18-1,-35-54-15,17 19 16,36-54-1,34-70 1,-34-18 0,35-70-1,-36 34 1,-70 107 0,-17 70 15,-1 36-16,0-36-15,1 71 16,34 18 0,19-19-1,17-34 1,-18-53 0,-17-36-1,-1-70 1,-34 0-1,-36-18 1,-36 53 0,-16 88-1,16 53 1,72-17 0,-1 35-1,71-36 1,53-17-1,-18-53 1</inkml:trace>
  <inkml:trace contextRef="#ctx0" brushRef="#br0" timeOffset="-214268.28">6950 10918 0,'0'0'0,"0"-17"0,0-18 16,0-18-1,0 17 1,0 19 0,17-1-1,19 0 1,17 36 0,17 35-1,-35 18 1,1 70 15,-1-36-15,-35-34-1,0-53 1,0-36 0,0-35-1,18-70 1,34-54-1,-16 89 1,-1 35 0,0 53-1</inkml:trace>
  <inkml:trace contextRef="#ctx0" brushRef="#br0" timeOffset="-213735.02">7620 10777 0,'0'0'0,"-18"-17"15,18-1 1,0 36-1,0 17 1,-17 0 0,17 1-1,17-1 1,36-18 0,18-34-1,-1-36 1,-17-18 15,-53 36-15,-35-18-1,-18 53 1,-17 18 0,17 35-1,-18 35 1,18 18-1,71 0 1,17-18 0,18-53-1,53-17 1,0-36 0</inkml:trace>
  <inkml:trace contextRef="#ctx0" brushRef="#br0" timeOffset="-213434.83">8114 10795 0,'0'0'0,"0"-35"0,0-18 31,-18 35-15,18-17-1,-17 17 1,17 1-1,-18 34 1,0 19 0,-17 34-1,0 36 1,52 0 0,1-36-1,53 1 1,17-36-1</inkml:trace>
  <inkml:trace contextRef="#ctx0" brushRef="#br0" timeOffset="-212750.06">8431 10760 0,'0'0'0,"0"-18"16,-17 0-16,-19-17 15,-16 35 1,16 0 0,19 53-1,-1 18 1,18-18 0,35 17-1,1-35 16,34-52-15,-35-19 0,18-69-1,-53 16 1,-17 19 0,-19 52-1,-17 36 1,1 52-1,16 19 1,54-1 0,17 0-1,18-35 1,53-18 0,0-52-1,-18-54 16,-35 0-15,-18-70 0,-35 53-1,0 53 1,-35 53 0,17 34-1,1 54 1,34-18-1,36 1 1,-18-54 0,-17-17-1,0-18-15</inkml:trace>
  <inkml:trace contextRef="#ctx0" brushRef="#br0" timeOffset="-212600.98">8784 10636 0,'0'0'16,"-35"-53"0,17 36-1,36 52 17</inkml:trace>
  <inkml:trace contextRef="#ctx0" brushRef="#br0" timeOffset="-212250.1">8961 10742 0,'0'0'16,"17"-35"-16,1 17 31,-1 18-16,1 35 1,0 71 0,-1-35-1,1 35 1,0-53 0,17-36-1,18-70 1,-35-17-1,17-36 1,-18 18 0,-52 52-1</inkml:trace>
  <inkml:trace contextRef="#ctx0" brushRef="#br0" timeOffset="-211814.65">9437 10760 0,'0'0'0,"-18"-53"16,1 18 0,-1 35-1,-17 0 1,17 17-1,0 18 1,36 1 0,17-19-1,1-17 1,-1-35 0,-18-18 15,-34 18-16,-1 35-15,-17-18 16,17 18-16,-17 36 16,-36 69-1,54 1 1,17-18 0,35 1-1,36-19 1,17-70-1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12T10:05:32.7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4798 14552 0,'0'18'0,"-18"-18"15,0 0 1,1 0-1,-1 0 1,1 0 0,-1 0-1,36 0 95,-1 0-110,1 0 15,52 0 1,-17 0 15,0 0-15,0 0-1,0 0 1,18 0 0,-36 0-1,-17 0-15,34 0 16,1 0 0,0 17-1,0-17 1,-35 18-1,52-18 1,1-18 0,17 18 15,0-17-15,-17 17-1,17 0 1,-17 0-1,-1-18 1,-35 18 0,36 0-1,17-18 1,0 18 0,-17-17-1,-18 17 1,0 0-1,0 17 1,-18-17 0,-17 0-1,35 0 1,-18 0 15,0 18-15,18-18-1,0 0 1,0 18 0,17-18-1,19 0 1,-19 0 0,-35 0-16,54 0 15,52-18 1,-18 18-1,1-18 1,-71 18 0,17 0-1,-35 0 17,-52 0 30,-1 0-46,18-17-1</inkml:trace>
  <inkml:trace contextRef="#ctx0" brushRef="#br0" timeOffset="3157.82">17533 14623 0,'18'0'109,"-1"0"-93,1 17-16,35-17 15,-35 0-15,34 18 16,19-18-1,0 0 17,-19 18-17,19-18 1,17 0 0,18 0-1,0 0 1,-36 0-1,19 0 1,16 0 0,1 0-1,18 17 1,-54-17 0,36 0-1,0 0 1,0 0-1,-36 0 17,36 0-17,0 0 1,0 0 0,-36 0-1,-17 0 1,-35 0-1,17-17 1,18 17 0,35-18-1,1 0 1,69 1 0,-52 17-1,-18 0 1,-35-18-1,18 18 17,17 0-17,36 0 1,-19 18 0,-52-18-16,53 17 15,35-17 1,-35 0-1,0 0 1,-36-17 0,54 17-1,17 0 1,-18 17 0,-34 1-1,-54-18 1,0 0 15,-17 0-15,17 0-1,0 0 1,36 0 0,52 0-1,19 18 1,-19-18-1,-52 17 1,17-17 0,18 0-1,-18 0 1,0 0 0,-53 0-1,1 0 1,-19 0 15,-17-17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12T10:06:13.0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18979 7144 0,'0'0'0,"-35"0"16,18 0 0,-1 0-1,36 0 32,52 0-31,-17 0-1,-18 0-15,53 0 16,71 0 0,35 0-1,18 0 1,-36-18 0,71 18-1,-17 0 1,-19-18 15,-87 18-15,87 0-1,1 18 1,17-18 0,-70 0-1,35 18 1,-53-18-1,-70 0 1</inkml:trace>
  <inkml:trace contextRef="#ctx0" brushRef="#br0" timeOffset="1569.68">25118 7250 0,'17'0'15,"1"0"1,17 0-1,36 0 1,35 0 0,0 0-1,-54 0-15,72 0 16,123 0 0,0-18-1,0 18 1,-88 0-1,87 0 1,-34 18 0,-18-18-1,-35 0 1,-71 0 15,18 0-15,-53 17-1,-18-17 1,-53 0 15</inkml:trace>
  <inkml:trace contextRef="#ctx0" brushRef="#br0" timeOffset="29291.59">27587 2081 0,'-17'-17'0,"-36"-19"15,-36-16 1,19 16-1,-1 54 17,18 17-17,18-17-15,-53 88 16,35-18 0,0 53-1,88-18 1,18-52-1,71 0 1,-1-71 0,1-71-1,-71 0 1,0-87 0,-71 17-1,-70 35 1,-71 70 15,53 36-15,-17 18-1,70 17 1,53 1 0,53-1-1,17 0 1,36 0-1,-53-17 1</inkml:trace>
  <inkml:trace contextRef="#ctx0" brushRef="#br0" timeOffset="29557.79">27076 2381 0,'0'0'0,"-18"-17"16,36 17-1,35-18 1,0 0 0,35 18-1,0 53 1,-53 53-1,0 0 1,-17-71-16</inkml:trace>
  <inkml:trace contextRef="#ctx0" brushRef="#br0" timeOffset="30025.52">27993 2117 0,'0'0'0,"0"-18"16,-18 0-1,1 18-15,-19-17 16,-34 34 0,-18 19-1,35-1 1,35 18 15,18-36-31,35 36 16,36 0 15,-1 0-15,1 0-1,-36 0 1,-35-18 0,-53 18-1,0-35 1,18 0-16,-35-18 15</inkml:trace>
  <inkml:trace contextRef="#ctx0" brushRef="#br0" timeOffset="30409.8">28081 2258 0,'0'0'0,"18"-18"15,-18 0 1,0-17 0,0 18-1,-36 17 1,1 17 0,18 36-1,-19 35 1,36 1-1,36 16 1,-19-69 0,54-1-1,-18-88 1,-36-35 0,-17-18-1,-17 53 16,-19 18-31</inkml:trace>
  <inkml:trace contextRef="#ctx0" brushRef="#br0" timeOffset="30760.04">28081 2311 0,'0'0'0,"18"0"15,-1-36 1,19 1-1,17 17 1,17 1 0,18 34-1,1 36 1,-54 18 0,-35-18-1,0 17 1,-35-17 15,-1-53-15,19-17-1,-1-71 1,18-18 0,35 0-1,-35 88-15</inkml:trace>
  <inkml:trace contextRef="#ctx0" brushRef="#br0" timeOffset="31009.65">28663 2046 0,'0'0'0,"0"-18"0,0 1 31,18 34-15,-1 19-1,1 52 1,35 35 0,-35-52-1,-18-36-15,17 1 0</inkml:trace>
  <inkml:trace contextRef="#ctx0" brushRef="#br0" timeOffset="31209.44">28540 2134 0,'0'-17'0,"0"34"0,-18-34 16,18-1-1,0 0 1,18 18-16,-1-17 16,54-1-1,-36 0-15</inkml:trace>
  <inkml:trace contextRef="#ctx0" brushRef="#br0" timeOffset="31643.56">29122 1905 0,'-18'0'15,"36"0"-15,-36-18 0,18 1 16,0-1-16,-17 18 15,-1 53 1,-17-18 0,-18 89-1,35 34 1,36-52 0,52 35 15,1-70-31</inkml:trace>
  <inkml:trace contextRef="#ctx0" brushRef="#br0" timeOffset="32478.03">29510 2240 0</inkml:trace>
  <inkml:trace contextRef="#ctx0" brushRef="#br0" timeOffset="33159.75">30127 2222 0,'0'0'0,"-17"0"15,-1 0 17,18 18-17,-18-18 1</inkml:trace>
  <inkml:trace contextRef="#ctx0" brushRef="#br0" timeOffset="33449.83">30586 2205 0</inkml:trace>
  <inkml:trace contextRef="#ctx0" brushRef="#br0" timeOffset="34097.71">30939 1782 0,'0'0'0,"0"17"0,35 18 16,18 36 0,0 35-1,-18 17 17</inkml:trace>
  <inkml:trace contextRef="#ctx0" brushRef="#br0" timeOffset="70128.31">24800 3298 0,'0'0'0,"0"-17"16,-35-18 0,35 17-1,-18 18 1,18 18 0,-17 17-1,17 53 1,0-17-1,0-36-15,0 71 16,17 70 0,1 18-1,17-35 17,-17-71-17,35 18-15</inkml:trace>
  <inkml:trace contextRef="#ctx0" brushRef="#br0" timeOffset="70812.7">25629 3104 0,'0'18'16,"0"-36"-16,-17 71 0,17-17 16,0 17-16,0 35 15,35 53 17,18 53-17,17 18 1,-17-71-1,18 17 1,-1-34 0,-52-71-1,-53-18 1,-71-17 0,-70-18-1,-36-18 1,0 0-1,106 18 1,-17-17 0</inkml:trace>
  <inkml:trace contextRef="#ctx0" brushRef="#br0" timeOffset="71412.75">25047 3298 0,'0'0'0,"53"0"0,106-17 31,-36-1-15,-87 1-1</inkml:trace>
  <inkml:trace contextRef="#ctx0" brushRef="#br0" timeOffset="78454.66">20514 2875 0,'0'0'0,"-18"-17"0,1-1 16,-1-35 0,18 0-1,18 18 1,-1 17-1,1 0 1,-18 89 0,-18 0-1,18-1-15,-17 54 16,17 140 0,35 1-1,36-18 1,-36-89-1,18 19 1,-18-71 0,-17-53-1</inkml:trace>
  <inkml:trace contextRef="#ctx0" brushRef="#br0" timeOffset="79156.85">20373 2787 0,'-35'-35'16,"70"70"-16,-106-88 0,36 35 15,0 1-15,52-1 32,54 0-17,105-52 1,36-18 0,-88 52-16,175-52 15,195-53 1,-35 35-1,-265 71 1,-35 0 0,-106 35-1,-53 17 1,0 19 0,17 17-1,18 70 1,1 53-1,17 89 17,17 35-17,36 17 1,0-87 0,17 70-1,-17-71 1,-88-141-1,-36-35 1,-70-35 0,-124-18-1,-70 0 1,70 0 0,-123 17-1,71-17 1,70 0-1</inkml:trace>
  <inkml:trace contextRef="#ctx0" brushRef="#br0" timeOffset="79889.78">20849 2540 0,'-17'-18'0,"34"36"0,-52-53 16,0 17-1,-1 0 1,-17 36-1,1 35 17,16 35-17,36-35 1,36 18 0,34-1-1,18 1 1,0-1-1,-52-52 1,-19 17 0,-52 1-1,-18-19 1,18-17 0,-36 0-1,54-17-15</inkml:trace>
  <inkml:trace contextRef="#ctx0" brushRef="#br0" timeOffset="80358.14">20955 2663 0,'0'0'16,"18"-17"-1,-18 34 1,35 36 0,-17 0-1,-1-17-15,1 34 16,35 36 0,-36-53-1,1-18 1,-18-52-1,-35-36 1,-1-71 15,-16-17-15,16 0 0,36 88-1,36 0 1,16 35-1,19 18 1,-36 53 0,1 36-1,-54 16 1,-35 1 0</inkml:trace>
  <inkml:trace contextRef="#ctx0" brushRef="#br0" timeOffset="81276.57">21431 2611 0,'0'0'0,"-17"0"31,-1 0-16,0 17-15,1 1 16,-19 17 0,19 18-1,17 0 1,35-35 0,-17-1-16,35-17 15,35-17 1,-18-36-1,-52-18 17,-53 18-17,-18 36 1,-53 34 0,0 36-1,36 35 1,70-17-1,35-1 1,88 1 0,36-53-1,-71-36 1,0-53 0,-35-52-1,-35-18 1,-18 53 15,0 52-15,-18 36-1,1 18 1,-19 53 0,1-19-1,18 54 1,34-35-1,18-18 1,54-36 0,-19-17-1,1-70 1,-18-36 0,-36-17-1,-17 70 1,0 17-1,0 72 17,0 17-17,0 35 1,0-35 0,36 17-1,-19-17 1,1-35-1</inkml:trace>
  <inkml:trace contextRef="#ctx0" brushRef="#br0" timeOffset="81425.16">21855 2399 0,'0'0'0,"-18"-35"16,53 35 15,-17 0-31</inkml:trace>
  <inkml:trace contextRef="#ctx0" brushRef="#br0" timeOffset="81808.17">22137 2399 0,'17'0'16,"-34"0"-16,34-18 0,-17 36 15,18 0 1,0 34-16,17 19 16,18 52-1,17 1 16,-34-36-15,-19-53 0,-52-87 15,-35-107-15,-36-53-1,53 71 1,18 35-1,70 71 1,18 52 0</inkml:trace>
  <inkml:trace contextRef="#ctx0" brushRef="#br0" timeOffset="82158.97">22172 2787 0,'0'0'0,"-18"0"32,18-18-32,18-17 15,35-71 1,35 18 0,-35 53-1,35 17 1,-35 53-1,-35 36 1,-18-1 0,17 36-1,-17-35 1,18-18 0,-18-36-1,0-34 1,-35-71-1</inkml:trace>
  <inkml:trace contextRef="#ctx0" brushRef="#br0" timeOffset="82292.03">22437 2452 0,'-18'-71'16,"36"142"-16,-54-159 16,36 70-1,0 36 1,36 35-1,-19-36-15</inkml:trace>
  <inkml:trace contextRef="#ctx0" brushRef="#br0" timeOffset="83393.48">22701 2452 0,'18'-71'16,"0"18"15,-18 18-15,0 17-1,-18 18 1,-17 53 0,-18 18-1,17 17 1,19-35-16,17 18 15,35 34 1,71-52 0,53-70-1,-54-19 1,54-69 0,-88-37-1,-54 19 16,-69 70-15,16 35 0,-34 71-1,-1 36 1,36-1 0,35-35-1,17 17 1,36-52-1,18-53 1,35-54 0,-71 36-1,0-17 1,-52 105 15,-1 18 0,18-35-31,0 35 16,18-53-16,-1 17 16,54-52-1,-1-36 1,-52-52 0,-18 17-1,-53-17 1,-17 34-1,34 89 1,36 71 0,0 17-1,89 36 1,34 17 0,-52-53 15,-19-17-16,-87-71 1,-53-71 0,-35-35-1,52 36 1,18-36 0,71 35-1,70 54 1,18 17-1,52 17 1,-34 36 0,-71 35-1,-71 18 1,-35-35 15,18-36-15,17-35-16</inkml:trace>
  <inkml:trace contextRef="#ctx0" brushRef="#br0" timeOffset="83543.17">23901 2081 0,'17'-35'16,"-34"70"-16,52-88 16,-35 36-1,0 34 1,-18 36-1,18-35-15</inkml:trace>
  <inkml:trace contextRef="#ctx0" brushRef="#br0" timeOffset="84210.74">24112 2328 0,'0'0'0,"-17"-35"15,-19 0 1,1-1 0,0 19-1,0 52 1,17 18 0,18 18-1,18-18 1,35-36-1,17-34 1,-17-19 0,-18-52-1,-35 0 1,-17 17 0,17 54 15,35 34 0,0 1-15,36 17-1,-18-17 1,-36-1-16,19 1 16,-19-18-16,19 18 15,-1-1 1,-18-34-1,1-1 1,35-35 0,-18 0-1,-35 18 17,18 35-17,-18 35 16,35 1-15,18-1 0,-18 0-1,-35-17-15,18-1 16</inkml:trace>
  <inkml:trace contextRef="#ctx0" brushRef="#br0" timeOffset="85879.61">21149 3722 0,'0'0'0,"0"-35"16,0 17-16,0-17 16,-18-18-1,-17 35 1,-35 36 15,-1 17-15,-17 71-1,17 0 1,54-18 0,34-35-1,54-18 1,-1-53 0,1-35-1,-18-35 1,-36 18-1,-17-1 1,-17 54 15,17 52-31,0 53 32,0-17-17,53-1 1,0-35-1,17-52 1,-17-19 0,-18-52-1,-52-53 1,-36 18 0,0 52-1,35 53 1,1 1-1,105 17 17,0 17-17,-53-17-15,54 18 32,-19 53-17,-70 52 1,-35 18-1,17-53 1,18-17 0,35-53-1,18-54 1,0-17 0,-17 18-16,16-35 15,1-54 1,-53 18-1,-70 36 1,-1 34 0,-35 1-1,54 18 17,34 17-17,53-18 1,0 0-1,71 18 1,-18 36 0,1 16-1,-54 1 1,-17 18 0,-18 17-1,-18 0 1,18-17-1,0-36 1,0-17 0,35-1-1,1-52 17,16 18-17,-16-19-15</inkml:trace>
  <inkml:trace contextRef="#ctx0" brushRef="#br0" timeOffset="87264.7">22154 3440 0,'0'0'0,"0"-36"0,0 19 16,0-1 0,-17 18 15,-36 53-15,18 17-1,17-17 1,18 36-1,18-19 1,-18-52 0,17-18-1,-17-18 1,36-52 0,-1-19-1,18-16 1,-36 69-1,19 36 1,-19 36 15,1 16-15,-18-16 0,18-19-1,-1-17 1,1-35-1,-1-18 1,1 18 0,0 0-1,-1 17 1,-17 36 0,18 35-1,17-18 1,1 0-1,16-53 1,19-17 15,-36-18-15,-17-35 0,-18 18-1,-18 34 1,1 54-1,-1 35 1,18 53 0,0 17-1,0 1 1,0-19 0,-35 1-1,35-88 1</inkml:trace>
  <inkml:trace contextRef="#ctx0" brushRef="#br0" timeOffset="88048.19">23107 3228 0,'0'0'16,"-18"-18"-1,18 1 1,0 34-1,0 1 1,18 0 0,-18 17-16,18 0 15,-1 53 1,1-35 0,35-35-1,0-18 1,35-71-1,18-17 17,-36-35-17,-52-1 1,0 71 0,-36 53-1,-35 18 1,18 35-1,17-36-15,18 19 16,0-1 0,18-17-16,17 17 15,88 18 1,-34-18 0,-54-17-1,-35-1 1,-71 1 15,18-18-31</inkml:trace>
  <inkml:trace contextRef="#ctx0" brushRef="#br0" timeOffset="88198.83">23054 3175 0,'0'0'0,"18"-18"15,17 1 1,0 17 0,-17 17-1</inkml:trace>
  <inkml:trace contextRef="#ctx0" brushRef="#br0" timeOffset="88732.82">22737 3986 0,'0'0'0,"-18"-17"0,18-1 15,-18 0 1,1 18 0,-1 0-1,0 18 1,-17 0-1,17 35 17,18-18-17,36 18 1,34-18 0,-17 0-1,-18-17 1,-17 0-1,-18-1 1,-53 1 0,18-18-1,-53 0 1,70 0-16</inkml:trace>
  <inkml:trace contextRef="#ctx0" brushRef="#br0" timeOffset="89483.27">23160 4004 0,'0'18'0,"0"-36"0,-18 0 16,-17-35-1,35 36 1,-18-1 0,1 18-1,-1 35 1,0-17 0,18 17-16,-35 1 15,35 52 1,18 0 15,52-53-15,1-35-1,17-35 1,-17-53 0,-71 0-1,-36 35 1,19 35-16,-36 18 15,-18 0 1,18 35 0,53 1-1,36-36 1,17-36 0,-1-17-1,19-17 1,0 17 15,-19 18-15,37 52-1,-1 54 1,-53 35 0,-35-36-1,0 1 1,-35-53-1,-18-36 1,0-53 0,35 1-1,1-54 1,34 36 0</inkml:trace>
  <inkml:trace contextRef="#ctx0" brushRef="#br0" timeOffset="89736.63">23742 3616 0,'0'0'0,"18"-53"15,-18 18 1,17 35-1,1 53 1,35 53 0,-18-18-1,0 53 1,1-53 0</inkml:trace>
  <inkml:trace contextRef="#ctx0" brushRef="#br0" timeOffset="90550.78">23689 3969 0,'-18'0'15,"36"0"-15,-53-18 0,17-17 16,36-18 0,70 0-1,35-18 1,-52 36-1,17 0 1,-53 0 0,-35 17-1,-35-17 1,0 35 0,0 17-1,-18 54 16,17 17-15,36-35 0,18-18-16,0 1 15,35 16 1,17-52 0,-17-52-1,0-1 1,0-71-1,-35-35 1,-18 36 0,-36 70-1,36 35 1,-17 36 0,-1 35-1,18 35 16,18-17-15,52 52 0,1 1-1,-18-36 1,-18-53 0,-53-70 15,-17-53-16,-36-1 1,19 54 0,34 35-16,-35 35 15,-18 36 1,36 17 0,53-17 15,17-18-16,53 0 1,0-36 0</inkml:trace>
  <inkml:trace contextRef="#ctx0" brushRef="#br0" timeOffset="92954.18">27975 3034 0,'0'0'0,"18"0"0,-36-18 16,1 1 0,-1-1-1,18 0-15,-18 18 16,-17-17 0,-18-1-1,0 36 1,-17 35-1,34 17 1,54 1 0,53-18-1,-18-18 1,35 0 15,-18 0-15,-52 18-1,-89 0 1,1-35 0,-18 0-1,35-18 1,35 0 0,18-18-1,18 18 1,17 35-1,36 18 1,-1 0 0,-52-35-1</inkml:trace>
  <inkml:trace contextRef="#ctx0" brushRef="#br0" timeOffset="93338.03">28892 4128 0,'0'0'15,"-17"0"-15,-1 0 16,18-18 15,18 18 0,-1 0-31,1 0 0</inkml:trace>
  <inkml:trace contextRef="#ctx0" brushRef="#br0" timeOffset="93539.86">29968 3969 0,'0'0'0,"36"0"32,-19-18-17,-17 0 1,36 1-1,34 17 1</inkml:trace>
  <inkml:trace contextRef="#ctx0" brushRef="#br0" timeOffset="93821.84">29245 4798 0,'0'0'16,"0"-18"-1,0 0 1,18 18-1,0 0 32</inkml:trace>
  <inkml:trace contextRef="#ctx0" brushRef="#br0" timeOffset="94038.6">30057 4745 0,'0'0'0,"17"0"0,19-18 32,-1 1-17,0-1 1,0 18-1,-17 0-15</inkml:trace>
  <inkml:trace contextRef="#ctx0" brushRef="#br0" timeOffset="94188">30674 4833 0,'0'0'0,"-18"18"0,1-18 16</inkml:trace>
  <inkml:trace contextRef="#ctx0" brushRef="#br0" timeOffset="94505.62">29298 5574 0,'0'0'0,"18"0"0,17 0 15,-35-18 1,18 1 0,-1 17-1,1 0 17,35 0-17,-18 0-15</inkml:trace>
  <inkml:trace contextRef="#ctx0" brushRef="#br0" timeOffset="94660.66">30057 5521 0,'0'0'16,"17"0"15,1 0-16,0 0 1</inkml:trace>
  <inkml:trace contextRef="#ctx0" brushRef="#br0" timeOffset="95374.96">28875 5927 0,'0'0'16,"17"-36"0,1 1-1,-18 17-15,18 1 16,17-1-1,53 18 1,0 18 0,1 17-1,-36 0 1,-1 54 0,-34 16-1,0 1 1,-1-53-1,1 0 17,17-35-17,36-36 1,-1-52 0,-34 34-1,-19 19 1,-34 34-1,-54 89 1,1-18 0,-1 36-1,18-36 1,53-53 0</inkml:trace>
  <inkml:trace contextRef="#ctx0" brushRef="#br0" timeOffset="96741.88">25065 3492 0</inkml:trace>
  <inkml:trace contextRef="#ctx0" brushRef="#br0" timeOffset="96803.83">25082 3492 0,'0'0'15</inkml:trace>
  <inkml:trace contextRef="#ctx0" brushRef="#br0" timeOffset="96886.73">25065 3492 0</inkml:trace>
  <inkml:trace contextRef="#ctx0" brushRef="#br0" timeOffset="98827.64">25135 3492 0,'0'18'78,"0"0"-78,0-1 16,0 36 0,18 18-1,17 35 1,1-18-1,-1-18 1,-35-52 0</inkml:trace>
  <inkml:trace contextRef="#ctx0" brushRef="#br0" timeOffset="99964.29">25188 3528 0,'-17'0'63</inkml:trace>
  <inkml:trace contextRef="#ctx0" brushRef="#br0" timeOffset="106917.73">28275 4251 0,'0'0'0,"0"-18"16,-17 18 0,17-17-1,0-1-15,0 0 16,-36 18 0,36 18 15,-17-18-16,17 35 1,0 1 0,0-19-1,0-34 32,0-1-31,0 0 15,17 18-31,-17-17 16,0 34 15,-35-17-15,17 18-1,1 0-15,-1-1 16,0 19-1</inkml:trace>
  <inkml:trace contextRef="#ctx0" brushRef="#br0" timeOffset="110587.38">22983 4621 0,'0'0'0,"-17"0"0,-1-17 16,-17-1-1,35 0 1,18 18 15,-18 18-15,35-18 0,35 18-1,1-1 1,-36-17-16,53 0 15,71 0 1,35 0 0,53 0-1,-70 0 1,122 0 0,37 0-1,-19 0 1,-17 18-1,-106-18 1,71-18 0,-1 1-1,1-1 17,-89 0-17,71 1 1,-18-1-1,-52 18 1,-54 0 0,-88 0-1,-52 0-15</inkml:trace>
  <inkml:trace contextRef="#ctx0" brushRef="#br0" timeOffset="111505.72">23213 4621 0,'0'0'0,"35"-17"0,0-19 31,-17 19-15,-18-1-1,-18 18 16,-17 18-15,0-1 0,0 1-16,-18 17 15,-53 18 1,18 0 0,52-35-1,19-18 1,34 0 15,19 0-15,16 0 15,-16 0-31,17 0 16,35 17-1,-70-17-15</inkml:trace>
  <inkml:trace contextRef="#ctx0" brushRef="#br0" timeOffset="121958.64">4586 12365 0,'0'0'0,"-18"17"0,1-17 16,-1 0 15,18-17-15,0 34 46,-17-17 32,34 0 47,1 0-126,-1 0 1,1 0 0,17 0-1,18 0 1,-17 0 0,-19 0-16,18 0 15,36 0 16,0 0-15,-1 0 0,-35 0-1,1 0 1,17 0 0,17 0-1,-35 0 1,36 0-1,-18 0 1,0 0 0,-18 0-1,0 0 1,18 0 0,18 0-1,-18 0 16,-18 0-15,-17 0-16,17 0 16,36-17-1,-19 17 1,19-18 0,-36 18-1,1 0 1,-1-17-1,-18 17 17,1 0-17,0 0 1,17-18 0,-17 18-1,-1 0-15,-17-18 47,-35 18-31,-36 0-1,54 18-15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7EA9E-D675-4708-ADC8-3F6A671829A2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BC1F8-B591-43DC-9BA9-3FFB1191E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0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1BC1F8-B591-43DC-9BA9-3FFB1191E7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94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2AB4E-4940-4C20-886A-3829791F2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D027B-CACB-4549-9144-9167107DB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7590F-9388-4212-A878-5A296A127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973EE-B00B-49BD-8D69-E3C4B23EF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2BF65-B1B0-4717-A1F5-B76194C2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20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1E70E-6651-454F-8AB5-F28BAEAC8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31B0D-8CA9-477C-A7CD-E8080C1EC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DCE74-D1BD-46D5-ACA2-6A753EF9D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A670F-3DBF-4608-BB7A-CA9D8D5EF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6960B-DDB0-4260-AD8A-FAE4E6AC2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78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4B4910-7CFC-488A-B53F-3BAB5D95CD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1C9B3-65A2-4D0B-9933-F07546EF9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F440A-AB44-48D9-9A8A-E4E9B7735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FC724-D5F2-4ADA-8CE1-690B8F64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BC829-BB48-4327-B0DC-F553321C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7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6C58-44C6-494C-B50C-B69FBA8DD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0284F-9E82-4317-A0A3-A00DD0363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80E59-FD7F-4C6A-A809-AE3A9046B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3D4DD-5671-4D3F-9902-07FA665C2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4840C-9400-4A46-A451-C297D092A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2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78907-DE48-4944-948B-605B1D910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88FF4-8C9C-4E31-85EB-75A74D805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8BF5D-A843-46C2-A6B5-5A842EEB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97780-FE4A-4619-8716-A3D8F761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796D0-113F-4A89-BFF8-C173E23C3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AFF23-7374-4339-A7E3-B049A85C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B1518-A334-4572-A969-6710C8B7B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CE09B-31F9-4274-9E2E-4F21B0E22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80068-83DE-419D-9776-A6B19E194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E3541-F5A3-4845-9EF0-B62BD27F6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A19A0-9D2A-4860-8B7C-CBF4B003D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87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824BE-9CE7-4154-B415-E2367B1A7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7896F-4CC6-467C-99AF-05EB7A9F9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143C0-32E8-4B12-A261-591C3022D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33E0C4-72FB-4AA7-A36F-DE8C6D408F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BEC96D-BEC5-46EB-8694-932F0DB17A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52768A-7852-4300-9DB6-51A2A9310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1C0C67-035D-488C-A6E5-8AFD8307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C4AF92-846C-45F7-8133-97C3CC3DF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5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F7B9C-0AF8-4C28-AE8E-1D066398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98DEBA-7A42-4F23-885B-6407CA444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95B3E-86A6-40E7-8DE1-1C98787D2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08BD6-7FF6-4F9B-9624-EBD833295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2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1F79C1-B5CA-4327-9AD8-E7B1DF6CE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EF1424-91B4-458F-B153-449691AE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448FF-C655-47EC-929D-7ED50980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9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211E-791C-49A4-B285-2D5F3FFA2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6273A-3595-48FC-8101-E2FA0B98B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6C16B-1335-4F5D-8814-FD254F074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99F33-B588-47AC-9ABA-C69E4E79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72659-BBC5-400E-AAEA-49118F606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93BA3-21C8-4D91-B568-1D31A6DB7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59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4E77-36AD-4762-B1BA-692AEEB5C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B14FA7-1441-4219-9B13-143BBFAB4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2DF36-1F12-432E-8ECC-E45E2F0BC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57B40-BCA3-449A-82EE-0B82B7EB6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D86B2-4853-4713-AE1E-2EE6F0875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BA53A-C4A7-4A99-ABC9-D9E421E0A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2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B245D2-C2CF-485B-A55A-8E7A06B3F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47D0E-B043-435A-830D-80C6AB169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551AC-5652-49DC-ADE3-CB61D199D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BFF52-3707-4B05-ABFF-AA66FBE57B0C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947F6-CE4F-473B-98B1-31486F66A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94CD7-311F-4AEB-BEA3-A469034EE5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3374D-75F6-4499-B31E-45D767BBCD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15B633-65DE-4C0D-99F2-307FED5EEA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85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BBEB0-71BD-4804-8B76-A4076CA93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87452-FC4F-4EAB-BA9B-B2D3AEEB0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Message demultiplexing using a packet filter in the kernel</a:t>
            </a:r>
          </a:p>
          <a:p>
            <a:pPr lvl="1"/>
            <a:r>
              <a:rPr lang="en-US" dirty="0"/>
              <a:t>Downloading packet-filter app in the kernel</a:t>
            </a:r>
          </a:p>
          <a:p>
            <a:endParaRPr lang="en-US" dirty="0"/>
          </a:p>
          <a:p>
            <a:r>
              <a:rPr lang="en-US" dirty="0"/>
              <a:t>Recent hardware SR-IOV devices have multiple queues for sending and receiving packets</a:t>
            </a:r>
          </a:p>
          <a:p>
            <a:r>
              <a:rPr lang="en-US" dirty="0"/>
              <a:t>SR-IOV device can also demultiplex packets in hardware</a:t>
            </a:r>
          </a:p>
          <a:p>
            <a:r>
              <a:rPr lang="en-US" dirty="0"/>
              <a:t>Exokernel can assign different queues to different apps</a:t>
            </a:r>
          </a:p>
          <a:p>
            <a:r>
              <a:rPr lang="en-US" dirty="0"/>
              <a:t>Exokernel doesn’t need to intervene for network I/O</a:t>
            </a:r>
          </a:p>
        </p:txBody>
      </p:sp>
    </p:spTree>
    <p:extLst>
      <p:ext uri="{BB962C8B-B14F-4D97-AF65-F5344CB8AC3E}">
        <p14:creationId xmlns:p14="http://schemas.microsoft.com/office/powerpoint/2010/main" val="1151413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CC70E-963D-44BF-847D-9645E3B9F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15EFF-42A7-4807-8E6D-097245AB3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Sometimes, it is not straightforward to give direct access of a device to the applications</a:t>
            </a:r>
          </a:p>
          <a:p>
            <a:pPr lvl="1"/>
            <a:r>
              <a:rPr lang="en-US" dirty="0"/>
              <a:t>For example, the network receive buffers</a:t>
            </a:r>
          </a:p>
          <a:p>
            <a:r>
              <a:rPr lang="en-US" dirty="0"/>
              <a:t>For every privilege operation, the application still needs to do a system call</a:t>
            </a:r>
          </a:p>
          <a:p>
            <a:pPr lvl="1"/>
            <a:r>
              <a:rPr lang="en-US" dirty="0"/>
              <a:t>e.g., page table manipulation, shared device MMIO/DMA, etc.</a:t>
            </a:r>
          </a:p>
          <a:p>
            <a:r>
              <a:rPr lang="en-US" dirty="0"/>
              <a:t>A library OS can’t run with interrupts disabled like an OS</a:t>
            </a:r>
          </a:p>
          <a:p>
            <a:r>
              <a:rPr lang="en-US" dirty="0"/>
              <a:t>The applications binary size is large because a library OS is much larger than an application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195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770BD-B890-4CC7-B19C-36E6D30CE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Exokernels in practice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600F6-6986-4658-A06A-4722CA42C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Lightweight virtual machines (e.g., </a:t>
            </a:r>
            <a:r>
              <a:rPr lang="en-US" dirty="0" err="1"/>
              <a:t>Unikernels</a:t>
            </a:r>
            <a:r>
              <a:rPr lang="en-US" dirty="0"/>
              <a:t>) are practical examples of exokernel</a:t>
            </a:r>
          </a:p>
          <a:p>
            <a:pPr lvl="1"/>
            <a:r>
              <a:rPr lang="en-US" dirty="0"/>
              <a:t>A single app runs inside a virtual machine</a:t>
            </a:r>
          </a:p>
          <a:p>
            <a:pPr lvl="1"/>
            <a:r>
              <a:rPr lang="en-US" dirty="0"/>
              <a:t>Use hardware support for virtualization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4923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9A0A3-7355-4998-BDF6-225878AC1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83094-831E-4F4B-A0CB-9E57134AC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good ideas of the paper?</a:t>
            </a:r>
          </a:p>
          <a:p>
            <a:r>
              <a:rPr lang="en-US" dirty="0"/>
              <a:t>What are the alternative designs?</a:t>
            </a:r>
          </a:p>
        </p:txBody>
      </p:sp>
    </p:spTree>
    <p:extLst>
      <p:ext uri="{BB962C8B-B14F-4D97-AF65-F5344CB8AC3E}">
        <p14:creationId xmlns:p14="http://schemas.microsoft.com/office/powerpoint/2010/main" val="3049642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95B59-EE0D-4CC9-ADB0-1EA82D3CC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Microkernel Design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8E61F-9FB0-4D24-A9BC-F9CD355C1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Minimality</a:t>
            </a:r>
          </a:p>
          <a:p>
            <a:pPr lvl="1"/>
            <a:r>
              <a:rPr lang="en-US" dirty="0"/>
              <a:t>Only minimal operations in kernel</a:t>
            </a:r>
          </a:p>
          <a:p>
            <a:pPr lvl="1"/>
            <a:r>
              <a:rPr lang="en-US" dirty="0"/>
              <a:t>No policy in the kernel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3247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311CE-22B4-4901-9563-ED360054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design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4730A-499C-409C-9A2F-8EE3BF02A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EF29CD6-1076-48F3-ABF4-0EFF0119047B}"/>
                  </a:ext>
                </a:extLst>
              </p14:cNvPr>
              <p14:cNvContentPartPr/>
              <p14:nvPr/>
            </p14:nvContentPartPr>
            <p14:xfrm>
              <a:off x="1238400" y="1587600"/>
              <a:ext cx="10446120" cy="3372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EF29CD6-1076-48F3-ABF4-0EFF011904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9040" y="1578240"/>
                <a:ext cx="10464840" cy="339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1413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5C9D-40BC-40AC-AC25-495041CF6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Microkernel design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7B861-E725-48A5-AD13-42A82DEE0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E764EE4-78CA-4699-BD52-D714EAA4B054}"/>
                  </a:ext>
                </a:extLst>
              </p14:cNvPr>
              <p14:cNvContentPartPr/>
              <p14:nvPr/>
            </p14:nvContentPartPr>
            <p14:xfrm>
              <a:off x="1517760" y="1631880"/>
              <a:ext cx="9099720" cy="2534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E764EE4-78CA-4699-BD52-D714EAA4B0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8400" y="1622520"/>
                <a:ext cx="9118440" cy="255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3207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E7C5-302C-418D-BCA5-92D139994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Microkernel design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37B75-BBE1-41B8-BB52-503212D3B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device drivers and kernel services are in user-space</a:t>
            </a:r>
          </a:p>
          <a:p>
            <a:pPr lvl="1"/>
            <a:r>
              <a:rPr lang="en-US" dirty="0"/>
              <a:t>Fault in one device driver will not bring the whole system down</a:t>
            </a:r>
          </a:p>
          <a:p>
            <a:pPr lvl="1"/>
            <a:r>
              <a:rPr lang="en-US" dirty="0"/>
              <a:t>Better security</a:t>
            </a:r>
          </a:p>
          <a:p>
            <a:r>
              <a:rPr lang="en-US" dirty="0"/>
              <a:t>Only two system calls</a:t>
            </a:r>
          </a:p>
          <a:p>
            <a:pPr lvl="1"/>
            <a:r>
              <a:rPr lang="en-US" dirty="0"/>
              <a:t>send and receive</a:t>
            </a:r>
          </a:p>
          <a:p>
            <a:r>
              <a:rPr lang="en-US" dirty="0"/>
              <a:t>Mainstream microkernel does minimal things</a:t>
            </a:r>
          </a:p>
          <a:p>
            <a:pPr lvl="1"/>
            <a:r>
              <a:rPr lang="en-US" dirty="0"/>
              <a:t>Interrupt controller to distribute interrupts to user-mode processes</a:t>
            </a:r>
          </a:p>
          <a:p>
            <a:pPr lvl="1"/>
            <a:r>
              <a:rPr lang="en-US" dirty="0"/>
              <a:t>Scheduler in kernel</a:t>
            </a:r>
            <a:r>
              <a:rPr lang="en-IN" dirty="0"/>
              <a:t> implementing a particular scheduling policy</a:t>
            </a:r>
          </a:p>
          <a:p>
            <a:pPr lvl="2"/>
            <a:r>
              <a:rPr lang="en-IN" dirty="0"/>
              <a:t>Not a pure microkernel</a:t>
            </a:r>
          </a:p>
          <a:p>
            <a:pPr lvl="1"/>
            <a:r>
              <a:rPr lang="en-IN" dirty="0"/>
              <a:t>Minimal memory controller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018E8FD-8D85-43A8-90F3-6A687E23DF69}"/>
                  </a:ext>
                </a:extLst>
              </p14:cNvPr>
              <p14:cNvContentPartPr/>
              <p14:nvPr/>
            </p14:nvContentPartPr>
            <p14:xfrm>
              <a:off x="1689120" y="5226120"/>
              <a:ext cx="6572520" cy="63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018E8FD-8D85-43A8-90F3-6A687E23DF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9760" y="5216760"/>
                <a:ext cx="6591240" cy="8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5317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18322-4067-4F66-B173-A5DC87837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Microkernel in practice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CCDDE-A6DF-4042-944E-5AFDA44F1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Currently, microkernels are used in embedded space</a:t>
            </a:r>
          </a:p>
          <a:p>
            <a:pPr lvl="1"/>
            <a:r>
              <a:rPr lang="en-US" dirty="0"/>
              <a:t>Therefore, this papers is concerned about memory use and real-time behavior of the kernel</a:t>
            </a:r>
          </a:p>
          <a:p>
            <a:pPr lvl="1"/>
            <a:endParaRPr lang="en-US" dirty="0"/>
          </a:p>
          <a:p>
            <a:r>
              <a:rPr lang="en-US" dirty="0"/>
              <a:t>Because microkernels are very small, it is possible to verify some properties of the kernel formally</a:t>
            </a:r>
          </a:p>
          <a:p>
            <a:pPr lvl="1"/>
            <a:r>
              <a:rPr lang="en-US" dirty="0"/>
              <a:t>seL4 is a formally verified kernel</a:t>
            </a:r>
          </a:p>
          <a:p>
            <a:pPr lvl="2"/>
            <a:r>
              <a:rPr lang="en-US" dirty="0"/>
              <a:t>All kernel operations are bounded in a known time</a:t>
            </a:r>
          </a:p>
          <a:p>
            <a:pPr lvl="2"/>
            <a:r>
              <a:rPr lang="en-US" dirty="0"/>
              <a:t>Functionally proven to be correct with respect to its specification</a:t>
            </a:r>
          </a:p>
          <a:p>
            <a:pPr lvl="2"/>
            <a:r>
              <a:rPr lang="en-US" dirty="0"/>
              <a:t>seL4 is quite different from L4 because of the design decisions taken that are easy to verify (e.g., choice of C instead of assembly and C++, no large-IPC, no recursive address spaces, etc.)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90D7305-158D-4A68-B8EC-024812597C07}"/>
                  </a:ext>
                </a:extLst>
              </p14:cNvPr>
              <p14:cNvContentPartPr/>
              <p14:nvPr/>
            </p14:nvContentPartPr>
            <p14:xfrm>
              <a:off x="1625760" y="641520"/>
              <a:ext cx="9576000" cy="3816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90D7305-158D-4A68-B8EC-024812597C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16400" y="632160"/>
                <a:ext cx="9594720" cy="383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1770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D67CB-FD92-4EEE-84AE-528EA01CE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Microkernel design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110B7-E3A2-41E1-9686-431C5B764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efficiently implement send and receive?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3306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7DFC8-4A20-46B4-A2C4-539762A59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1B7C1-96FF-4411-85F3-A7FE915A2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deadline for the project proposals would be during the first week after the semester break</a:t>
            </a:r>
          </a:p>
          <a:p>
            <a:r>
              <a:rPr lang="en-US" dirty="0"/>
              <a:t>If you are facing issues in deciding the project, we will share some project ideas</a:t>
            </a:r>
            <a:r>
              <a:rPr lang="en-IN" dirty="0"/>
              <a:t> after the lab deadlines are over</a:t>
            </a:r>
          </a:p>
          <a:p>
            <a:pPr lvl="1"/>
            <a:r>
              <a:rPr lang="en-IN" dirty="0"/>
              <a:t>You can pick any project from that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28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3BDDC-803C-4555-8D81-824C66FF1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system call in Linux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B7627-39AF-4138-AF2E-C0A7BC9AD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89DA9D6-0D6B-41EC-A2B9-E327C6B20E03}"/>
                  </a:ext>
                </a:extLst>
              </p14:cNvPr>
              <p14:cNvContentPartPr/>
              <p14:nvPr/>
            </p14:nvContentPartPr>
            <p14:xfrm>
              <a:off x="2286000" y="2108160"/>
              <a:ext cx="7925040" cy="3029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89DA9D6-0D6B-41EC-A2B9-E327C6B20E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76640" y="2098800"/>
                <a:ext cx="7943760" cy="304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6160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77983-9CD2-4C22-B479-6C3E56C61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system call in microkernel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363A7-D9CC-496C-95B6-19708ABED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3CC2A38-63BF-4222-812E-7B2052B275DF}"/>
                  </a:ext>
                </a:extLst>
              </p14:cNvPr>
              <p14:cNvContentPartPr/>
              <p14:nvPr/>
            </p14:nvContentPartPr>
            <p14:xfrm>
              <a:off x="2171520" y="1847880"/>
              <a:ext cx="8433360" cy="2622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3CC2A38-63BF-4222-812E-7B2052B275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2160" y="1838520"/>
                <a:ext cx="8452080" cy="264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0198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EF577-86D3-4A31-9C7C-67F7DA32C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Overheads to user-mode kernel services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8AA3E-4A03-4180-B969-E1B8C9DE5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additional privilege ring crossings</a:t>
            </a:r>
          </a:p>
          <a:p>
            <a:r>
              <a:rPr lang="en-IN" dirty="0"/>
              <a:t>Need to switch the page tables two times</a:t>
            </a:r>
          </a:p>
          <a:p>
            <a:pPr lvl="1"/>
            <a:r>
              <a:rPr lang="en-IN" dirty="0"/>
              <a:t>TLB flush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r>
              <a:rPr lang="en-IN" dirty="0"/>
              <a:t>Due to these overheads, mainstream operating systems follow the Unix model</a:t>
            </a:r>
          </a:p>
          <a:p>
            <a:r>
              <a:rPr lang="en-IN" dirty="0"/>
              <a:t>Microkernels are used in safety-critical or real-time systems</a:t>
            </a:r>
          </a:p>
          <a:p>
            <a:pPr lvl="1"/>
            <a:r>
              <a:rPr lang="en-IN" dirty="0"/>
              <a:t>e.g., aircraft, medical equipment, nuclear power plants, etc. </a:t>
            </a:r>
          </a:p>
        </p:txBody>
      </p:sp>
    </p:spTree>
    <p:extLst>
      <p:ext uri="{BB962C8B-B14F-4D97-AF65-F5344CB8AC3E}">
        <p14:creationId xmlns:p14="http://schemas.microsoft.com/office/powerpoint/2010/main" val="7559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23E9F-383B-4666-91FA-DCB552AF6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IPC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3AF8D-A2A2-4A1A-9F42-A2E6230FF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sender waits for the receiver to complete the request</a:t>
            </a:r>
          </a:p>
          <a:p>
            <a:r>
              <a:rPr lang="en-US" dirty="0"/>
              <a:t>Can wait for at most one service</a:t>
            </a:r>
          </a:p>
          <a:p>
            <a:endParaRPr lang="en-US" dirty="0"/>
          </a:p>
          <a:p>
            <a:r>
              <a:rPr lang="en-US" dirty="0"/>
              <a:t>Avoids buffering in the kernel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B1D4A56-AFA8-4E05-910A-60006992CCAE}"/>
                  </a:ext>
                </a:extLst>
              </p14:cNvPr>
              <p14:cNvContentPartPr/>
              <p14:nvPr/>
            </p14:nvContentPartPr>
            <p14:xfrm>
              <a:off x="2571840" y="2851200"/>
              <a:ext cx="8763120" cy="3099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B1D4A56-AFA8-4E05-910A-60006992CC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62480" y="2841840"/>
                <a:ext cx="8781840" cy="311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1745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2645-1381-41C0-A7FD-CEB352E91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in Linux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481BC-D6AB-429C-A0FF-8DA355FC6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int select(int </a:t>
            </a:r>
            <a:r>
              <a:rPr lang="en-US" sz="2200" dirty="0" err="1"/>
              <a:t>nfds</a:t>
            </a:r>
            <a:r>
              <a:rPr lang="en-US" sz="2200" dirty="0"/>
              <a:t>, </a:t>
            </a:r>
            <a:r>
              <a:rPr lang="en-US" sz="2200" dirty="0" err="1"/>
              <a:t>fd_set</a:t>
            </a:r>
            <a:r>
              <a:rPr lang="en-US" sz="2200" dirty="0"/>
              <a:t> *</a:t>
            </a:r>
            <a:r>
              <a:rPr lang="en-US" sz="2200" dirty="0" err="1"/>
              <a:t>readfds</a:t>
            </a:r>
            <a:r>
              <a:rPr lang="en-US" sz="2200" dirty="0"/>
              <a:t>, </a:t>
            </a:r>
            <a:r>
              <a:rPr lang="en-US" sz="2200" dirty="0" err="1"/>
              <a:t>fd_set</a:t>
            </a:r>
            <a:r>
              <a:rPr lang="en-US" sz="2200" dirty="0"/>
              <a:t> *</a:t>
            </a:r>
            <a:r>
              <a:rPr lang="en-US" sz="2200" dirty="0" err="1"/>
              <a:t>writefds</a:t>
            </a:r>
            <a:r>
              <a:rPr lang="en-US" sz="2200" dirty="0"/>
              <a:t>, </a:t>
            </a:r>
            <a:r>
              <a:rPr lang="en-US" sz="2200" dirty="0" err="1"/>
              <a:t>fd_set</a:t>
            </a:r>
            <a:r>
              <a:rPr lang="en-US" sz="2200" dirty="0"/>
              <a:t> *</a:t>
            </a:r>
            <a:r>
              <a:rPr lang="en-US" sz="2200" dirty="0" err="1"/>
              <a:t>exceptfds</a:t>
            </a:r>
            <a:r>
              <a:rPr lang="en-US" sz="2200" dirty="0"/>
              <a:t>, struct </a:t>
            </a:r>
            <a:r>
              <a:rPr lang="en-US" sz="2200" dirty="0" err="1"/>
              <a:t>timeval</a:t>
            </a:r>
            <a:r>
              <a:rPr lang="en-US" sz="2200" dirty="0"/>
              <a:t> *t)</a:t>
            </a:r>
          </a:p>
          <a:p>
            <a:pPr lvl="1"/>
            <a:r>
              <a:rPr lang="en-US" sz="2800" dirty="0"/>
              <a:t>monitor multiple descriptors</a:t>
            </a:r>
          </a:p>
          <a:p>
            <a:pPr lvl="2"/>
            <a:r>
              <a:rPr lang="en-US" sz="2400" dirty="0"/>
              <a:t>waiting for read, write, or exceptional conditions</a:t>
            </a:r>
          </a:p>
          <a:p>
            <a:pPr lvl="2"/>
            <a:r>
              <a:rPr lang="en-US" sz="2400" dirty="0"/>
              <a:t>wait until one or more file descriptors become ready</a:t>
            </a: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endParaRPr lang="en-US" sz="2800" dirty="0"/>
          </a:p>
          <a:p>
            <a:r>
              <a:rPr lang="en-US" sz="3200" dirty="0"/>
              <a:t>How to implement them in microkernel with synchronous IPC</a:t>
            </a:r>
          </a:p>
          <a:p>
            <a:pPr lvl="1"/>
            <a:endParaRPr lang="en-IN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A6C8714-0006-4618-8EA2-A283A954B496}"/>
                  </a:ext>
                </a:extLst>
              </p14:cNvPr>
              <p14:cNvContentPartPr/>
              <p14:nvPr/>
            </p14:nvContentPartPr>
            <p14:xfrm>
              <a:off x="1492200" y="2158920"/>
              <a:ext cx="6413760" cy="940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6C8714-0006-4618-8EA2-A283A954B4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2840" y="2149560"/>
                <a:ext cx="6432480" cy="95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9788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B298-DA23-458D-B615-03E5CC98C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notification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5F246-2BAB-43D7-AC0D-73235836F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sender doesn’t wait for the receiver to process the message</a:t>
            </a:r>
          </a:p>
          <a:p>
            <a:r>
              <a:rPr lang="en-US" dirty="0"/>
              <a:t>The receiver notifies the user once it is done</a:t>
            </a:r>
          </a:p>
          <a:p>
            <a:pPr lvl="1"/>
            <a:r>
              <a:rPr lang="en-US" dirty="0"/>
              <a:t>The sender polls for the notification to arrive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BD8D3C6-146D-43D6-92A8-7A1F93171D75}"/>
                  </a:ext>
                </a:extLst>
              </p14:cNvPr>
              <p14:cNvContentPartPr/>
              <p14:nvPr/>
            </p14:nvContentPartPr>
            <p14:xfrm>
              <a:off x="876240" y="1333440"/>
              <a:ext cx="10922400" cy="4026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BD8D3C6-146D-43D6-92A8-7A1F93171D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6880" y="1324080"/>
                <a:ext cx="10941120" cy="404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4502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B149B-764E-42D0-9799-2C8F0775D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81B98-F258-4D8A-9242-04C4D81FD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Exokernel</a:t>
            </a:r>
          </a:p>
          <a:p>
            <a:r>
              <a:rPr lang="en-US" dirty="0"/>
              <a:t>Microkernel</a:t>
            </a:r>
          </a:p>
          <a:p>
            <a:endParaRPr lang="en-US" dirty="0"/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B03C86F-A54A-499C-A751-AA973DF6E4F3}"/>
                  </a:ext>
                </a:extLst>
              </p14:cNvPr>
              <p14:cNvContentPartPr/>
              <p14:nvPr/>
            </p14:nvContentPartPr>
            <p14:xfrm>
              <a:off x="2882880" y="396252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B03C86F-A54A-499C-A751-AA973DF6E4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3520" y="39531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4547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91AE0-CBA6-46A8-8200-593DD2632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Exokernel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1031E-E419-44C7-ADE2-7BC3EA434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9381C22-4391-4963-B8E5-5D1702849630}"/>
                  </a:ext>
                </a:extLst>
              </p14:cNvPr>
              <p14:cNvContentPartPr/>
              <p14:nvPr/>
            </p14:nvContentPartPr>
            <p14:xfrm>
              <a:off x="1714320" y="2362320"/>
              <a:ext cx="8287200" cy="3816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9381C22-4391-4963-B8E5-5D17028496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4960" y="2352960"/>
                <a:ext cx="8305920" cy="383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0460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18FB1-865D-4E52-968F-2798BD28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RPC with direct CPU management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F1B2E-98EE-4587-A9C9-EF83359A3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traditional OS let apps communicate?</a:t>
            </a:r>
          </a:p>
          <a:p>
            <a:pPr lvl="1"/>
            <a:r>
              <a:rPr lang="en-US" dirty="0"/>
              <a:t>pipes (or sockets)</a:t>
            </a:r>
          </a:p>
          <a:p>
            <a:pPr lvl="2"/>
            <a:r>
              <a:rPr lang="en-US" dirty="0"/>
              <a:t> buffer in the kernel, lot of copying and system calls</a:t>
            </a:r>
          </a:p>
          <a:p>
            <a:r>
              <a:rPr lang="en-US" dirty="0"/>
              <a:t>How does exokernel help?</a:t>
            </a:r>
          </a:p>
          <a:p>
            <a:pPr lvl="1"/>
            <a:r>
              <a:rPr lang="en-US" dirty="0"/>
              <a:t>Yield() can take a target process argument</a:t>
            </a:r>
          </a:p>
          <a:p>
            <a:pPr lvl="1"/>
            <a:r>
              <a:rPr lang="en-US" dirty="0"/>
              <a:t>almost a direct jump to the instruction in the target process</a:t>
            </a:r>
          </a:p>
          <a:p>
            <a:pPr lvl="1"/>
            <a:r>
              <a:rPr lang="en-US" dirty="0"/>
              <a:t>kernel allows entries only at approved locations in the target process</a:t>
            </a:r>
          </a:p>
          <a:p>
            <a:pPr lvl="1"/>
            <a:r>
              <a:rPr lang="en-US" dirty="0"/>
              <a:t>Kernel leaves registers alone, so can contain arguments</a:t>
            </a:r>
          </a:p>
          <a:p>
            <a:pPr lvl="1"/>
            <a:r>
              <a:rPr lang="en-US" dirty="0"/>
              <a:t>target app uses Yield() to return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71DECD3-EF02-429F-976F-9B74383384DE}"/>
                  </a:ext>
                </a:extLst>
              </p14:cNvPr>
              <p14:cNvContentPartPr/>
              <p14:nvPr/>
            </p14:nvContentPartPr>
            <p14:xfrm>
              <a:off x="3606840" y="1771560"/>
              <a:ext cx="8337960" cy="4254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71DECD3-EF02-429F-976F-9B74383384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97480" y="1762200"/>
                <a:ext cx="8356680" cy="427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5860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CF1FE-9BC8-475D-B6EE-00863CA01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NIC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6788A-9F57-4C90-A7B9-3B11547D4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BE8DE5A-24F8-4F41-8DB2-FDACB51BA392}"/>
                  </a:ext>
                </a:extLst>
              </p14:cNvPr>
              <p14:cNvContentPartPr/>
              <p14:nvPr/>
            </p14:nvContentPartPr>
            <p14:xfrm>
              <a:off x="4203720" y="298440"/>
              <a:ext cx="5778720" cy="2591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BE8DE5A-24F8-4F41-8DB2-FDACB51BA3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94360" y="289080"/>
                <a:ext cx="5797440" cy="261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2913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9FC98-67E9-46ED-878A-542C1505D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NIC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7DF3C-4769-474F-B632-D74D52EE5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 tells the exokernel the physical address of the buffer that contains the message</a:t>
            </a:r>
          </a:p>
          <a:p>
            <a:endParaRPr lang="en-US" dirty="0"/>
          </a:p>
          <a:p>
            <a:r>
              <a:rPr lang="en-US" dirty="0"/>
              <a:t>The exokernel validates the physical address and write the address to the NIC send queue to initiate the DMA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248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BC681-A90C-4364-8E7E-2CCBF77F1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 NIC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C0876-2A3D-44B6-8442-ED02CBDC8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E49B93B-7305-4574-A9D2-199C7B1B396F}"/>
                  </a:ext>
                </a:extLst>
              </p14:cNvPr>
              <p14:cNvContentPartPr/>
              <p14:nvPr/>
            </p14:nvContentPartPr>
            <p14:xfrm>
              <a:off x="1359000" y="558720"/>
              <a:ext cx="9880920" cy="6020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E49B93B-7305-4574-A9D2-199C7B1B39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9640" y="549360"/>
                <a:ext cx="9899640" cy="603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8841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F5D9B-74AC-494C-88C9-664028ECD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 NIC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747F9-21DB-43E2-908B-E621FE5D0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library OS shares the buffers with the packet filter app for receiving packets  </a:t>
            </a:r>
          </a:p>
          <a:p>
            <a:r>
              <a:rPr lang="en-US" dirty="0"/>
              <a:t>The packet filter app writes its own buffers in the receive queue of the NIC</a:t>
            </a:r>
          </a:p>
          <a:p>
            <a:r>
              <a:rPr lang="en-US" dirty="0"/>
              <a:t>After a packet is received, a packet-filter identify the target library OS (demultiplexing) and copies the packet to library OS buffers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3315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3917</TotalTime>
  <Words>789</Words>
  <Application>Microsoft Office PowerPoint</Application>
  <PresentationFormat>Widescreen</PresentationFormat>
  <Paragraphs>107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Project</vt:lpstr>
      <vt:lpstr>Today’s topics</vt:lpstr>
      <vt:lpstr>Exokernel</vt:lpstr>
      <vt:lpstr>Fast RPC with direct CPU management</vt:lpstr>
      <vt:lpstr>Send NIC</vt:lpstr>
      <vt:lpstr>Send NIC</vt:lpstr>
      <vt:lpstr>Receive NIC</vt:lpstr>
      <vt:lpstr>Receive NIC</vt:lpstr>
      <vt:lpstr>Networking</vt:lpstr>
      <vt:lpstr>Limitations</vt:lpstr>
      <vt:lpstr>Exokernels in practice</vt:lpstr>
      <vt:lpstr>Discussions</vt:lpstr>
      <vt:lpstr>Microkernel Design</vt:lpstr>
      <vt:lpstr>Unix design</vt:lpstr>
      <vt:lpstr>Microkernel design</vt:lpstr>
      <vt:lpstr>Microkernel design</vt:lpstr>
      <vt:lpstr>Microkernel in practice</vt:lpstr>
      <vt:lpstr>Microkernel design</vt:lpstr>
      <vt:lpstr>Read system call in Linux</vt:lpstr>
      <vt:lpstr>Read system call in microkernel</vt:lpstr>
      <vt:lpstr>Overheads to user-mode kernel services</vt:lpstr>
      <vt:lpstr>Synchronous IPC</vt:lpstr>
      <vt:lpstr>Select in Linux</vt:lpstr>
      <vt:lpstr>Asynchronous notification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 Kedia</dc:creator>
  <cp:lastModifiedBy>PIYUS KEDIA</cp:lastModifiedBy>
  <cp:revision>720</cp:revision>
  <cp:lastPrinted>2020-01-06T12:49:31Z</cp:lastPrinted>
  <dcterms:created xsi:type="dcterms:W3CDTF">2020-01-04T14:42:09Z</dcterms:created>
  <dcterms:modified xsi:type="dcterms:W3CDTF">2021-02-12T11:16:18Z</dcterms:modified>
</cp:coreProperties>
</file>