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1.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16" r:id="rId3"/>
    <p:sldId id="295" r:id="rId4"/>
    <p:sldId id="315" r:id="rId5"/>
    <p:sldId id="257" r:id="rId6"/>
    <p:sldId id="322" r:id="rId7"/>
    <p:sldId id="258" r:id="rId8"/>
    <p:sldId id="259" r:id="rId9"/>
    <p:sldId id="323" r:id="rId10"/>
    <p:sldId id="324" r:id="rId11"/>
    <p:sldId id="321" r:id="rId12"/>
    <p:sldId id="286" r:id="rId13"/>
    <p:sldId id="325" r:id="rId14"/>
    <p:sldId id="326" r:id="rId15"/>
    <p:sldId id="327" r:id="rId16"/>
    <p:sldId id="260" r:id="rId17"/>
    <p:sldId id="261" r:id="rId18"/>
    <p:sldId id="262" r:id="rId19"/>
    <p:sldId id="263" r:id="rId20"/>
    <p:sldId id="307" r:id="rId21"/>
    <p:sldId id="308" r:id="rId22"/>
    <p:sldId id="309" r:id="rId23"/>
    <p:sldId id="310" r:id="rId24"/>
    <p:sldId id="311" r:id="rId25"/>
    <p:sldId id="320" r:id="rId26"/>
    <p:sldId id="264" r:id="rId27"/>
    <p:sldId id="265" r:id="rId28"/>
    <p:sldId id="266" r:id="rId29"/>
    <p:sldId id="267" r:id="rId30"/>
    <p:sldId id="269" r:id="rId31"/>
    <p:sldId id="270" r:id="rId32"/>
    <p:sldId id="271" r:id="rId33"/>
    <p:sldId id="272" r:id="rId34"/>
    <p:sldId id="317" r:id="rId35"/>
    <p:sldId id="274" r:id="rId36"/>
    <p:sldId id="275" r:id="rId37"/>
    <p:sldId id="276" r:id="rId38"/>
    <p:sldId id="305" r:id="rId39"/>
    <p:sldId id="277" r:id="rId40"/>
    <p:sldId id="278" r:id="rId41"/>
    <p:sldId id="285" r:id="rId42"/>
    <p:sldId id="328" r:id="rId43"/>
    <p:sldId id="279" r:id="rId44"/>
    <p:sldId id="280" r:id="rId45"/>
    <p:sldId id="282" r:id="rId46"/>
    <p:sldId id="299" r:id="rId47"/>
    <p:sldId id="300" r:id="rId48"/>
    <p:sldId id="283" r:id="rId49"/>
    <p:sldId id="301" r:id="rId50"/>
    <p:sldId id="284"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F99A8C60-5E3F-42B3-BD53-BD9212D80624}"/>
    <pc:docChg chg="undo custSel addSld modSld">
      <pc:chgData name="PIYUS KEDIA" userId="30dfcb9f6f0df2cc" providerId="LiveId" clId="{F99A8C60-5E3F-42B3-BD53-BD9212D80624}" dt="2022-08-29T11:21:26.930" v="1335" actId="20577"/>
      <pc:docMkLst>
        <pc:docMk/>
      </pc:docMkLst>
      <pc:sldChg chg="delSp mod">
        <pc:chgData name="PIYUS KEDIA" userId="30dfcb9f6f0df2cc" providerId="LiveId" clId="{F99A8C60-5E3F-42B3-BD53-BD9212D80624}" dt="2022-08-29T10:58:09.795" v="320" actId="478"/>
        <pc:sldMkLst>
          <pc:docMk/>
          <pc:sldMk cId="3107925746" sldId="258"/>
        </pc:sldMkLst>
        <pc:inkChg chg="del">
          <ac:chgData name="PIYUS KEDIA" userId="30dfcb9f6f0df2cc" providerId="LiveId" clId="{F99A8C60-5E3F-42B3-BD53-BD9212D80624}" dt="2022-08-29T10:58:09.795" v="320" actId="478"/>
          <ac:inkMkLst>
            <pc:docMk/>
            <pc:sldMk cId="3107925746" sldId="258"/>
            <ac:inkMk id="4" creationId="{418971A1-8448-44C7-A98C-789CE8FFB691}"/>
          </ac:inkMkLst>
        </pc:inkChg>
      </pc:sldChg>
      <pc:sldChg chg="delSp mod">
        <pc:chgData name="PIYUS KEDIA" userId="30dfcb9f6f0df2cc" providerId="LiveId" clId="{F99A8C60-5E3F-42B3-BD53-BD9212D80624}" dt="2022-08-29T10:58:26.817" v="321" actId="478"/>
        <pc:sldMkLst>
          <pc:docMk/>
          <pc:sldMk cId="2792526841" sldId="262"/>
        </pc:sldMkLst>
        <pc:inkChg chg="del">
          <ac:chgData name="PIYUS KEDIA" userId="30dfcb9f6f0df2cc" providerId="LiveId" clId="{F99A8C60-5E3F-42B3-BD53-BD9212D80624}" dt="2022-08-29T10:58:26.817" v="321" actId="478"/>
          <ac:inkMkLst>
            <pc:docMk/>
            <pc:sldMk cId="2792526841" sldId="262"/>
            <ac:inkMk id="4" creationId="{C01727A1-5629-4E0D-94B9-C6B913DC34A2}"/>
          </ac:inkMkLst>
        </pc:inkChg>
      </pc:sldChg>
      <pc:sldChg chg="delSp mod">
        <pc:chgData name="PIYUS KEDIA" userId="30dfcb9f6f0df2cc" providerId="LiveId" clId="{F99A8C60-5E3F-42B3-BD53-BD9212D80624}" dt="2022-08-29T10:58:32.062" v="322" actId="478"/>
        <pc:sldMkLst>
          <pc:docMk/>
          <pc:sldMk cId="3984833959" sldId="263"/>
        </pc:sldMkLst>
        <pc:inkChg chg="del">
          <ac:chgData name="PIYUS KEDIA" userId="30dfcb9f6f0df2cc" providerId="LiveId" clId="{F99A8C60-5E3F-42B3-BD53-BD9212D80624}" dt="2022-08-29T10:58:32.062" v="322" actId="478"/>
          <ac:inkMkLst>
            <pc:docMk/>
            <pc:sldMk cId="3984833959" sldId="263"/>
            <ac:inkMk id="6" creationId="{B692EAAF-AF61-4071-8FF9-A14DF025CBA8}"/>
          </ac:inkMkLst>
        </pc:inkChg>
      </pc:sldChg>
      <pc:sldChg chg="addSp delSp modSp mod">
        <pc:chgData name="PIYUS KEDIA" userId="30dfcb9f6f0df2cc" providerId="LiveId" clId="{F99A8C60-5E3F-42B3-BD53-BD9212D80624}" dt="2022-08-29T11:12:41.734" v="1191" actId="20577"/>
        <pc:sldMkLst>
          <pc:docMk/>
          <pc:sldMk cId="4103034272" sldId="264"/>
        </pc:sldMkLst>
        <pc:spChg chg="mod">
          <ac:chgData name="PIYUS KEDIA" userId="30dfcb9f6f0df2cc" providerId="LiveId" clId="{F99A8C60-5E3F-42B3-BD53-BD9212D80624}" dt="2022-08-29T11:10:35.972" v="1055" actId="1037"/>
          <ac:spMkLst>
            <pc:docMk/>
            <pc:sldMk cId="4103034272" sldId="264"/>
            <ac:spMk id="3" creationId="{8569F972-E471-4A13-A82E-E3F84DD2C753}"/>
          </ac:spMkLst>
        </pc:spChg>
        <pc:spChg chg="add mod">
          <ac:chgData name="PIYUS KEDIA" userId="30dfcb9f6f0df2cc" providerId="LiveId" clId="{F99A8C60-5E3F-42B3-BD53-BD9212D80624}" dt="2022-08-29T11:12:41.734" v="1191" actId="20577"/>
          <ac:spMkLst>
            <pc:docMk/>
            <pc:sldMk cId="4103034272" sldId="264"/>
            <ac:spMk id="5" creationId="{5065F463-1410-7A94-1CF3-A624FA21E10E}"/>
          </ac:spMkLst>
        </pc:spChg>
        <pc:inkChg chg="del">
          <ac:chgData name="PIYUS KEDIA" userId="30dfcb9f6f0df2cc" providerId="LiveId" clId="{F99A8C60-5E3F-42B3-BD53-BD9212D80624}" dt="2022-08-29T11:01:14.780" v="434" actId="478"/>
          <ac:inkMkLst>
            <pc:docMk/>
            <pc:sldMk cId="4103034272" sldId="264"/>
            <ac:inkMk id="4" creationId="{E6D4E487-F759-4999-B419-B400B96016DD}"/>
          </ac:inkMkLst>
        </pc:inkChg>
      </pc:sldChg>
      <pc:sldChg chg="delSp mod">
        <pc:chgData name="PIYUS KEDIA" userId="30dfcb9f6f0df2cc" providerId="LiveId" clId="{F99A8C60-5E3F-42B3-BD53-BD9212D80624}" dt="2022-08-29T11:09:01.966" v="888" actId="478"/>
        <pc:sldMkLst>
          <pc:docMk/>
          <pc:sldMk cId="1072303881" sldId="265"/>
        </pc:sldMkLst>
        <pc:inkChg chg="del">
          <ac:chgData name="PIYUS KEDIA" userId="30dfcb9f6f0df2cc" providerId="LiveId" clId="{F99A8C60-5E3F-42B3-BD53-BD9212D80624}" dt="2022-08-29T11:09:01.966" v="888" actId="478"/>
          <ac:inkMkLst>
            <pc:docMk/>
            <pc:sldMk cId="1072303881" sldId="265"/>
            <ac:inkMk id="4" creationId="{18CC06B7-5F7A-40DF-A2D7-CD0B95770D05}"/>
          </ac:inkMkLst>
        </pc:inkChg>
      </pc:sldChg>
      <pc:sldChg chg="delSp mod">
        <pc:chgData name="PIYUS KEDIA" userId="30dfcb9f6f0df2cc" providerId="LiveId" clId="{F99A8C60-5E3F-42B3-BD53-BD9212D80624}" dt="2022-08-29T11:13:41.360" v="1192" actId="478"/>
        <pc:sldMkLst>
          <pc:docMk/>
          <pc:sldMk cId="3373857224" sldId="266"/>
        </pc:sldMkLst>
        <pc:inkChg chg="del">
          <ac:chgData name="PIYUS KEDIA" userId="30dfcb9f6f0df2cc" providerId="LiveId" clId="{F99A8C60-5E3F-42B3-BD53-BD9212D80624}" dt="2022-08-29T11:13:41.360" v="1192" actId="478"/>
          <ac:inkMkLst>
            <pc:docMk/>
            <pc:sldMk cId="3373857224" sldId="266"/>
            <ac:inkMk id="4" creationId="{A8EF460A-810C-4F21-A114-6A9EFC0D32E8}"/>
          </ac:inkMkLst>
        </pc:inkChg>
      </pc:sldChg>
      <pc:sldChg chg="delSp mod">
        <pc:chgData name="PIYUS KEDIA" userId="30dfcb9f6f0df2cc" providerId="LiveId" clId="{F99A8C60-5E3F-42B3-BD53-BD9212D80624}" dt="2022-08-29T11:15:07.108" v="1223" actId="478"/>
        <pc:sldMkLst>
          <pc:docMk/>
          <pc:sldMk cId="4043023208" sldId="267"/>
        </pc:sldMkLst>
        <pc:inkChg chg="del">
          <ac:chgData name="PIYUS KEDIA" userId="30dfcb9f6f0df2cc" providerId="LiveId" clId="{F99A8C60-5E3F-42B3-BD53-BD9212D80624}" dt="2022-08-29T11:15:07.108" v="1223" actId="478"/>
          <ac:inkMkLst>
            <pc:docMk/>
            <pc:sldMk cId="4043023208" sldId="267"/>
            <ac:inkMk id="4" creationId="{8F674103-7DF3-4A26-8FB5-A25B0A5BF189}"/>
          </ac:inkMkLst>
        </pc:inkChg>
      </pc:sldChg>
      <pc:sldChg chg="delSp modSp mod">
        <pc:chgData name="PIYUS KEDIA" userId="30dfcb9f6f0df2cc" providerId="LiveId" clId="{F99A8C60-5E3F-42B3-BD53-BD9212D80624}" dt="2022-08-29T11:15:44.237" v="1251" actId="20577"/>
        <pc:sldMkLst>
          <pc:docMk/>
          <pc:sldMk cId="3899199881" sldId="269"/>
        </pc:sldMkLst>
        <pc:graphicFrameChg chg="modGraphic">
          <ac:chgData name="PIYUS KEDIA" userId="30dfcb9f6f0df2cc" providerId="LiveId" clId="{F99A8C60-5E3F-42B3-BD53-BD9212D80624}" dt="2022-08-29T11:15:44.237" v="1251" actId="20577"/>
          <ac:graphicFrameMkLst>
            <pc:docMk/>
            <pc:sldMk cId="3899199881" sldId="269"/>
            <ac:graphicFrameMk id="4" creationId="{B86AFA0F-0F57-491D-B0DC-19187DBF2726}"/>
          </ac:graphicFrameMkLst>
        </pc:graphicFrameChg>
        <pc:inkChg chg="del">
          <ac:chgData name="PIYUS KEDIA" userId="30dfcb9f6f0df2cc" providerId="LiveId" clId="{F99A8C60-5E3F-42B3-BD53-BD9212D80624}" dt="2022-08-29T11:15:14.009" v="1224" actId="478"/>
          <ac:inkMkLst>
            <pc:docMk/>
            <pc:sldMk cId="3899199881" sldId="269"/>
            <ac:inkMk id="3" creationId="{914B1543-78A1-4392-B8B9-2DEC18D338BE}"/>
          </ac:inkMkLst>
        </pc:inkChg>
      </pc:sldChg>
      <pc:sldChg chg="delSp mod">
        <pc:chgData name="PIYUS KEDIA" userId="30dfcb9f6f0df2cc" providerId="LiveId" clId="{F99A8C60-5E3F-42B3-BD53-BD9212D80624}" dt="2022-08-29T11:15:58.734" v="1252" actId="478"/>
        <pc:sldMkLst>
          <pc:docMk/>
          <pc:sldMk cId="315897043" sldId="270"/>
        </pc:sldMkLst>
        <pc:inkChg chg="del">
          <ac:chgData name="PIYUS KEDIA" userId="30dfcb9f6f0df2cc" providerId="LiveId" clId="{F99A8C60-5E3F-42B3-BD53-BD9212D80624}" dt="2022-08-29T11:15:58.734" v="1252" actId="478"/>
          <ac:inkMkLst>
            <pc:docMk/>
            <pc:sldMk cId="315897043" sldId="270"/>
            <ac:inkMk id="4" creationId="{E0A20CB0-14F6-4E92-8AEC-8DECE93F2BEA}"/>
          </ac:inkMkLst>
        </pc:inkChg>
      </pc:sldChg>
      <pc:sldChg chg="delSp modSp mod">
        <pc:chgData name="PIYUS KEDIA" userId="30dfcb9f6f0df2cc" providerId="LiveId" clId="{F99A8C60-5E3F-42B3-BD53-BD9212D80624}" dt="2022-08-29T11:16:23.559" v="1254"/>
        <pc:sldMkLst>
          <pc:docMk/>
          <pc:sldMk cId="808541840" sldId="272"/>
        </pc:sldMkLst>
        <pc:graphicFrameChg chg="mod">
          <ac:chgData name="PIYUS KEDIA" userId="30dfcb9f6f0df2cc" providerId="LiveId" clId="{F99A8C60-5E3F-42B3-BD53-BD9212D80624}" dt="2022-08-29T11:16:23.559" v="1254"/>
          <ac:graphicFrameMkLst>
            <pc:docMk/>
            <pc:sldMk cId="808541840" sldId="272"/>
            <ac:graphicFrameMk id="6" creationId="{A1633AED-B5DC-4DFD-ABBB-FC44EA27901C}"/>
          </ac:graphicFrameMkLst>
        </pc:graphicFrameChg>
        <pc:inkChg chg="del">
          <ac:chgData name="PIYUS KEDIA" userId="30dfcb9f6f0df2cc" providerId="LiveId" clId="{F99A8C60-5E3F-42B3-BD53-BD9212D80624}" dt="2022-08-29T11:16:09.562" v="1253" actId="478"/>
          <ac:inkMkLst>
            <pc:docMk/>
            <pc:sldMk cId="808541840" sldId="272"/>
            <ac:inkMk id="4" creationId="{A12FEA79-6577-46B2-937E-77673741B9DB}"/>
          </ac:inkMkLst>
        </pc:inkChg>
      </pc:sldChg>
      <pc:sldChg chg="modSp">
        <pc:chgData name="PIYUS KEDIA" userId="30dfcb9f6f0df2cc" providerId="LiveId" clId="{F99A8C60-5E3F-42B3-BD53-BD9212D80624}" dt="2022-08-29T11:16:35.665" v="1256"/>
        <pc:sldMkLst>
          <pc:docMk/>
          <pc:sldMk cId="2537593262" sldId="274"/>
        </pc:sldMkLst>
        <pc:graphicFrameChg chg="mod">
          <ac:chgData name="PIYUS KEDIA" userId="30dfcb9f6f0df2cc" providerId="LiveId" clId="{F99A8C60-5E3F-42B3-BD53-BD9212D80624}" dt="2022-08-29T11:16:35.665" v="1256"/>
          <ac:graphicFrameMkLst>
            <pc:docMk/>
            <pc:sldMk cId="2537593262" sldId="274"/>
            <ac:graphicFrameMk id="6" creationId="{BC8107F7-8022-4A50-A16A-B731CD0BAB84}"/>
          </ac:graphicFrameMkLst>
        </pc:graphicFrameChg>
      </pc:sldChg>
      <pc:sldChg chg="modSp">
        <pc:chgData name="PIYUS KEDIA" userId="30dfcb9f6f0df2cc" providerId="LiveId" clId="{F99A8C60-5E3F-42B3-BD53-BD9212D80624}" dt="2022-08-29T11:16:42.572" v="1257"/>
        <pc:sldMkLst>
          <pc:docMk/>
          <pc:sldMk cId="2351663860" sldId="275"/>
        </pc:sldMkLst>
        <pc:graphicFrameChg chg="mod">
          <ac:chgData name="PIYUS KEDIA" userId="30dfcb9f6f0df2cc" providerId="LiveId" clId="{F99A8C60-5E3F-42B3-BD53-BD9212D80624}" dt="2022-08-29T11:16:42.572" v="1257"/>
          <ac:graphicFrameMkLst>
            <pc:docMk/>
            <pc:sldMk cId="2351663860" sldId="275"/>
            <ac:graphicFrameMk id="7" creationId="{00E47E17-A8AA-4E59-B176-01C970234EF7}"/>
          </ac:graphicFrameMkLst>
        </pc:graphicFrameChg>
      </pc:sldChg>
      <pc:sldChg chg="delSp mod">
        <pc:chgData name="PIYUS KEDIA" userId="30dfcb9f6f0df2cc" providerId="LiveId" clId="{F99A8C60-5E3F-42B3-BD53-BD9212D80624}" dt="2022-08-29T11:16:56.730" v="1258" actId="478"/>
        <pc:sldMkLst>
          <pc:docMk/>
          <pc:sldMk cId="2959827165" sldId="279"/>
        </pc:sldMkLst>
        <pc:inkChg chg="del">
          <ac:chgData name="PIYUS KEDIA" userId="30dfcb9f6f0df2cc" providerId="LiveId" clId="{F99A8C60-5E3F-42B3-BD53-BD9212D80624}" dt="2022-08-29T11:16:56.730" v="1258" actId="478"/>
          <ac:inkMkLst>
            <pc:docMk/>
            <pc:sldMk cId="2959827165" sldId="279"/>
            <ac:inkMk id="5" creationId="{DB315D42-9668-4B0E-AC9C-7E3C25EB46AF}"/>
          </ac:inkMkLst>
        </pc:inkChg>
      </pc:sldChg>
      <pc:sldChg chg="delSp modSp mod">
        <pc:chgData name="PIYUS KEDIA" userId="30dfcb9f6f0df2cc" providerId="LiveId" clId="{F99A8C60-5E3F-42B3-BD53-BD9212D80624}" dt="2022-08-29T11:21:26.930" v="1335" actId="20577"/>
        <pc:sldMkLst>
          <pc:docMk/>
          <pc:sldMk cId="3730614697" sldId="286"/>
        </pc:sldMkLst>
        <pc:spChg chg="mod">
          <ac:chgData name="PIYUS KEDIA" userId="30dfcb9f6f0df2cc" providerId="LiveId" clId="{F99A8C60-5E3F-42B3-BD53-BD9212D80624}" dt="2022-08-29T11:18:27.302" v="1328" actId="20577"/>
          <ac:spMkLst>
            <pc:docMk/>
            <pc:sldMk cId="3730614697" sldId="286"/>
            <ac:spMk id="2" creationId="{03A62EE5-3E52-4E67-BF0F-311DD37CC596}"/>
          </ac:spMkLst>
        </pc:spChg>
        <pc:spChg chg="mod">
          <ac:chgData name="PIYUS KEDIA" userId="30dfcb9f6f0df2cc" providerId="LiveId" clId="{F99A8C60-5E3F-42B3-BD53-BD9212D80624}" dt="2022-08-29T11:21:26.930" v="1335" actId="20577"/>
          <ac:spMkLst>
            <pc:docMk/>
            <pc:sldMk cId="3730614697" sldId="286"/>
            <ac:spMk id="3" creationId="{CA2AEC07-7062-47EA-A651-80AB28F79112}"/>
          </ac:spMkLst>
        </pc:spChg>
        <pc:inkChg chg="del">
          <ac:chgData name="PIYUS KEDIA" userId="30dfcb9f6f0df2cc" providerId="LiveId" clId="{F99A8C60-5E3F-42B3-BD53-BD9212D80624}" dt="2022-08-29T11:18:06.280" v="1319" actId="478"/>
          <ac:inkMkLst>
            <pc:docMk/>
            <pc:sldMk cId="3730614697" sldId="286"/>
            <ac:inkMk id="4" creationId="{C15B78EC-B209-4BC0-9E8D-6C826803DAE3}"/>
          </ac:inkMkLst>
        </pc:inkChg>
      </pc:sldChg>
      <pc:sldChg chg="modSp mod">
        <pc:chgData name="PIYUS KEDIA" userId="30dfcb9f6f0df2cc" providerId="LiveId" clId="{F99A8C60-5E3F-42B3-BD53-BD9212D80624}" dt="2022-08-29T10:54:53.425" v="79" actId="20577"/>
        <pc:sldMkLst>
          <pc:docMk/>
          <pc:sldMk cId="1241119067" sldId="297"/>
        </pc:sldMkLst>
        <pc:spChg chg="mod">
          <ac:chgData name="PIYUS KEDIA" userId="30dfcb9f6f0df2cc" providerId="LiveId" clId="{F99A8C60-5E3F-42B3-BD53-BD9212D80624}" dt="2022-08-29T10:54:53.425" v="79" actId="20577"/>
          <ac:spMkLst>
            <pc:docMk/>
            <pc:sldMk cId="1241119067" sldId="297"/>
            <ac:spMk id="3" creationId="{5125D597-A218-46B6-BD62-CAEB9464F0E1}"/>
          </ac:spMkLst>
        </pc:spChg>
      </pc:sldChg>
      <pc:sldChg chg="modSp mod">
        <pc:chgData name="PIYUS KEDIA" userId="30dfcb9f6f0df2cc" providerId="LiveId" clId="{F99A8C60-5E3F-42B3-BD53-BD9212D80624}" dt="2022-08-29T10:57:47.330" v="319" actId="20577"/>
        <pc:sldMkLst>
          <pc:docMk/>
          <pc:sldMk cId="3750641774" sldId="298"/>
        </pc:sldMkLst>
        <pc:spChg chg="mod">
          <ac:chgData name="PIYUS KEDIA" userId="30dfcb9f6f0df2cc" providerId="LiveId" clId="{F99A8C60-5E3F-42B3-BD53-BD9212D80624}" dt="2022-08-29T10:57:47.330" v="319" actId="20577"/>
          <ac:spMkLst>
            <pc:docMk/>
            <pc:sldMk cId="3750641774" sldId="298"/>
            <ac:spMk id="3" creationId="{38C53263-E2CD-49B1-A48E-F286D93B263E}"/>
          </ac:spMkLst>
        </pc:spChg>
      </pc:sldChg>
      <pc:sldChg chg="delSp mod">
        <pc:chgData name="PIYUS KEDIA" userId="30dfcb9f6f0df2cc" providerId="LiveId" clId="{F99A8C60-5E3F-42B3-BD53-BD9212D80624}" dt="2022-08-29T11:17:06.023" v="1259" actId="478"/>
        <pc:sldMkLst>
          <pc:docMk/>
          <pc:sldMk cId="170727600" sldId="299"/>
        </pc:sldMkLst>
        <pc:inkChg chg="del">
          <ac:chgData name="PIYUS KEDIA" userId="30dfcb9f6f0df2cc" providerId="LiveId" clId="{F99A8C60-5E3F-42B3-BD53-BD9212D80624}" dt="2022-08-29T11:17:06.023" v="1259" actId="478"/>
          <ac:inkMkLst>
            <pc:docMk/>
            <pc:sldMk cId="170727600" sldId="299"/>
            <ac:inkMk id="7" creationId="{6F045D70-D525-4650-9708-BE1CC54DEEE8}"/>
          </ac:inkMkLst>
        </pc:inkChg>
      </pc:sldChg>
      <pc:sldChg chg="delSp mod">
        <pc:chgData name="PIYUS KEDIA" userId="30dfcb9f6f0df2cc" providerId="LiveId" clId="{F99A8C60-5E3F-42B3-BD53-BD9212D80624}" dt="2022-08-29T11:17:12.307" v="1260" actId="478"/>
        <pc:sldMkLst>
          <pc:docMk/>
          <pc:sldMk cId="427238082" sldId="300"/>
        </pc:sldMkLst>
        <pc:inkChg chg="del">
          <ac:chgData name="PIYUS KEDIA" userId="30dfcb9f6f0df2cc" providerId="LiveId" clId="{F99A8C60-5E3F-42B3-BD53-BD9212D80624}" dt="2022-08-29T11:17:12.307" v="1260" actId="478"/>
          <ac:inkMkLst>
            <pc:docMk/>
            <pc:sldMk cId="427238082" sldId="300"/>
            <ac:inkMk id="7" creationId="{9D2FBE9E-1168-422C-B83E-5E4462854C4F}"/>
          </ac:inkMkLst>
        </pc:inkChg>
      </pc:sldChg>
      <pc:sldChg chg="delSp mod">
        <pc:chgData name="PIYUS KEDIA" userId="30dfcb9f6f0df2cc" providerId="LiveId" clId="{F99A8C60-5E3F-42B3-BD53-BD9212D80624}" dt="2022-08-29T11:17:18.036" v="1261" actId="478"/>
        <pc:sldMkLst>
          <pc:docMk/>
          <pc:sldMk cId="4185108509" sldId="301"/>
        </pc:sldMkLst>
        <pc:inkChg chg="del">
          <ac:chgData name="PIYUS KEDIA" userId="30dfcb9f6f0df2cc" providerId="LiveId" clId="{F99A8C60-5E3F-42B3-BD53-BD9212D80624}" dt="2022-08-29T11:17:18.036" v="1261" actId="478"/>
          <ac:inkMkLst>
            <pc:docMk/>
            <pc:sldMk cId="4185108509" sldId="301"/>
            <ac:inkMk id="4" creationId="{33488226-06E0-445E-B5B4-8410B8170190}"/>
          </ac:inkMkLst>
        </pc:inkChg>
      </pc:sldChg>
      <pc:sldChg chg="delSp modSp mod">
        <pc:chgData name="PIYUS KEDIA" userId="30dfcb9f6f0df2cc" providerId="LiveId" clId="{F99A8C60-5E3F-42B3-BD53-BD9212D80624}" dt="2022-08-29T10:58:37.816" v="324" actId="478"/>
        <pc:sldMkLst>
          <pc:docMk/>
          <pc:sldMk cId="3439602125" sldId="307"/>
        </pc:sldMkLst>
        <pc:inkChg chg="del mod">
          <ac:chgData name="PIYUS KEDIA" userId="30dfcb9f6f0df2cc" providerId="LiveId" clId="{F99A8C60-5E3F-42B3-BD53-BD9212D80624}" dt="2022-08-29T10:58:37.816" v="324" actId="478"/>
          <ac:inkMkLst>
            <pc:docMk/>
            <pc:sldMk cId="3439602125" sldId="307"/>
            <ac:inkMk id="3" creationId="{1CE81244-983B-47AE-9041-CAFC19C41AB9}"/>
          </ac:inkMkLst>
        </pc:inkChg>
      </pc:sldChg>
      <pc:sldChg chg="delSp mod">
        <pc:chgData name="PIYUS KEDIA" userId="30dfcb9f6f0df2cc" providerId="LiveId" clId="{F99A8C60-5E3F-42B3-BD53-BD9212D80624}" dt="2022-08-29T11:01:06.019" v="433" actId="478"/>
        <pc:sldMkLst>
          <pc:docMk/>
          <pc:sldMk cId="344771147" sldId="311"/>
        </pc:sldMkLst>
        <pc:inkChg chg="del">
          <ac:chgData name="PIYUS KEDIA" userId="30dfcb9f6f0df2cc" providerId="LiveId" clId="{F99A8C60-5E3F-42B3-BD53-BD9212D80624}" dt="2022-08-29T11:01:06.019" v="433" actId="478"/>
          <ac:inkMkLst>
            <pc:docMk/>
            <pc:sldMk cId="344771147" sldId="311"/>
            <ac:inkMk id="3" creationId="{AF62FABB-A394-439C-ABE9-378F20771469}"/>
          </ac:inkMkLst>
        </pc:inkChg>
      </pc:sldChg>
      <pc:sldChg chg="modSp">
        <pc:chgData name="PIYUS KEDIA" userId="30dfcb9f6f0df2cc" providerId="LiveId" clId="{F99A8C60-5E3F-42B3-BD53-BD9212D80624}" dt="2022-08-29T11:16:29.556" v="1255"/>
        <pc:sldMkLst>
          <pc:docMk/>
          <pc:sldMk cId="169557354" sldId="317"/>
        </pc:sldMkLst>
        <pc:graphicFrameChg chg="mod">
          <ac:chgData name="PIYUS KEDIA" userId="30dfcb9f6f0df2cc" providerId="LiveId" clId="{F99A8C60-5E3F-42B3-BD53-BD9212D80624}" dt="2022-08-29T11:16:29.556" v="1255"/>
          <ac:graphicFrameMkLst>
            <pc:docMk/>
            <pc:sldMk cId="169557354" sldId="317"/>
            <ac:graphicFrameMk id="6" creationId="{781364A1-1BAC-4DE6-91C8-71CEF251C836}"/>
          </ac:graphicFrameMkLst>
        </pc:graphicFrameChg>
      </pc:sldChg>
      <pc:sldChg chg="modSp new mod">
        <pc:chgData name="PIYUS KEDIA" userId="30dfcb9f6f0df2cc" providerId="LiveId" clId="{F99A8C60-5E3F-42B3-BD53-BD9212D80624}" dt="2022-08-29T11:00:28.244" v="432"/>
        <pc:sldMkLst>
          <pc:docMk/>
          <pc:sldMk cId="2324862258" sldId="318"/>
        </pc:sldMkLst>
        <pc:spChg chg="mod">
          <ac:chgData name="PIYUS KEDIA" userId="30dfcb9f6f0df2cc" providerId="LiveId" clId="{F99A8C60-5E3F-42B3-BD53-BD9212D80624}" dt="2022-08-29T10:59:42.352" v="357" actId="20577"/>
          <ac:spMkLst>
            <pc:docMk/>
            <pc:sldMk cId="2324862258" sldId="318"/>
            <ac:spMk id="2" creationId="{CCBD66E6-0457-5B4F-4B06-73DC08A69569}"/>
          </ac:spMkLst>
        </pc:spChg>
        <pc:spChg chg="mod">
          <ac:chgData name="PIYUS KEDIA" userId="30dfcb9f6f0df2cc" providerId="LiveId" clId="{F99A8C60-5E3F-42B3-BD53-BD9212D80624}" dt="2022-08-29T11:00:28.244" v="432"/>
          <ac:spMkLst>
            <pc:docMk/>
            <pc:sldMk cId="2324862258" sldId="318"/>
            <ac:spMk id="3" creationId="{E354EA45-9DA7-190D-27CD-2AC6A25B7EF9}"/>
          </ac:spMkLst>
        </pc:spChg>
      </pc:sldChg>
      <pc:sldChg chg="addSp delSp modSp new mod">
        <pc:chgData name="PIYUS KEDIA" userId="30dfcb9f6f0df2cc" providerId="LiveId" clId="{F99A8C60-5E3F-42B3-BD53-BD9212D80624}" dt="2022-08-29T11:08:11.013" v="886" actId="478"/>
        <pc:sldMkLst>
          <pc:docMk/>
          <pc:sldMk cId="996238787" sldId="319"/>
        </pc:sldMkLst>
        <pc:spChg chg="mod">
          <ac:chgData name="PIYUS KEDIA" userId="30dfcb9f6f0df2cc" providerId="LiveId" clId="{F99A8C60-5E3F-42B3-BD53-BD9212D80624}" dt="2022-08-29T11:03:15.108" v="569" actId="20577"/>
          <ac:spMkLst>
            <pc:docMk/>
            <pc:sldMk cId="996238787" sldId="319"/>
            <ac:spMk id="2" creationId="{A74FB00D-B163-7B4C-71C6-7D69CE077887}"/>
          </ac:spMkLst>
        </pc:spChg>
        <pc:spChg chg="mod">
          <ac:chgData name="PIYUS KEDIA" userId="30dfcb9f6f0df2cc" providerId="LiveId" clId="{F99A8C60-5E3F-42B3-BD53-BD9212D80624}" dt="2022-08-29T11:06:50.389" v="866" actId="5793"/>
          <ac:spMkLst>
            <pc:docMk/>
            <pc:sldMk cId="996238787" sldId="319"/>
            <ac:spMk id="3" creationId="{3F29D821-060B-37C9-FEBD-45A171B9883E}"/>
          </ac:spMkLst>
        </pc:spChg>
        <pc:spChg chg="add del mod">
          <ac:chgData name="PIYUS KEDIA" userId="30dfcb9f6f0df2cc" providerId="LiveId" clId="{F99A8C60-5E3F-42B3-BD53-BD9212D80624}" dt="2022-08-29T11:08:11.013" v="886" actId="478"/>
          <ac:spMkLst>
            <pc:docMk/>
            <pc:sldMk cId="996238787" sldId="319"/>
            <ac:spMk id="4" creationId="{03A7FD75-5E4A-7BA4-DF05-BBB26BA25BC9}"/>
          </ac:spMkLst>
        </pc:spChg>
      </pc:sldChg>
      <pc:sldChg chg="modSp add mod">
        <pc:chgData name="PIYUS KEDIA" userId="30dfcb9f6f0df2cc" providerId="LiveId" clId="{F99A8C60-5E3F-42B3-BD53-BD9212D80624}" dt="2022-08-29T11:14:13.609" v="1222" actId="20577"/>
        <pc:sldMkLst>
          <pc:docMk/>
          <pc:sldMk cId="2480685426" sldId="320"/>
        </pc:sldMkLst>
        <pc:spChg chg="mod">
          <ac:chgData name="PIYUS KEDIA" userId="30dfcb9f6f0df2cc" providerId="LiveId" clId="{F99A8C60-5E3F-42B3-BD53-BD9212D80624}" dt="2022-08-29T11:14:13.609" v="1222" actId="20577"/>
          <ac:spMkLst>
            <pc:docMk/>
            <pc:sldMk cId="2480685426" sldId="320"/>
            <ac:spMk id="2" creationId="{A74FB00D-B163-7B4C-71C6-7D69CE077887}"/>
          </ac:spMkLst>
        </pc:spChg>
        <pc:spChg chg="mod">
          <ac:chgData name="PIYUS KEDIA" userId="30dfcb9f6f0df2cc" providerId="LiveId" clId="{F99A8C60-5E3F-42B3-BD53-BD9212D80624}" dt="2022-08-29T11:13:55.881" v="1194" actId="27636"/>
          <ac:spMkLst>
            <pc:docMk/>
            <pc:sldMk cId="2480685426" sldId="320"/>
            <ac:spMk id="3" creationId="{3F29D821-060B-37C9-FEBD-45A171B9883E}"/>
          </ac:spMkLst>
        </pc:spChg>
      </pc:sldChg>
      <pc:sldChg chg="modSp new mod">
        <pc:chgData name="PIYUS KEDIA" userId="30dfcb9f6f0df2cc" providerId="LiveId" clId="{F99A8C60-5E3F-42B3-BD53-BD9212D80624}" dt="2022-08-29T11:17:50.224" v="1318" actId="20577"/>
        <pc:sldMkLst>
          <pc:docMk/>
          <pc:sldMk cId="928441363" sldId="321"/>
        </pc:sldMkLst>
        <pc:spChg chg="mod">
          <ac:chgData name="PIYUS KEDIA" userId="30dfcb9f6f0df2cc" providerId="LiveId" clId="{F99A8C60-5E3F-42B3-BD53-BD9212D80624}" dt="2022-08-29T11:17:36.753" v="1274" actId="20577"/>
          <ac:spMkLst>
            <pc:docMk/>
            <pc:sldMk cId="928441363" sldId="321"/>
            <ac:spMk id="2" creationId="{5A810D97-8DC6-CC17-B252-3728685158E6}"/>
          </ac:spMkLst>
        </pc:spChg>
        <pc:spChg chg="mod">
          <ac:chgData name="PIYUS KEDIA" userId="30dfcb9f6f0df2cc" providerId="LiveId" clId="{F99A8C60-5E3F-42B3-BD53-BD9212D80624}" dt="2022-08-29T11:17:50.224" v="1318" actId="20577"/>
          <ac:spMkLst>
            <pc:docMk/>
            <pc:sldMk cId="928441363" sldId="321"/>
            <ac:spMk id="3" creationId="{30C65141-FAD4-4B6C-6FC1-E75852A31053}"/>
          </ac:spMkLst>
        </pc:spChg>
      </pc:sldChg>
    </pc:docChg>
  </pc:docChgLst>
  <pc:docChgLst>
    <pc:chgData name="PIYUS KEDIA" userId="30dfcb9f6f0df2cc" providerId="LiveId" clId="{E160D557-B67D-4605-B946-D0A481AB528F}"/>
    <pc:docChg chg="custSel addSld delSld modSld">
      <pc:chgData name="PIYUS KEDIA" userId="30dfcb9f6f0df2cc" providerId="LiveId" clId="{E160D557-B67D-4605-B946-D0A481AB528F}" dt="2022-09-01T03:47:43.158" v="1982" actId="20577"/>
      <pc:docMkLst>
        <pc:docMk/>
      </pc:docMkLst>
      <pc:sldChg chg="modSp mod">
        <pc:chgData name="PIYUS KEDIA" userId="30dfcb9f6f0df2cc" providerId="LiveId" clId="{E160D557-B67D-4605-B946-D0A481AB528F}" dt="2022-08-29T13:58:24.913" v="1113" actId="20577"/>
        <pc:sldMkLst>
          <pc:docMk/>
          <pc:sldMk cId="3502554383" sldId="260"/>
        </pc:sldMkLst>
        <pc:spChg chg="mod">
          <ac:chgData name="PIYUS KEDIA" userId="30dfcb9f6f0df2cc" providerId="LiveId" clId="{E160D557-B67D-4605-B946-D0A481AB528F}" dt="2022-08-29T13:58:24.913" v="1113" actId="20577"/>
          <ac:spMkLst>
            <pc:docMk/>
            <pc:sldMk cId="3502554383" sldId="260"/>
            <ac:spMk id="2" creationId="{C643B4BE-A5F1-4936-9A5A-44C13D1A344B}"/>
          </ac:spMkLst>
        </pc:spChg>
        <pc:spChg chg="mod">
          <ac:chgData name="PIYUS KEDIA" userId="30dfcb9f6f0df2cc" providerId="LiveId" clId="{E160D557-B67D-4605-B946-D0A481AB528F}" dt="2022-08-29T13:58:13.071" v="1103" actId="20577"/>
          <ac:spMkLst>
            <pc:docMk/>
            <pc:sldMk cId="3502554383" sldId="260"/>
            <ac:spMk id="3" creationId="{4BA52D86-6C66-4782-9CD7-6AAFDE802EAA}"/>
          </ac:spMkLst>
        </pc:spChg>
      </pc:sldChg>
      <pc:sldChg chg="modSp mod">
        <pc:chgData name="PIYUS KEDIA" userId="30dfcb9f6f0df2cc" providerId="LiveId" clId="{E160D557-B67D-4605-B946-D0A481AB528F}" dt="2022-08-29T14:01:27.159" v="1200" actId="20577"/>
        <pc:sldMkLst>
          <pc:docMk/>
          <pc:sldMk cId="1142268071" sldId="261"/>
        </pc:sldMkLst>
        <pc:spChg chg="mod">
          <ac:chgData name="PIYUS KEDIA" userId="30dfcb9f6f0df2cc" providerId="LiveId" clId="{E160D557-B67D-4605-B946-D0A481AB528F}" dt="2022-08-29T13:58:33.790" v="1125" actId="20577"/>
          <ac:spMkLst>
            <pc:docMk/>
            <pc:sldMk cId="1142268071" sldId="261"/>
            <ac:spMk id="2" creationId="{C643B4BE-A5F1-4936-9A5A-44C13D1A344B}"/>
          </ac:spMkLst>
        </pc:spChg>
        <pc:spChg chg="mod">
          <ac:chgData name="PIYUS KEDIA" userId="30dfcb9f6f0df2cc" providerId="LiveId" clId="{E160D557-B67D-4605-B946-D0A481AB528F}" dt="2022-08-29T14:01:27.159" v="1200" actId="20577"/>
          <ac:spMkLst>
            <pc:docMk/>
            <pc:sldMk cId="1142268071" sldId="261"/>
            <ac:spMk id="3" creationId="{4BA52D86-6C66-4782-9CD7-6AAFDE802EAA}"/>
          </ac:spMkLst>
        </pc:spChg>
      </pc:sldChg>
      <pc:sldChg chg="addSp modSp mod">
        <pc:chgData name="PIYUS KEDIA" userId="30dfcb9f6f0df2cc" providerId="LiveId" clId="{E160D557-B67D-4605-B946-D0A481AB528F}" dt="2022-09-01T03:47:43.158" v="1982" actId="20577"/>
        <pc:sldMkLst>
          <pc:docMk/>
          <pc:sldMk cId="3899199881" sldId="269"/>
        </pc:sldMkLst>
        <pc:spChg chg="add mod">
          <ac:chgData name="PIYUS KEDIA" userId="30dfcb9f6f0df2cc" providerId="LiveId" clId="{E160D557-B67D-4605-B946-D0A481AB528F}" dt="2022-09-01T03:47:43.158" v="1982" actId="20577"/>
          <ac:spMkLst>
            <pc:docMk/>
            <pc:sldMk cId="3899199881" sldId="269"/>
            <ac:spMk id="3" creationId="{6BCE4AA4-EF19-061B-7372-D27EDC1D2DFC}"/>
          </ac:spMkLst>
        </pc:spChg>
      </pc:sldChg>
      <pc:sldChg chg="addSp modSp mod">
        <pc:chgData name="PIYUS KEDIA" userId="30dfcb9f6f0df2cc" providerId="LiveId" clId="{E160D557-B67D-4605-B946-D0A481AB528F}" dt="2022-08-29T14:09:39.044" v="1935" actId="1035"/>
        <pc:sldMkLst>
          <pc:docMk/>
          <pc:sldMk cId="2959827165" sldId="279"/>
        </pc:sldMkLst>
        <pc:spChg chg="add mod">
          <ac:chgData name="PIYUS KEDIA" userId="30dfcb9f6f0df2cc" providerId="LiveId" clId="{E160D557-B67D-4605-B946-D0A481AB528F}" dt="2022-08-29T14:09:39.044" v="1935" actId="1035"/>
          <ac:spMkLst>
            <pc:docMk/>
            <pc:sldMk cId="2959827165" sldId="279"/>
            <ac:spMk id="5" creationId="{2D09C120-6B75-BED2-9F9B-F514D97867B5}"/>
          </ac:spMkLst>
        </pc:spChg>
      </pc:sldChg>
      <pc:sldChg chg="add">
        <pc:chgData name="PIYUS KEDIA" userId="30dfcb9f6f0df2cc" providerId="LiveId" clId="{E160D557-B67D-4605-B946-D0A481AB528F}" dt="2022-08-29T14:11:15.722" v="1937"/>
        <pc:sldMkLst>
          <pc:docMk/>
          <pc:sldMk cId="1429876148" sldId="284"/>
        </pc:sldMkLst>
      </pc:sldChg>
      <pc:sldChg chg="del">
        <pc:chgData name="PIYUS KEDIA" userId="30dfcb9f6f0df2cc" providerId="LiveId" clId="{E160D557-B67D-4605-B946-D0A481AB528F}" dt="2022-08-29T14:11:14.008" v="1936" actId="2696"/>
        <pc:sldMkLst>
          <pc:docMk/>
          <pc:sldMk cId="2442338130" sldId="284"/>
        </pc:sldMkLst>
      </pc:sldChg>
      <pc:sldChg chg="add">
        <pc:chgData name="PIYUS KEDIA" userId="30dfcb9f6f0df2cc" providerId="LiveId" clId="{E160D557-B67D-4605-B946-D0A481AB528F}" dt="2022-08-29T13:46:11.189" v="609"/>
        <pc:sldMkLst>
          <pc:docMk/>
          <pc:sldMk cId="2053590295" sldId="286"/>
        </pc:sldMkLst>
      </pc:sldChg>
      <pc:sldChg chg="del">
        <pc:chgData name="PIYUS KEDIA" userId="30dfcb9f6f0df2cc" providerId="LiveId" clId="{E160D557-B67D-4605-B946-D0A481AB528F}" dt="2022-08-29T13:46:01.395" v="608" actId="2696"/>
        <pc:sldMkLst>
          <pc:docMk/>
          <pc:sldMk cId="3730614697" sldId="286"/>
        </pc:sldMkLst>
      </pc:sldChg>
      <pc:sldChg chg="modSp mod">
        <pc:chgData name="PIYUS KEDIA" userId="30dfcb9f6f0df2cc" providerId="LiveId" clId="{E160D557-B67D-4605-B946-D0A481AB528F}" dt="2022-08-29T14:04:19.456" v="1233" actId="20577"/>
        <pc:sldMkLst>
          <pc:docMk/>
          <pc:sldMk cId="671185643" sldId="305"/>
        </pc:sldMkLst>
        <pc:spChg chg="mod">
          <ac:chgData name="PIYUS KEDIA" userId="30dfcb9f6f0df2cc" providerId="LiveId" clId="{E160D557-B67D-4605-B946-D0A481AB528F}" dt="2022-08-29T14:04:19.456" v="1233" actId="20577"/>
          <ac:spMkLst>
            <pc:docMk/>
            <pc:sldMk cId="671185643" sldId="305"/>
            <ac:spMk id="3" creationId="{86184D0F-D446-447A-A77D-BD5501D9B560}"/>
          </ac:spMkLst>
        </pc:spChg>
      </pc:sldChg>
      <pc:sldChg chg="addSp delSp modSp del mod">
        <pc:chgData name="PIYUS KEDIA" userId="30dfcb9f6f0df2cc" providerId="LiveId" clId="{E160D557-B67D-4605-B946-D0A481AB528F}" dt="2022-08-29T13:49:31.931" v="811" actId="47"/>
        <pc:sldMkLst>
          <pc:docMk/>
          <pc:sldMk cId="996238787" sldId="319"/>
        </pc:sldMkLst>
        <pc:spChg chg="add del mod">
          <ac:chgData name="PIYUS KEDIA" userId="30dfcb9f6f0df2cc" providerId="LiveId" clId="{E160D557-B67D-4605-B946-D0A481AB528F}" dt="2022-08-29T13:49:13.694" v="810" actId="478"/>
          <ac:spMkLst>
            <pc:docMk/>
            <pc:sldMk cId="996238787" sldId="319"/>
            <ac:spMk id="4" creationId="{09F490A5-0866-1A22-7F1F-C7C7ED2E7BF6}"/>
          </ac:spMkLst>
        </pc:spChg>
      </pc:sldChg>
      <pc:sldChg chg="addSp modSp mod">
        <pc:chgData name="PIYUS KEDIA" userId="30dfcb9f6f0df2cc" providerId="LiveId" clId="{E160D557-B67D-4605-B946-D0A481AB528F}" dt="2022-08-29T13:51:28.682" v="859" actId="255"/>
        <pc:sldMkLst>
          <pc:docMk/>
          <pc:sldMk cId="2480685426" sldId="320"/>
        </pc:sldMkLst>
        <pc:spChg chg="add mod">
          <ac:chgData name="PIYUS KEDIA" userId="30dfcb9f6f0df2cc" providerId="LiveId" clId="{E160D557-B67D-4605-B946-D0A481AB528F}" dt="2022-08-29T13:51:28.682" v="859" actId="255"/>
          <ac:spMkLst>
            <pc:docMk/>
            <pc:sldMk cId="2480685426" sldId="320"/>
            <ac:spMk id="4" creationId="{01AFAE12-1234-F9C6-EDDD-0EBB4D81D7CF}"/>
          </ac:spMkLst>
        </pc:spChg>
      </pc:sldChg>
      <pc:sldChg chg="del">
        <pc:chgData name="PIYUS KEDIA" userId="30dfcb9f6f0df2cc" providerId="LiveId" clId="{E160D557-B67D-4605-B946-D0A481AB528F}" dt="2022-08-29T13:46:01.395" v="608" actId="2696"/>
        <pc:sldMkLst>
          <pc:docMk/>
          <pc:sldMk cId="928441363" sldId="321"/>
        </pc:sldMkLst>
      </pc:sldChg>
      <pc:sldChg chg="modSp add mod">
        <pc:chgData name="PIYUS KEDIA" userId="30dfcb9f6f0df2cc" providerId="LiveId" clId="{E160D557-B67D-4605-B946-D0A481AB528F}" dt="2022-08-29T13:48:01.717" v="808" actId="5793"/>
        <pc:sldMkLst>
          <pc:docMk/>
          <pc:sldMk cId="2631367420" sldId="321"/>
        </pc:sldMkLst>
        <pc:spChg chg="mod">
          <ac:chgData name="PIYUS KEDIA" userId="30dfcb9f6f0df2cc" providerId="LiveId" clId="{E160D557-B67D-4605-B946-D0A481AB528F}" dt="2022-08-29T13:47:56.182" v="795"/>
          <ac:spMkLst>
            <pc:docMk/>
            <pc:sldMk cId="2631367420" sldId="321"/>
            <ac:spMk id="2" creationId="{5A810D97-8DC6-CC17-B252-3728685158E6}"/>
          </ac:spMkLst>
        </pc:spChg>
        <pc:spChg chg="mod">
          <ac:chgData name="PIYUS KEDIA" userId="30dfcb9f6f0df2cc" providerId="LiveId" clId="{E160D557-B67D-4605-B946-D0A481AB528F}" dt="2022-08-29T13:48:01.717" v="808" actId="5793"/>
          <ac:spMkLst>
            <pc:docMk/>
            <pc:sldMk cId="2631367420" sldId="321"/>
            <ac:spMk id="3" creationId="{30C65141-FAD4-4B6C-6FC1-E75852A31053}"/>
          </ac:spMkLst>
        </pc:spChg>
      </pc:sldChg>
      <pc:sldChg chg="modSp new mod">
        <pc:chgData name="PIYUS KEDIA" userId="30dfcb9f6f0df2cc" providerId="LiveId" clId="{E160D557-B67D-4605-B946-D0A481AB528F}" dt="2022-08-29T13:29:21.671" v="70" actId="20577"/>
        <pc:sldMkLst>
          <pc:docMk/>
          <pc:sldMk cId="441235968" sldId="322"/>
        </pc:sldMkLst>
        <pc:spChg chg="mod">
          <ac:chgData name="PIYUS KEDIA" userId="30dfcb9f6f0df2cc" providerId="LiveId" clId="{E160D557-B67D-4605-B946-D0A481AB528F}" dt="2022-08-29T13:28:46.347" v="25" actId="20577"/>
          <ac:spMkLst>
            <pc:docMk/>
            <pc:sldMk cId="441235968" sldId="322"/>
            <ac:spMk id="2" creationId="{2E7B71A6-0B19-6373-C68B-0D7949ADB353}"/>
          </ac:spMkLst>
        </pc:spChg>
        <pc:spChg chg="mod">
          <ac:chgData name="PIYUS KEDIA" userId="30dfcb9f6f0df2cc" providerId="LiveId" clId="{E160D557-B67D-4605-B946-D0A481AB528F}" dt="2022-08-29T13:29:21.671" v="70" actId="20577"/>
          <ac:spMkLst>
            <pc:docMk/>
            <pc:sldMk cId="441235968" sldId="322"/>
            <ac:spMk id="3" creationId="{B4543BFF-D9D8-FAA4-2372-154E3950459D}"/>
          </ac:spMkLst>
        </pc:spChg>
      </pc:sldChg>
      <pc:sldChg chg="modSp new mod">
        <pc:chgData name="PIYUS KEDIA" userId="30dfcb9f6f0df2cc" providerId="LiveId" clId="{E160D557-B67D-4605-B946-D0A481AB528F}" dt="2022-08-29T13:45:42.103" v="607" actId="20577"/>
        <pc:sldMkLst>
          <pc:docMk/>
          <pc:sldMk cId="3914113826" sldId="323"/>
        </pc:sldMkLst>
        <pc:spChg chg="mod">
          <ac:chgData name="PIYUS KEDIA" userId="30dfcb9f6f0df2cc" providerId="LiveId" clId="{E160D557-B67D-4605-B946-D0A481AB528F}" dt="2022-08-29T13:30:19.534" v="72"/>
          <ac:spMkLst>
            <pc:docMk/>
            <pc:sldMk cId="3914113826" sldId="323"/>
            <ac:spMk id="2" creationId="{45D4D85F-F438-C82C-6E5D-470F2D0AC6FC}"/>
          </ac:spMkLst>
        </pc:spChg>
        <pc:spChg chg="mod">
          <ac:chgData name="PIYUS KEDIA" userId="30dfcb9f6f0df2cc" providerId="LiveId" clId="{E160D557-B67D-4605-B946-D0A481AB528F}" dt="2022-08-29T13:45:42.103" v="607" actId="20577"/>
          <ac:spMkLst>
            <pc:docMk/>
            <pc:sldMk cId="3914113826" sldId="323"/>
            <ac:spMk id="3" creationId="{A68601F3-5C71-4B80-8A76-1E9807A10D12}"/>
          </ac:spMkLst>
        </pc:spChg>
      </pc:sldChg>
      <pc:sldChg chg="modSp new mod">
        <pc:chgData name="PIYUS KEDIA" userId="30dfcb9f6f0df2cc" providerId="LiveId" clId="{E160D557-B67D-4605-B946-D0A481AB528F}" dt="2022-08-29T13:47:21.511" v="794" actId="20577"/>
        <pc:sldMkLst>
          <pc:docMk/>
          <pc:sldMk cId="779286571" sldId="324"/>
        </pc:sldMkLst>
        <pc:spChg chg="mod">
          <ac:chgData name="PIYUS KEDIA" userId="30dfcb9f6f0df2cc" providerId="LiveId" clId="{E160D557-B67D-4605-B946-D0A481AB528F}" dt="2022-08-29T13:46:47.790" v="709" actId="20577"/>
          <ac:spMkLst>
            <pc:docMk/>
            <pc:sldMk cId="779286571" sldId="324"/>
            <ac:spMk id="2" creationId="{BA8DAEC1-1F88-2942-AD18-04B4914D5B1D}"/>
          </ac:spMkLst>
        </pc:spChg>
        <pc:spChg chg="mod">
          <ac:chgData name="PIYUS KEDIA" userId="30dfcb9f6f0df2cc" providerId="LiveId" clId="{E160D557-B67D-4605-B946-D0A481AB528F}" dt="2022-08-29T13:47:21.511" v="794" actId="20577"/>
          <ac:spMkLst>
            <pc:docMk/>
            <pc:sldMk cId="779286571" sldId="324"/>
            <ac:spMk id="3" creationId="{1373552E-2D6B-6210-FAE7-9B2BAEEEC57C}"/>
          </ac:spMkLst>
        </pc:spChg>
      </pc:sldChg>
      <pc:sldChg chg="modSp new mod">
        <pc:chgData name="PIYUS KEDIA" userId="30dfcb9f6f0df2cc" providerId="LiveId" clId="{E160D557-B67D-4605-B946-D0A481AB528F}" dt="2022-08-29T13:56:31.932" v="1028" actId="20577"/>
        <pc:sldMkLst>
          <pc:docMk/>
          <pc:sldMk cId="4239617614" sldId="325"/>
        </pc:sldMkLst>
        <pc:spChg chg="mod">
          <ac:chgData name="PIYUS KEDIA" userId="30dfcb9f6f0df2cc" providerId="LiveId" clId="{E160D557-B67D-4605-B946-D0A481AB528F}" dt="2022-08-29T13:53:20.761" v="885" actId="20577"/>
          <ac:spMkLst>
            <pc:docMk/>
            <pc:sldMk cId="4239617614" sldId="325"/>
            <ac:spMk id="2" creationId="{463A39F1-C97F-D0AF-0466-805B97D431F2}"/>
          </ac:spMkLst>
        </pc:spChg>
        <pc:spChg chg="mod">
          <ac:chgData name="PIYUS KEDIA" userId="30dfcb9f6f0df2cc" providerId="LiveId" clId="{E160D557-B67D-4605-B946-D0A481AB528F}" dt="2022-08-29T13:56:31.932" v="1028" actId="20577"/>
          <ac:spMkLst>
            <pc:docMk/>
            <pc:sldMk cId="4239617614" sldId="325"/>
            <ac:spMk id="3" creationId="{A5D400C4-7598-B21B-87FD-C4EDAD919B9D}"/>
          </ac:spMkLst>
        </pc:spChg>
      </pc:sldChg>
      <pc:sldChg chg="modSp new mod">
        <pc:chgData name="PIYUS KEDIA" userId="30dfcb9f6f0df2cc" providerId="LiveId" clId="{E160D557-B67D-4605-B946-D0A481AB528F}" dt="2022-08-29T13:57:14.034" v="1038" actId="20577"/>
        <pc:sldMkLst>
          <pc:docMk/>
          <pc:sldMk cId="1916832594" sldId="326"/>
        </pc:sldMkLst>
        <pc:spChg chg="mod">
          <ac:chgData name="PIYUS KEDIA" userId="30dfcb9f6f0df2cc" providerId="LiveId" clId="{E160D557-B67D-4605-B946-D0A481AB528F}" dt="2022-08-29T13:57:14.034" v="1038" actId="20577"/>
          <ac:spMkLst>
            <pc:docMk/>
            <pc:sldMk cId="1916832594" sldId="326"/>
            <ac:spMk id="2" creationId="{7757A286-680F-FAA5-8FB3-CCC964E879C4}"/>
          </ac:spMkLst>
        </pc:spChg>
      </pc:sldChg>
      <pc:sldChg chg="add">
        <pc:chgData name="PIYUS KEDIA" userId="30dfcb9f6f0df2cc" providerId="LiveId" clId="{E160D557-B67D-4605-B946-D0A481AB528F}" dt="2022-08-29T13:57:58.266" v="1091"/>
        <pc:sldMkLst>
          <pc:docMk/>
          <pc:sldMk cId="378224719" sldId="327"/>
        </pc:sldMkLst>
      </pc:sldChg>
      <pc:sldChg chg="modSp new mod">
        <pc:chgData name="PIYUS KEDIA" userId="30dfcb9f6f0df2cc" providerId="LiveId" clId="{E160D557-B67D-4605-B946-D0A481AB528F}" dt="2022-08-29T14:08:20.368" v="1707" actId="20577"/>
        <pc:sldMkLst>
          <pc:docMk/>
          <pc:sldMk cId="184526646" sldId="328"/>
        </pc:sldMkLst>
        <pc:spChg chg="mod">
          <ac:chgData name="PIYUS KEDIA" userId="30dfcb9f6f0df2cc" providerId="LiveId" clId="{E160D557-B67D-4605-B946-D0A481AB528F}" dt="2022-08-29T14:05:12.338" v="1235"/>
          <ac:spMkLst>
            <pc:docMk/>
            <pc:sldMk cId="184526646" sldId="328"/>
            <ac:spMk id="2" creationId="{874B13D6-4331-AF9C-27CE-1C3D90B1D833}"/>
          </ac:spMkLst>
        </pc:spChg>
        <pc:spChg chg="mod">
          <ac:chgData name="PIYUS KEDIA" userId="30dfcb9f6f0df2cc" providerId="LiveId" clId="{E160D557-B67D-4605-B946-D0A481AB528F}" dt="2022-08-29T14:08:20.368" v="1707" actId="20577"/>
          <ac:spMkLst>
            <pc:docMk/>
            <pc:sldMk cId="184526646" sldId="328"/>
            <ac:spMk id="3" creationId="{DF83BC2F-8336-3BB2-B7E0-0961507FB963}"/>
          </ac:spMkLst>
        </pc:sp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8-16T04:36:26.268"/>
    </inkml:context>
    <inkml:brush xml:id="br0">
      <inkml:brushProperty name="width" value="0.05292" units="cm"/>
      <inkml:brushProperty name="height" value="0.05292" units="cm"/>
      <inkml:brushProperty name="color" value="#FF0000"/>
    </inkml:brush>
  </inkml:definitions>
  <inkml:trace contextRef="#ctx0" brushRef="#br0">22737 9260 0,'35'0'0,"-70"0"0,105 0 0,-52 0 15,17 0-15,36 18 16,-54-18-16</inkml:trace>
  <inkml:trace contextRef="#ctx0" brushRef="#br0" timeOffset="67.19">23125 9313 0,'0'0'0,"35"0"15,-17 18 1</inkml:trace>
  <inkml:trace contextRef="#ctx0" brushRef="#br0" timeOffset="116.42">23195 9331 0,'18'0'15,"-36"0"-15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F7541-8AA1-4873-8EE2-6EE4B745E30A}" type="datetimeFigureOut">
              <a:rPr lang="en-IN" smtClean="0"/>
              <a:t>15-08-2023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CD276-996C-461A-BA18-C0461C4B1E84}" type="slidenum">
              <a:rPr lang="en-IN" smtClean="0"/>
              <a:t>‹#›</a:t>
            </a:fld>
            <a:endParaRPr lang="en-IN"/>
          </a:p>
        </p:txBody>
      </p:sp>
    </p:spTree>
    <p:extLst>
      <p:ext uri="{BB962C8B-B14F-4D97-AF65-F5344CB8AC3E}">
        <p14:creationId xmlns:p14="http://schemas.microsoft.com/office/powerpoint/2010/main" val="157754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286543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16</a:t>
            </a:fld>
            <a:endParaRPr lang="en-IN"/>
          </a:p>
        </p:txBody>
      </p:sp>
    </p:spTree>
    <p:extLst>
      <p:ext uri="{BB962C8B-B14F-4D97-AF65-F5344CB8AC3E}">
        <p14:creationId xmlns:p14="http://schemas.microsoft.com/office/powerpoint/2010/main" val="1528522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17</a:t>
            </a:fld>
            <a:endParaRPr lang="en-IN"/>
          </a:p>
        </p:txBody>
      </p:sp>
    </p:spTree>
    <p:extLst>
      <p:ext uri="{BB962C8B-B14F-4D97-AF65-F5344CB8AC3E}">
        <p14:creationId xmlns:p14="http://schemas.microsoft.com/office/powerpoint/2010/main" val="282634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18</a:t>
            </a:fld>
            <a:endParaRPr lang="en-IN"/>
          </a:p>
        </p:txBody>
      </p:sp>
    </p:spTree>
    <p:extLst>
      <p:ext uri="{BB962C8B-B14F-4D97-AF65-F5344CB8AC3E}">
        <p14:creationId xmlns:p14="http://schemas.microsoft.com/office/powerpoint/2010/main" val="1391741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19</a:t>
            </a:fld>
            <a:endParaRPr lang="en-IN"/>
          </a:p>
        </p:txBody>
      </p:sp>
    </p:spTree>
    <p:extLst>
      <p:ext uri="{BB962C8B-B14F-4D97-AF65-F5344CB8AC3E}">
        <p14:creationId xmlns:p14="http://schemas.microsoft.com/office/powerpoint/2010/main" val="2602122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20</a:t>
            </a:fld>
            <a:endParaRPr lang="en-IN"/>
          </a:p>
        </p:txBody>
      </p:sp>
    </p:spTree>
    <p:extLst>
      <p:ext uri="{BB962C8B-B14F-4D97-AF65-F5344CB8AC3E}">
        <p14:creationId xmlns:p14="http://schemas.microsoft.com/office/powerpoint/2010/main" val="3089344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21</a:t>
            </a:fld>
            <a:endParaRPr lang="en-IN"/>
          </a:p>
        </p:txBody>
      </p:sp>
    </p:spTree>
    <p:extLst>
      <p:ext uri="{BB962C8B-B14F-4D97-AF65-F5344CB8AC3E}">
        <p14:creationId xmlns:p14="http://schemas.microsoft.com/office/powerpoint/2010/main" val="3350747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22</a:t>
            </a:fld>
            <a:endParaRPr lang="en-IN"/>
          </a:p>
        </p:txBody>
      </p:sp>
    </p:spTree>
    <p:extLst>
      <p:ext uri="{BB962C8B-B14F-4D97-AF65-F5344CB8AC3E}">
        <p14:creationId xmlns:p14="http://schemas.microsoft.com/office/powerpoint/2010/main" val="3337746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23</a:t>
            </a:fld>
            <a:endParaRPr lang="en-IN"/>
          </a:p>
        </p:txBody>
      </p:sp>
    </p:spTree>
    <p:extLst>
      <p:ext uri="{BB962C8B-B14F-4D97-AF65-F5344CB8AC3E}">
        <p14:creationId xmlns:p14="http://schemas.microsoft.com/office/powerpoint/2010/main" val="852088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24</a:t>
            </a:fld>
            <a:endParaRPr lang="en-IN"/>
          </a:p>
        </p:txBody>
      </p:sp>
    </p:spTree>
    <p:extLst>
      <p:ext uri="{BB962C8B-B14F-4D97-AF65-F5344CB8AC3E}">
        <p14:creationId xmlns:p14="http://schemas.microsoft.com/office/powerpoint/2010/main" val="229688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26</a:t>
            </a:fld>
            <a:endParaRPr lang="en-IN"/>
          </a:p>
        </p:txBody>
      </p:sp>
    </p:spTree>
    <p:extLst>
      <p:ext uri="{BB962C8B-B14F-4D97-AF65-F5344CB8AC3E}">
        <p14:creationId xmlns:p14="http://schemas.microsoft.com/office/powerpoint/2010/main" val="156725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a:t>
            </a:fld>
            <a:endParaRPr lang="en-IN"/>
          </a:p>
        </p:txBody>
      </p:sp>
    </p:spTree>
    <p:extLst>
      <p:ext uri="{BB962C8B-B14F-4D97-AF65-F5344CB8AC3E}">
        <p14:creationId xmlns:p14="http://schemas.microsoft.com/office/powerpoint/2010/main" val="826071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27</a:t>
            </a:fld>
            <a:endParaRPr lang="en-IN"/>
          </a:p>
        </p:txBody>
      </p:sp>
    </p:spTree>
    <p:extLst>
      <p:ext uri="{BB962C8B-B14F-4D97-AF65-F5344CB8AC3E}">
        <p14:creationId xmlns:p14="http://schemas.microsoft.com/office/powerpoint/2010/main" val="3782248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28</a:t>
            </a:fld>
            <a:endParaRPr lang="en-IN"/>
          </a:p>
        </p:txBody>
      </p:sp>
    </p:spTree>
    <p:extLst>
      <p:ext uri="{BB962C8B-B14F-4D97-AF65-F5344CB8AC3E}">
        <p14:creationId xmlns:p14="http://schemas.microsoft.com/office/powerpoint/2010/main" val="3140266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29</a:t>
            </a:fld>
            <a:endParaRPr lang="en-IN"/>
          </a:p>
        </p:txBody>
      </p:sp>
    </p:spTree>
    <p:extLst>
      <p:ext uri="{BB962C8B-B14F-4D97-AF65-F5344CB8AC3E}">
        <p14:creationId xmlns:p14="http://schemas.microsoft.com/office/powerpoint/2010/main" val="49008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lists some x86 instructions and their C equivalent.</a:t>
            </a:r>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30</a:t>
            </a:fld>
            <a:endParaRPr lang="en-IN"/>
          </a:p>
        </p:txBody>
      </p:sp>
    </p:spTree>
    <p:extLst>
      <p:ext uri="{BB962C8B-B14F-4D97-AF65-F5344CB8AC3E}">
        <p14:creationId xmlns:p14="http://schemas.microsoft.com/office/powerpoint/2010/main" val="1879384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31</a:t>
            </a:fld>
            <a:endParaRPr lang="en-IN"/>
          </a:p>
        </p:txBody>
      </p:sp>
    </p:spTree>
    <p:extLst>
      <p:ext uri="{BB962C8B-B14F-4D97-AF65-F5344CB8AC3E}">
        <p14:creationId xmlns:p14="http://schemas.microsoft.com/office/powerpoint/2010/main" val="2201485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32</a:t>
            </a:fld>
            <a:endParaRPr lang="en-IN"/>
          </a:p>
        </p:txBody>
      </p:sp>
    </p:spTree>
    <p:extLst>
      <p:ext uri="{BB962C8B-B14F-4D97-AF65-F5344CB8AC3E}">
        <p14:creationId xmlns:p14="http://schemas.microsoft.com/office/powerpoint/2010/main" val="764137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a simple assembly program that adds two numbers and stores their sum in the </a:t>
            </a:r>
            <a:r>
              <a:rPr lang="en-US" dirty="0" err="1"/>
              <a:t>rcx</a:t>
            </a:r>
            <a:r>
              <a:rPr lang="en-US" dirty="0"/>
              <a:t> register.</a:t>
            </a:r>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33</a:t>
            </a:fld>
            <a:endParaRPr lang="en-IN"/>
          </a:p>
        </p:txBody>
      </p:sp>
    </p:spTree>
    <p:extLst>
      <p:ext uri="{BB962C8B-B14F-4D97-AF65-F5344CB8AC3E}">
        <p14:creationId xmlns:p14="http://schemas.microsoft.com/office/powerpoint/2010/main" val="2522429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program, the </a:t>
            </a:r>
            <a:r>
              <a:rPr lang="en-US" dirty="0" err="1"/>
              <a:t>readuser_asm</a:t>
            </a:r>
            <a:r>
              <a:rPr lang="en-US" dirty="0"/>
              <a:t> routine takes a buffer of size 80 bytes in the </a:t>
            </a:r>
            <a:r>
              <a:rPr lang="en-US" dirty="0" err="1"/>
              <a:t>rax</a:t>
            </a:r>
            <a:r>
              <a:rPr lang="en-US" dirty="0"/>
              <a:t> register and reads ten inputs (of size 8 bytes) from the user into the buffer. The assembly code allocates a RAM buffer at address 0x1000 of size 80 bytes. The address of the buffer is passed to the </a:t>
            </a:r>
            <a:r>
              <a:rPr lang="en-US" dirty="0" err="1"/>
              <a:t>readuser_asm</a:t>
            </a:r>
            <a:r>
              <a:rPr lang="en-US" dirty="0"/>
              <a:t> in the register </a:t>
            </a:r>
            <a:r>
              <a:rPr lang="en-US" dirty="0" err="1"/>
              <a:t>rax</a:t>
            </a:r>
            <a:r>
              <a:rPr lang="en-US" dirty="0"/>
              <a:t> (at line-1). After returning from </a:t>
            </a:r>
            <a:r>
              <a:rPr lang="en-US" dirty="0" err="1"/>
              <a:t>readuser_asm</a:t>
            </a:r>
            <a:r>
              <a:rPr lang="en-US" dirty="0"/>
              <a:t>, at line-3, the program initializes the </a:t>
            </a:r>
            <a:r>
              <a:rPr lang="en-US" dirty="0" err="1"/>
              <a:t>rdx</a:t>
            </a:r>
            <a:r>
              <a:rPr lang="en-US" dirty="0"/>
              <a:t> register to zero (line-3) and sets the </a:t>
            </a:r>
            <a:r>
              <a:rPr lang="en-US" dirty="0" err="1"/>
              <a:t>rax</a:t>
            </a:r>
            <a:r>
              <a:rPr lang="en-US" dirty="0"/>
              <a:t> register to the address of </a:t>
            </a:r>
            <a:r>
              <a:rPr lang="en-US" dirty="0" err="1"/>
              <a:t>buf</a:t>
            </a:r>
            <a:r>
              <a:rPr lang="en-US" dirty="0"/>
              <a:t>[0] (line-4). At line-5, the value of </a:t>
            </a:r>
            <a:r>
              <a:rPr lang="en-US" dirty="0" err="1"/>
              <a:t>buf</a:t>
            </a:r>
            <a:r>
              <a:rPr lang="en-US" dirty="0"/>
              <a:t>[0] is read in the </a:t>
            </a:r>
            <a:r>
              <a:rPr lang="en-US" dirty="0" err="1"/>
              <a:t>rcx</a:t>
            </a:r>
            <a:r>
              <a:rPr lang="en-US" dirty="0"/>
              <a:t> register. At line-6, the contents of </a:t>
            </a:r>
            <a:r>
              <a:rPr lang="en-US" dirty="0" err="1"/>
              <a:t>buf</a:t>
            </a:r>
            <a:r>
              <a:rPr lang="en-US" dirty="0"/>
              <a:t>[0] are added to the </a:t>
            </a:r>
            <a:r>
              <a:rPr lang="en-US" dirty="0" err="1"/>
              <a:t>rdx</a:t>
            </a:r>
            <a:r>
              <a:rPr lang="en-US" dirty="0"/>
              <a:t> register, and the result is stored in </a:t>
            </a:r>
            <a:r>
              <a:rPr lang="en-US" dirty="0" err="1"/>
              <a:t>rdx</a:t>
            </a:r>
            <a:r>
              <a:rPr lang="en-US" dirty="0"/>
              <a:t>. At this point, the </a:t>
            </a:r>
            <a:r>
              <a:rPr lang="en-US" dirty="0" err="1"/>
              <a:t>rdx</a:t>
            </a:r>
            <a:r>
              <a:rPr lang="en-US" dirty="0"/>
              <a:t> register contains the value of </a:t>
            </a:r>
            <a:r>
              <a:rPr lang="en-US" dirty="0" err="1"/>
              <a:t>buf</a:t>
            </a:r>
            <a:r>
              <a:rPr lang="en-US" dirty="0"/>
              <a:t>[0]. At line-7, </a:t>
            </a:r>
            <a:r>
              <a:rPr lang="en-US" dirty="0" err="1"/>
              <a:t>rax</a:t>
            </a:r>
            <a:r>
              <a:rPr lang="en-US" dirty="0"/>
              <a:t> is set to the address of </a:t>
            </a:r>
            <a:r>
              <a:rPr lang="en-US" dirty="0" err="1"/>
              <a:t>buf</a:t>
            </a:r>
            <a:r>
              <a:rPr lang="en-US" dirty="0"/>
              <a:t>[1]. At line-8, the value of </a:t>
            </a:r>
            <a:r>
              <a:rPr lang="en-US" dirty="0" err="1"/>
              <a:t>buf</a:t>
            </a:r>
            <a:r>
              <a:rPr lang="en-US" dirty="0"/>
              <a:t>[1] is read in the </a:t>
            </a:r>
            <a:r>
              <a:rPr lang="en-US" dirty="0" err="1"/>
              <a:t>rcx</a:t>
            </a:r>
            <a:r>
              <a:rPr lang="en-US" dirty="0"/>
              <a:t> register. At line-9, we compute the sum of </a:t>
            </a:r>
            <a:r>
              <a:rPr lang="en-US" dirty="0" err="1"/>
              <a:t>rdx</a:t>
            </a:r>
            <a:r>
              <a:rPr lang="en-US" dirty="0"/>
              <a:t> and </a:t>
            </a:r>
            <a:r>
              <a:rPr lang="en-US" dirty="0" err="1"/>
              <a:t>buf</a:t>
            </a:r>
            <a:r>
              <a:rPr lang="en-US" dirty="0"/>
              <a:t>[1] and store it to </a:t>
            </a:r>
            <a:r>
              <a:rPr lang="en-US" dirty="0" err="1"/>
              <a:t>rdx</a:t>
            </a:r>
            <a:r>
              <a:rPr lang="en-US" dirty="0"/>
              <a:t>. At this point, </a:t>
            </a:r>
            <a:r>
              <a:rPr lang="en-US" dirty="0" err="1"/>
              <a:t>rdx</a:t>
            </a:r>
            <a:r>
              <a:rPr lang="en-US" dirty="0"/>
              <a:t> contains </a:t>
            </a:r>
            <a:r>
              <a:rPr lang="en-US" dirty="0" err="1"/>
              <a:t>buf</a:t>
            </a:r>
            <a:r>
              <a:rPr lang="en-US" dirty="0"/>
              <a:t>[0] + </a:t>
            </a:r>
            <a:r>
              <a:rPr lang="en-US" dirty="0" err="1"/>
              <a:t>buf</a:t>
            </a:r>
            <a:r>
              <a:rPr lang="en-US" dirty="0"/>
              <a:t>[1]. We need to repeat this process until the </a:t>
            </a:r>
            <a:r>
              <a:rPr lang="en-US" dirty="0" err="1"/>
              <a:t>rdx</a:t>
            </a:r>
            <a:r>
              <a:rPr lang="en-US" dirty="0"/>
              <a:t> register contains the sum of all ten elements. </a:t>
            </a:r>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34</a:t>
            </a:fld>
            <a:endParaRPr lang="en-IN"/>
          </a:p>
        </p:txBody>
      </p:sp>
    </p:spTree>
    <p:extLst>
      <p:ext uri="{BB962C8B-B14F-4D97-AF65-F5344CB8AC3E}">
        <p14:creationId xmlns:p14="http://schemas.microsoft.com/office/powerpoint/2010/main" val="1007247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exercise, we would like to sort the buffer after taking input from the user. As you might have imagined, this is going to be much more complicated. If you are not convinced, please go ahead and try.</a:t>
            </a:r>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35</a:t>
            </a:fld>
            <a:endParaRPr lang="en-IN"/>
          </a:p>
        </p:txBody>
      </p:sp>
    </p:spTree>
    <p:extLst>
      <p:ext uri="{BB962C8B-B14F-4D97-AF65-F5344CB8AC3E}">
        <p14:creationId xmlns:p14="http://schemas.microsoft.com/office/powerpoint/2010/main" val="1867831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Developing and managing large software without types is very much challenging.</a:t>
            </a:r>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36</a:t>
            </a:fld>
            <a:endParaRPr lang="en-IN"/>
          </a:p>
        </p:txBody>
      </p:sp>
    </p:spTree>
    <p:extLst>
      <p:ext uri="{BB962C8B-B14F-4D97-AF65-F5344CB8AC3E}">
        <p14:creationId xmlns:p14="http://schemas.microsoft.com/office/powerpoint/2010/main" val="779149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a:t>
            </a:fld>
            <a:endParaRPr lang="en-IN"/>
          </a:p>
        </p:txBody>
      </p:sp>
    </p:spTree>
    <p:extLst>
      <p:ext uri="{BB962C8B-B14F-4D97-AF65-F5344CB8AC3E}">
        <p14:creationId xmlns:p14="http://schemas.microsoft.com/office/powerpoint/2010/main" val="1574488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37</a:t>
            </a:fld>
            <a:endParaRPr lang="en-IN"/>
          </a:p>
        </p:txBody>
      </p:sp>
    </p:spTree>
    <p:extLst>
      <p:ext uri="{BB962C8B-B14F-4D97-AF65-F5344CB8AC3E}">
        <p14:creationId xmlns:p14="http://schemas.microsoft.com/office/powerpoint/2010/main" val="743900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38</a:t>
            </a:fld>
            <a:endParaRPr lang="en-IN"/>
          </a:p>
        </p:txBody>
      </p:sp>
    </p:spTree>
    <p:extLst>
      <p:ext uri="{BB962C8B-B14F-4D97-AF65-F5344CB8AC3E}">
        <p14:creationId xmlns:p14="http://schemas.microsoft.com/office/powerpoint/2010/main" val="3183407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39</a:t>
            </a:fld>
            <a:endParaRPr lang="en-IN"/>
          </a:p>
        </p:txBody>
      </p:sp>
    </p:spTree>
    <p:extLst>
      <p:ext uri="{BB962C8B-B14F-4D97-AF65-F5344CB8AC3E}">
        <p14:creationId xmlns:p14="http://schemas.microsoft.com/office/powerpoint/2010/main" val="2264679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40</a:t>
            </a:fld>
            <a:endParaRPr lang="en-IN"/>
          </a:p>
        </p:txBody>
      </p:sp>
    </p:spTree>
    <p:extLst>
      <p:ext uri="{BB962C8B-B14F-4D97-AF65-F5344CB8AC3E}">
        <p14:creationId xmlns:p14="http://schemas.microsoft.com/office/powerpoint/2010/main" val="2507109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41</a:t>
            </a:fld>
            <a:endParaRPr lang="en-IN"/>
          </a:p>
        </p:txBody>
      </p:sp>
    </p:spTree>
    <p:extLst>
      <p:ext uri="{BB962C8B-B14F-4D97-AF65-F5344CB8AC3E}">
        <p14:creationId xmlns:p14="http://schemas.microsoft.com/office/powerpoint/2010/main" val="1540508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43</a:t>
            </a:fld>
            <a:endParaRPr lang="en-IN"/>
          </a:p>
        </p:txBody>
      </p:sp>
    </p:spTree>
    <p:extLst>
      <p:ext uri="{BB962C8B-B14F-4D97-AF65-F5344CB8AC3E}">
        <p14:creationId xmlns:p14="http://schemas.microsoft.com/office/powerpoint/2010/main" val="718466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i</a:t>
            </a:r>
            <a:r>
              <a:rPr lang="en-US" dirty="0"/>
              <a:t>*100) computation needs to be done only once outside the inner loop. Compilers can automatically infer and perform this optimization.</a:t>
            </a:r>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44</a:t>
            </a:fld>
            <a:endParaRPr lang="en-IN"/>
          </a:p>
        </p:txBody>
      </p:sp>
    </p:spTree>
    <p:extLst>
      <p:ext uri="{BB962C8B-B14F-4D97-AF65-F5344CB8AC3E}">
        <p14:creationId xmlns:p14="http://schemas.microsoft.com/office/powerpoint/2010/main" val="2046341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45</a:t>
            </a:fld>
            <a:endParaRPr lang="en-IN"/>
          </a:p>
        </p:txBody>
      </p:sp>
    </p:spTree>
    <p:extLst>
      <p:ext uri="{BB962C8B-B14F-4D97-AF65-F5344CB8AC3E}">
        <p14:creationId xmlns:p14="http://schemas.microsoft.com/office/powerpoint/2010/main" val="14036548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46</a:t>
            </a:fld>
            <a:endParaRPr lang="en-IN"/>
          </a:p>
        </p:txBody>
      </p:sp>
    </p:spTree>
    <p:extLst>
      <p:ext uri="{BB962C8B-B14F-4D97-AF65-F5344CB8AC3E}">
        <p14:creationId xmlns:p14="http://schemas.microsoft.com/office/powerpoint/2010/main" val="40970483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47</a:t>
            </a:fld>
            <a:endParaRPr lang="en-IN"/>
          </a:p>
        </p:txBody>
      </p:sp>
    </p:spTree>
    <p:extLst>
      <p:ext uri="{BB962C8B-B14F-4D97-AF65-F5344CB8AC3E}">
        <p14:creationId xmlns:p14="http://schemas.microsoft.com/office/powerpoint/2010/main" val="81670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a:t>
            </a:fld>
            <a:endParaRPr lang="en-IN"/>
          </a:p>
        </p:txBody>
      </p:sp>
    </p:spTree>
    <p:extLst>
      <p:ext uri="{BB962C8B-B14F-4D97-AF65-F5344CB8AC3E}">
        <p14:creationId xmlns:p14="http://schemas.microsoft.com/office/powerpoint/2010/main" val="2495398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48</a:t>
            </a:fld>
            <a:endParaRPr lang="en-IN"/>
          </a:p>
        </p:txBody>
      </p:sp>
    </p:spTree>
    <p:extLst>
      <p:ext uri="{BB962C8B-B14F-4D97-AF65-F5344CB8AC3E}">
        <p14:creationId xmlns:p14="http://schemas.microsoft.com/office/powerpoint/2010/main" val="1474432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consider this program is being interpreted. In this mode, if the condition </a:t>
            </a:r>
            <a:r>
              <a:rPr lang="en-US" dirty="0" err="1"/>
              <a:t>arr</a:t>
            </a:r>
            <a:r>
              <a:rPr lang="en-US" dirty="0"/>
              <a:t> == NULL is never true, the interpreter will not generate code for </a:t>
            </a:r>
            <a:r>
              <a:rPr lang="en-US" dirty="0" err="1"/>
              <a:t>printf</a:t>
            </a:r>
            <a:r>
              <a:rPr lang="en-US" dirty="0"/>
              <a:t> and exit. Even if there is a syntax error in the if body, the users can successfully run this program because the interpreter never checks for error in the code that doesn’t execute at runtime. On the other hand, if you are using a compiler, all the code needs to be syntactically correct at compile time because the compiler assumes that all program paths are possible at runtime. </a:t>
            </a:r>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49</a:t>
            </a:fld>
            <a:endParaRPr lang="en-IN"/>
          </a:p>
        </p:txBody>
      </p:sp>
    </p:spTree>
    <p:extLst>
      <p:ext uri="{BB962C8B-B14F-4D97-AF65-F5344CB8AC3E}">
        <p14:creationId xmlns:p14="http://schemas.microsoft.com/office/powerpoint/2010/main" val="40582344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50</a:t>
            </a:fld>
            <a:endParaRPr lang="en-IN"/>
          </a:p>
        </p:txBody>
      </p:sp>
    </p:spTree>
    <p:extLst>
      <p:ext uri="{BB962C8B-B14F-4D97-AF65-F5344CB8AC3E}">
        <p14:creationId xmlns:p14="http://schemas.microsoft.com/office/powerpoint/2010/main" val="6076672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51</a:t>
            </a:fld>
            <a:endParaRPr lang="en-IN"/>
          </a:p>
        </p:txBody>
      </p:sp>
    </p:spTree>
    <p:extLst>
      <p:ext uri="{BB962C8B-B14F-4D97-AF65-F5344CB8AC3E}">
        <p14:creationId xmlns:p14="http://schemas.microsoft.com/office/powerpoint/2010/main" val="724078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5</a:t>
            </a:fld>
            <a:endParaRPr lang="en-IN"/>
          </a:p>
        </p:txBody>
      </p:sp>
    </p:spTree>
    <p:extLst>
      <p:ext uri="{BB962C8B-B14F-4D97-AF65-F5344CB8AC3E}">
        <p14:creationId xmlns:p14="http://schemas.microsoft.com/office/powerpoint/2010/main" val="2838696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7</a:t>
            </a:fld>
            <a:endParaRPr lang="en-IN"/>
          </a:p>
        </p:txBody>
      </p:sp>
    </p:spTree>
    <p:extLst>
      <p:ext uri="{BB962C8B-B14F-4D97-AF65-F5344CB8AC3E}">
        <p14:creationId xmlns:p14="http://schemas.microsoft.com/office/powerpoint/2010/main" val="3344569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8</a:t>
            </a:fld>
            <a:endParaRPr lang="en-IN"/>
          </a:p>
        </p:txBody>
      </p:sp>
    </p:spTree>
    <p:extLst>
      <p:ext uri="{BB962C8B-B14F-4D97-AF65-F5344CB8AC3E}">
        <p14:creationId xmlns:p14="http://schemas.microsoft.com/office/powerpoint/2010/main" val="323532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12</a:t>
            </a:fld>
            <a:endParaRPr lang="en-IN"/>
          </a:p>
        </p:txBody>
      </p:sp>
    </p:spTree>
    <p:extLst>
      <p:ext uri="{BB962C8B-B14F-4D97-AF65-F5344CB8AC3E}">
        <p14:creationId xmlns:p14="http://schemas.microsoft.com/office/powerpoint/2010/main" val="115466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15</a:t>
            </a:fld>
            <a:endParaRPr lang="en-IN"/>
          </a:p>
        </p:txBody>
      </p:sp>
    </p:spTree>
    <p:extLst>
      <p:ext uri="{BB962C8B-B14F-4D97-AF65-F5344CB8AC3E}">
        <p14:creationId xmlns:p14="http://schemas.microsoft.com/office/powerpoint/2010/main" val="368240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27AA-0F31-4701-9935-4363A6C6F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CA3DD-950A-40EE-9E4C-442029DC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99C39-297C-4A3A-886E-D65337CA2EC3}"/>
              </a:ext>
            </a:extLst>
          </p:cNvPr>
          <p:cNvSpPr>
            <a:spLocks noGrp="1"/>
          </p:cNvSpPr>
          <p:nvPr>
            <p:ph type="dt" sz="half" idx="10"/>
          </p:nvPr>
        </p:nvSpPr>
        <p:spPr/>
        <p:txBody>
          <a:bodyPr/>
          <a:lstStyle/>
          <a:p>
            <a:fld id="{1377C711-0476-4937-97FF-5A1D3E41300C}" type="datetimeFigureOut">
              <a:rPr lang="en-IN" smtClean="0"/>
              <a:t>15-08-2023</a:t>
            </a:fld>
            <a:endParaRPr lang="en-IN"/>
          </a:p>
        </p:txBody>
      </p:sp>
      <p:sp>
        <p:nvSpPr>
          <p:cNvPr id="5" name="Footer Placeholder 4">
            <a:extLst>
              <a:ext uri="{FF2B5EF4-FFF2-40B4-BE49-F238E27FC236}">
                <a16:creationId xmlns:a16="http://schemas.microsoft.com/office/drawing/2014/main" id="{F628A562-9FE0-446A-9E62-1C85ECA9D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F32E1-631B-474B-A0FD-26D5B937F96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8786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788-B5BA-445D-8F38-FD29FDB2C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2FC47-2BB7-4DF6-9621-DDEC6D34C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B0783-E5B1-4560-BF9B-7BC97709D645}"/>
              </a:ext>
            </a:extLst>
          </p:cNvPr>
          <p:cNvSpPr>
            <a:spLocks noGrp="1"/>
          </p:cNvSpPr>
          <p:nvPr>
            <p:ph type="dt" sz="half" idx="10"/>
          </p:nvPr>
        </p:nvSpPr>
        <p:spPr/>
        <p:txBody>
          <a:bodyPr/>
          <a:lstStyle/>
          <a:p>
            <a:fld id="{1377C711-0476-4937-97FF-5A1D3E41300C}" type="datetimeFigureOut">
              <a:rPr lang="en-IN" smtClean="0"/>
              <a:t>15-08-2023</a:t>
            </a:fld>
            <a:endParaRPr lang="en-IN"/>
          </a:p>
        </p:txBody>
      </p:sp>
      <p:sp>
        <p:nvSpPr>
          <p:cNvPr id="5" name="Footer Placeholder 4">
            <a:extLst>
              <a:ext uri="{FF2B5EF4-FFF2-40B4-BE49-F238E27FC236}">
                <a16:creationId xmlns:a16="http://schemas.microsoft.com/office/drawing/2014/main" id="{632A483C-B5E2-4C46-9BD8-2BDD90D6D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36A7C-71A1-4B0E-8950-742726C63CB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9545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12509-658F-4957-B47D-4C59A325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1D57E-B67F-45A9-9098-AA3386EF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A1160-B00E-4D46-B8E9-EA8F6525729B}"/>
              </a:ext>
            </a:extLst>
          </p:cNvPr>
          <p:cNvSpPr>
            <a:spLocks noGrp="1"/>
          </p:cNvSpPr>
          <p:nvPr>
            <p:ph type="dt" sz="half" idx="10"/>
          </p:nvPr>
        </p:nvSpPr>
        <p:spPr/>
        <p:txBody>
          <a:bodyPr/>
          <a:lstStyle/>
          <a:p>
            <a:fld id="{1377C711-0476-4937-97FF-5A1D3E41300C}" type="datetimeFigureOut">
              <a:rPr lang="en-IN" smtClean="0"/>
              <a:t>15-08-2023</a:t>
            </a:fld>
            <a:endParaRPr lang="en-IN"/>
          </a:p>
        </p:txBody>
      </p:sp>
      <p:sp>
        <p:nvSpPr>
          <p:cNvPr id="5" name="Footer Placeholder 4">
            <a:extLst>
              <a:ext uri="{FF2B5EF4-FFF2-40B4-BE49-F238E27FC236}">
                <a16:creationId xmlns:a16="http://schemas.microsoft.com/office/drawing/2014/main" id="{46DF1E54-D3AB-4894-97D6-54DC20CD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E470D-2D4F-4ED5-A0F3-B04B069C2C3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12075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AE22-31A2-4C5E-A101-7A66E08C7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7C32C-A83E-41E8-A9B1-B923C7C10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85342-23F8-4FF2-8C1D-FF24DAD0CD10}"/>
              </a:ext>
            </a:extLst>
          </p:cNvPr>
          <p:cNvSpPr>
            <a:spLocks noGrp="1"/>
          </p:cNvSpPr>
          <p:nvPr>
            <p:ph type="dt" sz="half" idx="10"/>
          </p:nvPr>
        </p:nvSpPr>
        <p:spPr/>
        <p:txBody>
          <a:bodyPr/>
          <a:lstStyle/>
          <a:p>
            <a:fld id="{1377C711-0476-4937-97FF-5A1D3E41300C}" type="datetimeFigureOut">
              <a:rPr lang="en-IN" smtClean="0"/>
              <a:t>15-08-2023</a:t>
            </a:fld>
            <a:endParaRPr lang="en-IN"/>
          </a:p>
        </p:txBody>
      </p:sp>
      <p:sp>
        <p:nvSpPr>
          <p:cNvPr id="5" name="Footer Placeholder 4">
            <a:extLst>
              <a:ext uri="{FF2B5EF4-FFF2-40B4-BE49-F238E27FC236}">
                <a16:creationId xmlns:a16="http://schemas.microsoft.com/office/drawing/2014/main" id="{E95BC94D-8B00-4AC6-9A42-E50B51511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248A7-7473-43B7-9122-FCF4EB8E694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5445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C163-2D9E-4D7A-BB38-17B7B1184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0DC70-7D34-4509-9EE8-CE0BE33B2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19690-794E-48AF-A0FA-84F2C2305C13}"/>
              </a:ext>
            </a:extLst>
          </p:cNvPr>
          <p:cNvSpPr>
            <a:spLocks noGrp="1"/>
          </p:cNvSpPr>
          <p:nvPr>
            <p:ph type="dt" sz="half" idx="10"/>
          </p:nvPr>
        </p:nvSpPr>
        <p:spPr/>
        <p:txBody>
          <a:bodyPr/>
          <a:lstStyle/>
          <a:p>
            <a:fld id="{1377C711-0476-4937-97FF-5A1D3E41300C}" type="datetimeFigureOut">
              <a:rPr lang="en-IN" smtClean="0"/>
              <a:t>15-08-2023</a:t>
            </a:fld>
            <a:endParaRPr lang="en-IN"/>
          </a:p>
        </p:txBody>
      </p:sp>
      <p:sp>
        <p:nvSpPr>
          <p:cNvPr id="5" name="Footer Placeholder 4">
            <a:extLst>
              <a:ext uri="{FF2B5EF4-FFF2-40B4-BE49-F238E27FC236}">
                <a16:creationId xmlns:a16="http://schemas.microsoft.com/office/drawing/2014/main" id="{2EE7A133-ADBB-4BDC-AD64-D53D4D54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F3ED-EF81-4CD9-9D18-EEFE9D07E10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8522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86C-E54F-491C-ACD0-AD8DEA57E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4B3EF-A7DF-4417-BA4B-79FE173D2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3399C-8144-4F5B-BDFA-DC57881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4DD53-D6CE-4052-BA20-C7B0C91C6752}"/>
              </a:ext>
            </a:extLst>
          </p:cNvPr>
          <p:cNvSpPr>
            <a:spLocks noGrp="1"/>
          </p:cNvSpPr>
          <p:nvPr>
            <p:ph type="dt" sz="half" idx="10"/>
          </p:nvPr>
        </p:nvSpPr>
        <p:spPr/>
        <p:txBody>
          <a:bodyPr/>
          <a:lstStyle/>
          <a:p>
            <a:fld id="{1377C711-0476-4937-97FF-5A1D3E41300C}" type="datetimeFigureOut">
              <a:rPr lang="en-IN" smtClean="0"/>
              <a:t>15-08-2023</a:t>
            </a:fld>
            <a:endParaRPr lang="en-IN"/>
          </a:p>
        </p:txBody>
      </p:sp>
      <p:sp>
        <p:nvSpPr>
          <p:cNvPr id="6" name="Footer Placeholder 5">
            <a:extLst>
              <a:ext uri="{FF2B5EF4-FFF2-40B4-BE49-F238E27FC236}">
                <a16:creationId xmlns:a16="http://schemas.microsoft.com/office/drawing/2014/main" id="{41D04C35-ABEA-41BF-B563-EE155D94D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05C64-C0E0-4A44-A339-8ACC4DA7D2F5}"/>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8166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40E4-AFDC-4BEC-81EC-8B88DB2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537F8-E581-4159-B442-E11CFB2FB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A154E-C053-485B-B42C-124AD603B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61A0E1-FFC7-4B1F-BBB5-BA6F6547D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1FB8A-0E1F-4D68-B555-A6C411817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0EAC2-8CD6-44BE-A06D-444EFB83BC65}"/>
              </a:ext>
            </a:extLst>
          </p:cNvPr>
          <p:cNvSpPr>
            <a:spLocks noGrp="1"/>
          </p:cNvSpPr>
          <p:nvPr>
            <p:ph type="dt" sz="half" idx="10"/>
          </p:nvPr>
        </p:nvSpPr>
        <p:spPr/>
        <p:txBody>
          <a:bodyPr/>
          <a:lstStyle/>
          <a:p>
            <a:fld id="{1377C711-0476-4937-97FF-5A1D3E41300C}" type="datetimeFigureOut">
              <a:rPr lang="en-IN" smtClean="0"/>
              <a:t>15-08-2023</a:t>
            </a:fld>
            <a:endParaRPr lang="en-IN"/>
          </a:p>
        </p:txBody>
      </p:sp>
      <p:sp>
        <p:nvSpPr>
          <p:cNvPr id="8" name="Footer Placeholder 7">
            <a:extLst>
              <a:ext uri="{FF2B5EF4-FFF2-40B4-BE49-F238E27FC236}">
                <a16:creationId xmlns:a16="http://schemas.microsoft.com/office/drawing/2014/main" id="{D4FBEB24-0072-4976-BB92-2E2D27A09F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9B9EB-0714-49FE-9D5F-490EA205EE90}"/>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846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C4D-ED1D-4E26-8B02-2194DE4096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5FCE-5D30-4C5F-893A-D5D692829803}"/>
              </a:ext>
            </a:extLst>
          </p:cNvPr>
          <p:cNvSpPr>
            <a:spLocks noGrp="1"/>
          </p:cNvSpPr>
          <p:nvPr>
            <p:ph type="dt" sz="half" idx="10"/>
          </p:nvPr>
        </p:nvSpPr>
        <p:spPr/>
        <p:txBody>
          <a:bodyPr/>
          <a:lstStyle/>
          <a:p>
            <a:fld id="{1377C711-0476-4937-97FF-5A1D3E41300C}" type="datetimeFigureOut">
              <a:rPr lang="en-IN" smtClean="0"/>
              <a:t>15-08-2023</a:t>
            </a:fld>
            <a:endParaRPr lang="en-IN"/>
          </a:p>
        </p:txBody>
      </p:sp>
      <p:sp>
        <p:nvSpPr>
          <p:cNvPr id="4" name="Footer Placeholder 3">
            <a:extLst>
              <a:ext uri="{FF2B5EF4-FFF2-40B4-BE49-F238E27FC236}">
                <a16:creationId xmlns:a16="http://schemas.microsoft.com/office/drawing/2014/main" id="{03F96F47-18D2-461F-A01E-335EDF4775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4177F-396D-4D2E-AD33-2D5492D7DD9C}"/>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292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616E2-B074-4DE3-BD48-EDABDCF9F35E}"/>
              </a:ext>
            </a:extLst>
          </p:cNvPr>
          <p:cNvSpPr>
            <a:spLocks noGrp="1"/>
          </p:cNvSpPr>
          <p:nvPr>
            <p:ph type="dt" sz="half" idx="10"/>
          </p:nvPr>
        </p:nvSpPr>
        <p:spPr/>
        <p:txBody>
          <a:bodyPr/>
          <a:lstStyle/>
          <a:p>
            <a:fld id="{1377C711-0476-4937-97FF-5A1D3E41300C}" type="datetimeFigureOut">
              <a:rPr lang="en-IN" smtClean="0"/>
              <a:t>15-08-2023</a:t>
            </a:fld>
            <a:endParaRPr lang="en-IN"/>
          </a:p>
        </p:txBody>
      </p:sp>
      <p:sp>
        <p:nvSpPr>
          <p:cNvPr id="3" name="Footer Placeholder 2">
            <a:extLst>
              <a:ext uri="{FF2B5EF4-FFF2-40B4-BE49-F238E27FC236}">
                <a16:creationId xmlns:a16="http://schemas.microsoft.com/office/drawing/2014/main" id="{46E7FCD7-5A39-40AD-A11F-19CB090A49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E4020-218B-4B91-B994-F6577EEAE4A3}"/>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0914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3A4E-4E92-4093-83B4-FDC83658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7CF6-9C57-4BB5-89E3-5D3D4A461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4F8F6-B60E-47C2-93F5-EAA9C8E69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CD62B-8360-4243-B93B-F0573C362EC6}"/>
              </a:ext>
            </a:extLst>
          </p:cNvPr>
          <p:cNvSpPr>
            <a:spLocks noGrp="1"/>
          </p:cNvSpPr>
          <p:nvPr>
            <p:ph type="dt" sz="half" idx="10"/>
          </p:nvPr>
        </p:nvSpPr>
        <p:spPr/>
        <p:txBody>
          <a:bodyPr/>
          <a:lstStyle/>
          <a:p>
            <a:fld id="{1377C711-0476-4937-97FF-5A1D3E41300C}" type="datetimeFigureOut">
              <a:rPr lang="en-IN" smtClean="0"/>
              <a:t>15-08-2023</a:t>
            </a:fld>
            <a:endParaRPr lang="en-IN"/>
          </a:p>
        </p:txBody>
      </p:sp>
      <p:sp>
        <p:nvSpPr>
          <p:cNvPr id="6" name="Footer Placeholder 5">
            <a:extLst>
              <a:ext uri="{FF2B5EF4-FFF2-40B4-BE49-F238E27FC236}">
                <a16:creationId xmlns:a16="http://schemas.microsoft.com/office/drawing/2014/main" id="{166AB47C-B145-4036-9ECA-0EDF8284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9AF38-2C4C-4552-8981-1EE054A7E36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45046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EA7D-7B82-4A95-B312-733CEC4E7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042D6-FD9D-448F-928D-94BC7E9FB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519BC-F009-426B-8494-8F8A9F02C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2FF9-A4F5-44DD-9EDA-3DA743D11B30}"/>
              </a:ext>
            </a:extLst>
          </p:cNvPr>
          <p:cNvSpPr>
            <a:spLocks noGrp="1"/>
          </p:cNvSpPr>
          <p:nvPr>
            <p:ph type="dt" sz="half" idx="10"/>
          </p:nvPr>
        </p:nvSpPr>
        <p:spPr/>
        <p:txBody>
          <a:bodyPr/>
          <a:lstStyle/>
          <a:p>
            <a:fld id="{1377C711-0476-4937-97FF-5A1D3E41300C}" type="datetimeFigureOut">
              <a:rPr lang="en-IN" smtClean="0"/>
              <a:t>15-08-2023</a:t>
            </a:fld>
            <a:endParaRPr lang="en-IN"/>
          </a:p>
        </p:txBody>
      </p:sp>
      <p:sp>
        <p:nvSpPr>
          <p:cNvPr id="6" name="Footer Placeholder 5">
            <a:extLst>
              <a:ext uri="{FF2B5EF4-FFF2-40B4-BE49-F238E27FC236}">
                <a16:creationId xmlns:a16="http://schemas.microsoft.com/office/drawing/2014/main" id="{458C49C8-D032-4EC5-AD89-78263ED7F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4521E-7C1B-4198-AD49-892746DE6534}"/>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06627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C3B00-BA89-4D2D-99C3-9991F65B6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7342F-551B-4A36-A71E-E139686DF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3A7AE-2C5D-4660-8C3C-454C3FE67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7C711-0476-4937-97FF-5A1D3E41300C}" type="datetimeFigureOut">
              <a:rPr lang="en-IN" smtClean="0"/>
              <a:t>15-08-2023</a:t>
            </a:fld>
            <a:endParaRPr lang="en-IN"/>
          </a:p>
        </p:txBody>
      </p:sp>
      <p:sp>
        <p:nvSpPr>
          <p:cNvPr id="5" name="Footer Placeholder 4">
            <a:extLst>
              <a:ext uri="{FF2B5EF4-FFF2-40B4-BE49-F238E27FC236}">
                <a16:creationId xmlns:a16="http://schemas.microsoft.com/office/drawing/2014/main" id="{2BCE495C-7312-41EB-B5FC-DDE02220A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90BD51-4D6D-4B66-9525-DF9505340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B6F9E-DC3D-41A7-9BB7-978CD1754BF5}" type="slidenum">
              <a:rPr lang="en-IN" smtClean="0"/>
              <a:t>‹#›</a:t>
            </a:fld>
            <a:endParaRPr lang="en-IN"/>
          </a:p>
        </p:txBody>
      </p:sp>
    </p:spTree>
    <p:extLst>
      <p:ext uri="{BB962C8B-B14F-4D97-AF65-F5344CB8AC3E}">
        <p14:creationId xmlns:p14="http://schemas.microsoft.com/office/powerpoint/2010/main" val="31771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dirty="0"/>
              <a:t>Lecture-1</a:t>
            </a:r>
            <a:endParaRPr lang="en-IN" dirty="0"/>
          </a:p>
        </p:txBody>
      </p:sp>
    </p:spTree>
    <p:extLst>
      <p:ext uri="{BB962C8B-B14F-4D97-AF65-F5344CB8AC3E}">
        <p14:creationId xmlns:p14="http://schemas.microsoft.com/office/powerpoint/2010/main" val="124495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AEC1-1F88-2942-AD18-04B4914D5B1D}"/>
              </a:ext>
            </a:extLst>
          </p:cNvPr>
          <p:cNvSpPr>
            <a:spLocks noGrp="1"/>
          </p:cNvSpPr>
          <p:nvPr>
            <p:ph type="title"/>
          </p:nvPr>
        </p:nvSpPr>
        <p:spPr/>
        <p:txBody>
          <a:bodyPr/>
          <a:lstStyle/>
          <a:p>
            <a:r>
              <a:rPr lang="en-US" dirty="0"/>
              <a:t>Programming languages</a:t>
            </a:r>
            <a:endParaRPr lang="en-IN" dirty="0"/>
          </a:p>
        </p:txBody>
      </p:sp>
      <p:sp>
        <p:nvSpPr>
          <p:cNvPr id="3" name="Content Placeholder 2">
            <a:extLst>
              <a:ext uri="{FF2B5EF4-FFF2-40B4-BE49-F238E27FC236}">
                <a16:creationId xmlns:a16="http://schemas.microsoft.com/office/drawing/2014/main" id="{1373552E-2D6B-6210-FAE7-9B2BAEEEC57C}"/>
              </a:ext>
            </a:extLst>
          </p:cNvPr>
          <p:cNvSpPr>
            <a:spLocks noGrp="1"/>
          </p:cNvSpPr>
          <p:nvPr>
            <p:ph idx="1"/>
          </p:nvPr>
        </p:nvSpPr>
        <p:spPr/>
        <p:txBody>
          <a:bodyPr/>
          <a:lstStyle/>
          <a:p>
            <a:r>
              <a:rPr lang="en-US" dirty="0"/>
              <a:t>Why do we have multiple general-purpose languages</a:t>
            </a:r>
          </a:p>
          <a:p>
            <a:pPr lvl="1"/>
            <a:r>
              <a:rPr lang="en-US" dirty="0"/>
              <a:t>e.g., C, C++, Java, Rust, etc.</a:t>
            </a:r>
            <a:endParaRPr lang="en-IN" dirty="0"/>
          </a:p>
        </p:txBody>
      </p:sp>
    </p:spTree>
    <p:extLst>
      <p:ext uri="{BB962C8B-B14F-4D97-AF65-F5344CB8AC3E}">
        <p14:creationId xmlns:p14="http://schemas.microsoft.com/office/powerpoint/2010/main" val="77928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0D97-8DC6-CC17-B252-3728685158E6}"/>
              </a:ext>
            </a:extLst>
          </p:cNvPr>
          <p:cNvSpPr>
            <a:spLocks noGrp="1"/>
          </p:cNvSpPr>
          <p:nvPr>
            <p:ph type="title"/>
          </p:nvPr>
        </p:nvSpPr>
        <p:spPr/>
        <p:txBody>
          <a:bodyPr/>
          <a:lstStyle/>
          <a:p>
            <a:r>
              <a:rPr lang="en-US" dirty="0"/>
              <a:t>Advantages of using Java over C++</a:t>
            </a:r>
            <a:endParaRPr lang="en-IN" dirty="0"/>
          </a:p>
        </p:txBody>
      </p:sp>
      <p:sp>
        <p:nvSpPr>
          <p:cNvPr id="3" name="Content Placeholder 2">
            <a:extLst>
              <a:ext uri="{FF2B5EF4-FFF2-40B4-BE49-F238E27FC236}">
                <a16:creationId xmlns:a16="http://schemas.microsoft.com/office/drawing/2014/main" id="{30C65141-FAD4-4B6C-6FC1-E75852A31053}"/>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63136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2EE5-3E52-4E67-BF0F-311DD37CC596}"/>
              </a:ext>
            </a:extLst>
          </p:cNvPr>
          <p:cNvSpPr>
            <a:spLocks noGrp="1"/>
          </p:cNvSpPr>
          <p:nvPr>
            <p:ph type="title"/>
          </p:nvPr>
        </p:nvSpPr>
        <p:spPr/>
        <p:txBody>
          <a:bodyPr/>
          <a:lstStyle/>
          <a:p>
            <a:r>
              <a:rPr lang="en-US" dirty="0"/>
              <a:t>Advantages of using Java over C++</a:t>
            </a:r>
            <a:endParaRPr lang="en-IN" dirty="0"/>
          </a:p>
        </p:txBody>
      </p:sp>
      <p:sp>
        <p:nvSpPr>
          <p:cNvPr id="3" name="Content Placeholder 2">
            <a:extLst>
              <a:ext uri="{FF2B5EF4-FFF2-40B4-BE49-F238E27FC236}">
                <a16:creationId xmlns:a16="http://schemas.microsoft.com/office/drawing/2014/main" id="{CA2AEC07-7062-47EA-A651-80AB28F79112}"/>
              </a:ext>
            </a:extLst>
          </p:cNvPr>
          <p:cNvSpPr>
            <a:spLocks noGrp="1"/>
          </p:cNvSpPr>
          <p:nvPr>
            <p:ph idx="1"/>
          </p:nvPr>
        </p:nvSpPr>
        <p:spPr/>
        <p:txBody>
          <a:bodyPr/>
          <a:lstStyle/>
          <a:p>
            <a:r>
              <a:rPr lang="en-US" dirty="0"/>
              <a:t>Java is a safe language</a:t>
            </a:r>
          </a:p>
          <a:p>
            <a:pPr lvl="1"/>
            <a:r>
              <a:rPr lang="en-US" dirty="0"/>
              <a:t>Memory safety</a:t>
            </a:r>
          </a:p>
          <a:p>
            <a:pPr lvl="2"/>
            <a:r>
              <a:rPr lang="en-US" dirty="0"/>
              <a:t>Temporal safety: no use-after-free</a:t>
            </a:r>
          </a:p>
          <a:p>
            <a:pPr lvl="2"/>
            <a:r>
              <a:rPr lang="en-US" dirty="0"/>
              <a:t>Spatial safety: no out-of-bounds array accesses</a:t>
            </a:r>
          </a:p>
          <a:p>
            <a:pPr lvl="2"/>
            <a:endParaRPr lang="en-US" dirty="0"/>
          </a:p>
          <a:p>
            <a:pPr lvl="1"/>
            <a:r>
              <a:rPr lang="en-US" dirty="0"/>
              <a:t>Type safety</a:t>
            </a:r>
          </a:p>
          <a:p>
            <a:pPr lvl="2"/>
            <a:r>
              <a:rPr lang="en-US" dirty="0"/>
              <a:t>No arbitrary typecasts</a:t>
            </a:r>
          </a:p>
        </p:txBody>
      </p:sp>
    </p:spTree>
    <p:extLst>
      <p:ext uri="{BB962C8B-B14F-4D97-AF65-F5344CB8AC3E}">
        <p14:creationId xmlns:p14="http://schemas.microsoft.com/office/powerpoint/2010/main" val="2053590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39F1-C97F-D0AF-0466-805B97D431F2}"/>
              </a:ext>
            </a:extLst>
          </p:cNvPr>
          <p:cNvSpPr>
            <a:spLocks noGrp="1"/>
          </p:cNvSpPr>
          <p:nvPr>
            <p:ph type="title"/>
          </p:nvPr>
        </p:nvSpPr>
        <p:spPr/>
        <p:txBody>
          <a:bodyPr/>
          <a:lstStyle/>
          <a:p>
            <a:r>
              <a:rPr lang="en-US" dirty="0"/>
              <a:t>Programming assignments</a:t>
            </a:r>
            <a:endParaRPr lang="en-IN" dirty="0"/>
          </a:p>
        </p:txBody>
      </p:sp>
      <p:sp>
        <p:nvSpPr>
          <p:cNvPr id="3" name="Content Placeholder 2">
            <a:extLst>
              <a:ext uri="{FF2B5EF4-FFF2-40B4-BE49-F238E27FC236}">
                <a16:creationId xmlns:a16="http://schemas.microsoft.com/office/drawing/2014/main" id="{A5D400C4-7598-B21B-87FD-C4EDAD919B9D}"/>
              </a:ext>
            </a:extLst>
          </p:cNvPr>
          <p:cNvSpPr>
            <a:spLocks noGrp="1"/>
          </p:cNvSpPr>
          <p:nvPr>
            <p:ph idx="1"/>
          </p:nvPr>
        </p:nvSpPr>
        <p:spPr/>
        <p:txBody>
          <a:bodyPr/>
          <a:lstStyle/>
          <a:p>
            <a:r>
              <a:rPr lang="en-US" dirty="0"/>
              <a:t>In the programming assignments, we will try to extend the C language to provide memory safety</a:t>
            </a:r>
            <a:endParaRPr lang="en-IN" dirty="0"/>
          </a:p>
        </p:txBody>
      </p:sp>
    </p:spTree>
    <p:extLst>
      <p:ext uri="{BB962C8B-B14F-4D97-AF65-F5344CB8AC3E}">
        <p14:creationId xmlns:p14="http://schemas.microsoft.com/office/powerpoint/2010/main" val="4239617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A286-680F-FAA5-8FB3-CCC964E879C4}"/>
              </a:ext>
            </a:extLst>
          </p:cNvPr>
          <p:cNvSpPr>
            <a:spLocks noGrp="1"/>
          </p:cNvSpPr>
          <p:nvPr>
            <p:ph type="title"/>
          </p:nvPr>
        </p:nvSpPr>
        <p:spPr/>
        <p:txBody>
          <a:bodyPr/>
          <a:lstStyle/>
          <a:p>
            <a:r>
              <a:rPr lang="en-US" dirty="0"/>
              <a:t>Compilers</a:t>
            </a:r>
            <a:endParaRPr lang="en-IN" dirty="0"/>
          </a:p>
        </p:txBody>
      </p:sp>
      <p:sp>
        <p:nvSpPr>
          <p:cNvPr id="3" name="Text Placeholder 2">
            <a:extLst>
              <a:ext uri="{FF2B5EF4-FFF2-40B4-BE49-F238E27FC236}">
                <a16:creationId xmlns:a16="http://schemas.microsoft.com/office/drawing/2014/main" id="{0AAF2CEA-5AE8-6C48-1786-B2689151043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16832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0531-5FF4-4CF1-BE7E-220252AAA04D}"/>
              </a:ext>
            </a:extLst>
          </p:cNvPr>
          <p:cNvSpPr>
            <a:spLocks noGrp="1"/>
          </p:cNvSpPr>
          <p:nvPr>
            <p:ph type="title"/>
          </p:nvPr>
        </p:nvSpPr>
        <p:spPr/>
        <p:txBody>
          <a:bodyPr/>
          <a:lstStyle/>
          <a:p>
            <a:r>
              <a:rPr lang="en-US" dirty="0"/>
              <a:t>What is Compiler?</a:t>
            </a:r>
            <a:endParaRPr lang="en-IN" dirty="0"/>
          </a:p>
        </p:txBody>
      </p:sp>
      <p:sp>
        <p:nvSpPr>
          <p:cNvPr id="3" name="Content Placeholder 2">
            <a:extLst>
              <a:ext uri="{FF2B5EF4-FFF2-40B4-BE49-F238E27FC236}">
                <a16:creationId xmlns:a16="http://schemas.microsoft.com/office/drawing/2014/main" id="{A66AE0A2-3575-4C9C-8BEA-7848E3C8689B}"/>
              </a:ext>
            </a:extLst>
          </p:cNvPr>
          <p:cNvSpPr>
            <a:spLocks noGrp="1"/>
          </p:cNvSpPr>
          <p:nvPr>
            <p:ph idx="1"/>
          </p:nvPr>
        </p:nvSpPr>
        <p:spPr/>
        <p:txBody>
          <a:bodyPr/>
          <a:lstStyle/>
          <a:p>
            <a:r>
              <a:rPr lang="en-US" dirty="0"/>
              <a:t>A Compiler is a tool that converts a program developed in one language to another language</a:t>
            </a:r>
          </a:p>
          <a:p>
            <a:pPr lvl="1"/>
            <a:r>
              <a:rPr lang="en-US" dirty="0"/>
              <a:t>Compiler doesn’t change the meaning of a program</a:t>
            </a:r>
          </a:p>
        </p:txBody>
      </p:sp>
    </p:spTree>
    <p:extLst>
      <p:ext uri="{BB962C8B-B14F-4D97-AF65-F5344CB8AC3E}">
        <p14:creationId xmlns:p14="http://schemas.microsoft.com/office/powerpoint/2010/main" val="378224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B4BE-A5F1-4936-9A5A-44C13D1A344B}"/>
              </a:ext>
            </a:extLst>
          </p:cNvPr>
          <p:cNvSpPr>
            <a:spLocks noGrp="1"/>
          </p:cNvSpPr>
          <p:nvPr>
            <p:ph type="title"/>
          </p:nvPr>
        </p:nvSpPr>
        <p:spPr/>
        <p:txBody>
          <a:bodyPr/>
          <a:lstStyle/>
          <a:p>
            <a:r>
              <a:rPr lang="en-US" dirty="0"/>
              <a:t>Compiler for C</a:t>
            </a:r>
            <a:endParaRPr lang="en-IN" dirty="0"/>
          </a:p>
        </p:txBody>
      </p:sp>
      <p:sp>
        <p:nvSpPr>
          <p:cNvPr id="3" name="Content Placeholder 2">
            <a:extLst>
              <a:ext uri="{FF2B5EF4-FFF2-40B4-BE49-F238E27FC236}">
                <a16:creationId xmlns:a16="http://schemas.microsoft.com/office/drawing/2014/main" id="{4BA52D86-6C66-4782-9CD7-6AAFDE802EAA}"/>
              </a:ext>
            </a:extLst>
          </p:cNvPr>
          <p:cNvSpPr>
            <a:spLocks noGrp="1"/>
          </p:cNvSpPr>
          <p:nvPr>
            <p:ph idx="1"/>
          </p:nvPr>
        </p:nvSpPr>
        <p:spPr/>
        <p:txBody>
          <a:bodyPr/>
          <a:lstStyle/>
          <a:p>
            <a:r>
              <a:rPr lang="en-US" dirty="0"/>
              <a:t>Assuming all applications are C applications </a:t>
            </a:r>
          </a:p>
          <a:p>
            <a:pPr lvl="1"/>
            <a:r>
              <a:rPr lang="en-US" dirty="0"/>
              <a:t>Do we need a compiler for C?</a:t>
            </a:r>
            <a:endParaRPr lang="en-IN" dirty="0"/>
          </a:p>
        </p:txBody>
      </p:sp>
    </p:spTree>
    <p:extLst>
      <p:ext uri="{BB962C8B-B14F-4D97-AF65-F5344CB8AC3E}">
        <p14:creationId xmlns:p14="http://schemas.microsoft.com/office/powerpoint/2010/main" val="3502554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B4BE-A5F1-4936-9A5A-44C13D1A344B}"/>
              </a:ext>
            </a:extLst>
          </p:cNvPr>
          <p:cNvSpPr>
            <a:spLocks noGrp="1"/>
          </p:cNvSpPr>
          <p:nvPr>
            <p:ph type="title"/>
          </p:nvPr>
        </p:nvSpPr>
        <p:spPr/>
        <p:txBody>
          <a:bodyPr/>
          <a:lstStyle/>
          <a:p>
            <a:r>
              <a:rPr lang="en-US" dirty="0"/>
              <a:t>Compiler for C</a:t>
            </a:r>
            <a:endParaRPr lang="en-IN" dirty="0"/>
          </a:p>
        </p:txBody>
      </p:sp>
      <p:sp>
        <p:nvSpPr>
          <p:cNvPr id="3" name="Content Placeholder 2">
            <a:extLst>
              <a:ext uri="{FF2B5EF4-FFF2-40B4-BE49-F238E27FC236}">
                <a16:creationId xmlns:a16="http://schemas.microsoft.com/office/drawing/2014/main" id="{4BA52D86-6C66-4782-9CD7-6AAFDE802EAA}"/>
              </a:ext>
            </a:extLst>
          </p:cNvPr>
          <p:cNvSpPr>
            <a:spLocks noGrp="1"/>
          </p:cNvSpPr>
          <p:nvPr>
            <p:ph idx="1"/>
          </p:nvPr>
        </p:nvSpPr>
        <p:spPr/>
        <p:txBody>
          <a:bodyPr/>
          <a:lstStyle/>
          <a:p>
            <a:r>
              <a:rPr lang="en-US" dirty="0"/>
              <a:t>Assuming all applications are C applications </a:t>
            </a:r>
          </a:p>
          <a:p>
            <a:pPr lvl="1"/>
            <a:r>
              <a:rPr lang="en-US" dirty="0"/>
              <a:t>Do we need a compiler for C?</a:t>
            </a:r>
          </a:p>
          <a:p>
            <a:pPr lvl="2"/>
            <a:r>
              <a:rPr lang="en-US" dirty="0"/>
              <a:t>Yes, because CPU doesn’t understand the C language</a:t>
            </a:r>
          </a:p>
          <a:p>
            <a:pPr lvl="2"/>
            <a:r>
              <a:rPr lang="en-US" dirty="0"/>
              <a:t>After all, our application is going to execute on CPU</a:t>
            </a:r>
          </a:p>
          <a:p>
            <a:pPr lvl="2"/>
            <a:r>
              <a:rPr lang="en-US" dirty="0"/>
              <a:t>We need to convert C programs into the CPU’s language in order to execute them</a:t>
            </a:r>
            <a:endParaRPr lang="en-IN" dirty="0"/>
          </a:p>
        </p:txBody>
      </p:sp>
    </p:spTree>
    <p:extLst>
      <p:ext uri="{BB962C8B-B14F-4D97-AF65-F5344CB8AC3E}">
        <p14:creationId xmlns:p14="http://schemas.microsoft.com/office/powerpoint/2010/main" val="1142268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5140-44C6-4F4F-9C46-6D7C601EDA99}"/>
              </a:ext>
            </a:extLst>
          </p:cNvPr>
          <p:cNvSpPr>
            <a:spLocks noGrp="1"/>
          </p:cNvSpPr>
          <p:nvPr>
            <p:ph type="title"/>
          </p:nvPr>
        </p:nvSpPr>
        <p:spPr/>
        <p:txBody>
          <a:bodyPr/>
          <a:lstStyle/>
          <a:p>
            <a:r>
              <a:rPr lang="en-US" dirty="0"/>
              <a:t>What is the language of a CPU?</a:t>
            </a:r>
            <a:endParaRPr lang="en-IN" dirty="0"/>
          </a:p>
        </p:txBody>
      </p:sp>
      <p:sp>
        <p:nvSpPr>
          <p:cNvPr id="3" name="Content Placeholder 2">
            <a:extLst>
              <a:ext uri="{FF2B5EF4-FFF2-40B4-BE49-F238E27FC236}">
                <a16:creationId xmlns:a16="http://schemas.microsoft.com/office/drawing/2014/main" id="{E50E3CE9-CBDF-456B-8F79-516F235C7023}"/>
              </a:ext>
            </a:extLst>
          </p:cNvPr>
          <p:cNvSpPr>
            <a:spLocks noGrp="1"/>
          </p:cNvSpPr>
          <p:nvPr>
            <p:ph idx="1"/>
          </p:nvPr>
        </p:nvSpPr>
        <p:spPr/>
        <p:txBody>
          <a:bodyPr/>
          <a:lstStyle/>
          <a:p>
            <a:r>
              <a:rPr lang="en-US" dirty="0"/>
              <a:t>CPU language consists of instructions provided by the CPU architects</a:t>
            </a:r>
          </a:p>
          <a:p>
            <a:endParaRPr lang="en-US" dirty="0"/>
          </a:p>
          <a:p>
            <a:r>
              <a:rPr lang="en-US" dirty="0"/>
              <a:t>Different architectures have different sets of instructions</a:t>
            </a:r>
          </a:p>
          <a:p>
            <a:pPr lvl="1"/>
            <a:r>
              <a:rPr lang="en-US" dirty="0"/>
              <a:t>ARM, X86, PowerPC, etc. have different instructions sets</a:t>
            </a:r>
          </a:p>
          <a:p>
            <a:endParaRPr lang="en-US" dirty="0"/>
          </a:p>
          <a:p>
            <a:r>
              <a:rPr lang="en-US" dirty="0"/>
              <a:t>An instruction is a sequence of byte-code</a:t>
            </a:r>
          </a:p>
          <a:p>
            <a:pPr lvl="1"/>
            <a:r>
              <a:rPr lang="en-US" dirty="0"/>
              <a:t>0x89, 0x01, 0xc3</a:t>
            </a:r>
          </a:p>
        </p:txBody>
      </p:sp>
    </p:spTree>
    <p:extLst>
      <p:ext uri="{BB962C8B-B14F-4D97-AF65-F5344CB8AC3E}">
        <p14:creationId xmlns:p14="http://schemas.microsoft.com/office/powerpoint/2010/main" val="2792526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5DE4-099E-4344-89DF-1B538F280C1A}"/>
              </a:ext>
            </a:extLst>
          </p:cNvPr>
          <p:cNvSpPr>
            <a:spLocks noGrp="1"/>
          </p:cNvSpPr>
          <p:nvPr>
            <p:ph type="title"/>
          </p:nvPr>
        </p:nvSpPr>
        <p:spPr/>
        <p:txBody>
          <a:bodyPr/>
          <a:lstStyle/>
          <a:p>
            <a:r>
              <a:rPr lang="en-US" dirty="0"/>
              <a:t>X86_64 CPU </a:t>
            </a:r>
            <a:endParaRPr lang="en-IN" dirty="0"/>
          </a:p>
        </p:txBody>
      </p:sp>
      <p:sp>
        <p:nvSpPr>
          <p:cNvPr id="3" name="Content Placeholder 2">
            <a:extLst>
              <a:ext uri="{FF2B5EF4-FFF2-40B4-BE49-F238E27FC236}">
                <a16:creationId xmlns:a16="http://schemas.microsoft.com/office/drawing/2014/main" id="{8569F972-E471-4A13-A82E-E3F84DD2C753}"/>
              </a:ext>
            </a:extLst>
          </p:cNvPr>
          <p:cNvSpPr>
            <a:spLocks noGrp="1"/>
          </p:cNvSpPr>
          <p:nvPr>
            <p:ph idx="1"/>
          </p:nvPr>
        </p:nvSpPr>
        <p:spPr/>
        <p:txBody>
          <a:bodyPr/>
          <a:lstStyle/>
          <a:p>
            <a:r>
              <a:rPr lang="en-US" dirty="0"/>
              <a:t>16 registers (64-bit)</a:t>
            </a:r>
          </a:p>
          <a:p>
            <a:pPr lvl="1"/>
            <a:r>
              <a:rPr lang="en-US" dirty="0"/>
              <a:t>RAX, RCX, RDX, RBX, RSI, RDI, RBP, RSP, R8, R9, R10, R11, R12, R13, R14, R15</a:t>
            </a:r>
          </a:p>
          <a:p>
            <a:pPr lvl="1"/>
            <a:endParaRPr lang="en-US" dirty="0"/>
          </a:p>
          <a:p>
            <a:r>
              <a:rPr lang="en-US" dirty="0"/>
              <a:t>Memory</a:t>
            </a:r>
          </a:p>
          <a:p>
            <a:pPr lvl="1"/>
            <a:r>
              <a:rPr lang="en-US" dirty="0"/>
              <a:t>RAM/ROM/Devices</a:t>
            </a:r>
          </a:p>
          <a:p>
            <a:pPr lvl="1"/>
            <a:r>
              <a:rPr lang="en-US" dirty="0"/>
              <a:t>2</a:t>
            </a:r>
            <a:r>
              <a:rPr lang="en-US" baseline="30000" dirty="0"/>
              <a:t>64</a:t>
            </a:r>
            <a:r>
              <a:rPr lang="en-US" dirty="0"/>
              <a:t> unique addresses</a:t>
            </a:r>
          </a:p>
          <a:p>
            <a:pPr lvl="2"/>
            <a:r>
              <a:rPr lang="en-US" dirty="0"/>
              <a:t>Writing to memory means writing to a memory address</a:t>
            </a:r>
          </a:p>
          <a:p>
            <a:pPr lvl="2"/>
            <a:r>
              <a:rPr lang="en-US" dirty="0"/>
              <a:t>Reading from memory means reading from a memory address</a:t>
            </a:r>
          </a:p>
          <a:p>
            <a:pPr marL="0" indent="0">
              <a:buNone/>
            </a:pPr>
            <a:endParaRPr lang="en-US" dirty="0"/>
          </a:p>
        </p:txBody>
      </p:sp>
      <p:sp>
        <p:nvSpPr>
          <p:cNvPr id="4" name="Rectangle 3">
            <a:extLst>
              <a:ext uri="{FF2B5EF4-FFF2-40B4-BE49-F238E27FC236}">
                <a16:creationId xmlns:a16="http://schemas.microsoft.com/office/drawing/2014/main" id="{E92D731E-A01C-4511-B692-16F87406A788}"/>
              </a:ext>
            </a:extLst>
          </p:cNvPr>
          <p:cNvSpPr/>
          <p:nvPr/>
        </p:nvSpPr>
        <p:spPr>
          <a:xfrm>
            <a:off x="9855200" y="3078480"/>
            <a:ext cx="1564640" cy="302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E7E2E59-F076-4A9E-B7F2-5F91AF62C222}"/>
              </a:ext>
            </a:extLst>
          </p:cNvPr>
          <p:cNvSpPr txBox="1"/>
          <p:nvPr/>
        </p:nvSpPr>
        <p:spPr>
          <a:xfrm>
            <a:off x="9499600" y="2976880"/>
            <a:ext cx="985520" cy="369332"/>
          </a:xfrm>
          <a:prstGeom prst="rect">
            <a:avLst/>
          </a:prstGeom>
          <a:noFill/>
        </p:spPr>
        <p:txBody>
          <a:bodyPr wrap="square" rtlCol="0">
            <a:spAutoFit/>
          </a:bodyPr>
          <a:lstStyle/>
          <a:p>
            <a:r>
              <a:rPr lang="en-US" dirty="0"/>
              <a:t>0</a:t>
            </a:r>
            <a:endParaRPr lang="en-IN" dirty="0"/>
          </a:p>
        </p:txBody>
      </p:sp>
      <p:sp>
        <p:nvSpPr>
          <p:cNvPr id="7" name="TextBox 6">
            <a:extLst>
              <a:ext uri="{FF2B5EF4-FFF2-40B4-BE49-F238E27FC236}">
                <a16:creationId xmlns:a16="http://schemas.microsoft.com/office/drawing/2014/main" id="{ED7F948F-744F-4B13-8EB3-BBDF11CD0E55}"/>
              </a:ext>
            </a:extLst>
          </p:cNvPr>
          <p:cNvSpPr txBox="1"/>
          <p:nvPr/>
        </p:nvSpPr>
        <p:spPr>
          <a:xfrm>
            <a:off x="9286240" y="5842000"/>
            <a:ext cx="985520" cy="369332"/>
          </a:xfrm>
          <a:prstGeom prst="rect">
            <a:avLst/>
          </a:prstGeom>
          <a:noFill/>
        </p:spPr>
        <p:txBody>
          <a:bodyPr wrap="square" rtlCol="0">
            <a:spAutoFit/>
          </a:bodyPr>
          <a:lstStyle/>
          <a:p>
            <a:r>
              <a:rPr lang="en-US" dirty="0"/>
              <a:t>2</a:t>
            </a:r>
            <a:r>
              <a:rPr lang="en-US" baseline="30000" dirty="0"/>
              <a:t>64</a:t>
            </a:r>
            <a:r>
              <a:rPr lang="en-US" dirty="0"/>
              <a:t>-1</a:t>
            </a:r>
            <a:endParaRPr lang="en-IN" dirty="0"/>
          </a:p>
        </p:txBody>
      </p:sp>
    </p:spTree>
    <p:extLst>
      <p:ext uri="{BB962C8B-B14F-4D97-AF65-F5344CB8AC3E}">
        <p14:creationId xmlns:p14="http://schemas.microsoft.com/office/powerpoint/2010/main" val="398483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C75E-A92D-42FB-91FB-6CD7FE3A5954}"/>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ADF24162-B3B8-4E1B-9DD0-A90D9F25F764}"/>
              </a:ext>
            </a:extLst>
          </p:cNvPr>
          <p:cNvSpPr>
            <a:spLocks noGrp="1"/>
          </p:cNvSpPr>
          <p:nvPr>
            <p:ph idx="1"/>
          </p:nvPr>
        </p:nvSpPr>
        <p:spPr/>
        <p:txBody>
          <a:bodyPr/>
          <a:lstStyle/>
          <a:p>
            <a:r>
              <a:rPr lang="en-US" dirty="0"/>
              <a:t>Introduction to Compilers</a:t>
            </a:r>
          </a:p>
          <a:p>
            <a:r>
              <a:rPr lang="en-US" dirty="0"/>
              <a:t>Programming languages</a:t>
            </a:r>
          </a:p>
          <a:p>
            <a:r>
              <a:rPr lang="en-US" dirty="0"/>
              <a:t>X86_64 assembly</a:t>
            </a:r>
          </a:p>
          <a:p>
            <a:r>
              <a:rPr lang="en-US" dirty="0"/>
              <a:t>Interpreters</a:t>
            </a:r>
          </a:p>
          <a:p>
            <a:r>
              <a:rPr lang="en-US" dirty="0"/>
              <a:t>Memory safety</a:t>
            </a:r>
            <a:endParaRPr lang="en-IN" dirty="0"/>
          </a:p>
        </p:txBody>
      </p:sp>
    </p:spTree>
    <p:extLst>
      <p:ext uri="{BB962C8B-B14F-4D97-AF65-F5344CB8AC3E}">
        <p14:creationId xmlns:p14="http://schemas.microsoft.com/office/powerpoint/2010/main" val="3742601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F6AE-DE96-4774-9070-F869071373B7}"/>
              </a:ext>
            </a:extLst>
          </p:cNvPr>
          <p:cNvSpPr>
            <a:spLocks noGrp="1"/>
          </p:cNvSpPr>
          <p:nvPr>
            <p:ph type="title"/>
          </p:nvPr>
        </p:nvSpPr>
        <p:spPr/>
        <p:txBody>
          <a:bodyPr/>
          <a:lstStyle/>
          <a:p>
            <a:r>
              <a:rPr lang="en-US" dirty="0"/>
              <a:t>X86_64 Register</a:t>
            </a:r>
            <a:endParaRPr lang="en-IN" dirty="0"/>
          </a:p>
        </p:txBody>
      </p:sp>
      <p:sp>
        <p:nvSpPr>
          <p:cNvPr id="5" name="TextBox 4">
            <a:extLst>
              <a:ext uri="{FF2B5EF4-FFF2-40B4-BE49-F238E27FC236}">
                <a16:creationId xmlns:a16="http://schemas.microsoft.com/office/drawing/2014/main" id="{381CCA08-A9C4-4961-9556-86F05C4BB78A}"/>
              </a:ext>
            </a:extLst>
          </p:cNvPr>
          <p:cNvSpPr txBox="1"/>
          <p:nvPr/>
        </p:nvSpPr>
        <p:spPr>
          <a:xfrm>
            <a:off x="9946640" y="2468879"/>
            <a:ext cx="294640" cy="369332"/>
          </a:xfrm>
          <a:prstGeom prst="rect">
            <a:avLst/>
          </a:prstGeom>
          <a:noFill/>
        </p:spPr>
        <p:txBody>
          <a:bodyPr wrap="square" rtlCol="0">
            <a:spAutoFit/>
          </a:bodyPr>
          <a:lstStyle/>
          <a:p>
            <a:r>
              <a:rPr lang="en-US" dirty="0"/>
              <a:t>0</a:t>
            </a:r>
            <a:endParaRPr lang="en-IN" dirty="0"/>
          </a:p>
        </p:txBody>
      </p:sp>
      <p:sp>
        <p:nvSpPr>
          <p:cNvPr id="6" name="TextBox 5">
            <a:extLst>
              <a:ext uri="{FF2B5EF4-FFF2-40B4-BE49-F238E27FC236}">
                <a16:creationId xmlns:a16="http://schemas.microsoft.com/office/drawing/2014/main" id="{FBF40855-5777-4199-935F-53C8CAA76979}"/>
              </a:ext>
            </a:extLst>
          </p:cNvPr>
          <p:cNvSpPr txBox="1"/>
          <p:nvPr/>
        </p:nvSpPr>
        <p:spPr>
          <a:xfrm>
            <a:off x="8046720" y="2458719"/>
            <a:ext cx="538480" cy="369332"/>
          </a:xfrm>
          <a:prstGeom prst="rect">
            <a:avLst/>
          </a:prstGeom>
          <a:noFill/>
        </p:spPr>
        <p:txBody>
          <a:bodyPr wrap="square" rtlCol="0">
            <a:spAutoFit/>
          </a:bodyPr>
          <a:lstStyle/>
          <a:p>
            <a:r>
              <a:rPr lang="en-US" dirty="0"/>
              <a:t>15</a:t>
            </a:r>
            <a:endParaRPr lang="en-IN" dirty="0"/>
          </a:p>
        </p:txBody>
      </p:sp>
      <p:sp>
        <p:nvSpPr>
          <p:cNvPr id="7" name="TextBox 6">
            <a:extLst>
              <a:ext uri="{FF2B5EF4-FFF2-40B4-BE49-F238E27FC236}">
                <a16:creationId xmlns:a16="http://schemas.microsoft.com/office/drawing/2014/main" id="{92059D22-FEC3-43B5-A899-561C104B9AFA}"/>
              </a:ext>
            </a:extLst>
          </p:cNvPr>
          <p:cNvSpPr txBox="1"/>
          <p:nvPr/>
        </p:nvSpPr>
        <p:spPr>
          <a:xfrm>
            <a:off x="5974080" y="2468879"/>
            <a:ext cx="538480" cy="369332"/>
          </a:xfrm>
          <a:prstGeom prst="rect">
            <a:avLst/>
          </a:prstGeom>
          <a:noFill/>
        </p:spPr>
        <p:txBody>
          <a:bodyPr wrap="square" rtlCol="0">
            <a:spAutoFit/>
          </a:bodyPr>
          <a:lstStyle/>
          <a:p>
            <a:r>
              <a:rPr lang="en-US" dirty="0"/>
              <a:t>31</a:t>
            </a:r>
            <a:endParaRPr lang="en-IN" dirty="0"/>
          </a:p>
        </p:txBody>
      </p:sp>
      <p:sp>
        <p:nvSpPr>
          <p:cNvPr id="8" name="TextBox 7">
            <a:extLst>
              <a:ext uri="{FF2B5EF4-FFF2-40B4-BE49-F238E27FC236}">
                <a16:creationId xmlns:a16="http://schemas.microsoft.com/office/drawing/2014/main" id="{716C4C56-18A2-4C8E-BFA1-1A57743CD801}"/>
              </a:ext>
            </a:extLst>
          </p:cNvPr>
          <p:cNvSpPr txBox="1"/>
          <p:nvPr/>
        </p:nvSpPr>
        <p:spPr>
          <a:xfrm>
            <a:off x="1828800" y="2438399"/>
            <a:ext cx="538480" cy="369332"/>
          </a:xfrm>
          <a:prstGeom prst="rect">
            <a:avLst/>
          </a:prstGeom>
          <a:noFill/>
        </p:spPr>
        <p:txBody>
          <a:bodyPr wrap="square" rtlCol="0">
            <a:spAutoFit/>
          </a:bodyPr>
          <a:lstStyle/>
          <a:p>
            <a:r>
              <a:rPr lang="en-US" dirty="0"/>
              <a:t>63</a:t>
            </a:r>
            <a:endParaRPr lang="en-IN" dirty="0"/>
          </a:p>
        </p:txBody>
      </p:sp>
      <p:sp>
        <p:nvSpPr>
          <p:cNvPr id="9" name="Right Brace 8">
            <a:extLst>
              <a:ext uri="{FF2B5EF4-FFF2-40B4-BE49-F238E27FC236}">
                <a16:creationId xmlns:a16="http://schemas.microsoft.com/office/drawing/2014/main" id="{F6170225-7873-4C27-A904-08F2604DA2A1}"/>
              </a:ext>
            </a:extLst>
          </p:cNvPr>
          <p:cNvSpPr/>
          <p:nvPr/>
        </p:nvSpPr>
        <p:spPr>
          <a:xfrm rot="5400000">
            <a:off x="7883472" y="1353847"/>
            <a:ext cx="552553" cy="4127499"/>
          </a:xfrm>
          <a:prstGeom prst="rightBrace">
            <a:avLst>
              <a:gd name="adj1" fmla="val 23172"/>
              <a:gd name="adj2" fmla="val 473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a:extLst>
              <a:ext uri="{FF2B5EF4-FFF2-40B4-BE49-F238E27FC236}">
                <a16:creationId xmlns:a16="http://schemas.microsoft.com/office/drawing/2014/main" id="{BFEECE64-E2F6-4433-B87C-F0900EAB19E3}"/>
              </a:ext>
            </a:extLst>
          </p:cNvPr>
          <p:cNvSpPr txBox="1"/>
          <p:nvPr/>
        </p:nvSpPr>
        <p:spPr>
          <a:xfrm>
            <a:off x="8036560" y="3677919"/>
            <a:ext cx="650240" cy="369332"/>
          </a:xfrm>
          <a:prstGeom prst="rect">
            <a:avLst/>
          </a:prstGeom>
          <a:noFill/>
        </p:spPr>
        <p:txBody>
          <a:bodyPr wrap="square" rtlCol="0">
            <a:spAutoFit/>
          </a:bodyPr>
          <a:lstStyle/>
          <a:p>
            <a:r>
              <a:rPr lang="en-US" b="1" dirty="0"/>
              <a:t>EAX</a:t>
            </a:r>
            <a:endParaRPr lang="en-IN" b="1" dirty="0"/>
          </a:p>
        </p:txBody>
      </p:sp>
      <p:sp>
        <p:nvSpPr>
          <p:cNvPr id="11" name="Right Brace 10">
            <a:extLst>
              <a:ext uri="{FF2B5EF4-FFF2-40B4-BE49-F238E27FC236}">
                <a16:creationId xmlns:a16="http://schemas.microsoft.com/office/drawing/2014/main" id="{BF83B526-4332-4EC4-8231-8887790AFFCE}"/>
              </a:ext>
            </a:extLst>
          </p:cNvPr>
          <p:cNvSpPr/>
          <p:nvPr/>
        </p:nvSpPr>
        <p:spPr>
          <a:xfrm rot="5400000">
            <a:off x="5260721" y="-216754"/>
            <a:ext cx="1647700" cy="8333741"/>
          </a:xfrm>
          <a:prstGeom prst="rightBrace">
            <a:avLst>
              <a:gd name="adj1" fmla="val 8333"/>
              <a:gd name="adj2" fmla="val 473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TextBox 12">
            <a:extLst>
              <a:ext uri="{FF2B5EF4-FFF2-40B4-BE49-F238E27FC236}">
                <a16:creationId xmlns:a16="http://schemas.microsoft.com/office/drawing/2014/main" id="{FC183991-4E93-49D7-8425-4DF79C25381F}"/>
              </a:ext>
            </a:extLst>
          </p:cNvPr>
          <p:cNvSpPr txBox="1"/>
          <p:nvPr/>
        </p:nvSpPr>
        <p:spPr>
          <a:xfrm>
            <a:off x="5974080" y="4937759"/>
            <a:ext cx="650240" cy="369332"/>
          </a:xfrm>
          <a:prstGeom prst="rect">
            <a:avLst/>
          </a:prstGeom>
          <a:noFill/>
        </p:spPr>
        <p:txBody>
          <a:bodyPr wrap="square" rtlCol="0">
            <a:spAutoFit/>
          </a:bodyPr>
          <a:lstStyle/>
          <a:p>
            <a:r>
              <a:rPr lang="en-US" b="1" dirty="0"/>
              <a:t>RAX</a:t>
            </a:r>
            <a:endParaRPr lang="en-IN" b="1" dirty="0"/>
          </a:p>
        </p:txBody>
      </p:sp>
      <p:graphicFrame>
        <p:nvGraphicFramePr>
          <p:cNvPr id="16" name="Table 16">
            <a:extLst>
              <a:ext uri="{FF2B5EF4-FFF2-40B4-BE49-F238E27FC236}">
                <a16:creationId xmlns:a16="http://schemas.microsoft.com/office/drawing/2014/main" id="{AD056B39-B116-4BCE-886D-61E9C81B9866}"/>
              </a:ext>
            </a:extLst>
          </p:cNvPr>
          <p:cNvGraphicFramePr>
            <a:graphicFrameLocks noGrp="1"/>
          </p:cNvGraphicFramePr>
          <p:nvPr>
            <p:ph idx="1"/>
            <p:extLst>
              <p:ext uri="{D42A27DB-BD31-4B8C-83A1-F6EECF244321}">
                <p14:modId xmlns:p14="http://schemas.microsoft.com/office/powerpoint/2010/main" val="709059499"/>
              </p:ext>
            </p:extLst>
          </p:nvPr>
        </p:nvGraphicFramePr>
        <p:xfrm>
          <a:off x="1899919" y="2780665"/>
          <a:ext cx="4185920" cy="370840"/>
        </p:xfrm>
        <a:graphic>
          <a:graphicData uri="http://schemas.openxmlformats.org/drawingml/2006/table">
            <a:tbl>
              <a:tblPr bandRow="1">
                <a:tableStyleId>{5C22544A-7EE6-4342-B048-85BDC9FD1C3A}</a:tableStyleId>
              </a:tblPr>
              <a:tblGrid>
                <a:gridCol w="4185920">
                  <a:extLst>
                    <a:ext uri="{9D8B030D-6E8A-4147-A177-3AD203B41FA5}">
                      <a16:colId xmlns:a16="http://schemas.microsoft.com/office/drawing/2014/main" val="3847298641"/>
                    </a:ext>
                  </a:extLst>
                </a:gridCol>
              </a:tblGrid>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99062847"/>
                  </a:ext>
                </a:extLst>
              </a:tr>
            </a:tbl>
          </a:graphicData>
        </a:graphic>
      </p:graphicFrame>
      <p:graphicFrame>
        <p:nvGraphicFramePr>
          <p:cNvPr id="17" name="Table 17">
            <a:extLst>
              <a:ext uri="{FF2B5EF4-FFF2-40B4-BE49-F238E27FC236}">
                <a16:creationId xmlns:a16="http://schemas.microsoft.com/office/drawing/2014/main" id="{D17AB071-3053-4A78-B36F-F6A19A6249B3}"/>
              </a:ext>
            </a:extLst>
          </p:cNvPr>
          <p:cNvGraphicFramePr>
            <a:graphicFrameLocks noGrp="1"/>
          </p:cNvGraphicFramePr>
          <p:nvPr>
            <p:extLst>
              <p:ext uri="{D42A27DB-BD31-4B8C-83A1-F6EECF244321}">
                <p14:modId xmlns:p14="http://schemas.microsoft.com/office/powerpoint/2010/main" val="4180811745"/>
              </p:ext>
            </p:extLst>
          </p:nvPr>
        </p:nvGraphicFramePr>
        <p:xfrm>
          <a:off x="6096000" y="2782146"/>
          <a:ext cx="4185920" cy="370840"/>
        </p:xfrm>
        <a:graphic>
          <a:graphicData uri="http://schemas.openxmlformats.org/drawingml/2006/table">
            <a:tbl>
              <a:tblPr bandRow="1">
                <a:tableStyleId>{5C22544A-7EE6-4342-B048-85BDC9FD1C3A}</a:tableStyleId>
              </a:tblPr>
              <a:tblGrid>
                <a:gridCol w="2089512">
                  <a:extLst>
                    <a:ext uri="{9D8B030D-6E8A-4147-A177-3AD203B41FA5}">
                      <a16:colId xmlns:a16="http://schemas.microsoft.com/office/drawing/2014/main" val="2561949504"/>
                    </a:ext>
                  </a:extLst>
                </a:gridCol>
                <a:gridCol w="1096478">
                  <a:extLst>
                    <a:ext uri="{9D8B030D-6E8A-4147-A177-3AD203B41FA5}">
                      <a16:colId xmlns:a16="http://schemas.microsoft.com/office/drawing/2014/main" val="426905561"/>
                    </a:ext>
                  </a:extLst>
                </a:gridCol>
                <a:gridCol w="999930">
                  <a:extLst>
                    <a:ext uri="{9D8B030D-6E8A-4147-A177-3AD203B41FA5}">
                      <a16:colId xmlns:a16="http://schemas.microsoft.com/office/drawing/2014/main" val="1568089005"/>
                    </a:ext>
                  </a:extLst>
                </a:gridCol>
              </a:tblGrid>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b="1" dirty="0"/>
                        <a:t>AH</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b="1" dirty="0"/>
                        <a:t>AL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3015490975"/>
                  </a:ext>
                </a:extLst>
              </a:tr>
            </a:tbl>
          </a:graphicData>
        </a:graphic>
      </p:graphicFrame>
      <p:sp>
        <p:nvSpPr>
          <p:cNvPr id="18" name="Right Brace 17">
            <a:extLst>
              <a:ext uri="{FF2B5EF4-FFF2-40B4-BE49-F238E27FC236}">
                <a16:creationId xmlns:a16="http://schemas.microsoft.com/office/drawing/2014/main" id="{AD4245DB-6D09-4BAC-8EC6-CA10B5931129}"/>
              </a:ext>
            </a:extLst>
          </p:cNvPr>
          <p:cNvSpPr/>
          <p:nvPr/>
        </p:nvSpPr>
        <p:spPr>
          <a:xfrm rot="16200000">
            <a:off x="8716182" y="1214944"/>
            <a:ext cx="1008041" cy="2103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TextBox 18">
            <a:extLst>
              <a:ext uri="{FF2B5EF4-FFF2-40B4-BE49-F238E27FC236}">
                <a16:creationId xmlns:a16="http://schemas.microsoft.com/office/drawing/2014/main" id="{82F026BF-5569-4084-8092-529052F151ED}"/>
              </a:ext>
            </a:extLst>
          </p:cNvPr>
          <p:cNvSpPr txBox="1"/>
          <p:nvPr/>
        </p:nvSpPr>
        <p:spPr>
          <a:xfrm>
            <a:off x="8981442" y="1442720"/>
            <a:ext cx="1046478" cy="369332"/>
          </a:xfrm>
          <a:prstGeom prst="rect">
            <a:avLst/>
          </a:prstGeom>
          <a:noFill/>
        </p:spPr>
        <p:txBody>
          <a:bodyPr wrap="square" rtlCol="0">
            <a:spAutoFit/>
          </a:bodyPr>
          <a:lstStyle/>
          <a:p>
            <a:r>
              <a:rPr lang="en-US" b="1" dirty="0"/>
              <a:t>AX</a:t>
            </a:r>
            <a:endParaRPr lang="en-IN" b="1" dirty="0"/>
          </a:p>
        </p:txBody>
      </p:sp>
      <p:sp>
        <p:nvSpPr>
          <p:cNvPr id="20" name="TextBox 19">
            <a:extLst>
              <a:ext uri="{FF2B5EF4-FFF2-40B4-BE49-F238E27FC236}">
                <a16:creationId xmlns:a16="http://schemas.microsoft.com/office/drawing/2014/main" id="{E1BB8B37-39A0-49FB-A99F-4ADA1E1E858F}"/>
              </a:ext>
            </a:extLst>
          </p:cNvPr>
          <p:cNvSpPr txBox="1"/>
          <p:nvPr/>
        </p:nvSpPr>
        <p:spPr>
          <a:xfrm>
            <a:off x="9204960" y="2499359"/>
            <a:ext cx="538480" cy="369332"/>
          </a:xfrm>
          <a:prstGeom prst="rect">
            <a:avLst/>
          </a:prstGeom>
          <a:noFill/>
        </p:spPr>
        <p:txBody>
          <a:bodyPr wrap="square" rtlCol="0">
            <a:spAutoFit/>
          </a:bodyPr>
          <a:lstStyle/>
          <a:p>
            <a:r>
              <a:rPr lang="en-US" dirty="0"/>
              <a:t>7</a:t>
            </a:r>
            <a:endParaRPr lang="en-IN" dirty="0"/>
          </a:p>
        </p:txBody>
      </p:sp>
      <p:sp>
        <p:nvSpPr>
          <p:cNvPr id="21" name="TextBox 20">
            <a:extLst>
              <a:ext uri="{FF2B5EF4-FFF2-40B4-BE49-F238E27FC236}">
                <a16:creationId xmlns:a16="http://schemas.microsoft.com/office/drawing/2014/main" id="{E3CC8EF7-4F98-4A31-B2CE-4AF6437BB61D}"/>
              </a:ext>
            </a:extLst>
          </p:cNvPr>
          <p:cNvSpPr txBox="1"/>
          <p:nvPr/>
        </p:nvSpPr>
        <p:spPr>
          <a:xfrm>
            <a:off x="2956560" y="6085840"/>
            <a:ext cx="6695440" cy="369332"/>
          </a:xfrm>
          <a:prstGeom prst="rect">
            <a:avLst/>
          </a:prstGeom>
          <a:noFill/>
        </p:spPr>
        <p:txBody>
          <a:bodyPr wrap="square" rtlCol="0">
            <a:spAutoFit/>
          </a:bodyPr>
          <a:lstStyle/>
          <a:p>
            <a:pPr algn="ctr"/>
            <a:r>
              <a:rPr lang="en-US" b="1" dirty="0">
                <a:solidFill>
                  <a:srgbClr val="FF0000"/>
                </a:solidFill>
              </a:rPr>
              <a:t>Read section-3.4.1 from the Intel manual-1.</a:t>
            </a:r>
            <a:endParaRPr lang="en-IN" b="1" dirty="0">
              <a:solidFill>
                <a:srgbClr val="FF0000"/>
              </a:solidFill>
            </a:endParaRPr>
          </a:p>
        </p:txBody>
      </p:sp>
    </p:spTree>
    <p:extLst>
      <p:ext uri="{BB962C8B-B14F-4D97-AF65-F5344CB8AC3E}">
        <p14:creationId xmlns:p14="http://schemas.microsoft.com/office/powerpoint/2010/main" val="343960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F6AE-DE96-4774-9070-F869071373B7}"/>
              </a:ext>
            </a:extLst>
          </p:cNvPr>
          <p:cNvSpPr>
            <a:spLocks noGrp="1"/>
          </p:cNvSpPr>
          <p:nvPr>
            <p:ph type="title"/>
          </p:nvPr>
        </p:nvSpPr>
        <p:spPr/>
        <p:txBody>
          <a:bodyPr/>
          <a:lstStyle/>
          <a:p>
            <a:r>
              <a:rPr lang="en-US" dirty="0"/>
              <a:t>X86_64 Register</a:t>
            </a:r>
            <a:endParaRPr lang="en-IN" dirty="0"/>
          </a:p>
        </p:txBody>
      </p:sp>
      <p:sp>
        <p:nvSpPr>
          <p:cNvPr id="5" name="TextBox 4">
            <a:extLst>
              <a:ext uri="{FF2B5EF4-FFF2-40B4-BE49-F238E27FC236}">
                <a16:creationId xmlns:a16="http://schemas.microsoft.com/office/drawing/2014/main" id="{381CCA08-A9C4-4961-9556-86F05C4BB78A}"/>
              </a:ext>
            </a:extLst>
          </p:cNvPr>
          <p:cNvSpPr txBox="1"/>
          <p:nvPr/>
        </p:nvSpPr>
        <p:spPr>
          <a:xfrm>
            <a:off x="9946640" y="2468879"/>
            <a:ext cx="294640" cy="369332"/>
          </a:xfrm>
          <a:prstGeom prst="rect">
            <a:avLst/>
          </a:prstGeom>
          <a:noFill/>
        </p:spPr>
        <p:txBody>
          <a:bodyPr wrap="square" rtlCol="0">
            <a:spAutoFit/>
          </a:bodyPr>
          <a:lstStyle/>
          <a:p>
            <a:r>
              <a:rPr lang="en-US" dirty="0"/>
              <a:t>0</a:t>
            </a:r>
            <a:endParaRPr lang="en-IN" dirty="0"/>
          </a:p>
        </p:txBody>
      </p:sp>
      <p:sp>
        <p:nvSpPr>
          <p:cNvPr id="6" name="TextBox 5">
            <a:extLst>
              <a:ext uri="{FF2B5EF4-FFF2-40B4-BE49-F238E27FC236}">
                <a16:creationId xmlns:a16="http://schemas.microsoft.com/office/drawing/2014/main" id="{FBF40855-5777-4199-935F-53C8CAA76979}"/>
              </a:ext>
            </a:extLst>
          </p:cNvPr>
          <p:cNvSpPr txBox="1"/>
          <p:nvPr/>
        </p:nvSpPr>
        <p:spPr>
          <a:xfrm>
            <a:off x="8046720" y="2458719"/>
            <a:ext cx="538480" cy="369332"/>
          </a:xfrm>
          <a:prstGeom prst="rect">
            <a:avLst/>
          </a:prstGeom>
          <a:noFill/>
        </p:spPr>
        <p:txBody>
          <a:bodyPr wrap="square" rtlCol="0">
            <a:spAutoFit/>
          </a:bodyPr>
          <a:lstStyle/>
          <a:p>
            <a:r>
              <a:rPr lang="en-US" dirty="0"/>
              <a:t>15</a:t>
            </a:r>
            <a:endParaRPr lang="en-IN" dirty="0"/>
          </a:p>
        </p:txBody>
      </p:sp>
      <p:sp>
        <p:nvSpPr>
          <p:cNvPr id="7" name="TextBox 6">
            <a:extLst>
              <a:ext uri="{FF2B5EF4-FFF2-40B4-BE49-F238E27FC236}">
                <a16:creationId xmlns:a16="http://schemas.microsoft.com/office/drawing/2014/main" id="{92059D22-FEC3-43B5-A899-561C104B9AFA}"/>
              </a:ext>
            </a:extLst>
          </p:cNvPr>
          <p:cNvSpPr txBox="1"/>
          <p:nvPr/>
        </p:nvSpPr>
        <p:spPr>
          <a:xfrm>
            <a:off x="5974080" y="2468879"/>
            <a:ext cx="538480" cy="369332"/>
          </a:xfrm>
          <a:prstGeom prst="rect">
            <a:avLst/>
          </a:prstGeom>
          <a:noFill/>
        </p:spPr>
        <p:txBody>
          <a:bodyPr wrap="square" rtlCol="0">
            <a:spAutoFit/>
          </a:bodyPr>
          <a:lstStyle/>
          <a:p>
            <a:r>
              <a:rPr lang="en-US" dirty="0"/>
              <a:t>31</a:t>
            </a:r>
            <a:endParaRPr lang="en-IN" dirty="0"/>
          </a:p>
        </p:txBody>
      </p:sp>
      <p:sp>
        <p:nvSpPr>
          <p:cNvPr id="8" name="TextBox 7">
            <a:extLst>
              <a:ext uri="{FF2B5EF4-FFF2-40B4-BE49-F238E27FC236}">
                <a16:creationId xmlns:a16="http://schemas.microsoft.com/office/drawing/2014/main" id="{716C4C56-18A2-4C8E-BFA1-1A57743CD801}"/>
              </a:ext>
            </a:extLst>
          </p:cNvPr>
          <p:cNvSpPr txBox="1"/>
          <p:nvPr/>
        </p:nvSpPr>
        <p:spPr>
          <a:xfrm>
            <a:off x="1828800" y="2438399"/>
            <a:ext cx="538480" cy="369332"/>
          </a:xfrm>
          <a:prstGeom prst="rect">
            <a:avLst/>
          </a:prstGeom>
          <a:noFill/>
        </p:spPr>
        <p:txBody>
          <a:bodyPr wrap="square" rtlCol="0">
            <a:spAutoFit/>
          </a:bodyPr>
          <a:lstStyle/>
          <a:p>
            <a:r>
              <a:rPr lang="en-US" dirty="0"/>
              <a:t>63</a:t>
            </a:r>
            <a:endParaRPr lang="en-IN" dirty="0"/>
          </a:p>
        </p:txBody>
      </p:sp>
      <p:sp>
        <p:nvSpPr>
          <p:cNvPr id="9" name="Right Brace 8">
            <a:extLst>
              <a:ext uri="{FF2B5EF4-FFF2-40B4-BE49-F238E27FC236}">
                <a16:creationId xmlns:a16="http://schemas.microsoft.com/office/drawing/2014/main" id="{F6170225-7873-4C27-A904-08F2604DA2A1}"/>
              </a:ext>
            </a:extLst>
          </p:cNvPr>
          <p:cNvSpPr/>
          <p:nvPr/>
        </p:nvSpPr>
        <p:spPr>
          <a:xfrm rot="5400000">
            <a:off x="7883472" y="1353847"/>
            <a:ext cx="552553" cy="4127499"/>
          </a:xfrm>
          <a:prstGeom prst="rightBrace">
            <a:avLst>
              <a:gd name="adj1" fmla="val 23172"/>
              <a:gd name="adj2" fmla="val 473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a:extLst>
              <a:ext uri="{FF2B5EF4-FFF2-40B4-BE49-F238E27FC236}">
                <a16:creationId xmlns:a16="http://schemas.microsoft.com/office/drawing/2014/main" id="{BFEECE64-E2F6-4433-B87C-F0900EAB19E3}"/>
              </a:ext>
            </a:extLst>
          </p:cNvPr>
          <p:cNvSpPr txBox="1"/>
          <p:nvPr/>
        </p:nvSpPr>
        <p:spPr>
          <a:xfrm>
            <a:off x="8036560" y="3677919"/>
            <a:ext cx="650240" cy="369332"/>
          </a:xfrm>
          <a:prstGeom prst="rect">
            <a:avLst/>
          </a:prstGeom>
          <a:noFill/>
        </p:spPr>
        <p:txBody>
          <a:bodyPr wrap="square" rtlCol="0">
            <a:spAutoFit/>
          </a:bodyPr>
          <a:lstStyle/>
          <a:p>
            <a:r>
              <a:rPr lang="en-US" b="1" dirty="0"/>
              <a:t>EBX</a:t>
            </a:r>
            <a:endParaRPr lang="en-IN" b="1" dirty="0"/>
          </a:p>
        </p:txBody>
      </p:sp>
      <p:sp>
        <p:nvSpPr>
          <p:cNvPr id="11" name="Right Brace 10">
            <a:extLst>
              <a:ext uri="{FF2B5EF4-FFF2-40B4-BE49-F238E27FC236}">
                <a16:creationId xmlns:a16="http://schemas.microsoft.com/office/drawing/2014/main" id="{BF83B526-4332-4EC4-8231-8887790AFFCE}"/>
              </a:ext>
            </a:extLst>
          </p:cNvPr>
          <p:cNvSpPr/>
          <p:nvPr/>
        </p:nvSpPr>
        <p:spPr>
          <a:xfrm rot="5400000">
            <a:off x="5260721" y="-216754"/>
            <a:ext cx="1647700" cy="8333741"/>
          </a:xfrm>
          <a:prstGeom prst="rightBrace">
            <a:avLst>
              <a:gd name="adj1" fmla="val 8333"/>
              <a:gd name="adj2" fmla="val 473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TextBox 12">
            <a:extLst>
              <a:ext uri="{FF2B5EF4-FFF2-40B4-BE49-F238E27FC236}">
                <a16:creationId xmlns:a16="http://schemas.microsoft.com/office/drawing/2014/main" id="{FC183991-4E93-49D7-8425-4DF79C25381F}"/>
              </a:ext>
            </a:extLst>
          </p:cNvPr>
          <p:cNvSpPr txBox="1"/>
          <p:nvPr/>
        </p:nvSpPr>
        <p:spPr>
          <a:xfrm>
            <a:off x="5974080" y="4937759"/>
            <a:ext cx="650240" cy="369332"/>
          </a:xfrm>
          <a:prstGeom prst="rect">
            <a:avLst/>
          </a:prstGeom>
          <a:noFill/>
        </p:spPr>
        <p:txBody>
          <a:bodyPr wrap="square" rtlCol="0">
            <a:spAutoFit/>
          </a:bodyPr>
          <a:lstStyle/>
          <a:p>
            <a:r>
              <a:rPr lang="en-US" b="1" dirty="0"/>
              <a:t>RBX</a:t>
            </a:r>
            <a:endParaRPr lang="en-IN" b="1" dirty="0"/>
          </a:p>
        </p:txBody>
      </p:sp>
      <p:graphicFrame>
        <p:nvGraphicFramePr>
          <p:cNvPr id="16" name="Table 16">
            <a:extLst>
              <a:ext uri="{FF2B5EF4-FFF2-40B4-BE49-F238E27FC236}">
                <a16:creationId xmlns:a16="http://schemas.microsoft.com/office/drawing/2014/main" id="{AD056B39-B116-4BCE-886D-61E9C81B9866}"/>
              </a:ext>
            </a:extLst>
          </p:cNvPr>
          <p:cNvGraphicFramePr>
            <a:graphicFrameLocks noGrp="1"/>
          </p:cNvGraphicFramePr>
          <p:nvPr>
            <p:ph idx="1"/>
          </p:nvPr>
        </p:nvGraphicFramePr>
        <p:xfrm>
          <a:off x="1899919" y="2780665"/>
          <a:ext cx="4185920" cy="370840"/>
        </p:xfrm>
        <a:graphic>
          <a:graphicData uri="http://schemas.openxmlformats.org/drawingml/2006/table">
            <a:tbl>
              <a:tblPr bandRow="1">
                <a:tableStyleId>{5C22544A-7EE6-4342-B048-85BDC9FD1C3A}</a:tableStyleId>
              </a:tblPr>
              <a:tblGrid>
                <a:gridCol w="4185920">
                  <a:extLst>
                    <a:ext uri="{9D8B030D-6E8A-4147-A177-3AD203B41FA5}">
                      <a16:colId xmlns:a16="http://schemas.microsoft.com/office/drawing/2014/main" val="3847298641"/>
                    </a:ext>
                  </a:extLst>
                </a:gridCol>
              </a:tblGrid>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99062847"/>
                  </a:ext>
                </a:extLst>
              </a:tr>
            </a:tbl>
          </a:graphicData>
        </a:graphic>
      </p:graphicFrame>
      <p:graphicFrame>
        <p:nvGraphicFramePr>
          <p:cNvPr id="17" name="Table 17">
            <a:extLst>
              <a:ext uri="{FF2B5EF4-FFF2-40B4-BE49-F238E27FC236}">
                <a16:creationId xmlns:a16="http://schemas.microsoft.com/office/drawing/2014/main" id="{D17AB071-3053-4A78-B36F-F6A19A6249B3}"/>
              </a:ext>
            </a:extLst>
          </p:cNvPr>
          <p:cNvGraphicFramePr>
            <a:graphicFrameLocks noGrp="1"/>
          </p:cNvGraphicFramePr>
          <p:nvPr>
            <p:extLst>
              <p:ext uri="{D42A27DB-BD31-4B8C-83A1-F6EECF244321}">
                <p14:modId xmlns:p14="http://schemas.microsoft.com/office/powerpoint/2010/main" val="3837781534"/>
              </p:ext>
            </p:extLst>
          </p:nvPr>
        </p:nvGraphicFramePr>
        <p:xfrm>
          <a:off x="6095999" y="2780665"/>
          <a:ext cx="4185920" cy="370840"/>
        </p:xfrm>
        <a:graphic>
          <a:graphicData uri="http://schemas.openxmlformats.org/drawingml/2006/table">
            <a:tbl>
              <a:tblPr bandRow="1">
                <a:tableStyleId>{5C22544A-7EE6-4342-B048-85BDC9FD1C3A}</a:tableStyleId>
              </a:tblPr>
              <a:tblGrid>
                <a:gridCol w="2089512">
                  <a:extLst>
                    <a:ext uri="{9D8B030D-6E8A-4147-A177-3AD203B41FA5}">
                      <a16:colId xmlns:a16="http://schemas.microsoft.com/office/drawing/2014/main" val="2561949504"/>
                    </a:ext>
                  </a:extLst>
                </a:gridCol>
                <a:gridCol w="1096478">
                  <a:extLst>
                    <a:ext uri="{9D8B030D-6E8A-4147-A177-3AD203B41FA5}">
                      <a16:colId xmlns:a16="http://schemas.microsoft.com/office/drawing/2014/main" val="426905561"/>
                    </a:ext>
                  </a:extLst>
                </a:gridCol>
                <a:gridCol w="999930">
                  <a:extLst>
                    <a:ext uri="{9D8B030D-6E8A-4147-A177-3AD203B41FA5}">
                      <a16:colId xmlns:a16="http://schemas.microsoft.com/office/drawing/2014/main" val="1568089005"/>
                    </a:ext>
                  </a:extLst>
                </a:gridCol>
              </a:tblGrid>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b="1" dirty="0"/>
                        <a:t>BH</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b="1" dirty="0"/>
                        <a:t>BL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3015490975"/>
                  </a:ext>
                </a:extLst>
              </a:tr>
            </a:tbl>
          </a:graphicData>
        </a:graphic>
      </p:graphicFrame>
      <p:sp>
        <p:nvSpPr>
          <p:cNvPr id="18" name="Right Brace 17">
            <a:extLst>
              <a:ext uri="{FF2B5EF4-FFF2-40B4-BE49-F238E27FC236}">
                <a16:creationId xmlns:a16="http://schemas.microsoft.com/office/drawing/2014/main" id="{AD4245DB-6D09-4BAC-8EC6-CA10B5931129}"/>
              </a:ext>
            </a:extLst>
          </p:cNvPr>
          <p:cNvSpPr/>
          <p:nvPr/>
        </p:nvSpPr>
        <p:spPr>
          <a:xfrm rot="16200000">
            <a:off x="8716182" y="1214944"/>
            <a:ext cx="1008041" cy="2103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TextBox 18">
            <a:extLst>
              <a:ext uri="{FF2B5EF4-FFF2-40B4-BE49-F238E27FC236}">
                <a16:creationId xmlns:a16="http://schemas.microsoft.com/office/drawing/2014/main" id="{82F026BF-5569-4084-8092-529052F151ED}"/>
              </a:ext>
            </a:extLst>
          </p:cNvPr>
          <p:cNvSpPr txBox="1"/>
          <p:nvPr/>
        </p:nvSpPr>
        <p:spPr>
          <a:xfrm>
            <a:off x="8981442" y="1442720"/>
            <a:ext cx="1046478" cy="369332"/>
          </a:xfrm>
          <a:prstGeom prst="rect">
            <a:avLst/>
          </a:prstGeom>
          <a:noFill/>
        </p:spPr>
        <p:txBody>
          <a:bodyPr wrap="square" rtlCol="0">
            <a:spAutoFit/>
          </a:bodyPr>
          <a:lstStyle/>
          <a:p>
            <a:r>
              <a:rPr lang="en-US" b="1" dirty="0"/>
              <a:t>BX</a:t>
            </a:r>
            <a:endParaRPr lang="en-IN" b="1" dirty="0"/>
          </a:p>
        </p:txBody>
      </p:sp>
      <p:sp>
        <p:nvSpPr>
          <p:cNvPr id="20" name="TextBox 19">
            <a:extLst>
              <a:ext uri="{FF2B5EF4-FFF2-40B4-BE49-F238E27FC236}">
                <a16:creationId xmlns:a16="http://schemas.microsoft.com/office/drawing/2014/main" id="{E1BB8B37-39A0-49FB-A99F-4ADA1E1E858F}"/>
              </a:ext>
            </a:extLst>
          </p:cNvPr>
          <p:cNvSpPr txBox="1"/>
          <p:nvPr/>
        </p:nvSpPr>
        <p:spPr>
          <a:xfrm>
            <a:off x="9204960" y="2499359"/>
            <a:ext cx="538480" cy="369332"/>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421096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F6AE-DE96-4774-9070-F869071373B7}"/>
              </a:ext>
            </a:extLst>
          </p:cNvPr>
          <p:cNvSpPr>
            <a:spLocks noGrp="1"/>
          </p:cNvSpPr>
          <p:nvPr>
            <p:ph type="title"/>
          </p:nvPr>
        </p:nvSpPr>
        <p:spPr/>
        <p:txBody>
          <a:bodyPr/>
          <a:lstStyle/>
          <a:p>
            <a:r>
              <a:rPr lang="en-US" dirty="0"/>
              <a:t>X86_64 Register</a:t>
            </a:r>
            <a:endParaRPr lang="en-IN" dirty="0"/>
          </a:p>
        </p:txBody>
      </p:sp>
      <p:sp>
        <p:nvSpPr>
          <p:cNvPr id="5" name="TextBox 4">
            <a:extLst>
              <a:ext uri="{FF2B5EF4-FFF2-40B4-BE49-F238E27FC236}">
                <a16:creationId xmlns:a16="http://schemas.microsoft.com/office/drawing/2014/main" id="{381CCA08-A9C4-4961-9556-86F05C4BB78A}"/>
              </a:ext>
            </a:extLst>
          </p:cNvPr>
          <p:cNvSpPr txBox="1"/>
          <p:nvPr/>
        </p:nvSpPr>
        <p:spPr>
          <a:xfrm>
            <a:off x="9946640" y="2468879"/>
            <a:ext cx="294640" cy="369332"/>
          </a:xfrm>
          <a:prstGeom prst="rect">
            <a:avLst/>
          </a:prstGeom>
          <a:noFill/>
        </p:spPr>
        <p:txBody>
          <a:bodyPr wrap="square" rtlCol="0">
            <a:spAutoFit/>
          </a:bodyPr>
          <a:lstStyle/>
          <a:p>
            <a:r>
              <a:rPr lang="en-US" dirty="0"/>
              <a:t>0</a:t>
            </a:r>
            <a:endParaRPr lang="en-IN" dirty="0"/>
          </a:p>
        </p:txBody>
      </p:sp>
      <p:sp>
        <p:nvSpPr>
          <p:cNvPr id="6" name="TextBox 5">
            <a:extLst>
              <a:ext uri="{FF2B5EF4-FFF2-40B4-BE49-F238E27FC236}">
                <a16:creationId xmlns:a16="http://schemas.microsoft.com/office/drawing/2014/main" id="{FBF40855-5777-4199-935F-53C8CAA76979}"/>
              </a:ext>
            </a:extLst>
          </p:cNvPr>
          <p:cNvSpPr txBox="1"/>
          <p:nvPr/>
        </p:nvSpPr>
        <p:spPr>
          <a:xfrm>
            <a:off x="8046720" y="2458719"/>
            <a:ext cx="538480" cy="369332"/>
          </a:xfrm>
          <a:prstGeom prst="rect">
            <a:avLst/>
          </a:prstGeom>
          <a:noFill/>
        </p:spPr>
        <p:txBody>
          <a:bodyPr wrap="square" rtlCol="0">
            <a:spAutoFit/>
          </a:bodyPr>
          <a:lstStyle/>
          <a:p>
            <a:r>
              <a:rPr lang="en-US" dirty="0"/>
              <a:t>15</a:t>
            </a:r>
            <a:endParaRPr lang="en-IN" dirty="0"/>
          </a:p>
        </p:txBody>
      </p:sp>
      <p:sp>
        <p:nvSpPr>
          <p:cNvPr id="7" name="TextBox 6">
            <a:extLst>
              <a:ext uri="{FF2B5EF4-FFF2-40B4-BE49-F238E27FC236}">
                <a16:creationId xmlns:a16="http://schemas.microsoft.com/office/drawing/2014/main" id="{92059D22-FEC3-43B5-A899-561C104B9AFA}"/>
              </a:ext>
            </a:extLst>
          </p:cNvPr>
          <p:cNvSpPr txBox="1"/>
          <p:nvPr/>
        </p:nvSpPr>
        <p:spPr>
          <a:xfrm>
            <a:off x="5974080" y="2468879"/>
            <a:ext cx="538480" cy="369332"/>
          </a:xfrm>
          <a:prstGeom prst="rect">
            <a:avLst/>
          </a:prstGeom>
          <a:noFill/>
        </p:spPr>
        <p:txBody>
          <a:bodyPr wrap="square" rtlCol="0">
            <a:spAutoFit/>
          </a:bodyPr>
          <a:lstStyle/>
          <a:p>
            <a:r>
              <a:rPr lang="en-US" dirty="0"/>
              <a:t>31</a:t>
            </a:r>
            <a:endParaRPr lang="en-IN" dirty="0"/>
          </a:p>
        </p:txBody>
      </p:sp>
      <p:sp>
        <p:nvSpPr>
          <p:cNvPr id="8" name="TextBox 7">
            <a:extLst>
              <a:ext uri="{FF2B5EF4-FFF2-40B4-BE49-F238E27FC236}">
                <a16:creationId xmlns:a16="http://schemas.microsoft.com/office/drawing/2014/main" id="{716C4C56-18A2-4C8E-BFA1-1A57743CD801}"/>
              </a:ext>
            </a:extLst>
          </p:cNvPr>
          <p:cNvSpPr txBox="1"/>
          <p:nvPr/>
        </p:nvSpPr>
        <p:spPr>
          <a:xfrm>
            <a:off x="1828800" y="2438399"/>
            <a:ext cx="538480" cy="369332"/>
          </a:xfrm>
          <a:prstGeom prst="rect">
            <a:avLst/>
          </a:prstGeom>
          <a:noFill/>
        </p:spPr>
        <p:txBody>
          <a:bodyPr wrap="square" rtlCol="0">
            <a:spAutoFit/>
          </a:bodyPr>
          <a:lstStyle/>
          <a:p>
            <a:r>
              <a:rPr lang="en-US" dirty="0"/>
              <a:t>63</a:t>
            </a:r>
            <a:endParaRPr lang="en-IN" dirty="0"/>
          </a:p>
        </p:txBody>
      </p:sp>
      <p:sp>
        <p:nvSpPr>
          <p:cNvPr id="9" name="Right Brace 8">
            <a:extLst>
              <a:ext uri="{FF2B5EF4-FFF2-40B4-BE49-F238E27FC236}">
                <a16:creationId xmlns:a16="http://schemas.microsoft.com/office/drawing/2014/main" id="{F6170225-7873-4C27-A904-08F2604DA2A1}"/>
              </a:ext>
            </a:extLst>
          </p:cNvPr>
          <p:cNvSpPr/>
          <p:nvPr/>
        </p:nvSpPr>
        <p:spPr>
          <a:xfrm rot="5400000">
            <a:off x="7883472" y="1353847"/>
            <a:ext cx="552553" cy="4127499"/>
          </a:xfrm>
          <a:prstGeom prst="rightBrace">
            <a:avLst>
              <a:gd name="adj1" fmla="val 23172"/>
              <a:gd name="adj2" fmla="val 473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a:extLst>
              <a:ext uri="{FF2B5EF4-FFF2-40B4-BE49-F238E27FC236}">
                <a16:creationId xmlns:a16="http://schemas.microsoft.com/office/drawing/2014/main" id="{BFEECE64-E2F6-4433-B87C-F0900EAB19E3}"/>
              </a:ext>
            </a:extLst>
          </p:cNvPr>
          <p:cNvSpPr txBox="1"/>
          <p:nvPr/>
        </p:nvSpPr>
        <p:spPr>
          <a:xfrm>
            <a:off x="8036560" y="3677919"/>
            <a:ext cx="650240" cy="369332"/>
          </a:xfrm>
          <a:prstGeom prst="rect">
            <a:avLst/>
          </a:prstGeom>
          <a:noFill/>
        </p:spPr>
        <p:txBody>
          <a:bodyPr wrap="square" rtlCol="0">
            <a:spAutoFit/>
          </a:bodyPr>
          <a:lstStyle/>
          <a:p>
            <a:r>
              <a:rPr lang="en-US" b="1" dirty="0"/>
              <a:t>ECX</a:t>
            </a:r>
            <a:endParaRPr lang="en-IN" b="1" dirty="0"/>
          </a:p>
        </p:txBody>
      </p:sp>
      <p:sp>
        <p:nvSpPr>
          <p:cNvPr id="11" name="Right Brace 10">
            <a:extLst>
              <a:ext uri="{FF2B5EF4-FFF2-40B4-BE49-F238E27FC236}">
                <a16:creationId xmlns:a16="http://schemas.microsoft.com/office/drawing/2014/main" id="{BF83B526-4332-4EC4-8231-8887790AFFCE}"/>
              </a:ext>
            </a:extLst>
          </p:cNvPr>
          <p:cNvSpPr/>
          <p:nvPr/>
        </p:nvSpPr>
        <p:spPr>
          <a:xfrm rot="5400000">
            <a:off x="5260721" y="-216754"/>
            <a:ext cx="1647700" cy="8333741"/>
          </a:xfrm>
          <a:prstGeom prst="rightBrace">
            <a:avLst>
              <a:gd name="adj1" fmla="val 8333"/>
              <a:gd name="adj2" fmla="val 473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TextBox 12">
            <a:extLst>
              <a:ext uri="{FF2B5EF4-FFF2-40B4-BE49-F238E27FC236}">
                <a16:creationId xmlns:a16="http://schemas.microsoft.com/office/drawing/2014/main" id="{FC183991-4E93-49D7-8425-4DF79C25381F}"/>
              </a:ext>
            </a:extLst>
          </p:cNvPr>
          <p:cNvSpPr txBox="1"/>
          <p:nvPr/>
        </p:nvSpPr>
        <p:spPr>
          <a:xfrm>
            <a:off x="5974080" y="4937759"/>
            <a:ext cx="650240" cy="369332"/>
          </a:xfrm>
          <a:prstGeom prst="rect">
            <a:avLst/>
          </a:prstGeom>
          <a:noFill/>
        </p:spPr>
        <p:txBody>
          <a:bodyPr wrap="square" rtlCol="0">
            <a:spAutoFit/>
          </a:bodyPr>
          <a:lstStyle/>
          <a:p>
            <a:r>
              <a:rPr lang="en-US" b="1" dirty="0"/>
              <a:t>RCX</a:t>
            </a:r>
            <a:endParaRPr lang="en-IN" b="1" dirty="0"/>
          </a:p>
        </p:txBody>
      </p:sp>
      <p:graphicFrame>
        <p:nvGraphicFramePr>
          <p:cNvPr id="16" name="Table 16">
            <a:extLst>
              <a:ext uri="{FF2B5EF4-FFF2-40B4-BE49-F238E27FC236}">
                <a16:creationId xmlns:a16="http://schemas.microsoft.com/office/drawing/2014/main" id="{AD056B39-B116-4BCE-886D-61E9C81B9866}"/>
              </a:ext>
            </a:extLst>
          </p:cNvPr>
          <p:cNvGraphicFramePr>
            <a:graphicFrameLocks noGrp="1"/>
          </p:cNvGraphicFramePr>
          <p:nvPr>
            <p:ph idx="1"/>
          </p:nvPr>
        </p:nvGraphicFramePr>
        <p:xfrm>
          <a:off x="1899919" y="2780665"/>
          <a:ext cx="4185920" cy="370840"/>
        </p:xfrm>
        <a:graphic>
          <a:graphicData uri="http://schemas.openxmlformats.org/drawingml/2006/table">
            <a:tbl>
              <a:tblPr bandRow="1">
                <a:tableStyleId>{5C22544A-7EE6-4342-B048-85BDC9FD1C3A}</a:tableStyleId>
              </a:tblPr>
              <a:tblGrid>
                <a:gridCol w="4185920">
                  <a:extLst>
                    <a:ext uri="{9D8B030D-6E8A-4147-A177-3AD203B41FA5}">
                      <a16:colId xmlns:a16="http://schemas.microsoft.com/office/drawing/2014/main" val="3847298641"/>
                    </a:ext>
                  </a:extLst>
                </a:gridCol>
              </a:tblGrid>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99062847"/>
                  </a:ext>
                </a:extLst>
              </a:tr>
            </a:tbl>
          </a:graphicData>
        </a:graphic>
      </p:graphicFrame>
      <p:graphicFrame>
        <p:nvGraphicFramePr>
          <p:cNvPr id="17" name="Table 17">
            <a:extLst>
              <a:ext uri="{FF2B5EF4-FFF2-40B4-BE49-F238E27FC236}">
                <a16:creationId xmlns:a16="http://schemas.microsoft.com/office/drawing/2014/main" id="{D17AB071-3053-4A78-B36F-F6A19A6249B3}"/>
              </a:ext>
            </a:extLst>
          </p:cNvPr>
          <p:cNvGraphicFramePr>
            <a:graphicFrameLocks noGrp="1"/>
          </p:cNvGraphicFramePr>
          <p:nvPr>
            <p:extLst>
              <p:ext uri="{D42A27DB-BD31-4B8C-83A1-F6EECF244321}">
                <p14:modId xmlns:p14="http://schemas.microsoft.com/office/powerpoint/2010/main" val="3813719821"/>
              </p:ext>
            </p:extLst>
          </p:nvPr>
        </p:nvGraphicFramePr>
        <p:xfrm>
          <a:off x="6095999" y="2780665"/>
          <a:ext cx="4185920" cy="370840"/>
        </p:xfrm>
        <a:graphic>
          <a:graphicData uri="http://schemas.openxmlformats.org/drawingml/2006/table">
            <a:tbl>
              <a:tblPr bandRow="1">
                <a:tableStyleId>{5C22544A-7EE6-4342-B048-85BDC9FD1C3A}</a:tableStyleId>
              </a:tblPr>
              <a:tblGrid>
                <a:gridCol w="2089512">
                  <a:extLst>
                    <a:ext uri="{9D8B030D-6E8A-4147-A177-3AD203B41FA5}">
                      <a16:colId xmlns:a16="http://schemas.microsoft.com/office/drawing/2014/main" val="2561949504"/>
                    </a:ext>
                  </a:extLst>
                </a:gridCol>
                <a:gridCol w="1096478">
                  <a:extLst>
                    <a:ext uri="{9D8B030D-6E8A-4147-A177-3AD203B41FA5}">
                      <a16:colId xmlns:a16="http://schemas.microsoft.com/office/drawing/2014/main" val="426905561"/>
                    </a:ext>
                  </a:extLst>
                </a:gridCol>
                <a:gridCol w="999930">
                  <a:extLst>
                    <a:ext uri="{9D8B030D-6E8A-4147-A177-3AD203B41FA5}">
                      <a16:colId xmlns:a16="http://schemas.microsoft.com/office/drawing/2014/main" val="1568089005"/>
                    </a:ext>
                  </a:extLst>
                </a:gridCol>
              </a:tblGrid>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b="1" dirty="0"/>
                        <a:t>CH</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b="1" dirty="0"/>
                        <a:t>CL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3015490975"/>
                  </a:ext>
                </a:extLst>
              </a:tr>
            </a:tbl>
          </a:graphicData>
        </a:graphic>
      </p:graphicFrame>
      <p:sp>
        <p:nvSpPr>
          <p:cNvPr id="18" name="Right Brace 17">
            <a:extLst>
              <a:ext uri="{FF2B5EF4-FFF2-40B4-BE49-F238E27FC236}">
                <a16:creationId xmlns:a16="http://schemas.microsoft.com/office/drawing/2014/main" id="{AD4245DB-6D09-4BAC-8EC6-CA10B5931129}"/>
              </a:ext>
            </a:extLst>
          </p:cNvPr>
          <p:cNvSpPr/>
          <p:nvPr/>
        </p:nvSpPr>
        <p:spPr>
          <a:xfrm rot="16200000">
            <a:off x="8716182" y="1214944"/>
            <a:ext cx="1008041" cy="2103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TextBox 18">
            <a:extLst>
              <a:ext uri="{FF2B5EF4-FFF2-40B4-BE49-F238E27FC236}">
                <a16:creationId xmlns:a16="http://schemas.microsoft.com/office/drawing/2014/main" id="{82F026BF-5569-4084-8092-529052F151ED}"/>
              </a:ext>
            </a:extLst>
          </p:cNvPr>
          <p:cNvSpPr txBox="1"/>
          <p:nvPr/>
        </p:nvSpPr>
        <p:spPr>
          <a:xfrm>
            <a:off x="8981442" y="1442720"/>
            <a:ext cx="1046478" cy="369332"/>
          </a:xfrm>
          <a:prstGeom prst="rect">
            <a:avLst/>
          </a:prstGeom>
          <a:noFill/>
        </p:spPr>
        <p:txBody>
          <a:bodyPr wrap="square" rtlCol="0">
            <a:spAutoFit/>
          </a:bodyPr>
          <a:lstStyle/>
          <a:p>
            <a:r>
              <a:rPr lang="en-US" b="1" dirty="0"/>
              <a:t>CX</a:t>
            </a:r>
            <a:endParaRPr lang="en-IN" b="1" dirty="0"/>
          </a:p>
        </p:txBody>
      </p:sp>
      <p:sp>
        <p:nvSpPr>
          <p:cNvPr id="20" name="TextBox 19">
            <a:extLst>
              <a:ext uri="{FF2B5EF4-FFF2-40B4-BE49-F238E27FC236}">
                <a16:creationId xmlns:a16="http://schemas.microsoft.com/office/drawing/2014/main" id="{E1BB8B37-39A0-49FB-A99F-4ADA1E1E858F}"/>
              </a:ext>
            </a:extLst>
          </p:cNvPr>
          <p:cNvSpPr txBox="1"/>
          <p:nvPr/>
        </p:nvSpPr>
        <p:spPr>
          <a:xfrm>
            <a:off x="9204960" y="2499359"/>
            <a:ext cx="538480" cy="369332"/>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1422818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F6AE-DE96-4774-9070-F869071373B7}"/>
              </a:ext>
            </a:extLst>
          </p:cNvPr>
          <p:cNvSpPr>
            <a:spLocks noGrp="1"/>
          </p:cNvSpPr>
          <p:nvPr>
            <p:ph type="title"/>
          </p:nvPr>
        </p:nvSpPr>
        <p:spPr/>
        <p:txBody>
          <a:bodyPr/>
          <a:lstStyle/>
          <a:p>
            <a:r>
              <a:rPr lang="en-US" dirty="0"/>
              <a:t>X86_64 Register</a:t>
            </a:r>
            <a:endParaRPr lang="en-IN" dirty="0"/>
          </a:p>
        </p:txBody>
      </p:sp>
      <p:sp>
        <p:nvSpPr>
          <p:cNvPr id="5" name="TextBox 4">
            <a:extLst>
              <a:ext uri="{FF2B5EF4-FFF2-40B4-BE49-F238E27FC236}">
                <a16:creationId xmlns:a16="http://schemas.microsoft.com/office/drawing/2014/main" id="{381CCA08-A9C4-4961-9556-86F05C4BB78A}"/>
              </a:ext>
            </a:extLst>
          </p:cNvPr>
          <p:cNvSpPr txBox="1"/>
          <p:nvPr/>
        </p:nvSpPr>
        <p:spPr>
          <a:xfrm>
            <a:off x="9946640" y="2468879"/>
            <a:ext cx="294640" cy="369332"/>
          </a:xfrm>
          <a:prstGeom prst="rect">
            <a:avLst/>
          </a:prstGeom>
          <a:noFill/>
        </p:spPr>
        <p:txBody>
          <a:bodyPr wrap="square" rtlCol="0">
            <a:spAutoFit/>
          </a:bodyPr>
          <a:lstStyle/>
          <a:p>
            <a:r>
              <a:rPr lang="en-US" dirty="0"/>
              <a:t>0</a:t>
            </a:r>
            <a:endParaRPr lang="en-IN" dirty="0"/>
          </a:p>
        </p:txBody>
      </p:sp>
      <p:sp>
        <p:nvSpPr>
          <p:cNvPr id="6" name="TextBox 5">
            <a:extLst>
              <a:ext uri="{FF2B5EF4-FFF2-40B4-BE49-F238E27FC236}">
                <a16:creationId xmlns:a16="http://schemas.microsoft.com/office/drawing/2014/main" id="{FBF40855-5777-4199-935F-53C8CAA76979}"/>
              </a:ext>
            </a:extLst>
          </p:cNvPr>
          <p:cNvSpPr txBox="1"/>
          <p:nvPr/>
        </p:nvSpPr>
        <p:spPr>
          <a:xfrm>
            <a:off x="8046720" y="2458719"/>
            <a:ext cx="538480" cy="369332"/>
          </a:xfrm>
          <a:prstGeom prst="rect">
            <a:avLst/>
          </a:prstGeom>
          <a:noFill/>
        </p:spPr>
        <p:txBody>
          <a:bodyPr wrap="square" rtlCol="0">
            <a:spAutoFit/>
          </a:bodyPr>
          <a:lstStyle/>
          <a:p>
            <a:r>
              <a:rPr lang="en-US" dirty="0"/>
              <a:t>15</a:t>
            </a:r>
            <a:endParaRPr lang="en-IN" dirty="0"/>
          </a:p>
        </p:txBody>
      </p:sp>
      <p:sp>
        <p:nvSpPr>
          <p:cNvPr id="7" name="TextBox 6">
            <a:extLst>
              <a:ext uri="{FF2B5EF4-FFF2-40B4-BE49-F238E27FC236}">
                <a16:creationId xmlns:a16="http://schemas.microsoft.com/office/drawing/2014/main" id="{92059D22-FEC3-43B5-A899-561C104B9AFA}"/>
              </a:ext>
            </a:extLst>
          </p:cNvPr>
          <p:cNvSpPr txBox="1"/>
          <p:nvPr/>
        </p:nvSpPr>
        <p:spPr>
          <a:xfrm>
            <a:off x="5974080" y="2468879"/>
            <a:ext cx="538480" cy="369332"/>
          </a:xfrm>
          <a:prstGeom prst="rect">
            <a:avLst/>
          </a:prstGeom>
          <a:noFill/>
        </p:spPr>
        <p:txBody>
          <a:bodyPr wrap="square" rtlCol="0">
            <a:spAutoFit/>
          </a:bodyPr>
          <a:lstStyle/>
          <a:p>
            <a:r>
              <a:rPr lang="en-US" dirty="0"/>
              <a:t>31</a:t>
            </a:r>
            <a:endParaRPr lang="en-IN" dirty="0"/>
          </a:p>
        </p:txBody>
      </p:sp>
      <p:sp>
        <p:nvSpPr>
          <p:cNvPr id="8" name="TextBox 7">
            <a:extLst>
              <a:ext uri="{FF2B5EF4-FFF2-40B4-BE49-F238E27FC236}">
                <a16:creationId xmlns:a16="http://schemas.microsoft.com/office/drawing/2014/main" id="{716C4C56-18A2-4C8E-BFA1-1A57743CD801}"/>
              </a:ext>
            </a:extLst>
          </p:cNvPr>
          <p:cNvSpPr txBox="1"/>
          <p:nvPr/>
        </p:nvSpPr>
        <p:spPr>
          <a:xfrm>
            <a:off x="1828800" y="2438399"/>
            <a:ext cx="538480" cy="369332"/>
          </a:xfrm>
          <a:prstGeom prst="rect">
            <a:avLst/>
          </a:prstGeom>
          <a:noFill/>
        </p:spPr>
        <p:txBody>
          <a:bodyPr wrap="square" rtlCol="0">
            <a:spAutoFit/>
          </a:bodyPr>
          <a:lstStyle/>
          <a:p>
            <a:r>
              <a:rPr lang="en-US" dirty="0"/>
              <a:t>63</a:t>
            </a:r>
            <a:endParaRPr lang="en-IN" dirty="0"/>
          </a:p>
        </p:txBody>
      </p:sp>
      <p:sp>
        <p:nvSpPr>
          <p:cNvPr id="9" name="Right Brace 8">
            <a:extLst>
              <a:ext uri="{FF2B5EF4-FFF2-40B4-BE49-F238E27FC236}">
                <a16:creationId xmlns:a16="http://schemas.microsoft.com/office/drawing/2014/main" id="{F6170225-7873-4C27-A904-08F2604DA2A1}"/>
              </a:ext>
            </a:extLst>
          </p:cNvPr>
          <p:cNvSpPr/>
          <p:nvPr/>
        </p:nvSpPr>
        <p:spPr>
          <a:xfrm rot="5400000">
            <a:off x="7883472" y="1353847"/>
            <a:ext cx="552553" cy="4127499"/>
          </a:xfrm>
          <a:prstGeom prst="rightBrace">
            <a:avLst>
              <a:gd name="adj1" fmla="val 23172"/>
              <a:gd name="adj2" fmla="val 473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a:extLst>
              <a:ext uri="{FF2B5EF4-FFF2-40B4-BE49-F238E27FC236}">
                <a16:creationId xmlns:a16="http://schemas.microsoft.com/office/drawing/2014/main" id="{BFEECE64-E2F6-4433-B87C-F0900EAB19E3}"/>
              </a:ext>
            </a:extLst>
          </p:cNvPr>
          <p:cNvSpPr txBox="1"/>
          <p:nvPr/>
        </p:nvSpPr>
        <p:spPr>
          <a:xfrm>
            <a:off x="8036560" y="3677919"/>
            <a:ext cx="650240" cy="369332"/>
          </a:xfrm>
          <a:prstGeom prst="rect">
            <a:avLst/>
          </a:prstGeom>
          <a:noFill/>
        </p:spPr>
        <p:txBody>
          <a:bodyPr wrap="square" rtlCol="0">
            <a:spAutoFit/>
          </a:bodyPr>
          <a:lstStyle/>
          <a:p>
            <a:r>
              <a:rPr lang="en-US" b="1" dirty="0"/>
              <a:t>EDX</a:t>
            </a:r>
            <a:endParaRPr lang="en-IN" b="1" dirty="0"/>
          </a:p>
        </p:txBody>
      </p:sp>
      <p:sp>
        <p:nvSpPr>
          <p:cNvPr id="11" name="Right Brace 10">
            <a:extLst>
              <a:ext uri="{FF2B5EF4-FFF2-40B4-BE49-F238E27FC236}">
                <a16:creationId xmlns:a16="http://schemas.microsoft.com/office/drawing/2014/main" id="{BF83B526-4332-4EC4-8231-8887790AFFCE}"/>
              </a:ext>
            </a:extLst>
          </p:cNvPr>
          <p:cNvSpPr/>
          <p:nvPr/>
        </p:nvSpPr>
        <p:spPr>
          <a:xfrm rot="5400000">
            <a:off x="5260721" y="-216754"/>
            <a:ext cx="1647700" cy="8333741"/>
          </a:xfrm>
          <a:prstGeom prst="rightBrace">
            <a:avLst>
              <a:gd name="adj1" fmla="val 8333"/>
              <a:gd name="adj2" fmla="val 473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TextBox 12">
            <a:extLst>
              <a:ext uri="{FF2B5EF4-FFF2-40B4-BE49-F238E27FC236}">
                <a16:creationId xmlns:a16="http://schemas.microsoft.com/office/drawing/2014/main" id="{FC183991-4E93-49D7-8425-4DF79C25381F}"/>
              </a:ext>
            </a:extLst>
          </p:cNvPr>
          <p:cNvSpPr txBox="1"/>
          <p:nvPr/>
        </p:nvSpPr>
        <p:spPr>
          <a:xfrm>
            <a:off x="5974080" y="4937759"/>
            <a:ext cx="650240" cy="369332"/>
          </a:xfrm>
          <a:prstGeom prst="rect">
            <a:avLst/>
          </a:prstGeom>
          <a:noFill/>
        </p:spPr>
        <p:txBody>
          <a:bodyPr wrap="square" rtlCol="0">
            <a:spAutoFit/>
          </a:bodyPr>
          <a:lstStyle/>
          <a:p>
            <a:r>
              <a:rPr lang="en-US" b="1" dirty="0"/>
              <a:t>RDX</a:t>
            </a:r>
            <a:endParaRPr lang="en-IN" b="1" dirty="0"/>
          </a:p>
        </p:txBody>
      </p:sp>
      <p:graphicFrame>
        <p:nvGraphicFramePr>
          <p:cNvPr id="16" name="Table 16">
            <a:extLst>
              <a:ext uri="{FF2B5EF4-FFF2-40B4-BE49-F238E27FC236}">
                <a16:creationId xmlns:a16="http://schemas.microsoft.com/office/drawing/2014/main" id="{AD056B39-B116-4BCE-886D-61E9C81B9866}"/>
              </a:ext>
            </a:extLst>
          </p:cNvPr>
          <p:cNvGraphicFramePr>
            <a:graphicFrameLocks noGrp="1"/>
          </p:cNvGraphicFramePr>
          <p:nvPr>
            <p:ph idx="1"/>
          </p:nvPr>
        </p:nvGraphicFramePr>
        <p:xfrm>
          <a:off x="1899919" y="2780665"/>
          <a:ext cx="4185920" cy="370840"/>
        </p:xfrm>
        <a:graphic>
          <a:graphicData uri="http://schemas.openxmlformats.org/drawingml/2006/table">
            <a:tbl>
              <a:tblPr bandRow="1">
                <a:tableStyleId>{5C22544A-7EE6-4342-B048-85BDC9FD1C3A}</a:tableStyleId>
              </a:tblPr>
              <a:tblGrid>
                <a:gridCol w="4185920">
                  <a:extLst>
                    <a:ext uri="{9D8B030D-6E8A-4147-A177-3AD203B41FA5}">
                      <a16:colId xmlns:a16="http://schemas.microsoft.com/office/drawing/2014/main" val="3847298641"/>
                    </a:ext>
                  </a:extLst>
                </a:gridCol>
              </a:tblGrid>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99062847"/>
                  </a:ext>
                </a:extLst>
              </a:tr>
            </a:tbl>
          </a:graphicData>
        </a:graphic>
      </p:graphicFrame>
      <p:graphicFrame>
        <p:nvGraphicFramePr>
          <p:cNvPr id="17" name="Table 17">
            <a:extLst>
              <a:ext uri="{FF2B5EF4-FFF2-40B4-BE49-F238E27FC236}">
                <a16:creationId xmlns:a16="http://schemas.microsoft.com/office/drawing/2014/main" id="{D17AB071-3053-4A78-B36F-F6A19A6249B3}"/>
              </a:ext>
            </a:extLst>
          </p:cNvPr>
          <p:cNvGraphicFramePr>
            <a:graphicFrameLocks noGrp="1"/>
          </p:cNvGraphicFramePr>
          <p:nvPr>
            <p:extLst>
              <p:ext uri="{D42A27DB-BD31-4B8C-83A1-F6EECF244321}">
                <p14:modId xmlns:p14="http://schemas.microsoft.com/office/powerpoint/2010/main" val="853306382"/>
              </p:ext>
            </p:extLst>
          </p:nvPr>
        </p:nvGraphicFramePr>
        <p:xfrm>
          <a:off x="6095999" y="2780665"/>
          <a:ext cx="4185920" cy="370840"/>
        </p:xfrm>
        <a:graphic>
          <a:graphicData uri="http://schemas.openxmlformats.org/drawingml/2006/table">
            <a:tbl>
              <a:tblPr bandRow="1">
                <a:tableStyleId>{5C22544A-7EE6-4342-B048-85BDC9FD1C3A}</a:tableStyleId>
              </a:tblPr>
              <a:tblGrid>
                <a:gridCol w="2089512">
                  <a:extLst>
                    <a:ext uri="{9D8B030D-6E8A-4147-A177-3AD203B41FA5}">
                      <a16:colId xmlns:a16="http://schemas.microsoft.com/office/drawing/2014/main" val="2561949504"/>
                    </a:ext>
                  </a:extLst>
                </a:gridCol>
                <a:gridCol w="1096478">
                  <a:extLst>
                    <a:ext uri="{9D8B030D-6E8A-4147-A177-3AD203B41FA5}">
                      <a16:colId xmlns:a16="http://schemas.microsoft.com/office/drawing/2014/main" val="426905561"/>
                    </a:ext>
                  </a:extLst>
                </a:gridCol>
                <a:gridCol w="999930">
                  <a:extLst>
                    <a:ext uri="{9D8B030D-6E8A-4147-A177-3AD203B41FA5}">
                      <a16:colId xmlns:a16="http://schemas.microsoft.com/office/drawing/2014/main" val="1568089005"/>
                    </a:ext>
                  </a:extLst>
                </a:gridCol>
              </a:tblGrid>
              <a:tr h="370840">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b="1" dirty="0"/>
                        <a:t>DH</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algn="ctr"/>
                      <a:r>
                        <a:rPr lang="en-US" b="1" dirty="0"/>
                        <a:t>DL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3015490975"/>
                  </a:ext>
                </a:extLst>
              </a:tr>
            </a:tbl>
          </a:graphicData>
        </a:graphic>
      </p:graphicFrame>
      <p:sp>
        <p:nvSpPr>
          <p:cNvPr id="18" name="Right Brace 17">
            <a:extLst>
              <a:ext uri="{FF2B5EF4-FFF2-40B4-BE49-F238E27FC236}">
                <a16:creationId xmlns:a16="http://schemas.microsoft.com/office/drawing/2014/main" id="{AD4245DB-6D09-4BAC-8EC6-CA10B5931129}"/>
              </a:ext>
            </a:extLst>
          </p:cNvPr>
          <p:cNvSpPr/>
          <p:nvPr/>
        </p:nvSpPr>
        <p:spPr>
          <a:xfrm rot="16200000">
            <a:off x="8716182" y="1214944"/>
            <a:ext cx="1008041" cy="2103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TextBox 18">
            <a:extLst>
              <a:ext uri="{FF2B5EF4-FFF2-40B4-BE49-F238E27FC236}">
                <a16:creationId xmlns:a16="http://schemas.microsoft.com/office/drawing/2014/main" id="{82F026BF-5569-4084-8092-529052F151ED}"/>
              </a:ext>
            </a:extLst>
          </p:cNvPr>
          <p:cNvSpPr txBox="1"/>
          <p:nvPr/>
        </p:nvSpPr>
        <p:spPr>
          <a:xfrm>
            <a:off x="8981442" y="1442720"/>
            <a:ext cx="1046478" cy="369332"/>
          </a:xfrm>
          <a:prstGeom prst="rect">
            <a:avLst/>
          </a:prstGeom>
          <a:noFill/>
        </p:spPr>
        <p:txBody>
          <a:bodyPr wrap="square" rtlCol="0">
            <a:spAutoFit/>
          </a:bodyPr>
          <a:lstStyle/>
          <a:p>
            <a:r>
              <a:rPr lang="en-US" b="1" dirty="0"/>
              <a:t>DX</a:t>
            </a:r>
            <a:endParaRPr lang="en-IN" b="1" dirty="0"/>
          </a:p>
        </p:txBody>
      </p:sp>
      <p:sp>
        <p:nvSpPr>
          <p:cNvPr id="20" name="TextBox 19">
            <a:extLst>
              <a:ext uri="{FF2B5EF4-FFF2-40B4-BE49-F238E27FC236}">
                <a16:creationId xmlns:a16="http://schemas.microsoft.com/office/drawing/2014/main" id="{E1BB8B37-39A0-49FB-A99F-4ADA1E1E858F}"/>
              </a:ext>
            </a:extLst>
          </p:cNvPr>
          <p:cNvSpPr txBox="1"/>
          <p:nvPr/>
        </p:nvSpPr>
        <p:spPr>
          <a:xfrm>
            <a:off x="9204960" y="2499359"/>
            <a:ext cx="538480" cy="369332"/>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1559846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EF6C-0CA1-4F32-AEE9-F2810DC23AC8}"/>
              </a:ext>
            </a:extLst>
          </p:cNvPr>
          <p:cNvSpPr>
            <a:spLocks noGrp="1"/>
          </p:cNvSpPr>
          <p:nvPr>
            <p:ph type="title"/>
          </p:nvPr>
        </p:nvSpPr>
        <p:spPr/>
        <p:txBody>
          <a:bodyPr/>
          <a:lstStyle/>
          <a:p>
            <a:r>
              <a:rPr lang="en-US" dirty="0"/>
              <a:t>X86_64 Registers</a:t>
            </a:r>
            <a:endParaRPr lang="en-IN" dirty="0"/>
          </a:p>
        </p:txBody>
      </p:sp>
      <p:graphicFrame>
        <p:nvGraphicFramePr>
          <p:cNvPr id="4" name="Table 4">
            <a:extLst>
              <a:ext uri="{FF2B5EF4-FFF2-40B4-BE49-F238E27FC236}">
                <a16:creationId xmlns:a16="http://schemas.microsoft.com/office/drawing/2014/main" id="{41B338A8-31A8-4887-A531-5DF09273DC71}"/>
              </a:ext>
            </a:extLst>
          </p:cNvPr>
          <p:cNvGraphicFramePr>
            <a:graphicFrameLocks noGrp="1"/>
          </p:cNvGraphicFramePr>
          <p:nvPr>
            <p:ph idx="1"/>
            <p:extLst>
              <p:ext uri="{D42A27DB-BD31-4B8C-83A1-F6EECF244321}">
                <p14:modId xmlns:p14="http://schemas.microsoft.com/office/powerpoint/2010/main" val="250702517"/>
              </p:ext>
            </p:extLst>
          </p:nvPr>
        </p:nvGraphicFramePr>
        <p:xfrm>
          <a:off x="1869440" y="1922144"/>
          <a:ext cx="8432800" cy="3657600"/>
        </p:xfrm>
        <a:graphic>
          <a:graphicData uri="http://schemas.openxmlformats.org/drawingml/2006/table">
            <a:tbl>
              <a:tblPr firstRow="1" bandRow="1">
                <a:tableStyleId>{5C22544A-7EE6-4342-B048-85BDC9FD1C3A}</a:tableStyleId>
              </a:tblPr>
              <a:tblGrid>
                <a:gridCol w="1686560">
                  <a:extLst>
                    <a:ext uri="{9D8B030D-6E8A-4147-A177-3AD203B41FA5}">
                      <a16:colId xmlns:a16="http://schemas.microsoft.com/office/drawing/2014/main" val="3189614106"/>
                    </a:ext>
                  </a:extLst>
                </a:gridCol>
                <a:gridCol w="1686560">
                  <a:extLst>
                    <a:ext uri="{9D8B030D-6E8A-4147-A177-3AD203B41FA5}">
                      <a16:colId xmlns:a16="http://schemas.microsoft.com/office/drawing/2014/main" val="3838608677"/>
                    </a:ext>
                  </a:extLst>
                </a:gridCol>
                <a:gridCol w="1686560">
                  <a:extLst>
                    <a:ext uri="{9D8B030D-6E8A-4147-A177-3AD203B41FA5}">
                      <a16:colId xmlns:a16="http://schemas.microsoft.com/office/drawing/2014/main" val="4091802196"/>
                    </a:ext>
                  </a:extLst>
                </a:gridCol>
                <a:gridCol w="1686560">
                  <a:extLst>
                    <a:ext uri="{9D8B030D-6E8A-4147-A177-3AD203B41FA5}">
                      <a16:colId xmlns:a16="http://schemas.microsoft.com/office/drawing/2014/main" val="3390050781"/>
                    </a:ext>
                  </a:extLst>
                </a:gridCol>
                <a:gridCol w="1686560">
                  <a:extLst>
                    <a:ext uri="{9D8B030D-6E8A-4147-A177-3AD203B41FA5}">
                      <a16:colId xmlns:a16="http://schemas.microsoft.com/office/drawing/2014/main" val="3207089045"/>
                    </a:ext>
                  </a:extLst>
                </a:gridCol>
              </a:tblGrid>
              <a:tr h="305883">
                <a:tc>
                  <a:txBody>
                    <a:bodyPr/>
                    <a:lstStyle/>
                    <a:p>
                      <a:pPr algn="ctr"/>
                      <a:r>
                        <a:rPr lang="en-US" b="1" dirty="0"/>
                        <a:t>0-7</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8-15</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0-15</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0-31</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0-63</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3639965"/>
                  </a:ext>
                </a:extLst>
              </a:tr>
              <a:tr h="305883">
                <a:tc>
                  <a:txBody>
                    <a:bodyPr/>
                    <a:lstStyle/>
                    <a:p>
                      <a:pPr algn="ctr"/>
                      <a:r>
                        <a:rPr lang="en-US" b="1" dirty="0"/>
                        <a:t>AL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AH</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AX</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EAX</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RAX</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3404827"/>
                  </a:ext>
                </a:extLst>
              </a:tr>
              <a:tr h="305883">
                <a:tc>
                  <a:txBody>
                    <a:bodyPr/>
                    <a:lstStyle/>
                    <a:p>
                      <a:pPr algn="ctr"/>
                      <a:r>
                        <a:rPr lang="en-US" b="1" dirty="0"/>
                        <a:t>BL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BH</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BX</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EBX</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RBX</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4330130"/>
                  </a:ext>
                </a:extLst>
              </a:tr>
              <a:tr h="305883">
                <a:tc>
                  <a:txBody>
                    <a:bodyPr/>
                    <a:lstStyle/>
                    <a:p>
                      <a:pPr algn="ctr"/>
                      <a:r>
                        <a:rPr lang="en-US" b="1" dirty="0"/>
                        <a:t>CL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CH</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CX</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ECX</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RCX</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0491510"/>
                  </a:ext>
                </a:extLst>
              </a:tr>
              <a:tr h="305883">
                <a:tc>
                  <a:txBody>
                    <a:bodyPr/>
                    <a:lstStyle/>
                    <a:p>
                      <a:pPr algn="ctr"/>
                      <a:r>
                        <a:rPr lang="en-US" b="1" dirty="0"/>
                        <a:t>DL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DH</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DX</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EDX</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RDX</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5807016"/>
                  </a:ext>
                </a:extLst>
              </a:tr>
              <a:tr h="305883">
                <a:tc>
                  <a:txBody>
                    <a:bodyPr/>
                    <a:lstStyle/>
                    <a:p>
                      <a:pPr algn="ctr"/>
                      <a:r>
                        <a:rPr lang="en-US" b="1" dirty="0"/>
                        <a:t>DIL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DI</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EDI</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RDI</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0543437"/>
                  </a:ext>
                </a:extLst>
              </a:tr>
              <a:tr h="305883">
                <a:tc>
                  <a:txBody>
                    <a:bodyPr/>
                    <a:lstStyle/>
                    <a:p>
                      <a:pPr algn="ctr"/>
                      <a:r>
                        <a:rPr lang="en-US" b="1" dirty="0"/>
                        <a:t>SIL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SI</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ESI</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RSI</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5065030"/>
                  </a:ext>
                </a:extLst>
              </a:tr>
              <a:tr h="305883">
                <a:tc>
                  <a:txBody>
                    <a:bodyPr/>
                    <a:lstStyle/>
                    <a:p>
                      <a:pPr algn="ctr"/>
                      <a:r>
                        <a:rPr lang="en-US" b="1" dirty="0"/>
                        <a:t>BPL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BP</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EBP</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RBP</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835489"/>
                  </a:ext>
                </a:extLst>
              </a:tr>
              <a:tr h="305883">
                <a:tc>
                  <a:txBody>
                    <a:bodyPr/>
                    <a:lstStyle/>
                    <a:p>
                      <a:pPr algn="ctr"/>
                      <a:r>
                        <a:rPr lang="en-US" b="1" dirty="0"/>
                        <a:t>SPL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SP</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ESP</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RSP</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7141749"/>
                  </a:ext>
                </a:extLst>
              </a:tr>
              <a:tr h="3058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R8L – R15L</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R8W – R15W</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R8D – R15D</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R8 – R15</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3709192"/>
                  </a:ext>
                </a:extLst>
              </a:tr>
            </a:tbl>
          </a:graphicData>
        </a:graphic>
      </p:graphicFrame>
    </p:spTree>
    <p:extLst>
      <p:ext uri="{BB962C8B-B14F-4D97-AF65-F5344CB8AC3E}">
        <p14:creationId xmlns:p14="http://schemas.microsoft.com/office/powerpoint/2010/main" val="344771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B00D-B163-7B4C-71C6-7D69CE07788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F29D821-060B-37C9-FEBD-45A171B9883E}"/>
              </a:ext>
            </a:extLst>
          </p:cNvPr>
          <p:cNvSpPr>
            <a:spLocks noGrp="1"/>
          </p:cNvSpPr>
          <p:nvPr>
            <p:ph idx="1"/>
          </p:nvPr>
        </p:nvSpPr>
        <p:spPr>
          <a:xfrm>
            <a:off x="838200" y="1825625"/>
            <a:ext cx="6055760" cy="4351338"/>
          </a:xfrm>
        </p:spPr>
        <p:txBody>
          <a:bodyPr>
            <a:normAutofit fontScale="62500" lnSpcReduction="20000"/>
          </a:bodyPr>
          <a:lstStyle/>
          <a:p>
            <a:pPr marL="0" indent="0">
              <a:buNone/>
            </a:pPr>
            <a:r>
              <a:rPr lang="en-US" dirty="0">
                <a:latin typeface="Consolas" panose="020B0609020204030204" pitchFamily="49" charset="0"/>
              </a:rPr>
              <a:t>int main() {</a:t>
            </a:r>
          </a:p>
          <a:p>
            <a:pPr marL="0" indent="0">
              <a:buNone/>
            </a:pPr>
            <a:r>
              <a:rPr lang="en-US" dirty="0">
                <a:latin typeface="Consolas" panose="020B0609020204030204" pitchFamily="49" charset="0"/>
              </a:rPr>
              <a:t>    unsigned long </a:t>
            </a:r>
            <a:r>
              <a:rPr lang="en-US" dirty="0" err="1">
                <a:latin typeface="Consolas" panose="020B0609020204030204" pitchFamily="49" charset="0"/>
              </a:rPr>
              <a:t>long</a:t>
            </a:r>
            <a:r>
              <a:rPr lang="en-US" dirty="0">
                <a:latin typeface="Consolas" panose="020B0609020204030204" pitchFamily="49" charset="0"/>
              </a:rPr>
              <a:t> v1;</a:t>
            </a:r>
          </a:p>
          <a:p>
            <a:pPr marL="0" indent="0">
              <a:buNone/>
            </a:pPr>
            <a:r>
              <a:rPr lang="en-US" dirty="0">
                <a:latin typeface="Consolas" panose="020B0609020204030204" pitchFamily="49" charset="0"/>
              </a:rPr>
              <a:t>    unsigned long </a:t>
            </a:r>
            <a:r>
              <a:rPr lang="en-US" dirty="0" err="1">
                <a:latin typeface="Consolas" panose="020B0609020204030204" pitchFamily="49" charset="0"/>
              </a:rPr>
              <a:t>long</a:t>
            </a:r>
            <a:r>
              <a:rPr lang="en-US" dirty="0">
                <a:latin typeface="Consolas" panose="020B0609020204030204" pitchFamily="49" charset="0"/>
              </a:rPr>
              <a:t> *p1 = malloc(8);</a:t>
            </a:r>
          </a:p>
          <a:p>
            <a:pPr marL="0" indent="0">
              <a:buNone/>
            </a:pPr>
            <a:r>
              <a:rPr lang="en-US" dirty="0">
                <a:latin typeface="Consolas" panose="020B0609020204030204" pitchFamily="49" charset="0"/>
              </a:rPr>
              <a:t>    unsigned *p2 = malloc(4);</a:t>
            </a:r>
          </a:p>
          <a:p>
            <a:pPr marL="0" indent="0">
              <a:buNone/>
            </a:pPr>
            <a:r>
              <a:rPr lang="en-US" dirty="0">
                <a:latin typeface="Consolas" panose="020B0609020204030204" pitchFamily="49" charset="0"/>
              </a:rPr>
              <a:t>    unsigned v2;</a:t>
            </a:r>
          </a:p>
          <a:p>
            <a:pPr marL="0" indent="0">
              <a:buNone/>
            </a:pPr>
            <a:r>
              <a:rPr lang="en-US" dirty="0">
                <a:latin typeface="Consolas" panose="020B0609020204030204" pitchFamily="49" charset="0"/>
              </a:rPr>
              <a:t>    *p1 = 100;</a:t>
            </a:r>
          </a:p>
          <a:p>
            <a:pPr marL="0" indent="0">
              <a:buNone/>
            </a:pPr>
            <a:r>
              <a:rPr lang="en-US" dirty="0">
                <a:latin typeface="Consolas" panose="020B0609020204030204" pitchFamily="49" charset="0"/>
              </a:rPr>
              <a:t>    *p2 = 20;</a:t>
            </a:r>
          </a:p>
          <a:p>
            <a:pPr marL="0" indent="0">
              <a:buNone/>
            </a:pPr>
            <a:r>
              <a:rPr lang="en-US" dirty="0">
                <a:latin typeface="Consolas" panose="020B0609020204030204" pitchFamily="49" charset="0"/>
              </a:rPr>
              <a:t>     v1 = *p1;</a:t>
            </a:r>
          </a:p>
          <a:p>
            <a:pPr marL="0" indent="0">
              <a:buNone/>
            </a:pPr>
            <a:r>
              <a:rPr lang="en-US" dirty="0">
                <a:latin typeface="Consolas" panose="020B0609020204030204" pitchFamily="49" charset="0"/>
              </a:rPr>
              <a:t>     v2 = *p2;</a:t>
            </a:r>
          </a:p>
          <a:p>
            <a:pPr marL="0" indent="0">
              <a:buNone/>
            </a:pPr>
            <a:r>
              <a:rPr lang="en-US" dirty="0">
                <a:latin typeface="Consolas" panose="020B0609020204030204" pitchFamily="49" charset="0"/>
              </a:rPr>
              <a:t>     v1 += 20;</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
        <p:nvSpPr>
          <p:cNvPr id="4" name="TextBox 3">
            <a:extLst>
              <a:ext uri="{FF2B5EF4-FFF2-40B4-BE49-F238E27FC236}">
                <a16:creationId xmlns:a16="http://schemas.microsoft.com/office/drawing/2014/main" id="{01AFAE12-1234-F9C6-EDDD-0EBB4D81D7CF}"/>
              </a:ext>
            </a:extLst>
          </p:cNvPr>
          <p:cNvSpPr txBox="1"/>
          <p:nvPr/>
        </p:nvSpPr>
        <p:spPr>
          <a:xfrm>
            <a:off x="5845996" y="1376737"/>
            <a:ext cx="5876818" cy="369332"/>
          </a:xfrm>
          <a:prstGeom prst="rect">
            <a:avLst/>
          </a:prstGeom>
          <a:noFill/>
        </p:spPr>
        <p:txBody>
          <a:bodyPr wrap="square" rtlCol="0">
            <a:spAutoFit/>
          </a:bodyPr>
          <a:lstStyle/>
          <a:p>
            <a:r>
              <a:rPr lang="en-US" dirty="0">
                <a:solidFill>
                  <a:srgbClr val="FF0000"/>
                </a:solidFill>
                <a:latin typeface="Consolas" panose="020B0609020204030204" pitchFamily="49" charset="0"/>
              </a:rPr>
              <a:t>Data can be stored in registers or memory.</a:t>
            </a:r>
            <a:endParaRPr lang="en-IN"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480685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5DE4-099E-4344-89DF-1B538F280C1A}"/>
              </a:ext>
            </a:extLst>
          </p:cNvPr>
          <p:cNvSpPr>
            <a:spLocks noGrp="1"/>
          </p:cNvSpPr>
          <p:nvPr>
            <p:ph type="title"/>
          </p:nvPr>
        </p:nvSpPr>
        <p:spPr/>
        <p:txBody>
          <a:bodyPr/>
          <a:lstStyle/>
          <a:p>
            <a:r>
              <a:rPr lang="en-US" dirty="0"/>
              <a:t>X86_64 CPU </a:t>
            </a:r>
            <a:endParaRPr lang="en-IN" dirty="0"/>
          </a:p>
        </p:txBody>
      </p:sp>
      <p:sp>
        <p:nvSpPr>
          <p:cNvPr id="3" name="Content Placeholder 2">
            <a:extLst>
              <a:ext uri="{FF2B5EF4-FFF2-40B4-BE49-F238E27FC236}">
                <a16:creationId xmlns:a16="http://schemas.microsoft.com/office/drawing/2014/main" id="{8569F972-E471-4A13-A82E-E3F84DD2C753}"/>
              </a:ext>
            </a:extLst>
          </p:cNvPr>
          <p:cNvSpPr>
            <a:spLocks noGrp="1"/>
          </p:cNvSpPr>
          <p:nvPr>
            <p:ph idx="1"/>
          </p:nvPr>
        </p:nvSpPr>
        <p:spPr>
          <a:xfrm>
            <a:off x="283400" y="1825625"/>
            <a:ext cx="8346897" cy="4351338"/>
          </a:xfrm>
        </p:spPr>
        <p:txBody>
          <a:bodyPr>
            <a:normAutofit/>
          </a:bodyPr>
          <a:lstStyle/>
          <a:p>
            <a:r>
              <a:rPr lang="en-US" sz="2200" dirty="0"/>
              <a:t>Different kind of instructions</a:t>
            </a:r>
          </a:p>
          <a:p>
            <a:pPr lvl="1"/>
            <a:r>
              <a:rPr lang="en-US" sz="2200" dirty="0"/>
              <a:t>Moving data from a register to a register</a:t>
            </a:r>
          </a:p>
          <a:p>
            <a:pPr lvl="1"/>
            <a:r>
              <a:rPr lang="en-US" sz="2200" dirty="0"/>
              <a:t>Moving data from memory to a register (memory-read/ load)</a:t>
            </a:r>
          </a:p>
          <a:p>
            <a:pPr lvl="1"/>
            <a:r>
              <a:rPr lang="en-US" sz="2200" dirty="0"/>
              <a:t>Moving data from a register to memory (memory-write/ store)</a:t>
            </a:r>
          </a:p>
          <a:p>
            <a:pPr lvl="1"/>
            <a:r>
              <a:rPr lang="en-US" sz="2200" dirty="0"/>
              <a:t>Performing an arithmetic operation on registers</a:t>
            </a:r>
          </a:p>
          <a:p>
            <a:pPr lvl="1"/>
            <a:r>
              <a:rPr lang="en-US" sz="2200" dirty="0"/>
              <a:t>Performing an arithmetic operation on a register and memory</a:t>
            </a:r>
          </a:p>
          <a:p>
            <a:pPr lvl="1"/>
            <a:r>
              <a:rPr lang="en-US" sz="2200" dirty="0"/>
              <a:t>Memory/memory operations are rare (string instructions)</a:t>
            </a:r>
          </a:p>
          <a:p>
            <a:pPr lvl="1"/>
            <a:endParaRPr lang="en-IN" sz="2200" dirty="0"/>
          </a:p>
        </p:txBody>
      </p:sp>
      <p:sp>
        <p:nvSpPr>
          <p:cNvPr id="5" name="Content Placeholder 2">
            <a:extLst>
              <a:ext uri="{FF2B5EF4-FFF2-40B4-BE49-F238E27FC236}">
                <a16:creationId xmlns:a16="http://schemas.microsoft.com/office/drawing/2014/main" id="{5065F463-1410-7A94-1CF3-A624FA21E10E}"/>
              </a:ext>
            </a:extLst>
          </p:cNvPr>
          <p:cNvSpPr txBox="1">
            <a:spLocks/>
          </p:cNvSpPr>
          <p:nvPr/>
        </p:nvSpPr>
        <p:spPr>
          <a:xfrm>
            <a:off x="8404258" y="1260551"/>
            <a:ext cx="3554859"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int main() {</a:t>
            </a:r>
          </a:p>
          <a:p>
            <a:pPr marL="0" indent="0">
              <a:buFont typeface="Arial" panose="020B0604020202020204" pitchFamily="34" charset="0"/>
              <a:buNone/>
            </a:pPr>
            <a:r>
              <a:rPr lang="en-US" dirty="0">
                <a:latin typeface="Consolas" panose="020B0609020204030204" pitchFamily="49" charset="0"/>
              </a:rPr>
              <a:t>    unsigned long </a:t>
            </a:r>
            <a:r>
              <a:rPr lang="en-US" dirty="0" err="1">
                <a:latin typeface="Consolas" panose="020B0609020204030204" pitchFamily="49" charset="0"/>
              </a:rPr>
              <a:t>long</a:t>
            </a:r>
            <a:r>
              <a:rPr lang="en-US" dirty="0">
                <a:latin typeface="Consolas" panose="020B0609020204030204" pitchFamily="49" charset="0"/>
              </a:rPr>
              <a:t> v1;</a:t>
            </a:r>
          </a:p>
          <a:p>
            <a:pPr marL="0" indent="0">
              <a:buFont typeface="Arial" panose="020B0604020202020204" pitchFamily="34" charset="0"/>
              <a:buNone/>
            </a:pPr>
            <a:r>
              <a:rPr lang="en-US" dirty="0">
                <a:latin typeface="Consolas" panose="020B0609020204030204" pitchFamily="49" charset="0"/>
              </a:rPr>
              <a:t>    unsigned long </a:t>
            </a:r>
            <a:r>
              <a:rPr lang="en-US" dirty="0" err="1">
                <a:latin typeface="Consolas" panose="020B0609020204030204" pitchFamily="49" charset="0"/>
              </a:rPr>
              <a:t>long</a:t>
            </a:r>
            <a:r>
              <a:rPr lang="en-US" dirty="0">
                <a:latin typeface="Consolas" panose="020B0609020204030204" pitchFamily="49" charset="0"/>
              </a:rPr>
              <a:t> *p1, *p2;</a:t>
            </a:r>
          </a:p>
          <a:p>
            <a:pPr marL="0" indent="0">
              <a:buFont typeface="Arial" panose="020B0604020202020204" pitchFamily="34" charset="0"/>
              <a:buNone/>
            </a:pPr>
            <a:r>
              <a:rPr lang="en-US" dirty="0">
                <a:latin typeface="Consolas" panose="020B0609020204030204" pitchFamily="49" charset="0"/>
              </a:rPr>
              <a:t>    p1 = malloc(8);</a:t>
            </a:r>
          </a:p>
          <a:p>
            <a:pPr marL="0" indent="0">
              <a:buFont typeface="Arial" panose="020B0604020202020204" pitchFamily="34" charset="0"/>
              <a:buNone/>
            </a:pPr>
            <a:r>
              <a:rPr lang="en-US" dirty="0">
                <a:latin typeface="Consolas" panose="020B0609020204030204" pitchFamily="49" charset="0"/>
              </a:rPr>
              <a:t>    unsigned *p2 = malloc(4);</a:t>
            </a:r>
          </a:p>
          <a:p>
            <a:pPr marL="0" indent="0">
              <a:buFont typeface="Arial" panose="020B0604020202020204" pitchFamily="34" charset="0"/>
              <a:buNone/>
            </a:pPr>
            <a:r>
              <a:rPr lang="en-US" dirty="0">
                <a:latin typeface="Consolas" panose="020B0609020204030204" pitchFamily="49" charset="0"/>
              </a:rPr>
              <a:t>    unsigned v2;</a:t>
            </a:r>
          </a:p>
          <a:p>
            <a:pPr marL="0" indent="0">
              <a:buFont typeface="Arial" panose="020B0604020202020204" pitchFamily="34" charset="0"/>
              <a:buNone/>
            </a:pPr>
            <a:r>
              <a:rPr lang="en-US" dirty="0">
                <a:latin typeface="Consolas" panose="020B0609020204030204" pitchFamily="49" charset="0"/>
              </a:rPr>
              <a:t>    *p1 = 100;</a:t>
            </a:r>
          </a:p>
          <a:p>
            <a:pPr marL="0" indent="0">
              <a:buFont typeface="Arial" panose="020B0604020202020204" pitchFamily="34" charset="0"/>
              <a:buNone/>
            </a:pPr>
            <a:r>
              <a:rPr lang="en-US" dirty="0">
                <a:latin typeface="Consolas" panose="020B0609020204030204" pitchFamily="49" charset="0"/>
              </a:rPr>
              <a:t>    *p2 = 20;</a:t>
            </a:r>
          </a:p>
          <a:p>
            <a:pPr marL="0" indent="0">
              <a:buFont typeface="Arial" panose="020B0604020202020204" pitchFamily="34" charset="0"/>
              <a:buNone/>
            </a:pPr>
            <a:r>
              <a:rPr lang="en-US" dirty="0">
                <a:latin typeface="Consolas" panose="020B0609020204030204" pitchFamily="49" charset="0"/>
              </a:rPr>
              <a:t>     v1 = *p1;</a:t>
            </a:r>
          </a:p>
          <a:p>
            <a:pPr marL="0" indent="0">
              <a:buFont typeface="Arial" panose="020B0604020202020204" pitchFamily="34" charset="0"/>
              <a:buNone/>
            </a:pPr>
            <a:r>
              <a:rPr lang="en-US" dirty="0">
                <a:latin typeface="Consolas" panose="020B0609020204030204" pitchFamily="49" charset="0"/>
              </a:rPr>
              <a:t>     v2 = *p2;</a:t>
            </a:r>
          </a:p>
          <a:p>
            <a:pPr marL="0" indent="0">
              <a:buFont typeface="Arial" panose="020B0604020202020204" pitchFamily="34" charset="0"/>
              <a:buNone/>
            </a:pPr>
            <a:r>
              <a:rPr lang="en-US" dirty="0">
                <a:latin typeface="Consolas" panose="020B0609020204030204" pitchFamily="49" charset="0"/>
              </a:rPr>
              <a:t>     v1 += v2;</a:t>
            </a:r>
          </a:p>
          <a:p>
            <a:pPr marL="0" indent="0">
              <a:buFont typeface="Arial" panose="020B0604020202020204" pitchFamily="34" charset="0"/>
              <a:buNone/>
            </a:pPr>
            <a:r>
              <a:rPr lang="en-US" dirty="0">
                <a:latin typeface="Consolas" panose="020B0609020204030204" pitchFamily="49" charset="0"/>
              </a:rPr>
              <a:t>     (*p1) += v1;</a:t>
            </a:r>
          </a:p>
          <a:p>
            <a:pPr marL="0" indent="0">
              <a:buFont typeface="Arial" panose="020B0604020202020204" pitchFamily="34" charset="0"/>
              <a:buNone/>
            </a:pPr>
            <a:r>
              <a:rPr lang="en-US" dirty="0">
                <a:latin typeface="Consolas" panose="020B0609020204030204" pitchFamily="49" charset="0"/>
              </a:rPr>
              <a:t>     *p1 = *p2;</a:t>
            </a:r>
          </a:p>
          <a:p>
            <a:pPr marL="0" indent="0">
              <a:buFont typeface="Arial" panose="020B0604020202020204" pitchFamily="34" charse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4103034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9D34-A109-468A-903B-828E53F84669}"/>
              </a:ext>
            </a:extLst>
          </p:cNvPr>
          <p:cNvSpPr>
            <a:spLocks noGrp="1"/>
          </p:cNvSpPr>
          <p:nvPr>
            <p:ph type="title"/>
          </p:nvPr>
        </p:nvSpPr>
        <p:spPr/>
        <p:txBody>
          <a:bodyPr/>
          <a:lstStyle/>
          <a:p>
            <a:r>
              <a:rPr lang="en-US" dirty="0"/>
              <a:t>X86_64 instructions</a:t>
            </a:r>
            <a:endParaRPr lang="en-IN" dirty="0"/>
          </a:p>
        </p:txBody>
      </p:sp>
      <p:sp>
        <p:nvSpPr>
          <p:cNvPr id="3" name="Content Placeholder 2">
            <a:extLst>
              <a:ext uri="{FF2B5EF4-FFF2-40B4-BE49-F238E27FC236}">
                <a16:creationId xmlns:a16="http://schemas.microsoft.com/office/drawing/2014/main" id="{8689E516-EE0F-449C-B833-860C19C63FF5}"/>
              </a:ext>
            </a:extLst>
          </p:cNvPr>
          <p:cNvSpPr>
            <a:spLocks noGrp="1"/>
          </p:cNvSpPr>
          <p:nvPr>
            <p:ph idx="1"/>
          </p:nvPr>
        </p:nvSpPr>
        <p:spPr/>
        <p:txBody>
          <a:bodyPr/>
          <a:lstStyle/>
          <a:p>
            <a:pPr marL="0" indent="0">
              <a:buNone/>
            </a:pPr>
            <a:r>
              <a:rPr lang="en-IN" dirty="0"/>
              <a:t>.byte 0x48 0x89 0x08</a:t>
            </a:r>
          </a:p>
          <a:p>
            <a:pPr marL="0" indent="0">
              <a:buNone/>
            </a:pPr>
            <a:endParaRPr lang="en-IN" dirty="0"/>
          </a:p>
          <a:p>
            <a:pPr marL="0" indent="0">
              <a:buNone/>
            </a:pPr>
            <a:endParaRPr lang="en-IN" dirty="0"/>
          </a:p>
          <a:p>
            <a:pPr marL="0" indent="0">
              <a:buNone/>
            </a:pPr>
            <a:r>
              <a:rPr lang="en-IN" dirty="0"/>
              <a:t>CPU instructions are byte-code.</a:t>
            </a:r>
          </a:p>
          <a:p>
            <a:pPr marL="0" indent="0">
              <a:buNone/>
            </a:pPr>
            <a:r>
              <a:rPr lang="en-IN" dirty="0"/>
              <a:t>It is hard to write computer programs using byte-code.</a:t>
            </a:r>
          </a:p>
        </p:txBody>
      </p:sp>
    </p:spTree>
    <p:extLst>
      <p:ext uri="{BB962C8B-B14F-4D97-AF65-F5344CB8AC3E}">
        <p14:creationId xmlns:p14="http://schemas.microsoft.com/office/powerpoint/2010/main" val="1072303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F3E1C-D068-407E-A71F-BFD3E3B62D36}"/>
              </a:ext>
            </a:extLst>
          </p:cNvPr>
          <p:cNvSpPr>
            <a:spLocks noGrp="1"/>
          </p:cNvSpPr>
          <p:nvPr>
            <p:ph type="title"/>
          </p:nvPr>
        </p:nvSpPr>
        <p:spPr/>
        <p:txBody>
          <a:bodyPr/>
          <a:lstStyle/>
          <a:p>
            <a:r>
              <a:rPr lang="en-US" dirty="0"/>
              <a:t>Assembly language</a:t>
            </a:r>
            <a:endParaRPr lang="en-IN" dirty="0"/>
          </a:p>
        </p:txBody>
      </p:sp>
      <p:sp>
        <p:nvSpPr>
          <p:cNvPr id="3" name="Content Placeholder 2">
            <a:extLst>
              <a:ext uri="{FF2B5EF4-FFF2-40B4-BE49-F238E27FC236}">
                <a16:creationId xmlns:a16="http://schemas.microsoft.com/office/drawing/2014/main" id="{DFCAB461-26B8-45B5-B67D-D8CB605A0945}"/>
              </a:ext>
            </a:extLst>
          </p:cNvPr>
          <p:cNvSpPr>
            <a:spLocks noGrp="1"/>
          </p:cNvSpPr>
          <p:nvPr>
            <p:ph idx="1"/>
          </p:nvPr>
        </p:nvSpPr>
        <p:spPr/>
        <p:txBody>
          <a:bodyPr/>
          <a:lstStyle/>
          <a:p>
            <a:r>
              <a:rPr lang="en-US" dirty="0"/>
              <a:t>An assembly language allows programmers to write CPU instructions in a user-friendly format</a:t>
            </a:r>
          </a:p>
          <a:p>
            <a:endParaRPr lang="en-US" dirty="0"/>
          </a:p>
          <a:p>
            <a:r>
              <a:rPr lang="en-US" dirty="0"/>
              <a:t>An assembler can be used to convert an assembly program into the CPU byte-code.</a:t>
            </a:r>
            <a:endParaRPr lang="en-IN" dirty="0"/>
          </a:p>
        </p:txBody>
      </p:sp>
    </p:spTree>
    <p:extLst>
      <p:ext uri="{BB962C8B-B14F-4D97-AF65-F5344CB8AC3E}">
        <p14:creationId xmlns:p14="http://schemas.microsoft.com/office/powerpoint/2010/main" val="3373857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E937-40D4-4924-9259-C94996A65BE2}"/>
              </a:ext>
            </a:extLst>
          </p:cNvPr>
          <p:cNvSpPr>
            <a:spLocks noGrp="1"/>
          </p:cNvSpPr>
          <p:nvPr>
            <p:ph type="title"/>
          </p:nvPr>
        </p:nvSpPr>
        <p:spPr/>
        <p:txBody>
          <a:bodyPr/>
          <a:lstStyle/>
          <a:p>
            <a:r>
              <a:rPr lang="en-US" dirty="0"/>
              <a:t>Assembly language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827591-AFD0-4567-AB71-3F4F214633FE}"/>
                  </a:ext>
                </a:extLst>
              </p:cNvPr>
              <p:cNvSpPr>
                <a:spLocks noGrp="1"/>
              </p:cNvSpPr>
              <p:nvPr>
                <p:ph idx="1"/>
              </p:nvPr>
            </p:nvSpPr>
            <p:spPr>
              <a:xfrm>
                <a:off x="838200" y="1845945"/>
                <a:ext cx="10515600" cy="4351338"/>
              </a:xfrm>
            </p:spPr>
            <p:txBody>
              <a:bodyPr/>
              <a:lstStyle/>
              <a:p>
                <a:pPr marL="0" indent="0">
                  <a:buNone/>
                </a:pPr>
                <a:r>
                  <a:rPr lang="en-IN" dirty="0"/>
                  <a:t>.byte 0x48 0x89 0x08  </a:t>
                </a:r>
                <a14:m>
                  <m:oMath xmlns:m="http://schemas.openxmlformats.org/officeDocument/2006/math">
                    <m:r>
                      <a:rPr lang="en-US" b="0" i="1" smtClean="0">
                        <a:latin typeface="Cambria Math" panose="02040503050406030204" pitchFamily="18" charset="0"/>
                      </a:rPr>
                      <m:t>⇒</m:t>
                    </m:r>
                  </m:oMath>
                </a14:m>
                <a:r>
                  <a:rPr lang="en-IN" dirty="0"/>
                  <a:t>  mov %</a:t>
                </a:r>
                <a:r>
                  <a:rPr lang="en-IN" dirty="0" err="1"/>
                  <a:t>rcx</a:t>
                </a:r>
                <a:r>
                  <a:rPr lang="en-IN" dirty="0"/>
                  <a:t>, (%</a:t>
                </a:r>
                <a:r>
                  <a:rPr lang="en-IN" dirty="0" err="1"/>
                  <a:t>rax</a:t>
                </a:r>
                <a:r>
                  <a:rPr lang="en-IN" dirty="0"/>
                  <a:t>)</a:t>
                </a:r>
              </a:p>
              <a:p>
                <a:pPr marL="0" indent="0">
                  <a:buNone/>
                </a:pPr>
                <a:endParaRPr lang="en-IN" dirty="0"/>
              </a:p>
              <a:p>
                <a:pPr marL="0" indent="0">
                  <a:buNone/>
                </a:pPr>
                <a:r>
                  <a:rPr lang="en-IN" dirty="0"/>
                  <a:t>Store the 64-bit value in the </a:t>
                </a:r>
                <a:r>
                  <a:rPr lang="en-IN" dirty="0" err="1"/>
                  <a:t>rcx</a:t>
                </a:r>
                <a:r>
                  <a:rPr lang="en-IN" dirty="0"/>
                  <a:t> register into the memory address stored in the </a:t>
                </a:r>
                <a:r>
                  <a:rPr lang="en-IN" dirty="0" err="1"/>
                  <a:t>rax</a:t>
                </a:r>
                <a:r>
                  <a:rPr lang="en-IN" dirty="0"/>
                  <a:t> register</a:t>
                </a:r>
              </a:p>
            </p:txBody>
          </p:sp>
        </mc:Choice>
        <mc:Fallback xmlns="">
          <p:sp>
            <p:nvSpPr>
              <p:cNvPr id="3" name="Content Placeholder 2">
                <a:extLst>
                  <a:ext uri="{FF2B5EF4-FFF2-40B4-BE49-F238E27FC236}">
                    <a16:creationId xmlns:a16="http://schemas.microsoft.com/office/drawing/2014/main" id="{16827591-AFD0-4567-AB71-3F4F214633FE}"/>
                  </a:ext>
                </a:extLst>
              </p:cNvPr>
              <p:cNvSpPr>
                <a:spLocks noGrp="1" noRot="1" noChangeAspect="1" noMove="1" noResize="1" noEditPoints="1" noAdjustHandles="1" noChangeArrowheads="1" noChangeShapeType="1" noTextEdit="1"/>
              </p:cNvSpPr>
              <p:nvPr>
                <p:ph idx="1"/>
              </p:nvPr>
            </p:nvSpPr>
            <p:spPr>
              <a:xfrm>
                <a:off x="838200" y="1845945"/>
                <a:ext cx="10515600" cy="4351338"/>
              </a:xfrm>
              <a:blipFill>
                <a:blip r:embed="rId3"/>
                <a:stretch>
                  <a:fillRect l="-1217" t="-2381"/>
                </a:stretch>
              </a:blipFill>
            </p:spPr>
            <p:txBody>
              <a:bodyPr/>
              <a:lstStyle/>
              <a:p>
                <a:r>
                  <a:rPr lang="en-IN">
                    <a:noFill/>
                  </a:rPr>
                  <a:t> </a:t>
                </a:r>
              </a:p>
            </p:txBody>
          </p:sp>
        </mc:Fallback>
      </mc:AlternateContent>
    </p:spTree>
    <p:extLst>
      <p:ext uri="{BB962C8B-B14F-4D97-AF65-F5344CB8AC3E}">
        <p14:creationId xmlns:p14="http://schemas.microsoft.com/office/powerpoint/2010/main" val="404302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0E587-FD09-4567-A41D-FA5DBB3D54DA}"/>
              </a:ext>
            </a:extLst>
          </p:cNvPr>
          <p:cNvSpPr>
            <a:spLocks noGrp="1"/>
          </p:cNvSpPr>
          <p:nvPr>
            <p:ph type="title"/>
          </p:nvPr>
        </p:nvSpPr>
        <p:spPr/>
        <p:txBody>
          <a:bodyPr/>
          <a:lstStyle/>
          <a:p>
            <a:r>
              <a:rPr lang="en-US" dirty="0"/>
              <a:t>Books</a:t>
            </a:r>
          </a:p>
        </p:txBody>
      </p:sp>
      <p:sp>
        <p:nvSpPr>
          <p:cNvPr id="3" name="Content Placeholder 2">
            <a:extLst>
              <a:ext uri="{FF2B5EF4-FFF2-40B4-BE49-F238E27FC236}">
                <a16:creationId xmlns:a16="http://schemas.microsoft.com/office/drawing/2014/main" id="{902E1211-3B0C-4AF4-AD83-E1EE256DD313}"/>
              </a:ext>
            </a:extLst>
          </p:cNvPr>
          <p:cNvSpPr>
            <a:spLocks noGrp="1"/>
          </p:cNvSpPr>
          <p:nvPr>
            <p:ph idx="1"/>
          </p:nvPr>
        </p:nvSpPr>
        <p:spPr/>
        <p:txBody>
          <a:bodyPr/>
          <a:lstStyle/>
          <a:p>
            <a:r>
              <a:rPr lang="en-US" dirty="0"/>
              <a:t>Compiler Principles, Techniques and Tools (Second Edition)</a:t>
            </a:r>
          </a:p>
          <a:p>
            <a:pPr lvl="1"/>
            <a:r>
              <a:rPr lang="en-US" dirty="0"/>
              <a:t>Alfred </a:t>
            </a:r>
            <a:r>
              <a:rPr lang="en-US" dirty="0" err="1"/>
              <a:t>Aho</a:t>
            </a:r>
            <a:r>
              <a:rPr lang="en-US" dirty="0"/>
              <a:t>, Monica Lam, Ravi Sethi and Jeffrey Ullman</a:t>
            </a:r>
          </a:p>
          <a:p>
            <a:pPr lvl="1"/>
            <a:endParaRPr lang="en-US" dirty="0"/>
          </a:p>
          <a:p>
            <a:r>
              <a:rPr lang="en-US" dirty="0"/>
              <a:t>Engineering a Compiler (Second Edition)</a:t>
            </a:r>
          </a:p>
          <a:p>
            <a:pPr lvl="1"/>
            <a:r>
              <a:rPr lang="en-US" dirty="0"/>
              <a:t>Keith Cooper and Linda </a:t>
            </a:r>
            <a:r>
              <a:rPr lang="en-US" dirty="0" err="1"/>
              <a:t>Torczon</a:t>
            </a:r>
            <a:endParaRPr lang="en-US" dirty="0"/>
          </a:p>
        </p:txBody>
      </p:sp>
    </p:spTree>
    <p:extLst>
      <p:ext uri="{BB962C8B-B14F-4D97-AF65-F5344CB8AC3E}">
        <p14:creationId xmlns:p14="http://schemas.microsoft.com/office/powerpoint/2010/main" val="357258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D813-C4EF-4C01-9FF2-BC9F74AA71C0}"/>
              </a:ext>
            </a:extLst>
          </p:cNvPr>
          <p:cNvSpPr>
            <a:spLocks noGrp="1"/>
          </p:cNvSpPr>
          <p:nvPr>
            <p:ph type="title"/>
          </p:nvPr>
        </p:nvSpPr>
        <p:spPr/>
        <p:txBody>
          <a:bodyPr/>
          <a:lstStyle/>
          <a:p>
            <a:r>
              <a:rPr lang="en-US" dirty="0"/>
              <a:t>Assembly language</a:t>
            </a:r>
            <a:endParaRPr lang="en-IN" dirty="0"/>
          </a:p>
        </p:txBody>
      </p:sp>
      <p:graphicFrame>
        <p:nvGraphicFramePr>
          <p:cNvPr id="4" name="Table 4">
            <a:extLst>
              <a:ext uri="{FF2B5EF4-FFF2-40B4-BE49-F238E27FC236}">
                <a16:creationId xmlns:a16="http://schemas.microsoft.com/office/drawing/2014/main" id="{B86AFA0F-0F57-491D-B0DC-19187DBF2726}"/>
              </a:ext>
            </a:extLst>
          </p:cNvPr>
          <p:cNvGraphicFramePr>
            <a:graphicFrameLocks noGrp="1"/>
          </p:cNvGraphicFramePr>
          <p:nvPr>
            <p:ph idx="1"/>
            <p:extLst>
              <p:ext uri="{D42A27DB-BD31-4B8C-83A1-F6EECF244321}">
                <p14:modId xmlns:p14="http://schemas.microsoft.com/office/powerpoint/2010/main" val="2079708038"/>
              </p:ext>
            </p:extLst>
          </p:nvPr>
        </p:nvGraphicFramePr>
        <p:xfrm>
          <a:off x="838200" y="1703705"/>
          <a:ext cx="6324600" cy="4820920"/>
        </p:xfrm>
        <a:graphic>
          <a:graphicData uri="http://schemas.openxmlformats.org/drawingml/2006/table">
            <a:tbl>
              <a:tblPr firstRow="1" bandRow="1">
                <a:tableStyleId>{5C22544A-7EE6-4342-B048-85BDC9FD1C3A}</a:tableStyleId>
              </a:tblPr>
              <a:tblGrid>
                <a:gridCol w="2016987">
                  <a:extLst>
                    <a:ext uri="{9D8B030D-6E8A-4147-A177-3AD203B41FA5}">
                      <a16:colId xmlns:a16="http://schemas.microsoft.com/office/drawing/2014/main" val="2899201464"/>
                    </a:ext>
                  </a:extLst>
                </a:gridCol>
                <a:gridCol w="4307613">
                  <a:extLst>
                    <a:ext uri="{9D8B030D-6E8A-4147-A177-3AD203B41FA5}">
                      <a16:colId xmlns:a16="http://schemas.microsoft.com/office/drawing/2014/main" val="243144057"/>
                    </a:ext>
                  </a:extLst>
                </a:gridCol>
              </a:tblGrid>
              <a:tr h="370840">
                <a:tc>
                  <a:txBody>
                    <a:bodyPr/>
                    <a:lstStyle/>
                    <a:p>
                      <a:r>
                        <a:rPr lang="en-US" dirty="0"/>
                        <a:t>Instruction</a:t>
                      </a:r>
                      <a:endParaRPr lang="en-IN" dirty="0"/>
                    </a:p>
                  </a:txBody>
                  <a:tcPr/>
                </a:tc>
                <a:tc>
                  <a:txBody>
                    <a:bodyPr/>
                    <a:lstStyle/>
                    <a:p>
                      <a:r>
                        <a:rPr lang="en-US" dirty="0"/>
                        <a:t>C equivalent</a:t>
                      </a:r>
                      <a:endParaRPr lang="en-IN" dirty="0"/>
                    </a:p>
                  </a:txBody>
                  <a:tcPr/>
                </a:tc>
                <a:extLst>
                  <a:ext uri="{0D108BD9-81ED-4DB2-BD59-A6C34878D82A}">
                    <a16:rowId xmlns:a16="http://schemas.microsoft.com/office/drawing/2014/main" val="2323912981"/>
                  </a:ext>
                </a:extLst>
              </a:tr>
              <a:tr h="370840">
                <a:tc>
                  <a:txBody>
                    <a:bodyPr/>
                    <a:lstStyle/>
                    <a:p>
                      <a:r>
                        <a:rPr lang="en-US" dirty="0"/>
                        <a:t>mov $10, %</a:t>
                      </a:r>
                      <a:r>
                        <a:rPr lang="en-US" dirty="0" err="1"/>
                        <a:t>rax</a:t>
                      </a:r>
                      <a:endParaRPr lang="en-IN" dirty="0"/>
                    </a:p>
                  </a:txBody>
                  <a:tcPr/>
                </a:tc>
                <a:tc>
                  <a:txBody>
                    <a:bodyPr/>
                    <a:lstStyle/>
                    <a:p>
                      <a:r>
                        <a:rPr lang="en-US" dirty="0" err="1"/>
                        <a:t>rax</a:t>
                      </a:r>
                      <a:r>
                        <a:rPr lang="en-US" dirty="0"/>
                        <a:t> = 10</a:t>
                      </a:r>
                      <a:endParaRPr lang="en-IN" dirty="0"/>
                    </a:p>
                  </a:txBody>
                  <a:tcPr/>
                </a:tc>
                <a:extLst>
                  <a:ext uri="{0D108BD9-81ED-4DB2-BD59-A6C34878D82A}">
                    <a16:rowId xmlns:a16="http://schemas.microsoft.com/office/drawing/2014/main" val="2427769901"/>
                  </a:ext>
                </a:extLst>
              </a:tr>
              <a:tr h="370840">
                <a:tc>
                  <a:txBody>
                    <a:bodyPr/>
                    <a:lstStyle/>
                    <a:p>
                      <a:r>
                        <a:rPr lang="en-US" dirty="0"/>
                        <a:t>mov %</a:t>
                      </a:r>
                      <a:r>
                        <a:rPr lang="en-US" dirty="0" err="1"/>
                        <a:t>rcx</a:t>
                      </a:r>
                      <a:r>
                        <a:rPr lang="en-US" dirty="0"/>
                        <a:t>, %</a:t>
                      </a:r>
                      <a:r>
                        <a:rPr lang="en-US" dirty="0" err="1"/>
                        <a:t>rax</a:t>
                      </a:r>
                      <a:endParaRPr lang="en-IN" dirty="0"/>
                    </a:p>
                  </a:txBody>
                  <a:tcPr/>
                </a:tc>
                <a:tc>
                  <a:txBody>
                    <a:bodyPr/>
                    <a:lstStyle/>
                    <a:p>
                      <a:r>
                        <a:rPr lang="en-US" dirty="0" err="1"/>
                        <a:t>rax</a:t>
                      </a:r>
                      <a:r>
                        <a:rPr lang="en-US" dirty="0"/>
                        <a:t> = </a:t>
                      </a:r>
                      <a:r>
                        <a:rPr lang="en-US" dirty="0" err="1"/>
                        <a:t>rcx</a:t>
                      </a:r>
                      <a:endParaRPr lang="en-IN" dirty="0"/>
                    </a:p>
                  </a:txBody>
                  <a:tcPr/>
                </a:tc>
                <a:extLst>
                  <a:ext uri="{0D108BD9-81ED-4DB2-BD59-A6C34878D82A}">
                    <a16:rowId xmlns:a16="http://schemas.microsoft.com/office/drawing/2014/main" val="3001749933"/>
                  </a:ext>
                </a:extLst>
              </a:tr>
              <a:tr h="370840">
                <a:tc>
                  <a:txBody>
                    <a:bodyPr/>
                    <a:lstStyle/>
                    <a:p>
                      <a:r>
                        <a:rPr lang="en-US" dirty="0"/>
                        <a:t>mov %</a:t>
                      </a:r>
                      <a:r>
                        <a:rPr lang="en-US" dirty="0" err="1"/>
                        <a:t>rcx</a:t>
                      </a:r>
                      <a:r>
                        <a:rPr lang="en-US" dirty="0"/>
                        <a:t>, (%</a:t>
                      </a:r>
                      <a:r>
                        <a:rPr lang="en-US" dirty="0" err="1"/>
                        <a:t>rax</a:t>
                      </a:r>
                      <a:r>
                        <a:rPr lang="en-US" dirty="0"/>
                        <a:t>)</a:t>
                      </a:r>
                      <a:endParaRPr lang="en-IN" dirty="0"/>
                    </a:p>
                  </a:txBody>
                  <a:tcPr/>
                </a:tc>
                <a:tc>
                  <a:txBody>
                    <a:bodyPr/>
                    <a:lstStyle/>
                    <a:p>
                      <a:r>
                        <a:rPr lang="en-US" dirty="0"/>
                        <a:t>*((unsigned long long*)</a:t>
                      </a:r>
                      <a:r>
                        <a:rPr lang="en-US" dirty="0" err="1"/>
                        <a:t>rax</a:t>
                      </a:r>
                      <a:r>
                        <a:rPr lang="en-US" dirty="0"/>
                        <a:t>) = </a:t>
                      </a:r>
                      <a:r>
                        <a:rPr lang="en-US" dirty="0" err="1"/>
                        <a:t>rcx</a:t>
                      </a:r>
                      <a:r>
                        <a:rPr lang="en-US" dirty="0"/>
                        <a:t>;</a:t>
                      </a:r>
                      <a:endParaRPr lang="en-IN" dirty="0"/>
                    </a:p>
                  </a:txBody>
                  <a:tcPr/>
                </a:tc>
                <a:extLst>
                  <a:ext uri="{0D108BD9-81ED-4DB2-BD59-A6C34878D82A}">
                    <a16:rowId xmlns:a16="http://schemas.microsoft.com/office/drawing/2014/main" val="3161791854"/>
                  </a:ext>
                </a:extLst>
              </a:tr>
              <a:tr h="370840">
                <a:tc>
                  <a:txBody>
                    <a:bodyPr/>
                    <a:lstStyle/>
                    <a:p>
                      <a:r>
                        <a:rPr lang="en-US" dirty="0"/>
                        <a:t>mov (%</a:t>
                      </a:r>
                      <a:r>
                        <a:rPr lang="en-US" dirty="0" err="1"/>
                        <a:t>rax</a:t>
                      </a:r>
                      <a:r>
                        <a:rPr lang="en-US" dirty="0"/>
                        <a:t>), %</a:t>
                      </a:r>
                      <a:r>
                        <a:rPr lang="en-US" dirty="0" err="1"/>
                        <a:t>rcx</a:t>
                      </a:r>
                      <a:endParaRPr lang="en-IN" dirty="0"/>
                    </a:p>
                  </a:txBody>
                  <a:tcPr/>
                </a:tc>
                <a:tc>
                  <a:txBody>
                    <a:bodyPr/>
                    <a:lstStyle/>
                    <a:p>
                      <a:r>
                        <a:rPr lang="en-US" dirty="0" err="1"/>
                        <a:t>rcx</a:t>
                      </a:r>
                      <a:r>
                        <a:rPr lang="en-US" dirty="0"/>
                        <a:t> = *((unsigned long long*)</a:t>
                      </a:r>
                      <a:r>
                        <a:rPr lang="en-US" dirty="0" err="1"/>
                        <a:t>rax</a:t>
                      </a:r>
                      <a:r>
                        <a:rPr lang="en-US" dirty="0"/>
                        <a:t>);</a:t>
                      </a:r>
                      <a:endParaRPr lang="en-IN" dirty="0"/>
                    </a:p>
                  </a:txBody>
                  <a:tcPr/>
                </a:tc>
                <a:extLst>
                  <a:ext uri="{0D108BD9-81ED-4DB2-BD59-A6C34878D82A}">
                    <a16:rowId xmlns:a16="http://schemas.microsoft.com/office/drawing/2014/main" val="3062541998"/>
                  </a:ext>
                </a:extLst>
              </a:tr>
              <a:tr h="370840">
                <a:tc>
                  <a:txBody>
                    <a:bodyPr/>
                    <a:lstStyle/>
                    <a:p>
                      <a:r>
                        <a:rPr lang="en-US" dirty="0"/>
                        <a:t>mov 0x1000, %</a:t>
                      </a:r>
                      <a:r>
                        <a:rPr lang="en-US" dirty="0" err="1"/>
                        <a:t>rax</a:t>
                      </a:r>
                      <a:endParaRPr lang="en-IN" dirty="0"/>
                    </a:p>
                  </a:txBody>
                  <a:tcPr/>
                </a:tc>
                <a:tc>
                  <a:txBody>
                    <a:bodyPr/>
                    <a:lstStyle/>
                    <a:p>
                      <a:r>
                        <a:rPr lang="en-US" dirty="0" err="1"/>
                        <a:t>rax</a:t>
                      </a:r>
                      <a:r>
                        <a:rPr lang="en-US" dirty="0"/>
                        <a:t> = *((unsigned long long*)0x1000);</a:t>
                      </a:r>
                      <a:endParaRPr lang="en-IN" dirty="0"/>
                    </a:p>
                  </a:txBody>
                  <a:tcPr/>
                </a:tc>
                <a:extLst>
                  <a:ext uri="{0D108BD9-81ED-4DB2-BD59-A6C34878D82A}">
                    <a16:rowId xmlns:a16="http://schemas.microsoft.com/office/drawing/2014/main" val="3115672258"/>
                  </a:ext>
                </a:extLst>
              </a:tr>
              <a:tr h="370840">
                <a:tc>
                  <a:txBody>
                    <a:bodyPr/>
                    <a:lstStyle/>
                    <a:p>
                      <a:r>
                        <a:rPr lang="en-US" dirty="0"/>
                        <a:t>add %</a:t>
                      </a:r>
                      <a:r>
                        <a:rPr lang="en-US" dirty="0" err="1"/>
                        <a:t>rax</a:t>
                      </a:r>
                      <a:r>
                        <a:rPr lang="en-US" dirty="0"/>
                        <a:t>, %</a:t>
                      </a:r>
                      <a:r>
                        <a:rPr lang="en-US" dirty="0" err="1"/>
                        <a:t>rcx</a:t>
                      </a:r>
                      <a:endParaRPr lang="en-IN" dirty="0"/>
                    </a:p>
                  </a:txBody>
                  <a:tcPr/>
                </a:tc>
                <a:tc>
                  <a:txBody>
                    <a:bodyPr/>
                    <a:lstStyle/>
                    <a:p>
                      <a:r>
                        <a:rPr lang="en-US" dirty="0" err="1"/>
                        <a:t>rcx</a:t>
                      </a:r>
                      <a:r>
                        <a:rPr lang="en-US" dirty="0"/>
                        <a:t> = </a:t>
                      </a:r>
                      <a:r>
                        <a:rPr lang="en-US" dirty="0" err="1"/>
                        <a:t>rcx</a:t>
                      </a:r>
                      <a:r>
                        <a:rPr lang="en-US" dirty="0"/>
                        <a:t> + </a:t>
                      </a:r>
                      <a:r>
                        <a:rPr lang="en-US" dirty="0" err="1"/>
                        <a:t>rax</a:t>
                      </a:r>
                      <a:r>
                        <a:rPr lang="en-US" dirty="0"/>
                        <a:t>;</a:t>
                      </a:r>
                      <a:endParaRPr lang="en-IN" dirty="0"/>
                    </a:p>
                  </a:txBody>
                  <a:tcPr/>
                </a:tc>
                <a:extLst>
                  <a:ext uri="{0D108BD9-81ED-4DB2-BD59-A6C34878D82A}">
                    <a16:rowId xmlns:a16="http://schemas.microsoft.com/office/drawing/2014/main" val="2977049198"/>
                  </a:ext>
                </a:extLst>
              </a:tr>
              <a:tr h="370840">
                <a:tc>
                  <a:txBody>
                    <a:bodyPr/>
                    <a:lstStyle/>
                    <a:p>
                      <a:r>
                        <a:rPr lang="en-US" dirty="0"/>
                        <a:t>add $100, %</a:t>
                      </a:r>
                      <a:r>
                        <a:rPr lang="en-US" dirty="0" err="1"/>
                        <a:t>rax</a:t>
                      </a:r>
                      <a:endParaRPr lang="en-IN" dirty="0"/>
                    </a:p>
                  </a:txBody>
                  <a:tcPr/>
                </a:tc>
                <a:tc>
                  <a:txBody>
                    <a:bodyPr/>
                    <a:lstStyle/>
                    <a:p>
                      <a:r>
                        <a:rPr lang="en-US" dirty="0" err="1"/>
                        <a:t>rax</a:t>
                      </a:r>
                      <a:r>
                        <a:rPr lang="en-US" dirty="0"/>
                        <a:t> = </a:t>
                      </a:r>
                      <a:r>
                        <a:rPr lang="en-US" dirty="0" err="1"/>
                        <a:t>rax</a:t>
                      </a:r>
                      <a:r>
                        <a:rPr lang="en-US" dirty="0"/>
                        <a:t> + 100;</a:t>
                      </a:r>
                      <a:endParaRPr lang="en-IN" dirty="0"/>
                    </a:p>
                  </a:txBody>
                  <a:tcPr/>
                </a:tc>
                <a:extLst>
                  <a:ext uri="{0D108BD9-81ED-4DB2-BD59-A6C34878D82A}">
                    <a16:rowId xmlns:a16="http://schemas.microsoft.com/office/drawing/2014/main" val="598371938"/>
                  </a:ext>
                </a:extLst>
              </a:tr>
              <a:tr h="370840">
                <a:tc>
                  <a:txBody>
                    <a:bodyPr/>
                    <a:lstStyle/>
                    <a:p>
                      <a:r>
                        <a:rPr lang="en-US" dirty="0"/>
                        <a:t>sub %</a:t>
                      </a:r>
                      <a:r>
                        <a:rPr lang="en-US" dirty="0" err="1"/>
                        <a:t>rax</a:t>
                      </a:r>
                      <a:r>
                        <a:rPr lang="en-US" dirty="0"/>
                        <a:t>, %</a:t>
                      </a:r>
                      <a:r>
                        <a:rPr lang="en-US" dirty="0" err="1"/>
                        <a:t>rcx</a:t>
                      </a:r>
                      <a:endParaRPr lang="en-IN" dirty="0"/>
                    </a:p>
                  </a:txBody>
                  <a:tcPr/>
                </a:tc>
                <a:tc>
                  <a:txBody>
                    <a:bodyPr/>
                    <a:lstStyle/>
                    <a:p>
                      <a:r>
                        <a:rPr lang="en-US" dirty="0" err="1"/>
                        <a:t>rcx</a:t>
                      </a:r>
                      <a:r>
                        <a:rPr lang="en-US" dirty="0"/>
                        <a:t> = </a:t>
                      </a:r>
                      <a:r>
                        <a:rPr lang="en-US" dirty="0" err="1"/>
                        <a:t>rcx</a:t>
                      </a:r>
                      <a:r>
                        <a:rPr lang="en-US" dirty="0"/>
                        <a:t> – </a:t>
                      </a:r>
                      <a:r>
                        <a:rPr lang="en-US" dirty="0" err="1"/>
                        <a:t>rax</a:t>
                      </a:r>
                      <a:r>
                        <a:rPr lang="en-US" dirty="0"/>
                        <a:t>;</a:t>
                      </a:r>
                      <a:endParaRPr lang="en-IN" dirty="0"/>
                    </a:p>
                  </a:txBody>
                  <a:tcPr/>
                </a:tc>
                <a:extLst>
                  <a:ext uri="{0D108BD9-81ED-4DB2-BD59-A6C34878D82A}">
                    <a16:rowId xmlns:a16="http://schemas.microsoft.com/office/drawing/2014/main" val="1982688732"/>
                  </a:ext>
                </a:extLst>
              </a:tr>
              <a:tr h="370840">
                <a:tc>
                  <a:txBody>
                    <a:bodyPr/>
                    <a:lstStyle/>
                    <a:p>
                      <a:r>
                        <a:rPr lang="en-US" dirty="0"/>
                        <a:t>sub $100, %</a:t>
                      </a:r>
                      <a:r>
                        <a:rPr lang="en-US" dirty="0" err="1"/>
                        <a:t>rax</a:t>
                      </a:r>
                      <a:endParaRPr lang="en-IN" dirty="0"/>
                    </a:p>
                  </a:txBody>
                  <a:tcPr/>
                </a:tc>
                <a:tc>
                  <a:txBody>
                    <a:bodyPr/>
                    <a:lstStyle/>
                    <a:p>
                      <a:r>
                        <a:rPr lang="en-US" dirty="0" err="1"/>
                        <a:t>rax</a:t>
                      </a:r>
                      <a:r>
                        <a:rPr lang="en-US" dirty="0"/>
                        <a:t> = </a:t>
                      </a:r>
                      <a:r>
                        <a:rPr lang="en-US" dirty="0" err="1"/>
                        <a:t>rax</a:t>
                      </a:r>
                      <a:r>
                        <a:rPr lang="en-US" dirty="0"/>
                        <a:t> – 100;</a:t>
                      </a:r>
                      <a:endParaRPr lang="en-IN" dirty="0"/>
                    </a:p>
                  </a:txBody>
                  <a:tcPr/>
                </a:tc>
                <a:extLst>
                  <a:ext uri="{0D108BD9-81ED-4DB2-BD59-A6C34878D82A}">
                    <a16:rowId xmlns:a16="http://schemas.microsoft.com/office/drawing/2014/main" val="3147744319"/>
                  </a:ext>
                </a:extLst>
              </a:tr>
              <a:tr h="370840">
                <a:tc>
                  <a:txBody>
                    <a:bodyPr/>
                    <a:lstStyle/>
                    <a:p>
                      <a:r>
                        <a:rPr lang="en-US" dirty="0"/>
                        <a:t>call foo</a:t>
                      </a:r>
                      <a:endParaRPr lang="en-IN" dirty="0"/>
                    </a:p>
                  </a:txBody>
                  <a:tcPr/>
                </a:tc>
                <a:tc>
                  <a:txBody>
                    <a:bodyPr/>
                    <a:lstStyle/>
                    <a:p>
                      <a:r>
                        <a:rPr lang="en-US" dirty="0"/>
                        <a:t>foo();</a:t>
                      </a:r>
                      <a:endParaRPr lang="en-IN" dirty="0"/>
                    </a:p>
                  </a:txBody>
                  <a:tcPr/>
                </a:tc>
                <a:extLst>
                  <a:ext uri="{0D108BD9-81ED-4DB2-BD59-A6C34878D82A}">
                    <a16:rowId xmlns:a16="http://schemas.microsoft.com/office/drawing/2014/main" val="3375629780"/>
                  </a:ext>
                </a:extLst>
              </a:tr>
              <a:tr h="370840">
                <a:tc>
                  <a:txBody>
                    <a:bodyPr/>
                    <a:lstStyle/>
                    <a:p>
                      <a:r>
                        <a:rPr lang="en-US" dirty="0"/>
                        <a:t>ret</a:t>
                      </a:r>
                      <a:endParaRPr lang="en-IN" dirty="0"/>
                    </a:p>
                  </a:txBody>
                  <a:tcPr/>
                </a:tc>
                <a:tc>
                  <a:txBody>
                    <a:bodyPr/>
                    <a:lstStyle/>
                    <a:p>
                      <a:r>
                        <a:rPr lang="en-US" dirty="0"/>
                        <a:t>return;</a:t>
                      </a:r>
                      <a:endParaRPr lang="en-IN" dirty="0"/>
                    </a:p>
                  </a:txBody>
                  <a:tcPr/>
                </a:tc>
                <a:extLst>
                  <a:ext uri="{0D108BD9-81ED-4DB2-BD59-A6C34878D82A}">
                    <a16:rowId xmlns:a16="http://schemas.microsoft.com/office/drawing/2014/main" val="4242908922"/>
                  </a:ext>
                </a:extLst>
              </a:tr>
              <a:tr h="370840">
                <a:tc>
                  <a:txBody>
                    <a:bodyPr/>
                    <a:lstStyle/>
                    <a:p>
                      <a:r>
                        <a:rPr lang="en-US" dirty="0" err="1"/>
                        <a:t>jmp</a:t>
                      </a:r>
                      <a:r>
                        <a:rPr lang="en-US" dirty="0"/>
                        <a:t> label</a:t>
                      </a:r>
                      <a:endParaRPr lang="en-IN" dirty="0"/>
                    </a:p>
                  </a:txBody>
                  <a:tcPr/>
                </a:tc>
                <a:tc>
                  <a:txBody>
                    <a:bodyPr/>
                    <a:lstStyle/>
                    <a:p>
                      <a:r>
                        <a:rPr lang="en-US" dirty="0" err="1"/>
                        <a:t>goto</a:t>
                      </a:r>
                      <a:r>
                        <a:rPr lang="en-US" dirty="0"/>
                        <a:t> label;</a:t>
                      </a:r>
                      <a:endParaRPr lang="en-IN" dirty="0"/>
                    </a:p>
                  </a:txBody>
                  <a:tcPr/>
                </a:tc>
                <a:extLst>
                  <a:ext uri="{0D108BD9-81ED-4DB2-BD59-A6C34878D82A}">
                    <a16:rowId xmlns:a16="http://schemas.microsoft.com/office/drawing/2014/main" val="1184983845"/>
                  </a:ext>
                </a:extLst>
              </a:tr>
            </a:tbl>
          </a:graphicData>
        </a:graphic>
      </p:graphicFrame>
      <p:sp>
        <p:nvSpPr>
          <p:cNvPr id="3" name="TextBox 2">
            <a:extLst>
              <a:ext uri="{FF2B5EF4-FFF2-40B4-BE49-F238E27FC236}">
                <a16:creationId xmlns:a16="http://schemas.microsoft.com/office/drawing/2014/main" id="{6BCE4AA4-EF19-061B-7372-D27EDC1D2DFC}"/>
              </a:ext>
            </a:extLst>
          </p:cNvPr>
          <p:cNvSpPr txBox="1"/>
          <p:nvPr/>
        </p:nvSpPr>
        <p:spPr>
          <a:xfrm>
            <a:off x="8568647" y="1510301"/>
            <a:ext cx="2476072" cy="646331"/>
          </a:xfrm>
          <a:prstGeom prst="rect">
            <a:avLst/>
          </a:prstGeom>
          <a:noFill/>
        </p:spPr>
        <p:txBody>
          <a:bodyPr wrap="square" rtlCol="0">
            <a:spAutoFit/>
          </a:bodyPr>
          <a:lstStyle/>
          <a:p>
            <a:r>
              <a:rPr lang="en-US" dirty="0"/>
              <a:t>Write type read/write </a:t>
            </a:r>
            <a:r>
              <a:rPr lang="en-US" dirty="0" err="1"/>
              <a:t>etc</a:t>
            </a:r>
            <a:r>
              <a:rPr lang="en-US" dirty="0"/>
              <a:t> of </a:t>
            </a:r>
            <a:r>
              <a:rPr lang="en-US"/>
              <a:t>the instruction</a:t>
            </a:r>
            <a:endParaRPr lang="en-IN"/>
          </a:p>
        </p:txBody>
      </p:sp>
    </p:spTree>
    <p:extLst>
      <p:ext uri="{BB962C8B-B14F-4D97-AF65-F5344CB8AC3E}">
        <p14:creationId xmlns:p14="http://schemas.microsoft.com/office/powerpoint/2010/main" val="389919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1532-53C8-414E-BCBF-6F23B4288208}"/>
              </a:ext>
            </a:extLst>
          </p:cNvPr>
          <p:cNvSpPr>
            <a:spLocks noGrp="1"/>
          </p:cNvSpPr>
          <p:nvPr>
            <p:ph type="title"/>
          </p:nvPr>
        </p:nvSpPr>
        <p:spPr/>
        <p:txBody>
          <a:bodyPr/>
          <a:lstStyle/>
          <a:p>
            <a:r>
              <a:rPr lang="en-US" dirty="0"/>
              <a:t>Assembly language</a:t>
            </a:r>
            <a:endParaRPr lang="en-IN" dirty="0"/>
          </a:p>
        </p:txBody>
      </p:sp>
      <p:sp>
        <p:nvSpPr>
          <p:cNvPr id="3" name="Content Placeholder 2">
            <a:extLst>
              <a:ext uri="{FF2B5EF4-FFF2-40B4-BE49-F238E27FC236}">
                <a16:creationId xmlns:a16="http://schemas.microsoft.com/office/drawing/2014/main" id="{9986C823-5E99-4CC5-B2C8-9834EB822457}"/>
              </a:ext>
            </a:extLst>
          </p:cNvPr>
          <p:cNvSpPr>
            <a:spLocks noGrp="1"/>
          </p:cNvSpPr>
          <p:nvPr>
            <p:ph idx="1"/>
          </p:nvPr>
        </p:nvSpPr>
        <p:spPr/>
        <p:txBody>
          <a:bodyPr/>
          <a:lstStyle/>
          <a:p>
            <a:r>
              <a:rPr lang="en-US" dirty="0"/>
              <a:t>If hardware understands assembly language, why can’t we implement everything using assembly language</a:t>
            </a:r>
          </a:p>
          <a:p>
            <a:pPr lvl="1"/>
            <a:r>
              <a:rPr lang="en-US" dirty="0"/>
              <a:t>Why do we need a compiler?</a:t>
            </a:r>
            <a:endParaRPr lang="en-IN" dirty="0"/>
          </a:p>
        </p:txBody>
      </p:sp>
    </p:spTree>
    <p:extLst>
      <p:ext uri="{BB962C8B-B14F-4D97-AF65-F5344CB8AC3E}">
        <p14:creationId xmlns:p14="http://schemas.microsoft.com/office/powerpoint/2010/main" val="315897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1532-53C8-414E-BCBF-6F23B4288208}"/>
              </a:ext>
            </a:extLst>
          </p:cNvPr>
          <p:cNvSpPr>
            <a:spLocks noGrp="1"/>
          </p:cNvSpPr>
          <p:nvPr>
            <p:ph type="title"/>
          </p:nvPr>
        </p:nvSpPr>
        <p:spPr/>
        <p:txBody>
          <a:bodyPr/>
          <a:lstStyle/>
          <a:p>
            <a:r>
              <a:rPr lang="en-US" dirty="0"/>
              <a:t>Assembly language</a:t>
            </a:r>
            <a:endParaRPr lang="en-IN" dirty="0"/>
          </a:p>
        </p:txBody>
      </p:sp>
      <p:sp>
        <p:nvSpPr>
          <p:cNvPr id="3" name="Content Placeholder 2">
            <a:extLst>
              <a:ext uri="{FF2B5EF4-FFF2-40B4-BE49-F238E27FC236}">
                <a16:creationId xmlns:a16="http://schemas.microsoft.com/office/drawing/2014/main" id="{9986C823-5E99-4CC5-B2C8-9834EB822457}"/>
              </a:ext>
            </a:extLst>
          </p:cNvPr>
          <p:cNvSpPr>
            <a:spLocks noGrp="1"/>
          </p:cNvSpPr>
          <p:nvPr>
            <p:ph idx="1"/>
          </p:nvPr>
        </p:nvSpPr>
        <p:spPr/>
        <p:txBody>
          <a:bodyPr/>
          <a:lstStyle/>
          <a:p>
            <a:r>
              <a:rPr lang="en-US" dirty="0"/>
              <a:t>If hardware understands assembly language, why can’t we implement everything using assembly language</a:t>
            </a:r>
          </a:p>
          <a:p>
            <a:pPr lvl="1"/>
            <a:r>
              <a:rPr lang="en-US" dirty="0"/>
              <a:t>Why do we need a compiler?</a:t>
            </a:r>
          </a:p>
          <a:p>
            <a:pPr lvl="2"/>
            <a:r>
              <a:rPr lang="en-US" dirty="0"/>
              <a:t>Writing computer programs using assembly language is hard</a:t>
            </a:r>
          </a:p>
          <a:p>
            <a:pPr lvl="2"/>
            <a:r>
              <a:rPr lang="en-US" dirty="0"/>
              <a:t>Computer languages (C, Java, SQL, etc.) reduce the complexity in software development and thus improves programmers’ productivity</a:t>
            </a:r>
            <a:endParaRPr lang="en-IN" dirty="0"/>
          </a:p>
        </p:txBody>
      </p:sp>
    </p:spTree>
    <p:extLst>
      <p:ext uri="{BB962C8B-B14F-4D97-AF65-F5344CB8AC3E}">
        <p14:creationId xmlns:p14="http://schemas.microsoft.com/office/powerpoint/2010/main" val="4199219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F5C2-64B1-4D99-9340-B5E300750E44}"/>
              </a:ext>
            </a:extLst>
          </p:cNvPr>
          <p:cNvSpPr>
            <a:spLocks noGrp="1"/>
          </p:cNvSpPr>
          <p:nvPr>
            <p:ph type="title"/>
          </p:nvPr>
        </p:nvSpPr>
        <p:spPr/>
        <p:txBody>
          <a:bodyPr/>
          <a:lstStyle/>
          <a:p>
            <a:r>
              <a:rPr lang="en-US" dirty="0"/>
              <a:t>Why writing software in assembly is hard?</a:t>
            </a:r>
            <a:endParaRPr lang="en-IN" dirty="0"/>
          </a:p>
        </p:txBody>
      </p:sp>
      <p:sp>
        <p:nvSpPr>
          <p:cNvPr id="3" name="Content Placeholder 2">
            <a:extLst>
              <a:ext uri="{FF2B5EF4-FFF2-40B4-BE49-F238E27FC236}">
                <a16:creationId xmlns:a16="http://schemas.microsoft.com/office/drawing/2014/main" id="{065E3723-EFB9-4B27-B650-CD46689DDF4B}"/>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12165323-BB9D-4A8B-B550-40E574CD1986}"/>
              </a:ext>
            </a:extLst>
          </p:cNvPr>
          <p:cNvSpPr txBox="1"/>
          <p:nvPr/>
        </p:nvSpPr>
        <p:spPr>
          <a:xfrm>
            <a:off x="7813040" y="2438400"/>
            <a:ext cx="3423920" cy="646331"/>
          </a:xfrm>
          <a:prstGeom prst="rect">
            <a:avLst/>
          </a:prstGeom>
          <a:noFill/>
        </p:spPr>
        <p:txBody>
          <a:bodyPr wrap="square" rtlCol="0">
            <a:spAutoFit/>
          </a:bodyPr>
          <a:lstStyle/>
          <a:p>
            <a:r>
              <a:rPr lang="en-US" dirty="0"/>
              <a:t>100 + 200</a:t>
            </a:r>
          </a:p>
          <a:p>
            <a:endParaRPr lang="en-US" dirty="0"/>
          </a:p>
        </p:txBody>
      </p:sp>
      <p:graphicFrame>
        <p:nvGraphicFramePr>
          <p:cNvPr id="6" name="Table 4">
            <a:extLst>
              <a:ext uri="{FF2B5EF4-FFF2-40B4-BE49-F238E27FC236}">
                <a16:creationId xmlns:a16="http://schemas.microsoft.com/office/drawing/2014/main" id="{A1633AED-B5DC-4DFD-ABBB-FC44EA27901C}"/>
              </a:ext>
            </a:extLst>
          </p:cNvPr>
          <p:cNvGraphicFramePr>
            <a:graphicFrameLocks/>
          </p:cNvGraphicFramePr>
          <p:nvPr>
            <p:extLst>
              <p:ext uri="{D42A27DB-BD31-4B8C-83A1-F6EECF244321}">
                <p14:modId xmlns:p14="http://schemas.microsoft.com/office/powerpoint/2010/main" val="860141961"/>
              </p:ext>
            </p:extLst>
          </p:nvPr>
        </p:nvGraphicFramePr>
        <p:xfrm>
          <a:off x="838200" y="1541145"/>
          <a:ext cx="6324600" cy="4820920"/>
        </p:xfrm>
        <a:graphic>
          <a:graphicData uri="http://schemas.openxmlformats.org/drawingml/2006/table">
            <a:tbl>
              <a:tblPr firstRow="1" bandRow="1">
                <a:tableStyleId>{5C22544A-7EE6-4342-B048-85BDC9FD1C3A}</a:tableStyleId>
              </a:tblPr>
              <a:tblGrid>
                <a:gridCol w="2016987">
                  <a:extLst>
                    <a:ext uri="{9D8B030D-6E8A-4147-A177-3AD203B41FA5}">
                      <a16:colId xmlns:a16="http://schemas.microsoft.com/office/drawing/2014/main" val="2899201464"/>
                    </a:ext>
                  </a:extLst>
                </a:gridCol>
                <a:gridCol w="4307613">
                  <a:extLst>
                    <a:ext uri="{9D8B030D-6E8A-4147-A177-3AD203B41FA5}">
                      <a16:colId xmlns:a16="http://schemas.microsoft.com/office/drawing/2014/main" val="243144057"/>
                    </a:ext>
                  </a:extLst>
                </a:gridCol>
              </a:tblGrid>
              <a:tr h="370840">
                <a:tc>
                  <a:txBody>
                    <a:bodyPr/>
                    <a:lstStyle/>
                    <a:p>
                      <a:r>
                        <a:rPr lang="en-US" dirty="0"/>
                        <a:t>Instruction</a:t>
                      </a:r>
                      <a:endParaRPr lang="en-IN" dirty="0"/>
                    </a:p>
                  </a:txBody>
                  <a:tcPr/>
                </a:tc>
                <a:tc>
                  <a:txBody>
                    <a:bodyPr/>
                    <a:lstStyle/>
                    <a:p>
                      <a:r>
                        <a:rPr lang="en-US" dirty="0"/>
                        <a:t>C equivalent</a:t>
                      </a:r>
                      <a:endParaRPr lang="en-IN" dirty="0"/>
                    </a:p>
                  </a:txBody>
                  <a:tcPr/>
                </a:tc>
                <a:extLst>
                  <a:ext uri="{0D108BD9-81ED-4DB2-BD59-A6C34878D82A}">
                    <a16:rowId xmlns:a16="http://schemas.microsoft.com/office/drawing/2014/main" val="2323912981"/>
                  </a:ext>
                </a:extLst>
              </a:tr>
              <a:tr h="370840">
                <a:tc>
                  <a:txBody>
                    <a:bodyPr/>
                    <a:lstStyle/>
                    <a:p>
                      <a:r>
                        <a:rPr lang="en-US" dirty="0"/>
                        <a:t>mov $10, %</a:t>
                      </a:r>
                      <a:r>
                        <a:rPr lang="en-US" dirty="0" err="1"/>
                        <a:t>rax</a:t>
                      </a:r>
                      <a:endParaRPr lang="en-IN" dirty="0"/>
                    </a:p>
                  </a:txBody>
                  <a:tcPr/>
                </a:tc>
                <a:tc>
                  <a:txBody>
                    <a:bodyPr/>
                    <a:lstStyle/>
                    <a:p>
                      <a:r>
                        <a:rPr lang="en-US" dirty="0" err="1"/>
                        <a:t>rax</a:t>
                      </a:r>
                      <a:r>
                        <a:rPr lang="en-US" dirty="0"/>
                        <a:t> = 10</a:t>
                      </a:r>
                      <a:endParaRPr lang="en-IN" dirty="0"/>
                    </a:p>
                  </a:txBody>
                  <a:tcPr/>
                </a:tc>
                <a:extLst>
                  <a:ext uri="{0D108BD9-81ED-4DB2-BD59-A6C34878D82A}">
                    <a16:rowId xmlns:a16="http://schemas.microsoft.com/office/drawing/2014/main" val="2427769901"/>
                  </a:ext>
                </a:extLst>
              </a:tr>
              <a:tr h="370840">
                <a:tc>
                  <a:txBody>
                    <a:bodyPr/>
                    <a:lstStyle/>
                    <a:p>
                      <a:r>
                        <a:rPr lang="en-US" dirty="0"/>
                        <a:t>mov %</a:t>
                      </a:r>
                      <a:r>
                        <a:rPr lang="en-US" dirty="0" err="1"/>
                        <a:t>rcx</a:t>
                      </a:r>
                      <a:r>
                        <a:rPr lang="en-US" dirty="0"/>
                        <a:t>, %</a:t>
                      </a:r>
                      <a:r>
                        <a:rPr lang="en-US" dirty="0" err="1"/>
                        <a:t>rax</a:t>
                      </a:r>
                      <a:endParaRPr lang="en-IN" dirty="0"/>
                    </a:p>
                  </a:txBody>
                  <a:tcPr/>
                </a:tc>
                <a:tc>
                  <a:txBody>
                    <a:bodyPr/>
                    <a:lstStyle/>
                    <a:p>
                      <a:r>
                        <a:rPr lang="en-US" dirty="0" err="1"/>
                        <a:t>rax</a:t>
                      </a:r>
                      <a:r>
                        <a:rPr lang="en-US" dirty="0"/>
                        <a:t> = </a:t>
                      </a:r>
                      <a:r>
                        <a:rPr lang="en-US" dirty="0" err="1"/>
                        <a:t>rcx</a:t>
                      </a:r>
                      <a:endParaRPr lang="en-IN" dirty="0"/>
                    </a:p>
                  </a:txBody>
                  <a:tcPr/>
                </a:tc>
                <a:extLst>
                  <a:ext uri="{0D108BD9-81ED-4DB2-BD59-A6C34878D82A}">
                    <a16:rowId xmlns:a16="http://schemas.microsoft.com/office/drawing/2014/main" val="3001749933"/>
                  </a:ext>
                </a:extLst>
              </a:tr>
              <a:tr h="370840">
                <a:tc>
                  <a:txBody>
                    <a:bodyPr/>
                    <a:lstStyle/>
                    <a:p>
                      <a:r>
                        <a:rPr lang="en-US" dirty="0"/>
                        <a:t>mov %</a:t>
                      </a:r>
                      <a:r>
                        <a:rPr lang="en-US" dirty="0" err="1"/>
                        <a:t>rcx</a:t>
                      </a:r>
                      <a:r>
                        <a:rPr lang="en-US" dirty="0"/>
                        <a:t>, (%</a:t>
                      </a:r>
                      <a:r>
                        <a:rPr lang="en-US" dirty="0" err="1"/>
                        <a:t>rax</a:t>
                      </a:r>
                      <a:r>
                        <a:rPr lang="en-US" dirty="0"/>
                        <a:t>)</a:t>
                      </a:r>
                      <a:endParaRPr lang="en-IN" dirty="0"/>
                    </a:p>
                  </a:txBody>
                  <a:tcPr/>
                </a:tc>
                <a:tc>
                  <a:txBody>
                    <a:bodyPr/>
                    <a:lstStyle/>
                    <a:p>
                      <a:r>
                        <a:rPr lang="en-US" dirty="0"/>
                        <a:t>*((unsigned long long*)</a:t>
                      </a:r>
                      <a:r>
                        <a:rPr lang="en-US" dirty="0" err="1"/>
                        <a:t>rax</a:t>
                      </a:r>
                      <a:r>
                        <a:rPr lang="en-US" dirty="0"/>
                        <a:t>) = </a:t>
                      </a:r>
                      <a:r>
                        <a:rPr lang="en-US" dirty="0" err="1"/>
                        <a:t>rcx</a:t>
                      </a:r>
                      <a:r>
                        <a:rPr lang="en-US" dirty="0"/>
                        <a:t>;</a:t>
                      </a:r>
                      <a:endParaRPr lang="en-IN" dirty="0"/>
                    </a:p>
                  </a:txBody>
                  <a:tcPr/>
                </a:tc>
                <a:extLst>
                  <a:ext uri="{0D108BD9-81ED-4DB2-BD59-A6C34878D82A}">
                    <a16:rowId xmlns:a16="http://schemas.microsoft.com/office/drawing/2014/main" val="3161791854"/>
                  </a:ext>
                </a:extLst>
              </a:tr>
              <a:tr h="370840">
                <a:tc>
                  <a:txBody>
                    <a:bodyPr/>
                    <a:lstStyle/>
                    <a:p>
                      <a:r>
                        <a:rPr lang="en-US" dirty="0"/>
                        <a:t>mov (%</a:t>
                      </a:r>
                      <a:r>
                        <a:rPr lang="en-US" dirty="0" err="1"/>
                        <a:t>rax</a:t>
                      </a:r>
                      <a:r>
                        <a:rPr lang="en-US" dirty="0"/>
                        <a:t>), %</a:t>
                      </a:r>
                      <a:r>
                        <a:rPr lang="en-US" dirty="0" err="1"/>
                        <a:t>rcx</a:t>
                      </a:r>
                      <a:endParaRPr lang="en-IN" dirty="0"/>
                    </a:p>
                  </a:txBody>
                  <a:tcPr/>
                </a:tc>
                <a:tc>
                  <a:txBody>
                    <a:bodyPr/>
                    <a:lstStyle/>
                    <a:p>
                      <a:r>
                        <a:rPr lang="en-US" dirty="0" err="1"/>
                        <a:t>rcx</a:t>
                      </a:r>
                      <a:r>
                        <a:rPr lang="en-US" dirty="0"/>
                        <a:t> = *((unsigned long long*)</a:t>
                      </a:r>
                      <a:r>
                        <a:rPr lang="en-US" dirty="0" err="1"/>
                        <a:t>rax</a:t>
                      </a:r>
                      <a:r>
                        <a:rPr lang="en-US" dirty="0"/>
                        <a:t>);</a:t>
                      </a:r>
                      <a:endParaRPr lang="en-IN" dirty="0"/>
                    </a:p>
                  </a:txBody>
                  <a:tcPr/>
                </a:tc>
                <a:extLst>
                  <a:ext uri="{0D108BD9-81ED-4DB2-BD59-A6C34878D82A}">
                    <a16:rowId xmlns:a16="http://schemas.microsoft.com/office/drawing/2014/main" val="3062541998"/>
                  </a:ext>
                </a:extLst>
              </a:tr>
              <a:tr h="370840">
                <a:tc>
                  <a:txBody>
                    <a:bodyPr/>
                    <a:lstStyle/>
                    <a:p>
                      <a:r>
                        <a:rPr lang="en-US" dirty="0"/>
                        <a:t>mov 0x1000, %</a:t>
                      </a:r>
                      <a:r>
                        <a:rPr lang="en-US" dirty="0" err="1"/>
                        <a:t>rax</a:t>
                      </a:r>
                      <a:endParaRPr lang="en-IN" dirty="0"/>
                    </a:p>
                  </a:txBody>
                  <a:tcPr/>
                </a:tc>
                <a:tc>
                  <a:txBody>
                    <a:bodyPr/>
                    <a:lstStyle/>
                    <a:p>
                      <a:r>
                        <a:rPr lang="en-US" dirty="0" err="1"/>
                        <a:t>rax</a:t>
                      </a:r>
                      <a:r>
                        <a:rPr lang="en-US" dirty="0"/>
                        <a:t> = *((unsigned long long*)0x1000);</a:t>
                      </a:r>
                      <a:endParaRPr lang="en-IN" dirty="0"/>
                    </a:p>
                  </a:txBody>
                  <a:tcPr/>
                </a:tc>
                <a:extLst>
                  <a:ext uri="{0D108BD9-81ED-4DB2-BD59-A6C34878D82A}">
                    <a16:rowId xmlns:a16="http://schemas.microsoft.com/office/drawing/2014/main" val="3115672258"/>
                  </a:ext>
                </a:extLst>
              </a:tr>
              <a:tr h="370840">
                <a:tc>
                  <a:txBody>
                    <a:bodyPr/>
                    <a:lstStyle/>
                    <a:p>
                      <a:r>
                        <a:rPr lang="en-US" dirty="0"/>
                        <a:t>add %</a:t>
                      </a:r>
                      <a:r>
                        <a:rPr lang="en-US" dirty="0" err="1"/>
                        <a:t>rax</a:t>
                      </a:r>
                      <a:r>
                        <a:rPr lang="en-US" dirty="0"/>
                        <a:t>, %</a:t>
                      </a:r>
                      <a:r>
                        <a:rPr lang="en-US" dirty="0" err="1"/>
                        <a:t>rcx</a:t>
                      </a:r>
                      <a:endParaRPr lang="en-IN" dirty="0"/>
                    </a:p>
                  </a:txBody>
                  <a:tcPr/>
                </a:tc>
                <a:tc>
                  <a:txBody>
                    <a:bodyPr/>
                    <a:lstStyle/>
                    <a:p>
                      <a:r>
                        <a:rPr lang="en-US" dirty="0" err="1"/>
                        <a:t>rcx</a:t>
                      </a:r>
                      <a:r>
                        <a:rPr lang="en-US" dirty="0"/>
                        <a:t> = </a:t>
                      </a:r>
                      <a:r>
                        <a:rPr lang="en-US" dirty="0" err="1"/>
                        <a:t>rcx</a:t>
                      </a:r>
                      <a:r>
                        <a:rPr lang="en-US" dirty="0"/>
                        <a:t> + </a:t>
                      </a:r>
                      <a:r>
                        <a:rPr lang="en-US" dirty="0" err="1"/>
                        <a:t>rax</a:t>
                      </a:r>
                      <a:r>
                        <a:rPr lang="en-US" dirty="0"/>
                        <a:t>;</a:t>
                      </a:r>
                      <a:endParaRPr lang="en-IN" dirty="0"/>
                    </a:p>
                  </a:txBody>
                  <a:tcPr/>
                </a:tc>
                <a:extLst>
                  <a:ext uri="{0D108BD9-81ED-4DB2-BD59-A6C34878D82A}">
                    <a16:rowId xmlns:a16="http://schemas.microsoft.com/office/drawing/2014/main" val="2977049198"/>
                  </a:ext>
                </a:extLst>
              </a:tr>
              <a:tr h="370840">
                <a:tc>
                  <a:txBody>
                    <a:bodyPr/>
                    <a:lstStyle/>
                    <a:p>
                      <a:r>
                        <a:rPr lang="en-US" dirty="0"/>
                        <a:t>add $100, %</a:t>
                      </a:r>
                      <a:r>
                        <a:rPr lang="en-US" dirty="0" err="1"/>
                        <a:t>rax</a:t>
                      </a:r>
                      <a:endParaRPr lang="en-IN" dirty="0"/>
                    </a:p>
                  </a:txBody>
                  <a:tcPr/>
                </a:tc>
                <a:tc>
                  <a:txBody>
                    <a:bodyPr/>
                    <a:lstStyle/>
                    <a:p>
                      <a:r>
                        <a:rPr lang="en-US" dirty="0" err="1"/>
                        <a:t>rax</a:t>
                      </a:r>
                      <a:r>
                        <a:rPr lang="en-US" dirty="0"/>
                        <a:t> = </a:t>
                      </a:r>
                      <a:r>
                        <a:rPr lang="en-US" dirty="0" err="1"/>
                        <a:t>rax</a:t>
                      </a:r>
                      <a:r>
                        <a:rPr lang="en-US" dirty="0"/>
                        <a:t> + 100;</a:t>
                      </a:r>
                      <a:endParaRPr lang="en-IN" dirty="0"/>
                    </a:p>
                  </a:txBody>
                  <a:tcPr/>
                </a:tc>
                <a:extLst>
                  <a:ext uri="{0D108BD9-81ED-4DB2-BD59-A6C34878D82A}">
                    <a16:rowId xmlns:a16="http://schemas.microsoft.com/office/drawing/2014/main" val="598371938"/>
                  </a:ext>
                </a:extLst>
              </a:tr>
              <a:tr h="370840">
                <a:tc>
                  <a:txBody>
                    <a:bodyPr/>
                    <a:lstStyle/>
                    <a:p>
                      <a:r>
                        <a:rPr lang="en-US" dirty="0"/>
                        <a:t>sub %</a:t>
                      </a:r>
                      <a:r>
                        <a:rPr lang="en-US" dirty="0" err="1"/>
                        <a:t>rax</a:t>
                      </a:r>
                      <a:r>
                        <a:rPr lang="en-US" dirty="0"/>
                        <a:t>, %</a:t>
                      </a:r>
                      <a:r>
                        <a:rPr lang="en-US" dirty="0" err="1"/>
                        <a:t>rcx</a:t>
                      </a:r>
                      <a:endParaRPr lang="en-IN" dirty="0"/>
                    </a:p>
                  </a:txBody>
                  <a:tcPr/>
                </a:tc>
                <a:tc>
                  <a:txBody>
                    <a:bodyPr/>
                    <a:lstStyle/>
                    <a:p>
                      <a:r>
                        <a:rPr lang="en-US" dirty="0" err="1"/>
                        <a:t>rcx</a:t>
                      </a:r>
                      <a:r>
                        <a:rPr lang="en-US" dirty="0"/>
                        <a:t> = </a:t>
                      </a:r>
                      <a:r>
                        <a:rPr lang="en-US" dirty="0" err="1"/>
                        <a:t>rcx</a:t>
                      </a:r>
                      <a:r>
                        <a:rPr lang="en-US" dirty="0"/>
                        <a:t> – </a:t>
                      </a:r>
                      <a:r>
                        <a:rPr lang="en-US" dirty="0" err="1"/>
                        <a:t>rax</a:t>
                      </a:r>
                      <a:r>
                        <a:rPr lang="en-US" dirty="0"/>
                        <a:t>;</a:t>
                      </a:r>
                      <a:endParaRPr lang="en-IN" dirty="0"/>
                    </a:p>
                  </a:txBody>
                  <a:tcPr/>
                </a:tc>
                <a:extLst>
                  <a:ext uri="{0D108BD9-81ED-4DB2-BD59-A6C34878D82A}">
                    <a16:rowId xmlns:a16="http://schemas.microsoft.com/office/drawing/2014/main" val="1982688732"/>
                  </a:ext>
                </a:extLst>
              </a:tr>
              <a:tr h="370840">
                <a:tc>
                  <a:txBody>
                    <a:bodyPr/>
                    <a:lstStyle/>
                    <a:p>
                      <a:r>
                        <a:rPr lang="en-US" dirty="0"/>
                        <a:t>sub $100, %</a:t>
                      </a:r>
                      <a:r>
                        <a:rPr lang="en-US" dirty="0" err="1"/>
                        <a:t>rax</a:t>
                      </a:r>
                      <a:endParaRPr lang="en-IN" dirty="0"/>
                    </a:p>
                  </a:txBody>
                  <a:tcPr/>
                </a:tc>
                <a:tc>
                  <a:txBody>
                    <a:bodyPr/>
                    <a:lstStyle/>
                    <a:p>
                      <a:r>
                        <a:rPr lang="en-US" dirty="0" err="1"/>
                        <a:t>rax</a:t>
                      </a:r>
                      <a:r>
                        <a:rPr lang="en-US" dirty="0"/>
                        <a:t> = </a:t>
                      </a:r>
                      <a:r>
                        <a:rPr lang="en-US" dirty="0" err="1"/>
                        <a:t>rax</a:t>
                      </a:r>
                      <a:r>
                        <a:rPr lang="en-US" dirty="0"/>
                        <a:t> – 100;</a:t>
                      </a:r>
                      <a:endParaRPr lang="en-IN" dirty="0"/>
                    </a:p>
                  </a:txBody>
                  <a:tcPr/>
                </a:tc>
                <a:extLst>
                  <a:ext uri="{0D108BD9-81ED-4DB2-BD59-A6C34878D82A}">
                    <a16:rowId xmlns:a16="http://schemas.microsoft.com/office/drawing/2014/main" val="3147744319"/>
                  </a:ext>
                </a:extLst>
              </a:tr>
              <a:tr h="370840">
                <a:tc>
                  <a:txBody>
                    <a:bodyPr/>
                    <a:lstStyle/>
                    <a:p>
                      <a:r>
                        <a:rPr lang="en-US" dirty="0"/>
                        <a:t>call foo</a:t>
                      </a:r>
                      <a:endParaRPr lang="en-IN" dirty="0"/>
                    </a:p>
                  </a:txBody>
                  <a:tcPr/>
                </a:tc>
                <a:tc>
                  <a:txBody>
                    <a:bodyPr/>
                    <a:lstStyle/>
                    <a:p>
                      <a:r>
                        <a:rPr lang="en-US" dirty="0"/>
                        <a:t>foo();</a:t>
                      </a:r>
                      <a:endParaRPr lang="en-IN" dirty="0"/>
                    </a:p>
                  </a:txBody>
                  <a:tcPr/>
                </a:tc>
                <a:extLst>
                  <a:ext uri="{0D108BD9-81ED-4DB2-BD59-A6C34878D82A}">
                    <a16:rowId xmlns:a16="http://schemas.microsoft.com/office/drawing/2014/main" val="3375629780"/>
                  </a:ext>
                </a:extLst>
              </a:tr>
              <a:tr h="370840">
                <a:tc>
                  <a:txBody>
                    <a:bodyPr/>
                    <a:lstStyle/>
                    <a:p>
                      <a:r>
                        <a:rPr lang="en-US" dirty="0"/>
                        <a:t>ret</a:t>
                      </a:r>
                      <a:endParaRPr lang="en-IN" dirty="0"/>
                    </a:p>
                  </a:txBody>
                  <a:tcPr/>
                </a:tc>
                <a:tc>
                  <a:txBody>
                    <a:bodyPr/>
                    <a:lstStyle/>
                    <a:p>
                      <a:r>
                        <a:rPr lang="en-US" dirty="0"/>
                        <a:t>return;</a:t>
                      </a:r>
                      <a:endParaRPr lang="en-IN" dirty="0"/>
                    </a:p>
                  </a:txBody>
                  <a:tcPr/>
                </a:tc>
                <a:extLst>
                  <a:ext uri="{0D108BD9-81ED-4DB2-BD59-A6C34878D82A}">
                    <a16:rowId xmlns:a16="http://schemas.microsoft.com/office/drawing/2014/main" val="4242908922"/>
                  </a:ext>
                </a:extLst>
              </a:tr>
              <a:tr h="370840">
                <a:tc>
                  <a:txBody>
                    <a:bodyPr/>
                    <a:lstStyle/>
                    <a:p>
                      <a:r>
                        <a:rPr lang="en-US" dirty="0" err="1"/>
                        <a:t>jmp</a:t>
                      </a:r>
                      <a:r>
                        <a:rPr lang="en-US" dirty="0"/>
                        <a:t> label</a:t>
                      </a:r>
                      <a:endParaRPr lang="en-IN" dirty="0"/>
                    </a:p>
                  </a:txBody>
                  <a:tcPr/>
                </a:tc>
                <a:tc>
                  <a:txBody>
                    <a:bodyPr/>
                    <a:lstStyle/>
                    <a:p>
                      <a:r>
                        <a:rPr lang="en-US" dirty="0" err="1"/>
                        <a:t>goto</a:t>
                      </a:r>
                      <a:r>
                        <a:rPr lang="en-US" dirty="0"/>
                        <a:t> label;</a:t>
                      </a:r>
                      <a:endParaRPr lang="en-IN" dirty="0"/>
                    </a:p>
                  </a:txBody>
                  <a:tcPr/>
                </a:tc>
                <a:extLst>
                  <a:ext uri="{0D108BD9-81ED-4DB2-BD59-A6C34878D82A}">
                    <a16:rowId xmlns:a16="http://schemas.microsoft.com/office/drawing/2014/main" val="1184983845"/>
                  </a:ext>
                </a:extLst>
              </a:tr>
            </a:tbl>
          </a:graphicData>
        </a:graphic>
      </p:graphicFrame>
    </p:spTree>
    <p:extLst>
      <p:ext uri="{BB962C8B-B14F-4D97-AF65-F5344CB8AC3E}">
        <p14:creationId xmlns:p14="http://schemas.microsoft.com/office/powerpoint/2010/main" val="808541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F5C2-64B1-4D99-9340-B5E300750E44}"/>
              </a:ext>
            </a:extLst>
          </p:cNvPr>
          <p:cNvSpPr>
            <a:spLocks noGrp="1"/>
          </p:cNvSpPr>
          <p:nvPr>
            <p:ph type="title"/>
          </p:nvPr>
        </p:nvSpPr>
        <p:spPr/>
        <p:txBody>
          <a:bodyPr/>
          <a:lstStyle/>
          <a:p>
            <a:r>
              <a:rPr lang="en-US" dirty="0"/>
              <a:t>Why writing software in assembly is hard?</a:t>
            </a:r>
            <a:endParaRPr lang="en-IN" dirty="0"/>
          </a:p>
        </p:txBody>
      </p:sp>
      <p:sp>
        <p:nvSpPr>
          <p:cNvPr id="3" name="Content Placeholder 2">
            <a:extLst>
              <a:ext uri="{FF2B5EF4-FFF2-40B4-BE49-F238E27FC236}">
                <a16:creationId xmlns:a16="http://schemas.microsoft.com/office/drawing/2014/main" id="{065E3723-EFB9-4B27-B650-CD46689DDF4B}"/>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12165323-BB9D-4A8B-B550-40E574CD1986}"/>
              </a:ext>
            </a:extLst>
          </p:cNvPr>
          <p:cNvSpPr txBox="1"/>
          <p:nvPr/>
        </p:nvSpPr>
        <p:spPr>
          <a:xfrm>
            <a:off x="7305040" y="1767840"/>
            <a:ext cx="4551680" cy="4801314"/>
          </a:xfrm>
          <a:prstGeom prst="rect">
            <a:avLst/>
          </a:prstGeom>
          <a:noFill/>
        </p:spPr>
        <p:txBody>
          <a:bodyPr wrap="square" rtlCol="0">
            <a:spAutoFit/>
          </a:bodyPr>
          <a:lstStyle/>
          <a:p>
            <a:r>
              <a:rPr lang="en-US" dirty="0"/>
              <a:t>Take 10 inputs (64-bit) from user and compute their sum</a:t>
            </a:r>
          </a:p>
          <a:p>
            <a:endParaRPr lang="en-US" dirty="0"/>
          </a:p>
          <a:p>
            <a:r>
              <a:rPr lang="en-US" dirty="0"/>
              <a:t>// takes 10 inputs from user in input buffer</a:t>
            </a:r>
          </a:p>
          <a:p>
            <a:r>
              <a:rPr lang="en-US" dirty="0"/>
              <a:t>// </a:t>
            </a:r>
            <a:r>
              <a:rPr lang="en-US" dirty="0" err="1"/>
              <a:t>readuser_asm</a:t>
            </a:r>
            <a:r>
              <a:rPr lang="en-US" dirty="0"/>
              <a:t> (unsigned long </a:t>
            </a:r>
            <a:r>
              <a:rPr lang="en-US" dirty="0" err="1"/>
              <a:t>long</a:t>
            </a:r>
            <a:r>
              <a:rPr lang="en-US" dirty="0"/>
              <a:t> *</a:t>
            </a:r>
            <a:r>
              <a:rPr lang="en-US" dirty="0" err="1"/>
              <a:t>buf</a:t>
            </a:r>
            <a:r>
              <a:rPr lang="en-US" dirty="0"/>
              <a:t>);</a:t>
            </a:r>
          </a:p>
          <a:p>
            <a:endParaRPr lang="en-US" dirty="0"/>
          </a:p>
          <a:p>
            <a:r>
              <a:rPr lang="en-US" dirty="0"/>
              <a:t>1.  mov $0x1000, %</a:t>
            </a:r>
            <a:r>
              <a:rPr lang="en-US" dirty="0" err="1"/>
              <a:t>rax</a:t>
            </a:r>
            <a:endParaRPr lang="en-US" dirty="0"/>
          </a:p>
          <a:p>
            <a:r>
              <a:rPr lang="en-US" dirty="0"/>
              <a:t>2.  call </a:t>
            </a:r>
            <a:r>
              <a:rPr lang="en-US" dirty="0" err="1"/>
              <a:t>readuser_asm</a:t>
            </a:r>
            <a:endParaRPr lang="en-US" dirty="0"/>
          </a:p>
          <a:p>
            <a:r>
              <a:rPr lang="en-US" dirty="0"/>
              <a:t>3.  mov $0, %</a:t>
            </a:r>
            <a:r>
              <a:rPr lang="en-US" dirty="0" err="1"/>
              <a:t>rdx</a:t>
            </a:r>
            <a:endParaRPr lang="en-US" dirty="0"/>
          </a:p>
          <a:p>
            <a:r>
              <a:rPr lang="en-US" dirty="0"/>
              <a:t>4.  mov $0x1000, %</a:t>
            </a:r>
            <a:r>
              <a:rPr lang="en-US" dirty="0" err="1"/>
              <a:t>rax</a:t>
            </a:r>
            <a:endParaRPr lang="en-US" dirty="0"/>
          </a:p>
          <a:p>
            <a:r>
              <a:rPr lang="en-US" dirty="0"/>
              <a:t>5.  mov (%</a:t>
            </a:r>
            <a:r>
              <a:rPr lang="en-US" dirty="0" err="1"/>
              <a:t>rax</a:t>
            </a:r>
            <a:r>
              <a:rPr lang="en-US" dirty="0"/>
              <a:t>), %</a:t>
            </a:r>
            <a:r>
              <a:rPr lang="en-US" dirty="0" err="1"/>
              <a:t>rcx</a:t>
            </a:r>
            <a:endParaRPr lang="en-US" dirty="0"/>
          </a:p>
          <a:p>
            <a:r>
              <a:rPr lang="en-US" dirty="0"/>
              <a:t>6.  add %</a:t>
            </a:r>
            <a:r>
              <a:rPr lang="en-US" dirty="0" err="1"/>
              <a:t>rcx</a:t>
            </a:r>
            <a:r>
              <a:rPr lang="en-US" dirty="0"/>
              <a:t>, %</a:t>
            </a:r>
            <a:r>
              <a:rPr lang="en-US" dirty="0" err="1"/>
              <a:t>rdx</a:t>
            </a:r>
            <a:r>
              <a:rPr lang="en-US" dirty="0"/>
              <a:t>        // </a:t>
            </a:r>
            <a:r>
              <a:rPr lang="en-US" dirty="0" err="1"/>
              <a:t>rdx</a:t>
            </a:r>
            <a:r>
              <a:rPr lang="en-US" dirty="0"/>
              <a:t> = </a:t>
            </a:r>
            <a:r>
              <a:rPr lang="en-US" dirty="0" err="1"/>
              <a:t>buf</a:t>
            </a:r>
            <a:r>
              <a:rPr lang="en-US" dirty="0"/>
              <a:t>[0]</a:t>
            </a:r>
          </a:p>
          <a:p>
            <a:r>
              <a:rPr lang="en-US" dirty="0"/>
              <a:t>7.  mov $1008, %</a:t>
            </a:r>
            <a:r>
              <a:rPr lang="en-US" dirty="0" err="1"/>
              <a:t>rax</a:t>
            </a:r>
            <a:endParaRPr lang="en-US" dirty="0"/>
          </a:p>
          <a:p>
            <a:r>
              <a:rPr lang="en-US" dirty="0"/>
              <a:t>8.  mov (%</a:t>
            </a:r>
            <a:r>
              <a:rPr lang="en-US" dirty="0" err="1"/>
              <a:t>rax</a:t>
            </a:r>
            <a:r>
              <a:rPr lang="en-US" dirty="0"/>
              <a:t>), %</a:t>
            </a:r>
            <a:r>
              <a:rPr lang="en-US" dirty="0" err="1"/>
              <a:t>rcx</a:t>
            </a:r>
            <a:endParaRPr lang="en-US" dirty="0"/>
          </a:p>
          <a:p>
            <a:r>
              <a:rPr lang="en-US" dirty="0"/>
              <a:t>9.  add %</a:t>
            </a:r>
            <a:r>
              <a:rPr lang="en-US" dirty="0" err="1"/>
              <a:t>rcx</a:t>
            </a:r>
            <a:r>
              <a:rPr lang="en-US" dirty="0"/>
              <a:t>, %</a:t>
            </a:r>
            <a:r>
              <a:rPr lang="en-US" dirty="0" err="1"/>
              <a:t>rdx</a:t>
            </a:r>
            <a:r>
              <a:rPr lang="en-US" dirty="0"/>
              <a:t>      // </a:t>
            </a:r>
            <a:r>
              <a:rPr lang="en-US" dirty="0" err="1"/>
              <a:t>rdx</a:t>
            </a:r>
            <a:r>
              <a:rPr lang="en-US" dirty="0"/>
              <a:t> = </a:t>
            </a:r>
            <a:r>
              <a:rPr lang="en-US" dirty="0" err="1"/>
              <a:t>buf</a:t>
            </a:r>
            <a:r>
              <a:rPr lang="en-US" dirty="0"/>
              <a:t>[0] + </a:t>
            </a:r>
            <a:r>
              <a:rPr lang="en-US" dirty="0" err="1"/>
              <a:t>buf</a:t>
            </a:r>
            <a:r>
              <a:rPr lang="en-US" dirty="0"/>
              <a:t>[1]</a:t>
            </a:r>
          </a:p>
          <a:p>
            <a:r>
              <a:rPr lang="en-US" dirty="0"/>
              <a:t>..</a:t>
            </a:r>
          </a:p>
          <a:p>
            <a:r>
              <a:rPr lang="en-US" dirty="0"/>
              <a:t> </a:t>
            </a:r>
            <a:endParaRPr lang="en-IN" dirty="0"/>
          </a:p>
        </p:txBody>
      </p:sp>
      <p:graphicFrame>
        <p:nvGraphicFramePr>
          <p:cNvPr id="6" name="Table 4">
            <a:extLst>
              <a:ext uri="{FF2B5EF4-FFF2-40B4-BE49-F238E27FC236}">
                <a16:creationId xmlns:a16="http://schemas.microsoft.com/office/drawing/2014/main" id="{781364A1-1BAC-4DE6-91C8-71CEF251C836}"/>
              </a:ext>
            </a:extLst>
          </p:cNvPr>
          <p:cNvGraphicFramePr>
            <a:graphicFrameLocks/>
          </p:cNvGraphicFramePr>
          <p:nvPr>
            <p:extLst>
              <p:ext uri="{D42A27DB-BD31-4B8C-83A1-F6EECF244321}">
                <p14:modId xmlns:p14="http://schemas.microsoft.com/office/powerpoint/2010/main" val="3333578385"/>
              </p:ext>
            </p:extLst>
          </p:nvPr>
        </p:nvGraphicFramePr>
        <p:xfrm>
          <a:off x="838200" y="1541145"/>
          <a:ext cx="6324600" cy="4820920"/>
        </p:xfrm>
        <a:graphic>
          <a:graphicData uri="http://schemas.openxmlformats.org/drawingml/2006/table">
            <a:tbl>
              <a:tblPr firstRow="1" bandRow="1">
                <a:tableStyleId>{5C22544A-7EE6-4342-B048-85BDC9FD1C3A}</a:tableStyleId>
              </a:tblPr>
              <a:tblGrid>
                <a:gridCol w="2016987">
                  <a:extLst>
                    <a:ext uri="{9D8B030D-6E8A-4147-A177-3AD203B41FA5}">
                      <a16:colId xmlns:a16="http://schemas.microsoft.com/office/drawing/2014/main" val="2899201464"/>
                    </a:ext>
                  </a:extLst>
                </a:gridCol>
                <a:gridCol w="4307613">
                  <a:extLst>
                    <a:ext uri="{9D8B030D-6E8A-4147-A177-3AD203B41FA5}">
                      <a16:colId xmlns:a16="http://schemas.microsoft.com/office/drawing/2014/main" val="243144057"/>
                    </a:ext>
                  </a:extLst>
                </a:gridCol>
              </a:tblGrid>
              <a:tr h="370840">
                <a:tc>
                  <a:txBody>
                    <a:bodyPr/>
                    <a:lstStyle/>
                    <a:p>
                      <a:r>
                        <a:rPr lang="en-US" dirty="0"/>
                        <a:t>Instruction</a:t>
                      </a:r>
                      <a:endParaRPr lang="en-IN" dirty="0"/>
                    </a:p>
                  </a:txBody>
                  <a:tcPr/>
                </a:tc>
                <a:tc>
                  <a:txBody>
                    <a:bodyPr/>
                    <a:lstStyle/>
                    <a:p>
                      <a:r>
                        <a:rPr lang="en-US" dirty="0"/>
                        <a:t>C equivalent</a:t>
                      </a:r>
                      <a:endParaRPr lang="en-IN" dirty="0"/>
                    </a:p>
                  </a:txBody>
                  <a:tcPr/>
                </a:tc>
                <a:extLst>
                  <a:ext uri="{0D108BD9-81ED-4DB2-BD59-A6C34878D82A}">
                    <a16:rowId xmlns:a16="http://schemas.microsoft.com/office/drawing/2014/main" val="2323912981"/>
                  </a:ext>
                </a:extLst>
              </a:tr>
              <a:tr h="370840">
                <a:tc>
                  <a:txBody>
                    <a:bodyPr/>
                    <a:lstStyle/>
                    <a:p>
                      <a:r>
                        <a:rPr lang="en-US" dirty="0"/>
                        <a:t>mov $10, %</a:t>
                      </a:r>
                      <a:r>
                        <a:rPr lang="en-US" dirty="0" err="1"/>
                        <a:t>rax</a:t>
                      </a:r>
                      <a:endParaRPr lang="en-IN" dirty="0"/>
                    </a:p>
                  </a:txBody>
                  <a:tcPr/>
                </a:tc>
                <a:tc>
                  <a:txBody>
                    <a:bodyPr/>
                    <a:lstStyle/>
                    <a:p>
                      <a:r>
                        <a:rPr lang="en-US" dirty="0" err="1"/>
                        <a:t>rax</a:t>
                      </a:r>
                      <a:r>
                        <a:rPr lang="en-US" dirty="0"/>
                        <a:t> = 10</a:t>
                      </a:r>
                      <a:endParaRPr lang="en-IN" dirty="0"/>
                    </a:p>
                  </a:txBody>
                  <a:tcPr/>
                </a:tc>
                <a:extLst>
                  <a:ext uri="{0D108BD9-81ED-4DB2-BD59-A6C34878D82A}">
                    <a16:rowId xmlns:a16="http://schemas.microsoft.com/office/drawing/2014/main" val="2427769901"/>
                  </a:ext>
                </a:extLst>
              </a:tr>
              <a:tr h="370840">
                <a:tc>
                  <a:txBody>
                    <a:bodyPr/>
                    <a:lstStyle/>
                    <a:p>
                      <a:r>
                        <a:rPr lang="en-US" dirty="0"/>
                        <a:t>mov %</a:t>
                      </a:r>
                      <a:r>
                        <a:rPr lang="en-US" dirty="0" err="1"/>
                        <a:t>rcx</a:t>
                      </a:r>
                      <a:r>
                        <a:rPr lang="en-US" dirty="0"/>
                        <a:t>, %</a:t>
                      </a:r>
                      <a:r>
                        <a:rPr lang="en-US" dirty="0" err="1"/>
                        <a:t>rax</a:t>
                      </a:r>
                      <a:endParaRPr lang="en-IN" dirty="0"/>
                    </a:p>
                  </a:txBody>
                  <a:tcPr/>
                </a:tc>
                <a:tc>
                  <a:txBody>
                    <a:bodyPr/>
                    <a:lstStyle/>
                    <a:p>
                      <a:r>
                        <a:rPr lang="en-US" dirty="0" err="1"/>
                        <a:t>rax</a:t>
                      </a:r>
                      <a:r>
                        <a:rPr lang="en-US" dirty="0"/>
                        <a:t> = </a:t>
                      </a:r>
                      <a:r>
                        <a:rPr lang="en-US" dirty="0" err="1"/>
                        <a:t>rcx</a:t>
                      </a:r>
                      <a:endParaRPr lang="en-IN" dirty="0"/>
                    </a:p>
                  </a:txBody>
                  <a:tcPr/>
                </a:tc>
                <a:extLst>
                  <a:ext uri="{0D108BD9-81ED-4DB2-BD59-A6C34878D82A}">
                    <a16:rowId xmlns:a16="http://schemas.microsoft.com/office/drawing/2014/main" val="3001749933"/>
                  </a:ext>
                </a:extLst>
              </a:tr>
              <a:tr h="370840">
                <a:tc>
                  <a:txBody>
                    <a:bodyPr/>
                    <a:lstStyle/>
                    <a:p>
                      <a:r>
                        <a:rPr lang="en-US" dirty="0"/>
                        <a:t>mov %</a:t>
                      </a:r>
                      <a:r>
                        <a:rPr lang="en-US" dirty="0" err="1"/>
                        <a:t>rcx</a:t>
                      </a:r>
                      <a:r>
                        <a:rPr lang="en-US" dirty="0"/>
                        <a:t>, (%</a:t>
                      </a:r>
                      <a:r>
                        <a:rPr lang="en-US" dirty="0" err="1"/>
                        <a:t>rax</a:t>
                      </a:r>
                      <a:r>
                        <a:rPr lang="en-US" dirty="0"/>
                        <a:t>)</a:t>
                      </a:r>
                      <a:endParaRPr lang="en-IN" dirty="0"/>
                    </a:p>
                  </a:txBody>
                  <a:tcPr/>
                </a:tc>
                <a:tc>
                  <a:txBody>
                    <a:bodyPr/>
                    <a:lstStyle/>
                    <a:p>
                      <a:r>
                        <a:rPr lang="en-US" dirty="0"/>
                        <a:t>*((unsigned long long*)</a:t>
                      </a:r>
                      <a:r>
                        <a:rPr lang="en-US" dirty="0" err="1"/>
                        <a:t>rax</a:t>
                      </a:r>
                      <a:r>
                        <a:rPr lang="en-US" dirty="0"/>
                        <a:t>) = </a:t>
                      </a:r>
                      <a:r>
                        <a:rPr lang="en-US" dirty="0" err="1"/>
                        <a:t>rcx</a:t>
                      </a:r>
                      <a:r>
                        <a:rPr lang="en-US" dirty="0"/>
                        <a:t>;</a:t>
                      </a:r>
                      <a:endParaRPr lang="en-IN" dirty="0"/>
                    </a:p>
                  </a:txBody>
                  <a:tcPr/>
                </a:tc>
                <a:extLst>
                  <a:ext uri="{0D108BD9-81ED-4DB2-BD59-A6C34878D82A}">
                    <a16:rowId xmlns:a16="http://schemas.microsoft.com/office/drawing/2014/main" val="3161791854"/>
                  </a:ext>
                </a:extLst>
              </a:tr>
              <a:tr h="370840">
                <a:tc>
                  <a:txBody>
                    <a:bodyPr/>
                    <a:lstStyle/>
                    <a:p>
                      <a:r>
                        <a:rPr lang="en-US" dirty="0"/>
                        <a:t>mov (%</a:t>
                      </a:r>
                      <a:r>
                        <a:rPr lang="en-US" dirty="0" err="1"/>
                        <a:t>rax</a:t>
                      </a:r>
                      <a:r>
                        <a:rPr lang="en-US" dirty="0"/>
                        <a:t>), %</a:t>
                      </a:r>
                      <a:r>
                        <a:rPr lang="en-US" dirty="0" err="1"/>
                        <a:t>rcx</a:t>
                      </a:r>
                      <a:endParaRPr lang="en-IN" dirty="0"/>
                    </a:p>
                  </a:txBody>
                  <a:tcPr/>
                </a:tc>
                <a:tc>
                  <a:txBody>
                    <a:bodyPr/>
                    <a:lstStyle/>
                    <a:p>
                      <a:r>
                        <a:rPr lang="en-US" dirty="0" err="1"/>
                        <a:t>rcx</a:t>
                      </a:r>
                      <a:r>
                        <a:rPr lang="en-US" dirty="0"/>
                        <a:t> = *((unsigned long long*)</a:t>
                      </a:r>
                      <a:r>
                        <a:rPr lang="en-US" dirty="0" err="1"/>
                        <a:t>rax</a:t>
                      </a:r>
                      <a:r>
                        <a:rPr lang="en-US" dirty="0"/>
                        <a:t>);</a:t>
                      </a:r>
                      <a:endParaRPr lang="en-IN" dirty="0"/>
                    </a:p>
                  </a:txBody>
                  <a:tcPr/>
                </a:tc>
                <a:extLst>
                  <a:ext uri="{0D108BD9-81ED-4DB2-BD59-A6C34878D82A}">
                    <a16:rowId xmlns:a16="http://schemas.microsoft.com/office/drawing/2014/main" val="3062541998"/>
                  </a:ext>
                </a:extLst>
              </a:tr>
              <a:tr h="370840">
                <a:tc>
                  <a:txBody>
                    <a:bodyPr/>
                    <a:lstStyle/>
                    <a:p>
                      <a:r>
                        <a:rPr lang="en-US" dirty="0"/>
                        <a:t>mov 0x1000, %</a:t>
                      </a:r>
                      <a:r>
                        <a:rPr lang="en-US" dirty="0" err="1"/>
                        <a:t>rax</a:t>
                      </a:r>
                      <a:endParaRPr lang="en-IN" dirty="0"/>
                    </a:p>
                  </a:txBody>
                  <a:tcPr/>
                </a:tc>
                <a:tc>
                  <a:txBody>
                    <a:bodyPr/>
                    <a:lstStyle/>
                    <a:p>
                      <a:r>
                        <a:rPr lang="en-US" dirty="0" err="1"/>
                        <a:t>rax</a:t>
                      </a:r>
                      <a:r>
                        <a:rPr lang="en-US" dirty="0"/>
                        <a:t> = *((unsigned long long*)0x1000);</a:t>
                      </a:r>
                      <a:endParaRPr lang="en-IN" dirty="0"/>
                    </a:p>
                  </a:txBody>
                  <a:tcPr/>
                </a:tc>
                <a:extLst>
                  <a:ext uri="{0D108BD9-81ED-4DB2-BD59-A6C34878D82A}">
                    <a16:rowId xmlns:a16="http://schemas.microsoft.com/office/drawing/2014/main" val="3115672258"/>
                  </a:ext>
                </a:extLst>
              </a:tr>
              <a:tr h="370840">
                <a:tc>
                  <a:txBody>
                    <a:bodyPr/>
                    <a:lstStyle/>
                    <a:p>
                      <a:r>
                        <a:rPr lang="en-US" dirty="0"/>
                        <a:t>add %</a:t>
                      </a:r>
                      <a:r>
                        <a:rPr lang="en-US" dirty="0" err="1"/>
                        <a:t>rax</a:t>
                      </a:r>
                      <a:r>
                        <a:rPr lang="en-US" dirty="0"/>
                        <a:t>, %</a:t>
                      </a:r>
                      <a:r>
                        <a:rPr lang="en-US" dirty="0" err="1"/>
                        <a:t>rcx</a:t>
                      </a:r>
                      <a:endParaRPr lang="en-IN" dirty="0"/>
                    </a:p>
                  </a:txBody>
                  <a:tcPr/>
                </a:tc>
                <a:tc>
                  <a:txBody>
                    <a:bodyPr/>
                    <a:lstStyle/>
                    <a:p>
                      <a:r>
                        <a:rPr lang="en-US" dirty="0" err="1"/>
                        <a:t>rcx</a:t>
                      </a:r>
                      <a:r>
                        <a:rPr lang="en-US" dirty="0"/>
                        <a:t> = </a:t>
                      </a:r>
                      <a:r>
                        <a:rPr lang="en-US" dirty="0" err="1"/>
                        <a:t>rcx</a:t>
                      </a:r>
                      <a:r>
                        <a:rPr lang="en-US" dirty="0"/>
                        <a:t> + </a:t>
                      </a:r>
                      <a:r>
                        <a:rPr lang="en-US" dirty="0" err="1"/>
                        <a:t>rax</a:t>
                      </a:r>
                      <a:r>
                        <a:rPr lang="en-US" dirty="0"/>
                        <a:t>;</a:t>
                      </a:r>
                      <a:endParaRPr lang="en-IN" dirty="0"/>
                    </a:p>
                  </a:txBody>
                  <a:tcPr/>
                </a:tc>
                <a:extLst>
                  <a:ext uri="{0D108BD9-81ED-4DB2-BD59-A6C34878D82A}">
                    <a16:rowId xmlns:a16="http://schemas.microsoft.com/office/drawing/2014/main" val="2977049198"/>
                  </a:ext>
                </a:extLst>
              </a:tr>
              <a:tr h="370840">
                <a:tc>
                  <a:txBody>
                    <a:bodyPr/>
                    <a:lstStyle/>
                    <a:p>
                      <a:r>
                        <a:rPr lang="en-US" dirty="0"/>
                        <a:t>add $100, %</a:t>
                      </a:r>
                      <a:r>
                        <a:rPr lang="en-US" dirty="0" err="1"/>
                        <a:t>rax</a:t>
                      </a:r>
                      <a:endParaRPr lang="en-IN" dirty="0"/>
                    </a:p>
                  </a:txBody>
                  <a:tcPr/>
                </a:tc>
                <a:tc>
                  <a:txBody>
                    <a:bodyPr/>
                    <a:lstStyle/>
                    <a:p>
                      <a:r>
                        <a:rPr lang="en-US" dirty="0" err="1"/>
                        <a:t>rax</a:t>
                      </a:r>
                      <a:r>
                        <a:rPr lang="en-US" dirty="0"/>
                        <a:t> = </a:t>
                      </a:r>
                      <a:r>
                        <a:rPr lang="en-US" dirty="0" err="1"/>
                        <a:t>rax</a:t>
                      </a:r>
                      <a:r>
                        <a:rPr lang="en-US" dirty="0"/>
                        <a:t> + 100;</a:t>
                      </a:r>
                      <a:endParaRPr lang="en-IN" dirty="0"/>
                    </a:p>
                  </a:txBody>
                  <a:tcPr/>
                </a:tc>
                <a:extLst>
                  <a:ext uri="{0D108BD9-81ED-4DB2-BD59-A6C34878D82A}">
                    <a16:rowId xmlns:a16="http://schemas.microsoft.com/office/drawing/2014/main" val="598371938"/>
                  </a:ext>
                </a:extLst>
              </a:tr>
              <a:tr h="370840">
                <a:tc>
                  <a:txBody>
                    <a:bodyPr/>
                    <a:lstStyle/>
                    <a:p>
                      <a:r>
                        <a:rPr lang="en-US" dirty="0"/>
                        <a:t>sub %</a:t>
                      </a:r>
                      <a:r>
                        <a:rPr lang="en-US" dirty="0" err="1"/>
                        <a:t>rax</a:t>
                      </a:r>
                      <a:r>
                        <a:rPr lang="en-US" dirty="0"/>
                        <a:t>, %</a:t>
                      </a:r>
                      <a:r>
                        <a:rPr lang="en-US" dirty="0" err="1"/>
                        <a:t>rcx</a:t>
                      </a:r>
                      <a:endParaRPr lang="en-IN" dirty="0"/>
                    </a:p>
                  </a:txBody>
                  <a:tcPr/>
                </a:tc>
                <a:tc>
                  <a:txBody>
                    <a:bodyPr/>
                    <a:lstStyle/>
                    <a:p>
                      <a:r>
                        <a:rPr lang="en-US" dirty="0" err="1"/>
                        <a:t>rcx</a:t>
                      </a:r>
                      <a:r>
                        <a:rPr lang="en-US" dirty="0"/>
                        <a:t> = </a:t>
                      </a:r>
                      <a:r>
                        <a:rPr lang="en-US" dirty="0" err="1"/>
                        <a:t>rcx</a:t>
                      </a:r>
                      <a:r>
                        <a:rPr lang="en-US" dirty="0"/>
                        <a:t> – </a:t>
                      </a:r>
                      <a:r>
                        <a:rPr lang="en-US" dirty="0" err="1"/>
                        <a:t>rax</a:t>
                      </a:r>
                      <a:r>
                        <a:rPr lang="en-US" dirty="0"/>
                        <a:t>;</a:t>
                      </a:r>
                      <a:endParaRPr lang="en-IN" dirty="0"/>
                    </a:p>
                  </a:txBody>
                  <a:tcPr/>
                </a:tc>
                <a:extLst>
                  <a:ext uri="{0D108BD9-81ED-4DB2-BD59-A6C34878D82A}">
                    <a16:rowId xmlns:a16="http://schemas.microsoft.com/office/drawing/2014/main" val="1982688732"/>
                  </a:ext>
                </a:extLst>
              </a:tr>
              <a:tr h="370840">
                <a:tc>
                  <a:txBody>
                    <a:bodyPr/>
                    <a:lstStyle/>
                    <a:p>
                      <a:r>
                        <a:rPr lang="en-US" dirty="0"/>
                        <a:t>sub $100, %</a:t>
                      </a:r>
                      <a:r>
                        <a:rPr lang="en-US" dirty="0" err="1"/>
                        <a:t>rax</a:t>
                      </a:r>
                      <a:endParaRPr lang="en-IN" dirty="0"/>
                    </a:p>
                  </a:txBody>
                  <a:tcPr/>
                </a:tc>
                <a:tc>
                  <a:txBody>
                    <a:bodyPr/>
                    <a:lstStyle/>
                    <a:p>
                      <a:r>
                        <a:rPr lang="en-US" dirty="0" err="1"/>
                        <a:t>rax</a:t>
                      </a:r>
                      <a:r>
                        <a:rPr lang="en-US" dirty="0"/>
                        <a:t> = </a:t>
                      </a:r>
                      <a:r>
                        <a:rPr lang="en-US" dirty="0" err="1"/>
                        <a:t>rax</a:t>
                      </a:r>
                      <a:r>
                        <a:rPr lang="en-US" dirty="0"/>
                        <a:t> – 100;</a:t>
                      </a:r>
                      <a:endParaRPr lang="en-IN" dirty="0"/>
                    </a:p>
                  </a:txBody>
                  <a:tcPr/>
                </a:tc>
                <a:extLst>
                  <a:ext uri="{0D108BD9-81ED-4DB2-BD59-A6C34878D82A}">
                    <a16:rowId xmlns:a16="http://schemas.microsoft.com/office/drawing/2014/main" val="3147744319"/>
                  </a:ext>
                </a:extLst>
              </a:tr>
              <a:tr h="370840">
                <a:tc>
                  <a:txBody>
                    <a:bodyPr/>
                    <a:lstStyle/>
                    <a:p>
                      <a:r>
                        <a:rPr lang="en-US" dirty="0"/>
                        <a:t>call foo</a:t>
                      </a:r>
                      <a:endParaRPr lang="en-IN" dirty="0"/>
                    </a:p>
                  </a:txBody>
                  <a:tcPr/>
                </a:tc>
                <a:tc>
                  <a:txBody>
                    <a:bodyPr/>
                    <a:lstStyle/>
                    <a:p>
                      <a:r>
                        <a:rPr lang="en-US" dirty="0"/>
                        <a:t>foo();</a:t>
                      </a:r>
                      <a:endParaRPr lang="en-IN" dirty="0"/>
                    </a:p>
                  </a:txBody>
                  <a:tcPr/>
                </a:tc>
                <a:extLst>
                  <a:ext uri="{0D108BD9-81ED-4DB2-BD59-A6C34878D82A}">
                    <a16:rowId xmlns:a16="http://schemas.microsoft.com/office/drawing/2014/main" val="3375629780"/>
                  </a:ext>
                </a:extLst>
              </a:tr>
              <a:tr h="370840">
                <a:tc>
                  <a:txBody>
                    <a:bodyPr/>
                    <a:lstStyle/>
                    <a:p>
                      <a:r>
                        <a:rPr lang="en-US" dirty="0"/>
                        <a:t>ret</a:t>
                      </a:r>
                      <a:endParaRPr lang="en-IN" dirty="0"/>
                    </a:p>
                  </a:txBody>
                  <a:tcPr/>
                </a:tc>
                <a:tc>
                  <a:txBody>
                    <a:bodyPr/>
                    <a:lstStyle/>
                    <a:p>
                      <a:r>
                        <a:rPr lang="en-US" dirty="0"/>
                        <a:t>return;</a:t>
                      </a:r>
                      <a:endParaRPr lang="en-IN" dirty="0"/>
                    </a:p>
                  </a:txBody>
                  <a:tcPr/>
                </a:tc>
                <a:extLst>
                  <a:ext uri="{0D108BD9-81ED-4DB2-BD59-A6C34878D82A}">
                    <a16:rowId xmlns:a16="http://schemas.microsoft.com/office/drawing/2014/main" val="4242908922"/>
                  </a:ext>
                </a:extLst>
              </a:tr>
              <a:tr h="370840">
                <a:tc>
                  <a:txBody>
                    <a:bodyPr/>
                    <a:lstStyle/>
                    <a:p>
                      <a:r>
                        <a:rPr lang="en-US" dirty="0" err="1"/>
                        <a:t>jmp</a:t>
                      </a:r>
                      <a:r>
                        <a:rPr lang="en-US" dirty="0"/>
                        <a:t> label</a:t>
                      </a:r>
                      <a:endParaRPr lang="en-IN" dirty="0"/>
                    </a:p>
                  </a:txBody>
                  <a:tcPr/>
                </a:tc>
                <a:tc>
                  <a:txBody>
                    <a:bodyPr/>
                    <a:lstStyle/>
                    <a:p>
                      <a:r>
                        <a:rPr lang="en-US" dirty="0" err="1"/>
                        <a:t>goto</a:t>
                      </a:r>
                      <a:r>
                        <a:rPr lang="en-US" dirty="0"/>
                        <a:t> label;</a:t>
                      </a:r>
                      <a:endParaRPr lang="en-IN" dirty="0"/>
                    </a:p>
                  </a:txBody>
                  <a:tcPr/>
                </a:tc>
                <a:extLst>
                  <a:ext uri="{0D108BD9-81ED-4DB2-BD59-A6C34878D82A}">
                    <a16:rowId xmlns:a16="http://schemas.microsoft.com/office/drawing/2014/main" val="1184983845"/>
                  </a:ext>
                </a:extLst>
              </a:tr>
            </a:tbl>
          </a:graphicData>
        </a:graphic>
      </p:graphicFrame>
    </p:spTree>
    <p:extLst>
      <p:ext uri="{BB962C8B-B14F-4D97-AF65-F5344CB8AC3E}">
        <p14:creationId xmlns:p14="http://schemas.microsoft.com/office/powerpoint/2010/main" val="169557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F5C2-64B1-4D99-9340-B5E300750E44}"/>
              </a:ext>
            </a:extLst>
          </p:cNvPr>
          <p:cNvSpPr>
            <a:spLocks noGrp="1"/>
          </p:cNvSpPr>
          <p:nvPr>
            <p:ph type="title"/>
          </p:nvPr>
        </p:nvSpPr>
        <p:spPr/>
        <p:txBody>
          <a:bodyPr/>
          <a:lstStyle/>
          <a:p>
            <a:r>
              <a:rPr lang="en-US" dirty="0"/>
              <a:t>Why writing software in assembly is hard?</a:t>
            </a:r>
            <a:endParaRPr lang="en-IN" dirty="0"/>
          </a:p>
        </p:txBody>
      </p:sp>
      <p:sp>
        <p:nvSpPr>
          <p:cNvPr id="3" name="Content Placeholder 2">
            <a:extLst>
              <a:ext uri="{FF2B5EF4-FFF2-40B4-BE49-F238E27FC236}">
                <a16:creationId xmlns:a16="http://schemas.microsoft.com/office/drawing/2014/main" id="{065E3723-EFB9-4B27-B650-CD46689DDF4B}"/>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12165323-BB9D-4A8B-B550-40E574CD1986}"/>
              </a:ext>
            </a:extLst>
          </p:cNvPr>
          <p:cNvSpPr txBox="1"/>
          <p:nvPr/>
        </p:nvSpPr>
        <p:spPr>
          <a:xfrm>
            <a:off x="7305040" y="2418080"/>
            <a:ext cx="4551680" cy="2308324"/>
          </a:xfrm>
          <a:prstGeom prst="rect">
            <a:avLst/>
          </a:prstGeom>
          <a:noFill/>
        </p:spPr>
        <p:txBody>
          <a:bodyPr wrap="square" rtlCol="0">
            <a:spAutoFit/>
          </a:bodyPr>
          <a:lstStyle/>
          <a:p>
            <a:r>
              <a:rPr lang="en-US" dirty="0"/>
              <a:t>Take 10 inputs (64-bit) from user and sort them</a:t>
            </a:r>
          </a:p>
          <a:p>
            <a:endParaRPr lang="en-US" dirty="0"/>
          </a:p>
          <a:p>
            <a:r>
              <a:rPr lang="en-US" dirty="0"/>
              <a:t>// takes 10 inputs from user in input buffer</a:t>
            </a:r>
          </a:p>
          <a:p>
            <a:r>
              <a:rPr lang="en-US" dirty="0"/>
              <a:t>// </a:t>
            </a:r>
            <a:r>
              <a:rPr lang="en-US" dirty="0" err="1"/>
              <a:t>readuser_asm</a:t>
            </a:r>
            <a:r>
              <a:rPr lang="en-US" dirty="0"/>
              <a:t> (unsigned long </a:t>
            </a:r>
            <a:r>
              <a:rPr lang="en-US" dirty="0" err="1"/>
              <a:t>long</a:t>
            </a:r>
            <a:r>
              <a:rPr lang="en-US" dirty="0"/>
              <a:t> *</a:t>
            </a:r>
            <a:r>
              <a:rPr lang="en-US" dirty="0" err="1"/>
              <a:t>buf</a:t>
            </a:r>
            <a:r>
              <a:rPr lang="en-US" dirty="0"/>
              <a:t>); </a:t>
            </a:r>
          </a:p>
          <a:p>
            <a:endParaRPr lang="en-US" dirty="0"/>
          </a:p>
          <a:p>
            <a:endParaRPr lang="en-US" dirty="0"/>
          </a:p>
          <a:p>
            <a:r>
              <a:rPr lang="en-US" dirty="0"/>
              <a:t> </a:t>
            </a:r>
            <a:endParaRPr lang="en-IN" dirty="0"/>
          </a:p>
        </p:txBody>
      </p:sp>
      <p:graphicFrame>
        <p:nvGraphicFramePr>
          <p:cNvPr id="6" name="Table 4">
            <a:extLst>
              <a:ext uri="{FF2B5EF4-FFF2-40B4-BE49-F238E27FC236}">
                <a16:creationId xmlns:a16="http://schemas.microsoft.com/office/drawing/2014/main" id="{BC8107F7-8022-4A50-A16A-B731CD0BAB84}"/>
              </a:ext>
            </a:extLst>
          </p:cNvPr>
          <p:cNvGraphicFramePr>
            <a:graphicFrameLocks/>
          </p:cNvGraphicFramePr>
          <p:nvPr>
            <p:extLst>
              <p:ext uri="{D42A27DB-BD31-4B8C-83A1-F6EECF244321}">
                <p14:modId xmlns:p14="http://schemas.microsoft.com/office/powerpoint/2010/main" val="1515488283"/>
              </p:ext>
            </p:extLst>
          </p:nvPr>
        </p:nvGraphicFramePr>
        <p:xfrm>
          <a:off x="838200" y="1541145"/>
          <a:ext cx="6324600" cy="4820920"/>
        </p:xfrm>
        <a:graphic>
          <a:graphicData uri="http://schemas.openxmlformats.org/drawingml/2006/table">
            <a:tbl>
              <a:tblPr firstRow="1" bandRow="1">
                <a:tableStyleId>{5C22544A-7EE6-4342-B048-85BDC9FD1C3A}</a:tableStyleId>
              </a:tblPr>
              <a:tblGrid>
                <a:gridCol w="2016987">
                  <a:extLst>
                    <a:ext uri="{9D8B030D-6E8A-4147-A177-3AD203B41FA5}">
                      <a16:colId xmlns:a16="http://schemas.microsoft.com/office/drawing/2014/main" val="2899201464"/>
                    </a:ext>
                  </a:extLst>
                </a:gridCol>
                <a:gridCol w="4307613">
                  <a:extLst>
                    <a:ext uri="{9D8B030D-6E8A-4147-A177-3AD203B41FA5}">
                      <a16:colId xmlns:a16="http://schemas.microsoft.com/office/drawing/2014/main" val="243144057"/>
                    </a:ext>
                  </a:extLst>
                </a:gridCol>
              </a:tblGrid>
              <a:tr h="370840">
                <a:tc>
                  <a:txBody>
                    <a:bodyPr/>
                    <a:lstStyle/>
                    <a:p>
                      <a:r>
                        <a:rPr lang="en-US" dirty="0"/>
                        <a:t>Instruction</a:t>
                      </a:r>
                      <a:endParaRPr lang="en-IN" dirty="0"/>
                    </a:p>
                  </a:txBody>
                  <a:tcPr/>
                </a:tc>
                <a:tc>
                  <a:txBody>
                    <a:bodyPr/>
                    <a:lstStyle/>
                    <a:p>
                      <a:r>
                        <a:rPr lang="en-US" dirty="0"/>
                        <a:t>C equivalent</a:t>
                      </a:r>
                      <a:endParaRPr lang="en-IN" dirty="0"/>
                    </a:p>
                  </a:txBody>
                  <a:tcPr/>
                </a:tc>
                <a:extLst>
                  <a:ext uri="{0D108BD9-81ED-4DB2-BD59-A6C34878D82A}">
                    <a16:rowId xmlns:a16="http://schemas.microsoft.com/office/drawing/2014/main" val="2323912981"/>
                  </a:ext>
                </a:extLst>
              </a:tr>
              <a:tr h="370840">
                <a:tc>
                  <a:txBody>
                    <a:bodyPr/>
                    <a:lstStyle/>
                    <a:p>
                      <a:r>
                        <a:rPr lang="en-US" dirty="0"/>
                        <a:t>mov $10, %</a:t>
                      </a:r>
                      <a:r>
                        <a:rPr lang="en-US" dirty="0" err="1"/>
                        <a:t>rax</a:t>
                      </a:r>
                      <a:endParaRPr lang="en-IN" dirty="0"/>
                    </a:p>
                  </a:txBody>
                  <a:tcPr/>
                </a:tc>
                <a:tc>
                  <a:txBody>
                    <a:bodyPr/>
                    <a:lstStyle/>
                    <a:p>
                      <a:r>
                        <a:rPr lang="en-US" dirty="0" err="1"/>
                        <a:t>rax</a:t>
                      </a:r>
                      <a:r>
                        <a:rPr lang="en-US" dirty="0"/>
                        <a:t> = 10</a:t>
                      </a:r>
                      <a:endParaRPr lang="en-IN" dirty="0"/>
                    </a:p>
                  </a:txBody>
                  <a:tcPr/>
                </a:tc>
                <a:extLst>
                  <a:ext uri="{0D108BD9-81ED-4DB2-BD59-A6C34878D82A}">
                    <a16:rowId xmlns:a16="http://schemas.microsoft.com/office/drawing/2014/main" val="2427769901"/>
                  </a:ext>
                </a:extLst>
              </a:tr>
              <a:tr h="370840">
                <a:tc>
                  <a:txBody>
                    <a:bodyPr/>
                    <a:lstStyle/>
                    <a:p>
                      <a:r>
                        <a:rPr lang="en-US" dirty="0"/>
                        <a:t>mov %</a:t>
                      </a:r>
                      <a:r>
                        <a:rPr lang="en-US" dirty="0" err="1"/>
                        <a:t>rcx</a:t>
                      </a:r>
                      <a:r>
                        <a:rPr lang="en-US" dirty="0"/>
                        <a:t>, %</a:t>
                      </a:r>
                      <a:r>
                        <a:rPr lang="en-US" dirty="0" err="1"/>
                        <a:t>rax</a:t>
                      </a:r>
                      <a:endParaRPr lang="en-IN" dirty="0"/>
                    </a:p>
                  </a:txBody>
                  <a:tcPr/>
                </a:tc>
                <a:tc>
                  <a:txBody>
                    <a:bodyPr/>
                    <a:lstStyle/>
                    <a:p>
                      <a:r>
                        <a:rPr lang="en-US" dirty="0" err="1"/>
                        <a:t>rax</a:t>
                      </a:r>
                      <a:r>
                        <a:rPr lang="en-US" dirty="0"/>
                        <a:t> = </a:t>
                      </a:r>
                      <a:r>
                        <a:rPr lang="en-US" dirty="0" err="1"/>
                        <a:t>rcx</a:t>
                      </a:r>
                      <a:endParaRPr lang="en-IN" dirty="0"/>
                    </a:p>
                  </a:txBody>
                  <a:tcPr/>
                </a:tc>
                <a:extLst>
                  <a:ext uri="{0D108BD9-81ED-4DB2-BD59-A6C34878D82A}">
                    <a16:rowId xmlns:a16="http://schemas.microsoft.com/office/drawing/2014/main" val="3001749933"/>
                  </a:ext>
                </a:extLst>
              </a:tr>
              <a:tr h="370840">
                <a:tc>
                  <a:txBody>
                    <a:bodyPr/>
                    <a:lstStyle/>
                    <a:p>
                      <a:r>
                        <a:rPr lang="en-US" dirty="0"/>
                        <a:t>mov %</a:t>
                      </a:r>
                      <a:r>
                        <a:rPr lang="en-US" dirty="0" err="1"/>
                        <a:t>rcx</a:t>
                      </a:r>
                      <a:r>
                        <a:rPr lang="en-US" dirty="0"/>
                        <a:t>, (%</a:t>
                      </a:r>
                      <a:r>
                        <a:rPr lang="en-US" dirty="0" err="1"/>
                        <a:t>rax</a:t>
                      </a:r>
                      <a:r>
                        <a:rPr lang="en-US" dirty="0"/>
                        <a:t>)</a:t>
                      </a:r>
                      <a:endParaRPr lang="en-IN" dirty="0"/>
                    </a:p>
                  </a:txBody>
                  <a:tcPr/>
                </a:tc>
                <a:tc>
                  <a:txBody>
                    <a:bodyPr/>
                    <a:lstStyle/>
                    <a:p>
                      <a:r>
                        <a:rPr lang="en-US" dirty="0"/>
                        <a:t>*((unsigned long long*)</a:t>
                      </a:r>
                      <a:r>
                        <a:rPr lang="en-US" dirty="0" err="1"/>
                        <a:t>rax</a:t>
                      </a:r>
                      <a:r>
                        <a:rPr lang="en-US" dirty="0"/>
                        <a:t>) = </a:t>
                      </a:r>
                      <a:r>
                        <a:rPr lang="en-US" dirty="0" err="1"/>
                        <a:t>rcx</a:t>
                      </a:r>
                      <a:r>
                        <a:rPr lang="en-US" dirty="0"/>
                        <a:t>;</a:t>
                      </a:r>
                      <a:endParaRPr lang="en-IN" dirty="0"/>
                    </a:p>
                  </a:txBody>
                  <a:tcPr/>
                </a:tc>
                <a:extLst>
                  <a:ext uri="{0D108BD9-81ED-4DB2-BD59-A6C34878D82A}">
                    <a16:rowId xmlns:a16="http://schemas.microsoft.com/office/drawing/2014/main" val="3161791854"/>
                  </a:ext>
                </a:extLst>
              </a:tr>
              <a:tr h="370840">
                <a:tc>
                  <a:txBody>
                    <a:bodyPr/>
                    <a:lstStyle/>
                    <a:p>
                      <a:r>
                        <a:rPr lang="en-US" dirty="0"/>
                        <a:t>mov (%</a:t>
                      </a:r>
                      <a:r>
                        <a:rPr lang="en-US" dirty="0" err="1"/>
                        <a:t>rax</a:t>
                      </a:r>
                      <a:r>
                        <a:rPr lang="en-US" dirty="0"/>
                        <a:t>), %</a:t>
                      </a:r>
                      <a:r>
                        <a:rPr lang="en-US" dirty="0" err="1"/>
                        <a:t>rcx</a:t>
                      </a:r>
                      <a:endParaRPr lang="en-IN" dirty="0"/>
                    </a:p>
                  </a:txBody>
                  <a:tcPr/>
                </a:tc>
                <a:tc>
                  <a:txBody>
                    <a:bodyPr/>
                    <a:lstStyle/>
                    <a:p>
                      <a:r>
                        <a:rPr lang="en-US" dirty="0" err="1"/>
                        <a:t>rcx</a:t>
                      </a:r>
                      <a:r>
                        <a:rPr lang="en-US" dirty="0"/>
                        <a:t> = *((unsigned long long*)</a:t>
                      </a:r>
                      <a:r>
                        <a:rPr lang="en-US" dirty="0" err="1"/>
                        <a:t>rax</a:t>
                      </a:r>
                      <a:r>
                        <a:rPr lang="en-US" dirty="0"/>
                        <a:t>);</a:t>
                      </a:r>
                      <a:endParaRPr lang="en-IN" dirty="0"/>
                    </a:p>
                  </a:txBody>
                  <a:tcPr/>
                </a:tc>
                <a:extLst>
                  <a:ext uri="{0D108BD9-81ED-4DB2-BD59-A6C34878D82A}">
                    <a16:rowId xmlns:a16="http://schemas.microsoft.com/office/drawing/2014/main" val="3062541998"/>
                  </a:ext>
                </a:extLst>
              </a:tr>
              <a:tr h="370840">
                <a:tc>
                  <a:txBody>
                    <a:bodyPr/>
                    <a:lstStyle/>
                    <a:p>
                      <a:r>
                        <a:rPr lang="en-US" dirty="0"/>
                        <a:t>mov 0x1000, %</a:t>
                      </a:r>
                      <a:r>
                        <a:rPr lang="en-US" dirty="0" err="1"/>
                        <a:t>rax</a:t>
                      </a:r>
                      <a:endParaRPr lang="en-IN" dirty="0"/>
                    </a:p>
                  </a:txBody>
                  <a:tcPr/>
                </a:tc>
                <a:tc>
                  <a:txBody>
                    <a:bodyPr/>
                    <a:lstStyle/>
                    <a:p>
                      <a:r>
                        <a:rPr lang="en-US" dirty="0" err="1"/>
                        <a:t>rax</a:t>
                      </a:r>
                      <a:r>
                        <a:rPr lang="en-US" dirty="0"/>
                        <a:t> = *((unsigned long long*)0x1000);</a:t>
                      </a:r>
                      <a:endParaRPr lang="en-IN" dirty="0"/>
                    </a:p>
                  </a:txBody>
                  <a:tcPr/>
                </a:tc>
                <a:extLst>
                  <a:ext uri="{0D108BD9-81ED-4DB2-BD59-A6C34878D82A}">
                    <a16:rowId xmlns:a16="http://schemas.microsoft.com/office/drawing/2014/main" val="3115672258"/>
                  </a:ext>
                </a:extLst>
              </a:tr>
              <a:tr h="370840">
                <a:tc>
                  <a:txBody>
                    <a:bodyPr/>
                    <a:lstStyle/>
                    <a:p>
                      <a:r>
                        <a:rPr lang="en-US" dirty="0"/>
                        <a:t>add %</a:t>
                      </a:r>
                      <a:r>
                        <a:rPr lang="en-US" dirty="0" err="1"/>
                        <a:t>rax</a:t>
                      </a:r>
                      <a:r>
                        <a:rPr lang="en-US" dirty="0"/>
                        <a:t>, %</a:t>
                      </a:r>
                      <a:r>
                        <a:rPr lang="en-US" dirty="0" err="1"/>
                        <a:t>rcx</a:t>
                      </a:r>
                      <a:endParaRPr lang="en-IN" dirty="0"/>
                    </a:p>
                  </a:txBody>
                  <a:tcPr/>
                </a:tc>
                <a:tc>
                  <a:txBody>
                    <a:bodyPr/>
                    <a:lstStyle/>
                    <a:p>
                      <a:r>
                        <a:rPr lang="en-US" dirty="0" err="1"/>
                        <a:t>rcx</a:t>
                      </a:r>
                      <a:r>
                        <a:rPr lang="en-US" dirty="0"/>
                        <a:t> = </a:t>
                      </a:r>
                      <a:r>
                        <a:rPr lang="en-US" dirty="0" err="1"/>
                        <a:t>rcx</a:t>
                      </a:r>
                      <a:r>
                        <a:rPr lang="en-US" dirty="0"/>
                        <a:t> + </a:t>
                      </a:r>
                      <a:r>
                        <a:rPr lang="en-US" dirty="0" err="1"/>
                        <a:t>rax</a:t>
                      </a:r>
                      <a:r>
                        <a:rPr lang="en-US" dirty="0"/>
                        <a:t>;</a:t>
                      </a:r>
                      <a:endParaRPr lang="en-IN" dirty="0"/>
                    </a:p>
                  </a:txBody>
                  <a:tcPr/>
                </a:tc>
                <a:extLst>
                  <a:ext uri="{0D108BD9-81ED-4DB2-BD59-A6C34878D82A}">
                    <a16:rowId xmlns:a16="http://schemas.microsoft.com/office/drawing/2014/main" val="2977049198"/>
                  </a:ext>
                </a:extLst>
              </a:tr>
              <a:tr h="370840">
                <a:tc>
                  <a:txBody>
                    <a:bodyPr/>
                    <a:lstStyle/>
                    <a:p>
                      <a:r>
                        <a:rPr lang="en-US" dirty="0"/>
                        <a:t>add $100, %</a:t>
                      </a:r>
                      <a:r>
                        <a:rPr lang="en-US" dirty="0" err="1"/>
                        <a:t>rax</a:t>
                      </a:r>
                      <a:endParaRPr lang="en-IN" dirty="0"/>
                    </a:p>
                  </a:txBody>
                  <a:tcPr/>
                </a:tc>
                <a:tc>
                  <a:txBody>
                    <a:bodyPr/>
                    <a:lstStyle/>
                    <a:p>
                      <a:r>
                        <a:rPr lang="en-US" dirty="0" err="1"/>
                        <a:t>rax</a:t>
                      </a:r>
                      <a:r>
                        <a:rPr lang="en-US" dirty="0"/>
                        <a:t> = </a:t>
                      </a:r>
                      <a:r>
                        <a:rPr lang="en-US" dirty="0" err="1"/>
                        <a:t>rax</a:t>
                      </a:r>
                      <a:r>
                        <a:rPr lang="en-US" dirty="0"/>
                        <a:t> + 100;</a:t>
                      </a:r>
                      <a:endParaRPr lang="en-IN" dirty="0"/>
                    </a:p>
                  </a:txBody>
                  <a:tcPr/>
                </a:tc>
                <a:extLst>
                  <a:ext uri="{0D108BD9-81ED-4DB2-BD59-A6C34878D82A}">
                    <a16:rowId xmlns:a16="http://schemas.microsoft.com/office/drawing/2014/main" val="598371938"/>
                  </a:ext>
                </a:extLst>
              </a:tr>
              <a:tr h="370840">
                <a:tc>
                  <a:txBody>
                    <a:bodyPr/>
                    <a:lstStyle/>
                    <a:p>
                      <a:r>
                        <a:rPr lang="en-US" dirty="0"/>
                        <a:t>sub %</a:t>
                      </a:r>
                      <a:r>
                        <a:rPr lang="en-US" dirty="0" err="1"/>
                        <a:t>rax</a:t>
                      </a:r>
                      <a:r>
                        <a:rPr lang="en-US" dirty="0"/>
                        <a:t>, %</a:t>
                      </a:r>
                      <a:r>
                        <a:rPr lang="en-US" dirty="0" err="1"/>
                        <a:t>rcx</a:t>
                      </a:r>
                      <a:endParaRPr lang="en-IN" dirty="0"/>
                    </a:p>
                  </a:txBody>
                  <a:tcPr/>
                </a:tc>
                <a:tc>
                  <a:txBody>
                    <a:bodyPr/>
                    <a:lstStyle/>
                    <a:p>
                      <a:r>
                        <a:rPr lang="en-US" dirty="0" err="1"/>
                        <a:t>rcx</a:t>
                      </a:r>
                      <a:r>
                        <a:rPr lang="en-US" dirty="0"/>
                        <a:t> = </a:t>
                      </a:r>
                      <a:r>
                        <a:rPr lang="en-US" dirty="0" err="1"/>
                        <a:t>rcx</a:t>
                      </a:r>
                      <a:r>
                        <a:rPr lang="en-US" dirty="0"/>
                        <a:t> – </a:t>
                      </a:r>
                      <a:r>
                        <a:rPr lang="en-US" dirty="0" err="1"/>
                        <a:t>rax</a:t>
                      </a:r>
                      <a:r>
                        <a:rPr lang="en-US" dirty="0"/>
                        <a:t>;</a:t>
                      </a:r>
                      <a:endParaRPr lang="en-IN" dirty="0"/>
                    </a:p>
                  </a:txBody>
                  <a:tcPr/>
                </a:tc>
                <a:extLst>
                  <a:ext uri="{0D108BD9-81ED-4DB2-BD59-A6C34878D82A}">
                    <a16:rowId xmlns:a16="http://schemas.microsoft.com/office/drawing/2014/main" val="1982688732"/>
                  </a:ext>
                </a:extLst>
              </a:tr>
              <a:tr h="370840">
                <a:tc>
                  <a:txBody>
                    <a:bodyPr/>
                    <a:lstStyle/>
                    <a:p>
                      <a:r>
                        <a:rPr lang="en-US" dirty="0"/>
                        <a:t>sub $100, %</a:t>
                      </a:r>
                      <a:r>
                        <a:rPr lang="en-US" dirty="0" err="1"/>
                        <a:t>rax</a:t>
                      </a:r>
                      <a:endParaRPr lang="en-IN" dirty="0"/>
                    </a:p>
                  </a:txBody>
                  <a:tcPr/>
                </a:tc>
                <a:tc>
                  <a:txBody>
                    <a:bodyPr/>
                    <a:lstStyle/>
                    <a:p>
                      <a:r>
                        <a:rPr lang="en-US" dirty="0" err="1"/>
                        <a:t>rax</a:t>
                      </a:r>
                      <a:r>
                        <a:rPr lang="en-US" dirty="0"/>
                        <a:t> = </a:t>
                      </a:r>
                      <a:r>
                        <a:rPr lang="en-US" dirty="0" err="1"/>
                        <a:t>rax</a:t>
                      </a:r>
                      <a:r>
                        <a:rPr lang="en-US" dirty="0"/>
                        <a:t> – 100;</a:t>
                      </a:r>
                      <a:endParaRPr lang="en-IN" dirty="0"/>
                    </a:p>
                  </a:txBody>
                  <a:tcPr/>
                </a:tc>
                <a:extLst>
                  <a:ext uri="{0D108BD9-81ED-4DB2-BD59-A6C34878D82A}">
                    <a16:rowId xmlns:a16="http://schemas.microsoft.com/office/drawing/2014/main" val="3147744319"/>
                  </a:ext>
                </a:extLst>
              </a:tr>
              <a:tr h="370840">
                <a:tc>
                  <a:txBody>
                    <a:bodyPr/>
                    <a:lstStyle/>
                    <a:p>
                      <a:r>
                        <a:rPr lang="en-US" dirty="0"/>
                        <a:t>call foo</a:t>
                      </a:r>
                      <a:endParaRPr lang="en-IN" dirty="0"/>
                    </a:p>
                  </a:txBody>
                  <a:tcPr/>
                </a:tc>
                <a:tc>
                  <a:txBody>
                    <a:bodyPr/>
                    <a:lstStyle/>
                    <a:p>
                      <a:r>
                        <a:rPr lang="en-US" dirty="0"/>
                        <a:t>foo();</a:t>
                      </a:r>
                      <a:endParaRPr lang="en-IN" dirty="0"/>
                    </a:p>
                  </a:txBody>
                  <a:tcPr/>
                </a:tc>
                <a:extLst>
                  <a:ext uri="{0D108BD9-81ED-4DB2-BD59-A6C34878D82A}">
                    <a16:rowId xmlns:a16="http://schemas.microsoft.com/office/drawing/2014/main" val="3375629780"/>
                  </a:ext>
                </a:extLst>
              </a:tr>
              <a:tr h="370840">
                <a:tc>
                  <a:txBody>
                    <a:bodyPr/>
                    <a:lstStyle/>
                    <a:p>
                      <a:r>
                        <a:rPr lang="en-US" dirty="0"/>
                        <a:t>ret</a:t>
                      </a:r>
                      <a:endParaRPr lang="en-IN" dirty="0"/>
                    </a:p>
                  </a:txBody>
                  <a:tcPr/>
                </a:tc>
                <a:tc>
                  <a:txBody>
                    <a:bodyPr/>
                    <a:lstStyle/>
                    <a:p>
                      <a:r>
                        <a:rPr lang="en-US" dirty="0"/>
                        <a:t>return;</a:t>
                      </a:r>
                      <a:endParaRPr lang="en-IN" dirty="0"/>
                    </a:p>
                  </a:txBody>
                  <a:tcPr/>
                </a:tc>
                <a:extLst>
                  <a:ext uri="{0D108BD9-81ED-4DB2-BD59-A6C34878D82A}">
                    <a16:rowId xmlns:a16="http://schemas.microsoft.com/office/drawing/2014/main" val="4242908922"/>
                  </a:ext>
                </a:extLst>
              </a:tr>
              <a:tr h="370840">
                <a:tc>
                  <a:txBody>
                    <a:bodyPr/>
                    <a:lstStyle/>
                    <a:p>
                      <a:r>
                        <a:rPr lang="en-US" dirty="0" err="1"/>
                        <a:t>jmp</a:t>
                      </a:r>
                      <a:r>
                        <a:rPr lang="en-US" dirty="0"/>
                        <a:t> label</a:t>
                      </a:r>
                      <a:endParaRPr lang="en-IN" dirty="0"/>
                    </a:p>
                  </a:txBody>
                  <a:tcPr/>
                </a:tc>
                <a:tc>
                  <a:txBody>
                    <a:bodyPr/>
                    <a:lstStyle/>
                    <a:p>
                      <a:r>
                        <a:rPr lang="en-US" dirty="0" err="1"/>
                        <a:t>goto</a:t>
                      </a:r>
                      <a:r>
                        <a:rPr lang="en-US" dirty="0"/>
                        <a:t> label;</a:t>
                      </a:r>
                      <a:endParaRPr lang="en-IN" dirty="0"/>
                    </a:p>
                  </a:txBody>
                  <a:tcPr/>
                </a:tc>
                <a:extLst>
                  <a:ext uri="{0D108BD9-81ED-4DB2-BD59-A6C34878D82A}">
                    <a16:rowId xmlns:a16="http://schemas.microsoft.com/office/drawing/2014/main" val="1184983845"/>
                  </a:ext>
                </a:extLst>
              </a:tr>
            </a:tbl>
          </a:graphicData>
        </a:graphic>
      </p:graphicFrame>
    </p:spTree>
    <p:extLst>
      <p:ext uri="{BB962C8B-B14F-4D97-AF65-F5344CB8AC3E}">
        <p14:creationId xmlns:p14="http://schemas.microsoft.com/office/powerpoint/2010/main" val="2537593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AF5C2-64B1-4D99-9340-B5E300750E44}"/>
              </a:ext>
            </a:extLst>
          </p:cNvPr>
          <p:cNvSpPr>
            <a:spLocks noGrp="1"/>
          </p:cNvSpPr>
          <p:nvPr>
            <p:ph type="title"/>
          </p:nvPr>
        </p:nvSpPr>
        <p:spPr/>
        <p:txBody>
          <a:bodyPr/>
          <a:lstStyle/>
          <a:p>
            <a:r>
              <a:rPr lang="en-US" dirty="0"/>
              <a:t>Why writing software in assembly is hard?</a:t>
            </a:r>
            <a:endParaRPr lang="en-IN" dirty="0"/>
          </a:p>
        </p:txBody>
      </p:sp>
      <p:sp>
        <p:nvSpPr>
          <p:cNvPr id="3" name="Content Placeholder 2">
            <a:extLst>
              <a:ext uri="{FF2B5EF4-FFF2-40B4-BE49-F238E27FC236}">
                <a16:creationId xmlns:a16="http://schemas.microsoft.com/office/drawing/2014/main" id="{065E3723-EFB9-4B27-B650-CD46689DDF4B}"/>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12165323-BB9D-4A8B-B550-40E574CD1986}"/>
              </a:ext>
            </a:extLst>
          </p:cNvPr>
          <p:cNvSpPr txBox="1"/>
          <p:nvPr/>
        </p:nvSpPr>
        <p:spPr>
          <a:xfrm>
            <a:off x="7305040" y="1788160"/>
            <a:ext cx="4551680" cy="4801314"/>
          </a:xfrm>
          <a:prstGeom prst="rect">
            <a:avLst/>
          </a:prstGeom>
          <a:noFill/>
        </p:spPr>
        <p:txBody>
          <a:bodyPr wrap="square" rtlCol="0">
            <a:spAutoFit/>
          </a:bodyPr>
          <a:lstStyle/>
          <a:p>
            <a:r>
              <a:rPr lang="en-US" dirty="0"/>
              <a:t>// Create a linked list</a:t>
            </a:r>
          </a:p>
          <a:p>
            <a:r>
              <a:rPr lang="en-US" dirty="0"/>
              <a:t>struct Node {</a:t>
            </a:r>
          </a:p>
          <a:p>
            <a:r>
              <a:rPr lang="en-US" dirty="0"/>
              <a:t>   int Val;</a:t>
            </a:r>
          </a:p>
          <a:p>
            <a:r>
              <a:rPr lang="en-US" dirty="0"/>
              <a:t>   struct Node *Next;</a:t>
            </a:r>
          </a:p>
          <a:p>
            <a:r>
              <a:rPr lang="en-US" dirty="0"/>
              <a:t>};</a:t>
            </a:r>
          </a:p>
          <a:p>
            <a:endParaRPr lang="en-US" dirty="0"/>
          </a:p>
          <a:p>
            <a:r>
              <a:rPr lang="en-US" dirty="0"/>
              <a:t>// No types in an assembly language</a:t>
            </a:r>
          </a:p>
          <a:p>
            <a:r>
              <a:rPr lang="en-US" dirty="0"/>
              <a:t>// Even if somebody manages to write a  correct program, it would be hard for a third person to make sense of the given program</a:t>
            </a:r>
          </a:p>
          <a:p>
            <a:r>
              <a:rPr lang="en-US" dirty="0"/>
              <a:t>// Managing and debugging would be extremely hard</a:t>
            </a:r>
          </a:p>
          <a:p>
            <a:r>
              <a:rPr lang="en-US" dirty="0"/>
              <a:t>// One may need to put a lot of effort to implement even an elementary program like a linked list in an assembly language</a:t>
            </a:r>
          </a:p>
          <a:p>
            <a:endParaRPr lang="en-US" dirty="0"/>
          </a:p>
          <a:p>
            <a:r>
              <a:rPr lang="en-US" dirty="0"/>
              <a:t> </a:t>
            </a:r>
            <a:endParaRPr lang="en-IN" dirty="0"/>
          </a:p>
        </p:txBody>
      </p:sp>
      <p:graphicFrame>
        <p:nvGraphicFramePr>
          <p:cNvPr id="7" name="Table 4">
            <a:extLst>
              <a:ext uri="{FF2B5EF4-FFF2-40B4-BE49-F238E27FC236}">
                <a16:creationId xmlns:a16="http://schemas.microsoft.com/office/drawing/2014/main" id="{00E47E17-A8AA-4E59-B176-01C970234EF7}"/>
              </a:ext>
            </a:extLst>
          </p:cNvPr>
          <p:cNvGraphicFramePr>
            <a:graphicFrameLocks/>
          </p:cNvGraphicFramePr>
          <p:nvPr>
            <p:extLst>
              <p:ext uri="{D42A27DB-BD31-4B8C-83A1-F6EECF244321}">
                <p14:modId xmlns:p14="http://schemas.microsoft.com/office/powerpoint/2010/main" val="2151108470"/>
              </p:ext>
            </p:extLst>
          </p:nvPr>
        </p:nvGraphicFramePr>
        <p:xfrm>
          <a:off x="838200" y="1541145"/>
          <a:ext cx="6324600" cy="4820920"/>
        </p:xfrm>
        <a:graphic>
          <a:graphicData uri="http://schemas.openxmlformats.org/drawingml/2006/table">
            <a:tbl>
              <a:tblPr firstRow="1" bandRow="1">
                <a:tableStyleId>{5C22544A-7EE6-4342-B048-85BDC9FD1C3A}</a:tableStyleId>
              </a:tblPr>
              <a:tblGrid>
                <a:gridCol w="2016987">
                  <a:extLst>
                    <a:ext uri="{9D8B030D-6E8A-4147-A177-3AD203B41FA5}">
                      <a16:colId xmlns:a16="http://schemas.microsoft.com/office/drawing/2014/main" val="2899201464"/>
                    </a:ext>
                  </a:extLst>
                </a:gridCol>
                <a:gridCol w="4307613">
                  <a:extLst>
                    <a:ext uri="{9D8B030D-6E8A-4147-A177-3AD203B41FA5}">
                      <a16:colId xmlns:a16="http://schemas.microsoft.com/office/drawing/2014/main" val="243144057"/>
                    </a:ext>
                  </a:extLst>
                </a:gridCol>
              </a:tblGrid>
              <a:tr h="370840">
                <a:tc>
                  <a:txBody>
                    <a:bodyPr/>
                    <a:lstStyle/>
                    <a:p>
                      <a:r>
                        <a:rPr lang="en-US" dirty="0"/>
                        <a:t>Instruction</a:t>
                      </a:r>
                      <a:endParaRPr lang="en-IN" dirty="0"/>
                    </a:p>
                  </a:txBody>
                  <a:tcPr/>
                </a:tc>
                <a:tc>
                  <a:txBody>
                    <a:bodyPr/>
                    <a:lstStyle/>
                    <a:p>
                      <a:r>
                        <a:rPr lang="en-US" dirty="0"/>
                        <a:t>C equivalent</a:t>
                      </a:r>
                      <a:endParaRPr lang="en-IN" dirty="0"/>
                    </a:p>
                  </a:txBody>
                  <a:tcPr/>
                </a:tc>
                <a:extLst>
                  <a:ext uri="{0D108BD9-81ED-4DB2-BD59-A6C34878D82A}">
                    <a16:rowId xmlns:a16="http://schemas.microsoft.com/office/drawing/2014/main" val="2323912981"/>
                  </a:ext>
                </a:extLst>
              </a:tr>
              <a:tr h="370840">
                <a:tc>
                  <a:txBody>
                    <a:bodyPr/>
                    <a:lstStyle/>
                    <a:p>
                      <a:r>
                        <a:rPr lang="en-US" dirty="0"/>
                        <a:t>mov $10, %</a:t>
                      </a:r>
                      <a:r>
                        <a:rPr lang="en-US" dirty="0" err="1"/>
                        <a:t>rax</a:t>
                      </a:r>
                      <a:endParaRPr lang="en-IN" dirty="0"/>
                    </a:p>
                  </a:txBody>
                  <a:tcPr/>
                </a:tc>
                <a:tc>
                  <a:txBody>
                    <a:bodyPr/>
                    <a:lstStyle/>
                    <a:p>
                      <a:r>
                        <a:rPr lang="en-US" dirty="0" err="1"/>
                        <a:t>rax</a:t>
                      </a:r>
                      <a:r>
                        <a:rPr lang="en-US" dirty="0"/>
                        <a:t> = 10</a:t>
                      </a:r>
                      <a:endParaRPr lang="en-IN" dirty="0"/>
                    </a:p>
                  </a:txBody>
                  <a:tcPr/>
                </a:tc>
                <a:extLst>
                  <a:ext uri="{0D108BD9-81ED-4DB2-BD59-A6C34878D82A}">
                    <a16:rowId xmlns:a16="http://schemas.microsoft.com/office/drawing/2014/main" val="2427769901"/>
                  </a:ext>
                </a:extLst>
              </a:tr>
              <a:tr h="370840">
                <a:tc>
                  <a:txBody>
                    <a:bodyPr/>
                    <a:lstStyle/>
                    <a:p>
                      <a:r>
                        <a:rPr lang="en-US" dirty="0"/>
                        <a:t>mov %</a:t>
                      </a:r>
                      <a:r>
                        <a:rPr lang="en-US" dirty="0" err="1"/>
                        <a:t>rcx</a:t>
                      </a:r>
                      <a:r>
                        <a:rPr lang="en-US" dirty="0"/>
                        <a:t>, %</a:t>
                      </a:r>
                      <a:r>
                        <a:rPr lang="en-US" dirty="0" err="1"/>
                        <a:t>rax</a:t>
                      </a:r>
                      <a:endParaRPr lang="en-IN" dirty="0"/>
                    </a:p>
                  </a:txBody>
                  <a:tcPr/>
                </a:tc>
                <a:tc>
                  <a:txBody>
                    <a:bodyPr/>
                    <a:lstStyle/>
                    <a:p>
                      <a:r>
                        <a:rPr lang="en-US" dirty="0" err="1"/>
                        <a:t>rax</a:t>
                      </a:r>
                      <a:r>
                        <a:rPr lang="en-US" dirty="0"/>
                        <a:t> = </a:t>
                      </a:r>
                      <a:r>
                        <a:rPr lang="en-US" dirty="0" err="1"/>
                        <a:t>rcx</a:t>
                      </a:r>
                      <a:endParaRPr lang="en-IN" dirty="0"/>
                    </a:p>
                  </a:txBody>
                  <a:tcPr/>
                </a:tc>
                <a:extLst>
                  <a:ext uri="{0D108BD9-81ED-4DB2-BD59-A6C34878D82A}">
                    <a16:rowId xmlns:a16="http://schemas.microsoft.com/office/drawing/2014/main" val="3001749933"/>
                  </a:ext>
                </a:extLst>
              </a:tr>
              <a:tr h="370840">
                <a:tc>
                  <a:txBody>
                    <a:bodyPr/>
                    <a:lstStyle/>
                    <a:p>
                      <a:r>
                        <a:rPr lang="en-US" dirty="0"/>
                        <a:t>mov %</a:t>
                      </a:r>
                      <a:r>
                        <a:rPr lang="en-US" dirty="0" err="1"/>
                        <a:t>rcx</a:t>
                      </a:r>
                      <a:r>
                        <a:rPr lang="en-US" dirty="0"/>
                        <a:t>, (%</a:t>
                      </a:r>
                      <a:r>
                        <a:rPr lang="en-US" dirty="0" err="1"/>
                        <a:t>rax</a:t>
                      </a:r>
                      <a:r>
                        <a:rPr lang="en-US" dirty="0"/>
                        <a:t>)</a:t>
                      </a:r>
                      <a:endParaRPr lang="en-IN" dirty="0"/>
                    </a:p>
                  </a:txBody>
                  <a:tcPr/>
                </a:tc>
                <a:tc>
                  <a:txBody>
                    <a:bodyPr/>
                    <a:lstStyle/>
                    <a:p>
                      <a:r>
                        <a:rPr lang="en-US" dirty="0"/>
                        <a:t>*((unsigned long long*)</a:t>
                      </a:r>
                      <a:r>
                        <a:rPr lang="en-US" dirty="0" err="1"/>
                        <a:t>rax</a:t>
                      </a:r>
                      <a:r>
                        <a:rPr lang="en-US" dirty="0"/>
                        <a:t>) = </a:t>
                      </a:r>
                      <a:r>
                        <a:rPr lang="en-US" dirty="0" err="1"/>
                        <a:t>rcx</a:t>
                      </a:r>
                      <a:r>
                        <a:rPr lang="en-US" dirty="0"/>
                        <a:t>;</a:t>
                      </a:r>
                      <a:endParaRPr lang="en-IN" dirty="0"/>
                    </a:p>
                  </a:txBody>
                  <a:tcPr/>
                </a:tc>
                <a:extLst>
                  <a:ext uri="{0D108BD9-81ED-4DB2-BD59-A6C34878D82A}">
                    <a16:rowId xmlns:a16="http://schemas.microsoft.com/office/drawing/2014/main" val="3161791854"/>
                  </a:ext>
                </a:extLst>
              </a:tr>
              <a:tr h="370840">
                <a:tc>
                  <a:txBody>
                    <a:bodyPr/>
                    <a:lstStyle/>
                    <a:p>
                      <a:r>
                        <a:rPr lang="en-US" dirty="0"/>
                        <a:t>mov (%</a:t>
                      </a:r>
                      <a:r>
                        <a:rPr lang="en-US" dirty="0" err="1"/>
                        <a:t>rax</a:t>
                      </a:r>
                      <a:r>
                        <a:rPr lang="en-US" dirty="0"/>
                        <a:t>), %</a:t>
                      </a:r>
                      <a:r>
                        <a:rPr lang="en-US" dirty="0" err="1"/>
                        <a:t>rcx</a:t>
                      </a:r>
                      <a:endParaRPr lang="en-IN" dirty="0"/>
                    </a:p>
                  </a:txBody>
                  <a:tcPr/>
                </a:tc>
                <a:tc>
                  <a:txBody>
                    <a:bodyPr/>
                    <a:lstStyle/>
                    <a:p>
                      <a:r>
                        <a:rPr lang="en-US" dirty="0" err="1"/>
                        <a:t>rcx</a:t>
                      </a:r>
                      <a:r>
                        <a:rPr lang="en-US" dirty="0"/>
                        <a:t> = *((unsigned long long*)</a:t>
                      </a:r>
                      <a:r>
                        <a:rPr lang="en-US" dirty="0" err="1"/>
                        <a:t>rax</a:t>
                      </a:r>
                      <a:r>
                        <a:rPr lang="en-US" dirty="0"/>
                        <a:t>);</a:t>
                      </a:r>
                      <a:endParaRPr lang="en-IN" dirty="0"/>
                    </a:p>
                  </a:txBody>
                  <a:tcPr/>
                </a:tc>
                <a:extLst>
                  <a:ext uri="{0D108BD9-81ED-4DB2-BD59-A6C34878D82A}">
                    <a16:rowId xmlns:a16="http://schemas.microsoft.com/office/drawing/2014/main" val="3062541998"/>
                  </a:ext>
                </a:extLst>
              </a:tr>
              <a:tr h="370840">
                <a:tc>
                  <a:txBody>
                    <a:bodyPr/>
                    <a:lstStyle/>
                    <a:p>
                      <a:r>
                        <a:rPr lang="en-US" dirty="0"/>
                        <a:t>mov 0x1000, %</a:t>
                      </a:r>
                      <a:r>
                        <a:rPr lang="en-US" dirty="0" err="1"/>
                        <a:t>rax</a:t>
                      </a:r>
                      <a:endParaRPr lang="en-IN" dirty="0"/>
                    </a:p>
                  </a:txBody>
                  <a:tcPr/>
                </a:tc>
                <a:tc>
                  <a:txBody>
                    <a:bodyPr/>
                    <a:lstStyle/>
                    <a:p>
                      <a:r>
                        <a:rPr lang="en-US" dirty="0" err="1"/>
                        <a:t>rax</a:t>
                      </a:r>
                      <a:r>
                        <a:rPr lang="en-US" dirty="0"/>
                        <a:t> = *((unsigned long long*)0x1000);</a:t>
                      </a:r>
                      <a:endParaRPr lang="en-IN" dirty="0"/>
                    </a:p>
                  </a:txBody>
                  <a:tcPr/>
                </a:tc>
                <a:extLst>
                  <a:ext uri="{0D108BD9-81ED-4DB2-BD59-A6C34878D82A}">
                    <a16:rowId xmlns:a16="http://schemas.microsoft.com/office/drawing/2014/main" val="3115672258"/>
                  </a:ext>
                </a:extLst>
              </a:tr>
              <a:tr h="370840">
                <a:tc>
                  <a:txBody>
                    <a:bodyPr/>
                    <a:lstStyle/>
                    <a:p>
                      <a:r>
                        <a:rPr lang="en-US" dirty="0"/>
                        <a:t>add %</a:t>
                      </a:r>
                      <a:r>
                        <a:rPr lang="en-US" dirty="0" err="1"/>
                        <a:t>rax</a:t>
                      </a:r>
                      <a:r>
                        <a:rPr lang="en-US" dirty="0"/>
                        <a:t>, %</a:t>
                      </a:r>
                      <a:r>
                        <a:rPr lang="en-US" dirty="0" err="1"/>
                        <a:t>rcx</a:t>
                      </a:r>
                      <a:endParaRPr lang="en-IN" dirty="0"/>
                    </a:p>
                  </a:txBody>
                  <a:tcPr/>
                </a:tc>
                <a:tc>
                  <a:txBody>
                    <a:bodyPr/>
                    <a:lstStyle/>
                    <a:p>
                      <a:r>
                        <a:rPr lang="en-US" dirty="0" err="1"/>
                        <a:t>rcx</a:t>
                      </a:r>
                      <a:r>
                        <a:rPr lang="en-US" dirty="0"/>
                        <a:t> = </a:t>
                      </a:r>
                      <a:r>
                        <a:rPr lang="en-US" dirty="0" err="1"/>
                        <a:t>rcx</a:t>
                      </a:r>
                      <a:r>
                        <a:rPr lang="en-US" dirty="0"/>
                        <a:t> + </a:t>
                      </a:r>
                      <a:r>
                        <a:rPr lang="en-US" dirty="0" err="1"/>
                        <a:t>rax</a:t>
                      </a:r>
                      <a:r>
                        <a:rPr lang="en-US" dirty="0"/>
                        <a:t>;</a:t>
                      </a:r>
                      <a:endParaRPr lang="en-IN" dirty="0"/>
                    </a:p>
                  </a:txBody>
                  <a:tcPr/>
                </a:tc>
                <a:extLst>
                  <a:ext uri="{0D108BD9-81ED-4DB2-BD59-A6C34878D82A}">
                    <a16:rowId xmlns:a16="http://schemas.microsoft.com/office/drawing/2014/main" val="2977049198"/>
                  </a:ext>
                </a:extLst>
              </a:tr>
              <a:tr h="370840">
                <a:tc>
                  <a:txBody>
                    <a:bodyPr/>
                    <a:lstStyle/>
                    <a:p>
                      <a:r>
                        <a:rPr lang="en-US" dirty="0"/>
                        <a:t>add $100, %</a:t>
                      </a:r>
                      <a:r>
                        <a:rPr lang="en-US" dirty="0" err="1"/>
                        <a:t>rax</a:t>
                      </a:r>
                      <a:endParaRPr lang="en-IN" dirty="0"/>
                    </a:p>
                  </a:txBody>
                  <a:tcPr/>
                </a:tc>
                <a:tc>
                  <a:txBody>
                    <a:bodyPr/>
                    <a:lstStyle/>
                    <a:p>
                      <a:r>
                        <a:rPr lang="en-US" dirty="0" err="1"/>
                        <a:t>rax</a:t>
                      </a:r>
                      <a:r>
                        <a:rPr lang="en-US" dirty="0"/>
                        <a:t> = </a:t>
                      </a:r>
                      <a:r>
                        <a:rPr lang="en-US" dirty="0" err="1"/>
                        <a:t>rax</a:t>
                      </a:r>
                      <a:r>
                        <a:rPr lang="en-US" dirty="0"/>
                        <a:t> + 100;</a:t>
                      </a:r>
                      <a:endParaRPr lang="en-IN" dirty="0"/>
                    </a:p>
                  </a:txBody>
                  <a:tcPr/>
                </a:tc>
                <a:extLst>
                  <a:ext uri="{0D108BD9-81ED-4DB2-BD59-A6C34878D82A}">
                    <a16:rowId xmlns:a16="http://schemas.microsoft.com/office/drawing/2014/main" val="598371938"/>
                  </a:ext>
                </a:extLst>
              </a:tr>
              <a:tr h="370840">
                <a:tc>
                  <a:txBody>
                    <a:bodyPr/>
                    <a:lstStyle/>
                    <a:p>
                      <a:r>
                        <a:rPr lang="en-US" dirty="0"/>
                        <a:t>sub %</a:t>
                      </a:r>
                      <a:r>
                        <a:rPr lang="en-US" dirty="0" err="1"/>
                        <a:t>rax</a:t>
                      </a:r>
                      <a:r>
                        <a:rPr lang="en-US" dirty="0"/>
                        <a:t>, %</a:t>
                      </a:r>
                      <a:r>
                        <a:rPr lang="en-US" dirty="0" err="1"/>
                        <a:t>rcx</a:t>
                      </a:r>
                      <a:endParaRPr lang="en-IN" dirty="0"/>
                    </a:p>
                  </a:txBody>
                  <a:tcPr/>
                </a:tc>
                <a:tc>
                  <a:txBody>
                    <a:bodyPr/>
                    <a:lstStyle/>
                    <a:p>
                      <a:r>
                        <a:rPr lang="en-US" dirty="0" err="1"/>
                        <a:t>rcx</a:t>
                      </a:r>
                      <a:r>
                        <a:rPr lang="en-US" dirty="0"/>
                        <a:t> = </a:t>
                      </a:r>
                      <a:r>
                        <a:rPr lang="en-US" dirty="0" err="1"/>
                        <a:t>rcx</a:t>
                      </a:r>
                      <a:r>
                        <a:rPr lang="en-US" dirty="0"/>
                        <a:t> – </a:t>
                      </a:r>
                      <a:r>
                        <a:rPr lang="en-US" dirty="0" err="1"/>
                        <a:t>rax</a:t>
                      </a:r>
                      <a:r>
                        <a:rPr lang="en-US" dirty="0"/>
                        <a:t>;</a:t>
                      </a:r>
                      <a:endParaRPr lang="en-IN" dirty="0"/>
                    </a:p>
                  </a:txBody>
                  <a:tcPr/>
                </a:tc>
                <a:extLst>
                  <a:ext uri="{0D108BD9-81ED-4DB2-BD59-A6C34878D82A}">
                    <a16:rowId xmlns:a16="http://schemas.microsoft.com/office/drawing/2014/main" val="1982688732"/>
                  </a:ext>
                </a:extLst>
              </a:tr>
              <a:tr h="370840">
                <a:tc>
                  <a:txBody>
                    <a:bodyPr/>
                    <a:lstStyle/>
                    <a:p>
                      <a:r>
                        <a:rPr lang="en-US" dirty="0"/>
                        <a:t>sub $100, %</a:t>
                      </a:r>
                      <a:r>
                        <a:rPr lang="en-US" dirty="0" err="1"/>
                        <a:t>rax</a:t>
                      </a:r>
                      <a:endParaRPr lang="en-IN" dirty="0"/>
                    </a:p>
                  </a:txBody>
                  <a:tcPr/>
                </a:tc>
                <a:tc>
                  <a:txBody>
                    <a:bodyPr/>
                    <a:lstStyle/>
                    <a:p>
                      <a:r>
                        <a:rPr lang="en-US" dirty="0" err="1"/>
                        <a:t>rax</a:t>
                      </a:r>
                      <a:r>
                        <a:rPr lang="en-US" dirty="0"/>
                        <a:t> = </a:t>
                      </a:r>
                      <a:r>
                        <a:rPr lang="en-US" dirty="0" err="1"/>
                        <a:t>rax</a:t>
                      </a:r>
                      <a:r>
                        <a:rPr lang="en-US" dirty="0"/>
                        <a:t> – 100;</a:t>
                      </a:r>
                      <a:endParaRPr lang="en-IN" dirty="0"/>
                    </a:p>
                  </a:txBody>
                  <a:tcPr/>
                </a:tc>
                <a:extLst>
                  <a:ext uri="{0D108BD9-81ED-4DB2-BD59-A6C34878D82A}">
                    <a16:rowId xmlns:a16="http://schemas.microsoft.com/office/drawing/2014/main" val="3147744319"/>
                  </a:ext>
                </a:extLst>
              </a:tr>
              <a:tr h="370840">
                <a:tc>
                  <a:txBody>
                    <a:bodyPr/>
                    <a:lstStyle/>
                    <a:p>
                      <a:r>
                        <a:rPr lang="en-US" dirty="0"/>
                        <a:t>call foo</a:t>
                      </a:r>
                      <a:endParaRPr lang="en-IN" dirty="0"/>
                    </a:p>
                  </a:txBody>
                  <a:tcPr/>
                </a:tc>
                <a:tc>
                  <a:txBody>
                    <a:bodyPr/>
                    <a:lstStyle/>
                    <a:p>
                      <a:r>
                        <a:rPr lang="en-US" dirty="0"/>
                        <a:t>foo();</a:t>
                      </a:r>
                      <a:endParaRPr lang="en-IN" dirty="0"/>
                    </a:p>
                  </a:txBody>
                  <a:tcPr/>
                </a:tc>
                <a:extLst>
                  <a:ext uri="{0D108BD9-81ED-4DB2-BD59-A6C34878D82A}">
                    <a16:rowId xmlns:a16="http://schemas.microsoft.com/office/drawing/2014/main" val="3375629780"/>
                  </a:ext>
                </a:extLst>
              </a:tr>
              <a:tr h="370840">
                <a:tc>
                  <a:txBody>
                    <a:bodyPr/>
                    <a:lstStyle/>
                    <a:p>
                      <a:r>
                        <a:rPr lang="en-US" dirty="0"/>
                        <a:t>ret</a:t>
                      </a:r>
                      <a:endParaRPr lang="en-IN" dirty="0"/>
                    </a:p>
                  </a:txBody>
                  <a:tcPr/>
                </a:tc>
                <a:tc>
                  <a:txBody>
                    <a:bodyPr/>
                    <a:lstStyle/>
                    <a:p>
                      <a:r>
                        <a:rPr lang="en-US" dirty="0"/>
                        <a:t>return;</a:t>
                      </a:r>
                      <a:endParaRPr lang="en-IN" dirty="0"/>
                    </a:p>
                  </a:txBody>
                  <a:tcPr/>
                </a:tc>
                <a:extLst>
                  <a:ext uri="{0D108BD9-81ED-4DB2-BD59-A6C34878D82A}">
                    <a16:rowId xmlns:a16="http://schemas.microsoft.com/office/drawing/2014/main" val="4242908922"/>
                  </a:ext>
                </a:extLst>
              </a:tr>
              <a:tr h="370840">
                <a:tc>
                  <a:txBody>
                    <a:bodyPr/>
                    <a:lstStyle/>
                    <a:p>
                      <a:r>
                        <a:rPr lang="en-US" dirty="0" err="1"/>
                        <a:t>jmp</a:t>
                      </a:r>
                      <a:r>
                        <a:rPr lang="en-US" dirty="0"/>
                        <a:t> label</a:t>
                      </a:r>
                      <a:endParaRPr lang="en-IN" dirty="0"/>
                    </a:p>
                  </a:txBody>
                  <a:tcPr/>
                </a:tc>
                <a:tc>
                  <a:txBody>
                    <a:bodyPr/>
                    <a:lstStyle/>
                    <a:p>
                      <a:r>
                        <a:rPr lang="en-US" dirty="0" err="1"/>
                        <a:t>goto</a:t>
                      </a:r>
                      <a:r>
                        <a:rPr lang="en-US" dirty="0"/>
                        <a:t> label;</a:t>
                      </a:r>
                      <a:endParaRPr lang="en-IN" dirty="0"/>
                    </a:p>
                  </a:txBody>
                  <a:tcPr/>
                </a:tc>
                <a:extLst>
                  <a:ext uri="{0D108BD9-81ED-4DB2-BD59-A6C34878D82A}">
                    <a16:rowId xmlns:a16="http://schemas.microsoft.com/office/drawing/2014/main" val="1184983845"/>
                  </a:ext>
                </a:extLst>
              </a:tr>
            </a:tbl>
          </a:graphicData>
        </a:graphic>
      </p:graphicFrame>
    </p:spTree>
    <p:extLst>
      <p:ext uri="{BB962C8B-B14F-4D97-AF65-F5344CB8AC3E}">
        <p14:creationId xmlns:p14="http://schemas.microsoft.com/office/powerpoint/2010/main" val="2351663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E47A-4F9C-452D-9987-AAAC76653E6C}"/>
              </a:ext>
            </a:extLst>
          </p:cNvPr>
          <p:cNvSpPr>
            <a:spLocks noGrp="1"/>
          </p:cNvSpPr>
          <p:nvPr>
            <p:ph type="title"/>
          </p:nvPr>
        </p:nvSpPr>
        <p:spPr/>
        <p:txBody>
          <a:bodyPr/>
          <a:lstStyle/>
          <a:p>
            <a:r>
              <a:rPr lang="en-US" dirty="0"/>
              <a:t>Portability</a:t>
            </a:r>
            <a:endParaRPr lang="en-IN" dirty="0"/>
          </a:p>
        </p:txBody>
      </p:sp>
      <p:sp>
        <p:nvSpPr>
          <p:cNvPr id="3" name="Content Placeholder 2">
            <a:extLst>
              <a:ext uri="{FF2B5EF4-FFF2-40B4-BE49-F238E27FC236}">
                <a16:creationId xmlns:a16="http://schemas.microsoft.com/office/drawing/2014/main" id="{686D37E4-9E2B-41EF-93A3-51AD23E2E2CB}"/>
              </a:ext>
            </a:extLst>
          </p:cNvPr>
          <p:cNvSpPr>
            <a:spLocks noGrp="1"/>
          </p:cNvSpPr>
          <p:nvPr>
            <p:ph idx="1"/>
          </p:nvPr>
        </p:nvSpPr>
        <p:spPr/>
        <p:txBody>
          <a:bodyPr/>
          <a:lstStyle/>
          <a:p>
            <a:r>
              <a:rPr lang="en-US" dirty="0"/>
              <a:t>Different architectures have different instruction sets</a:t>
            </a:r>
          </a:p>
          <a:p>
            <a:endParaRPr lang="en-US" dirty="0"/>
          </a:p>
          <a:p>
            <a:r>
              <a:rPr lang="en-US" dirty="0"/>
              <a:t>The same program can be compiled for different architectures</a:t>
            </a:r>
          </a:p>
          <a:p>
            <a:endParaRPr lang="en-US" dirty="0"/>
          </a:p>
          <a:p>
            <a:r>
              <a:rPr lang="en-US" dirty="0"/>
              <a:t>One need to rewrite the whole application to support a different architecture if the application was primarily developed in an assembly language </a:t>
            </a:r>
            <a:endParaRPr lang="en-IN" dirty="0"/>
          </a:p>
        </p:txBody>
      </p:sp>
    </p:spTree>
    <p:extLst>
      <p:ext uri="{BB962C8B-B14F-4D97-AF65-F5344CB8AC3E}">
        <p14:creationId xmlns:p14="http://schemas.microsoft.com/office/powerpoint/2010/main" val="807539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01861-BD80-434A-A066-BFA5D2AA0002}"/>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86184D0F-D446-447A-A77D-BD5501D9B560}"/>
              </a:ext>
            </a:extLst>
          </p:cNvPr>
          <p:cNvSpPr>
            <a:spLocks noGrp="1"/>
          </p:cNvSpPr>
          <p:nvPr>
            <p:ph idx="1"/>
          </p:nvPr>
        </p:nvSpPr>
        <p:spPr/>
        <p:txBody>
          <a:bodyPr/>
          <a:lstStyle/>
          <a:p>
            <a:r>
              <a:rPr lang="en-US" dirty="0"/>
              <a:t>Compiler is needed</a:t>
            </a:r>
          </a:p>
          <a:p>
            <a:pPr lvl="1"/>
            <a:r>
              <a:rPr lang="en-US" dirty="0"/>
              <a:t>To convert a program from a source language to a target language</a:t>
            </a:r>
          </a:p>
          <a:p>
            <a:pPr lvl="2"/>
            <a:r>
              <a:rPr lang="en-US" dirty="0"/>
              <a:t>Commonly used target language is an assembly language</a:t>
            </a:r>
          </a:p>
          <a:p>
            <a:pPr lvl="1"/>
            <a:r>
              <a:rPr lang="en-US" dirty="0"/>
              <a:t>To generate byte-codes for different architectures for a given program</a:t>
            </a:r>
          </a:p>
          <a:p>
            <a:pPr lvl="1"/>
            <a:endParaRPr lang="en-IN" dirty="0"/>
          </a:p>
        </p:txBody>
      </p:sp>
    </p:spTree>
    <p:extLst>
      <p:ext uri="{BB962C8B-B14F-4D97-AF65-F5344CB8AC3E}">
        <p14:creationId xmlns:p14="http://schemas.microsoft.com/office/powerpoint/2010/main" val="671185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8977-3A51-4930-9CAC-E156FCABCEF1}"/>
              </a:ext>
            </a:extLst>
          </p:cNvPr>
          <p:cNvSpPr>
            <a:spLocks noGrp="1"/>
          </p:cNvSpPr>
          <p:nvPr>
            <p:ph type="title"/>
          </p:nvPr>
        </p:nvSpPr>
        <p:spPr/>
        <p:txBody>
          <a:bodyPr/>
          <a:lstStyle/>
          <a:p>
            <a:r>
              <a:rPr lang="en-US" dirty="0"/>
              <a:t>Language for compiler development</a:t>
            </a:r>
            <a:endParaRPr lang="en-IN" dirty="0"/>
          </a:p>
        </p:txBody>
      </p:sp>
      <p:sp>
        <p:nvSpPr>
          <p:cNvPr id="3" name="Content Placeholder 2">
            <a:extLst>
              <a:ext uri="{FF2B5EF4-FFF2-40B4-BE49-F238E27FC236}">
                <a16:creationId xmlns:a16="http://schemas.microsoft.com/office/drawing/2014/main" id="{B6D98A85-E5D6-4F4D-8B66-5001B156A8B2}"/>
              </a:ext>
            </a:extLst>
          </p:cNvPr>
          <p:cNvSpPr>
            <a:spLocks noGrp="1"/>
          </p:cNvSpPr>
          <p:nvPr>
            <p:ph idx="1"/>
          </p:nvPr>
        </p:nvSpPr>
        <p:spPr/>
        <p:txBody>
          <a:bodyPr/>
          <a:lstStyle/>
          <a:p>
            <a:r>
              <a:rPr lang="en-US" dirty="0"/>
              <a:t>Can we develop a compiler for the C language in C itself?</a:t>
            </a:r>
            <a:endParaRPr lang="en-IN" dirty="0"/>
          </a:p>
        </p:txBody>
      </p:sp>
    </p:spTree>
    <p:extLst>
      <p:ext uri="{BB962C8B-B14F-4D97-AF65-F5344CB8AC3E}">
        <p14:creationId xmlns:p14="http://schemas.microsoft.com/office/powerpoint/2010/main" val="865434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26AC-E05B-4ECF-BDCC-1C67D8FBF24B}"/>
              </a:ext>
            </a:extLst>
          </p:cNvPr>
          <p:cNvSpPr>
            <a:spLocks noGrp="1"/>
          </p:cNvSpPr>
          <p:nvPr>
            <p:ph type="title"/>
          </p:nvPr>
        </p:nvSpPr>
        <p:spPr/>
        <p:txBody>
          <a:bodyPr/>
          <a:lstStyle/>
          <a:p>
            <a:r>
              <a:rPr lang="en-US" dirty="0"/>
              <a:t>Tentative plan</a:t>
            </a:r>
          </a:p>
        </p:txBody>
      </p:sp>
      <p:sp>
        <p:nvSpPr>
          <p:cNvPr id="3" name="Content Placeholder 2">
            <a:extLst>
              <a:ext uri="{FF2B5EF4-FFF2-40B4-BE49-F238E27FC236}">
                <a16:creationId xmlns:a16="http://schemas.microsoft.com/office/drawing/2014/main" id="{768B513F-09D2-44F2-B8DE-69A966D463FD}"/>
              </a:ext>
            </a:extLst>
          </p:cNvPr>
          <p:cNvSpPr>
            <a:spLocks noGrp="1"/>
          </p:cNvSpPr>
          <p:nvPr>
            <p:ph sz="half" idx="1"/>
          </p:nvPr>
        </p:nvSpPr>
        <p:spPr/>
        <p:txBody>
          <a:bodyPr>
            <a:normAutofit lnSpcReduction="10000"/>
          </a:bodyPr>
          <a:lstStyle/>
          <a:p>
            <a:r>
              <a:rPr lang="en-US" dirty="0"/>
              <a:t>X86 instruction set</a:t>
            </a:r>
          </a:p>
          <a:p>
            <a:r>
              <a:rPr lang="en-US" dirty="0"/>
              <a:t>LLVM IR</a:t>
            </a:r>
          </a:p>
          <a:p>
            <a:r>
              <a:rPr lang="en-US" dirty="0"/>
              <a:t>Local and global optimizations</a:t>
            </a:r>
          </a:p>
          <a:p>
            <a:r>
              <a:rPr lang="en-US" dirty="0"/>
              <a:t>Data flow analysis</a:t>
            </a:r>
          </a:p>
          <a:p>
            <a:r>
              <a:rPr lang="en-US" dirty="0"/>
              <a:t>Static single-assignment</a:t>
            </a:r>
          </a:p>
          <a:p>
            <a:r>
              <a:rPr lang="en-US" dirty="0"/>
              <a:t>Register allocation</a:t>
            </a:r>
          </a:p>
          <a:p>
            <a:r>
              <a:rPr lang="en-US" dirty="0"/>
              <a:t>Type checking</a:t>
            </a:r>
          </a:p>
          <a:p>
            <a:r>
              <a:rPr lang="en-US" dirty="0"/>
              <a:t>Memory safety</a:t>
            </a:r>
          </a:p>
          <a:p>
            <a:r>
              <a:rPr lang="en-US" dirty="0"/>
              <a:t>Garbage collection</a:t>
            </a:r>
          </a:p>
        </p:txBody>
      </p:sp>
      <p:sp>
        <p:nvSpPr>
          <p:cNvPr id="4" name="Content Placeholder 3">
            <a:extLst>
              <a:ext uri="{FF2B5EF4-FFF2-40B4-BE49-F238E27FC236}">
                <a16:creationId xmlns:a16="http://schemas.microsoft.com/office/drawing/2014/main" id="{9C5B7D44-3207-40BB-861A-B7B205EA85B5}"/>
              </a:ext>
            </a:extLst>
          </p:cNvPr>
          <p:cNvSpPr>
            <a:spLocks noGrp="1"/>
          </p:cNvSpPr>
          <p:nvPr>
            <p:ph sz="half" idx="2"/>
          </p:nvPr>
        </p:nvSpPr>
        <p:spPr/>
        <p:txBody>
          <a:bodyPr>
            <a:normAutofit lnSpcReduction="10000"/>
          </a:bodyPr>
          <a:lstStyle/>
          <a:p>
            <a:r>
              <a:rPr lang="en-US" dirty="0"/>
              <a:t>Scanners</a:t>
            </a:r>
          </a:p>
          <a:p>
            <a:r>
              <a:rPr lang="en-US" dirty="0"/>
              <a:t>Regular expressions</a:t>
            </a:r>
          </a:p>
          <a:p>
            <a:r>
              <a:rPr lang="en-US" dirty="0"/>
              <a:t>NFA, DFA</a:t>
            </a:r>
          </a:p>
          <a:p>
            <a:r>
              <a:rPr lang="en-US" dirty="0"/>
              <a:t>Parsers</a:t>
            </a:r>
          </a:p>
          <a:p>
            <a:r>
              <a:rPr lang="en-US" dirty="0"/>
              <a:t>Context free grammars </a:t>
            </a:r>
          </a:p>
          <a:p>
            <a:endParaRPr lang="en-US" dirty="0"/>
          </a:p>
        </p:txBody>
      </p:sp>
    </p:spTree>
    <p:extLst>
      <p:ext uri="{BB962C8B-B14F-4D97-AF65-F5344CB8AC3E}">
        <p14:creationId xmlns:p14="http://schemas.microsoft.com/office/powerpoint/2010/main" val="414783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8977-3A51-4930-9CAC-E156FCABCEF1}"/>
              </a:ext>
            </a:extLst>
          </p:cNvPr>
          <p:cNvSpPr>
            <a:spLocks noGrp="1"/>
          </p:cNvSpPr>
          <p:nvPr>
            <p:ph type="title"/>
          </p:nvPr>
        </p:nvSpPr>
        <p:spPr/>
        <p:txBody>
          <a:bodyPr/>
          <a:lstStyle/>
          <a:p>
            <a:r>
              <a:rPr lang="en-US" dirty="0"/>
              <a:t>Language for compiler development</a:t>
            </a:r>
            <a:endParaRPr lang="en-IN" dirty="0"/>
          </a:p>
        </p:txBody>
      </p:sp>
      <p:sp>
        <p:nvSpPr>
          <p:cNvPr id="3" name="Content Placeholder 2">
            <a:extLst>
              <a:ext uri="{FF2B5EF4-FFF2-40B4-BE49-F238E27FC236}">
                <a16:creationId xmlns:a16="http://schemas.microsoft.com/office/drawing/2014/main" id="{B6D98A85-E5D6-4F4D-8B66-5001B156A8B2}"/>
              </a:ext>
            </a:extLst>
          </p:cNvPr>
          <p:cNvSpPr>
            <a:spLocks noGrp="1"/>
          </p:cNvSpPr>
          <p:nvPr>
            <p:ph idx="1"/>
          </p:nvPr>
        </p:nvSpPr>
        <p:spPr/>
        <p:txBody>
          <a:bodyPr/>
          <a:lstStyle/>
          <a:p>
            <a:r>
              <a:rPr lang="en-US" dirty="0"/>
              <a:t>Can we develop a compiler for the C language in C itself?</a:t>
            </a:r>
            <a:endParaRPr lang="en-IN" dirty="0"/>
          </a:p>
          <a:p>
            <a:pPr lvl="1"/>
            <a:r>
              <a:rPr lang="en-US" dirty="0"/>
              <a:t>The first compiler needs to be developed in either assembly or a language for which a compiler already exists</a:t>
            </a:r>
          </a:p>
          <a:p>
            <a:pPr lvl="1"/>
            <a:r>
              <a:rPr lang="en-US" dirty="0"/>
              <a:t>Once we have a working compiler for C (say Alpha) then we can write a compiler for C in the C language itself (say Beta)</a:t>
            </a:r>
          </a:p>
          <a:p>
            <a:pPr lvl="1"/>
            <a:r>
              <a:rPr lang="en-US" dirty="0"/>
              <a:t>Beta can be compiled using Alpha</a:t>
            </a:r>
          </a:p>
          <a:p>
            <a:pPr lvl="1"/>
            <a:r>
              <a:rPr lang="en-US" dirty="0"/>
              <a:t>Once we have a compiled Beta compiler we can compile future versions of Beta using previous versions of Beta </a:t>
            </a:r>
            <a:endParaRPr lang="en-IN" dirty="0"/>
          </a:p>
        </p:txBody>
      </p:sp>
    </p:spTree>
    <p:extLst>
      <p:ext uri="{BB962C8B-B14F-4D97-AF65-F5344CB8AC3E}">
        <p14:creationId xmlns:p14="http://schemas.microsoft.com/office/powerpoint/2010/main" val="3346502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4A8F-1636-4AD5-8A99-1E25A3BE0DA7}"/>
              </a:ext>
            </a:extLst>
          </p:cNvPr>
          <p:cNvSpPr>
            <a:spLocks noGrp="1"/>
          </p:cNvSpPr>
          <p:nvPr>
            <p:ph type="title"/>
          </p:nvPr>
        </p:nvSpPr>
        <p:spPr/>
        <p:txBody>
          <a:bodyPr/>
          <a:lstStyle/>
          <a:p>
            <a:r>
              <a:rPr lang="en-US" dirty="0"/>
              <a:t>Advantage of using compilers</a:t>
            </a:r>
            <a:endParaRPr lang="en-IN" dirty="0"/>
          </a:p>
        </p:txBody>
      </p:sp>
      <p:sp>
        <p:nvSpPr>
          <p:cNvPr id="3" name="Content Placeholder 2">
            <a:extLst>
              <a:ext uri="{FF2B5EF4-FFF2-40B4-BE49-F238E27FC236}">
                <a16:creationId xmlns:a16="http://schemas.microsoft.com/office/drawing/2014/main" id="{4F6C594C-258B-4E0F-B14B-4BB39B36B1D7}"/>
              </a:ext>
            </a:extLst>
          </p:cNvPr>
          <p:cNvSpPr>
            <a:spLocks noGrp="1"/>
          </p:cNvSpPr>
          <p:nvPr>
            <p:ph idx="1"/>
          </p:nvPr>
        </p:nvSpPr>
        <p:spPr/>
        <p:txBody>
          <a:bodyPr/>
          <a:lstStyle/>
          <a:p>
            <a:r>
              <a:rPr lang="en-US" dirty="0"/>
              <a:t>Architectures have limited number of registers</a:t>
            </a:r>
          </a:p>
          <a:p>
            <a:r>
              <a:rPr lang="en-US" dirty="0"/>
              <a:t>Register accesses are faster than memory accesses</a:t>
            </a:r>
          </a:p>
          <a:p>
            <a:r>
              <a:rPr lang="en-US" dirty="0"/>
              <a:t>A program can use a lot of variables at a given time</a:t>
            </a:r>
          </a:p>
          <a:p>
            <a:pPr lvl="1"/>
            <a:r>
              <a:rPr lang="en-US" dirty="0"/>
              <a:t>Variables can live in memory or registers</a:t>
            </a:r>
          </a:p>
          <a:p>
            <a:r>
              <a:rPr lang="en-US" dirty="0"/>
              <a:t>Compilers are good at register allocation</a:t>
            </a:r>
          </a:p>
          <a:p>
            <a:r>
              <a:rPr lang="en-US" dirty="0"/>
              <a:t>In general, compilers are good at optimizations</a:t>
            </a:r>
          </a:p>
        </p:txBody>
      </p:sp>
    </p:spTree>
    <p:extLst>
      <p:ext uri="{BB962C8B-B14F-4D97-AF65-F5344CB8AC3E}">
        <p14:creationId xmlns:p14="http://schemas.microsoft.com/office/powerpoint/2010/main" val="250682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13D6-4331-AF9C-27CE-1C3D90B1D833}"/>
              </a:ext>
            </a:extLst>
          </p:cNvPr>
          <p:cNvSpPr>
            <a:spLocks noGrp="1"/>
          </p:cNvSpPr>
          <p:nvPr>
            <p:ph type="title"/>
          </p:nvPr>
        </p:nvSpPr>
        <p:spPr/>
        <p:txBody>
          <a:bodyPr/>
          <a:lstStyle/>
          <a:p>
            <a:r>
              <a:rPr lang="en-US" dirty="0"/>
              <a:t>Compiler optimizations</a:t>
            </a:r>
            <a:endParaRPr lang="en-IN" dirty="0"/>
          </a:p>
        </p:txBody>
      </p:sp>
      <p:sp>
        <p:nvSpPr>
          <p:cNvPr id="3" name="Content Placeholder 2">
            <a:extLst>
              <a:ext uri="{FF2B5EF4-FFF2-40B4-BE49-F238E27FC236}">
                <a16:creationId xmlns:a16="http://schemas.microsoft.com/office/drawing/2014/main" id="{DF83BC2F-8336-3BB2-B7E0-0961507FB963}"/>
              </a:ext>
            </a:extLst>
          </p:cNvPr>
          <p:cNvSpPr>
            <a:spLocks noGrp="1"/>
          </p:cNvSpPr>
          <p:nvPr>
            <p:ph idx="1"/>
          </p:nvPr>
        </p:nvSpPr>
        <p:spPr/>
        <p:txBody>
          <a:bodyPr/>
          <a:lstStyle/>
          <a:p>
            <a:r>
              <a:rPr lang="en-US" dirty="0"/>
              <a:t>Compiler optimizations don’t change the meaning of the program</a:t>
            </a:r>
          </a:p>
          <a:p>
            <a:r>
              <a:rPr lang="en-US" dirty="0"/>
              <a:t>The goal of the compiler optimizations may vary depending on the use case</a:t>
            </a:r>
          </a:p>
          <a:p>
            <a:pPr lvl="1"/>
            <a:r>
              <a:rPr lang="en-US" dirty="0"/>
              <a:t>Possible goals could be</a:t>
            </a:r>
          </a:p>
          <a:p>
            <a:pPr lvl="2"/>
            <a:r>
              <a:rPr lang="en-US" dirty="0"/>
              <a:t>Reduce the total execution time of the application</a:t>
            </a:r>
          </a:p>
          <a:p>
            <a:pPr lvl="2"/>
            <a:r>
              <a:rPr lang="en-US" dirty="0"/>
              <a:t>Reduce the latency</a:t>
            </a:r>
          </a:p>
          <a:p>
            <a:pPr lvl="2"/>
            <a:r>
              <a:rPr lang="en-US" dirty="0"/>
              <a:t>Improve the throughput</a:t>
            </a:r>
          </a:p>
          <a:p>
            <a:pPr lvl="2"/>
            <a:r>
              <a:rPr lang="en-US" dirty="0"/>
              <a:t>Reduce the size of the binary</a:t>
            </a:r>
          </a:p>
          <a:p>
            <a:pPr lvl="2"/>
            <a:r>
              <a:rPr lang="en-US" dirty="0"/>
              <a:t>Reduce memory consumption, etc.</a:t>
            </a:r>
            <a:endParaRPr lang="en-IN" dirty="0"/>
          </a:p>
        </p:txBody>
      </p:sp>
    </p:spTree>
    <p:extLst>
      <p:ext uri="{BB962C8B-B14F-4D97-AF65-F5344CB8AC3E}">
        <p14:creationId xmlns:p14="http://schemas.microsoft.com/office/powerpoint/2010/main" val="184526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4C35-0860-4D82-9505-3190D20D768A}"/>
              </a:ext>
            </a:extLst>
          </p:cNvPr>
          <p:cNvSpPr>
            <a:spLocks noGrp="1"/>
          </p:cNvSpPr>
          <p:nvPr>
            <p:ph type="title"/>
          </p:nvPr>
        </p:nvSpPr>
        <p:spPr/>
        <p:txBody>
          <a:bodyPr/>
          <a:lstStyle/>
          <a:p>
            <a:r>
              <a:rPr lang="en-US" dirty="0"/>
              <a:t>Compiler optimizations</a:t>
            </a:r>
          </a:p>
        </p:txBody>
      </p:sp>
      <p:sp>
        <p:nvSpPr>
          <p:cNvPr id="3" name="Content Placeholder 2">
            <a:extLst>
              <a:ext uri="{FF2B5EF4-FFF2-40B4-BE49-F238E27FC236}">
                <a16:creationId xmlns:a16="http://schemas.microsoft.com/office/drawing/2014/main" id="{808A10D6-45BD-4711-BBC6-A6E854B9AC5A}"/>
              </a:ext>
            </a:extLst>
          </p:cNvPr>
          <p:cNvSpPr>
            <a:spLocks noGrp="1"/>
          </p:cNvSpPr>
          <p:nvPr>
            <p:ph sz="half" idx="1"/>
          </p:nvPr>
        </p:nvSpPr>
        <p:spPr/>
        <p:txBody>
          <a:bodyPr>
            <a:normAutofit lnSpcReduction="10000"/>
          </a:bodyPr>
          <a:lstStyle/>
          <a:p>
            <a:pPr marL="0" indent="0">
              <a:buNone/>
            </a:pPr>
            <a:r>
              <a:rPr lang="en-US" dirty="0"/>
              <a:t>void foo (int **</a:t>
            </a:r>
            <a:r>
              <a:rPr lang="en-US" dirty="0" err="1"/>
              <a:t>arr</a:t>
            </a:r>
            <a:r>
              <a:rPr lang="en-US" dirty="0"/>
              <a:t>, int m, int n)</a:t>
            </a:r>
          </a:p>
          <a:p>
            <a:pPr marL="0" indent="0">
              <a:buNone/>
            </a:pPr>
            <a:r>
              <a:rPr lang="en-US" dirty="0"/>
              <a:t>{</a:t>
            </a:r>
          </a:p>
          <a:p>
            <a:pPr marL="0" indent="0">
              <a:buNone/>
            </a:pPr>
            <a:r>
              <a:rPr lang="en-US" dirty="0"/>
              <a:t>   int </a:t>
            </a:r>
            <a:r>
              <a:rPr lang="en-US" dirty="0" err="1"/>
              <a:t>i</a:t>
            </a:r>
            <a:r>
              <a:rPr lang="en-US" dirty="0"/>
              <a:t>, j;</a:t>
            </a:r>
          </a:p>
          <a:p>
            <a:pPr marL="0" indent="0">
              <a:buNone/>
            </a:pPr>
            <a:r>
              <a:rPr lang="en-US" dirty="0"/>
              <a:t>   for (</a:t>
            </a:r>
            <a:r>
              <a:rPr lang="en-US" dirty="0" err="1"/>
              <a:t>i</a:t>
            </a:r>
            <a:r>
              <a:rPr lang="en-US" dirty="0"/>
              <a:t> = 0; </a:t>
            </a:r>
            <a:r>
              <a:rPr lang="en-US" dirty="0" err="1"/>
              <a:t>i</a:t>
            </a:r>
            <a:r>
              <a:rPr lang="en-US" dirty="0"/>
              <a:t> &lt; m; </a:t>
            </a:r>
            <a:r>
              <a:rPr lang="en-US" dirty="0" err="1"/>
              <a:t>i</a:t>
            </a:r>
            <a:r>
              <a:rPr lang="en-US" dirty="0"/>
              <a:t>++) {</a:t>
            </a:r>
          </a:p>
          <a:p>
            <a:pPr marL="0" indent="0">
              <a:buNone/>
            </a:pPr>
            <a:r>
              <a:rPr lang="en-US" dirty="0"/>
              <a:t>       for (j = 0; j &lt; n; </a:t>
            </a:r>
            <a:r>
              <a:rPr lang="en-US" dirty="0" err="1"/>
              <a:t>j++</a:t>
            </a:r>
            <a:r>
              <a:rPr lang="en-US" dirty="0"/>
              <a:t>) {</a:t>
            </a:r>
          </a:p>
          <a:p>
            <a:pPr marL="0" indent="0">
              <a:buNone/>
            </a:pPr>
            <a:r>
              <a:rPr lang="en-US" dirty="0"/>
              <a:t>           </a:t>
            </a:r>
            <a:r>
              <a:rPr lang="en-US" dirty="0" err="1"/>
              <a:t>arr</a:t>
            </a:r>
            <a:r>
              <a:rPr lang="en-US" dirty="0"/>
              <a:t>[</a:t>
            </a:r>
            <a:r>
              <a:rPr lang="en-US" dirty="0" err="1"/>
              <a:t>i</a:t>
            </a:r>
            <a:r>
              <a:rPr lang="en-US" dirty="0"/>
              <a:t>][j] = (</a:t>
            </a:r>
            <a:r>
              <a:rPr lang="en-US" dirty="0" err="1"/>
              <a:t>i</a:t>
            </a:r>
            <a:r>
              <a:rPr lang="en-US" dirty="0"/>
              <a:t> * 100) + j;</a:t>
            </a:r>
          </a:p>
          <a:p>
            <a:pPr marL="0" indent="0">
              <a:buNone/>
            </a:pPr>
            <a:r>
              <a:rPr lang="en-US" dirty="0"/>
              <a:t>       }</a:t>
            </a:r>
          </a:p>
          <a:p>
            <a:pPr marL="0" indent="0">
              <a:buNone/>
            </a:pPr>
            <a:r>
              <a:rPr lang="en-US" dirty="0"/>
              <a:t>   }</a:t>
            </a:r>
          </a:p>
          <a:p>
            <a:pPr marL="0" indent="0">
              <a:buNone/>
            </a:pPr>
            <a:r>
              <a:rPr lang="en-US" dirty="0"/>
              <a:t>}</a:t>
            </a:r>
          </a:p>
        </p:txBody>
      </p:sp>
      <p:sp>
        <p:nvSpPr>
          <p:cNvPr id="4" name="Content Placeholder 3">
            <a:extLst>
              <a:ext uri="{FF2B5EF4-FFF2-40B4-BE49-F238E27FC236}">
                <a16:creationId xmlns:a16="http://schemas.microsoft.com/office/drawing/2014/main" id="{8E5F6E84-CE98-4B57-B4BF-14311B1D3F0D}"/>
              </a:ext>
            </a:extLst>
          </p:cNvPr>
          <p:cNvSpPr>
            <a:spLocks noGrp="1"/>
          </p:cNvSpPr>
          <p:nvPr>
            <p:ph sz="half" idx="2"/>
          </p:nvPr>
        </p:nvSpPr>
        <p:spPr/>
        <p:txBody>
          <a:bodyPr>
            <a:normAutofit lnSpcReduction="10000"/>
          </a:bodyPr>
          <a:lstStyle/>
          <a:p>
            <a:endParaRPr lang="en-US"/>
          </a:p>
        </p:txBody>
      </p:sp>
      <p:sp>
        <p:nvSpPr>
          <p:cNvPr id="5" name="TextBox 4">
            <a:extLst>
              <a:ext uri="{FF2B5EF4-FFF2-40B4-BE49-F238E27FC236}">
                <a16:creationId xmlns:a16="http://schemas.microsoft.com/office/drawing/2014/main" id="{2D09C120-6B75-BED2-9F9B-F514D97867B5}"/>
              </a:ext>
            </a:extLst>
          </p:cNvPr>
          <p:cNvSpPr txBox="1"/>
          <p:nvPr/>
        </p:nvSpPr>
        <p:spPr>
          <a:xfrm>
            <a:off x="2291137" y="6010392"/>
            <a:ext cx="8219329" cy="461665"/>
          </a:xfrm>
          <a:prstGeom prst="rect">
            <a:avLst/>
          </a:prstGeom>
          <a:noFill/>
        </p:spPr>
        <p:txBody>
          <a:bodyPr wrap="square" rtlCol="0">
            <a:spAutoFit/>
          </a:bodyPr>
          <a:lstStyle/>
          <a:p>
            <a:r>
              <a:rPr lang="en-US" sz="2400" dirty="0">
                <a:solidFill>
                  <a:srgbClr val="FF0000"/>
                </a:solidFill>
                <a:latin typeface="Consolas" panose="020B0609020204030204" pitchFamily="49" charset="0"/>
              </a:rPr>
              <a:t>Our goal is to reduce the total execution time.</a:t>
            </a:r>
            <a:endParaRPr lang="en-IN" sz="24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2959827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4C35-0860-4D82-9505-3190D20D768A}"/>
              </a:ext>
            </a:extLst>
          </p:cNvPr>
          <p:cNvSpPr>
            <a:spLocks noGrp="1"/>
          </p:cNvSpPr>
          <p:nvPr>
            <p:ph type="title"/>
          </p:nvPr>
        </p:nvSpPr>
        <p:spPr/>
        <p:txBody>
          <a:bodyPr/>
          <a:lstStyle/>
          <a:p>
            <a:r>
              <a:rPr lang="en-US" dirty="0"/>
              <a:t>Compiler optimizations</a:t>
            </a:r>
          </a:p>
        </p:txBody>
      </p:sp>
      <p:sp>
        <p:nvSpPr>
          <p:cNvPr id="3" name="Content Placeholder 2">
            <a:extLst>
              <a:ext uri="{FF2B5EF4-FFF2-40B4-BE49-F238E27FC236}">
                <a16:creationId xmlns:a16="http://schemas.microsoft.com/office/drawing/2014/main" id="{808A10D6-45BD-4711-BBC6-A6E854B9AC5A}"/>
              </a:ext>
            </a:extLst>
          </p:cNvPr>
          <p:cNvSpPr>
            <a:spLocks noGrp="1"/>
          </p:cNvSpPr>
          <p:nvPr>
            <p:ph sz="half" idx="1"/>
          </p:nvPr>
        </p:nvSpPr>
        <p:spPr/>
        <p:txBody>
          <a:bodyPr>
            <a:normAutofit fontScale="92500" lnSpcReduction="20000"/>
          </a:bodyPr>
          <a:lstStyle/>
          <a:p>
            <a:pPr marL="0" indent="0">
              <a:buNone/>
            </a:pPr>
            <a:r>
              <a:rPr lang="en-US" dirty="0"/>
              <a:t>void foo (int **</a:t>
            </a:r>
            <a:r>
              <a:rPr lang="en-US" dirty="0" err="1"/>
              <a:t>arr</a:t>
            </a:r>
            <a:r>
              <a:rPr lang="en-US" dirty="0"/>
              <a:t>, int m, int n)</a:t>
            </a:r>
          </a:p>
          <a:p>
            <a:pPr marL="0" indent="0">
              <a:buNone/>
            </a:pPr>
            <a:r>
              <a:rPr lang="en-US" dirty="0"/>
              <a:t>{</a:t>
            </a:r>
          </a:p>
          <a:p>
            <a:pPr marL="0" indent="0">
              <a:buNone/>
            </a:pPr>
            <a:r>
              <a:rPr lang="en-US" dirty="0"/>
              <a:t>   int </a:t>
            </a:r>
            <a:r>
              <a:rPr lang="en-US" dirty="0" err="1"/>
              <a:t>i</a:t>
            </a:r>
            <a:r>
              <a:rPr lang="en-US" dirty="0"/>
              <a:t>, j;</a:t>
            </a:r>
          </a:p>
          <a:p>
            <a:pPr marL="0" indent="0">
              <a:buNone/>
            </a:pPr>
            <a:r>
              <a:rPr lang="en-US" dirty="0"/>
              <a:t>   for (</a:t>
            </a:r>
            <a:r>
              <a:rPr lang="en-US" dirty="0" err="1"/>
              <a:t>i</a:t>
            </a:r>
            <a:r>
              <a:rPr lang="en-US" dirty="0"/>
              <a:t> = 0; </a:t>
            </a:r>
            <a:r>
              <a:rPr lang="en-US" dirty="0" err="1"/>
              <a:t>i</a:t>
            </a:r>
            <a:r>
              <a:rPr lang="en-US" dirty="0"/>
              <a:t> &lt; m; </a:t>
            </a:r>
            <a:r>
              <a:rPr lang="en-US" dirty="0" err="1"/>
              <a:t>i</a:t>
            </a:r>
            <a:r>
              <a:rPr lang="en-US" dirty="0"/>
              <a:t>++) {</a:t>
            </a:r>
          </a:p>
          <a:p>
            <a:pPr marL="0" indent="0">
              <a:buNone/>
            </a:pPr>
            <a:r>
              <a:rPr lang="en-US" dirty="0"/>
              <a:t>       for (j = 0; j &lt; n; </a:t>
            </a:r>
            <a:r>
              <a:rPr lang="en-US" dirty="0" err="1"/>
              <a:t>j++</a:t>
            </a:r>
            <a:r>
              <a:rPr lang="en-US" dirty="0"/>
              <a:t>) {</a:t>
            </a:r>
          </a:p>
          <a:p>
            <a:pPr marL="0" indent="0">
              <a:buNone/>
            </a:pPr>
            <a:r>
              <a:rPr lang="en-US" dirty="0"/>
              <a:t>           </a:t>
            </a:r>
            <a:r>
              <a:rPr lang="en-US" dirty="0" err="1"/>
              <a:t>arr</a:t>
            </a:r>
            <a:r>
              <a:rPr lang="en-US" dirty="0"/>
              <a:t>[</a:t>
            </a:r>
            <a:r>
              <a:rPr lang="en-US" dirty="0" err="1"/>
              <a:t>i</a:t>
            </a:r>
            <a:r>
              <a:rPr lang="en-US" dirty="0"/>
              <a:t>][j] = (</a:t>
            </a:r>
            <a:r>
              <a:rPr lang="en-US" dirty="0" err="1"/>
              <a:t>i</a:t>
            </a:r>
            <a:r>
              <a:rPr lang="en-US" dirty="0"/>
              <a:t> * 100) + j;</a:t>
            </a:r>
          </a:p>
          <a:p>
            <a:pPr marL="0" indent="0">
              <a:buNone/>
            </a:pPr>
            <a:r>
              <a:rPr lang="en-US" dirty="0"/>
              <a:t>       }</a:t>
            </a:r>
          </a:p>
          <a:p>
            <a:pPr marL="0" indent="0">
              <a:buNone/>
            </a:pPr>
            <a:r>
              <a:rPr lang="en-US" dirty="0"/>
              <a:t>   }</a:t>
            </a:r>
          </a:p>
          <a:p>
            <a:pPr marL="0" indent="0">
              <a:buNone/>
            </a:pPr>
            <a:r>
              <a:rPr lang="en-US" dirty="0"/>
              <a:t>}</a:t>
            </a:r>
          </a:p>
        </p:txBody>
      </p:sp>
      <p:sp>
        <p:nvSpPr>
          <p:cNvPr id="4" name="Content Placeholder 3">
            <a:extLst>
              <a:ext uri="{FF2B5EF4-FFF2-40B4-BE49-F238E27FC236}">
                <a16:creationId xmlns:a16="http://schemas.microsoft.com/office/drawing/2014/main" id="{8E5F6E84-CE98-4B57-B4BF-14311B1D3F0D}"/>
              </a:ext>
            </a:extLst>
          </p:cNvPr>
          <p:cNvSpPr>
            <a:spLocks noGrp="1"/>
          </p:cNvSpPr>
          <p:nvPr>
            <p:ph sz="half" idx="2"/>
          </p:nvPr>
        </p:nvSpPr>
        <p:spPr/>
        <p:txBody>
          <a:bodyPr>
            <a:normAutofit fontScale="92500" lnSpcReduction="20000"/>
          </a:bodyPr>
          <a:lstStyle/>
          <a:p>
            <a:pPr marL="0" indent="0">
              <a:buNone/>
            </a:pPr>
            <a:r>
              <a:rPr lang="en-US" dirty="0"/>
              <a:t>void foo (int **</a:t>
            </a:r>
            <a:r>
              <a:rPr lang="en-US" dirty="0" err="1"/>
              <a:t>arr</a:t>
            </a:r>
            <a:r>
              <a:rPr lang="en-US" dirty="0"/>
              <a:t>, int m, int n)</a:t>
            </a:r>
          </a:p>
          <a:p>
            <a:pPr marL="0" indent="0">
              <a:buNone/>
            </a:pPr>
            <a:r>
              <a:rPr lang="en-US" dirty="0"/>
              <a:t>{</a:t>
            </a:r>
          </a:p>
          <a:p>
            <a:pPr marL="0" indent="0">
              <a:buNone/>
            </a:pPr>
            <a:r>
              <a:rPr lang="en-US" dirty="0"/>
              <a:t>   int </a:t>
            </a:r>
            <a:r>
              <a:rPr lang="en-US" dirty="0" err="1"/>
              <a:t>i</a:t>
            </a:r>
            <a:r>
              <a:rPr lang="en-US" dirty="0"/>
              <a:t>, j;</a:t>
            </a:r>
          </a:p>
          <a:p>
            <a:pPr marL="0" indent="0">
              <a:buNone/>
            </a:pPr>
            <a:r>
              <a:rPr lang="en-US" dirty="0"/>
              <a:t>   for (</a:t>
            </a:r>
            <a:r>
              <a:rPr lang="en-US" dirty="0" err="1"/>
              <a:t>i</a:t>
            </a:r>
            <a:r>
              <a:rPr lang="en-US" dirty="0"/>
              <a:t> = 0; </a:t>
            </a:r>
            <a:r>
              <a:rPr lang="en-US" dirty="0" err="1"/>
              <a:t>i</a:t>
            </a:r>
            <a:r>
              <a:rPr lang="en-US" dirty="0"/>
              <a:t> &lt; m; </a:t>
            </a:r>
            <a:r>
              <a:rPr lang="en-US" dirty="0" err="1"/>
              <a:t>i</a:t>
            </a:r>
            <a:r>
              <a:rPr lang="en-US" dirty="0"/>
              <a:t>++) {</a:t>
            </a:r>
          </a:p>
          <a:p>
            <a:pPr marL="0" indent="0">
              <a:buNone/>
            </a:pPr>
            <a:r>
              <a:rPr lang="en-US" dirty="0"/>
              <a:t>       int </a:t>
            </a:r>
            <a:r>
              <a:rPr lang="en-US" dirty="0" err="1"/>
              <a:t>tmp</a:t>
            </a:r>
            <a:r>
              <a:rPr lang="en-US" dirty="0"/>
              <a:t> = </a:t>
            </a:r>
            <a:r>
              <a:rPr lang="en-US" dirty="0" err="1"/>
              <a:t>i</a:t>
            </a:r>
            <a:r>
              <a:rPr lang="en-US" dirty="0"/>
              <a:t> * 100;</a:t>
            </a:r>
          </a:p>
          <a:p>
            <a:pPr marL="0" indent="0">
              <a:buNone/>
            </a:pPr>
            <a:r>
              <a:rPr lang="en-US" dirty="0"/>
              <a:t>       for (j = 0; j &lt; n; </a:t>
            </a:r>
            <a:r>
              <a:rPr lang="en-US" dirty="0" err="1"/>
              <a:t>j++</a:t>
            </a:r>
            <a:r>
              <a:rPr lang="en-US" dirty="0"/>
              <a:t>) {</a:t>
            </a:r>
          </a:p>
          <a:p>
            <a:pPr marL="0" indent="0">
              <a:buNone/>
            </a:pPr>
            <a:r>
              <a:rPr lang="en-US" dirty="0"/>
              <a:t>           </a:t>
            </a:r>
            <a:r>
              <a:rPr lang="en-US" dirty="0" err="1"/>
              <a:t>arr</a:t>
            </a:r>
            <a:r>
              <a:rPr lang="en-US" dirty="0"/>
              <a:t>[</a:t>
            </a:r>
            <a:r>
              <a:rPr lang="en-US" dirty="0" err="1"/>
              <a:t>i</a:t>
            </a:r>
            <a:r>
              <a:rPr lang="en-US" dirty="0"/>
              <a:t>][j] = </a:t>
            </a:r>
            <a:r>
              <a:rPr lang="en-US" dirty="0" err="1"/>
              <a:t>tmp</a:t>
            </a:r>
            <a:r>
              <a:rPr lang="en-US" dirty="0"/>
              <a:t> + j;</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6BD6144-A791-46D8-A049-EF5599FD87CC}"/>
                  </a:ext>
                </a:extLst>
              </p14:cNvPr>
              <p14:cNvContentPartPr/>
              <p14:nvPr/>
            </p14:nvContentPartPr>
            <p14:xfrm>
              <a:off x="8185320" y="3333600"/>
              <a:ext cx="171720" cy="25920"/>
            </p14:xfrm>
          </p:contentPart>
        </mc:Choice>
        <mc:Fallback xmlns="">
          <p:pic>
            <p:nvPicPr>
              <p:cNvPr id="5" name="Ink 4">
                <a:extLst>
                  <a:ext uri="{FF2B5EF4-FFF2-40B4-BE49-F238E27FC236}">
                    <a16:creationId xmlns:a16="http://schemas.microsoft.com/office/drawing/2014/main" id="{06BD6144-A791-46D8-A049-EF5599FD87CC}"/>
                  </a:ext>
                </a:extLst>
              </p:cNvPr>
              <p:cNvPicPr/>
              <p:nvPr/>
            </p:nvPicPr>
            <p:blipFill>
              <a:blip r:embed="rId4"/>
              <a:stretch>
                <a:fillRect/>
              </a:stretch>
            </p:blipFill>
            <p:spPr>
              <a:xfrm>
                <a:off x="8175960" y="3324240"/>
                <a:ext cx="190440" cy="44640"/>
              </a:xfrm>
              <a:prstGeom prst="rect">
                <a:avLst/>
              </a:prstGeom>
            </p:spPr>
          </p:pic>
        </mc:Fallback>
      </mc:AlternateContent>
    </p:spTree>
    <p:extLst>
      <p:ext uri="{BB962C8B-B14F-4D97-AF65-F5344CB8AC3E}">
        <p14:creationId xmlns:p14="http://schemas.microsoft.com/office/powerpoint/2010/main" val="497684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3F460E-584F-401D-A3F7-29825F9D2E16}"/>
              </a:ext>
            </a:extLst>
          </p:cNvPr>
          <p:cNvSpPr>
            <a:spLocks noGrp="1"/>
          </p:cNvSpPr>
          <p:nvPr>
            <p:ph idx="1"/>
          </p:nvPr>
        </p:nvSpPr>
        <p:spPr/>
        <p:txBody>
          <a:bodyPr/>
          <a:lstStyle/>
          <a:p>
            <a:r>
              <a:rPr lang="en-US" dirty="0"/>
              <a:t>Interpreters</a:t>
            </a:r>
          </a:p>
        </p:txBody>
      </p:sp>
      <p:sp>
        <p:nvSpPr>
          <p:cNvPr id="5" name="Title 4">
            <a:extLst>
              <a:ext uri="{FF2B5EF4-FFF2-40B4-BE49-F238E27FC236}">
                <a16:creationId xmlns:a16="http://schemas.microsoft.com/office/drawing/2014/main" id="{1DD43F58-AB31-4F7C-81A0-30AB3F0A3DC9}"/>
              </a:ext>
            </a:extLst>
          </p:cNvPr>
          <p:cNvSpPr>
            <a:spLocks noGrp="1"/>
          </p:cNvSpPr>
          <p:nvPr>
            <p:ph type="title"/>
          </p:nvPr>
        </p:nvSpPr>
        <p:spPr/>
        <p:txBody>
          <a:bodyPr/>
          <a:lstStyle/>
          <a:p>
            <a:r>
              <a:rPr lang="en-US" dirty="0"/>
              <a:t>Related tool</a:t>
            </a:r>
            <a:endParaRPr lang="en-IN" dirty="0"/>
          </a:p>
        </p:txBody>
      </p:sp>
    </p:spTree>
    <p:extLst>
      <p:ext uri="{BB962C8B-B14F-4D97-AF65-F5344CB8AC3E}">
        <p14:creationId xmlns:p14="http://schemas.microsoft.com/office/powerpoint/2010/main" val="10414130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B85D-16C6-4C0A-9FAE-75D4FD3D695F}"/>
              </a:ext>
            </a:extLst>
          </p:cNvPr>
          <p:cNvSpPr>
            <a:spLocks noGrp="1"/>
          </p:cNvSpPr>
          <p:nvPr>
            <p:ph type="title"/>
          </p:nvPr>
        </p:nvSpPr>
        <p:spPr/>
        <p:txBody>
          <a:bodyPr/>
          <a:lstStyle/>
          <a:p>
            <a:r>
              <a:rPr lang="en-US" dirty="0"/>
              <a:t>Compiler</a:t>
            </a:r>
            <a:endParaRPr lang="en-IN" dirty="0"/>
          </a:p>
        </p:txBody>
      </p:sp>
      <p:sp>
        <p:nvSpPr>
          <p:cNvPr id="3" name="Content Placeholder 2">
            <a:extLst>
              <a:ext uri="{FF2B5EF4-FFF2-40B4-BE49-F238E27FC236}">
                <a16:creationId xmlns:a16="http://schemas.microsoft.com/office/drawing/2014/main" id="{DB3BCF07-2B2D-45FC-99F6-4F1D66616664}"/>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45B0C097-A9F2-418E-ADEC-AFC068F1B280}"/>
              </a:ext>
            </a:extLst>
          </p:cNvPr>
          <p:cNvSpPr/>
          <p:nvPr/>
        </p:nvSpPr>
        <p:spPr>
          <a:xfrm>
            <a:off x="3576320" y="2550160"/>
            <a:ext cx="1960880" cy="1046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Compiler</a:t>
            </a:r>
            <a:endParaRPr lang="en-IN" dirty="0"/>
          </a:p>
        </p:txBody>
      </p:sp>
      <p:cxnSp>
        <p:nvCxnSpPr>
          <p:cNvPr id="8" name="Straight Arrow Connector 7">
            <a:extLst>
              <a:ext uri="{FF2B5EF4-FFF2-40B4-BE49-F238E27FC236}">
                <a16:creationId xmlns:a16="http://schemas.microsoft.com/office/drawing/2014/main" id="{15654D35-CD59-42C1-8EB0-0F91F663E5DC}"/>
              </a:ext>
            </a:extLst>
          </p:cNvPr>
          <p:cNvCxnSpPr/>
          <p:nvPr/>
        </p:nvCxnSpPr>
        <p:spPr>
          <a:xfrm>
            <a:off x="2428240" y="2997200"/>
            <a:ext cx="1148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3B12529-69A9-4F6C-8D98-FCBE423A4F2F}"/>
              </a:ext>
            </a:extLst>
          </p:cNvPr>
          <p:cNvCxnSpPr/>
          <p:nvPr/>
        </p:nvCxnSpPr>
        <p:spPr>
          <a:xfrm>
            <a:off x="5537200" y="2997200"/>
            <a:ext cx="883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0676E93-7454-40C3-B7BC-80531661ACC0}"/>
              </a:ext>
            </a:extLst>
          </p:cNvPr>
          <p:cNvSpPr txBox="1"/>
          <p:nvPr/>
        </p:nvSpPr>
        <p:spPr>
          <a:xfrm>
            <a:off x="1574800" y="2753360"/>
            <a:ext cx="1046480" cy="369332"/>
          </a:xfrm>
          <a:prstGeom prst="rect">
            <a:avLst/>
          </a:prstGeom>
          <a:noFill/>
        </p:spPr>
        <p:txBody>
          <a:bodyPr wrap="square" rtlCol="0">
            <a:spAutoFit/>
          </a:bodyPr>
          <a:lstStyle/>
          <a:p>
            <a:r>
              <a:rPr lang="en-US" dirty="0" err="1"/>
              <a:t>main.c</a:t>
            </a:r>
            <a:endParaRPr lang="en-IN" dirty="0"/>
          </a:p>
        </p:txBody>
      </p:sp>
      <p:sp>
        <p:nvSpPr>
          <p:cNvPr id="13" name="TextBox 12">
            <a:extLst>
              <a:ext uri="{FF2B5EF4-FFF2-40B4-BE49-F238E27FC236}">
                <a16:creationId xmlns:a16="http://schemas.microsoft.com/office/drawing/2014/main" id="{13DDB7D1-0082-4EFB-AAFB-AC69FDF8CC84}"/>
              </a:ext>
            </a:extLst>
          </p:cNvPr>
          <p:cNvSpPr txBox="1"/>
          <p:nvPr/>
        </p:nvSpPr>
        <p:spPr>
          <a:xfrm>
            <a:off x="6634480" y="2814320"/>
            <a:ext cx="1046480" cy="369332"/>
          </a:xfrm>
          <a:prstGeom prst="rect">
            <a:avLst/>
          </a:prstGeom>
          <a:noFill/>
        </p:spPr>
        <p:txBody>
          <a:bodyPr wrap="square" rtlCol="0">
            <a:spAutoFit/>
          </a:bodyPr>
          <a:lstStyle/>
          <a:p>
            <a:r>
              <a:rPr lang="en-US" dirty="0" err="1"/>
              <a:t>a.out</a:t>
            </a:r>
            <a:endParaRPr lang="en-IN" dirty="0"/>
          </a:p>
        </p:txBody>
      </p:sp>
      <p:sp>
        <p:nvSpPr>
          <p:cNvPr id="15" name="Rectangle 14">
            <a:extLst>
              <a:ext uri="{FF2B5EF4-FFF2-40B4-BE49-F238E27FC236}">
                <a16:creationId xmlns:a16="http://schemas.microsoft.com/office/drawing/2014/main" id="{2245F7B4-4CAB-4260-8474-8002D8848D94}"/>
              </a:ext>
            </a:extLst>
          </p:cNvPr>
          <p:cNvSpPr/>
          <p:nvPr/>
        </p:nvSpPr>
        <p:spPr>
          <a:xfrm>
            <a:off x="3667760" y="4693920"/>
            <a:ext cx="1960880" cy="1046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a.out</a:t>
            </a:r>
            <a:endParaRPr lang="en-IN" dirty="0"/>
          </a:p>
        </p:txBody>
      </p:sp>
      <p:cxnSp>
        <p:nvCxnSpPr>
          <p:cNvPr id="16" name="Straight Arrow Connector 15">
            <a:extLst>
              <a:ext uri="{FF2B5EF4-FFF2-40B4-BE49-F238E27FC236}">
                <a16:creationId xmlns:a16="http://schemas.microsoft.com/office/drawing/2014/main" id="{68433DDB-E68B-4571-B95A-A4C8EE77F1BB}"/>
              </a:ext>
            </a:extLst>
          </p:cNvPr>
          <p:cNvCxnSpPr/>
          <p:nvPr/>
        </p:nvCxnSpPr>
        <p:spPr>
          <a:xfrm>
            <a:off x="2458720" y="5201920"/>
            <a:ext cx="1148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9438612-E12C-476A-B270-F766FD8EB4BA}"/>
              </a:ext>
            </a:extLst>
          </p:cNvPr>
          <p:cNvSpPr txBox="1"/>
          <p:nvPr/>
        </p:nvSpPr>
        <p:spPr>
          <a:xfrm>
            <a:off x="1635760" y="4947920"/>
            <a:ext cx="1046480" cy="369332"/>
          </a:xfrm>
          <a:prstGeom prst="rect">
            <a:avLst/>
          </a:prstGeom>
          <a:noFill/>
        </p:spPr>
        <p:txBody>
          <a:bodyPr wrap="square" rtlCol="0">
            <a:spAutoFit/>
          </a:bodyPr>
          <a:lstStyle/>
          <a:p>
            <a:r>
              <a:rPr lang="en-US" dirty="0"/>
              <a:t>input</a:t>
            </a:r>
            <a:endParaRPr lang="en-IN" dirty="0"/>
          </a:p>
        </p:txBody>
      </p:sp>
      <p:sp>
        <p:nvSpPr>
          <p:cNvPr id="20" name="TextBox 19">
            <a:extLst>
              <a:ext uri="{FF2B5EF4-FFF2-40B4-BE49-F238E27FC236}">
                <a16:creationId xmlns:a16="http://schemas.microsoft.com/office/drawing/2014/main" id="{0051317F-6059-4E55-AD13-95C6E014F499}"/>
              </a:ext>
            </a:extLst>
          </p:cNvPr>
          <p:cNvSpPr txBox="1"/>
          <p:nvPr/>
        </p:nvSpPr>
        <p:spPr>
          <a:xfrm>
            <a:off x="6471920" y="4968240"/>
            <a:ext cx="1046480" cy="369332"/>
          </a:xfrm>
          <a:prstGeom prst="rect">
            <a:avLst/>
          </a:prstGeom>
          <a:noFill/>
        </p:spPr>
        <p:txBody>
          <a:bodyPr wrap="square" rtlCol="0">
            <a:spAutoFit/>
          </a:bodyPr>
          <a:lstStyle/>
          <a:p>
            <a:r>
              <a:rPr lang="en-US" dirty="0"/>
              <a:t>output</a:t>
            </a:r>
            <a:endParaRPr lang="en-IN" dirty="0"/>
          </a:p>
        </p:txBody>
      </p:sp>
      <p:cxnSp>
        <p:nvCxnSpPr>
          <p:cNvPr id="21" name="Straight Arrow Connector 20">
            <a:extLst>
              <a:ext uri="{FF2B5EF4-FFF2-40B4-BE49-F238E27FC236}">
                <a16:creationId xmlns:a16="http://schemas.microsoft.com/office/drawing/2014/main" id="{E761CFE0-235B-47B1-B14B-3027113578DC}"/>
              </a:ext>
            </a:extLst>
          </p:cNvPr>
          <p:cNvCxnSpPr/>
          <p:nvPr/>
        </p:nvCxnSpPr>
        <p:spPr>
          <a:xfrm>
            <a:off x="5628640" y="5191760"/>
            <a:ext cx="883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F37668-A5A9-48B4-974A-24F3067BA02A}"/>
              </a:ext>
            </a:extLst>
          </p:cNvPr>
          <p:cNvSpPr txBox="1"/>
          <p:nvPr/>
        </p:nvSpPr>
        <p:spPr>
          <a:xfrm>
            <a:off x="3698240" y="2113280"/>
            <a:ext cx="2570480" cy="369332"/>
          </a:xfrm>
          <a:prstGeom prst="rect">
            <a:avLst/>
          </a:prstGeom>
          <a:noFill/>
        </p:spPr>
        <p:txBody>
          <a:bodyPr wrap="square" rtlCol="0">
            <a:spAutoFit/>
          </a:bodyPr>
          <a:lstStyle/>
          <a:p>
            <a:r>
              <a:rPr lang="en-US" dirty="0"/>
              <a:t>Offline or Static</a:t>
            </a:r>
            <a:endParaRPr lang="en-IN" dirty="0"/>
          </a:p>
        </p:txBody>
      </p:sp>
      <p:sp>
        <p:nvSpPr>
          <p:cNvPr id="6" name="TextBox 5">
            <a:extLst>
              <a:ext uri="{FF2B5EF4-FFF2-40B4-BE49-F238E27FC236}">
                <a16:creationId xmlns:a16="http://schemas.microsoft.com/office/drawing/2014/main" id="{D0284F66-316C-430C-BF99-71FDC6066057}"/>
              </a:ext>
            </a:extLst>
          </p:cNvPr>
          <p:cNvSpPr txBox="1"/>
          <p:nvPr/>
        </p:nvSpPr>
        <p:spPr>
          <a:xfrm>
            <a:off x="3718560" y="5801360"/>
            <a:ext cx="2570480" cy="369332"/>
          </a:xfrm>
          <a:prstGeom prst="rect">
            <a:avLst/>
          </a:prstGeom>
          <a:noFill/>
        </p:spPr>
        <p:txBody>
          <a:bodyPr wrap="square" rtlCol="0">
            <a:spAutoFit/>
          </a:bodyPr>
          <a:lstStyle/>
          <a:p>
            <a:r>
              <a:rPr lang="en-US" dirty="0"/>
              <a:t>Runtime or Dynamic</a:t>
            </a:r>
            <a:endParaRPr lang="en-IN" dirty="0"/>
          </a:p>
        </p:txBody>
      </p:sp>
    </p:spTree>
    <p:extLst>
      <p:ext uri="{BB962C8B-B14F-4D97-AF65-F5344CB8AC3E}">
        <p14:creationId xmlns:p14="http://schemas.microsoft.com/office/powerpoint/2010/main" val="170727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B85D-16C6-4C0A-9FAE-75D4FD3D695F}"/>
              </a:ext>
            </a:extLst>
          </p:cNvPr>
          <p:cNvSpPr>
            <a:spLocks noGrp="1"/>
          </p:cNvSpPr>
          <p:nvPr>
            <p:ph type="title"/>
          </p:nvPr>
        </p:nvSpPr>
        <p:spPr/>
        <p:txBody>
          <a:bodyPr/>
          <a:lstStyle/>
          <a:p>
            <a:r>
              <a:rPr lang="en-US" dirty="0"/>
              <a:t>Interpreter</a:t>
            </a:r>
            <a:endParaRPr lang="en-IN" dirty="0"/>
          </a:p>
        </p:txBody>
      </p:sp>
      <p:sp>
        <p:nvSpPr>
          <p:cNvPr id="3" name="Content Placeholder 2">
            <a:extLst>
              <a:ext uri="{FF2B5EF4-FFF2-40B4-BE49-F238E27FC236}">
                <a16:creationId xmlns:a16="http://schemas.microsoft.com/office/drawing/2014/main" id="{DB3BCF07-2B2D-45FC-99F6-4F1D66616664}"/>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45B0C097-A9F2-418E-ADEC-AFC068F1B280}"/>
              </a:ext>
            </a:extLst>
          </p:cNvPr>
          <p:cNvSpPr/>
          <p:nvPr/>
        </p:nvSpPr>
        <p:spPr>
          <a:xfrm>
            <a:off x="3576320" y="2550160"/>
            <a:ext cx="1960880" cy="1046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Interpreter</a:t>
            </a:r>
            <a:endParaRPr lang="en-IN" dirty="0"/>
          </a:p>
        </p:txBody>
      </p:sp>
      <p:cxnSp>
        <p:nvCxnSpPr>
          <p:cNvPr id="8" name="Straight Arrow Connector 7">
            <a:extLst>
              <a:ext uri="{FF2B5EF4-FFF2-40B4-BE49-F238E27FC236}">
                <a16:creationId xmlns:a16="http://schemas.microsoft.com/office/drawing/2014/main" id="{15654D35-CD59-42C1-8EB0-0F91F663E5DC}"/>
              </a:ext>
            </a:extLst>
          </p:cNvPr>
          <p:cNvCxnSpPr/>
          <p:nvPr/>
        </p:nvCxnSpPr>
        <p:spPr>
          <a:xfrm>
            <a:off x="2428240" y="2834640"/>
            <a:ext cx="1148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3B12529-69A9-4F6C-8D98-FCBE423A4F2F}"/>
              </a:ext>
            </a:extLst>
          </p:cNvPr>
          <p:cNvCxnSpPr/>
          <p:nvPr/>
        </p:nvCxnSpPr>
        <p:spPr>
          <a:xfrm>
            <a:off x="5537200" y="2997200"/>
            <a:ext cx="883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0676E93-7454-40C3-B7BC-80531661ACC0}"/>
              </a:ext>
            </a:extLst>
          </p:cNvPr>
          <p:cNvSpPr txBox="1"/>
          <p:nvPr/>
        </p:nvSpPr>
        <p:spPr>
          <a:xfrm>
            <a:off x="1676400" y="2621280"/>
            <a:ext cx="1046480" cy="369332"/>
          </a:xfrm>
          <a:prstGeom prst="rect">
            <a:avLst/>
          </a:prstGeom>
          <a:noFill/>
        </p:spPr>
        <p:txBody>
          <a:bodyPr wrap="square" rtlCol="0">
            <a:spAutoFit/>
          </a:bodyPr>
          <a:lstStyle/>
          <a:p>
            <a:r>
              <a:rPr lang="en-US" dirty="0"/>
              <a:t>source</a:t>
            </a:r>
            <a:endParaRPr lang="en-IN" dirty="0"/>
          </a:p>
        </p:txBody>
      </p:sp>
      <p:cxnSp>
        <p:nvCxnSpPr>
          <p:cNvPr id="16" name="Straight Arrow Connector 15">
            <a:extLst>
              <a:ext uri="{FF2B5EF4-FFF2-40B4-BE49-F238E27FC236}">
                <a16:creationId xmlns:a16="http://schemas.microsoft.com/office/drawing/2014/main" id="{68433DDB-E68B-4571-B95A-A4C8EE77F1BB}"/>
              </a:ext>
            </a:extLst>
          </p:cNvPr>
          <p:cNvCxnSpPr/>
          <p:nvPr/>
        </p:nvCxnSpPr>
        <p:spPr>
          <a:xfrm>
            <a:off x="2438400" y="3332480"/>
            <a:ext cx="1148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9438612-E12C-476A-B270-F766FD8EB4BA}"/>
              </a:ext>
            </a:extLst>
          </p:cNvPr>
          <p:cNvSpPr txBox="1"/>
          <p:nvPr/>
        </p:nvSpPr>
        <p:spPr>
          <a:xfrm>
            <a:off x="1727200" y="3119120"/>
            <a:ext cx="1046480" cy="369332"/>
          </a:xfrm>
          <a:prstGeom prst="rect">
            <a:avLst/>
          </a:prstGeom>
          <a:noFill/>
        </p:spPr>
        <p:txBody>
          <a:bodyPr wrap="square" rtlCol="0">
            <a:spAutoFit/>
          </a:bodyPr>
          <a:lstStyle/>
          <a:p>
            <a:r>
              <a:rPr lang="en-US" dirty="0"/>
              <a:t>input</a:t>
            </a:r>
            <a:endParaRPr lang="en-IN" dirty="0"/>
          </a:p>
        </p:txBody>
      </p:sp>
      <p:sp>
        <p:nvSpPr>
          <p:cNvPr id="5" name="TextBox 4">
            <a:extLst>
              <a:ext uri="{FF2B5EF4-FFF2-40B4-BE49-F238E27FC236}">
                <a16:creationId xmlns:a16="http://schemas.microsoft.com/office/drawing/2014/main" id="{08386308-F6A7-4A6B-9F09-28C0A10DB537}"/>
              </a:ext>
            </a:extLst>
          </p:cNvPr>
          <p:cNvSpPr txBox="1"/>
          <p:nvPr/>
        </p:nvSpPr>
        <p:spPr>
          <a:xfrm>
            <a:off x="6390640" y="2794000"/>
            <a:ext cx="1046480" cy="369332"/>
          </a:xfrm>
          <a:prstGeom prst="rect">
            <a:avLst/>
          </a:prstGeom>
          <a:noFill/>
        </p:spPr>
        <p:txBody>
          <a:bodyPr wrap="square" rtlCol="0">
            <a:spAutoFit/>
          </a:bodyPr>
          <a:lstStyle/>
          <a:p>
            <a:r>
              <a:rPr lang="en-US" dirty="0"/>
              <a:t>output</a:t>
            </a:r>
            <a:endParaRPr lang="en-IN" dirty="0"/>
          </a:p>
        </p:txBody>
      </p:sp>
      <p:sp>
        <p:nvSpPr>
          <p:cNvPr id="6" name="TextBox 5">
            <a:extLst>
              <a:ext uri="{FF2B5EF4-FFF2-40B4-BE49-F238E27FC236}">
                <a16:creationId xmlns:a16="http://schemas.microsoft.com/office/drawing/2014/main" id="{D25B5585-2294-4DFB-9EB2-0E89472ADAC7}"/>
              </a:ext>
            </a:extLst>
          </p:cNvPr>
          <p:cNvSpPr txBox="1"/>
          <p:nvPr/>
        </p:nvSpPr>
        <p:spPr>
          <a:xfrm>
            <a:off x="3616960" y="2123440"/>
            <a:ext cx="2570480" cy="369332"/>
          </a:xfrm>
          <a:prstGeom prst="rect">
            <a:avLst/>
          </a:prstGeom>
          <a:noFill/>
        </p:spPr>
        <p:txBody>
          <a:bodyPr wrap="square" rtlCol="0">
            <a:spAutoFit/>
          </a:bodyPr>
          <a:lstStyle/>
          <a:p>
            <a:r>
              <a:rPr lang="en-US" dirty="0"/>
              <a:t>Runtime or Dynamic</a:t>
            </a:r>
            <a:endParaRPr lang="en-IN" dirty="0"/>
          </a:p>
        </p:txBody>
      </p:sp>
    </p:spTree>
    <p:extLst>
      <p:ext uri="{BB962C8B-B14F-4D97-AF65-F5344CB8AC3E}">
        <p14:creationId xmlns:p14="http://schemas.microsoft.com/office/powerpoint/2010/main" val="4272380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8AA0-D3ED-4CD9-953A-DA3F9BC6E2C6}"/>
              </a:ext>
            </a:extLst>
          </p:cNvPr>
          <p:cNvSpPr>
            <a:spLocks noGrp="1"/>
          </p:cNvSpPr>
          <p:nvPr>
            <p:ph type="title"/>
          </p:nvPr>
        </p:nvSpPr>
        <p:spPr/>
        <p:txBody>
          <a:bodyPr/>
          <a:lstStyle/>
          <a:p>
            <a:r>
              <a:rPr lang="en-US" dirty="0"/>
              <a:t>Interpreter</a:t>
            </a:r>
          </a:p>
        </p:txBody>
      </p:sp>
      <p:sp>
        <p:nvSpPr>
          <p:cNvPr id="3" name="Content Placeholder 2">
            <a:extLst>
              <a:ext uri="{FF2B5EF4-FFF2-40B4-BE49-F238E27FC236}">
                <a16:creationId xmlns:a16="http://schemas.microsoft.com/office/drawing/2014/main" id="{CBC55077-AA0C-4100-907A-837870F3EE97}"/>
              </a:ext>
            </a:extLst>
          </p:cNvPr>
          <p:cNvSpPr>
            <a:spLocks noGrp="1"/>
          </p:cNvSpPr>
          <p:nvPr>
            <p:ph idx="1"/>
          </p:nvPr>
        </p:nvSpPr>
        <p:spPr>
          <a:xfrm>
            <a:off x="817880" y="1835785"/>
            <a:ext cx="10515600" cy="4351338"/>
          </a:xfrm>
        </p:spPr>
        <p:txBody>
          <a:bodyPr>
            <a:normAutofit/>
          </a:bodyPr>
          <a:lstStyle/>
          <a:p>
            <a:r>
              <a:rPr lang="en-US" dirty="0"/>
              <a:t>Interpreters transform the code during the execution of the program</a:t>
            </a:r>
          </a:p>
          <a:p>
            <a:pPr lvl="1"/>
            <a:r>
              <a:rPr lang="en-US" dirty="0"/>
              <a:t>examples: Python, Perl, etc.</a:t>
            </a:r>
          </a:p>
          <a:p>
            <a:pPr lvl="1"/>
            <a:endParaRPr lang="en-US" dirty="0"/>
          </a:p>
          <a:p>
            <a:r>
              <a:rPr lang="en-US" dirty="0"/>
              <a:t>Advantage:</a:t>
            </a:r>
          </a:p>
          <a:p>
            <a:pPr lvl="1"/>
            <a:r>
              <a:rPr lang="en-US" dirty="0"/>
              <a:t>Only transform the code that is actually going to run</a:t>
            </a:r>
          </a:p>
          <a:p>
            <a:pPr lvl="1"/>
            <a:r>
              <a:rPr lang="en-US" dirty="0"/>
              <a:t>Good for prototyping</a:t>
            </a:r>
          </a:p>
          <a:p>
            <a:pPr lvl="1"/>
            <a:endParaRPr lang="en-US" dirty="0"/>
          </a:p>
          <a:p>
            <a:r>
              <a:rPr lang="en-US" dirty="0"/>
              <a:t>Disadvantage:</a:t>
            </a:r>
          </a:p>
          <a:p>
            <a:pPr lvl="1"/>
            <a:r>
              <a:rPr lang="en-US" dirty="0"/>
              <a:t>Not efficient, runtime errors</a:t>
            </a:r>
          </a:p>
          <a:p>
            <a:pPr lvl="1"/>
            <a:endParaRPr lang="en-US" dirty="0"/>
          </a:p>
          <a:p>
            <a:endParaRPr lang="en-US" dirty="0"/>
          </a:p>
          <a:p>
            <a:endParaRPr lang="en-US" dirty="0"/>
          </a:p>
        </p:txBody>
      </p:sp>
    </p:spTree>
    <p:extLst>
      <p:ext uri="{BB962C8B-B14F-4D97-AF65-F5344CB8AC3E}">
        <p14:creationId xmlns:p14="http://schemas.microsoft.com/office/powerpoint/2010/main" val="804673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8D5A-60AE-4228-B050-5242105893FA}"/>
              </a:ext>
            </a:extLst>
          </p:cNvPr>
          <p:cNvSpPr>
            <a:spLocks noGrp="1"/>
          </p:cNvSpPr>
          <p:nvPr>
            <p:ph type="title"/>
          </p:nvPr>
        </p:nvSpPr>
        <p:spPr/>
        <p:txBody>
          <a:bodyPr/>
          <a:lstStyle/>
          <a:p>
            <a:r>
              <a:rPr lang="en-US" dirty="0"/>
              <a:t>Interpreter</a:t>
            </a:r>
            <a:endParaRPr lang="en-IN" dirty="0"/>
          </a:p>
        </p:txBody>
      </p:sp>
      <p:sp>
        <p:nvSpPr>
          <p:cNvPr id="3" name="Content Placeholder 2">
            <a:extLst>
              <a:ext uri="{FF2B5EF4-FFF2-40B4-BE49-F238E27FC236}">
                <a16:creationId xmlns:a16="http://schemas.microsoft.com/office/drawing/2014/main" id="{8EDDAD72-8201-4F13-AF5D-6F9C73383DCC}"/>
              </a:ext>
            </a:extLst>
          </p:cNvPr>
          <p:cNvSpPr>
            <a:spLocks noGrp="1"/>
          </p:cNvSpPr>
          <p:nvPr>
            <p:ph idx="1"/>
          </p:nvPr>
        </p:nvSpPr>
        <p:spPr/>
        <p:txBody>
          <a:bodyPr>
            <a:normAutofit fontScale="85000" lnSpcReduction="20000"/>
          </a:bodyPr>
          <a:lstStyle/>
          <a:p>
            <a:pPr marL="0" indent="0">
              <a:buNone/>
            </a:pPr>
            <a:r>
              <a:rPr lang="en-US" dirty="0"/>
              <a:t>int search(int *</a:t>
            </a:r>
            <a:r>
              <a:rPr lang="en-US" dirty="0" err="1"/>
              <a:t>arr</a:t>
            </a:r>
            <a:r>
              <a:rPr lang="en-US" dirty="0"/>
              <a:t>, int n, int </a:t>
            </a:r>
            <a:r>
              <a:rPr lang="en-US" dirty="0" err="1"/>
              <a:t>val</a:t>
            </a:r>
            <a:r>
              <a:rPr lang="en-US" dirty="0"/>
              <a:t>) {</a:t>
            </a:r>
          </a:p>
          <a:p>
            <a:pPr marL="0" indent="0">
              <a:buNone/>
            </a:pPr>
            <a:r>
              <a:rPr lang="en-US" dirty="0"/>
              <a:t>   if (</a:t>
            </a:r>
            <a:r>
              <a:rPr lang="en-US" dirty="0" err="1"/>
              <a:t>arr</a:t>
            </a:r>
            <a:r>
              <a:rPr lang="en-US" dirty="0"/>
              <a:t> == NULL) {</a:t>
            </a:r>
          </a:p>
          <a:p>
            <a:pPr marL="0" indent="0">
              <a:buNone/>
            </a:pPr>
            <a:r>
              <a:rPr lang="en-US" dirty="0"/>
              <a:t>      </a:t>
            </a:r>
            <a:r>
              <a:rPr lang="en-US" dirty="0" err="1"/>
              <a:t>printf</a:t>
            </a:r>
            <a:r>
              <a:rPr lang="en-US" dirty="0"/>
              <a:t>(“error\n”)</a:t>
            </a:r>
          </a:p>
          <a:p>
            <a:pPr marL="0" indent="0">
              <a:buNone/>
            </a:pPr>
            <a:r>
              <a:rPr lang="en-US" dirty="0"/>
              <a:t>      exit(;</a:t>
            </a:r>
          </a:p>
          <a:p>
            <a:pPr marL="0" indent="0">
              <a:buNone/>
            </a:pPr>
            <a:r>
              <a:rPr lang="en-US" dirty="0"/>
              <a:t>   }</a:t>
            </a:r>
          </a:p>
          <a:p>
            <a:pPr marL="0" indent="0">
              <a:buNone/>
            </a:pPr>
            <a:r>
              <a:rPr lang="en-US" dirty="0"/>
              <a:t>   int i;</a:t>
            </a:r>
          </a:p>
          <a:p>
            <a:pPr marL="0" indent="0">
              <a:buNone/>
            </a:pPr>
            <a:r>
              <a:rPr lang="en-US" dirty="0"/>
              <a:t>   for (</a:t>
            </a:r>
            <a:r>
              <a:rPr lang="en-US" dirty="0" err="1"/>
              <a:t>i</a:t>
            </a:r>
            <a:r>
              <a:rPr lang="en-US" dirty="0"/>
              <a:t> = 0; </a:t>
            </a:r>
            <a:r>
              <a:rPr lang="en-US" dirty="0" err="1"/>
              <a:t>i</a:t>
            </a:r>
            <a:r>
              <a:rPr lang="en-US" dirty="0"/>
              <a:t> &lt; n; </a:t>
            </a:r>
            <a:r>
              <a:rPr lang="en-US" dirty="0" err="1"/>
              <a:t>i</a:t>
            </a:r>
            <a:r>
              <a:rPr lang="en-US" dirty="0"/>
              <a:t>++) {</a:t>
            </a:r>
          </a:p>
          <a:p>
            <a:pPr marL="0" indent="0">
              <a:buNone/>
            </a:pPr>
            <a:r>
              <a:rPr lang="en-US" dirty="0"/>
              <a:t>       if (</a:t>
            </a:r>
            <a:r>
              <a:rPr lang="en-US" dirty="0" err="1"/>
              <a:t>arr</a:t>
            </a:r>
            <a:r>
              <a:rPr lang="en-US" dirty="0"/>
              <a:t>[</a:t>
            </a:r>
            <a:r>
              <a:rPr lang="en-US" dirty="0" err="1"/>
              <a:t>i</a:t>
            </a:r>
            <a:r>
              <a:rPr lang="en-US" dirty="0"/>
              <a:t>] == </a:t>
            </a:r>
            <a:r>
              <a:rPr lang="en-US" dirty="0" err="1"/>
              <a:t>val</a:t>
            </a:r>
            <a:r>
              <a:rPr lang="en-US" dirty="0"/>
              <a:t>) { return </a:t>
            </a:r>
            <a:r>
              <a:rPr lang="en-US" dirty="0" err="1"/>
              <a:t>i</a:t>
            </a:r>
            <a:r>
              <a:rPr lang="en-US" dirty="0"/>
              <a:t>; }</a:t>
            </a:r>
          </a:p>
          <a:p>
            <a:pPr marL="0" indent="0">
              <a:buNone/>
            </a:pPr>
            <a:r>
              <a:rPr lang="en-US" dirty="0"/>
              <a:t>   }</a:t>
            </a:r>
          </a:p>
          <a:p>
            <a:pPr marL="0" indent="0">
              <a:buNone/>
            </a:pPr>
            <a:r>
              <a:rPr lang="en-US" dirty="0"/>
              <a:t>   return -1;</a:t>
            </a:r>
          </a:p>
          <a:p>
            <a:pPr marL="0" indent="0">
              <a:buNone/>
            </a:pPr>
            <a:r>
              <a:rPr lang="en-US" dirty="0"/>
              <a:t>}</a:t>
            </a:r>
            <a:endParaRPr lang="en-IN" dirty="0"/>
          </a:p>
        </p:txBody>
      </p:sp>
    </p:spTree>
    <p:extLst>
      <p:ext uri="{BB962C8B-B14F-4D97-AF65-F5344CB8AC3E}">
        <p14:creationId xmlns:p14="http://schemas.microsoft.com/office/powerpoint/2010/main" val="4185108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0531-5FF4-4CF1-BE7E-220252AAA04D}"/>
              </a:ext>
            </a:extLst>
          </p:cNvPr>
          <p:cNvSpPr>
            <a:spLocks noGrp="1"/>
          </p:cNvSpPr>
          <p:nvPr>
            <p:ph type="title"/>
          </p:nvPr>
        </p:nvSpPr>
        <p:spPr/>
        <p:txBody>
          <a:bodyPr/>
          <a:lstStyle/>
          <a:p>
            <a:r>
              <a:rPr lang="en-US" dirty="0"/>
              <a:t>What is Compiler?</a:t>
            </a:r>
            <a:endParaRPr lang="en-IN" dirty="0"/>
          </a:p>
        </p:txBody>
      </p:sp>
      <p:sp>
        <p:nvSpPr>
          <p:cNvPr id="3" name="Content Placeholder 2">
            <a:extLst>
              <a:ext uri="{FF2B5EF4-FFF2-40B4-BE49-F238E27FC236}">
                <a16:creationId xmlns:a16="http://schemas.microsoft.com/office/drawing/2014/main" id="{A66AE0A2-3575-4C9C-8BEA-7848E3C8689B}"/>
              </a:ext>
            </a:extLst>
          </p:cNvPr>
          <p:cNvSpPr>
            <a:spLocks noGrp="1"/>
          </p:cNvSpPr>
          <p:nvPr>
            <p:ph idx="1"/>
          </p:nvPr>
        </p:nvSpPr>
        <p:spPr/>
        <p:txBody>
          <a:bodyPr/>
          <a:lstStyle/>
          <a:p>
            <a:r>
              <a:rPr lang="en-US" dirty="0"/>
              <a:t>A Compiler is a tool that converts a program developed in one language to another language</a:t>
            </a:r>
          </a:p>
          <a:p>
            <a:pPr lvl="1"/>
            <a:r>
              <a:rPr lang="en-US" dirty="0"/>
              <a:t>Compiler doesn’t change the meaning of a program</a:t>
            </a:r>
          </a:p>
        </p:txBody>
      </p:sp>
    </p:spTree>
    <p:extLst>
      <p:ext uri="{BB962C8B-B14F-4D97-AF65-F5344CB8AC3E}">
        <p14:creationId xmlns:p14="http://schemas.microsoft.com/office/powerpoint/2010/main" val="781545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937A-AC71-4AF1-8379-0765065B328D}"/>
              </a:ext>
            </a:extLst>
          </p:cNvPr>
          <p:cNvSpPr>
            <a:spLocks noGrp="1"/>
          </p:cNvSpPr>
          <p:nvPr>
            <p:ph type="title"/>
          </p:nvPr>
        </p:nvSpPr>
        <p:spPr/>
        <p:txBody>
          <a:bodyPr/>
          <a:lstStyle/>
          <a:p>
            <a:r>
              <a:rPr lang="en-US" dirty="0"/>
              <a:t>Java</a:t>
            </a:r>
          </a:p>
        </p:txBody>
      </p:sp>
      <p:sp>
        <p:nvSpPr>
          <p:cNvPr id="3" name="Content Placeholder 2">
            <a:extLst>
              <a:ext uri="{FF2B5EF4-FFF2-40B4-BE49-F238E27FC236}">
                <a16:creationId xmlns:a16="http://schemas.microsoft.com/office/drawing/2014/main" id="{CA761423-4F76-46ED-9089-B548701D300E}"/>
              </a:ext>
            </a:extLst>
          </p:cNvPr>
          <p:cNvSpPr>
            <a:spLocks noGrp="1"/>
          </p:cNvSpPr>
          <p:nvPr>
            <p:ph idx="1"/>
          </p:nvPr>
        </p:nvSpPr>
        <p:spPr/>
        <p:txBody>
          <a:bodyPr/>
          <a:lstStyle/>
          <a:p>
            <a:r>
              <a:rPr lang="en-US" dirty="0"/>
              <a:t>Instead of interpreting the actual program, the program is compiled into Java byte-code</a:t>
            </a:r>
          </a:p>
          <a:p>
            <a:pPr lvl="1"/>
            <a:r>
              <a:rPr lang="en-US" dirty="0"/>
              <a:t>The Java-interpreter interprets the byte-code at runtime</a:t>
            </a:r>
          </a:p>
        </p:txBody>
      </p:sp>
      <p:sp>
        <p:nvSpPr>
          <p:cNvPr id="4" name="Rectangle 3">
            <a:extLst>
              <a:ext uri="{FF2B5EF4-FFF2-40B4-BE49-F238E27FC236}">
                <a16:creationId xmlns:a16="http://schemas.microsoft.com/office/drawing/2014/main" id="{F01080EB-1BB2-4226-ADBA-1584D748565D}"/>
              </a:ext>
            </a:extLst>
          </p:cNvPr>
          <p:cNvSpPr/>
          <p:nvPr/>
        </p:nvSpPr>
        <p:spPr>
          <a:xfrm>
            <a:off x="2306320" y="4246880"/>
            <a:ext cx="2123440"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COMPILER</a:t>
            </a:r>
          </a:p>
        </p:txBody>
      </p:sp>
      <p:sp>
        <p:nvSpPr>
          <p:cNvPr id="6" name="Rectangle 5">
            <a:extLst>
              <a:ext uri="{FF2B5EF4-FFF2-40B4-BE49-F238E27FC236}">
                <a16:creationId xmlns:a16="http://schemas.microsoft.com/office/drawing/2014/main" id="{BFB4CC2D-DDD3-424B-8F99-22D141AD1E5E}"/>
              </a:ext>
            </a:extLst>
          </p:cNvPr>
          <p:cNvSpPr/>
          <p:nvPr/>
        </p:nvSpPr>
        <p:spPr>
          <a:xfrm>
            <a:off x="5608320" y="4246880"/>
            <a:ext cx="2123440"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INTERPRETER</a:t>
            </a:r>
          </a:p>
        </p:txBody>
      </p:sp>
      <p:cxnSp>
        <p:nvCxnSpPr>
          <p:cNvPr id="8" name="Straight Arrow Connector 7">
            <a:extLst>
              <a:ext uri="{FF2B5EF4-FFF2-40B4-BE49-F238E27FC236}">
                <a16:creationId xmlns:a16="http://schemas.microsoft.com/office/drawing/2014/main" id="{6D777B3F-9DFB-47A7-B1B4-C895664338EB}"/>
              </a:ext>
            </a:extLst>
          </p:cNvPr>
          <p:cNvCxnSpPr>
            <a:cxnSpLocks/>
          </p:cNvCxnSpPr>
          <p:nvPr/>
        </p:nvCxnSpPr>
        <p:spPr>
          <a:xfrm>
            <a:off x="4450080" y="4734560"/>
            <a:ext cx="1076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5FBD9B1-9838-44AC-889E-C675BF893D4C}"/>
              </a:ext>
            </a:extLst>
          </p:cNvPr>
          <p:cNvSpPr txBox="1"/>
          <p:nvPr/>
        </p:nvSpPr>
        <p:spPr>
          <a:xfrm>
            <a:off x="904240" y="4033521"/>
            <a:ext cx="1513840" cy="646331"/>
          </a:xfrm>
          <a:prstGeom prst="rect">
            <a:avLst/>
          </a:prstGeom>
          <a:noFill/>
        </p:spPr>
        <p:txBody>
          <a:bodyPr wrap="square" rtlCol="0">
            <a:spAutoFit/>
          </a:bodyPr>
          <a:lstStyle/>
          <a:p>
            <a:r>
              <a:rPr lang="en-US" dirty="0"/>
              <a:t>JAVA PROGRAM</a:t>
            </a:r>
          </a:p>
        </p:txBody>
      </p:sp>
      <p:sp>
        <p:nvSpPr>
          <p:cNvPr id="14" name="TextBox 13">
            <a:extLst>
              <a:ext uri="{FF2B5EF4-FFF2-40B4-BE49-F238E27FC236}">
                <a16:creationId xmlns:a16="http://schemas.microsoft.com/office/drawing/2014/main" id="{79A2AB51-61B6-4955-8470-56C15017EA82}"/>
              </a:ext>
            </a:extLst>
          </p:cNvPr>
          <p:cNvSpPr txBox="1"/>
          <p:nvPr/>
        </p:nvSpPr>
        <p:spPr>
          <a:xfrm>
            <a:off x="4409440" y="4267201"/>
            <a:ext cx="1513840" cy="369332"/>
          </a:xfrm>
          <a:prstGeom prst="rect">
            <a:avLst/>
          </a:prstGeom>
          <a:noFill/>
        </p:spPr>
        <p:txBody>
          <a:bodyPr wrap="square" rtlCol="0">
            <a:spAutoFit/>
          </a:bodyPr>
          <a:lstStyle/>
          <a:p>
            <a:r>
              <a:rPr lang="en-US" dirty="0"/>
              <a:t>BYTE CODE</a:t>
            </a:r>
          </a:p>
        </p:txBody>
      </p:sp>
      <p:sp>
        <p:nvSpPr>
          <p:cNvPr id="16" name="TextBox 15">
            <a:extLst>
              <a:ext uri="{FF2B5EF4-FFF2-40B4-BE49-F238E27FC236}">
                <a16:creationId xmlns:a16="http://schemas.microsoft.com/office/drawing/2014/main" id="{5BFB9FCE-8B8C-43DE-BAB2-6C567AC515AF}"/>
              </a:ext>
            </a:extLst>
          </p:cNvPr>
          <p:cNvSpPr txBox="1"/>
          <p:nvPr/>
        </p:nvSpPr>
        <p:spPr>
          <a:xfrm>
            <a:off x="7975600" y="4318001"/>
            <a:ext cx="1513840" cy="369332"/>
          </a:xfrm>
          <a:prstGeom prst="rect">
            <a:avLst/>
          </a:prstGeom>
          <a:noFill/>
        </p:spPr>
        <p:txBody>
          <a:bodyPr wrap="square" rtlCol="0">
            <a:spAutoFit/>
          </a:bodyPr>
          <a:lstStyle/>
          <a:p>
            <a:r>
              <a:rPr lang="en-US" dirty="0"/>
              <a:t>RESULTS</a:t>
            </a:r>
          </a:p>
        </p:txBody>
      </p:sp>
      <p:cxnSp>
        <p:nvCxnSpPr>
          <p:cNvPr id="18" name="Straight Arrow Connector 17">
            <a:extLst>
              <a:ext uri="{FF2B5EF4-FFF2-40B4-BE49-F238E27FC236}">
                <a16:creationId xmlns:a16="http://schemas.microsoft.com/office/drawing/2014/main" id="{3C6B8548-EEA6-4E46-98C4-D5A8C3CE387E}"/>
              </a:ext>
            </a:extLst>
          </p:cNvPr>
          <p:cNvCxnSpPr/>
          <p:nvPr/>
        </p:nvCxnSpPr>
        <p:spPr>
          <a:xfrm>
            <a:off x="7782560" y="4704080"/>
            <a:ext cx="924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F3B96F2-77FC-4B98-B970-1EC1C21AC57A}"/>
              </a:ext>
            </a:extLst>
          </p:cNvPr>
          <p:cNvCxnSpPr/>
          <p:nvPr/>
        </p:nvCxnSpPr>
        <p:spPr>
          <a:xfrm>
            <a:off x="1076960" y="4697493"/>
            <a:ext cx="1229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A5A273A-3C0C-4B9C-B6C5-366F524125D1}"/>
              </a:ext>
            </a:extLst>
          </p:cNvPr>
          <p:cNvCxnSpPr/>
          <p:nvPr/>
        </p:nvCxnSpPr>
        <p:spPr>
          <a:xfrm>
            <a:off x="4856480" y="5110480"/>
            <a:ext cx="670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E4C4C4-8F56-4E36-810A-3DBF163B7ACC}"/>
              </a:ext>
            </a:extLst>
          </p:cNvPr>
          <p:cNvSpPr txBox="1"/>
          <p:nvPr/>
        </p:nvSpPr>
        <p:spPr>
          <a:xfrm>
            <a:off x="4612640" y="5120640"/>
            <a:ext cx="1320800" cy="369327"/>
          </a:xfrm>
          <a:prstGeom prst="rect">
            <a:avLst/>
          </a:prstGeom>
          <a:noFill/>
        </p:spPr>
        <p:txBody>
          <a:bodyPr wrap="square" rtlCol="0">
            <a:spAutoFit/>
          </a:bodyPr>
          <a:lstStyle/>
          <a:p>
            <a:r>
              <a:rPr lang="en-US" dirty="0"/>
              <a:t>INPUT</a:t>
            </a:r>
            <a:endParaRPr lang="en-IN" dirty="0"/>
          </a:p>
        </p:txBody>
      </p:sp>
    </p:spTree>
    <p:extLst>
      <p:ext uri="{BB962C8B-B14F-4D97-AF65-F5344CB8AC3E}">
        <p14:creationId xmlns:p14="http://schemas.microsoft.com/office/powerpoint/2010/main" val="1429876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1E7-4A76-415C-BE06-67D249B53BFC}"/>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C4FB3E77-AC95-4AB3-A045-2CF45A3B903C}"/>
              </a:ext>
            </a:extLst>
          </p:cNvPr>
          <p:cNvSpPr>
            <a:spLocks noGrp="1"/>
          </p:cNvSpPr>
          <p:nvPr>
            <p:ph idx="1"/>
          </p:nvPr>
        </p:nvSpPr>
        <p:spPr/>
        <p:txBody>
          <a:bodyPr/>
          <a:lstStyle/>
          <a:p>
            <a:r>
              <a:rPr lang="en-US" dirty="0"/>
              <a:t>Compilers are offline</a:t>
            </a:r>
          </a:p>
          <a:p>
            <a:pPr lvl="1"/>
            <a:r>
              <a:rPr lang="en-US" dirty="0"/>
              <a:t>No code transformation at runtime</a:t>
            </a:r>
          </a:p>
          <a:p>
            <a:pPr lvl="1"/>
            <a:r>
              <a:rPr lang="en-US" dirty="0"/>
              <a:t>Faster</a:t>
            </a:r>
          </a:p>
          <a:p>
            <a:pPr lvl="1"/>
            <a:r>
              <a:rPr lang="en-US" dirty="0"/>
              <a:t>Generate syntax errors if any part of the code is syntactically incorrect</a:t>
            </a:r>
          </a:p>
          <a:p>
            <a:pPr lvl="1"/>
            <a:r>
              <a:rPr lang="en-US" dirty="0"/>
              <a:t>Good for software in production</a:t>
            </a:r>
          </a:p>
          <a:p>
            <a:r>
              <a:rPr lang="en-US" dirty="0"/>
              <a:t>Interpreters are online</a:t>
            </a:r>
          </a:p>
          <a:p>
            <a:pPr lvl="1"/>
            <a:r>
              <a:rPr lang="en-US" dirty="0"/>
              <a:t>Code transformation at runtime</a:t>
            </a:r>
          </a:p>
          <a:p>
            <a:pPr lvl="1"/>
            <a:r>
              <a:rPr lang="en-US" dirty="0"/>
              <a:t>Slower</a:t>
            </a:r>
          </a:p>
          <a:p>
            <a:pPr lvl="1"/>
            <a:r>
              <a:rPr lang="en-US" dirty="0"/>
              <a:t>Generate syntax errors for the parts of code that actually execute</a:t>
            </a:r>
          </a:p>
          <a:p>
            <a:pPr lvl="1"/>
            <a:r>
              <a:rPr lang="en-US" dirty="0"/>
              <a:t>Good for prototyping</a:t>
            </a:r>
            <a:endParaRPr lang="en-IN" dirty="0"/>
          </a:p>
        </p:txBody>
      </p:sp>
    </p:spTree>
    <p:extLst>
      <p:ext uri="{BB962C8B-B14F-4D97-AF65-F5344CB8AC3E}">
        <p14:creationId xmlns:p14="http://schemas.microsoft.com/office/powerpoint/2010/main" val="1433195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71A6-0B19-6373-C68B-0D7949ADB353}"/>
              </a:ext>
            </a:extLst>
          </p:cNvPr>
          <p:cNvSpPr>
            <a:spLocks noGrp="1"/>
          </p:cNvSpPr>
          <p:nvPr>
            <p:ph type="title"/>
          </p:nvPr>
        </p:nvSpPr>
        <p:spPr/>
        <p:txBody>
          <a:bodyPr/>
          <a:lstStyle/>
          <a:p>
            <a:r>
              <a:rPr lang="en-US" dirty="0"/>
              <a:t>Programming languages </a:t>
            </a:r>
            <a:endParaRPr lang="en-IN" dirty="0"/>
          </a:p>
        </p:txBody>
      </p:sp>
      <p:sp>
        <p:nvSpPr>
          <p:cNvPr id="3" name="Content Placeholder 2">
            <a:extLst>
              <a:ext uri="{FF2B5EF4-FFF2-40B4-BE49-F238E27FC236}">
                <a16:creationId xmlns:a16="http://schemas.microsoft.com/office/drawing/2014/main" id="{B4543BFF-D9D8-FAA4-2372-154E3950459D}"/>
              </a:ext>
            </a:extLst>
          </p:cNvPr>
          <p:cNvSpPr>
            <a:spLocks noGrp="1"/>
          </p:cNvSpPr>
          <p:nvPr>
            <p:ph idx="1"/>
          </p:nvPr>
        </p:nvSpPr>
        <p:spPr/>
        <p:txBody>
          <a:bodyPr/>
          <a:lstStyle/>
          <a:p>
            <a:r>
              <a:rPr lang="en-US" dirty="0"/>
              <a:t>Why do we have so many programming languages?</a:t>
            </a:r>
            <a:endParaRPr lang="en-IN" dirty="0"/>
          </a:p>
        </p:txBody>
      </p:sp>
    </p:spTree>
    <p:extLst>
      <p:ext uri="{BB962C8B-B14F-4D97-AF65-F5344CB8AC3E}">
        <p14:creationId xmlns:p14="http://schemas.microsoft.com/office/powerpoint/2010/main" val="44123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4CC97-00FB-49D6-8C6A-48C2FD046493}"/>
              </a:ext>
            </a:extLst>
          </p:cNvPr>
          <p:cNvSpPr>
            <a:spLocks noGrp="1"/>
          </p:cNvSpPr>
          <p:nvPr>
            <p:ph type="title"/>
          </p:nvPr>
        </p:nvSpPr>
        <p:spPr/>
        <p:txBody>
          <a:bodyPr/>
          <a:lstStyle/>
          <a:p>
            <a:r>
              <a:rPr lang="en-US" dirty="0"/>
              <a:t>Why do we need different languages?</a:t>
            </a:r>
            <a:endParaRPr lang="en-IN" dirty="0"/>
          </a:p>
        </p:txBody>
      </p:sp>
      <p:sp>
        <p:nvSpPr>
          <p:cNvPr id="3" name="Content Placeholder 2">
            <a:extLst>
              <a:ext uri="{FF2B5EF4-FFF2-40B4-BE49-F238E27FC236}">
                <a16:creationId xmlns:a16="http://schemas.microsoft.com/office/drawing/2014/main" id="{6E08ABDB-9E05-42ED-B482-F84186250A64}"/>
              </a:ext>
            </a:extLst>
          </p:cNvPr>
          <p:cNvSpPr>
            <a:spLocks noGrp="1"/>
          </p:cNvSpPr>
          <p:nvPr>
            <p:ph idx="1"/>
          </p:nvPr>
        </p:nvSpPr>
        <p:spPr/>
        <p:txBody>
          <a:bodyPr/>
          <a:lstStyle/>
          <a:p>
            <a:r>
              <a:rPr lang="en-US" dirty="0"/>
              <a:t>A programming language reduces the programmers’ effort in application development</a:t>
            </a:r>
          </a:p>
          <a:p>
            <a:pPr lvl="1"/>
            <a:r>
              <a:rPr lang="en-US" dirty="0"/>
              <a:t>e.g., SQL language is used for developing database applications</a:t>
            </a:r>
          </a:p>
          <a:p>
            <a:endParaRPr lang="en-US" dirty="0"/>
          </a:p>
          <a:p>
            <a:pPr marL="0" indent="0">
              <a:buNone/>
            </a:pPr>
            <a:r>
              <a:rPr lang="en-US" dirty="0"/>
              <a:t>SELECT * FROM Customers WHERE City IN (‘New Delhi’);</a:t>
            </a:r>
          </a:p>
          <a:p>
            <a:pPr marL="0" indent="0">
              <a:buNone/>
            </a:pPr>
            <a:endParaRPr lang="en-US" dirty="0"/>
          </a:p>
          <a:p>
            <a:pPr marL="0" indent="0">
              <a:buNone/>
            </a:pPr>
            <a:r>
              <a:rPr lang="en-US" dirty="0"/>
              <a:t>The above statement prints all the records from a table named Customers where the customer’s city is New Delhi </a:t>
            </a:r>
            <a:endParaRPr lang="en-IN" dirty="0"/>
          </a:p>
        </p:txBody>
      </p:sp>
    </p:spTree>
    <p:extLst>
      <p:ext uri="{BB962C8B-B14F-4D97-AF65-F5344CB8AC3E}">
        <p14:creationId xmlns:p14="http://schemas.microsoft.com/office/powerpoint/2010/main" val="310792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EE8D-70E2-4ACE-90F4-AFF47BC0F2CE}"/>
              </a:ext>
            </a:extLst>
          </p:cNvPr>
          <p:cNvSpPr>
            <a:spLocks noGrp="1"/>
          </p:cNvSpPr>
          <p:nvPr>
            <p:ph type="title"/>
          </p:nvPr>
        </p:nvSpPr>
        <p:spPr/>
        <p:txBody>
          <a:bodyPr/>
          <a:lstStyle/>
          <a:p>
            <a:r>
              <a:rPr lang="en-US" dirty="0"/>
              <a:t>Why do we need different languages?</a:t>
            </a:r>
            <a:endParaRPr lang="en-IN" dirty="0"/>
          </a:p>
        </p:txBody>
      </p:sp>
      <p:sp>
        <p:nvSpPr>
          <p:cNvPr id="3" name="Content Placeholder 2">
            <a:extLst>
              <a:ext uri="{FF2B5EF4-FFF2-40B4-BE49-F238E27FC236}">
                <a16:creationId xmlns:a16="http://schemas.microsoft.com/office/drawing/2014/main" id="{579C189D-3507-4B14-AFA3-593FE68C9A0C}"/>
              </a:ext>
            </a:extLst>
          </p:cNvPr>
          <p:cNvSpPr>
            <a:spLocks noGrp="1"/>
          </p:cNvSpPr>
          <p:nvPr>
            <p:ph idx="1"/>
          </p:nvPr>
        </p:nvSpPr>
        <p:spPr/>
        <p:txBody>
          <a:bodyPr/>
          <a:lstStyle/>
          <a:p>
            <a:pPr marL="0" indent="0">
              <a:buNone/>
            </a:pPr>
            <a:r>
              <a:rPr lang="en-US" dirty="0">
                <a:solidFill>
                  <a:srgbClr val="FF0000"/>
                </a:solidFill>
              </a:rPr>
              <a:t>SQL query:</a:t>
            </a:r>
          </a:p>
          <a:p>
            <a:pPr marL="0" indent="0">
              <a:buNone/>
            </a:pPr>
            <a:r>
              <a:rPr lang="en-US" dirty="0"/>
              <a:t>SELECT * FROM Customers WHERE City IN (‘New Delhi’);</a:t>
            </a:r>
          </a:p>
          <a:p>
            <a:pPr marL="0" indent="0">
              <a:buNone/>
            </a:pPr>
            <a:endParaRPr lang="en-IN" dirty="0"/>
          </a:p>
          <a:p>
            <a:pPr marL="0" indent="0">
              <a:buNone/>
            </a:pPr>
            <a:endParaRPr lang="en-IN" dirty="0"/>
          </a:p>
          <a:p>
            <a:pPr marL="0" indent="0">
              <a:buNone/>
            </a:pPr>
            <a:r>
              <a:rPr lang="en-IN" dirty="0"/>
              <a:t>The equivalent </a:t>
            </a:r>
            <a:r>
              <a:rPr lang="en-IN" dirty="0">
                <a:solidFill>
                  <a:srgbClr val="FF0000"/>
                </a:solidFill>
              </a:rPr>
              <a:t>C code</a:t>
            </a:r>
            <a:r>
              <a:rPr lang="en-IN" dirty="0"/>
              <a:t> is much more complicated.</a:t>
            </a:r>
          </a:p>
          <a:p>
            <a:pPr marL="0" indent="0">
              <a:buNone/>
            </a:pPr>
            <a:endParaRPr lang="en-IN" dirty="0"/>
          </a:p>
          <a:p>
            <a:pPr marL="0" indent="0">
              <a:buNone/>
            </a:pPr>
            <a:r>
              <a:rPr lang="en-IN" dirty="0"/>
              <a:t>In other words, the SQL language reduces programmers’ effort to develop database applications.</a:t>
            </a:r>
          </a:p>
        </p:txBody>
      </p:sp>
    </p:spTree>
    <p:extLst>
      <p:ext uri="{BB962C8B-B14F-4D97-AF65-F5344CB8AC3E}">
        <p14:creationId xmlns:p14="http://schemas.microsoft.com/office/powerpoint/2010/main" val="56586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D85F-F438-C82C-6E5D-470F2D0AC6FC}"/>
              </a:ext>
            </a:extLst>
          </p:cNvPr>
          <p:cNvSpPr>
            <a:spLocks noGrp="1"/>
          </p:cNvSpPr>
          <p:nvPr>
            <p:ph type="title"/>
          </p:nvPr>
        </p:nvSpPr>
        <p:spPr/>
        <p:txBody>
          <a:bodyPr/>
          <a:lstStyle/>
          <a:p>
            <a:r>
              <a:rPr lang="en-US" dirty="0"/>
              <a:t>Why do we need different languages?</a:t>
            </a:r>
            <a:endParaRPr lang="en-IN" dirty="0"/>
          </a:p>
        </p:txBody>
      </p:sp>
      <p:sp>
        <p:nvSpPr>
          <p:cNvPr id="3" name="Content Placeholder 2">
            <a:extLst>
              <a:ext uri="{FF2B5EF4-FFF2-40B4-BE49-F238E27FC236}">
                <a16:creationId xmlns:a16="http://schemas.microsoft.com/office/drawing/2014/main" id="{A68601F3-5C71-4B80-8A76-1E9807A10D12}"/>
              </a:ext>
            </a:extLst>
          </p:cNvPr>
          <p:cNvSpPr>
            <a:spLocks noGrp="1"/>
          </p:cNvSpPr>
          <p:nvPr>
            <p:ph idx="1"/>
          </p:nvPr>
        </p:nvSpPr>
        <p:spPr/>
        <p:txBody>
          <a:bodyPr/>
          <a:lstStyle/>
          <a:p>
            <a:r>
              <a:rPr lang="en-US" dirty="0"/>
              <a:t>Similarly, there are languages other than SQL that target a different domain called domain-specific languages</a:t>
            </a:r>
          </a:p>
          <a:p>
            <a:pPr lvl="1"/>
            <a:r>
              <a:rPr lang="en-US" dirty="0"/>
              <a:t>e.g., HTML for web pages, P4 for network devices, etc.</a:t>
            </a:r>
          </a:p>
          <a:p>
            <a:pPr lvl="1"/>
            <a:endParaRPr lang="en-US" dirty="0"/>
          </a:p>
          <a:p>
            <a:r>
              <a:rPr lang="en-US" dirty="0"/>
              <a:t>Other than domain-specific languages, we also have general-purpose languages</a:t>
            </a:r>
          </a:p>
          <a:p>
            <a:pPr lvl="1"/>
            <a:r>
              <a:rPr lang="en-US" dirty="0"/>
              <a:t>e.g., C, C++, Java, Rust, etc. </a:t>
            </a:r>
            <a:endParaRPr lang="en-IN" dirty="0"/>
          </a:p>
        </p:txBody>
      </p:sp>
    </p:spTree>
    <p:extLst>
      <p:ext uri="{BB962C8B-B14F-4D97-AF65-F5344CB8AC3E}">
        <p14:creationId xmlns:p14="http://schemas.microsoft.com/office/powerpoint/2010/main" val="3914113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3252</Words>
  <Application>Microsoft Office PowerPoint</Application>
  <PresentationFormat>Widescreen</PresentationFormat>
  <Paragraphs>604</Paragraphs>
  <Slides>51</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Cambria Math</vt:lpstr>
      <vt:lpstr>Consolas</vt:lpstr>
      <vt:lpstr>Office Theme</vt:lpstr>
      <vt:lpstr>Compilers</vt:lpstr>
      <vt:lpstr>Today’s topics</vt:lpstr>
      <vt:lpstr>Books</vt:lpstr>
      <vt:lpstr>Tentative plan</vt:lpstr>
      <vt:lpstr>What is Compiler?</vt:lpstr>
      <vt:lpstr>Programming languages </vt:lpstr>
      <vt:lpstr>Why do we need different languages?</vt:lpstr>
      <vt:lpstr>Why do we need different languages?</vt:lpstr>
      <vt:lpstr>Why do we need different languages?</vt:lpstr>
      <vt:lpstr>Programming languages</vt:lpstr>
      <vt:lpstr>Advantages of using Java over C++</vt:lpstr>
      <vt:lpstr>Advantages of using Java over C++</vt:lpstr>
      <vt:lpstr>Programming assignments</vt:lpstr>
      <vt:lpstr>Compilers</vt:lpstr>
      <vt:lpstr>What is Compiler?</vt:lpstr>
      <vt:lpstr>Compiler for C</vt:lpstr>
      <vt:lpstr>Compiler for C</vt:lpstr>
      <vt:lpstr>What is the language of a CPU?</vt:lpstr>
      <vt:lpstr>X86_64 CPU </vt:lpstr>
      <vt:lpstr>X86_64 Register</vt:lpstr>
      <vt:lpstr>X86_64 Register</vt:lpstr>
      <vt:lpstr>X86_64 Register</vt:lpstr>
      <vt:lpstr>X86_64 Register</vt:lpstr>
      <vt:lpstr>X86_64 Registers</vt:lpstr>
      <vt:lpstr>Example</vt:lpstr>
      <vt:lpstr>X86_64 CPU </vt:lpstr>
      <vt:lpstr>X86_64 instructions</vt:lpstr>
      <vt:lpstr>Assembly language</vt:lpstr>
      <vt:lpstr>Assembly language</vt:lpstr>
      <vt:lpstr>Assembly language</vt:lpstr>
      <vt:lpstr>Assembly language</vt:lpstr>
      <vt:lpstr>Assembly language</vt:lpstr>
      <vt:lpstr>Why writing software in assembly is hard?</vt:lpstr>
      <vt:lpstr>Why writing software in assembly is hard?</vt:lpstr>
      <vt:lpstr>Why writing software in assembly is hard?</vt:lpstr>
      <vt:lpstr>Why writing software in assembly is hard?</vt:lpstr>
      <vt:lpstr>Portability</vt:lpstr>
      <vt:lpstr>Summary</vt:lpstr>
      <vt:lpstr>Language for compiler development</vt:lpstr>
      <vt:lpstr>Language for compiler development</vt:lpstr>
      <vt:lpstr>Advantage of using compilers</vt:lpstr>
      <vt:lpstr>Compiler optimizations</vt:lpstr>
      <vt:lpstr>Compiler optimizations</vt:lpstr>
      <vt:lpstr>Compiler optimizations</vt:lpstr>
      <vt:lpstr>Related tool</vt:lpstr>
      <vt:lpstr>Compiler</vt:lpstr>
      <vt:lpstr>Interpreter</vt:lpstr>
      <vt:lpstr>Interpreter</vt:lpstr>
      <vt:lpstr>Interpreter</vt:lpstr>
      <vt:lpstr>Java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254</cp:revision>
  <cp:lastPrinted>2021-08-16T10:12:35Z</cp:lastPrinted>
  <dcterms:created xsi:type="dcterms:W3CDTF">2020-08-23T12:23:07Z</dcterms:created>
  <dcterms:modified xsi:type="dcterms:W3CDTF">2023-08-15T05:41:17Z</dcterms:modified>
</cp:coreProperties>
</file>