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575" r:id="rId3"/>
    <p:sldId id="614" r:id="rId4"/>
    <p:sldId id="610" r:id="rId5"/>
    <p:sldId id="611" r:id="rId6"/>
    <p:sldId id="612" r:id="rId7"/>
    <p:sldId id="615" r:id="rId8"/>
    <p:sldId id="613" r:id="rId9"/>
    <p:sldId id="585" r:id="rId10"/>
    <p:sldId id="539" r:id="rId11"/>
    <p:sldId id="540" r:id="rId12"/>
    <p:sldId id="541" r:id="rId13"/>
    <p:sldId id="640" r:id="rId14"/>
    <p:sldId id="587" r:id="rId15"/>
    <p:sldId id="543" r:id="rId16"/>
    <p:sldId id="549" r:id="rId17"/>
    <p:sldId id="300" r:id="rId18"/>
    <p:sldId id="551" r:id="rId19"/>
    <p:sldId id="561" r:id="rId20"/>
    <p:sldId id="641" r:id="rId21"/>
    <p:sldId id="643" r:id="rId22"/>
    <p:sldId id="642" r:id="rId23"/>
    <p:sldId id="55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5154228E-E70C-4481-B85A-9CF1B1CA99CC}"/>
    <pc:docChg chg="undo custSel addSld delSld modSld">
      <pc:chgData name="PIYUS KEDIA" userId="30dfcb9f6f0df2cc" providerId="LiveId" clId="{5154228E-E70C-4481-B85A-9CF1B1CA99CC}" dt="2022-09-29T06:07:23.610" v="7110" actId="6549"/>
      <pc:docMkLst>
        <pc:docMk/>
      </pc:docMkLst>
      <pc:sldChg chg="modSp mod">
        <pc:chgData name="PIYUS KEDIA" userId="30dfcb9f6f0df2cc" providerId="LiveId" clId="{5154228E-E70C-4481-B85A-9CF1B1CA99CC}" dt="2022-09-28T13:15:26.329" v="2" actId="20577"/>
        <pc:sldMkLst>
          <pc:docMk/>
          <pc:sldMk cId="1244956934" sldId="256"/>
        </pc:sldMkLst>
        <pc:spChg chg="mod">
          <ac:chgData name="PIYUS KEDIA" userId="30dfcb9f6f0df2cc" providerId="LiveId" clId="{5154228E-E70C-4481-B85A-9CF1B1CA99CC}" dt="2022-09-28T13:15:26.329" v="2" actId="20577"/>
          <ac:spMkLst>
            <pc:docMk/>
            <pc:sldMk cId="1244956934" sldId="256"/>
            <ac:spMk id="3" creationId="{AF7BD04E-C32F-4659-ACC7-2DF6B898858D}"/>
          </ac:spMkLst>
        </pc:spChg>
      </pc:sldChg>
      <pc:sldChg chg="del">
        <pc:chgData name="PIYUS KEDIA" userId="30dfcb9f6f0df2cc" providerId="LiveId" clId="{5154228E-E70C-4481-B85A-9CF1B1CA99CC}" dt="2022-09-28T13:16:25.435" v="26" actId="47"/>
        <pc:sldMkLst>
          <pc:docMk/>
          <pc:sldMk cId="3832630217" sldId="257"/>
        </pc:sldMkLst>
      </pc:sldChg>
      <pc:sldChg chg="del">
        <pc:chgData name="PIYUS KEDIA" userId="30dfcb9f6f0df2cc" providerId="LiveId" clId="{5154228E-E70C-4481-B85A-9CF1B1CA99CC}" dt="2022-09-28T13:16:26.866" v="27" actId="47"/>
        <pc:sldMkLst>
          <pc:docMk/>
          <pc:sldMk cId="1433945315" sldId="258"/>
        </pc:sldMkLst>
      </pc:sldChg>
      <pc:sldChg chg="del">
        <pc:chgData name="PIYUS KEDIA" userId="30dfcb9f6f0df2cc" providerId="LiveId" clId="{5154228E-E70C-4481-B85A-9CF1B1CA99CC}" dt="2022-09-28T13:16:27.398" v="28" actId="47"/>
        <pc:sldMkLst>
          <pc:docMk/>
          <pc:sldMk cId="2208435396" sldId="261"/>
        </pc:sldMkLst>
      </pc:sldChg>
      <pc:sldChg chg="del">
        <pc:chgData name="PIYUS KEDIA" userId="30dfcb9f6f0df2cc" providerId="LiveId" clId="{5154228E-E70C-4481-B85A-9CF1B1CA99CC}" dt="2022-09-28T13:16:27.747" v="29" actId="47"/>
        <pc:sldMkLst>
          <pc:docMk/>
          <pc:sldMk cId="4171343312" sldId="262"/>
        </pc:sldMkLst>
      </pc:sldChg>
      <pc:sldChg chg="del">
        <pc:chgData name="PIYUS KEDIA" userId="30dfcb9f6f0df2cc" providerId="LiveId" clId="{5154228E-E70C-4481-B85A-9CF1B1CA99CC}" dt="2022-09-28T13:16:28.065" v="30" actId="47"/>
        <pc:sldMkLst>
          <pc:docMk/>
          <pc:sldMk cId="952465279" sldId="263"/>
        </pc:sldMkLst>
      </pc:sldChg>
      <pc:sldChg chg="del">
        <pc:chgData name="PIYUS KEDIA" userId="30dfcb9f6f0df2cc" providerId="LiveId" clId="{5154228E-E70C-4481-B85A-9CF1B1CA99CC}" dt="2022-09-28T13:16:36.219" v="43" actId="47"/>
        <pc:sldMkLst>
          <pc:docMk/>
          <pc:sldMk cId="3634792288" sldId="264"/>
        </pc:sldMkLst>
      </pc:sldChg>
      <pc:sldChg chg="del">
        <pc:chgData name="PIYUS KEDIA" userId="30dfcb9f6f0df2cc" providerId="LiveId" clId="{5154228E-E70C-4481-B85A-9CF1B1CA99CC}" dt="2022-09-28T13:16:36.705" v="44" actId="47"/>
        <pc:sldMkLst>
          <pc:docMk/>
          <pc:sldMk cId="3310114752" sldId="266"/>
        </pc:sldMkLst>
      </pc:sldChg>
      <pc:sldChg chg="del">
        <pc:chgData name="PIYUS KEDIA" userId="30dfcb9f6f0df2cc" providerId="LiveId" clId="{5154228E-E70C-4481-B85A-9CF1B1CA99CC}" dt="2022-09-28T13:16:37.407" v="45" actId="47"/>
        <pc:sldMkLst>
          <pc:docMk/>
          <pc:sldMk cId="7228411" sldId="267"/>
        </pc:sldMkLst>
      </pc:sldChg>
      <pc:sldChg chg="del">
        <pc:chgData name="PIYUS KEDIA" userId="30dfcb9f6f0df2cc" providerId="LiveId" clId="{5154228E-E70C-4481-B85A-9CF1B1CA99CC}" dt="2022-09-28T13:16:38.208" v="47" actId="47"/>
        <pc:sldMkLst>
          <pc:docMk/>
          <pc:sldMk cId="3043076313" sldId="268"/>
        </pc:sldMkLst>
      </pc:sldChg>
      <pc:sldChg chg="del">
        <pc:chgData name="PIYUS KEDIA" userId="30dfcb9f6f0df2cc" providerId="LiveId" clId="{5154228E-E70C-4481-B85A-9CF1B1CA99CC}" dt="2022-09-28T13:16:38.492" v="48" actId="47"/>
        <pc:sldMkLst>
          <pc:docMk/>
          <pc:sldMk cId="918649110" sldId="269"/>
        </pc:sldMkLst>
      </pc:sldChg>
      <pc:sldChg chg="del">
        <pc:chgData name="PIYUS KEDIA" userId="30dfcb9f6f0df2cc" providerId="LiveId" clId="{5154228E-E70C-4481-B85A-9CF1B1CA99CC}" dt="2022-09-28T13:16:39.317" v="49" actId="47"/>
        <pc:sldMkLst>
          <pc:docMk/>
          <pc:sldMk cId="2882796681" sldId="271"/>
        </pc:sldMkLst>
      </pc:sldChg>
      <pc:sldChg chg="del">
        <pc:chgData name="PIYUS KEDIA" userId="30dfcb9f6f0df2cc" providerId="LiveId" clId="{5154228E-E70C-4481-B85A-9CF1B1CA99CC}" dt="2022-09-28T13:16:39.859" v="50" actId="47"/>
        <pc:sldMkLst>
          <pc:docMk/>
          <pc:sldMk cId="2207447749" sldId="273"/>
        </pc:sldMkLst>
      </pc:sldChg>
      <pc:sldChg chg="add del">
        <pc:chgData name="PIYUS KEDIA" userId="30dfcb9f6f0df2cc" providerId="LiveId" clId="{5154228E-E70C-4481-B85A-9CF1B1CA99CC}" dt="2022-09-28T13:19:12.779" v="218" actId="47"/>
        <pc:sldMkLst>
          <pc:docMk/>
          <pc:sldMk cId="851964205" sldId="276"/>
        </pc:sldMkLst>
      </pc:sldChg>
      <pc:sldChg chg="del">
        <pc:chgData name="PIYUS KEDIA" userId="30dfcb9f6f0df2cc" providerId="LiveId" clId="{5154228E-E70C-4481-B85A-9CF1B1CA99CC}" dt="2022-09-28T13:16:30.263" v="32" actId="47"/>
        <pc:sldMkLst>
          <pc:docMk/>
          <pc:sldMk cId="1151196741" sldId="285"/>
        </pc:sldMkLst>
      </pc:sldChg>
      <pc:sldChg chg="del">
        <pc:chgData name="PIYUS KEDIA" userId="30dfcb9f6f0df2cc" providerId="LiveId" clId="{5154228E-E70C-4481-B85A-9CF1B1CA99CC}" dt="2022-09-28T13:16:35.752" v="42" actId="47"/>
        <pc:sldMkLst>
          <pc:docMk/>
          <pc:sldMk cId="1494405063" sldId="286"/>
        </pc:sldMkLst>
      </pc:sldChg>
      <pc:sldChg chg="del">
        <pc:chgData name="PIYUS KEDIA" userId="30dfcb9f6f0df2cc" providerId="LiveId" clId="{5154228E-E70C-4481-B85A-9CF1B1CA99CC}" dt="2022-09-28T13:16:35.170" v="41" actId="47"/>
        <pc:sldMkLst>
          <pc:docMk/>
          <pc:sldMk cId="2246067787" sldId="287"/>
        </pc:sldMkLst>
      </pc:sldChg>
      <pc:sldChg chg="del">
        <pc:chgData name="PIYUS KEDIA" userId="30dfcb9f6f0df2cc" providerId="LiveId" clId="{5154228E-E70C-4481-B85A-9CF1B1CA99CC}" dt="2022-09-28T13:16:41.785" v="53" actId="47"/>
        <pc:sldMkLst>
          <pc:docMk/>
          <pc:sldMk cId="1278499799" sldId="288"/>
        </pc:sldMkLst>
      </pc:sldChg>
      <pc:sldChg chg="del">
        <pc:chgData name="PIYUS KEDIA" userId="30dfcb9f6f0df2cc" providerId="LiveId" clId="{5154228E-E70C-4481-B85A-9CF1B1CA99CC}" dt="2022-09-28T13:16:43.590" v="55" actId="47"/>
        <pc:sldMkLst>
          <pc:docMk/>
          <pc:sldMk cId="2854056436" sldId="289"/>
        </pc:sldMkLst>
      </pc:sldChg>
      <pc:sldChg chg="add del">
        <pc:chgData name="PIYUS KEDIA" userId="30dfcb9f6f0df2cc" providerId="LiveId" clId="{5154228E-E70C-4481-B85A-9CF1B1CA99CC}" dt="2022-09-29T05:57:21.845" v="5896" actId="47"/>
        <pc:sldMkLst>
          <pc:docMk/>
          <pc:sldMk cId="1053608928" sldId="300"/>
        </pc:sldMkLst>
      </pc:sldChg>
      <pc:sldChg chg="del">
        <pc:chgData name="PIYUS KEDIA" userId="30dfcb9f6f0df2cc" providerId="LiveId" clId="{5154228E-E70C-4481-B85A-9CF1B1CA99CC}" dt="2022-09-29T05:56:51.945" v="5834" actId="47"/>
        <pc:sldMkLst>
          <pc:docMk/>
          <pc:sldMk cId="1336619991" sldId="301"/>
        </pc:sldMkLst>
      </pc:sldChg>
      <pc:sldChg chg="del">
        <pc:chgData name="PIYUS KEDIA" userId="30dfcb9f6f0df2cc" providerId="LiveId" clId="{5154228E-E70C-4481-B85A-9CF1B1CA99CC}" dt="2022-09-29T05:56:52.710" v="5836" actId="47"/>
        <pc:sldMkLst>
          <pc:docMk/>
          <pc:sldMk cId="146179149" sldId="303"/>
        </pc:sldMkLst>
      </pc:sldChg>
      <pc:sldChg chg="add del">
        <pc:chgData name="PIYUS KEDIA" userId="30dfcb9f6f0df2cc" providerId="LiveId" clId="{5154228E-E70C-4481-B85A-9CF1B1CA99CC}" dt="2022-09-29T05:56:59.952" v="5862" actId="47"/>
        <pc:sldMkLst>
          <pc:docMk/>
          <pc:sldMk cId="1576438222" sldId="314"/>
        </pc:sldMkLst>
      </pc:sldChg>
      <pc:sldChg chg="del">
        <pc:chgData name="PIYUS KEDIA" userId="30dfcb9f6f0df2cc" providerId="LiveId" clId="{5154228E-E70C-4481-B85A-9CF1B1CA99CC}" dt="2022-09-29T05:56:52.313" v="5835" actId="47"/>
        <pc:sldMkLst>
          <pc:docMk/>
          <pc:sldMk cId="825348105" sldId="321"/>
        </pc:sldMkLst>
      </pc:sldChg>
      <pc:sldChg chg="add del">
        <pc:chgData name="PIYUS KEDIA" userId="30dfcb9f6f0df2cc" providerId="LiveId" clId="{5154228E-E70C-4481-B85A-9CF1B1CA99CC}" dt="2022-09-29T05:56:54.715" v="5844" actId="47"/>
        <pc:sldMkLst>
          <pc:docMk/>
          <pc:sldMk cId="474914476" sldId="322"/>
        </pc:sldMkLst>
      </pc:sldChg>
      <pc:sldChg chg="add del">
        <pc:chgData name="PIYUS KEDIA" userId="30dfcb9f6f0df2cc" providerId="LiveId" clId="{5154228E-E70C-4481-B85A-9CF1B1CA99CC}" dt="2022-09-29T05:56:54.947" v="5845" actId="47"/>
        <pc:sldMkLst>
          <pc:docMk/>
          <pc:sldMk cId="1054264221" sldId="323"/>
        </pc:sldMkLst>
      </pc:sldChg>
      <pc:sldChg chg="add del">
        <pc:chgData name="PIYUS KEDIA" userId="30dfcb9f6f0df2cc" providerId="LiveId" clId="{5154228E-E70C-4481-B85A-9CF1B1CA99CC}" dt="2022-09-29T05:56:55.181" v="5846" actId="47"/>
        <pc:sldMkLst>
          <pc:docMk/>
          <pc:sldMk cId="1048984255" sldId="324"/>
        </pc:sldMkLst>
      </pc:sldChg>
      <pc:sldChg chg="add del">
        <pc:chgData name="PIYUS KEDIA" userId="30dfcb9f6f0df2cc" providerId="LiveId" clId="{5154228E-E70C-4481-B85A-9CF1B1CA99CC}" dt="2022-09-29T05:57:00.387" v="5863" actId="47"/>
        <pc:sldMkLst>
          <pc:docMk/>
          <pc:sldMk cId="1220224674" sldId="331"/>
        </pc:sldMkLst>
      </pc:sldChg>
      <pc:sldChg chg="add del">
        <pc:chgData name="PIYUS KEDIA" userId="30dfcb9f6f0df2cc" providerId="LiveId" clId="{5154228E-E70C-4481-B85A-9CF1B1CA99CC}" dt="2022-09-28T13:19:13.808" v="219" actId="47"/>
        <pc:sldMkLst>
          <pc:docMk/>
          <pc:sldMk cId="3820939541" sldId="535"/>
        </pc:sldMkLst>
      </pc:sldChg>
      <pc:sldChg chg="del">
        <pc:chgData name="PIYUS KEDIA" userId="30dfcb9f6f0df2cc" providerId="LiveId" clId="{5154228E-E70C-4481-B85A-9CF1B1CA99CC}" dt="2022-09-28T13:19:14.872" v="220" actId="47"/>
        <pc:sldMkLst>
          <pc:docMk/>
          <pc:sldMk cId="1966003653" sldId="536"/>
        </pc:sldMkLst>
      </pc:sldChg>
      <pc:sldChg chg="del">
        <pc:chgData name="PIYUS KEDIA" userId="30dfcb9f6f0df2cc" providerId="LiveId" clId="{5154228E-E70C-4481-B85A-9CF1B1CA99CC}" dt="2022-09-28T13:19:17.552" v="222" actId="47"/>
        <pc:sldMkLst>
          <pc:docMk/>
          <pc:sldMk cId="776233333" sldId="538"/>
        </pc:sldMkLst>
      </pc:sldChg>
      <pc:sldChg chg="modSp mod">
        <pc:chgData name="PIYUS KEDIA" userId="30dfcb9f6f0df2cc" providerId="LiveId" clId="{5154228E-E70C-4481-B85A-9CF1B1CA99CC}" dt="2022-09-28T13:20:04.028" v="248" actId="20577"/>
        <pc:sldMkLst>
          <pc:docMk/>
          <pc:sldMk cId="588979911" sldId="540"/>
        </pc:sldMkLst>
        <pc:spChg chg="mod">
          <ac:chgData name="PIYUS KEDIA" userId="30dfcb9f6f0df2cc" providerId="LiveId" clId="{5154228E-E70C-4481-B85A-9CF1B1CA99CC}" dt="2022-09-28T13:20:04.028" v="248" actId="20577"/>
          <ac:spMkLst>
            <pc:docMk/>
            <pc:sldMk cId="588979911" sldId="540"/>
            <ac:spMk id="4" creationId="{F75CD37F-D18E-4002-A8FB-5D23C1275802}"/>
          </ac:spMkLst>
        </pc:spChg>
      </pc:sldChg>
      <pc:sldChg chg="modSp mod">
        <pc:chgData name="PIYUS KEDIA" userId="30dfcb9f6f0df2cc" providerId="LiveId" clId="{5154228E-E70C-4481-B85A-9CF1B1CA99CC}" dt="2022-09-28T13:20:39.153" v="284" actId="20577"/>
        <pc:sldMkLst>
          <pc:docMk/>
          <pc:sldMk cId="2716352405" sldId="541"/>
        </pc:sldMkLst>
        <pc:spChg chg="mod">
          <ac:chgData name="PIYUS KEDIA" userId="30dfcb9f6f0df2cc" providerId="LiveId" clId="{5154228E-E70C-4481-B85A-9CF1B1CA99CC}" dt="2022-09-28T13:20:39.153" v="284" actId="20577"/>
          <ac:spMkLst>
            <pc:docMk/>
            <pc:sldMk cId="2716352405" sldId="541"/>
            <ac:spMk id="3" creationId="{5B2BA2B2-A3F0-4102-A71F-D2758696E0CA}"/>
          </ac:spMkLst>
        </pc:spChg>
      </pc:sldChg>
      <pc:sldChg chg="del">
        <pc:chgData name="PIYUS KEDIA" userId="30dfcb9f6f0df2cc" providerId="LiveId" clId="{5154228E-E70C-4481-B85A-9CF1B1CA99CC}" dt="2022-09-28T13:16:29.574" v="31" actId="47"/>
        <pc:sldMkLst>
          <pc:docMk/>
          <pc:sldMk cId="3846812458" sldId="546"/>
        </pc:sldMkLst>
      </pc:sldChg>
      <pc:sldChg chg="del">
        <pc:chgData name="PIYUS KEDIA" userId="30dfcb9f6f0df2cc" providerId="LiveId" clId="{5154228E-E70C-4481-B85A-9CF1B1CA99CC}" dt="2022-09-28T13:16:46.342" v="56" actId="47"/>
        <pc:sldMkLst>
          <pc:docMk/>
          <pc:sldMk cId="2078990787" sldId="547"/>
        </pc:sldMkLst>
      </pc:sldChg>
      <pc:sldChg chg="del">
        <pc:chgData name="PIYUS KEDIA" userId="30dfcb9f6f0df2cc" providerId="LiveId" clId="{5154228E-E70C-4481-B85A-9CF1B1CA99CC}" dt="2022-09-28T13:16:46.970" v="57" actId="47"/>
        <pc:sldMkLst>
          <pc:docMk/>
          <pc:sldMk cId="4034942425" sldId="548"/>
        </pc:sldMkLst>
      </pc:sldChg>
      <pc:sldChg chg="add del">
        <pc:chgData name="PIYUS KEDIA" userId="30dfcb9f6f0df2cc" providerId="LiveId" clId="{5154228E-E70C-4481-B85A-9CF1B1CA99CC}" dt="2022-09-29T05:57:21.195" v="5895" actId="47"/>
        <pc:sldMkLst>
          <pc:docMk/>
          <pc:sldMk cId="4215711061" sldId="549"/>
        </pc:sldMkLst>
      </pc:sldChg>
      <pc:sldChg chg="add del">
        <pc:chgData name="PIYUS KEDIA" userId="30dfcb9f6f0df2cc" providerId="LiveId" clId="{5154228E-E70C-4481-B85A-9CF1B1CA99CC}" dt="2022-09-29T05:57:22.585" v="5897" actId="47"/>
        <pc:sldMkLst>
          <pc:docMk/>
          <pc:sldMk cId="3645578885" sldId="551"/>
        </pc:sldMkLst>
      </pc:sldChg>
      <pc:sldChg chg="add del">
        <pc:chgData name="PIYUS KEDIA" userId="30dfcb9f6f0df2cc" providerId="LiveId" clId="{5154228E-E70C-4481-B85A-9CF1B1CA99CC}" dt="2022-09-29T05:57:24.060" v="5899" actId="47"/>
        <pc:sldMkLst>
          <pc:docMk/>
          <pc:sldMk cId="2130894392" sldId="552"/>
        </pc:sldMkLst>
      </pc:sldChg>
      <pc:sldChg chg="add del">
        <pc:chgData name="PIYUS KEDIA" userId="30dfcb9f6f0df2cc" providerId="LiveId" clId="{5154228E-E70C-4481-B85A-9CF1B1CA99CC}" dt="2022-09-29T05:56:54.472" v="5843" actId="47"/>
        <pc:sldMkLst>
          <pc:docMk/>
          <pc:sldMk cId="3445318813" sldId="554"/>
        </pc:sldMkLst>
      </pc:sldChg>
      <pc:sldChg chg="add del">
        <pc:chgData name="PIYUS KEDIA" userId="30dfcb9f6f0df2cc" providerId="LiveId" clId="{5154228E-E70C-4481-B85A-9CF1B1CA99CC}" dt="2022-09-29T05:56:59.720" v="5861" actId="47"/>
        <pc:sldMkLst>
          <pc:docMk/>
          <pc:sldMk cId="2324734247" sldId="556"/>
        </pc:sldMkLst>
      </pc:sldChg>
      <pc:sldChg chg="delSp modSp add del mod">
        <pc:chgData name="PIYUS KEDIA" userId="30dfcb9f6f0df2cc" providerId="LiveId" clId="{5154228E-E70C-4481-B85A-9CF1B1CA99CC}" dt="2022-09-29T05:56:55.413" v="5847" actId="47"/>
        <pc:sldMkLst>
          <pc:docMk/>
          <pc:sldMk cId="3221433120" sldId="559"/>
        </pc:sldMkLst>
        <pc:spChg chg="mod">
          <ac:chgData name="PIYUS KEDIA" userId="30dfcb9f6f0df2cc" providerId="LiveId" clId="{5154228E-E70C-4481-B85A-9CF1B1CA99CC}" dt="2022-09-29T02:46:22.304" v="5154" actId="20577"/>
          <ac:spMkLst>
            <pc:docMk/>
            <pc:sldMk cId="3221433120" sldId="559"/>
            <ac:spMk id="2" creationId="{87C0D28C-E305-4ECB-BEF5-A0C43D7B1D9E}"/>
          </ac:spMkLst>
        </pc:spChg>
        <pc:inkChg chg="del">
          <ac:chgData name="PIYUS KEDIA" userId="30dfcb9f6f0df2cc" providerId="LiveId" clId="{5154228E-E70C-4481-B85A-9CF1B1CA99CC}" dt="2022-09-28T15:45:06.783" v="2047" actId="478"/>
          <ac:inkMkLst>
            <pc:docMk/>
            <pc:sldMk cId="3221433120" sldId="559"/>
            <ac:inkMk id="5" creationId="{2EDB1E92-D764-4827-84C9-BCDB9FE575BD}"/>
          </ac:inkMkLst>
        </pc:inkChg>
      </pc:sldChg>
      <pc:sldChg chg="delSp add del mod">
        <pc:chgData name="PIYUS KEDIA" userId="30dfcb9f6f0df2cc" providerId="LiveId" clId="{5154228E-E70C-4481-B85A-9CF1B1CA99CC}" dt="2022-09-29T05:57:00.738" v="5864" actId="47"/>
        <pc:sldMkLst>
          <pc:docMk/>
          <pc:sldMk cId="1173426639" sldId="560"/>
        </pc:sldMkLst>
        <pc:inkChg chg="del">
          <ac:chgData name="PIYUS KEDIA" userId="30dfcb9f6f0df2cc" providerId="LiveId" clId="{5154228E-E70C-4481-B85A-9CF1B1CA99CC}" dt="2022-09-28T15:46:10.082" v="2048" actId="478"/>
          <ac:inkMkLst>
            <pc:docMk/>
            <pc:sldMk cId="1173426639" sldId="560"/>
            <ac:inkMk id="8" creationId="{2E812A98-84FF-44BC-8167-C79C173829AF}"/>
          </ac:inkMkLst>
        </pc:inkChg>
      </pc:sldChg>
      <pc:sldChg chg="add del modNotesTx">
        <pc:chgData name="PIYUS KEDIA" userId="30dfcb9f6f0df2cc" providerId="LiveId" clId="{5154228E-E70C-4481-B85A-9CF1B1CA99CC}" dt="2022-09-29T06:07:23.610" v="7110" actId="6549"/>
        <pc:sldMkLst>
          <pc:docMk/>
          <pc:sldMk cId="336562905" sldId="561"/>
        </pc:sldMkLst>
      </pc:sldChg>
      <pc:sldChg chg="del">
        <pc:chgData name="PIYUS KEDIA" userId="30dfcb9f6f0df2cc" providerId="LiveId" clId="{5154228E-E70C-4481-B85A-9CF1B1CA99CC}" dt="2022-09-28T13:19:15.634" v="221" actId="47"/>
        <pc:sldMkLst>
          <pc:docMk/>
          <pc:sldMk cId="161057744" sldId="562"/>
        </pc:sldMkLst>
      </pc:sldChg>
      <pc:sldChg chg="add del">
        <pc:chgData name="PIYUS KEDIA" userId="30dfcb9f6f0df2cc" providerId="LiveId" clId="{5154228E-E70C-4481-B85A-9CF1B1CA99CC}" dt="2022-09-29T05:57:04.374" v="5875" actId="47"/>
        <pc:sldMkLst>
          <pc:docMk/>
          <pc:sldMk cId="1517727422" sldId="562"/>
        </pc:sldMkLst>
      </pc:sldChg>
      <pc:sldChg chg="add del">
        <pc:chgData name="PIYUS KEDIA" userId="30dfcb9f6f0df2cc" providerId="LiveId" clId="{5154228E-E70C-4481-B85A-9CF1B1CA99CC}" dt="2022-09-29T05:57:04.625" v="5876" actId="47"/>
        <pc:sldMkLst>
          <pc:docMk/>
          <pc:sldMk cId="878792733" sldId="563"/>
        </pc:sldMkLst>
      </pc:sldChg>
      <pc:sldChg chg="del">
        <pc:chgData name="PIYUS KEDIA" userId="30dfcb9f6f0df2cc" providerId="LiveId" clId="{5154228E-E70C-4481-B85A-9CF1B1CA99CC}" dt="2022-09-28T13:16:42.284" v="54" actId="47"/>
        <pc:sldMkLst>
          <pc:docMk/>
          <pc:sldMk cId="1775618438" sldId="563"/>
        </pc:sldMkLst>
      </pc:sldChg>
      <pc:sldChg chg="del">
        <pc:chgData name="PIYUS KEDIA" userId="30dfcb9f6f0df2cc" providerId="LiveId" clId="{5154228E-E70C-4481-B85A-9CF1B1CA99CC}" dt="2022-09-28T13:16:37.922" v="46" actId="47"/>
        <pc:sldMkLst>
          <pc:docMk/>
          <pc:sldMk cId="3328863469" sldId="564"/>
        </pc:sldMkLst>
      </pc:sldChg>
      <pc:sldChg chg="add del">
        <pc:chgData name="PIYUS KEDIA" userId="30dfcb9f6f0df2cc" providerId="LiveId" clId="{5154228E-E70C-4481-B85A-9CF1B1CA99CC}" dt="2022-09-29T05:57:04.874" v="5877" actId="47"/>
        <pc:sldMkLst>
          <pc:docMk/>
          <pc:sldMk cId="288128680" sldId="565"/>
        </pc:sldMkLst>
      </pc:sldChg>
      <pc:sldChg chg="del">
        <pc:chgData name="PIYUS KEDIA" userId="30dfcb9f6f0df2cc" providerId="LiveId" clId="{5154228E-E70C-4481-B85A-9CF1B1CA99CC}" dt="2022-09-28T13:16:40.824" v="52" actId="47"/>
        <pc:sldMkLst>
          <pc:docMk/>
          <pc:sldMk cId="3107423562" sldId="565"/>
        </pc:sldMkLst>
      </pc:sldChg>
      <pc:sldChg chg="delSp modSp add del mod">
        <pc:chgData name="PIYUS KEDIA" userId="30dfcb9f6f0df2cc" providerId="LiveId" clId="{5154228E-E70C-4481-B85A-9CF1B1CA99CC}" dt="2022-09-29T05:57:06.179" v="5879" actId="47"/>
        <pc:sldMkLst>
          <pc:docMk/>
          <pc:sldMk cId="2672619461" sldId="566"/>
        </pc:sldMkLst>
        <pc:spChg chg="mod">
          <ac:chgData name="PIYUS KEDIA" userId="30dfcb9f6f0df2cc" providerId="LiveId" clId="{5154228E-E70C-4481-B85A-9CF1B1CA99CC}" dt="2022-09-28T14:28:42.470" v="1854" actId="20577"/>
          <ac:spMkLst>
            <pc:docMk/>
            <pc:sldMk cId="2672619461" sldId="566"/>
            <ac:spMk id="3" creationId="{BD2BC8A4-BBF6-42DC-AD7E-5EE427DD1B97}"/>
          </ac:spMkLst>
        </pc:spChg>
        <pc:spChg chg="mod">
          <ac:chgData name="PIYUS KEDIA" userId="30dfcb9f6f0df2cc" providerId="LiveId" clId="{5154228E-E70C-4481-B85A-9CF1B1CA99CC}" dt="2022-09-28T14:30:25.680" v="1886" actId="20577"/>
          <ac:spMkLst>
            <pc:docMk/>
            <pc:sldMk cId="2672619461" sldId="566"/>
            <ac:spMk id="4" creationId="{34769042-2BD7-43EC-8A8A-50720875CA9F}"/>
          </ac:spMkLst>
        </pc:spChg>
        <pc:spChg chg="mod">
          <ac:chgData name="PIYUS KEDIA" userId="30dfcb9f6f0df2cc" providerId="LiveId" clId="{5154228E-E70C-4481-B85A-9CF1B1CA99CC}" dt="2022-09-28T14:22:50.626" v="1670" actId="1035"/>
          <ac:spMkLst>
            <pc:docMk/>
            <pc:sldMk cId="2672619461" sldId="566"/>
            <ac:spMk id="9" creationId="{9F9FCBE6-3A05-4712-B4BB-3CA8BA52B2AF}"/>
          </ac:spMkLst>
        </pc:spChg>
        <pc:inkChg chg="del">
          <ac:chgData name="PIYUS KEDIA" userId="30dfcb9f6f0df2cc" providerId="LiveId" clId="{5154228E-E70C-4481-B85A-9CF1B1CA99CC}" dt="2022-09-28T14:08:41.066" v="668" actId="478"/>
          <ac:inkMkLst>
            <pc:docMk/>
            <pc:sldMk cId="2672619461" sldId="566"/>
            <ac:inkMk id="5" creationId="{AD7213DD-5A1E-4E71-86A9-A6C0E9437AD5}"/>
          </ac:inkMkLst>
        </pc:inkChg>
      </pc:sldChg>
      <pc:sldChg chg="addSp delSp modSp add del mod">
        <pc:chgData name="PIYUS KEDIA" userId="30dfcb9f6f0df2cc" providerId="LiveId" clId="{5154228E-E70C-4481-B85A-9CF1B1CA99CC}" dt="2022-09-29T05:57:07.158" v="5882" actId="47"/>
        <pc:sldMkLst>
          <pc:docMk/>
          <pc:sldMk cId="2626986099" sldId="567"/>
        </pc:sldMkLst>
        <pc:spChg chg="mod">
          <ac:chgData name="PIYUS KEDIA" userId="30dfcb9f6f0df2cc" providerId="LiveId" clId="{5154228E-E70C-4481-B85A-9CF1B1CA99CC}" dt="2022-09-28T14:34:20.410" v="1965" actId="20577"/>
          <ac:spMkLst>
            <pc:docMk/>
            <pc:sldMk cId="2626986099" sldId="567"/>
            <ac:spMk id="3" creationId="{BD2BC8A4-BBF6-42DC-AD7E-5EE427DD1B97}"/>
          </ac:spMkLst>
        </pc:spChg>
        <pc:spChg chg="del mod">
          <ac:chgData name="PIYUS KEDIA" userId="30dfcb9f6f0df2cc" providerId="LiveId" clId="{5154228E-E70C-4481-B85A-9CF1B1CA99CC}" dt="2022-09-28T14:32:51.259" v="1909" actId="478"/>
          <ac:spMkLst>
            <pc:docMk/>
            <pc:sldMk cId="2626986099" sldId="567"/>
            <ac:spMk id="4" creationId="{34769042-2BD7-43EC-8A8A-50720875CA9F}"/>
          </ac:spMkLst>
        </pc:spChg>
        <pc:spChg chg="mod">
          <ac:chgData name="PIYUS KEDIA" userId="30dfcb9f6f0df2cc" providerId="LiveId" clId="{5154228E-E70C-4481-B85A-9CF1B1CA99CC}" dt="2022-09-28T14:33:35.619" v="1955" actId="1035"/>
          <ac:spMkLst>
            <pc:docMk/>
            <pc:sldMk cId="2626986099" sldId="567"/>
            <ac:spMk id="5" creationId="{235B2439-92EF-483B-B0B3-C4304F9B0DF3}"/>
          </ac:spMkLst>
        </pc:spChg>
        <pc:spChg chg="add mod">
          <ac:chgData name="PIYUS KEDIA" userId="30dfcb9f6f0df2cc" providerId="LiveId" clId="{5154228E-E70C-4481-B85A-9CF1B1CA99CC}" dt="2022-09-28T14:33:37.980" v="1958" actId="1035"/>
          <ac:spMkLst>
            <pc:docMk/>
            <pc:sldMk cId="2626986099" sldId="567"/>
            <ac:spMk id="7" creationId="{BE9E00F7-00D9-5D92-BF11-248CE1214BEE}"/>
          </ac:spMkLst>
        </pc:spChg>
        <pc:inkChg chg="del">
          <ac:chgData name="PIYUS KEDIA" userId="30dfcb9f6f0df2cc" providerId="LiveId" clId="{5154228E-E70C-4481-B85A-9CF1B1CA99CC}" dt="2022-09-28T14:13:22.971" v="1031" actId="478"/>
          <ac:inkMkLst>
            <pc:docMk/>
            <pc:sldMk cId="2626986099" sldId="567"/>
            <ac:inkMk id="6" creationId="{4D9407BC-0C54-42D1-85BE-F6CD4ECA2B0C}"/>
          </ac:inkMkLst>
        </pc:inkChg>
      </pc:sldChg>
      <pc:sldChg chg="add del">
        <pc:chgData name="PIYUS KEDIA" userId="30dfcb9f6f0df2cc" providerId="LiveId" clId="{5154228E-E70C-4481-B85A-9CF1B1CA99CC}" dt="2022-09-29T05:57:06.461" v="5880" actId="47"/>
        <pc:sldMkLst>
          <pc:docMk/>
          <pc:sldMk cId="927997343" sldId="568"/>
        </pc:sldMkLst>
      </pc:sldChg>
      <pc:sldChg chg="add del">
        <pc:chgData name="PIYUS KEDIA" userId="30dfcb9f6f0df2cc" providerId="LiveId" clId="{5154228E-E70C-4481-B85A-9CF1B1CA99CC}" dt="2022-09-29T05:57:07.990" v="5883" actId="47"/>
        <pc:sldMkLst>
          <pc:docMk/>
          <pc:sldMk cId="3674740348" sldId="569"/>
        </pc:sldMkLst>
      </pc:sldChg>
      <pc:sldChg chg="add del">
        <pc:chgData name="PIYUS KEDIA" userId="30dfcb9f6f0df2cc" providerId="LiveId" clId="{5154228E-E70C-4481-B85A-9CF1B1CA99CC}" dt="2022-09-29T05:57:09.080" v="5884" actId="47"/>
        <pc:sldMkLst>
          <pc:docMk/>
          <pc:sldMk cId="3199244861" sldId="570"/>
        </pc:sldMkLst>
      </pc:sldChg>
      <pc:sldChg chg="addSp delSp modSp add del mod">
        <pc:chgData name="PIYUS KEDIA" userId="30dfcb9f6f0df2cc" providerId="LiveId" clId="{5154228E-E70C-4481-B85A-9CF1B1CA99CC}" dt="2022-09-29T05:57:09.297" v="5885" actId="47"/>
        <pc:sldMkLst>
          <pc:docMk/>
          <pc:sldMk cId="2530500681" sldId="571"/>
        </pc:sldMkLst>
        <pc:spChg chg="del mod">
          <ac:chgData name="PIYUS KEDIA" userId="30dfcb9f6f0df2cc" providerId="LiveId" clId="{5154228E-E70C-4481-B85A-9CF1B1CA99CC}" dt="2022-09-28T14:18:54.149" v="1158" actId="478"/>
          <ac:spMkLst>
            <pc:docMk/>
            <pc:sldMk cId="2530500681" sldId="571"/>
            <ac:spMk id="3" creationId="{BD2BC8A4-BBF6-42DC-AD7E-5EE427DD1B97}"/>
          </ac:spMkLst>
        </pc:spChg>
        <pc:spChg chg="add del mod">
          <ac:chgData name="PIYUS KEDIA" userId="30dfcb9f6f0df2cc" providerId="LiveId" clId="{5154228E-E70C-4481-B85A-9CF1B1CA99CC}" dt="2022-09-28T14:19:11.678" v="1329" actId="20577"/>
          <ac:spMkLst>
            <pc:docMk/>
            <pc:sldMk cId="2530500681" sldId="571"/>
            <ac:spMk id="4" creationId="{34769042-2BD7-43EC-8A8A-50720875CA9F}"/>
          </ac:spMkLst>
        </pc:spChg>
        <pc:spChg chg="del">
          <ac:chgData name="PIYUS KEDIA" userId="30dfcb9f6f0df2cc" providerId="LiveId" clId="{5154228E-E70C-4481-B85A-9CF1B1CA99CC}" dt="2022-09-28T14:19:33.799" v="1332" actId="478"/>
          <ac:spMkLst>
            <pc:docMk/>
            <pc:sldMk cId="2530500681" sldId="571"/>
            <ac:spMk id="5" creationId="{235B2439-92EF-483B-B0B3-C4304F9B0DF3}"/>
          </ac:spMkLst>
        </pc:spChg>
        <pc:spChg chg="add mod">
          <ac:chgData name="PIYUS KEDIA" userId="30dfcb9f6f0df2cc" providerId="LiveId" clId="{5154228E-E70C-4481-B85A-9CF1B1CA99CC}" dt="2022-09-29T02:07:25.368" v="2990" actId="1038"/>
          <ac:spMkLst>
            <pc:docMk/>
            <pc:sldMk cId="2530500681" sldId="571"/>
            <ac:spMk id="7" creationId="{17D07862-D4A6-6135-A919-157FFD92AC13}"/>
          </ac:spMkLst>
        </pc:spChg>
        <pc:spChg chg="del mod">
          <ac:chgData name="PIYUS KEDIA" userId="30dfcb9f6f0df2cc" providerId="LiveId" clId="{5154228E-E70C-4481-B85A-9CF1B1CA99CC}" dt="2022-09-28T14:21:22.120" v="1616" actId="478"/>
          <ac:spMkLst>
            <pc:docMk/>
            <pc:sldMk cId="2530500681" sldId="571"/>
            <ac:spMk id="7" creationId="{A55C9887-EEDA-4797-93DC-329028925692}"/>
          </ac:spMkLst>
        </pc:spChg>
        <pc:spChg chg="add mod">
          <ac:chgData name="PIYUS KEDIA" userId="30dfcb9f6f0df2cc" providerId="LiveId" clId="{5154228E-E70C-4481-B85A-9CF1B1CA99CC}" dt="2022-09-29T02:07:15.444" v="2880" actId="1036"/>
          <ac:spMkLst>
            <pc:docMk/>
            <pc:sldMk cId="2530500681" sldId="571"/>
            <ac:spMk id="8" creationId="{14C381D1-D24F-82C6-4B8D-121EE44DE164}"/>
          </ac:spMkLst>
        </pc:spChg>
        <pc:spChg chg="add mod">
          <ac:chgData name="PIYUS KEDIA" userId="30dfcb9f6f0df2cc" providerId="LiveId" clId="{5154228E-E70C-4481-B85A-9CF1B1CA99CC}" dt="2022-09-29T02:08:33.744" v="3143" actId="20577"/>
          <ac:spMkLst>
            <pc:docMk/>
            <pc:sldMk cId="2530500681" sldId="571"/>
            <ac:spMk id="9" creationId="{BC91F7D7-95C6-00A0-7DE9-484EC3990CD0}"/>
          </ac:spMkLst>
        </pc:spChg>
        <pc:spChg chg="add del mod">
          <ac:chgData name="PIYUS KEDIA" userId="30dfcb9f6f0df2cc" providerId="LiveId" clId="{5154228E-E70C-4481-B85A-9CF1B1CA99CC}" dt="2022-09-29T02:07:11.362" v="2866" actId="478"/>
          <ac:spMkLst>
            <pc:docMk/>
            <pc:sldMk cId="2530500681" sldId="571"/>
            <ac:spMk id="10" creationId="{A18A948A-DECD-9FB8-BF3D-2558B4010CCD}"/>
          </ac:spMkLst>
        </pc:spChg>
        <pc:spChg chg="add mod">
          <ac:chgData name="PIYUS KEDIA" userId="30dfcb9f6f0df2cc" providerId="LiveId" clId="{5154228E-E70C-4481-B85A-9CF1B1CA99CC}" dt="2022-09-29T02:08:05.712" v="3113" actId="207"/>
          <ac:spMkLst>
            <pc:docMk/>
            <pc:sldMk cId="2530500681" sldId="571"/>
            <ac:spMk id="11" creationId="{E51C1AF3-0586-C150-3AC7-43323B610449}"/>
          </ac:spMkLst>
        </pc:spChg>
        <pc:inkChg chg="del">
          <ac:chgData name="PIYUS KEDIA" userId="30dfcb9f6f0df2cc" providerId="LiveId" clId="{5154228E-E70C-4481-B85A-9CF1B1CA99CC}" dt="2022-09-28T14:18:39.660" v="1154" actId="478"/>
          <ac:inkMkLst>
            <pc:docMk/>
            <pc:sldMk cId="2530500681" sldId="571"/>
            <ac:inkMk id="6" creationId="{7DC7F84F-EFC1-4CA6-82E5-E2000482B595}"/>
          </ac:inkMkLst>
        </pc:inkChg>
      </pc:sldChg>
      <pc:sldChg chg="delSp modSp add del mod">
        <pc:chgData name="PIYUS KEDIA" userId="30dfcb9f6f0df2cc" providerId="LiveId" clId="{5154228E-E70C-4481-B85A-9CF1B1CA99CC}" dt="2022-09-29T05:57:09.530" v="5886" actId="47"/>
        <pc:sldMkLst>
          <pc:docMk/>
          <pc:sldMk cId="1936766019" sldId="572"/>
        </pc:sldMkLst>
        <pc:spChg chg="mod">
          <ac:chgData name="PIYUS KEDIA" userId="30dfcb9f6f0df2cc" providerId="LiveId" clId="{5154228E-E70C-4481-B85A-9CF1B1CA99CC}" dt="2022-09-29T02:19:30.749" v="3613" actId="20577"/>
          <ac:spMkLst>
            <pc:docMk/>
            <pc:sldMk cId="1936766019" sldId="572"/>
            <ac:spMk id="3" creationId="{7411C254-A179-4F97-BCB6-78F82B7B0848}"/>
          </ac:spMkLst>
        </pc:spChg>
        <pc:inkChg chg="del">
          <ac:chgData name="PIYUS KEDIA" userId="30dfcb9f6f0df2cc" providerId="LiveId" clId="{5154228E-E70C-4481-B85A-9CF1B1CA99CC}" dt="2022-09-28T14:37:21.455" v="2023" actId="478"/>
          <ac:inkMkLst>
            <pc:docMk/>
            <pc:sldMk cId="1936766019" sldId="572"/>
            <ac:inkMk id="4" creationId="{24B94467-96FC-4E68-96CB-C25CE4C9058A}"/>
          </ac:inkMkLst>
        </pc:inkChg>
      </pc:sldChg>
      <pc:sldChg chg="modSp mod">
        <pc:chgData name="PIYUS KEDIA" userId="30dfcb9f6f0df2cc" providerId="LiveId" clId="{5154228E-E70C-4481-B85A-9CF1B1CA99CC}" dt="2022-09-28T13:27:09.076" v="490" actId="20577"/>
        <pc:sldMkLst>
          <pc:docMk/>
          <pc:sldMk cId="436607146" sldId="575"/>
        </pc:sldMkLst>
        <pc:spChg chg="mod">
          <ac:chgData name="PIYUS KEDIA" userId="30dfcb9f6f0df2cc" providerId="LiveId" clId="{5154228E-E70C-4481-B85A-9CF1B1CA99CC}" dt="2022-09-28T13:27:09.076" v="490" actId="20577"/>
          <ac:spMkLst>
            <pc:docMk/>
            <pc:sldMk cId="436607146" sldId="575"/>
            <ac:spMk id="3" creationId="{F702FD0E-3C59-4974-80F2-0742184A512F}"/>
          </ac:spMkLst>
        </pc:spChg>
      </pc:sldChg>
      <pc:sldChg chg="del">
        <pc:chgData name="PIYUS KEDIA" userId="30dfcb9f6f0df2cc" providerId="LiveId" clId="{5154228E-E70C-4481-B85A-9CF1B1CA99CC}" dt="2022-09-28T13:16:30.678" v="33" actId="47"/>
        <pc:sldMkLst>
          <pc:docMk/>
          <pc:sldMk cId="3025017365" sldId="576"/>
        </pc:sldMkLst>
      </pc:sldChg>
      <pc:sldChg chg="del">
        <pc:chgData name="PIYUS KEDIA" userId="30dfcb9f6f0df2cc" providerId="LiveId" clId="{5154228E-E70C-4481-B85A-9CF1B1CA99CC}" dt="2022-09-28T13:16:31.006" v="34" actId="47"/>
        <pc:sldMkLst>
          <pc:docMk/>
          <pc:sldMk cId="419875538" sldId="577"/>
        </pc:sldMkLst>
      </pc:sldChg>
      <pc:sldChg chg="del">
        <pc:chgData name="PIYUS KEDIA" userId="30dfcb9f6f0df2cc" providerId="LiveId" clId="{5154228E-E70C-4481-B85A-9CF1B1CA99CC}" dt="2022-09-28T13:16:31.430" v="35" actId="47"/>
        <pc:sldMkLst>
          <pc:docMk/>
          <pc:sldMk cId="3171743732" sldId="578"/>
        </pc:sldMkLst>
      </pc:sldChg>
      <pc:sldChg chg="del">
        <pc:chgData name="PIYUS KEDIA" userId="30dfcb9f6f0df2cc" providerId="LiveId" clId="{5154228E-E70C-4481-B85A-9CF1B1CA99CC}" dt="2022-09-28T13:16:31.915" v="36" actId="47"/>
        <pc:sldMkLst>
          <pc:docMk/>
          <pc:sldMk cId="3268403468" sldId="579"/>
        </pc:sldMkLst>
      </pc:sldChg>
      <pc:sldChg chg="del">
        <pc:chgData name="PIYUS KEDIA" userId="30dfcb9f6f0df2cc" providerId="LiveId" clId="{5154228E-E70C-4481-B85A-9CF1B1CA99CC}" dt="2022-09-28T13:16:32.308" v="37" actId="47"/>
        <pc:sldMkLst>
          <pc:docMk/>
          <pc:sldMk cId="597728653" sldId="580"/>
        </pc:sldMkLst>
      </pc:sldChg>
      <pc:sldChg chg="del">
        <pc:chgData name="PIYUS KEDIA" userId="30dfcb9f6f0df2cc" providerId="LiveId" clId="{5154228E-E70C-4481-B85A-9CF1B1CA99CC}" dt="2022-09-28T13:16:32.692" v="38" actId="47"/>
        <pc:sldMkLst>
          <pc:docMk/>
          <pc:sldMk cId="2403064430" sldId="581"/>
        </pc:sldMkLst>
      </pc:sldChg>
      <pc:sldChg chg="del">
        <pc:chgData name="PIYUS KEDIA" userId="30dfcb9f6f0df2cc" providerId="LiveId" clId="{5154228E-E70C-4481-B85A-9CF1B1CA99CC}" dt="2022-09-28T13:16:33.017" v="39" actId="47"/>
        <pc:sldMkLst>
          <pc:docMk/>
          <pc:sldMk cId="3783161435" sldId="582"/>
        </pc:sldMkLst>
      </pc:sldChg>
      <pc:sldChg chg="del">
        <pc:chgData name="PIYUS KEDIA" userId="30dfcb9f6f0df2cc" providerId="LiveId" clId="{5154228E-E70C-4481-B85A-9CF1B1CA99CC}" dt="2022-09-28T13:16:33.376" v="40" actId="47"/>
        <pc:sldMkLst>
          <pc:docMk/>
          <pc:sldMk cId="2548921702" sldId="583"/>
        </pc:sldMkLst>
      </pc:sldChg>
      <pc:sldChg chg="del">
        <pc:chgData name="PIYUS KEDIA" userId="30dfcb9f6f0df2cc" providerId="LiveId" clId="{5154228E-E70C-4481-B85A-9CF1B1CA99CC}" dt="2022-09-28T13:16:40.343" v="51" actId="47"/>
        <pc:sldMkLst>
          <pc:docMk/>
          <pc:sldMk cId="2283169105" sldId="584"/>
        </pc:sldMkLst>
      </pc:sldChg>
      <pc:sldChg chg="modNotesTx">
        <pc:chgData name="PIYUS KEDIA" userId="30dfcb9f6f0df2cc" providerId="LiveId" clId="{5154228E-E70C-4481-B85A-9CF1B1CA99CC}" dt="2022-09-29T05:52:52.436" v="5469"/>
        <pc:sldMkLst>
          <pc:docMk/>
          <pc:sldMk cId="1667962515" sldId="585"/>
        </pc:sldMkLst>
      </pc:sldChg>
      <pc:sldChg chg="addSp delSp modSp add del mod">
        <pc:chgData name="PIYUS KEDIA" userId="30dfcb9f6f0df2cc" providerId="LiveId" clId="{5154228E-E70C-4481-B85A-9CF1B1CA99CC}" dt="2022-09-29T05:56:54.262" v="5842" actId="47"/>
        <pc:sldMkLst>
          <pc:docMk/>
          <pc:sldMk cId="2881239502" sldId="588"/>
        </pc:sldMkLst>
        <pc:spChg chg="add mod">
          <ac:chgData name="PIYUS KEDIA" userId="30dfcb9f6f0df2cc" providerId="LiveId" clId="{5154228E-E70C-4481-B85A-9CF1B1CA99CC}" dt="2022-09-28T13:52:15.493" v="665" actId="1036"/>
          <ac:spMkLst>
            <pc:docMk/>
            <pc:sldMk cId="2881239502" sldId="588"/>
            <ac:spMk id="22" creationId="{35E65BBD-0A38-A84C-7E6D-231FCBCD17E3}"/>
          </ac:spMkLst>
        </pc:spChg>
        <pc:inkChg chg="del">
          <ac:chgData name="PIYUS KEDIA" userId="30dfcb9f6f0df2cc" providerId="LiveId" clId="{5154228E-E70C-4481-B85A-9CF1B1CA99CC}" dt="2022-09-28T13:52:01.224" v="577" actId="478"/>
          <ac:inkMkLst>
            <pc:docMk/>
            <pc:sldMk cId="2881239502" sldId="588"/>
            <ac:inkMk id="14" creationId="{C4B1460D-9992-4FF8-B1A7-89676246FA05}"/>
          </ac:inkMkLst>
        </pc:inkChg>
        <pc:cxnChg chg="add mod">
          <ac:chgData name="PIYUS KEDIA" userId="30dfcb9f6f0df2cc" providerId="LiveId" clId="{5154228E-E70C-4481-B85A-9CF1B1CA99CC}" dt="2022-09-28T13:52:15.493" v="665" actId="1036"/>
          <ac:cxnSpMkLst>
            <pc:docMk/>
            <pc:sldMk cId="2881239502" sldId="588"/>
            <ac:cxnSpMk id="21" creationId="{A406D0CC-D456-344F-C025-495C985027EA}"/>
          </ac:cxnSpMkLst>
        </pc:cxnChg>
      </pc:sldChg>
      <pc:sldChg chg="add del">
        <pc:chgData name="PIYUS KEDIA" userId="30dfcb9f6f0df2cc" providerId="LiveId" clId="{5154228E-E70C-4481-B85A-9CF1B1CA99CC}" dt="2022-09-29T05:56:59.253" v="5859" actId="47"/>
        <pc:sldMkLst>
          <pc:docMk/>
          <pc:sldMk cId="1364588500" sldId="589"/>
        </pc:sldMkLst>
      </pc:sldChg>
      <pc:sldChg chg="add del">
        <pc:chgData name="PIYUS KEDIA" userId="30dfcb9f6f0df2cc" providerId="LiveId" clId="{5154228E-E70C-4481-B85A-9CF1B1CA99CC}" dt="2022-09-29T05:56:59.487" v="5860" actId="47"/>
        <pc:sldMkLst>
          <pc:docMk/>
          <pc:sldMk cId="805075388" sldId="590"/>
        </pc:sldMkLst>
      </pc:sldChg>
      <pc:sldChg chg="addSp delSp modSp add del mod">
        <pc:chgData name="PIYUS KEDIA" userId="30dfcb9f6f0df2cc" providerId="LiveId" clId="{5154228E-E70C-4481-B85A-9CF1B1CA99CC}" dt="2022-09-29T05:56:55.873" v="5848" actId="47"/>
        <pc:sldMkLst>
          <pc:docMk/>
          <pc:sldMk cId="443916807" sldId="591"/>
        </pc:sldMkLst>
        <pc:spChg chg="mod">
          <ac:chgData name="PIYUS KEDIA" userId="30dfcb9f6f0df2cc" providerId="LiveId" clId="{5154228E-E70C-4481-B85A-9CF1B1CA99CC}" dt="2022-09-29T02:46:28.788" v="5166" actId="20577"/>
          <ac:spMkLst>
            <pc:docMk/>
            <pc:sldMk cId="443916807" sldId="591"/>
            <ac:spMk id="2" creationId="{87C0D28C-E305-4ECB-BEF5-A0C43D7B1D9E}"/>
          </ac:spMkLst>
        </pc:spChg>
        <pc:spChg chg="del">
          <ac:chgData name="PIYUS KEDIA" userId="30dfcb9f6f0df2cc" providerId="LiveId" clId="{5154228E-E70C-4481-B85A-9CF1B1CA99CC}" dt="2022-09-29T02:32:45.198" v="4202" actId="478"/>
          <ac:spMkLst>
            <pc:docMk/>
            <pc:sldMk cId="443916807" sldId="591"/>
            <ac:spMk id="8" creationId="{A63C4578-F8D4-47D2-9A03-4E12041D58A5}"/>
          </ac:spMkLst>
        </pc:spChg>
        <pc:spChg chg="add mod">
          <ac:chgData name="PIYUS KEDIA" userId="30dfcb9f6f0df2cc" providerId="LiveId" clId="{5154228E-E70C-4481-B85A-9CF1B1CA99CC}" dt="2022-09-29T02:33:42.427" v="4311" actId="1035"/>
          <ac:spMkLst>
            <pc:docMk/>
            <pc:sldMk cId="443916807" sldId="591"/>
            <ac:spMk id="15" creationId="{071CACAE-3C3C-07E7-AAD0-DD87BF4CFEF3}"/>
          </ac:spMkLst>
        </pc:spChg>
        <pc:spChg chg="add mod">
          <ac:chgData name="PIYUS KEDIA" userId="30dfcb9f6f0df2cc" providerId="LiveId" clId="{5154228E-E70C-4481-B85A-9CF1B1CA99CC}" dt="2022-09-29T02:33:52.868" v="4364" actId="1038"/>
          <ac:spMkLst>
            <pc:docMk/>
            <pc:sldMk cId="443916807" sldId="591"/>
            <ac:spMk id="22" creationId="{D05D982F-D4AD-854F-8B83-5C21E944F7B9}"/>
          </ac:spMkLst>
        </pc:spChg>
        <pc:spChg chg="add mod">
          <ac:chgData name="PIYUS KEDIA" userId="30dfcb9f6f0df2cc" providerId="LiveId" clId="{5154228E-E70C-4481-B85A-9CF1B1CA99CC}" dt="2022-09-29T02:34:00.686" v="4404" actId="1035"/>
          <ac:spMkLst>
            <pc:docMk/>
            <pc:sldMk cId="443916807" sldId="591"/>
            <ac:spMk id="23" creationId="{9F8A7460-F010-D06F-67AC-5695E157A9F7}"/>
          </ac:spMkLst>
        </pc:spChg>
        <pc:spChg chg="add mod">
          <ac:chgData name="PIYUS KEDIA" userId="30dfcb9f6f0df2cc" providerId="LiveId" clId="{5154228E-E70C-4481-B85A-9CF1B1CA99CC}" dt="2022-09-29T02:34:06.496" v="4447" actId="1036"/>
          <ac:spMkLst>
            <pc:docMk/>
            <pc:sldMk cId="443916807" sldId="591"/>
            <ac:spMk id="24" creationId="{0D490CF5-E44B-3DA4-EE01-3646ED7AB2C7}"/>
          </ac:spMkLst>
        </pc:spChg>
        <pc:spChg chg="add mod">
          <ac:chgData name="PIYUS KEDIA" userId="30dfcb9f6f0df2cc" providerId="LiveId" clId="{5154228E-E70C-4481-B85A-9CF1B1CA99CC}" dt="2022-09-29T02:34:14.154" v="4489" actId="1036"/>
          <ac:spMkLst>
            <pc:docMk/>
            <pc:sldMk cId="443916807" sldId="591"/>
            <ac:spMk id="25" creationId="{00B3417B-A329-895E-80F9-C5555A70B868}"/>
          </ac:spMkLst>
        </pc:spChg>
        <pc:graphicFrameChg chg="modGraphic">
          <ac:chgData name="PIYUS KEDIA" userId="30dfcb9f6f0df2cc" providerId="LiveId" clId="{5154228E-E70C-4481-B85A-9CF1B1CA99CC}" dt="2022-09-29T02:33:26.664" v="4217" actId="20577"/>
          <ac:graphicFrameMkLst>
            <pc:docMk/>
            <pc:sldMk cId="443916807" sldId="591"/>
            <ac:graphicFrameMk id="4" creationId="{802B9862-66C1-4790-9212-E2BA6AFA0AD2}"/>
          </ac:graphicFrameMkLst>
        </pc:graphicFrameChg>
      </pc:sldChg>
      <pc:sldChg chg="add del">
        <pc:chgData name="PIYUS KEDIA" userId="30dfcb9f6f0df2cc" providerId="LiveId" clId="{5154228E-E70C-4481-B85A-9CF1B1CA99CC}" dt="2022-09-29T05:57:01.587" v="5866" actId="47"/>
        <pc:sldMkLst>
          <pc:docMk/>
          <pc:sldMk cId="2734055562" sldId="592"/>
        </pc:sldMkLst>
      </pc:sldChg>
      <pc:sldChg chg="add del">
        <pc:chgData name="PIYUS KEDIA" userId="30dfcb9f6f0df2cc" providerId="LiveId" clId="{5154228E-E70C-4481-B85A-9CF1B1CA99CC}" dt="2022-09-29T05:57:01.870" v="5867" actId="47"/>
        <pc:sldMkLst>
          <pc:docMk/>
          <pc:sldMk cId="2648439644" sldId="593"/>
        </pc:sldMkLst>
      </pc:sldChg>
      <pc:sldChg chg="add del">
        <pc:chgData name="PIYUS KEDIA" userId="30dfcb9f6f0df2cc" providerId="LiveId" clId="{5154228E-E70C-4481-B85A-9CF1B1CA99CC}" dt="2022-09-29T05:57:02.107" v="5868" actId="47"/>
        <pc:sldMkLst>
          <pc:docMk/>
          <pc:sldMk cId="4166051816" sldId="594"/>
        </pc:sldMkLst>
      </pc:sldChg>
      <pc:sldChg chg="add del">
        <pc:chgData name="PIYUS KEDIA" userId="30dfcb9f6f0df2cc" providerId="LiveId" clId="{5154228E-E70C-4481-B85A-9CF1B1CA99CC}" dt="2022-09-29T05:57:02.357" v="5869" actId="47"/>
        <pc:sldMkLst>
          <pc:docMk/>
          <pc:sldMk cId="2501503233" sldId="595"/>
        </pc:sldMkLst>
      </pc:sldChg>
      <pc:sldChg chg="add del">
        <pc:chgData name="PIYUS KEDIA" userId="30dfcb9f6f0df2cc" providerId="LiveId" clId="{5154228E-E70C-4481-B85A-9CF1B1CA99CC}" dt="2022-09-29T05:57:02.591" v="5870" actId="47"/>
        <pc:sldMkLst>
          <pc:docMk/>
          <pc:sldMk cId="3151908902" sldId="596"/>
        </pc:sldMkLst>
      </pc:sldChg>
      <pc:sldChg chg="add del">
        <pc:chgData name="PIYUS KEDIA" userId="30dfcb9f6f0df2cc" providerId="LiveId" clId="{5154228E-E70C-4481-B85A-9CF1B1CA99CC}" dt="2022-09-29T05:57:02.808" v="5871" actId="47"/>
        <pc:sldMkLst>
          <pc:docMk/>
          <pc:sldMk cId="50722011" sldId="597"/>
        </pc:sldMkLst>
      </pc:sldChg>
      <pc:sldChg chg="add del">
        <pc:chgData name="PIYUS KEDIA" userId="30dfcb9f6f0df2cc" providerId="LiveId" clId="{5154228E-E70C-4481-B85A-9CF1B1CA99CC}" dt="2022-09-29T05:57:01.172" v="5865" actId="47"/>
        <pc:sldMkLst>
          <pc:docMk/>
          <pc:sldMk cId="3219441564" sldId="598"/>
        </pc:sldMkLst>
      </pc:sldChg>
      <pc:sldChg chg="add del">
        <pc:chgData name="PIYUS KEDIA" userId="30dfcb9f6f0df2cc" providerId="LiveId" clId="{5154228E-E70C-4481-B85A-9CF1B1CA99CC}" dt="2022-09-28T13:56:01.910" v="667" actId="47"/>
        <pc:sldMkLst>
          <pc:docMk/>
          <pc:sldMk cId="2400172955" sldId="599"/>
        </pc:sldMkLst>
      </pc:sldChg>
      <pc:sldChg chg="addSp delSp modSp add del mod">
        <pc:chgData name="PIYUS KEDIA" userId="30dfcb9f6f0df2cc" providerId="LiveId" clId="{5154228E-E70C-4481-B85A-9CF1B1CA99CC}" dt="2022-09-29T05:57:28.893" v="5901" actId="47"/>
        <pc:sldMkLst>
          <pc:docMk/>
          <pc:sldMk cId="4024479721" sldId="600"/>
        </pc:sldMkLst>
        <pc:spChg chg="del">
          <ac:chgData name="PIYUS KEDIA" userId="30dfcb9f6f0df2cc" providerId="LiveId" clId="{5154228E-E70C-4481-B85A-9CF1B1CA99CC}" dt="2022-09-28T14:37:53.256" v="2026" actId="478"/>
          <ac:spMkLst>
            <pc:docMk/>
            <pc:sldMk cId="4024479721" sldId="600"/>
            <ac:spMk id="3" creationId="{BD2BC8A4-BBF6-42DC-AD7E-5EE427DD1B97}"/>
          </ac:spMkLst>
        </pc:spChg>
        <pc:spChg chg="add mod">
          <ac:chgData name="PIYUS KEDIA" userId="30dfcb9f6f0df2cc" providerId="LiveId" clId="{5154228E-E70C-4481-B85A-9CF1B1CA99CC}" dt="2022-09-29T02:13:30.143" v="3586" actId="1036"/>
          <ac:spMkLst>
            <pc:docMk/>
            <pc:sldMk cId="4024479721" sldId="600"/>
            <ac:spMk id="3" creationId="{F2867443-0566-7F2B-AD5E-5BC9B8C718DE}"/>
          </ac:spMkLst>
        </pc:spChg>
        <pc:spChg chg="mod">
          <ac:chgData name="PIYUS KEDIA" userId="30dfcb9f6f0df2cc" providerId="LiveId" clId="{5154228E-E70C-4481-B85A-9CF1B1CA99CC}" dt="2022-09-29T02:09:58.960" v="3434" actId="207"/>
          <ac:spMkLst>
            <pc:docMk/>
            <pc:sldMk cId="4024479721" sldId="600"/>
            <ac:spMk id="4" creationId="{34769042-2BD7-43EC-8A8A-50720875CA9F}"/>
          </ac:spMkLst>
        </pc:spChg>
        <pc:spChg chg="del mod">
          <ac:chgData name="PIYUS KEDIA" userId="30dfcb9f6f0df2cc" providerId="LiveId" clId="{5154228E-E70C-4481-B85A-9CF1B1CA99CC}" dt="2022-09-29T02:13:03.589" v="3540" actId="478"/>
          <ac:spMkLst>
            <pc:docMk/>
            <pc:sldMk cId="4024479721" sldId="600"/>
            <ac:spMk id="5" creationId="{235B2439-92EF-483B-B0B3-C4304F9B0DF3}"/>
          </ac:spMkLst>
        </pc:spChg>
        <pc:spChg chg="mod">
          <ac:chgData name="PIYUS KEDIA" userId="30dfcb9f6f0df2cc" providerId="LiveId" clId="{5154228E-E70C-4481-B85A-9CF1B1CA99CC}" dt="2022-09-29T02:10:20.793" v="3464" actId="20577"/>
          <ac:spMkLst>
            <pc:docMk/>
            <pc:sldMk cId="4024479721" sldId="600"/>
            <ac:spMk id="7" creationId="{A55C9887-EEDA-4797-93DC-329028925692}"/>
          </ac:spMkLst>
        </pc:spChg>
        <pc:inkChg chg="del mod">
          <ac:chgData name="PIYUS KEDIA" userId="30dfcb9f6f0df2cc" providerId="LiveId" clId="{5154228E-E70C-4481-B85A-9CF1B1CA99CC}" dt="2022-09-28T14:37:50.571" v="2025" actId="478"/>
          <ac:inkMkLst>
            <pc:docMk/>
            <pc:sldMk cId="4024479721" sldId="600"/>
            <ac:inkMk id="6" creationId="{9EFBC0B0-D1C9-4166-894C-1F399B73445A}"/>
          </ac:inkMkLst>
        </pc:inkChg>
      </pc:sldChg>
      <pc:sldChg chg="modSp add del mod">
        <pc:chgData name="PIYUS KEDIA" userId="30dfcb9f6f0df2cc" providerId="LiveId" clId="{5154228E-E70C-4481-B85A-9CF1B1CA99CC}" dt="2022-09-29T05:57:10.330" v="5888" actId="47"/>
        <pc:sldMkLst>
          <pc:docMk/>
          <pc:sldMk cId="548986025" sldId="602"/>
        </pc:sldMkLst>
        <pc:spChg chg="mod">
          <ac:chgData name="PIYUS KEDIA" userId="30dfcb9f6f0df2cc" providerId="LiveId" clId="{5154228E-E70C-4481-B85A-9CF1B1CA99CC}" dt="2022-09-29T02:22:52.319" v="3912" actId="20577"/>
          <ac:spMkLst>
            <pc:docMk/>
            <pc:sldMk cId="548986025" sldId="602"/>
            <ac:spMk id="3" creationId="{E90D8268-A3AB-41E0-A40C-7FC76B1F2281}"/>
          </ac:spMkLst>
        </pc:spChg>
      </pc:sldChg>
      <pc:sldChg chg="addSp delSp modSp add del mod">
        <pc:chgData name="PIYUS KEDIA" userId="30dfcb9f6f0df2cc" providerId="LiveId" clId="{5154228E-E70C-4481-B85A-9CF1B1CA99CC}" dt="2022-09-29T05:57:06.676" v="5881" actId="47"/>
        <pc:sldMkLst>
          <pc:docMk/>
          <pc:sldMk cId="4096948067" sldId="605"/>
        </pc:sldMkLst>
        <pc:spChg chg="mod">
          <ac:chgData name="PIYUS KEDIA" userId="30dfcb9f6f0df2cc" providerId="LiveId" clId="{5154228E-E70C-4481-B85A-9CF1B1CA99CC}" dt="2022-09-28T14:34:26.172" v="1967" actId="20577"/>
          <ac:spMkLst>
            <pc:docMk/>
            <pc:sldMk cId="4096948067" sldId="605"/>
            <ac:spMk id="3" creationId="{BD2BC8A4-BBF6-42DC-AD7E-5EE427DD1B97}"/>
          </ac:spMkLst>
        </pc:spChg>
        <pc:spChg chg="del mod">
          <ac:chgData name="PIYUS KEDIA" userId="30dfcb9f6f0df2cc" providerId="LiveId" clId="{5154228E-E70C-4481-B85A-9CF1B1CA99CC}" dt="2022-09-28T14:31:12.317" v="1887" actId="478"/>
          <ac:spMkLst>
            <pc:docMk/>
            <pc:sldMk cId="4096948067" sldId="605"/>
            <ac:spMk id="4" creationId="{34769042-2BD7-43EC-8A8A-50720875CA9F}"/>
          </ac:spMkLst>
        </pc:spChg>
        <pc:spChg chg="add mod">
          <ac:chgData name="PIYUS KEDIA" userId="30dfcb9f6f0df2cc" providerId="LiveId" clId="{5154228E-E70C-4481-B85A-9CF1B1CA99CC}" dt="2022-09-28T14:31:35.373" v="1888"/>
          <ac:spMkLst>
            <pc:docMk/>
            <pc:sldMk cId="4096948067" sldId="605"/>
            <ac:spMk id="7" creationId="{45E8FE88-792C-62BF-3A7F-1B0FEFED4472}"/>
          </ac:spMkLst>
        </pc:spChg>
        <pc:spChg chg="mod">
          <ac:chgData name="PIYUS KEDIA" userId="30dfcb9f6f0df2cc" providerId="LiveId" clId="{5154228E-E70C-4481-B85A-9CF1B1CA99CC}" dt="2022-09-28T14:32:39.343" v="1908" actId="1035"/>
          <ac:spMkLst>
            <pc:docMk/>
            <pc:sldMk cId="4096948067" sldId="605"/>
            <ac:spMk id="9" creationId="{9F9FCBE6-3A05-4712-B4BB-3CA8BA52B2AF}"/>
          </ac:spMkLst>
        </pc:spChg>
        <pc:inkChg chg="del">
          <ac:chgData name="PIYUS KEDIA" userId="30dfcb9f6f0df2cc" providerId="LiveId" clId="{5154228E-E70C-4481-B85A-9CF1B1CA99CC}" dt="2022-09-28T14:12:53.094" v="1019" actId="478"/>
          <ac:inkMkLst>
            <pc:docMk/>
            <pc:sldMk cId="4096948067" sldId="605"/>
            <ac:inkMk id="5" creationId="{30B122BE-B648-4C6C-BDCB-53D672738BCD}"/>
          </ac:inkMkLst>
        </pc:inkChg>
      </pc:sldChg>
      <pc:sldChg chg="del">
        <pc:chgData name="PIYUS KEDIA" userId="30dfcb9f6f0df2cc" providerId="LiveId" clId="{5154228E-E70C-4481-B85A-9CF1B1CA99CC}" dt="2022-09-29T05:56:53.047" v="5837" actId="47"/>
        <pc:sldMkLst>
          <pc:docMk/>
          <pc:sldMk cId="3888482219" sldId="607"/>
        </pc:sldMkLst>
      </pc:sldChg>
      <pc:sldChg chg="del">
        <pc:chgData name="PIYUS KEDIA" userId="30dfcb9f6f0df2cc" providerId="LiveId" clId="{5154228E-E70C-4481-B85A-9CF1B1CA99CC}" dt="2022-09-29T05:56:53.264" v="5838" actId="47"/>
        <pc:sldMkLst>
          <pc:docMk/>
          <pc:sldMk cId="447182293" sldId="608"/>
        </pc:sldMkLst>
      </pc:sldChg>
      <pc:sldChg chg="del">
        <pc:chgData name="PIYUS KEDIA" userId="30dfcb9f6f0df2cc" providerId="LiveId" clId="{5154228E-E70C-4481-B85A-9CF1B1CA99CC}" dt="2022-09-29T05:56:53.512" v="5839" actId="47"/>
        <pc:sldMkLst>
          <pc:docMk/>
          <pc:sldMk cId="1812788197" sldId="609"/>
        </pc:sldMkLst>
      </pc:sldChg>
      <pc:sldChg chg="add">
        <pc:chgData name="PIYUS KEDIA" userId="30dfcb9f6f0df2cc" providerId="LiveId" clId="{5154228E-E70C-4481-B85A-9CF1B1CA99CC}" dt="2022-09-28T13:15:41.003" v="24"/>
        <pc:sldMkLst>
          <pc:docMk/>
          <pc:sldMk cId="218125325" sldId="610"/>
        </pc:sldMkLst>
      </pc:sldChg>
      <pc:sldChg chg="add">
        <pc:chgData name="PIYUS KEDIA" userId="30dfcb9f6f0df2cc" providerId="LiveId" clId="{5154228E-E70C-4481-B85A-9CF1B1CA99CC}" dt="2022-09-28T13:15:41.003" v="24"/>
        <pc:sldMkLst>
          <pc:docMk/>
          <pc:sldMk cId="2570066348" sldId="611"/>
        </pc:sldMkLst>
      </pc:sldChg>
      <pc:sldChg chg="add">
        <pc:chgData name="PIYUS KEDIA" userId="30dfcb9f6f0df2cc" providerId="LiveId" clId="{5154228E-E70C-4481-B85A-9CF1B1CA99CC}" dt="2022-09-28T13:15:41.003" v="24"/>
        <pc:sldMkLst>
          <pc:docMk/>
          <pc:sldMk cId="1954998115" sldId="612"/>
        </pc:sldMkLst>
      </pc:sldChg>
      <pc:sldChg chg="add">
        <pc:chgData name="PIYUS KEDIA" userId="30dfcb9f6f0df2cc" providerId="LiveId" clId="{5154228E-E70C-4481-B85A-9CF1B1CA99CC}" dt="2022-09-28T13:15:41.003" v="24"/>
        <pc:sldMkLst>
          <pc:docMk/>
          <pc:sldMk cId="2012387888" sldId="613"/>
        </pc:sldMkLst>
      </pc:sldChg>
      <pc:sldChg chg="add">
        <pc:chgData name="PIYUS KEDIA" userId="30dfcb9f6f0df2cc" providerId="LiveId" clId="{5154228E-E70C-4481-B85A-9CF1B1CA99CC}" dt="2022-09-28T13:16:12.458" v="25"/>
        <pc:sldMkLst>
          <pc:docMk/>
          <pc:sldMk cId="2571784974" sldId="614"/>
        </pc:sldMkLst>
      </pc:sldChg>
      <pc:sldChg chg="modSp add mod">
        <pc:chgData name="PIYUS KEDIA" userId="30dfcb9f6f0df2cc" providerId="LiveId" clId="{5154228E-E70C-4481-B85A-9CF1B1CA99CC}" dt="2022-09-28T13:18:37.732" v="216" actId="20577"/>
        <pc:sldMkLst>
          <pc:docMk/>
          <pc:sldMk cId="346005198" sldId="615"/>
        </pc:sldMkLst>
        <pc:spChg chg="mod">
          <ac:chgData name="PIYUS KEDIA" userId="30dfcb9f6f0df2cc" providerId="LiveId" clId="{5154228E-E70C-4481-B85A-9CF1B1CA99CC}" dt="2022-09-28T13:17:41.973" v="79" actId="20577"/>
          <ac:spMkLst>
            <pc:docMk/>
            <pc:sldMk cId="346005198" sldId="615"/>
            <ac:spMk id="2" creationId="{7E4263E9-8EEB-4D6D-B169-9D4D790ED43F}"/>
          </ac:spMkLst>
        </pc:spChg>
        <pc:spChg chg="mod">
          <ac:chgData name="PIYUS KEDIA" userId="30dfcb9f6f0df2cc" providerId="LiveId" clId="{5154228E-E70C-4481-B85A-9CF1B1CA99CC}" dt="2022-09-28T13:18:37.732" v="216" actId="20577"/>
          <ac:spMkLst>
            <pc:docMk/>
            <pc:sldMk cId="346005198" sldId="615"/>
            <ac:spMk id="3" creationId="{66459B09-5187-4A38-A891-94318430B5EF}"/>
          </ac:spMkLst>
        </pc:spChg>
      </pc:sldChg>
      <pc:sldChg chg="modSp add del mod">
        <pc:chgData name="PIYUS KEDIA" userId="30dfcb9f6f0df2cc" providerId="LiveId" clId="{5154228E-E70C-4481-B85A-9CF1B1CA99CC}" dt="2022-09-28T13:18:48.958" v="217" actId="47"/>
        <pc:sldMkLst>
          <pc:docMk/>
          <pc:sldMk cId="1843974" sldId="616"/>
        </pc:sldMkLst>
        <pc:spChg chg="mod">
          <ac:chgData name="PIYUS KEDIA" userId="30dfcb9f6f0df2cc" providerId="LiveId" clId="{5154228E-E70C-4481-B85A-9CF1B1CA99CC}" dt="2022-09-28T13:17:48.217" v="80" actId="21"/>
          <ac:spMkLst>
            <pc:docMk/>
            <pc:sldMk cId="1843974" sldId="616"/>
            <ac:spMk id="3" creationId="{5B04BD80-6116-4CF2-B9D1-9ED30554F00E}"/>
          </ac:spMkLst>
        </pc:spChg>
      </pc:sldChg>
      <pc:sldChg chg="new del">
        <pc:chgData name="PIYUS KEDIA" userId="30dfcb9f6f0df2cc" providerId="LiveId" clId="{5154228E-E70C-4481-B85A-9CF1B1CA99CC}" dt="2022-09-28T13:25:22.197" v="348" actId="47"/>
        <pc:sldMkLst>
          <pc:docMk/>
          <pc:sldMk cId="3116128526" sldId="616"/>
        </pc:sldMkLst>
      </pc:sldChg>
      <pc:sldChg chg="modSp new del mod">
        <pc:chgData name="PIYUS KEDIA" userId="30dfcb9f6f0df2cc" providerId="LiveId" clId="{5154228E-E70C-4481-B85A-9CF1B1CA99CC}" dt="2022-09-28T13:28:04.507" v="525" actId="47"/>
        <pc:sldMkLst>
          <pc:docMk/>
          <pc:sldMk cId="727777935" sldId="617"/>
        </pc:sldMkLst>
        <pc:spChg chg="mod">
          <ac:chgData name="PIYUS KEDIA" userId="30dfcb9f6f0df2cc" providerId="LiveId" clId="{5154228E-E70C-4481-B85A-9CF1B1CA99CC}" dt="2022-09-28T13:22:20.730" v="303" actId="120"/>
          <ac:spMkLst>
            <pc:docMk/>
            <pc:sldMk cId="727777935" sldId="617"/>
            <ac:spMk id="2" creationId="{27408234-E496-0A23-BCB0-AA536851C33B}"/>
          </ac:spMkLst>
        </pc:spChg>
      </pc:sldChg>
      <pc:sldChg chg="delSp add del mod">
        <pc:chgData name="PIYUS KEDIA" userId="30dfcb9f6f0df2cc" providerId="LiveId" clId="{5154228E-E70C-4481-B85A-9CF1B1CA99CC}" dt="2022-09-29T05:56:54.030" v="5841" actId="47"/>
        <pc:sldMkLst>
          <pc:docMk/>
          <pc:sldMk cId="3995861232" sldId="618"/>
        </pc:sldMkLst>
        <pc:inkChg chg="del">
          <ac:chgData name="PIYUS KEDIA" userId="30dfcb9f6f0df2cc" providerId="LiveId" clId="{5154228E-E70C-4481-B85A-9CF1B1CA99CC}" dt="2022-09-28T13:51:44.792" v="576" actId="478"/>
          <ac:inkMkLst>
            <pc:docMk/>
            <pc:sldMk cId="3995861232" sldId="618"/>
            <ac:inkMk id="5" creationId="{80DC1450-E8E0-44DC-B346-9CEA474426DC}"/>
          </ac:inkMkLst>
        </pc:inkChg>
      </pc:sldChg>
      <pc:sldChg chg="modSp new del mod">
        <pc:chgData name="PIYUS KEDIA" userId="30dfcb9f6f0df2cc" providerId="LiveId" clId="{5154228E-E70C-4481-B85A-9CF1B1CA99CC}" dt="2022-09-29T05:56:58.701" v="5858" actId="47"/>
        <pc:sldMkLst>
          <pc:docMk/>
          <pc:sldMk cId="747307420" sldId="619"/>
        </pc:sldMkLst>
        <pc:spChg chg="mod">
          <ac:chgData name="PIYUS KEDIA" userId="30dfcb9f6f0df2cc" providerId="LiveId" clId="{5154228E-E70C-4481-B85A-9CF1B1CA99CC}" dt="2022-09-28T13:23:03.857" v="322" actId="20577"/>
          <ac:spMkLst>
            <pc:docMk/>
            <pc:sldMk cId="747307420" sldId="619"/>
            <ac:spMk id="2" creationId="{8837D897-4232-4789-9357-F1EFECBA049E}"/>
          </ac:spMkLst>
        </pc:spChg>
      </pc:sldChg>
      <pc:sldChg chg="modSp new del mod">
        <pc:chgData name="PIYUS KEDIA" userId="30dfcb9f6f0df2cc" providerId="LiveId" clId="{5154228E-E70C-4481-B85A-9CF1B1CA99CC}" dt="2022-09-29T05:57:03.858" v="5873" actId="47"/>
        <pc:sldMkLst>
          <pc:docMk/>
          <pc:sldMk cId="586985791" sldId="620"/>
        </pc:sldMkLst>
        <pc:spChg chg="mod">
          <ac:chgData name="PIYUS KEDIA" userId="30dfcb9f6f0df2cc" providerId="LiveId" clId="{5154228E-E70C-4481-B85A-9CF1B1CA99CC}" dt="2022-09-28T13:28:32.670" v="575" actId="20577"/>
          <ac:spMkLst>
            <pc:docMk/>
            <pc:sldMk cId="586985791" sldId="620"/>
            <ac:spMk id="2" creationId="{06DFF31B-B2ED-6544-A8CD-1D54235C96A1}"/>
          </ac:spMkLst>
        </pc:spChg>
      </pc:sldChg>
      <pc:sldChg chg="add del">
        <pc:chgData name="PIYUS KEDIA" userId="30dfcb9f6f0df2cc" providerId="LiveId" clId="{5154228E-E70C-4481-B85A-9CF1B1CA99CC}" dt="2022-09-28T14:17:03.093" v="1152" actId="47"/>
        <pc:sldMkLst>
          <pc:docMk/>
          <pc:sldMk cId="3836170700" sldId="621"/>
        </pc:sldMkLst>
      </pc:sldChg>
      <pc:sldChg chg="add del">
        <pc:chgData name="PIYUS KEDIA" userId="30dfcb9f6f0df2cc" providerId="LiveId" clId="{5154228E-E70C-4481-B85A-9CF1B1CA99CC}" dt="2022-09-28T14:17:05.392" v="1153" actId="47"/>
        <pc:sldMkLst>
          <pc:docMk/>
          <pc:sldMk cId="1151277407" sldId="622"/>
        </pc:sldMkLst>
      </pc:sldChg>
      <pc:sldChg chg="new del">
        <pc:chgData name="PIYUS KEDIA" userId="30dfcb9f6f0df2cc" providerId="LiveId" clId="{5154228E-E70C-4481-B85A-9CF1B1CA99CC}" dt="2022-09-28T13:27:40.959" v="507" actId="47"/>
        <pc:sldMkLst>
          <pc:docMk/>
          <pc:sldMk cId="1657402443" sldId="623"/>
        </pc:sldMkLst>
      </pc:sldChg>
      <pc:sldChg chg="modSp new del mod">
        <pc:chgData name="PIYUS KEDIA" userId="30dfcb9f6f0df2cc" providerId="LiveId" clId="{5154228E-E70C-4481-B85A-9CF1B1CA99CC}" dt="2022-09-29T05:56:51.429" v="5833" actId="47"/>
        <pc:sldMkLst>
          <pc:docMk/>
          <pc:sldMk cId="543117613" sldId="624"/>
        </pc:sldMkLst>
        <pc:spChg chg="mod">
          <ac:chgData name="PIYUS KEDIA" userId="30dfcb9f6f0df2cc" providerId="LiveId" clId="{5154228E-E70C-4481-B85A-9CF1B1CA99CC}" dt="2022-09-28T13:27:38.395" v="506" actId="20577"/>
          <ac:spMkLst>
            <pc:docMk/>
            <pc:sldMk cId="543117613" sldId="624"/>
            <ac:spMk id="2" creationId="{31BAEBA5-9069-3069-D4BE-CE7090A2DBAF}"/>
          </ac:spMkLst>
        </pc:spChg>
      </pc:sldChg>
      <pc:sldChg chg="modSp new del mod">
        <pc:chgData name="PIYUS KEDIA" userId="30dfcb9f6f0df2cc" providerId="LiveId" clId="{5154228E-E70C-4481-B85A-9CF1B1CA99CC}" dt="2022-09-29T05:56:53.764" v="5840" actId="47"/>
        <pc:sldMkLst>
          <pc:docMk/>
          <pc:sldMk cId="1739320942" sldId="625"/>
        </pc:sldMkLst>
        <pc:spChg chg="mod">
          <ac:chgData name="PIYUS KEDIA" userId="30dfcb9f6f0df2cc" providerId="LiveId" clId="{5154228E-E70C-4481-B85A-9CF1B1CA99CC}" dt="2022-09-28T13:28:00.736" v="524" actId="20577"/>
          <ac:spMkLst>
            <pc:docMk/>
            <pc:sldMk cId="1739320942" sldId="625"/>
            <ac:spMk id="2" creationId="{90C430CA-EA80-2697-1B43-A8C108F6A255}"/>
          </ac:spMkLst>
        </pc:spChg>
      </pc:sldChg>
      <pc:sldChg chg="delSp add del mod">
        <pc:chgData name="PIYUS KEDIA" userId="30dfcb9f6f0df2cc" providerId="LiveId" clId="{5154228E-E70C-4481-B85A-9CF1B1CA99CC}" dt="2022-09-29T05:57:04.123" v="5874" actId="47"/>
        <pc:sldMkLst>
          <pc:docMk/>
          <pc:sldMk cId="3561191587" sldId="626"/>
        </pc:sldMkLst>
        <pc:inkChg chg="del">
          <ac:chgData name="PIYUS KEDIA" userId="30dfcb9f6f0df2cc" providerId="LiveId" clId="{5154228E-E70C-4481-B85A-9CF1B1CA99CC}" dt="2022-09-28T14:08:48.697" v="669" actId="478"/>
          <ac:inkMkLst>
            <pc:docMk/>
            <pc:sldMk cId="3561191587" sldId="626"/>
            <ac:inkMk id="4" creationId="{AC95BFFA-D21B-4804-B384-4306BFEEA6BC}"/>
          </ac:inkMkLst>
        </pc:inkChg>
      </pc:sldChg>
      <pc:sldChg chg="new del">
        <pc:chgData name="PIYUS KEDIA" userId="30dfcb9f6f0df2cc" providerId="LiveId" clId="{5154228E-E70C-4481-B85A-9CF1B1CA99CC}" dt="2022-09-28T16:01:49.442" v="2648" actId="47"/>
        <pc:sldMkLst>
          <pc:docMk/>
          <pc:sldMk cId="3112716189" sldId="627"/>
        </pc:sldMkLst>
      </pc:sldChg>
      <pc:sldChg chg="modSp new del mod">
        <pc:chgData name="PIYUS KEDIA" userId="30dfcb9f6f0df2cc" providerId="LiveId" clId="{5154228E-E70C-4481-B85A-9CF1B1CA99CC}" dt="2022-09-29T05:57:03.024" v="5872" actId="47"/>
        <pc:sldMkLst>
          <pc:docMk/>
          <pc:sldMk cId="109367592" sldId="628"/>
        </pc:sldMkLst>
        <pc:spChg chg="mod">
          <ac:chgData name="PIYUS KEDIA" userId="30dfcb9f6f0df2cc" providerId="LiveId" clId="{5154228E-E70C-4481-B85A-9CF1B1CA99CC}" dt="2022-09-28T15:53:39.397" v="2114" actId="20577"/>
          <ac:spMkLst>
            <pc:docMk/>
            <pc:sldMk cId="109367592" sldId="628"/>
            <ac:spMk id="2" creationId="{74C48771-19E1-FD7E-B339-6AC97CC838EC}"/>
          </ac:spMkLst>
        </pc:spChg>
        <pc:spChg chg="mod">
          <ac:chgData name="PIYUS KEDIA" userId="30dfcb9f6f0df2cc" providerId="LiveId" clId="{5154228E-E70C-4481-B85A-9CF1B1CA99CC}" dt="2022-09-28T15:53:25.337" v="2076" actId="20577"/>
          <ac:spMkLst>
            <pc:docMk/>
            <pc:sldMk cId="109367592" sldId="628"/>
            <ac:spMk id="3" creationId="{8F7C2B44-7CC0-7823-3168-DF736AE91EB3}"/>
          </ac:spMkLst>
        </pc:spChg>
        <pc:spChg chg="mod">
          <ac:chgData name="PIYUS KEDIA" userId="30dfcb9f6f0df2cc" providerId="LiveId" clId="{5154228E-E70C-4481-B85A-9CF1B1CA99CC}" dt="2022-09-28T16:00:22.332" v="2633" actId="27636"/>
          <ac:spMkLst>
            <pc:docMk/>
            <pc:sldMk cId="109367592" sldId="628"/>
            <ac:spMk id="4" creationId="{49A8C488-8743-E6A7-7990-5B559D6C9A17}"/>
          </ac:spMkLst>
        </pc:spChg>
        <pc:spChg chg="mod">
          <ac:chgData name="PIYUS KEDIA" userId="30dfcb9f6f0df2cc" providerId="LiveId" clId="{5154228E-E70C-4481-B85A-9CF1B1CA99CC}" dt="2022-09-28T15:53:51.753" v="2131" actId="20577"/>
          <ac:spMkLst>
            <pc:docMk/>
            <pc:sldMk cId="109367592" sldId="628"/>
            <ac:spMk id="5" creationId="{96DC56E1-6F13-02E3-A00A-DB2C6A117D97}"/>
          </ac:spMkLst>
        </pc:spChg>
        <pc:spChg chg="mod">
          <ac:chgData name="PIYUS KEDIA" userId="30dfcb9f6f0df2cc" providerId="LiveId" clId="{5154228E-E70C-4481-B85A-9CF1B1CA99CC}" dt="2022-09-28T16:01:30.303" v="2647" actId="20577"/>
          <ac:spMkLst>
            <pc:docMk/>
            <pc:sldMk cId="109367592" sldId="628"/>
            <ac:spMk id="6" creationId="{3B5016AB-EBA6-C7C2-C922-01E5987DCB11}"/>
          </ac:spMkLst>
        </pc:spChg>
      </pc:sldChg>
      <pc:sldChg chg="modSp add del mod">
        <pc:chgData name="PIYUS KEDIA" userId="30dfcb9f6f0df2cc" providerId="LiveId" clId="{5154228E-E70C-4481-B85A-9CF1B1CA99CC}" dt="2022-09-29T05:57:05.607" v="5878" actId="47"/>
        <pc:sldMkLst>
          <pc:docMk/>
          <pc:sldMk cId="1521101149" sldId="629"/>
        </pc:sldMkLst>
        <pc:spChg chg="mod">
          <ac:chgData name="PIYUS KEDIA" userId="30dfcb9f6f0df2cc" providerId="LiveId" clId="{5154228E-E70C-4481-B85A-9CF1B1CA99CC}" dt="2022-09-28T16:07:30.376" v="2679" actId="20577"/>
          <ac:spMkLst>
            <pc:docMk/>
            <pc:sldMk cId="1521101149" sldId="629"/>
            <ac:spMk id="2" creationId="{85DF2899-6E87-4063-A6BB-64E2268A91C5}"/>
          </ac:spMkLst>
        </pc:spChg>
      </pc:sldChg>
      <pc:sldChg chg="add del">
        <pc:chgData name="PIYUS KEDIA" userId="30dfcb9f6f0df2cc" providerId="LiveId" clId="{5154228E-E70C-4481-B85A-9CF1B1CA99CC}" dt="2022-09-29T02:17:56.510" v="3588" actId="2696"/>
        <pc:sldMkLst>
          <pc:docMk/>
          <pc:sldMk cId="1961699936" sldId="630"/>
        </pc:sldMkLst>
      </pc:sldChg>
      <pc:sldChg chg="modSp add del mod">
        <pc:chgData name="PIYUS KEDIA" userId="30dfcb9f6f0df2cc" providerId="LiveId" clId="{5154228E-E70C-4481-B85A-9CF1B1CA99CC}" dt="2022-09-29T05:57:09.780" v="5887" actId="47"/>
        <pc:sldMkLst>
          <pc:docMk/>
          <pc:sldMk cId="4276276101" sldId="630"/>
        </pc:sldMkLst>
        <pc:spChg chg="mod">
          <ac:chgData name="PIYUS KEDIA" userId="30dfcb9f6f0df2cc" providerId="LiveId" clId="{5154228E-E70C-4481-B85A-9CF1B1CA99CC}" dt="2022-09-29T02:19:50.736" v="3633" actId="20577"/>
          <ac:spMkLst>
            <pc:docMk/>
            <pc:sldMk cId="4276276101" sldId="630"/>
            <ac:spMk id="3" creationId="{9A321086-791D-4F6E-B7D3-33951B854A3E}"/>
          </ac:spMkLst>
        </pc:spChg>
      </pc:sldChg>
      <pc:sldChg chg="addSp delSp modSp add del mod">
        <pc:chgData name="PIYUS KEDIA" userId="30dfcb9f6f0df2cc" providerId="LiveId" clId="{5154228E-E70C-4481-B85A-9CF1B1CA99CC}" dt="2022-09-29T05:56:56.834" v="5851" actId="47"/>
        <pc:sldMkLst>
          <pc:docMk/>
          <pc:sldMk cId="1745956483" sldId="631"/>
        </pc:sldMkLst>
        <pc:spChg chg="mod">
          <ac:chgData name="PIYUS KEDIA" userId="30dfcb9f6f0df2cc" providerId="LiveId" clId="{5154228E-E70C-4481-B85A-9CF1B1CA99CC}" dt="2022-09-29T02:46:50.336" v="5199" actId="20577"/>
          <ac:spMkLst>
            <pc:docMk/>
            <pc:sldMk cId="1745956483" sldId="631"/>
            <ac:spMk id="2" creationId="{87C0D28C-E305-4ECB-BEF5-A0C43D7B1D9E}"/>
          </ac:spMkLst>
        </pc:spChg>
        <pc:spChg chg="add">
          <ac:chgData name="PIYUS KEDIA" userId="30dfcb9f6f0df2cc" providerId="LiveId" clId="{5154228E-E70C-4481-B85A-9CF1B1CA99CC}" dt="2022-09-29T02:26:04.445" v="3923" actId="11529"/>
          <ac:spMkLst>
            <pc:docMk/>
            <pc:sldMk cId="1745956483" sldId="631"/>
            <ac:spMk id="15" creationId="{888BF8BF-300F-EB8A-286B-C2E31600DBAD}"/>
          </ac:spMkLst>
        </pc:spChg>
        <pc:spChg chg="add mod">
          <ac:chgData name="PIYUS KEDIA" userId="30dfcb9f6f0df2cc" providerId="LiveId" clId="{5154228E-E70C-4481-B85A-9CF1B1CA99CC}" dt="2022-09-29T02:44:11.941" v="5093" actId="14100"/>
          <ac:spMkLst>
            <pc:docMk/>
            <pc:sldMk cId="1745956483" sldId="631"/>
            <ac:spMk id="16" creationId="{63338FA1-315D-09E2-EA08-3AC85A59A3DD}"/>
          </ac:spMkLst>
        </pc:spChg>
        <pc:spChg chg="add del mod">
          <ac:chgData name="PIYUS KEDIA" userId="30dfcb9f6f0df2cc" providerId="LiveId" clId="{5154228E-E70C-4481-B85A-9CF1B1CA99CC}" dt="2022-09-29T02:37:54.437" v="4799" actId="478"/>
          <ac:spMkLst>
            <pc:docMk/>
            <pc:sldMk cId="1745956483" sldId="631"/>
            <ac:spMk id="23" creationId="{7E6BA0CA-482A-47B8-EFD2-BA00080EA8A4}"/>
          </ac:spMkLst>
        </pc:spChg>
        <pc:spChg chg="add mod">
          <ac:chgData name="PIYUS KEDIA" userId="30dfcb9f6f0df2cc" providerId="LiveId" clId="{5154228E-E70C-4481-B85A-9CF1B1CA99CC}" dt="2022-09-29T02:37:24.397" v="4772"/>
          <ac:spMkLst>
            <pc:docMk/>
            <pc:sldMk cId="1745956483" sldId="631"/>
            <ac:spMk id="24" creationId="{0513FE38-AFA8-8D25-6A43-F7D3F8887551}"/>
          </ac:spMkLst>
        </pc:spChg>
        <pc:spChg chg="add mod">
          <ac:chgData name="PIYUS KEDIA" userId="30dfcb9f6f0df2cc" providerId="LiveId" clId="{5154228E-E70C-4481-B85A-9CF1B1CA99CC}" dt="2022-09-29T02:37:24.397" v="4772"/>
          <ac:spMkLst>
            <pc:docMk/>
            <pc:sldMk cId="1745956483" sldId="631"/>
            <ac:spMk id="25" creationId="{186A5F13-CBEC-38D7-A9BA-AFDB1A75E304}"/>
          </ac:spMkLst>
        </pc:spChg>
        <pc:spChg chg="add mod">
          <ac:chgData name="PIYUS KEDIA" userId="30dfcb9f6f0df2cc" providerId="LiveId" clId="{5154228E-E70C-4481-B85A-9CF1B1CA99CC}" dt="2022-09-29T02:37:24.397" v="4772"/>
          <ac:spMkLst>
            <pc:docMk/>
            <pc:sldMk cId="1745956483" sldId="631"/>
            <ac:spMk id="26" creationId="{6701C7DC-57AA-31FF-ABFB-07B531130285}"/>
          </ac:spMkLst>
        </pc:spChg>
        <pc:spChg chg="add mod">
          <ac:chgData name="PIYUS KEDIA" userId="30dfcb9f6f0df2cc" providerId="LiveId" clId="{5154228E-E70C-4481-B85A-9CF1B1CA99CC}" dt="2022-09-29T02:37:24.397" v="4772"/>
          <ac:spMkLst>
            <pc:docMk/>
            <pc:sldMk cId="1745956483" sldId="631"/>
            <ac:spMk id="33" creationId="{E2436AC8-0B51-B49D-CCC9-B11B64BE934A}"/>
          </ac:spMkLst>
        </pc:spChg>
        <pc:graphicFrameChg chg="modGraphic">
          <ac:chgData name="PIYUS KEDIA" userId="30dfcb9f6f0df2cc" providerId="LiveId" clId="{5154228E-E70C-4481-B85A-9CF1B1CA99CC}" dt="2022-09-29T02:25:51.345" v="3922" actId="20577"/>
          <ac:graphicFrameMkLst>
            <pc:docMk/>
            <pc:sldMk cId="1745956483" sldId="631"/>
            <ac:graphicFrameMk id="12" creationId="{94B3A2F7-36CF-424B-A6CD-7EC59B5E0AE9}"/>
          </ac:graphicFrameMkLst>
        </pc:graphicFrameChg>
      </pc:sldChg>
      <pc:sldChg chg="addSp delSp modSp add del mod">
        <pc:chgData name="PIYUS KEDIA" userId="30dfcb9f6f0df2cc" providerId="LiveId" clId="{5154228E-E70C-4481-B85A-9CF1B1CA99CC}" dt="2022-09-29T05:56:57.088" v="5852" actId="47"/>
        <pc:sldMkLst>
          <pc:docMk/>
          <pc:sldMk cId="303299586" sldId="632"/>
        </pc:sldMkLst>
        <pc:spChg chg="mod">
          <ac:chgData name="PIYUS KEDIA" userId="30dfcb9f6f0df2cc" providerId="LiveId" clId="{5154228E-E70C-4481-B85A-9CF1B1CA99CC}" dt="2022-09-29T02:46:57.207" v="5210" actId="20577"/>
          <ac:spMkLst>
            <pc:docMk/>
            <pc:sldMk cId="303299586" sldId="632"/>
            <ac:spMk id="2" creationId="{87C0D28C-E305-4ECB-BEF5-A0C43D7B1D9E}"/>
          </ac:spMkLst>
        </pc:spChg>
        <pc:spChg chg="mod">
          <ac:chgData name="PIYUS KEDIA" userId="30dfcb9f6f0df2cc" providerId="LiveId" clId="{5154228E-E70C-4481-B85A-9CF1B1CA99CC}" dt="2022-09-29T02:43:49.116" v="5083" actId="1038"/>
          <ac:spMkLst>
            <pc:docMk/>
            <pc:sldMk cId="303299586" sldId="632"/>
            <ac:spMk id="16" creationId="{63338FA1-315D-09E2-EA08-3AC85A59A3DD}"/>
          </ac:spMkLst>
        </pc:spChg>
        <pc:spChg chg="add">
          <ac:chgData name="PIYUS KEDIA" userId="30dfcb9f6f0df2cc" providerId="LiveId" clId="{5154228E-E70C-4481-B85A-9CF1B1CA99CC}" dt="2022-09-29T02:28:15.300" v="4037" actId="11529"/>
          <ac:spMkLst>
            <pc:docMk/>
            <pc:sldMk cId="303299586" sldId="632"/>
            <ac:spMk id="17" creationId="{E9381A8C-E1C0-5B06-26CA-8303CE96FA6D}"/>
          </ac:spMkLst>
        </pc:spChg>
        <pc:spChg chg="add">
          <ac:chgData name="PIYUS KEDIA" userId="30dfcb9f6f0df2cc" providerId="LiveId" clId="{5154228E-E70C-4481-B85A-9CF1B1CA99CC}" dt="2022-09-29T02:28:52.947" v="4038" actId="11529"/>
          <ac:spMkLst>
            <pc:docMk/>
            <pc:sldMk cId="303299586" sldId="632"/>
            <ac:spMk id="18" creationId="{BE2EB381-93FD-81EA-77ED-74353BED34C2}"/>
          </ac:spMkLst>
        </pc:spChg>
        <pc:spChg chg="add del mod">
          <ac:chgData name="PIYUS KEDIA" userId="30dfcb9f6f0df2cc" providerId="LiveId" clId="{5154228E-E70C-4481-B85A-9CF1B1CA99CC}" dt="2022-09-29T02:40:57.186" v="4943" actId="478"/>
          <ac:spMkLst>
            <pc:docMk/>
            <pc:sldMk cId="303299586" sldId="632"/>
            <ac:spMk id="25" creationId="{FD00488F-D8A8-A9FB-F779-11DB5F545A37}"/>
          </ac:spMkLst>
        </pc:spChg>
        <pc:spChg chg="add mod">
          <ac:chgData name="PIYUS KEDIA" userId="30dfcb9f6f0df2cc" providerId="LiveId" clId="{5154228E-E70C-4481-B85A-9CF1B1CA99CC}" dt="2022-09-29T02:39:36.326" v="4889"/>
          <ac:spMkLst>
            <pc:docMk/>
            <pc:sldMk cId="303299586" sldId="632"/>
            <ac:spMk id="26" creationId="{5A41B11E-DDAF-0133-1F04-6D2891168547}"/>
          </ac:spMkLst>
        </pc:spChg>
        <pc:spChg chg="add mod">
          <ac:chgData name="PIYUS KEDIA" userId="30dfcb9f6f0df2cc" providerId="LiveId" clId="{5154228E-E70C-4481-B85A-9CF1B1CA99CC}" dt="2022-09-29T02:39:36.326" v="4889"/>
          <ac:spMkLst>
            <pc:docMk/>
            <pc:sldMk cId="303299586" sldId="632"/>
            <ac:spMk id="33" creationId="{C459A454-8C31-FE34-34A2-DE6769D94F85}"/>
          </ac:spMkLst>
        </pc:spChg>
        <pc:spChg chg="add mod">
          <ac:chgData name="PIYUS KEDIA" userId="30dfcb9f6f0df2cc" providerId="LiveId" clId="{5154228E-E70C-4481-B85A-9CF1B1CA99CC}" dt="2022-09-29T02:39:36.326" v="4889"/>
          <ac:spMkLst>
            <pc:docMk/>
            <pc:sldMk cId="303299586" sldId="632"/>
            <ac:spMk id="34" creationId="{984499EC-CA79-9B46-2572-A32058FA0F32}"/>
          </ac:spMkLst>
        </pc:spChg>
        <pc:graphicFrameChg chg="modGraphic">
          <ac:chgData name="PIYUS KEDIA" userId="30dfcb9f6f0df2cc" providerId="LiveId" clId="{5154228E-E70C-4481-B85A-9CF1B1CA99CC}" dt="2022-09-29T02:27:53.234" v="4036" actId="20577"/>
          <ac:graphicFrameMkLst>
            <pc:docMk/>
            <pc:sldMk cId="303299586" sldId="632"/>
            <ac:graphicFrameMk id="12" creationId="{94B3A2F7-36CF-424B-A6CD-7EC59B5E0AE9}"/>
          </ac:graphicFrameMkLst>
        </pc:graphicFrameChg>
      </pc:sldChg>
      <pc:sldChg chg="addSp delSp modSp add del mod">
        <pc:chgData name="PIYUS KEDIA" userId="30dfcb9f6f0df2cc" providerId="LiveId" clId="{5154228E-E70C-4481-B85A-9CF1B1CA99CC}" dt="2022-09-29T05:56:57.365" v="5853" actId="47"/>
        <pc:sldMkLst>
          <pc:docMk/>
          <pc:sldMk cId="1430216972" sldId="633"/>
        </pc:sldMkLst>
        <pc:spChg chg="mod">
          <ac:chgData name="PIYUS KEDIA" userId="30dfcb9f6f0df2cc" providerId="LiveId" clId="{5154228E-E70C-4481-B85A-9CF1B1CA99CC}" dt="2022-09-29T02:47:03.427" v="5221" actId="20577"/>
          <ac:spMkLst>
            <pc:docMk/>
            <pc:sldMk cId="1430216972" sldId="633"/>
            <ac:spMk id="2" creationId="{87C0D28C-E305-4ECB-BEF5-A0C43D7B1D9E}"/>
          </ac:spMkLst>
        </pc:spChg>
        <pc:spChg chg="mod">
          <ac:chgData name="PIYUS KEDIA" userId="30dfcb9f6f0df2cc" providerId="LiveId" clId="{5154228E-E70C-4481-B85A-9CF1B1CA99CC}" dt="2022-09-29T02:43:27.066" v="5049" actId="20577"/>
          <ac:spMkLst>
            <pc:docMk/>
            <pc:sldMk cId="1430216972" sldId="633"/>
            <ac:spMk id="16" creationId="{63338FA1-315D-09E2-EA08-3AC85A59A3DD}"/>
          </ac:spMkLst>
        </pc:spChg>
        <pc:spChg chg="add del mod">
          <ac:chgData name="PIYUS KEDIA" userId="30dfcb9f6f0df2cc" providerId="LiveId" clId="{5154228E-E70C-4481-B85A-9CF1B1CA99CC}" dt="2022-09-29T02:41:04.805" v="4944" actId="478"/>
          <ac:spMkLst>
            <pc:docMk/>
            <pc:sldMk cId="1430216972" sldId="633"/>
            <ac:spMk id="25" creationId="{E35F6407-FB7F-BEF9-255F-711E3C3768B6}"/>
          </ac:spMkLst>
        </pc:spChg>
        <pc:spChg chg="add del mod">
          <ac:chgData name="PIYUS KEDIA" userId="30dfcb9f6f0df2cc" providerId="LiveId" clId="{5154228E-E70C-4481-B85A-9CF1B1CA99CC}" dt="2022-09-29T02:41:17.083" v="4967" actId="478"/>
          <ac:spMkLst>
            <pc:docMk/>
            <pc:sldMk cId="1430216972" sldId="633"/>
            <ac:spMk id="26" creationId="{8EC81D47-05D9-F889-9066-0194D75E1DAF}"/>
          </ac:spMkLst>
        </pc:spChg>
        <pc:spChg chg="add mod">
          <ac:chgData name="PIYUS KEDIA" userId="30dfcb9f6f0df2cc" providerId="LiveId" clId="{5154228E-E70C-4481-B85A-9CF1B1CA99CC}" dt="2022-09-29T02:39:40.116" v="4890"/>
          <ac:spMkLst>
            <pc:docMk/>
            <pc:sldMk cId="1430216972" sldId="633"/>
            <ac:spMk id="33" creationId="{3CD91884-1886-87AE-E16D-4173AFCB4E37}"/>
          </ac:spMkLst>
        </pc:spChg>
        <pc:spChg chg="add mod">
          <ac:chgData name="PIYUS KEDIA" userId="30dfcb9f6f0df2cc" providerId="LiveId" clId="{5154228E-E70C-4481-B85A-9CF1B1CA99CC}" dt="2022-09-29T02:39:40.116" v="4890"/>
          <ac:spMkLst>
            <pc:docMk/>
            <pc:sldMk cId="1430216972" sldId="633"/>
            <ac:spMk id="34" creationId="{43DB9A29-DBD8-EE5E-A834-81F46E45A965}"/>
          </ac:spMkLst>
        </pc:spChg>
        <pc:graphicFrameChg chg="modGraphic">
          <ac:chgData name="PIYUS KEDIA" userId="30dfcb9f6f0df2cc" providerId="LiveId" clId="{5154228E-E70C-4481-B85A-9CF1B1CA99CC}" dt="2022-09-29T02:29:39.800" v="4086" actId="20577"/>
          <ac:graphicFrameMkLst>
            <pc:docMk/>
            <pc:sldMk cId="1430216972" sldId="633"/>
            <ac:graphicFrameMk id="12" creationId="{94B3A2F7-36CF-424B-A6CD-7EC59B5E0AE9}"/>
          </ac:graphicFrameMkLst>
        </pc:graphicFrameChg>
      </pc:sldChg>
      <pc:sldChg chg="addSp delSp modSp add del mod">
        <pc:chgData name="PIYUS KEDIA" userId="30dfcb9f6f0df2cc" providerId="LiveId" clId="{5154228E-E70C-4481-B85A-9CF1B1CA99CC}" dt="2022-09-29T05:56:57.626" v="5854" actId="47"/>
        <pc:sldMkLst>
          <pc:docMk/>
          <pc:sldMk cId="420355368" sldId="634"/>
        </pc:sldMkLst>
        <pc:spChg chg="mod">
          <ac:chgData name="PIYUS KEDIA" userId="30dfcb9f6f0df2cc" providerId="LiveId" clId="{5154228E-E70C-4481-B85A-9CF1B1CA99CC}" dt="2022-09-29T02:47:08.832" v="5232" actId="20577"/>
          <ac:spMkLst>
            <pc:docMk/>
            <pc:sldMk cId="420355368" sldId="634"/>
            <ac:spMk id="2" creationId="{87C0D28C-E305-4ECB-BEF5-A0C43D7B1D9E}"/>
          </ac:spMkLst>
        </pc:spChg>
        <pc:spChg chg="mod">
          <ac:chgData name="PIYUS KEDIA" userId="30dfcb9f6f0df2cc" providerId="LiveId" clId="{5154228E-E70C-4481-B85A-9CF1B1CA99CC}" dt="2022-09-29T02:43:04.248" v="5044" actId="20577"/>
          <ac:spMkLst>
            <pc:docMk/>
            <pc:sldMk cId="420355368" sldId="634"/>
            <ac:spMk id="16" creationId="{63338FA1-315D-09E2-EA08-3AC85A59A3DD}"/>
          </ac:spMkLst>
        </pc:spChg>
        <pc:spChg chg="add">
          <ac:chgData name="PIYUS KEDIA" userId="30dfcb9f6f0df2cc" providerId="LiveId" clId="{5154228E-E70C-4481-B85A-9CF1B1CA99CC}" dt="2022-09-29T02:30:38.857" v="4151" actId="11529"/>
          <ac:spMkLst>
            <pc:docMk/>
            <pc:sldMk cId="420355368" sldId="634"/>
            <ac:spMk id="19" creationId="{BE714FEA-35CF-B85C-56C4-E4C8B5F523E2}"/>
          </ac:spMkLst>
        </pc:spChg>
        <pc:spChg chg="add mod">
          <ac:chgData name="PIYUS KEDIA" userId="30dfcb9f6f0df2cc" providerId="LiveId" clId="{5154228E-E70C-4481-B85A-9CF1B1CA99CC}" dt="2022-09-29T02:31:47.428" v="4199" actId="196"/>
          <ac:spMkLst>
            <pc:docMk/>
            <pc:sldMk cId="420355368" sldId="634"/>
            <ac:spMk id="20" creationId="{9DBE2FAD-07AE-C58A-DD84-D6A2E1B308A1}"/>
          </ac:spMkLst>
        </pc:spChg>
        <pc:spChg chg="add del mod">
          <ac:chgData name="PIYUS KEDIA" userId="30dfcb9f6f0df2cc" providerId="LiveId" clId="{5154228E-E70C-4481-B85A-9CF1B1CA99CC}" dt="2022-09-29T02:41:23.002" v="4968" actId="478"/>
          <ac:spMkLst>
            <pc:docMk/>
            <pc:sldMk cId="420355368" sldId="634"/>
            <ac:spMk id="33" creationId="{DB30854F-14EA-6C7E-47E1-AE81C27CDD30}"/>
          </ac:spMkLst>
        </pc:spChg>
        <pc:spChg chg="add del mod">
          <ac:chgData name="PIYUS KEDIA" userId="30dfcb9f6f0df2cc" providerId="LiveId" clId="{5154228E-E70C-4481-B85A-9CF1B1CA99CC}" dt="2022-09-29T02:41:26.186" v="4969" actId="478"/>
          <ac:spMkLst>
            <pc:docMk/>
            <pc:sldMk cId="420355368" sldId="634"/>
            <ac:spMk id="34" creationId="{CD984DA1-2EA8-DA8A-DAD8-D0438E382608}"/>
          </ac:spMkLst>
        </pc:spChg>
        <pc:spChg chg="add del mod">
          <ac:chgData name="PIYUS KEDIA" userId="30dfcb9f6f0df2cc" providerId="LiveId" clId="{5154228E-E70C-4481-B85A-9CF1B1CA99CC}" dt="2022-09-29T02:41:44.120" v="4998" actId="478"/>
          <ac:spMkLst>
            <pc:docMk/>
            <pc:sldMk cId="420355368" sldId="634"/>
            <ac:spMk id="35" creationId="{64E67100-6915-7A6A-1547-EB753127FC7D}"/>
          </ac:spMkLst>
        </pc:spChg>
        <pc:spChg chg="add mod">
          <ac:chgData name="PIYUS KEDIA" userId="30dfcb9f6f0df2cc" providerId="LiveId" clId="{5154228E-E70C-4481-B85A-9CF1B1CA99CC}" dt="2022-09-29T02:39:44.604" v="4891"/>
          <ac:spMkLst>
            <pc:docMk/>
            <pc:sldMk cId="420355368" sldId="634"/>
            <ac:spMk id="36" creationId="{9DFA11AD-E7B3-6519-10F5-BAF5A54709A3}"/>
          </ac:spMkLst>
        </pc:spChg>
        <pc:graphicFrameChg chg="modGraphic">
          <ac:chgData name="PIYUS KEDIA" userId="30dfcb9f6f0df2cc" providerId="LiveId" clId="{5154228E-E70C-4481-B85A-9CF1B1CA99CC}" dt="2022-09-29T02:30:27.870" v="4150" actId="20577"/>
          <ac:graphicFrameMkLst>
            <pc:docMk/>
            <pc:sldMk cId="420355368" sldId="634"/>
            <ac:graphicFrameMk id="12" creationId="{94B3A2F7-36CF-424B-A6CD-7EC59B5E0AE9}"/>
          </ac:graphicFrameMkLst>
        </pc:graphicFrameChg>
      </pc:sldChg>
      <pc:sldChg chg="addSp delSp modSp add del mod">
        <pc:chgData name="PIYUS KEDIA" userId="30dfcb9f6f0df2cc" providerId="LiveId" clId="{5154228E-E70C-4481-B85A-9CF1B1CA99CC}" dt="2022-09-29T05:56:57.885" v="5855" actId="47"/>
        <pc:sldMkLst>
          <pc:docMk/>
          <pc:sldMk cId="2300615726" sldId="635"/>
        </pc:sldMkLst>
        <pc:spChg chg="mod">
          <ac:chgData name="PIYUS KEDIA" userId="30dfcb9f6f0df2cc" providerId="LiveId" clId="{5154228E-E70C-4481-B85A-9CF1B1CA99CC}" dt="2022-09-29T02:47:15.567" v="5243" actId="20577"/>
          <ac:spMkLst>
            <pc:docMk/>
            <pc:sldMk cId="2300615726" sldId="635"/>
            <ac:spMk id="2" creationId="{87C0D28C-E305-4ECB-BEF5-A0C43D7B1D9E}"/>
          </ac:spMkLst>
        </pc:spChg>
        <pc:spChg chg="mod">
          <ac:chgData name="PIYUS KEDIA" userId="30dfcb9f6f0df2cc" providerId="LiveId" clId="{5154228E-E70C-4481-B85A-9CF1B1CA99CC}" dt="2022-09-29T02:42:44.298" v="5038" actId="20577"/>
          <ac:spMkLst>
            <pc:docMk/>
            <pc:sldMk cId="2300615726" sldId="635"/>
            <ac:spMk id="16" creationId="{63338FA1-315D-09E2-EA08-3AC85A59A3DD}"/>
          </ac:spMkLst>
        </pc:spChg>
        <pc:spChg chg="add mod">
          <ac:chgData name="PIYUS KEDIA" userId="30dfcb9f6f0df2cc" providerId="LiveId" clId="{5154228E-E70C-4481-B85A-9CF1B1CA99CC}" dt="2022-09-29T02:31:53.231" v="4200"/>
          <ac:spMkLst>
            <pc:docMk/>
            <pc:sldMk cId="2300615726" sldId="635"/>
            <ac:spMk id="26" creationId="{5ACEBB94-3B4E-9D3F-C6DB-8E41F63E0FAA}"/>
          </ac:spMkLst>
        </pc:spChg>
        <pc:spChg chg="add del mod">
          <ac:chgData name="PIYUS KEDIA" userId="30dfcb9f6f0df2cc" providerId="LiveId" clId="{5154228E-E70C-4481-B85A-9CF1B1CA99CC}" dt="2022-09-29T02:41:49.969" v="4999" actId="478"/>
          <ac:spMkLst>
            <pc:docMk/>
            <pc:sldMk cId="2300615726" sldId="635"/>
            <ac:spMk id="33" creationId="{A950C910-50EE-58C4-233D-1A36BF4C1207}"/>
          </ac:spMkLst>
        </pc:spChg>
        <pc:spChg chg="add del mod">
          <ac:chgData name="PIYUS KEDIA" userId="30dfcb9f6f0df2cc" providerId="LiveId" clId="{5154228E-E70C-4481-B85A-9CF1B1CA99CC}" dt="2022-09-29T02:41:54.964" v="5000" actId="478"/>
          <ac:spMkLst>
            <pc:docMk/>
            <pc:sldMk cId="2300615726" sldId="635"/>
            <ac:spMk id="34" creationId="{5B92B539-DB54-A2AD-F8B5-A99EF0740F38}"/>
          </ac:spMkLst>
        </pc:spChg>
        <pc:spChg chg="add del mod">
          <ac:chgData name="PIYUS KEDIA" userId="30dfcb9f6f0df2cc" providerId="LiveId" clId="{5154228E-E70C-4481-B85A-9CF1B1CA99CC}" dt="2022-09-29T02:41:58.058" v="5001" actId="478"/>
          <ac:spMkLst>
            <pc:docMk/>
            <pc:sldMk cId="2300615726" sldId="635"/>
            <ac:spMk id="35" creationId="{3374F967-B39E-C335-7B14-EC2E6288AF63}"/>
          </ac:spMkLst>
        </pc:spChg>
        <pc:spChg chg="add del mod">
          <ac:chgData name="PIYUS KEDIA" userId="30dfcb9f6f0df2cc" providerId="LiveId" clId="{5154228E-E70C-4481-B85A-9CF1B1CA99CC}" dt="2022-09-29T02:43:14.431" v="5045" actId="478"/>
          <ac:spMkLst>
            <pc:docMk/>
            <pc:sldMk cId="2300615726" sldId="635"/>
            <ac:spMk id="36" creationId="{B95C751E-39EC-F437-B837-7D020BCFFCF2}"/>
          </ac:spMkLst>
        </pc:spChg>
        <pc:graphicFrameChg chg="modGraphic">
          <ac:chgData name="PIYUS KEDIA" userId="30dfcb9f6f0df2cc" providerId="LiveId" clId="{5154228E-E70C-4481-B85A-9CF1B1CA99CC}" dt="2022-09-29T02:30:52.934" v="4197" actId="20577"/>
          <ac:graphicFrameMkLst>
            <pc:docMk/>
            <pc:sldMk cId="2300615726" sldId="635"/>
            <ac:graphicFrameMk id="12" creationId="{94B3A2F7-36CF-424B-A6CD-7EC59B5E0AE9}"/>
          </ac:graphicFrameMkLst>
        </pc:graphicFrameChg>
      </pc:sldChg>
      <pc:sldChg chg="addSp delSp modSp add del mod">
        <pc:chgData name="PIYUS KEDIA" userId="30dfcb9f6f0df2cc" providerId="LiveId" clId="{5154228E-E70C-4481-B85A-9CF1B1CA99CC}" dt="2022-09-29T05:56:56.373" v="5849" actId="47"/>
        <pc:sldMkLst>
          <pc:docMk/>
          <pc:sldMk cId="2315274066" sldId="636"/>
        </pc:sldMkLst>
        <pc:spChg chg="mod">
          <ac:chgData name="PIYUS KEDIA" userId="30dfcb9f6f0df2cc" providerId="LiveId" clId="{5154228E-E70C-4481-B85A-9CF1B1CA99CC}" dt="2022-09-29T02:46:36.804" v="5177" actId="20577"/>
          <ac:spMkLst>
            <pc:docMk/>
            <pc:sldMk cId="2315274066" sldId="636"/>
            <ac:spMk id="2" creationId="{87C0D28C-E305-4ECB-BEF5-A0C43D7B1D9E}"/>
          </ac:spMkLst>
        </pc:spChg>
        <pc:spChg chg="del">
          <ac:chgData name="PIYUS KEDIA" userId="30dfcb9f6f0df2cc" providerId="LiveId" clId="{5154228E-E70C-4481-B85A-9CF1B1CA99CC}" dt="2022-09-29T02:34:22.891" v="4490" actId="478"/>
          <ac:spMkLst>
            <pc:docMk/>
            <pc:sldMk cId="2315274066" sldId="636"/>
            <ac:spMk id="5" creationId="{84BB7ADA-939B-4B30-9101-D1A263E1DD47}"/>
          </ac:spMkLst>
        </pc:spChg>
        <pc:spChg chg="mod">
          <ac:chgData name="PIYUS KEDIA" userId="30dfcb9f6f0df2cc" providerId="LiveId" clId="{5154228E-E70C-4481-B85A-9CF1B1CA99CC}" dt="2022-09-29T02:34:26.757" v="4534" actId="1037"/>
          <ac:spMkLst>
            <pc:docMk/>
            <pc:sldMk cId="2315274066" sldId="636"/>
            <ac:spMk id="8" creationId="{A63C4578-F8D4-47D2-9A03-4E12041D58A5}"/>
          </ac:spMkLst>
        </pc:spChg>
        <pc:spChg chg="add mod">
          <ac:chgData name="PIYUS KEDIA" userId="30dfcb9f6f0df2cc" providerId="LiveId" clId="{5154228E-E70C-4481-B85A-9CF1B1CA99CC}" dt="2022-09-29T02:36:52.126" v="4770" actId="1035"/>
          <ac:spMkLst>
            <pc:docMk/>
            <pc:sldMk cId="2315274066" sldId="636"/>
            <ac:spMk id="15" creationId="{36715A4D-1EFF-C44C-C550-D3536717162C}"/>
          </ac:spMkLst>
        </pc:spChg>
        <pc:spChg chg="add mod">
          <ac:chgData name="PIYUS KEDIA" userId="30dfcb9f6f0df2cc" providerId="LiveId" clId="{5154228E-E70C-4481-B85A-9CF1B1CA99CC}" dt="2022-09-29T02:37:14.626" v="4771"/>
          <ac:spMkLst>
            <pc:docMk/>
            <pc:sldMk cId="2315274066" sldId="636"/>
            <ac:spMk id="22" creationId="{C24FCA88-C617-087D-A75C-20AD5A774201}"/>
          </ac:spMkLst>
        </pc:spChg>
        <pc:spChg chg="add mod">
          <ac:chgData name="PIYUS KEDIA" userId="30dfcb9f6f0df2cc" providerId="LiveId" clId="{5154228E-E70C-4481-B85A-9CF1B1CA99CC}" dt="2022-09-29T02:37:14.626" v="4771"/>
          <ac:spMkLst>
            <pc:docMk/>
            <pc:sldMk cId="2315274066" sldId="636"/>
            <ac:spMk id="23" creationId="{04FDE439-BA1E-6F4C-B662-771462C47403}"/>
          </ac:spMkLst>
        </pc:spChg>
        <pc:spChg chg="add mod">
          <ac:chgData name="PIYUS KEDIA" userId="30dfcb9f6f0df2cc" providerId="LiveId" clId="{5154228E-E70C-4481-B85A-9CF1B1CA99CC}" dt="2022-09-29T02:37:14.626" v="4771"/>
          <ac:spMkLst>
            <pc:docMk/>
            <pc:sldMk cId="2315274066" sldId="636"/>
            <ac:spMk id="24" creationId="{C5E656D0-A75B-BE95-39CA-0AE22E0F5A1A}"/>
          </ac:spMkLst>
        </pc:spChg>
        <pc:spChg chg="add mod">
          <ac:chgData name="PIYUS KEDIA" userId="30dfcb9f6f0df2cc" providerId="LiveId" clId="{5154228E-E70C-4481-B85A-9CF1B1CA99CC}" dt="2022-09-29T02:37:14.626" v="4771"/>
          <ac:spMkLst>
            <pc:docMk/>
            <pc:sldMk cId="2315274066" sldId="636"/>
            <ac:spMk id="25" creationId="{16027420-9DB0-5AE1-8A03-794DE1AC2744}"/>
          </ac:spMkLst>
        </pc:spChg>
        <pc:spChg chg="add mod">
          <ac:chgData name="PIYUS KEDIA" userId="30dfcb9f6f0df2cc" providerId="LiveId" clId="{5154228E-E70C-4481-B85A-9CF1B1CA99CC}" dt="2022-09-29T02:37:14.626" v="4771"/>
          <ac:spMkLst>
            <pc:docMk/>
            <pc:sldMk cId="2315274066" sldId="636"/>
            <ac:spMk id="26" creationId="{E1D3B878-AD2B-B4F1-7A25-79DD6481C063}"/>
          </ac:spMkLst>
        </pc:spChg>
      </pc:sldChg>
      <pc:sldChg chg="modSp add del mod">
        <pc:chgData name="PIYUS KEDIA" userId="30dfcb9f6f0df2cc" providerId="LiveId" clId="{5154228E-E70C-4481-B85A-9CF1B1CA99CC}" dt="2022-09-29T05:56:56.586" v="5850" actId="47"/>
        <pc:sldMkLst>
          <pc:docMk/>
          <pc:sldMk cId="1176329833" sldId="637"/>
        </pc:sldMkLst>
        <pc:spChg chg="mod">
          <ac:chgData name="PIYUS KEDIA" userId="30dfcb9f6f0df2cc" providerId="LiveId" clId="{5154228E-E70C-4481-B85A-9CF1B1CA99CC}" dt="2022-09-29T02:46:44.364" v="5188" actId="20577"/>
          <ac:spMkLst>
            <pc:docMk/>
            <pc:sldMk cId="1176329833" sldId="637"/>
            <ac:spMk id="2" creationId="{87C0D28C-E305-4ECB-BEF5-A0C43D7B1D9E}"/>
          </ac:spMkLst>
        </pc:spChg>
        <pc:spChg chg="mod">
          <ac:chgData name="PIYUS KEDIA" userId="30dfcb9f6f0df2cc" providerId="LiveId" clId="{5154228E-E70C-4481-B85A-9CF1B1CA99CC}" dt="2022-09-29T02:45:27.701" v="5139" actId="20577"/>
          <ac:spMkLst>
            <pc:docMk/>
            <pc:sldMk cId="1176329833" sldId="637"/>
            <ac:spMk id="15" creationId="{36715A4D-1EFF-C44C-C550-D3536717162C}"/>
          </ac:spMkLst>
        </pc:spChg>
      </pc:sldChg>
      <pc:sldChg chg="modSp add del mod">
        <pc:chgData name="PIYUS KEDIA" userId="30dfcb9f6f0df2cc" providerId="LiveId" clId="{5154228E-E70C-4481-B85A-9CF1B1CA99CC}" dt="2022-09-29T05:56:58.150" v="5856" actId="47"/>
        <pc:sldMkLst>
          <pc:docMk/>
          <pc:sldMk cId="2201673729" sldId="638"/>
        </pc:sldMkLst>
        <pc:spChg chg="mod">
          <ac:chgData name="PIYUS KEDIA" userId="30dfcb9f6f0df2cc" providerId="LiveId" clId="{5154228E-E70C-4481-B85A-9CF1B1CA99CC}" dt="2022-09-29T02:47:21.443" v="5254" actId="20577"/>
          <ac:spMkLst>
            <pc:docMk/>
            <pc:sldMk cId="2201673729" sldId="638"/>
            <ac:spMk id="2" creationId="{87C0D28C-E305-4ECB-BEF5-A0C43D7B1D9E}"/>
          </ac:spMkLst>
        </pc:spChg>
        <pc:spChg chg="mod">
          <ac:chgData name="PIYUS KEDIA" userId="30dfcb9f6f0df2cc" providerId="LiveId" clId="{5154228E-E70C-4481-B85A-9CF1B1CA99CC}" dt="2022-09-29T02:45:18.842" v="5138" actId="20577"/>
          <ac:spMkLst>
            <pc:docMk/>
            <pc:sldMk cId="2201673729" sldId="638"/>
            <ac:spMk id="16" creationId="{63338FA1-315D-09E2-EA08-3AC85A59A3DD}"/>
          </ac:spMkLst>
        </pc:spChg>
      </pc:sldChg>
      <pc:sldChg chg="modSp add del mod">
        <pc:chgData name="PIYUS KEDIA" userId="30dfcb9f6f0df2cc" providerId="LiveId" clId="{5154228E-E70C-4481-B85A-9CF1B1CA99CC}" dt="2022-09-29T05:56:58.434" v="5857" actId="47"/>
        <pc:sldMkLst>
          <pc:docMk/>
          <pc:sldMk cId="1608990400" sldId="639"/>
        </pc:sldMkLst>
        <pc:spChg chg="mod">
          <ac:chgData name="PIYUS KEDIA" userId="30dfcb9f6f0df2cc" providerId="LiveId" clId="{5154228E-E70C-4481-B85A-9CF1B1CA99CC}" dt="2022-09-29T02:47:35.445" v="5267" actId="20577"/>
          <ac:spMkLst>
            <pc:docMk/>
            <pc:sldMk cId="1608990400" sldId="639"/>
            <ac:spMk id="2" creationId="{87C0D28C-E305-4ECB-BEF5-A0C43D7B1D9E}"/>
          </ac:spMkLst>
        </pc:spChg>
        <pc:spChg chg="mod">
          <ac:chgData name="PIYUS KEDIA" userId="30dfcb9f6f0df2cc" providerId="LiveId" clId="{5154228E-E70C-4481-B85A-9CF1B1CA99CC}" dt="2022-09-29T02:45:41.274" v="5142" actId="20577"/>
          <ac:spMkLst>
            <pc:docMk/>
            <pc:sldMk cId="1608990400" sldId="639"/>
            <ac:spMk id="16" creationId="{63338FA1-315D-09E2-EA08-3AC85A59A3DD}"/>
          </ac:spMkLst>
        </pc:spChg>
      </pc:sldChg>
      <pc:sldChg chg="modSp add mod">
        <pc:chgData name="PIYUS KEDIA" userId="30dfcb9f6f0df2cc" providerId="LiveId" clId="{5154228E-E70C-4481-B85A-9CF1B1CA99CC}" dt="2022-09-29T05:56:05.454" v="5832" actId="20577"/>
        <pc:sldMkLst>
          <pc:docMk/>
          <pc:sldMk cId="1639615566" sldId="640"/>
        </pc:sldMkLst>
        <pc:spChg chg="mod">
          <ac:chgData name="PIYUS KEDIA" userId="30dfcb9f6f0df2cc" providerId="LiveId" clId="{5154228E-E70C-4481-B85A-9CF1B1CA99CC}" dt="2022-09-29T05:56:05.454" v="5832" actId="20577"/>
          <ac:spMkLst>
            <pc:docMk/>
            <pc:sldMk cId="1639615566" sldId="640"/>
            <ac:spMk id="3" creationId="{5B2BA2B2-A3F0-4102-A71F-D2758696E0CA}"/>
          </ac:spMkLst>
        </pc:spChg>
      </pc:sldChg>
      <pc:sldChg chg="addSp delSp modSp add del mod modNotesTx">
        <pc:chgData name="PIYUS KEDIA" userId="30dfcb9f6f0df2cc" providerId="LiveId" clId="{5154228E-E70C-4481-B85A-9CF1B1CA99CC}" dt="2022-09-29T06:06:30.422" v="7067" actId="20577"/>
        <pc:sldMkLst>
          <pc:docMk/>
          <pc:sldMk cId="2587370312" sldId="641"/>
        </pc:sldMkLst>
        <pc:spChg chg="del">
          <ac:chgData name="PIYUS KEDIA" userId="30dfcb9f6f0df2cc" providerId="LiveId" clId="{5154228E-E70C-4481-B85A-9CF1B1CA99CC}" dt="2022-09-29T05:58:03.524" v="5936" actId="478"/>
          <ac:spMkLst>
            <pc:docMk/>
            <pc:sldMk cId="2587370312" sldId="641"/>
            <ac:spMk id="3" creationId="{BD2BC8A4-BBF6-42DC-AD7E-5EE427DD1B97}"/>
          </ac:spMkLst>
        </pc:spChg>
        <pc:spChg chg="mod">
          <ac:chgData name="PIYUS KEDIA" userId="30dfcb9f6f0df2cc" providerId="LiveId" clId="{5154228E-E70C-4481-B85A-9CF1B1CA99CC}" dt="2022-09-29T05:58:01.158" v="5935" actId="1035"/>
          <ac:spMkLst>
            <pc:docMk/>
            <pc:sldMk cId="2587370312" sldId="641"/>
            <ac:spMk id="5" creationId="{235B2439-92EF-483B-B0B3-C4304F9B0DF3}"/>
          </ac:spMkLst>
        </pc:spChg>
        <pc:spChg chg="mod">
          <ac:chgData name="PIYUS KEDIA" userId="30dfcb9f6f0df2cc" providerId="LiveId" clId="{5154228E-E70C-4481-B85A-9CF1B1CA99CC}" dt="2022-09-29T06:05:02.844" v="7040" actId="20577"/>
          <ac:spMkLst>
            <pc:docMk/>
            <pc:sldMk cId="2587370312" sldId="641"/>
            <ac:spMk id="6" creationId="{65347F17-E541-4F50-ABE8-D657A13C6F00}"/>
          </ac:spMkLst>
        </pc:spChg>
        <pc:spChg chg="add mod">
          <ac:chgData name="PIYUS KEDIA" userId="30dfcb9f6f0df2cc" providerId="LiveId" clId="{5154228E-E70C-4481-B85A-9CF1B1CA99CC}" dt="2022-09-29T06:00:10.858" v="6325" actId="1038"/>
          <ac:spMkLst>
            <pc:docMk/>
            <pc:sldMk cId="2587370312" sldId="641"/>
            <ac:spMk id="7" creationId="{22A96586-05C2-FF7F-9E68-326F1C56C1A1}"/>
          </ac:spMkLst>
        </pc:spChg>
        <pc:spChg chg="add mod">
          <ac:chgData name="PIYUS KEDIA" userId="30dfcb9f6f0df2cc" providerId="LiveId" clId="{5154228E-E70C-4481-B85A-9CF1B1CA99CC}" dt="2022-09-29T06:00:07.199" v="6312" actId="1038"/>
          <ac:spMkLst>
            <pc:docMk/>
            <pc:sldMk cId="2587370312" sldId="641"/>
            <ac:spMk id="8" creationId="{61F8D5E4-EAC4-1559-F791-46F4508EEDF4}"/>
          </ac:spMkLst>
        </pc:spChg>
        <pc:spChg chg="add mod">
          <ac:chgData name="PIYUS KEDIA" userId="30dfcb9f6f0df2cc" providerId="LiveId" clId="{5154228E-E70C-4481-B85A-9CF1B1CA99CC}" dt="2022-09-29T06:00:03.643" v="6303" actId="1038"/>
          <ac:spMkLst>
            <pc:docMk/>
            <pc:sldMk cId="2587370312" sldId="641"/>
            <ac:spMk id="9" creationId="{89626B94-A3EC-9A2F-D2F2-FBBDC3B5788F}"/>
          </ac:spMkLst>
        </pc:spChg>
        <pc:spChg chg="add mod">
          <ac:chgData name="PIYUS KEDIA" userId="30dfcb9f6f0df2cc" providerId="LiveId" clId="{5154228E-E70C-4481-B85A-9CF1B1CA99CC}" dt="2022-09-29T06:00:14.195" v="6332" actId="1037"/>
          <ac:spMkLst>
            <pc:docMk/>
            <pc:sldMk cId="2587370312" sldId="641"/>
            <ac:spMk id="10" creationId="{194535D7-34C6-1CA6-3EA7-618BA0DFC3EB}"/>
          </ac:spMkLst>
        </pc:spChg>
        <pc:spChg chg="add del mod">
          <ac:chgData name="PIYUS KEDIA" userId="30dfcb9f6f0df2cc" providerId="LiveId" clId="{5154228E-E70C-4481-B85A-9CF1B1CA99CC}" dt="2022-09-29T05:59:02.113" v="6165" actId="478"/>
          <ac:spMkLst>
            <pc:docMk/>
            <pc:sldMk cId="2587370312" sldId="641"/>
            <ac:spMk id="11" creationId="{93BD8152-A188-3411-2E94-53D85720C45F}"/>
          </ac:spMkLst>
        </pc:spChg>
        <pc:spChg chg="add del mod">
          <ac:chgData name="PIYUS KEDIA" userId="30dfcb9f6f0df2cc" providerId="LiveId" clId="{5154228E-E70C-4481-B85A-9CF1B1CA99CC}" dt="2022-09-29T05:58:59.170" v="6164" actId="478"/>
          <ac:spMkLst>
            <pc:docMk/>
            <pc:sldMk cId="2587370312" sldId="641"/>
            <ac:spMk id="12" creationId="{ED6C592A-1D88-15D1-0D2D-0B281305CE7C}"/>
          </ac:spMkLst>
        </pc:spChg>
        <pc:spChg chg="add mod">
          <ac:chgData name="PIYUS KEDIA" userId="30dfcb9f6f0df2cc" providerId="LiveId" clId="{5154228E-E70C-4481-B85A-9CF1B1CA99CC}" dt="2022-09-29T06:01:40.085" v="6638" actId="1035"/>
          <ac:spMkLst>
            <pc:docMk/>
            <pc:sldMk cId="2587370312" sldId="641"/>
            <ac:spMk id="19" creationId="{30A8EC7A-D85C-69B8-279A-5EDE6B6FD372}"/>
          </ac:spMkLst>
        </pc:spChg>
        <pc:spChg chg="add mod">
          <ac:chgData name="PIYUS KEDIA" userId="30dfcb9f6f0df2cc" providerId="LiveId" clId="{5154228E-E70C-4481-B85A-9CF1B1CA99CC}" dt="2022-09-29T06:00:57.419" v="6434" actId="1035"/>
          <ac:spMkLst>
            <pc:docMk/>
            <pc:sldMk cId="2587370312" sldId="641"/>
            <ac:spMk id="20" creationId="{AF2CB03B-F5C4-C7F6-FA91-64D80B6E332F}"/>
          </ac:spMkLst>
        </pc:spChg>
        <pc:spChg chg="add mod">
          <ac:chgData name="PIYUS KEDIA" userId="30dfcb9f6f0df2cc" providerId="LiveId" clId="{5154228E-E70C-4481-B85A-9CF1B1CA99CC}" dt="2022-09-29T06:01:09.746" v="6476" actId="20577"/>
          <ac:spMkLst>
            <pc:docMk/>
            <pc:sldMk cId="2587370312" sldId="641"/>
            <ac:spMk id="21" creationId="{3E99FD1E-2028-D315-8CCA-C2DB54FC7CE1}"/>
          </ac:spMkLst>
        </pc:spChg>
        <pc:spChg chg="add mod">
          <ac:chgData name="PIYUS KEDIA" userId="30dfcb9f6f0df2cc" providerId="LiveId" clId="{5154228E-E70C-4481-B85A-9CF1B1CA99CC}" dt="2022-09-29T06:01:19.118" v="6525" actId="20577"/>
          <ac:spMkLst>
            <pc:docMk/>
            <pc:sldMk cId="2587370312" sldId="641"/>
            <ac:spMk id="22" creationId="{1ED39D65-8DE3-83DD-CFF7-2C6790E85138}"/>
          </ac:spMkLst>
        </pc:spChg>
        <pc:spChg chg="add mod">
          <ac:chgData name="PIYUS KEDIA" userId="30dfcb9f6f0df2cc" providerId="LiveId" clId="{5154228E-E70C-4481-B85A-9CF1B1CA99CC}" dt="2022-09-29T06:01:29.988" v="6571" actId="20577"/>
          <ac:spMkLst>
            <pc:docMk/>
            <pc:sldMk cId="2587370312" sldId="641"/>
            <ac:spMk id="23" creationId="{9CBBA668-F0C2-3F42-68D2-DA8ED1E4AE47}"/>
          </ac:spMkLst>
        </pc:spChg>
        <pc:cxnChg chg="add">
          <ac:chgData name="PIYUS KEDIA" userId="30dfcb9f6f0df2cc" providerId="LiveId" clId="{5154228E-E70C-4481-B85A-9CF1B1CA99CC}" dt="2022-09-29T06:00:21.142" v="6333" actId="11529"/>
          <ac:cxnSpMkLst>
            <pc:docMk/>
            <pc:sldMk cId="2587370312" sldId="641"/>
            <ac:cxnSpMk id="14" creationId="{8CC20A02-4721-BEA5-87D4-0C35B05BF95A}"/>
          </ac:cxnSpMkLst>
        </pc:cxnChg>
        <pc:cxnChg chg="add">
          <ac:chgData name="PIYUS KEDIA" userId="30dfcb9f6f0df2cc" providerId="LiveId" clId="{5154228E-E70C-4481-B85A-9CF1B1CA99CC}" dt="2022-09-29T06:00:27.004" v="6334" actId="11529"/>
          <ac:cxnSpMkLst>
            <pc:docMk/>
            <pc:sldMk cId="2587370312" sldId="641"/>
            <ac:cxnSpMk id="16" creationId="{8D6BAF93-A174-072A-728C-27984E8C9C48}"/>
          </ac:cxnSpMkLst>
        </pc:cxnChg>
        <pc:cxnChg chg="add">
          <ac:chgData name="PIYUS KEDIA" userId="30dfcb9f6f0df2cc" providerId="LiveId" clId="{5154228E-E70C-4481-B85A-9CF1B1CA99CC}" dt="2022-09-29T06:00:32.241" v="6335" actId="11529"/>
          <ac:cxnSpMkLst>
            <pc:docMk/>
            <pc:sldMk cId="2587370312" sldId="641"/>
            <ac:cxnSpMk id="18" creationId="{925057B7-6C4D-3759-A87D-1CA7C3650B46}"/>
          </ac:cxnSpMkLst>
        </pc:cxnChg>
      </pc:sldChg>
      <pc:sldChg chg="addSp delSp modSp add mod modNotesTx">
        <pc:chgData name="PIYUS KEDIA" userId="30dfcb9f6f0df2cc" providerId="LiveId" clId="{5154228E-E70C-4481-B85A-9CF1B1CA99CC}" dt="2022-09-29T06:05:48.383" v="7046" actId="20577"/>
        <pc:sldMkLst>
          <pc:docMk/>
          <pc:sldMk cId="2641836316" sldId="642"/>
        </pc:sldMkLst>
        <pc:spChg chg="mod">
          <ac:chgData name="PIYUS KEDIA" userId="30dfcb9f6f0df2cc" providerId="LiveId" clId="{5154228E-E70C-4481-B85A-9CF1B1CA99CC}" dt="2022-09-29T06:04:43.485" v="7037" actId="20577"/>
          <ac:spMkLst>
            <pc:docMk/>
            <pc:sldMk cId="2641836316" sldId="642"/>
            <ac:spMk id="6" creationId="{65347F17-E541-4F50-ABE8-D657A13C6F00}"/>
          </ac:spMkLst>
        </pc:spChg>
        <pc:spChg chg="del mod">
          <ac:chgData name="PIYUS KEDIA" userId="30dfcb9f6f0df2cc" providerId="LiveId" clId="{5154228E-E70C-4481-B85A-9CF1B1CA99CC}" dt="2022-09-29T06:04:46.808" v="7038" actId="478"/>
          <ac:spMkLst>
            <pc:docMk/>
            <pc:sldMk cId="2641836316" sldId="642"/>
            <ac:spMk id="19" creationId="{30A8EC7A-D85C-69B8-279A-5EDE6B6FD372}"/>
          </ac:spMkLst>
        </pc:spChg>
        <pc:spChg chg="add mod">
          <ac:chgData name="PIYUS KEDIA" userId="30dfcb9f6f0df2cc" providerId="LiveId" clId="{5154228E-E70C-4481-B85A-9CF1B1CA99CC}" dt="2022-09-29T06:02:13.438" v="6681" actId="1037"/>
          <ac:spMkLst>
            <pc:docMk/>
            <pc:sldMk cId="2641836316" sldId="642"/>
            <ac:spMk id="24" creationId="{FDF0D411-42F1-807A-9E27-961D18250556}"/>
          </ac:spMkLst>
        </pc:spChg>
        <pc:spChg chg="add mod">
          <ac:chgData name="PIYUS KEDIA" userId="30dfcb9f6f0df2cc" providerId="LiveId" clId="{5154228E-E70C-4481-B85A-9CF1B1CA99CC}" dt="2022-09-29T06:02:13.438" v="6681" actId="1037"/>
          <ac:spMkLst>
            <pc:docMk/>
            <pc:sldMk cId="2641836316" sldId="642"/>
            <ac:spMk id="25" creationId="{EC3EF11E-0D4A-3F33-C2C8-68B2E421422F}"/>
          </ac:spMkLst>
        </pc:spChg>
        <pc:spChg chg="add mod">
          <ac:chgData name="PIYUS KEDIA" userId="30dfcb9f6f0df2cc" providerId="LiveId" clId="{5154228E-E70C-4481-B85A-9CF1B1CA99CC}" dt="2022-09-29T06:02:13.438" v="6681" actId="1037"/>
          <ac:spMkLst>
            <pc:docMk/>
            <pc:sldMk cId="2641836316" sldId="642"/>
            <ac:spMk id="26" creationId="{BA36E31C-94CB-F169-0AA8-5237CD52FF5D}"/>
          </ac:spMkLst>
        </pc:spChg>
        <pc:spChg chg="add mod">
          <ac:chgData name="PIYUS KEDIA" userId="30dfcb9f6f0df2cc" providerId="LiveId" clId="{5154228E-E70C-4481-B85A-9CF1B1CA99CC}" dt="2022-09-29T06:02:13.438" v="6681" actId="1037"/>
          <ac:spMkLst>
            <pc:docMk/>
            <pc:sldMk cId="2641836316" sldId="642"/>
            <ac:spMk id="27" creationId="{65739E25-75C0-10D8-27D9-9FE34B4133A0}"/>
          </ac:spMkLst>
        </pc:spChg>
        <pc:spChg chg="add mod">
          <ac:chgData name="PIYUS KEDIA" userId="30dfcb9f6f0df2cc" providerId="LiveId" clId="{5154228E-E70C-4481-B85A-9CF1B1CA99CC}" dt="2022-09-29T06:02:34.379" v="6726" actId="20577"/>
          <ac:spMkLst>
            <pc:docMk/>
            <pc:sldMk cId="2641836316" sldId="642"/>
            <ac:spMk id="31" creationId="{EC1E923E-E8ED-B971-CC93-36F5B2FADA10}"/>
          </ac:spMkLst>
        </pc:spChg>
        <pc:spChg chg="add mod">
          <ac:chgData name="PIYUS KEDIA" userId="30dfcb9f6f0df2cc" providerId="LiveId" clId="{5154228E-E70C-4481-B85A-9CF1B1CA99CC}" dt="2022-09-29T06:02:48.383" v="6795" actId="20577"/>
          <ac:spMkLst>
            <pc:docMk/>
            <pc:sldMk cId="2641836316" sldId="642"/>
            <ac:spMk id="32" creationId="{5EBA6C25-E261-49BB-221B-B9815E657BE0}"/>
          </ac:spMkLst>
        </pc:spChg>
        <pc:spChg chg="add mod">
          <ac:chgData name="PIYUS KEDIA" userId="30dfcb9f6f0df2cc" providerId="LiveId" clId="{5154228E-E70C-4481-B85A-9CF1B1CA99CC}" dt="2022-09-29T06:02:52.592" v="6797" actId="20577"/>
          <ac:spMkLst>
            <pc:docMk/>
            <pc:sldMk cId="2641836316" sldId="642"/>
            <ac:spMk id="33" creationId="{1C1765E8-C8F7-43C5-2DAA-89E4D004127F}"/>
          </ac:spMkLst>
        </pc:spChg>
        <pc:spChg chg="add mod">
          <ac:chgData name="PIYUS KEDIA" userId="30dfcb9f6f0df2cc" providerId="LiveId" clId="{5154228E-E70C-4481-B85A-9CF1B1CA99CC}" dt="2022-09-29T06:02:55.815" v="6799" actId="20577"/>
          <ac:spMkLst>
            <pc:docMk/>
            <pc:sldMk cId="2641836316" sldId="642"/>
            <ac:spMk id="34" creationId="{15D9AB5B-EE0F-21DF-AC9A-AE8A914C5709}"/>
          </ac:spMkLst>
        </pc:spChg>
        <pc:spChg chg="add mod">
          <ac:chgData name="PIYUS KEDIA" userId="30dfcb9f6f0df2cc" providerId="LiveId" clId="{5154228E-E70C-4481-B85A-9CF1B1CA99CC}" dt="2022-09-29T06:02:25.350" v="6724" actId="1035"/>
          <ac:spMkLst>
            <pc:docMk/>
            <pc:sldMk cId="2641836316" sldId="642"/>
            <ac:spMk id="35" creationId="{A7865A3E-9119-3B60-7B08-C4540A275783}"/>
          </ac:spMkLst>
        </pc:spChg>
        <pc:spChg chg="add mod">
          <ac:chgData name="PIYUS KEDIA" userId="30dfcb9f6f0df2cc" providerId="LiveId" clId="{5154228E-E70C-4481-B85A-9CF1B1CA99CC}" dt="2022-09-29T06:02:43.764" v="6793" actId="20577"/>
          <ac:spMkLst>
            <pc:docMk/>
            <pc:sldMk cId="2641836316" sldId="642"/>
            <ac:spMk id="36" creationId="{4DD325A1-AAB6-1F3F-61E7-A632B57FC427}"/>
          </ac:spMkLst>
        </pc:spChg>
        <pc:spChg chg="add mod">
          <ac:chgData name="PIYUS KEDIA" userId="30dfcb9f6f0df2cc" providerId="LiveId" clId="{5154228E-E70C-4481-B85A-9CF1B1CA99CC}" dt="2022-09-29T06:03:24.264" v="6971" actId="20577"/>
          <ac:spMkLst>
            <pc:docMk/>
            <pc:sldMk cId="2641836316" sldId="642"/>
            <ac:spMk id="37" creationId="{84B972A6-4BE3-A9A6-8804-12A68E5F5EC2}"/>
          </ac:spMkLst>
        </pc:spChg>
        <pc:spChg chg="add mod">
          <ac:chgData name="PIYUS KEDIA" userId="30dfcb9f6f0df2cc" providerId="LiveId" clId="{5154228E-E70C-4481-B85A-9CF1B1CA99CC}" dt="2022-09-29T06:03:19.650" v="6967" actId="1037"/>
          <ac:spMkLst>
            <pc:docMk/>
            <pc:sldMk cId="2641836316" sldId="642"/>
            <ac:spMk id="38" creationId="{F13842E2-9FD2-0C8A-1ADB-5113767A5801}"/>
          </ac:spMkLst>
        </pc:spChg>
        <pc:cxnChg chg="add">
          <ac:chgData name="PIYUS KEDIA" userId="30dfcb9f6f0df2cc" providerId="LiveId" clId="{5154228E-E70C-4481-B85A-9CF1B1CA99CC}" dt="2022-09-29T06:03:35.297" v="6972" actId="11529"/>
          <ac:cxnSpMkLst>
            <pc:docMk/>
            <pc:sldMk cId="2641836316" sldId="642"/>
            <ac:cxnSpMk id="12" creationId="{43BFBB5C-6875-5698-0BC3-7B5CDF5A1E8B}"/>
          </ac:cxnSpMkLst>
        </pc:cxnChg>
        <pc:cxnChg chg="add mod">
          <ac:chgData name="PIYUS KEDIA" userId="30dfcb9f6f0df2cc" providerId="LiveId" clId="{5154228E-E70C-4481-B85A-9CF1B1CA99CC}" dt="2022-09-29T06:02:13.438" v="6681" actId="1037"/>
          <ac:cxnSpMkLst>
            <pc:docMk/>
            <pc:sldMk cId="2641836316" sldId="642"/>
            <ac:cxnSpMk id="28" creationId="{F920E4C9-C4B4-86A6-D637-32DD7BA52B7A}"/>
          </ac:cxnSpMkLst>
        </pc:cxnChg>
        <pc:cxnChg chg="add mod">
          <ac:chgData name="PIYUS KEDIA" userId="30dfcb9f6f0df2cc" providerId="LiveId" clId="{5154228E-E70C-4481-B85A-9CF1B1CA99CC}" dt="2022-09-29T06:02:13.438" v="6681" actId="1037"/>
          <ac:cxnSpMkLst>
            <pc:docMk/>
            <pc:sldMk cId="2641836316" sldId="642"/>
            <ac:cxnSpMk id="29" creationId="{7420FADC-E7C1-A87C-6363-471D1EEC0D12}"/>
          </ac:cxnSpMkLst>
        </pc:cxnChg>
        <pc:cxnChg chg="add mod">
          <ac:chgData name="PIYUS KEDIA" userId="30dfcb9f6f0df2cc" providerId="LiveId" clId="{5154228E-E70C-4481-B85A-9CF1B1CA99CC}" dt="2022-09-29T06:02:13.438" v="6681" actId="1037"/>
          <ac:cxnSpMkLst>
            <pc:docMk/>
            <pc:sldMk cId="2641836316" sldId="642"/>
            <ac:cxnSpMk id="30" creationId="{3FCFE2B0-5E79-F6BF-1010-3AEB78A0633E}"/>
          </ac:cxnSpMkLst>
        </pc:cxnChg>
      </pc:sldChg>
      <pc:sldChg chg="delSp modSp add mod modNotesTx">
        <pc:chgData name="PIYUS KEDIA" userId="30dfcb9f6f0df2cc" providerId="LiveId" clId="{5154228E-E70C-4481-B85A-9CF1B1CA99CC}" dt="2022-09-29T06:07:01.608" v="7109" actId="20577"/>
        <pc:sldMkLst>
          <pc:docMk/>
          <pc:sldMk cId="2879640289" sldId="643"/>
        </pc:sldMkLst>
        <pc:spChg chg="mod">
          <ac:chgData name="PIYUS KEDIA" userId="30dfcb9f6f0df2cc" providerId="LiveId" clId="{5154228E-E70C-4481-B85A-9CF1B1CA99CC}" dt="2022-09-29T06:04:16.044" v="7023" actId="20577"/>
          <ac:spMkLst>
            <pc:docMk/>
            <pc:sldMk cId="2879640289" sldId="643"/>
            <ac:spMk id="6" creationId="{65347F17-E541-4F50-ABE8-D657A13C6F00}"/>
          </ac:spMkLst>
        </pc:spChg>
        <pc:spChg chg="del">
          <ac:chgData name="PIYUS KEDIA" userId="30dfcb9f6f0df2cc" providerId="LiveId" clId="{5154228E-E70C-4481-B85A-9CF1B1CA99CC}" dt="2022-09-29T06:04:25.187" v="7024" actId="478"/>
          <ac:spMkLst>
            <pc:docMk/>
            <pc:sldMk cId="2879640289" sldId="643"/>
            <ac:spMk id="25" creationId="{EC3EF11E-0D4A-3F33-C2C8-68B2E421422F}"/>
          </ac:spMkLst>
        </pc:spChg>
        <pc:spChg chg="del">
          <ac:chgData name="PIYUS KEDIA" userId="30dfcb9f6f0df2cc" providerId="LiveId" clId="{5154228E-E70C-4481-B85A-9CF1B1CA99CC}" dt="2022-09-29T06:04:25.187" v="7024" actId="478"/>
          <ac:spMkLst>
            <pc:docMk/>
            <pc:sldMk cId="2879640289" sldId="643"/>
            <ac:spMk id="26" creationId="{BA36E31C-94CB-F169-0AA8-5237CD52FF5D}"/>
          </ac:spMkLst>
        </pc:spChg>
        <pc:spChg chg="del">
          <ac:chgData name="PIYUS KEDIA" userId="30dfcb9f6f0df2cc" providerId="LiveId" clId="{5154228E-E70C-4481-B85A-9CF1B1CA99CC}" dt="2022-09-29T06:04:25.187" v="7024" actId="478"/>
          <ac:spMkLst>
            <pc:docMk/>
            <pc:sldMk cId="2879640289" sldId="643"/>
            <ac:spMk id="27" creationId="{65739E25-75C0-10D8-27D9-9FE34B4133A0}"/>
          </ac:spMkLst>
        </pc:spChg>
        <pc:spChg chg="del">
          <ac:chgData name="PIYUS KEDIA" userId="30dfcb9f6f0df2cc" providerId="LiveId" clId="{5154228E-E70C-4481-B85A-9CF1B1CA99CC}" dt="2022-09-29T06:04:25.187" v="7024" actId="478"/>
          <ac:spMkLst>
            <pc:docMk/>
            <pc:sldMk cId="2879640289" sldId="643"/>
            <ac:spMk id="32" creationId="{5EBA6C25-E261-49BB-221B-B9815E657BE0}"/>
          </ac:spMkLst>
        </pc:spChg>
        <pc:spChg chg="del">
          <ac:chgData name="PIYUS KEDIA" userId="30dfcb9f6f0df2cc" providerId="LiveId" clId="{5154228E-E70C-4481-B85A-9CF1B1CA99CC}" dt="2022-09-29T06:04:25.187" v="7024" actId="478"/>
          <ac:spMkLst>
            <pc:docMk/>
            <pc:sldMk cId="2879640289" sldId="643"/>
            <ac:spMk id="33" creationId="{1C1765E8-C8F7-43C5-2DAA-89E4D004127F}"/>
          </ac:spMkLst>
        </pc:spChg>
        <pc:spChg chg="del">
          <ac:chgData name="PIYUS KEDIA" userId="30dfcb9f6f0df2cc" providerId="LiveId" clId="{5154228E-E70C-4481-B85A-9CF1B1CA99CC}" dt="2022-09-29T06:04:25.187" v="7024" actId="478"/>
          <ac:spMkLst>
            <pc:docMk/>
            <pc:sldMk cId="2879640289" sldId="643"/>
            <ac:spMk id="34" creationId="{15D9AB5B-EE0F-21DF-AC9A-AE8A914C5709}"/>
          </ac:spMkLst>
        </pc:spChg>
        <pc:spChg chg="del">
          <ac:chgData name="PIYUS KEDIA" userId="30dfcb9f6f0df2cc" providerId="LiveId" clId="{5154228E-E70C-4481-B85A-9CF1B1CA99CC}" dt="2022-09-29T06:04:25.187" v="7024" actId="478"/>
          <ac:spMkLst>
            <pc:docMk/>
            <pc:sldMk cId="2879640289" sldId="643"/>
            <ac:spMk id="35" creationId="{A7865A3E-9119-3B60-7B08-C4540A275783}"/>
          </ac:spMkLst>
        </pc:spChg>
        <pc:spChg chg="del">
          <ac:chgData name="PIYUS KEDIA" userId="30dfcb9f6f0df2cc" providerId="LiveId" clId="{5154228E-E70C-4481-B85A-9CF1B1CA99CC}" dt="2022-09-29T06:04:25.187" v="7024" actId="478"/>
          <ac:spMkLst>
            <pc:docMk/>
            <pc:sldMk cId="2879640289" sldId="643"/>
            <ac:spMk id="36" creationId="{4DD325A1-AAB6-1F3F-61E7-A632B57FC427}"/>
          </ac:spMkLst>
        </pc:spChg>
        <pc:spChg chg="del">
          <ac:chgData name="PIYUS KEDIA" userId="30dfcb9f6f0df2cc" providerId="LiveId" clId="{5154228E-E70C-4481-B85A-9CF1B1CA99CC}" dt="2022-09-29T06:04:27.532" v="7025" actId="478"/>
          <ac:spMkLst>
            <pc:docMk/>
            <pc:sldMk cId="2879640289" sldId="643"/>
            <ac:spMk id="38" creationId="{F13842E2-9FD2-0C8A-1ADB-5113767A5801}"/>
          </ac:spMkLst>
        </pc:spChg>
        <pc:cxnChg chg="del mod">
          <ac:chgData name="PIYUS KEDIA" userId="30dfcb9f6f0df2cc" providerId="LiveId" clId="{5154228E-E70C-4481-B85A-9CF1B1CA99CC}" dt="2022-09-29T06:04:25.187" v="7024" actId="478"/>
          <ac:cxnSpMkLst>
            <pc:docMk/>
            <pc:sldMk cId="2879640289" sldId="643"/>
            <ac:cxnSpMk id="12" creationId="{43BFBB5C-6875-5698-0BC3-7B5CDF5A1E8B}"/>
          </ac:cxnSpMkLst>
        </pc:cxnChg>
        <pc:cxnChg chg="del mod">
          <ac:chgData name="PIYUS KEDIA" userId="30dfcb9f6f0df2cc" providerId="LiveId" clId="{5154228E-E70C-4481-B85A-9CF1B1CA99CC}" dt="2022-09-29T06:04:35.045" v="7026" actId="478"/>
          <ac:cxnSpMkLst>
            <pc:docMk/>
            <pc:sldMk cId="2879640289" sldId="643"/>
            <ac:cxnSpMk id="28" creationId="{F920E4C9-C4B4-86A6-D637-32DD7BA52B7A}"/>
          </ac:cxnSpMkLst>
        </pc:cxnChg>
        <pc:cxnChg chg="del mod">
          <ac:chgData name="PIYUS KEDIA" userId="30dfcb9f6f0df2cc" providerId="LiveId" clId="{5154228E-E70C-4481-B85A-9CF1B1CA99CC}" dt="2022-09-29T06:04:25.187" v="7024" actId="478"/>
          <ac:cxnSpMkLst>
            <pc:docMk/>
            <pc:sldMk cId="2879640289" sldId="643"/>
            <ac:cxnSpMk id="29" creationId="{7420FADC-E7C1-A87C-6363-471D1EEC0D12}"/>
          </ac:cxnSpMkLst>
        </pc:cxnChg>
        <pc:cxnChg chg="del mod">
          <ac:chgData name="PIYUS KEDIA" userId="30dfcb9f6f0df2cc" providerId="LiveId" clId="{5154228E-E70C-4481-B85A-9CF1B1CA99CC}" dt="2022-09-29T06:04:25.187" v="7024" actId="478"/>
          <ac:cxnSpMkLst>
            <pc:docMk/>
            <pc:sldMk cId="2879640289" sldId="643"/>
            <ac:cxnSpMk id="30" creationId="{3FCFE2B0-5E79-F6BF-1010-3AEB78A0633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29-09-2022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pointer can also be cast as an integer, the compiler can't track all pointers. In this example, we are typecasting a pointer to an unsigned long and passing it to insert. Due to this, the compiler can't precisely tell at compile-time if the second argument of insert is a pointer or not.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10</a:t>
            </a:fld>
            <a:endParaRPr lang="en-IN"/>
          </a:p>
        </p:txBody>
      </p:sp>
    </p:spTree>
    <p:extLst>
      <p:ext uri="{BB962C8B-B14F-4D97-AF65-F5344CB8AC3E}">
        <p14:creationId xmlns:p14="http://schemas.microsoft.com/office/powerpoint/2010/main" val="1777687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11</a:t>
            </a:fld>
            <a:endParaRPr lang="en-IN"/>
          </a:p>
        </p:txBody>
      </p:sp>
    </p:spTree>
    <p:extLst>
      <p:ext uri="{BB962C8B-B14F-4D97-AF65-F5344CB8AC3E}">
        <p14:creationId xmlns:p14="http://schemas.microsoft.com/office/powerpoint/2010/main" val="2505888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12</a:t>
            </a:fld>
            <a:endParaRPr lang="en-IN"/>
          </a:p>
        </p:txBody>
      </p:sp>
    </p:spTree>
    <p:extLst>
      <p:ext uri="{BB962C8B-B14F-4D97-AF65-F5344CB8AC3E}">
        <p14:creationId xmlns:p14="http://schemas.microsoft.com/office/powerpoint/2010/main" val="132840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13</a:t>
            </a:fld>
            <a:endParaRPr lang="en-IN"/>
          </a:p>
        </p:txBody>
      </p:sp>
    </p:spTree>
    <p:extLst>
      <p:ext uri="{BB962C8B-B14F-4D97-AF65-F5344CB8AC3E}">
        <p14:creationId xmlns:p14="http://schemas.microsoft.com/office/powerpoint/2010/main" val="21062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14</a:t>
            </a:fld>
            <a:endParaRPr lang="en-IN"/>
          </a:p>
        </p:txBody>
      </p:sp>
    </p:spTree>
    <p:extLst>
      <p:ext uri="{BB962C8B-B14F-4D97-AF65-F5344CB8AC3E}">
        <p14:creationId xmlns:p14="http://schemas.microsoft.com/office/powerpoint/2010/main" val="1586754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15</a:t>
            </a:fld>
            <a:endParaRPr lang="en-IN"/>
          </a:p>
        </p:txBody>
      </p:sp>
    </p:spTree>
    <p:extLst>
      <p:ext uri="{BB962C8B-B14F-4D97-AF65-F5344CB8AC3E}">
        <p14:creationId xmlns:p14="http://schemas.microsoft.com/office/powerpoint/2010/main" val="1499651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16</a:t>
            </a:fld>
            <a:endParaRPr lang="en-IN"/>
          </a:p>
        </p:txBody>
      </p:sp>
    </p:spTree>
    <p:extLst>
      <p:ext uri="{BB962C8B-B14F-4D97-AF65-F5344CB8AC3E}">
        <p14:creationId xmlns:p14="http://schemas.microsoft.com/office/powerpoint/2010/main" val="422859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17</a:t>
            </a:fld>
            <a:endParaRPr lang="en-IN"/>
          </a:p>
        </p:txBody>
      </p:sp>
    </p:spTree>
    <p:extLst>
      <p:ext uri="{BB962C8B-B14F-4D97-AF65-F5344CB8AC3E}">
        <p14:creationId xmlns:p14="http://schemas.microsoft.com/office/powerpoint/2010/main" val="3551919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18</a:t>
            </a:fld>
            <a:endParaRPr lang="en-IN"/>
          </a:p>
        </p:txBody>
      </p:sp>
    </p:spTree>
    <p:extLst>
      <p:ext uri="{BB962C8B-B14F-4D97-AF65-F5344CB8AC3E}">
        <p14:creationId xmlns:p14="http://schemas.microsoft.com/office/powerpoint/2010/main" val="4096615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19</a:t>
            </a:fld>
            <a:endParaRPr lang="en-IN"/>
          </a:p>
        </p:txBody>
      </p:sp>
    </p:spTree>
    <p:extLst>
      <p:ext uri="{BB962C8B-B14F-4D97-AF65-F5344CB8AC3E}">
        <p14:creationId xmlns:p14="http://schemas.microsoft.com/office/powerpoint/2010/main" val="37483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338881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objects reachable via local and global variables are reachable objects. All the objects reachable via a reachable object are also reachable. In this example, node 3 is reachable (via head) after the first for loop.</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20</a:t>
            </a:fld>
            <a:endParaRPr lang="en-IN"/>
          </a:p>
        </p:txBody>
      </p:sp>
    </p:spTree>
    <p:extLst>
      <p:ext uri="{BB962C8B-B14F-4D97-AF65-F5344CB8AC3E}">
        <p14:creationId xmlns:p14="http://schemas.microsoft.com/office/powerpoint/2010/main" val="1723806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3 (via head) and 4 (via list) are reachable before “head = list”. Node 4 (via head and list) is reachable after “head = list”.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21</a:t>
            </a:fld>
            <a:endParaRPr lang="en-IN"/>
          </a:p>
        </p:txBody>
      </p:sp>
    </p:spTree>
    <p:extLst>
      <p:ext uri="{BB962C8B-B14F-4D97-AF65-F5344CB8AC3E}">
        <p14:creationId xmlns:p14="http://schemas.microsoft.com/office/powerpoint/2010/main" val="3268338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4, 5, 6, 7, 8 are reachable after the second for loop. At a given program point, all nodes that are not reachable are free.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22</a:t>
            </a:fld>
            <a:endParaRPr lang="en-IN"/>
          </a:p>
        </p:txBody>
      </p:sp>
    </p:spTree>
    <p:extLst>
      <p:ext uri="{BB962C8B-B14F-4D97-AF65-F5344CB8AC3E}">
        <p14:creationId xmlns:p14="http://schemas.microsoft.com/office/powerpoint/2010/main" val="2210603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23</a:t>
            </a:fld>
            <a:endParaRPr lang="en-IN"/>
          </a:p>
        </p:txBody>
      </p:sp>
    </p:spTree>
    <p:extLst>
      <p:ext uri="{BB962C8B-B14F-4D97-AF65-F5344CB8AC3E}">
        <p14:creationId xmlns:p14="http://schemas.microsoft.com/office/powerpoint/2010/main" val="41193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the bump allocator is fragmentation. In this example, the red ones are the free objects. The bump allocator requires a contiguous memory area. Because applications may not free memory in the order of their allocation, the bump allocator can’t simply reuse the free memory objects (red ones in this case). If we leave the memory fragmented, the application may waste a lot of RAM space that otherwise can be allocated to other applications.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a:t>
            </a:fld>
            <a:endParaRPr lang="en-IN"/>
          </a:p>
        </p:txBody>
      </p:sp>
    </p:spTree>
    <p:extLst>
      <p:ext uri="{BB962C8B-B14F-4D97-AF65-F5344CB8AC3E}">
        <p14:creationId xmlns:p14="http://schemas.microsoft.com/office/powerpoint/2010/main" val="4167664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a:t>
            </a:fld>
            <a:endParaRPr lang="en-IN"/>
          </a:p>
        </p:txBody>
      </p:sp>
    </p:spTree>
    <p:extLst>
      <p:ext uri="{BB962C8B-B14F-4D97-AF65-F5344CB8AC3E}">
        <p14:creationId xmlns:p14="http://schemas.microsoft.com/office/powerpoint/2010/main" val="234570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the root set contains the address of </a:t>
            </a:r>
            <a:r>
              <a:rPr lang="en-US" dirty="0" err="1"/>
              <a:t>LVar.ref</a:t>
            </a:r>
            <a:r>
              <a:rPr lang="en-US" dirty="0"/>
              <a:t>. At runtime, the defragmenter updates </a:t>
            </a:r>
            <a:r>
              <a:rPr lang="en-US" dirty="0" err="1"/>
              <a:t>LVar.ref</a:t>
            </a:r>
            <a:r>
              <a:rPr lang="en-US" dirty="0"/>
              <a:t> with the new location, if it indeed contains a heap address.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a:t>
            </a:fld>
            <a:endParaRPr lang="en-IN"/>
          </a:p>
        </p:txBody>
      </p:sp>
    </p:spTree>
    <p:extLst>
      <p:ext uri="{BB962C8B-B14F-4D97-AF65-F5344CB8AC3E}">
        <p14:creationId xmlns:p14="http://schemas.microsoft.com/office/powerpoint/2010/main" val="3492454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a:t>
            </a:fld>
            <a:endParaRPr lang="en-IN"/>
          </a:p>
        </p:txBody>
      </p:sp>
    </p:spTree>
    <p:extLst>
      <p:ext uri="{BB962C8B-B14F-4D97-AF65-F5344CB8AC3E}">
        <p14:creationId xmlns:p14="http://schemas.microsoft.com/office/powerpoint/2010/main" val="231782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local and global variables are managed by the compiler, and the compiler knows the type of all the variables, it can generate offsets (with respect to a given program point) of the stack and data section locations that may contain references to heap objects. In addition to these, registers may also contain references to heap objects. Because the compiler also does the register allocation, the compiler can tell which registers may contain a heap reference. The set of all these addresses is called the root-set. At runtime, the defragmenter can look at these locations and update them with the new locations.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7</a:t>
            </a:fld>
            <a:endParaRPr lang="en-IN"/>
          </a:p>
        </p:txBody>
      </p:sp>
    </p:spTree>
    <p:extLst>
      <p:ext uri="{BB962C8B-B14F-4D97-AF65-F5344CB8AC3E}">
        <p14:creationId xmlns:p14="http://schemas.microsoft.com/office/powerpoint/2010/main" val="94203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malloc, the compiler knows that in </a:t>
            </a:r>
            <a:r>
              <a:rPr lang="en-US" dirty="0" err="1"/>
              <a:t>rdi</a:t>
            </a:r>
            <a:r>
              <a:rPr lang="en-US" dirty="0"/>
              <a:t> and at stack offset 0, references n and n1 are stored. It also knows that the address of the caller is stored at stack offset 8. Similarly, at every call site, the compiler knows which stack offsets and registers contain references. The compiler can emit this metadata for each call site along with the executable that can be used by the defragmenter to relocate the local variables. The compiler can emit similar information for all global variables.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8</a:t>
            </a:fld>
            <a:endParaRPr lang="en-IN"/>
          </a:p>
        </p:txBody>
      </p:sp>
    </p:spTree>
    <p:extLst>
      <p:ext uri="{BB962C8B-B14F-4D97-AF65-F5344CB8AC3E}">
        <p14:creationId xmlns:p14="http://schemas.microsoft.com/office/powerpoint/2010/main" val="4150939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to generate the correct stack map, the compiler may use different stack locations for a and b, even though they can be shared.</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9</a:t>
            </a:fld>
            <a:endParaRPr lang="en-IN"/>
          </a:p>
        </p:txBody>
      </p:sp>
    </p:spTree>
    <p:extLst>
      <p:ext uri="{BB962C8B-B14F-4D97-AF65-F5344CB8AC3E}">
        <p14:creationId xmlns:p14="http://schemas.microsoft.com/office/powerpoint/2010/main" val="189915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29-09-2022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29-09-2022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Lecture-10</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DBD8-17B8-49C1-A46E-9838DF286212}"/>
              </a:ext>
            </a:extLst>
          </p:cNvPr>
          <p:cNvSpPr>
            <a:spLocks noGrp="1"/>
          </p:cNvSpPr>
          <p:nvPr>
            <p:ph type="title"/>
          </p:nvPr>
        </p:nvSpPr>
        <p:spPr/>
        <p:txBody>
          <a:bodyPr/>
          <a:lstStyle/>
          <a:p>
            <a:r>
              <a:rPr lang="en-US" dirty="0"/>
              <a:t>Defragmenter for the C language?</a:t>
            </a:r>
            <a:endParaRPr lang="en-IN" dirty="0"/>
          </a:p>
        </p:txBody>
      </p:sp>
      <p:sp>
        <p:nvSpPr>
          <p:cNvPr id="3" name="Content Placeholder 2">
            <a:extLst>
              <a:ext uri="{FF2B5EF4-FFF2-40B4-BE49-F238E27FC236}">
                <a16:creationId xmlns:a16="http://schemas.microsoft.com/office/drawing/2014/main" id="{9BC64E40-9A82-442A-9283-980ACE6442CB}"/>
              </a:ext>
            </a:extLst>
          </p:cNvPr>
          <p:cNvSpPr>
            <a:spLocks noGrp="1"/>
          </p:cNvSpPr>
          <p:nvPr>
            <p:ph idx="1"/>
          </p:nvPr>
        </p:nvSpPr>
        <p:spPr/>
        <p:txBody>
          <a:bodyPr/>
          <a:lstStyle/>
          <a:p>
            <a:r>
              <a:rPr lang="en-US" dirty="0"/>
              <a:t>Can we generate stack map for C applications?</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F75CD37F-D18E-4002-A8FB-5D23C1275802}"/>
              </a:ext>
            </a:extLst>
          </p:cNvPr>
          <p:cNvSpPr txBox="1"/>
          <p:nvPr/>
        </p:nvSpPr>
        <p:spPr>
          <a:xfrm>
            <a:off x="1584960" y="2804160"/>
            <a:ext cx="5029200"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unsigned long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insert(struct node *n, unsigned long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struct node *n1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n1-&gt;</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n-&gt;next = n1;</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A36F26D-9F78-482F-9C66-79D17D1C7786}"/>
              </a:ext>
            </a:extLst>
          </p:cNvPr>
          <p:cNvSpPr txBox="1"/>
          <p:nvPr/>
        </p:nvSpPr>
        <p:spPr>
          <a:xfrm>
            <a:off x="7396480" y="3457937"/>
            <a:ext cx="4704080"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insert1(struct node*n, char *str, int </a:t>
            </a:r>
            <a:r>
              <a:rPr lang="en-US" dirty="0" err="1">
                <a:latin typeface="Arial" panose="020B0604020202020204" pitchFamily="34" charset="0"/>
                <a:cs typeface="Arial" panose="020B0604020202020204" pitchFamily="34" charset="0"/>
              </a:rPr>
              <a:t>len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char *name = malloc(</a:t>
            </a:r>
            <a:r>
              <a:rPr lang="en-US" dirty="0" err="1">
                <a:latin typeface="Arial" panose="020B0604020202020204" pitchFamily="34" charset="0"/>
                <a:cs typeface="Arial" panose="020B0604020202020204" pitchFamily="34" charset="0"/>
              </a:rPr>
              <a:t>len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memcpy</a:t>
            </a:r>
            <a:r>
              <a:rPr lang="en-US" dirty="0">
                <a:latin typeface="Arial" panose="020B0604020202020204" pitchFamily="34" charset="0"/>
                <a:cs typeface="Arial" panose="020B0604020202020204" pitchFamily="34" charset="0"/>
              </a:rPr>
              <a:t>(name, str, </a:t>
            </a:r>
            <a:r>
              <a:rPr lang="en-US" dirty="0" err="1">
                <a:latin typeface="Arial" panose="020B0604020202020204" pitchFamily="34" charset="0"/>
                <a:cs typeface="Arial" panose="020B0604020202020204" pitchFamily="34" charset="0"/>
              </a:rPr>
              <a:t>len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insert(n, (unsigned long)name);</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We can store a heap address as unsigned long. If an unsigned long is passed to a function, the compiler doesn’t know whether it is data or an address.</a:t>
            </a:r>
            <a:endParaRPr lang="en-IN"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5E493ED-E83E-4F38-CD9C-2EF0B3037A72}"/>
              </a:ext>
            </a:extLst>
          </p:cNvPr>
          <p:cNvSpPr txBox="1"/>
          <p:nvPr/>
        </p:nvSpPr>
        <p:spPr>
          <a:xfrm>
            <a:off x="8226975" y="2079493"/>
            <a:ext cx="321843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insert2(struct node*n)</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insert(n, 5);</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5077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DBD8-17B8-49C1-A46E-9838DF286212}"/>
              </a:ext>
            </a:extLst>
          </p:cNvPr>
          <p:cNvSpPr>
            <a:spLocks noGrp="1"/>
          </p:cNvSpPr>
          <p:nvPr>
            <p:ph type="title"/>
          </p:nvPr>
        </p:nvSpPr>
        <p:spPr/>
        <p:txBody>
          <a:bodyPr/>
          <a:lstStyle/>
          <a:p>
            <a:r>
              <a:rPr lang="en-US" dirty="0"/>
              <a:t>Defragmenter for the C language?</a:t>
            </a:r>
            <a:endParaRPr lang="en-IN" dirty="0"/>
          </a:p>
        </p:txBody>
      </p:sp>
      <p:sp>
        <p:nvSpPr>
          <p:cNvPr id="3" name="Content Placeholder 2">
            <a:extLst>
              <a:ext uri="{FF2B5EF4-FFF2-40B4-BE49-F238E27FC236}">
                <a16:creationId xmlns:a16="http://schemas.microsoft.com/office/drawing/2014/main" id="{9BC64E40-9A82-442A-9283-980ACE6442CB}"/>
              </a:ext>
            </a:extLst>
          </p:cNvPr>
          <p:cNvSpPr>
            <a:spLocks noGrp="1"/>
          </p:cNvSpPr>
          <p:nvPr>
            <p:ph idx="1"/>
          </p:nvPr>
        </p:nvSpPr>
        <p:spPr/>
        <p:txBody>
          <a:bodyPr/>
          <a:lstStyle/>
          <a:p>
            <a:r>
              <a:rPr lang="en-US" dirty="0"/>
              <a:t>Can we generate stack map for C applications?</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F75CD37F-D18E-4002-A8FB-5D23C1275802}"/>
              </a:ext>
            </a:extLst>
          </p:cNvPr>
          <p:cNvSpPr txBox="1"/>
          <p:nvPr/>
        </p:nvSpPr>
        <p:spPr>
          <a:xfrm>
            <a:off x="1584960" y="2804160"/>
            <a:ext cx="6136640"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foo(struct node *n1, struct node *n2)</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unsigned long diff = n1 – n2;</a:t>
            </a:r>
          </a:p>
          <a:p>
            <a:r>
              <a:rPr lang="en-US" dirty="0">
                <a:latin typeface="Arial" panose="020B0604020202020204" pitchFamily="34" charset="0"/>
                <a:cs typeface="Arial" panose="020B0604020202020204" pitchFamily="34" charset="0"/>
              </a:rPr>
              <a:t>    defragmenter();</a:t>
            </a:r>
          </a:p>
          <a:p>
            <a:r>
              <a:rPr lang="en-US" dirty="0">
                <a:latin typeface="Arial" panose="020B0604020202020204" pitchFamily="34" charset="0"/>
                <a:cs typeface="Arial" panose="020B0604020202020204" pitchFamily="34" charset="0"/>
              </a:rPr>
              <a:t>    n1 = n2 + diff;</a:t>
            </a:r>
          </a:p>
          <a:p>
            <a:r>
              <a:rPr lang="en-US" dirty="0">
                <a:latin typeface="Arial" panose="020B0604020202020204" pitchFamily="34" charset="0"/>
                <a:cs typeface="Arial" panose="020B0604020202020204" pitchFamily="34" charset="0"/>
              </a:rPr>
              <a:t>    return n1;</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F9BFA30-CD6B-44BA-B821-3B1559087EB0}"/>
              </a:ext>
            </a:extLst>
          </p:cNvPr>
          <p:cNvSpPr txBox="1"/>
          <p:nvPr/>
        </p:nvSpPr>
        <p:spPr>
          <a:xfrm>
            <a:off x="8107680" y="2722879"/>
            <a:ext cx="3515360"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code may produce incorrect results because the relative difference between n1 and n2 might have changed due to defragmentation.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Even though the defragmenter has correctly rewritten n2 with the new address, it doesn’t know if it also needs to update the diff.</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897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A629-EF33-4B45-9B0B-D194417189EC}"/>
              </a:ext>
            </a:extLst>
          </p:cNvPr>
          <p:cNvSpPr>
            <a:spLocks noGrp="1"/>
          </p:cNvSpPr>
          <p:nvPr>
            <p:ph type="title"/>
          </p:nvPr>
        </p:nvSpPr>
        <p:spPr/>
        <p:txBody>
          <a:bodyPr/>
          <a:lstStyle/>
          <a:p>
            <a:r>
              <a:rPr lang="en-US" dirty="0"/>
              <a:t>Defragmenter</a:t>
            </a:r>
            <a:endParaRPr lang="en-IN" dirty="0"/>
          </a:p>
        </p:txBody>
      </p:sp>
      <p:sp>
        <p:nvSpPr>
          <p:cNvPr id="3" name="Content Placeholder 2">
            <a:extLst>
              <a:ext uri="{FF2B5EF4-FFF2-40B4-BE49-F238E27FC236}">
                <a16:creationId xmlns:a16="http://schemas.microsoft.com/office/drawing/2014/main" id="{5B2BA2B2-A3F0-4102-A71F-D2758696E0CA}"/>
              </a:ext>
            </a:extLst>
          </p:cNvPr>
          <p:cNvSpPr>
            <a:spLocks noGrp="1"/>
          </p:cNvSpPr>
          <p:nvPr>
            <p:ph idx="1"/>
          </p:nvPr>
        </p:nvSpPr>
        <p:spPr/>
        <p:txBody>
          <a:bodyPr/>
          <a:lstStyle/>
          <a:p>
            <a:r>
              <a:rPr lang="en-US" dirty="0"/>
              <a:t>To implement defragmenter</a:t>
            </a:r>
          </a:p>
          <a:p>
            <a:pPr lvl="1"/>
            <a:r>
              <a:rPr lang="en-US" dirty="0"/>
              <a:t>We need to disallow potential unsafe typecasts and pointer arithmetic</a:t>
            </a:r>
          </a:p>
          <a:p>
            <a:pPr lvl="1"/>
            <a:endParaRPr lang="en-US" dirty="0"/>
          </a:p>
          <a:p>
            <a:pPr lvl="1"/>
            <a:endParaRPr lang="en-US" dirty="0"/>
          </a:p>
          <a:p>
            <a:r>
              <a:rPr lang="en-US" dirty="0"/>
              <a:t>Why disallow pointer arithmetic?</a:t>
            </a:r>
          </a:p>
          <a:p>
            <a:pPr lvl="1"/>
            <a:endParaRPr lang="en-IN" dirty="0"/>
          </a:p>
        </p:txBody>
      </p:sp>
    </p:spTree>
    <p:extLst>
      <p:ext uri="{BB962C8B-B14F-4D97-AF65-F5344CB8AC3E}">
        <p14:creationId xmlns:p14="http://schemas.microsoft.com/office/powerpoint/2010/main" val="271635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A629-EF33-4B45-9B0B-D194417189EC}"/>
              </a:ext>
            </a:extLst>
          </p:cNvPr>
          <p:cNvSpPr>
            <a:spLocks noGrp="1"/>
          </p:cNvSpPr>
          <p:nvPr>
            <p:ph type="title"/>
          </p:nvPr>
        </p:nvSpPr>
        <p:spPr/>
        <p:txBody>
          <a:bodyPr/>
          <a:lstStyle/>
          <a:p>
            <a:r>
              <a:rPr lang="en-US" dirty="0"/>
              <a:t>Defragmenter</a:t>
            </a:r>
            <a:endParaRPr lang="en-IN" dirty="0"/>
          </a:p>
        </p:txBody>
      </p:sp>
      <p:sp>
        <p:nvSpPr>
          <p:cNvPr id="3" name="Content Placeholder 2">
            <a:extLst>
              <a:ext uri="{FF2B5EF4-FFF2-40B4-BE49-F238E27FC236}">
                <a16:creationId xmlns:a16="http://schemas.microsoft.com/office/drawing/2014/main" id="{5B2BA2B2-A3F0-4102-A71F-D2758696E0CA}"/>
              </a:ext>
            </a:extLst>
          </p:cNvPr>
          <p:cNvSpPr>
            <a:spLocks noGrp="1"/>
          </p:cNvSpPr>
          <p:nvPr>
            <p:ph idx="1"/>
          </p:nvPr>
        </p:nvSpPr>
        <p:spPr/>
        <p:txBody>
          <a:bodyPr/>
          <a:lstStyle/>
          <a:p>
            <a:r>
              <a:rPr lang="en-US" dirty="0"/>
              <a:t>To implement defragmenter</a:t>
            </a:r>
          </a:p>
          <a:p>
            <a:pPr lvl="1"/>
            <a:r>
              <a:rPr lang="en-US" dirty="0"/>
              <a:t>We need to disallow potential unsafe typecasts and pointer arithmetic</a:t>
            </a:r>
          </a:p>
          <a:p>
            <a:pPr lvl="1"/>
            <a:endParaRPr lang="en-US" dirty="0"/>
          </a:p>
          <a:p>
            <a:pPr lvl="1"/>
            <a:endParaRPr lang="en-US" dirty="0"/>
          </a:p>
          <a:p>
            <a:r>
              <a:rPr lang="en-US" dirty="0"/>
              <a:t>Why disallow pointer arithmetic?</a:t>
            </a:r>
          </a:p>
          <a:p>
            <a:pPr lvl="1"/>
            <a:r>
              <a:rPr lang="en-US" dirty="0"/>
              <a:t>Application may create an out-of-bounds pointer</a:t>
            </a:r>
          </a:p>
          <a:p>
            <a:pPr lvl="1"/>
            <a:r>
              <a:rPr lang="en-US" dirty="0"/>
              <a:t>To insert bounds check before every memory access, the compiler needs to compute the address of the object header, which may be expensive if pointer arithmetic is allowed</a:t>
            </a:r>
          </a:p>
          <a:p>
            <a:pPr lvl="1"/>
            <a:endParaRPr lang="en-IN" dirty="0"/>
          </a:p>
        </p:txBody>
      </p:sp>
    </p:spTree>
    <p:extLst>
      <p:ext uri="{BB962C8B-B14F-4D97-AF65-F5344CB8AC3E}">
        <p14:creationId xmlns:p14="http://schemas.microsoft.com/office/powerpoint/2010/main" val="163961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CF9C-7DF7-4F2C-A311-7CCA3E8237E6}"/>
              </a:ext>
            </a:extLst>
          </p:cNvPr>
          <p:cNvSpPr>
            <a:spLocks noGrp="1"/>
          </p:cNvSpPr>
          <p:nvPr>
            <p:ph type="title"/>
          </p:nvPr>
        </p:nvSpPr>
        <p:spPr/>
        <p:txBody>
          <a:bodyPr/>
          <a:lstStyle/>
          <a:p>
            <a:r>
              <a:rPr lang="en-US" dirty="0"/>
              <a:t>Managed languages</a:t>
            </a:r>
            <a:endParaRPr lang="en-IN" dirty="0"/>
          </a:p>
        </p:txBody>
      </p:sp>
      <p:sp>
        <p:nvSpPr>
          <p:cNvPr id="3" name="Content Placeholder 2">
            <a:extLst>
              <a:ext uri="{FF2B5EF4-FFF2-40B4-BE49-F238E27FC236}">
                <a16:creationId xmlns:a16="http://schemas.microsoft.com/office/drawing/2014/main" id="{B9737DC6-D3CE-4C64-9B91-6BC33B47E49D}"/>
              </a:ext>
            </a:extLst>
          </p:cNvPr>
          <p:cNvSpPr>
            <a:spLocks noGrp="1"/>
          </p:cNvSpPr>
          <p:nvPr>
            <p:ph idx="1"/>
          </p:nvPr>
        </p:nvSpPr>
        <p:spPr/>
        <p:txBody>
          <a:bodyPr>
            <a:normAutofit lnSpcReduction="10000"/>
          </a:bodyPr>
          <a:lstStyle/>
          <a:p>
            <a:r>
              <a:rPr lang="en-US" dirty="0"/>
              <a:t>Managed languages (e.g., Java, C#) don’t allow programmers to manipulate virtual addresses</a:t>
            </a:r>
          </a:p>
          <a:p>
            <a:endParaRPr lang="en-US" dirty="0"/>
          </a:p>
          <a:p>
            <a:r>
              <a:rPr lang="en-US" dirty="0"/>
              <a:t>The dynamic allocators in these languages return a handle (or an object reference) to the object</a:t>
            </a:r>
          </a:p>
          <a:p>
            <a:pPr lvl="1"/>
            <a:r>
              <a:rPr lang="en-US" dirty="0"/>
              <a:t>You can access the objects fields using their handles</a:t>
            </a:r>
          </a:p>
          <a:p>
            <a:pPr lvl="1"/>
            <a:r>
              <a:rPr lang="en-US" dirty="0"/>
              <a:t>Arithmetic operations are not allowed on handles</a:t>
            </a:r>
          </a:p>
          <a:p>
            <a:pPr lvl="1"/>
            <a:r>
              <a:rPr lang="en-US" dirty="0"/>
              <a:t>However, you are allowed to store handles in an array of references</a:t>
            </a:r>
          </a:p>
          <a:p>
            <a:pPr lvl="1"/>
            <a:endParaRPr lang="en-US" dirty="0"/>
          </a:p>
          <a:p>
            <a:r>
              <a:rPr lang="en-US" dirty="0"/>
              <a:t>These restrictions make sure that the application doesn’t depend on the value of the handle</a:t>
            </a:r>
            <a:endParaRPr lang="en-IN" dirty="0"/>
          </a:p>
        </p:txBody>
      </p:sp>
    </p:spTree>
    <p:extLst>
      <p:ext uri="{BB962C8B-B14F-4D97-AF65-F5344CB8AC3E}">
        <p14:creationId xmlns:p14="http://schemas.microsoft.com/office/powerpoint/2010/main" val="422036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F21C-262E-48CD-99D0-A19EB70BE9EF}"/>
              </a:ext>
            </a:extLst>
          </p:cNvPr>
          <p:cNvSpPr>
            <a:spLocks noGrp="1"/>
          </p:cNvSpPr>
          <p:nvPr>
            <p:ph type="title"/>
          </p:nvPr>
        </p:nvSpPr>
        <p:spPr/>
        <p:txBody>
          <a:bodyPr/>
          <a:lstStyle/>
          <a:p>
            <a:r>
              <a:rPr lang="en-US" dirty="0"/>
              <a:t>Managed languages</a:t>
            </a:r>
            <a:endParaRPr lang="en-IN" dirty="0"/>
          </a:p>
        </p:txBody>
      </p:sp>
      <p:sp>
        <p:nvSpPr>
          <p:cNvPr id="3" name="Content Placeholder 2">
            <a:extLst>
              <a:ext uri="{FF2B5EF4-FFF2-40B4-BE49-F238E27FC236}">
                <a16:creationId xmlns:a16="http://schemas.microsoft.com/office/drawing/2014/main" id="{234A86CC-19A2-49BE-B82B-4C09BC9DC3D5}"/>
              </a:ext>
            </a:extLst>
          </p:cNvPr>
          <p:cNvSpPr>
            <a:spLocks noGrp="1"/>
          </p:cNvSpPr>
          <p:nvPr>
            <p:ph idx="1"/>
          </p:nvPr>
        </p:nvSpPr>
        <p:spPr/>
        <p:txBody>
          <a:bodyPr/>
          <a:lstStyle/>
          <a:p>
            <a:r>
              <a:rPr lang="en-US" dirty="0"/>
              <a:t>Because the application is not concerned about the actual value of the handle, a defragmenter can safely relocate all live objects (handles) without breaking the application</a:t>
            </a:r>
            <a:endParaRPr lang="en-IN" dirty="0"/>
          </a:p>
        </p:txBody>
      </p:sp>
    </p:spTree>
    <p:extLst>
      <p:ext uri="{BB962C8B-B14F-4D97-AF65-F5344CB8AC3E}">
        <p14:creationId xmlns:p14="http://schemas.microsoft.com/office/powerpoint/2010/main" val="10039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4960-F9F8-45BE-9FC8-FEFF7CA866D5}"/>
              </a:ext>
            </a:extLst>
          </p:cNvPr>
          <p:cNvSpPr>
            <a:spLocks noGrp="1"/>
          </p:cNvSpPr>
          <p:nvPr>
            <p:ph type="title"/>
          </p:nvPr>
        </p:nvSpPr>
        <p:spPr/>
        <p:txBody>
          <a:bodyPr/>
          <a:lstStyle/>
          <a:p>
            <a:r>
              <a:rPr lang="en-US" dirty="0"/>
              <a:t>Automatic memory management</a:t>
            </a:r>
            <a:endParaRPr lang="en-IN" dirty="0"/>
          </a:p>
        </p:txBody>
      </p:sp>
      <p:sp>
        <p:nvSpPr>
          <p:cNvPr id="3" name="Content Placeholder 2">
            <a:extLst>
              <a:ext uri="{FF2B5EF4-FFF2-40B4-BE49-F238E27FC236}">
                <a16:creationId xmlns:a16="http://schemas.microsoft.com/office/drawing/2014/main" id="{7016F01F-D5C1-4469-86F3-2856D047ED6B}"/>
              </a:ext>
            </a:extLst>
          </p:cNvPr>
          <p:cNvSpPr>
            <a:spLocks noGrp="1"/>
          </p:cNvSpPr>
          <p:nvPr>
            <p:ph idx="1"/>
          </p:nvPr>
        </p:nvSpPr>
        <p:spPr/>
        <p:txBody>
          <a:bodyPr/>
          <a:lstStyle/>
          <a:p>
            <a:r>
              <a:rPr lang="en-US" dirty="0"/>
              <a:t>In automatic memory management, the programmer doesn’t need to deallocate memory explicitly</a:t>
            </a:r>
          </a:p>
          <a:p>
            <a:pPr lvl="1"/>
            <a:r>
              <a:rPr lang="en-US" dirty="0"/>
              <a:t>no free or delete</a:t>
            </a:r>
          </a:p>
          <a:p>
            <a:pPr lvl="1"/>
            <a:endParaRPr lang="en-US" dirty="0"/>
          </a:p>
          <a:p>
            <a:r>
              <a:rPr lang="en-US" dirty="0"/>
              <a:t>The free objects are found automatically during runtime and deallocated without user intervention</a:t>
            </a:r>
            <a:endParaRPr lang="en-IN" dirty="0"/>
          </a:p>
        </p:txBody>
      </p:sp>
    </p:spTree>
    <p:extLst>
      <p:ext uri="{BB962C8B-B14F-4D97-AF65-F5344CB8AC3E}">
        <p14:creationId xmlns:p14="http://schemas.microsoft.com/office/powerpoint/2010/main" val="421571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942B-E4F2-422C-8D20-A6E76BD126B8}"/>
              </a:ext>
            </a:extLst>
          </p:cNvPr>
          <p:cNvSpPr>
            <a:spLocks noGrp="1"/>
          </p:cNvSpPr>
          <p:nvPr>
            <p:ph type="title"/>
          </p:nvPr>
        </p:nvSpPr>
        <p:spPr/>
        <p:txBody>
          <a:bodyPr/>
          <a:lstStyle/>
          <a:p>
            <a:r>
              <a:rPr lang="en-US" dirty="0"/>
              <a:t>Automatic memory management</a:t>
            </a:r>
          </a:p>
        </p:txBody>
      </p:sp>
      <p:sp>
        <p:nvSpPr>
          <p:cNvPr id="3" name="Content Placeholder 2">
            <a:extLst>
              <a:ext uri="{FF2B5EF4-FFF2-40B4-BE49-F238E27FC236}">
                <a16:creationId xmlns:a16="http://schemas.microsoft.com/office/drawing/2014/main" id="{7B2CD3CC-6DC5-46CD-8EBB-E629C7D5A9EB}"/>
              </a:ext>
            </a:extLst>
          </p:cNvPr>
          <p:cNvSpPr>
            <a:spLocks noGrp="1"/>
          </p:cNvSpPr>
          <p:nvPr>
            <p:ph idx="1"/>
          </p:nvPr>
        </p:nvSpPr>
        <p:spPr/>
        <p:txBody>
          <a:bodyPr/>
          <a:lstStyle/>
          <a:p>
            <a:r>
              <a:rPr lang="en-US" dirty="0"/>
              <a:t>Garbage collection</a:t>
            </a:r>
          </a:p>
          <a:p>
            <a:endParaRPr lang="en-US" dirty="0"/>
          </a:p>
          <a:p>
            <a:r>
              <a:rPr lang="en-US" dirty="0"/>
              <a:t>Reference counting</a:t>
            </a:r>
          </a:p>
          <a:p>
            <a:endParaRPr lang="en-US" dirty="0"/>
          </a:p>
          <a:p>
            <a:r>
              <a:rPr lang="en-US" dirty="0"/>
              <a:t>Unique pointers</a:t>
            </a:r>
          </a:p>
        </p:txBody>
      </p:sp>
    </p:spTree>
    <p:extLst>
      <p:ext uri="{BB962C8B-B14F-4D97-AF65-F5344CB8AC3E}">
        <p14:creationId xmlns:p14="http://schemas.microsoft.com/office/powerpoint/2010/main" val="1053608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708D-7F83-4368-BAD1-F6D80F31B936}"/>
              </a:ext>
            </a:extLst>
          </p:cNvPr>
          <p:cNvSpPr>
            <a:spLocks noGrp="1"/>
          </p:cNvSpPr>
          <p:nvPr>
            <p:ph type="title"/>
          </p:nvPr>
        </p:nvSpPr>
        <p:spPr/>
        <p:txBody>
          <a:bodyPr/>
          <a:lstStyle/>
          <a:p>
            <a:r>
              <a:rPr lang="en-US" dirty="0"/>
              <a:t>Finding free objects</a:t>
            </a:r>
            <a:endParaRPr lang="en-IN" dirty="0"/>
          </a:p>
        </p:txBody>
      </p:sp>
      <p:sp>
        <p:nvSpPr>
          <p:cNvPr id="3" name="Content Placeholder 2">
            <a:extLst>
              <a:ext uri="{FF2B5EF4-FFF2-40B4-BE49-F238E27FC236}">
                <a16:creationId xmlns:a16="http://schemas.microsoft.com/office/drawing/2014/main" id="{F50FD9A1-3220-479C-B292-67B470709C29}"/>
              </a:ext>
            </a:extLst>
          </p:cNvPr>
          <p:cNvSpPr>
            <a:spLocks noGrp="1"/>
          </p:cNvSpPr>
          <p:nvPr>
            <p:ph idx="1"/>
          </p:nvPr>
        </p:nvSpPr>
        <p:spPr/>
        <p:txBody>
          <a:bodyPr/>
          <a:lstStyle/>
          <a:p>
            <a:r>
              <a:rPr lang="en-US" dirty="0"/>
              <a:t>Find objects that are reachable?</a:t>
            </a:r>
          </a:p>
        </p:txBody>
      </p:sp>
    </p:spTree>
    <p:extLst>
      <p:ext uri="{BB962C8B-B14F-4D97-AF65-F5344CB8AC3E}">
        <p14:creationId xmlns:p14="http://schemas.microsoft.com/office/powerpoint/2010/main" val="3645578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Reachable objects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304800"/>
            <a:ext cx="5074920"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head = list;</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5B2439-92EF-483B-B0B3-C4304F9B0DF3}"/>
              </a:ext>
            </a:extLst>
          </p:cNvPr>
          <p:cNvSpPr txBox="1"/>
          <p:nvPr/>
        </p:nvSpPr>
        <p:spPr>
          <a:xfrm>
            <a:off x="3403600" y="2743200"/>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6" name="TextBox 5">
            <a:extLst>
              <a:ext uri="{FF2B5EF4-FFF2-40B4-BE49-F238E27FC236}">
                <a16:creationId xmlns:a16="http://schemas.microsoft.com/office/drawing/2014/main" id="{65347F17-E541-4F50-ABE8-D657A13C6F00}"/>
              </a:ext>
            </a:extLst>
          </p:cNvPr>
          <p:cNvSpPr txBox="1"/>
          <p:nvPr/>
        </p:nvSpPr>
        <p:spPr>
          <a:xfrm>
            <a:off x="264160" y="5029201"/>
            <a:ext cx="583184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Which nodes are reachable after the first for loop?</a:t>
            </a:r>
          </a:p>
          <a:p>
            <a:r>
              <a:rPr lang="en-US" dirty="0">
                <a:latin typeface="Arial" panose="020B0604020202020204" pitchFamily="34" charset="0"/>
                <a:cs typeface="Arial" panose="020B0604020202020204" pitchFamily="34" charset="0"/>
              </a:rPr>
              <a:t>Which nodes are reachable after the second for loop?</a:t>
            </a:r>
          </a:p>
          <a:p>
            <a:r>
              <a:rPr lang="en-US" dirty="0">
                <a:latin typeface="Arial" panose="020B0604020202020204" pitchFamily="34" charset="0"/>
                <a:cs typeface="Arial" panose="020B0604020202020204" pitchFamily="34" charset="0"/>
              </a:rPr>
              <a:t>Which nodes are reachable before head = list?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6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C73-488A-4B6A-AAFF-B8CF79FBDC69}"/>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F702FD0E-3C59-4974-80F2-0742184A512F}"/>
              </a:ext>
            </a:extLst>
          </p:cNvPr>
          <p:cNvSpPr>
            <a:spLocks noGrp="1"/>
          </p:cNvSpPr>
          <p:nvPr>
            <p:ph idx="1"/>
          </p:nvPr>
        </p:nvSpPr>
        <p:spPr/>
        <p:txBody>
          <a:bodyPr/>
          <a:lstStyle/>
          <a:p>
            <a:r>
              <a:rPr lang="en-US" dirty="0"/>
              <a:t>Automatic memory management</a:t>
            </a:r>
          </a:p>
          <a:p>
            <a:r>
              <a:rPr lang="en-US" dirty="0"/>
              <a:t>Mark and sweep</a:t>
            </a:r>
          </a:p>
          <a:p>
            <a:r>
              <a:rPr lang="en-US" dirty="0"/>
              <a:t>Mark and compact</a:t>
            </a:r>
          </a:p>
          <a:p>
            <a:r>
              <a:rPr lang="en-US" dirty="0"/>
              <a:t>Copying collector</a:t>
            </a:r>
          </a:p>
          <a:p>
            <a:r>
              <a:rPr lang="en-US" dirty="0"/>
              <a:t>Concurrent garbage collection</a:t>
            </a:r>
          </a:p>
        </p:txBody>
      </p:sp>
    </p:spTree>
    <p:extLst>
      <p:ext uri="{BB962C8B-B14F-4D97-AF65-F5344CB8AC3E}">
        <p14:creationId xmlns:p14="http://schemas.microsoft.com/office/powerpoint/2010/main" val="43660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Reachable objects </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304800"/>
            <a:ext cx="5074920"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head = list;</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5B2439-92EF-483B-B0B3-C4304F9B0DF3}"/>
              </a:ext>
            </a:extLst>
          </p:cNvPr>
          <p:cNvSpPr txBox="1"/>
          <p:nvPr/>
        </p:nvSpPr>
        <p:spPr>
          <a:xfrm>
            <a:off x="3403600" y="1376741"/>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6" name="TextBox 5">
            <a:extLst>
              <a:ext uri="{FF2B5EF4-FFF2-40B4-BE49-F238E27FC236}">
                <a16:creationId xmlns:a16="http://schemas.microsoft.com/office/drawing/2014/main" id="{65347F17-E541-4F50-ABE8-D657A13C6F00}"/>
              </a:ext>
            </a:extLst>
          </p:cNvPr>
          <p:cNvSpPr txBox="1"/>
          <p:nvPr/>
        </p:nvSpPr>
        <p:spPr>
          <a:xfrm>
            <a:off x="264160" y="5029201"/>
            <a:ext cx="583184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Nodes reachable after the first for loop.</a:t>
            </a:r>
          </a:p>
        </p:txBody>
      </p:sp>
      <p:sp>
        <p:nvSpPr>
          <p:cNvPr id="7" name="Rectangle 6">
            <a:extLst>
              <a:ext uri="{FF2B5EF4-FFF2-40B4-BE49-F238E27FC236}">
                <a16:creationId xmlns:a16="http://schemas.microsoft.com/office/drawing/2014/main" id="{22A96586-05C2-FF7F-9E68-326F1C56C1A1}"/>
              </a:ext>
            </a:extLst>
          </p:cNvPr>
          <p:cNvSpPr/>
          <p:nvPr/>
        </p:nvSpPr>
        <p:spPr>
          <a:xfrm>
            <a:off x="650719" y="2854069"/>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1F8D5E4-EAC4-1559-F791-46F4508EEDF4}"/>
              </a:ext>
            </a:extLst>
          </p:cNvPr>
          <p:cNvSpPr/>
          <p:nvPr/>
        </p:nvSpPr>
        <p:spPr>
          <a:xfrm>
            <a:off x="1621599" y="287290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9626B94-A3EC-9A2F-D2F2-FBBDC3B5788F}"/>
              </a:ext>
            </a:extLst>
          </p:cNvPr>
          <p:cNvSpPr/>
          <p:nvPr/>
        </p:nvSpPr>
        <p:spPr>
          <a:xfrm>
            <a:off x="2657575" y="287119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94535D7-34C6-1CA6-3EA7-618BA0DFC3EB}"/>
              </a:ext>
            </a:extLst>
          </p:cNvPr>
          <p:cNvSpPr/>
          <p:nvPr/>
        </p:nvSpPr>
        <p:spPr>
          <a:xfrm>
            <a:off x="3691669" y="2868702"/>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8CC20A02-4721-BEA5-87D4-0C35B05BF95A}"/>
              </a:ext>
            </a:extLst>
          </p:cNvPr>
          <p:cNvCxnSpPr>
            <a:endCxn id="8" idx="1"/>
          </p:cNvCxnSpPr>
          <p:nvPr/>
        </p:nvCxnSpPr>
        <p:spPr>
          <a:xfrm>
            <a:off x="1171254" y="3045214"/>
            <a:ext cx="450345" cy="1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6BAF93-A174-072A-728C-27984E8C9C48}"/>
              </a:ext>
            </a:extLst>
          </p:cNvPr>
          <p:cNvCxnSpPr>
            <a:stCxn id="8" idx="3"/>
            <a:endCxn id="9" idx="1"/>
          </p:cNvCxnSpPr>
          <p:nvPr/>
        </p:nvCxnSpPr>
        <p:spPr>
          <a:xfrm flipV="1">
            <a:off x="2258596" y="3062343"/>
            <a:ext cx="398979" cy="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5057B7-6C4D-3759-A87D-1CA7C3650B46}"/>
              </a:ext>
            </a:extLst>
          </p:cNvPr>
          <p:cNvCxnSpPr>
            <a:stCxn id="9" idx="3"/>
            <a:endCxn id="10" idx="1"/>
          </p:cNvCxnSpPr>
          <p:nvPr/>
        </p:nvCxnSpPr>
        <p:spPr>
          <a:xfrm flipV="1">
            <a:off x="3294572" y="3059848"/>
            <a:ext cx="397097" cy="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A8EC7A-D85C-69B8-279A-5EDE6B6FD372}"/>
              </a:ext>
            </a:extLst>
          </p:cNvPr>
          <p:cNvSpPr txBox="1"/>
          <p:nvPr/>
        </p:nvSpPr>
        <p:spPr>
          <a:xfrm>
            <a:off x="3649614" y="3241744"/>
            <a:ext cx="1251164" cy="369332"/>
          </a:xfrm>
          <a:prstGeom prst="rect">
            <a:avLst/>
          </a:prstGeom>
          <a:noFill/>
        </p:spPr>
        <p:txBody>
          <a:bodyPr wrap="square" rtlCol="0">
            <a:spAutoFit/>
          </a:bodyPr>
          <a:lstStyle/>
          <a:p>
            <a:r>
              <a:rPr lang="en-US" dirty="0"/>
              <a:t>head</a:t>
            </a:r>
            <a:endParaRPr lang="en-IN" dirty="0"/>
          </a:p>
        </p:txBody>
      </p:sp>
      <p:sp>
        <p:nvSpPr>
          <p:cNvPr id="20" name="TextBox 19">
            <a:extLst>
              <a:ext uri="{FF2B5EF4-FFF2-40B4-BE49-F238E27FC236}">
                <a16:creationId xmlns:a16="http://schemas.microsoft.com/office/drawing/2014/main" id="{AF2CB03B-F5C4-C7F6-FA91-64D80B6E332F}"/>
              </a:ext>
            </a:extLst>
          </p:cNvPr>
          <p:cNvSpPr txBox="1"/>
          <p:nvPr/>
        </p:nvSpPr>
        <p:spPr>
          <a:xfrm>
            <a:off x="748297" y="2900098"/>
            <a:ext cx="710635" cy="369332"/>
          </a:xfrm>
          <a:prstGeom prst="rect">
            <a:avLst/>
          </a:prstGeom>
          <a:noFill/>
        </p:spPr>
        <p:txBody>
          <a:bodyPr wrap="square" rtlCol="0">
            <a:spAutoFit/>
          </a:bodyPr>
          <a:lstStyle/>
          <a:p>
            <a:r>
              <a:rPr lang="en-US" dirty="0"/>
              <a:t>0</a:t>
            </a:r>
            <a:endParaRPr lang="en-IN" dirty="0"/>
          </a:p>
        </p:txBody>
      </p:sp>
      <p:sp>
        <p:nvSpPr>
          <p:cNvPr id="21" name="TextBox 20">
            <a:extLst>
              <a:ext uri="{FF2B5EF4-FFF2-40B4-BE49-F238E27FC236}">
                <a16:creationId xmlns:a16="http://schemas.microsoft.com/office/drawing/2014/main" id="{3E99FD1E-2028-D315-8CCA-C2DB54FC7CE1}"/>
              </a:ext>
            </a:extLst>
          </p:cNvPr>
          <p:cNvSpPr txBox="1"/>
          <p:nvPr/>
        </p:nvSpPr>
        <p:spPr>
          <a:xfrm>
            <a:off x="1815096" y="2888114"/>
            <a:ext cx="710635" cy="369332"/>
          </a:xfrm>
          <a:prstGeom prst="rect">
            <a:avLst/>
          </a:prstGeom>
          <a:noFill/>
        </p:spPr>
        <p:txBody>
          <a:bodyPr wrap="square" rtlCol="0">
            <a:spAutoFit/>
          </a:bodyPr>
          <a:lstStyle/>
          <a:p>
            <a:r>
              <a:rPr lang="en-US" dirty="0"/>
              <a:t>1</a:t>
            </a:r>
            <a:endParaRPr lang="en-IN" dirty="0"/>
          </a:p>
        </p:txBody>
      </p:sp>
      <p:sp>
        <p:nvSpPr>
          <p:cNvPr id="22" name="TextBox 21">
            <a:extLst>
              <a:ext uri="{FF2B5EF4-FFF2-40B4-BE49-F238E27FC236}">
                <a16:creationId xmlns:a16="http://schemas.microsoft.com/office/drawing/2014/main" id="{1ED39D65-8DE3-83DD-CFF7-2C6790E85138}"/>
              </a:ext>
            </a:extLst>
          </p:cNvPr>
          <p:cNvSpPr txBox="1"/>
          <p:nvPr/>
        </p:nvSpPr>
        <p:spPr>
          <a:xfrm>
            <a:off x="2861345" y="2876130"/>
            <a:ext cx="710635" cy="369332"/>
          </a:xfrm>
          <a:prstGeom prst="rect">
            <a:avLst/>
          </a:prstGeom>
          <a:noFill/>
        </p:spPr>
        <p:txBody>
          <a:bodyPr wrap="square" rtlCol="0">
            <a:spAutoFit/>
          </a:bodyPr>
          <a:lstStyle/>
          <a:p>
            <a:r>
              <a:rPr lang="en-US" dirty="0"/>
              <a:t>2</a:t>
            </a:r>
            <a:endParaRPr lang="en-IN" dirty="0"/>
          </a:p>
        </p:txBody>
      </p:sp>
      <p:sp>
        <p:nvSpPr>
          <p:cNvPr id="23" name="TextBox 22">
            <a:extLst>
              <a:ext uri="{FF2B5EF4-FFF2-40B4-BE49-F238E27FC236}">
                <a16:creationId xmlns:a16="http://schemas.microsoft.com/office/drawing/2014/main" id="{9CBBA668-F0C2-3F42-68D2-DA8ED1E4AE47}"/>
              </a:ext>
            </a:extLst>
          </p:cNvPr>
          <p:cNvSpPr txBox="1"/>
          <p:nvPr/>
        </p:nvSpPr>
        <p:spPr>
          <a:xfrm>
            <a:off x="3835674" y="2874420"/>
            <a:ext cx="710635"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258737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Reachable objects </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304800"/>
            <a:ext cx="5074920"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head = list;</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5B2439-92EF-483B-B0B3-C4304F9B0DF3}"/>
              </a:ext>
            </a:extLst>
          </p:cNvPr>
          <p:cNvSpPr txBox="1"/>
          <p:nvPr/>
        </p:nvSpPr>
        <p:spPr>
          <a:xfrm>
            <a:off x="3403600" y="1376741"/>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6" name="TextBox 5">
            <a:extLst>
              <a:ext uri="{FF2B5EF4-FFF2-40B4-BE49-F238E27FC236}">
                <a16:creationId xmlns:a16="http://schemas.microsoft.com/office/drawing/2014/main" id="{65347F17-E541-4F50-ABE8-D657A13C6F00}"/>
              </a:ext>
            </a:extLst>
          </p:cNvPr>
          <p:cNvSpPr txBox="1"/>
          <p:nvPr/>
        </p:nvSpPr>
        <p:spPr>
          <a:xfrm>
            <a:off x="264160" y="5029201"/>
            <a:ext cx="583184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Nodes reachable before head = list.</a:t>
            </a:r>
          </a:p>
        </p:txBody>
      </p:sp>
      <p:sp>
        <p:nvSpPr>
          <p:cNvPr id="7" name="Rectangle 6">
            <a:extLst>
              <a:ext uri="{FF2B5EF4-FFF2-40B4-BE49-F238E27FC236}">
                <a16:creationId xmlns:a16="http://schemas.microsoft.com/office/drawing/2014/main" id="{22A96586-05C2-FF7F-9E68-326F1C56C1A1}"/>
              </a:ext>
            </a:extLst>
          </p:cNvPr>
          <p:cNvSpPr/>
          <p:nvPr/>
        </p:nvSpPr>
        <p:spPr>
          <a:xfrm>
            <a:off x="650719" y="2854069"/>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1F8D5E4-EAC4-1559-F791-46F4508EEDF4}"/>
              </a:ext>
            </a:extLst>
          </p:cNvPr>
          <p:cNvSpPr/>
          <p:nvPr/>
        </p:nvSpPr>
        <p:spPr>
          <a:xfrm>
            <a:off x="1621599" y="287290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9626B94-A3EC-9A2F-D2F2-FBBDC3B5788F}"/>
              </a:ext>
            </a:extLst>
          </p:cNvPr>
          <p:cNvSpPr/>
          <p:nvPr/>
        </p:nvSpPr>
        <p:spPr>
          <a:xfrm>
            <a:off x="2657575" y="287119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94535D7-34C6-1CA6-3EA7-618BA0DFC3EB}"/>
              </a:ext>
            </a:extLst>
          </p:cNvPr>
          <p:cNvSpPr/>
          <p:nvPr/>
        </p:nvSpPr>
        <p:spPr>
          <a:xfrm>
            <a:off x="3691669" y="2868702"/>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8CC20A02-4721-BEA5-87D4-0C35B05BF95A}"/>
              </a:ext>
            </a:extLst>
          </p:cNvPr>
          <p:cNvCxnSpPr>
            <a:endCxn id="8" idx="1"/>
          </p:cNvCxnSpPr>
          <p:nvPr/>
        </p:nvCxnSpPr>
        <p:spPr>
          <a:xfrm>
            <a:off x="1171254" y="3045214"/>
            <a:ext cx="450345" cy="1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6BAF93-A174-072A-728C-27984E8C9C48}"/>
              </a:ext>
            </a:extLst>
          </p:cNvPr>
          <p:cNvCxnSpPr>
            <a:stCxn id="8" idx="3"/>
            <a:endCxn id="9" idx="1"/>
          </p:cNvCxnSpPr>
          <p:nvPr/>
        </p:nvCxnSpPr>
        <p:spPr>
          <a:xfrm flipV="1">
            <a:off x="2258596" y="3062343"/>
            <a:ext cx="398979" cy="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5057B7-6C4D-3759-A87D-1CA7C3650B46}"/>
              </a:ext>
            </a:extLst>
          </p:cNvPr>
          <p:cNvCxnSpPr>
            <a:stCxn id="9" idx="3"/>
            <a:endCxn id="10" idx="1"/>
          </p:cNvCxnSpPr>
          <p:nvPr/>
        </p:nvCxnSpPr>
        <p:spPr>
          <a:xfrm flipV="1">
            <a:off x="3294572" y="3059848"/>
            <a:ext cx="397097" cy="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A8EC7A-D85C-69B8-279A-5EDE6B6FD372}"/>
              </a:ext>
            </a:extLst>
          </p:cNvPr>
          <p:cNvSpPr txBox="1"/>
          <p:nvPr/>
        </p:nvSpPr>
        <p:spPr>
          <a:xfrm>
            <a:off x="3654109" y="3242804"/>
            <a:ext cx="1251164" cy="369332"/>
          </a:xfrm>
          <a:prstGeom prst="rect">
            <a:avLst/>
          </a:prstGeom>
          <a:noFill/>
        </p:spPr>
        <p:txBody>
          <a:bodyPr wrap="square" rtlCol="0">
            <a:spAutoFit/>
          </a:bodyPr>
          <a:lstStyle/>
          <a:p>
            <a:r>
              <a:rPr lang="en-US" dirty="0"/>
              <a:t>head</a:t>
            </a:r>
            <a:endParaRPr lang="en-IN" dirty="0"/>
          </a:p>
        </p:txBody>
      </p:sp>
      <p:sp>
        <p:nvSpPr>
          <p:cNvPr id="20" name="TextBox 19">
            <a:extLst>
              <a:ext uri="{FF2B5EF4-FFF2-40B4-BE49-F238E27FC236}">
                <a16:creationId xmlns:a16="http://schemas.microsoft.com/office/drawing/2014/main" id="{AF2CB03B-F5C4-C7F6-FA91-64D80B6E332F}"/>
              </a:ext>
            </a:extLst>
          </p:cNvPr>
          <p:cNvSpPr txBox="1"/>
          <p:nvPr/>
        </p:nvSpPr>
        <p:spPr>
          <a:xfrm>
            <a:off x="748297" y="2900098"/>
            <a:ext cx="710635" cy="369332"/>
          </a:xfrm>
          <a:prstGeom prst="rect">
            <a:avLst/>
          </a:prstGeom>
          <a:noFill/>
        </p:spPr>
        <p:txBody>
          <a:bodyPr wrap="square" rtlCol="0">
            <a:spAutoFit/>
          </a:bodyPr>
          <a:lstStyle/>
          <a:p>
            <a:r>
              <a:rPr lang="en-US" dirty="0"/>
              <a:t>0</a:t>
            </a:r>
            <a:endParaRPr lang="en-IN" dirty="0"/>
          </a:p>
        </p:txBody>
      </p:sp>
      <p:sp>
        <p:nvSpPr>
          <p:cNvPr id="21" name="TextBox 20">
            <a:extLst>
              <a:ext uri="{FF2B5EF4-FFF2-40B4-BE49-F238E27FC236}">
                <a16:creationId xmlns:a16="http://schemas.microsoft.com/office/drawing/2014/main" id="{3E99FD1E-2028-D315-8CCA-C2DB54FC7CE1}"/>
              </a:ext>
            </a:extLst>
          </p:cNvPr>
          <p:cNvSpPr txBox="1"/>
          <p:nvPr/>
        </p:nvSpPr>
        <p:spPr>
          <a:xfrm>
            <a:off x="1815096" y="2888114"/>
            <a:ext cx="710635" cy="369332"/>
          </a:xfrm>
          <a:prstGeom prst="rect">
            <a:avLst/>
          </a:prstGeom>
          <a:noFill/>
        </p:spPr>
        <p:txBody>
          <a:bodyPr wrap="square" rtlCol="0">
            <a:spAutoFit/>
          </a:bodyPr>
          <a:lstStyle/>
          <a:p>
            <a:r>
              <a:rPr lang="en-US" dirty="0"/>
              <a:t>1</a:t>
            </a:r>
            <a:endParaRPr lang="en-IN" dirty="0"/>
          </a:p>
        </p:txBody>
      </p:sp>
      <p:sp>
        <p:nvSpPr>
          <p:cNvPr id="22" name="TextBox 21">
            <a:extLst>
              <a:ext uri="{FF2B5EF4-FFF2-40B4-BE49-F238E27FC236}">
                <a16:creationId xmlns:a16="http://schemas.microsoft.com/office/drawing/2014/main" id="{1ED39D65-8DE3-83DD-CFF7-2C6790E85138}"/>
              </a:ext>
            </a:extLst>
          </p:cNvPr>
          <p:cNvSpPr txBox="1"/>
          <p:nvPr/>
        </p:nvSpPr>
        <p:spPr>
          <a:xfrm>
            <a:off x="2861345" y="2876130"/>
            <a:ext cx="710635" cy="369332"/>
          </a:xfrm>
          <a:prstGeom prst="rect">
            <a:avLst/>
          </a:prstGeom>
          <a:noFill/>
        </p:spPr>
        <p:txBody>
          <a:bodyPr wrap="square" rtlCol="0">
            <a:spAutoFit/>
          </a:bodyPr>
          <a:lstStyle/>
          <a:p>
            <a:r>
              <a:rPr lang="en-US" dirty="0"/>
              <a:t>2</a:t>
            </a:r>
            <a:endParaRPr lang="en-IN" dirty="0"/>
          </a:p>
        </p:txBody>
      </p:sp>
      <p:sp>
        <p:nvSpPr>
          <p:cNvPr id="23" name="TextBox 22">
            <a:extLst>
              <a:ext uri="{FF2B5EF4-FFF2-40B4-BE49-F238E27FC236}">
                <a16:creationId xmlns:a16="http://schemas.microsoft.com/office/drawing/2014/main" id="{9CBBA668-F0C2-3F42-68D2-DA8ED1E4AE47}"/>
              </a:ext>
            </a:extLst>
          </p:cNvPr>
          <p:cNvSpPr txBox="1"/>
          <p:nvPr/>
        </p:nvSpPr>
        <p:spPr>
          <a:xfrm>
            <a:off x="3835674" y="2874420"/>
            <a:ext cx="710635" cy="369332"/>
          </a:xfrm>
          <a:prstGeom prst="rect">
            <a:avLst/>
          </a:prstGeom>
          <a:noFill/>
        </p:spPr>
        <p:txBody>
          <a:bodyPr wrap="square" rtlCol="0">
            <a:spAutoFit/>
          </a:bodyPr>
          <a:lstStyle/>
          <a:p>
            <a:r>
              <a:rPr lang="en-US" dirty="0"/>
              <a:t>3</a:t>
            </a:r>
            <a:endParaRPr lang="en-IN" dirty="0"/>
          </a:p>
        </p:txBody>
      </p:sp>
      <p:sp>
        <p:nvSpPr>
          <p:cNvPr id="24" name="Rectangle 23">
            <a:extLst>
              <a:ext uri="{FF2B5EF4-FFF2-40B4-BE49-F238E27FC236}">
                <a16:creationId xmlns:a16="http://schemas.microsoft.com/office/drawing/2014/main" id="{FDF0D411-42F1-807A-9E27-961D18250556}"/>
              </a:ext>
            </a:extLst>
          </p:cNvPr>
          <p:cNvSpPr/>
          <p:nvPr/>
        </p:nvSpPr>
        <p:spPr>
          <a:xfrm>
            <a:off x="433251" y="4126350"/>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EC1E923E-E8ED-B971-CC93-36F5B2FADA10}"/>
              </a:ext>
            </a:extLst>
          </p:cNvPr>
          <p:cNvSpPr txBox="1"/>
          <p:nvPr/>
        </p:nvSpPr>
        <p:spPr>
          <a:xfrm>
            <a:off x="530829" y="4172379"/>
            <a:ext cx="710635" cy="369332"/>
          </a:xfrm>
          <a:prstGeom prst="rect">
            <a:avLst/>
          </a:prstGeom>
          <a:noFill/>
        </p:spPr>
        <p:txBody>
          <a:bodyPr wrap="square" rtlCol="0">
            <a:spAutoFit/>
          </a:bodyPr>
          <a:lstStyle/>
          <a:p>
            <a:r>
              <a:rPr lang="en-US" dirty="0"/>
              <a:t>4</a:t>
            </a:r>
            <a:endParaRPr lang="en-IN" dirty="0"/>
          </a:p>
        </p:txBody>
      </p:sp>
      <p:sp>
        <p:nvSpPr>
          <p:cNvPr id="37" name="TextBox 36">
            <a:extLst>
              <a:ext uri="{FF2B5EF4-FFF2-40B4-BE49-F238E27FC236}">
                <a16:creationId xmlns:a16="http://schemas.microsoft.com/office/drawing/2014/main" id="{84B972A6-4BE3-A9A6-8804-12A68E5F5EC2}"/>
              </a:ext>
            </a:extLst>
          </p:cNvPr>
          <p:cNvSpPr txBox="1"/>
          <p:nvPr/>
        </p:nvSpPr>
        <p:spPr>
          <a:xfrm>
            <a:off x="426311" y="4473988"/>
            <a:ext cx="1251164" cy="369332"/>
          </a:xfrm>
          <a:prstGeom prst="rect">
            <a:avLst/>
          </a:prstGeom>
          <a:noFill/>
        </p:spPr>
        <p:txBody>
          <a:bodyPr wrap="square" rtlCol="0">
            <a:spAutoFit/>
          </a:bodyPr>
          <a:lstStyle/>
          <a:p>
            <a:r>
              <a:rPr lang="en-US" dirty="0"/>
              <a:t>list</a:t>
            </a:r>
            <a:endParaRPr lang="en-IN" dirty="0"/>
          </a:p>
        </p:txBody>
      </p:sp>
    </p:spTree>
    <p:extLst>
      <p:ext uri="{BB962C8B-B14F-4D97-AF65-F5344CB8AC3E}">
        <p14:creationId xmlns:p14="http://schemas.microsoft.com/office/powerpoint/2010/main" val="2879640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Reachable objects </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304800"/>
            <a:ext cx="5074920"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head = list;</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5B2439-92EF-483B-B0B3-C4304F9B0DF3}"/>
              </a:ext>
            </a:extLst>
          </p:cNvPr>
          <p:cNvSpPr txBox="1"/>
          <p:nvPr/>
        </p:nvSpPr>
        <p:spPr>
          <a:xfrm>
            <a:off x="3403600" y="1376741"/>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6" name="TextBox 5">
            <a:extLst>
              <a:ext uri="{FF2B5EF4-FFF2-40B4-BE49-F238E27FC236}">
                <a16:creationId xmlns:a16="http://schemas.microsoft.com/office/drawing/2014/main" id="{65347F17-E541-4F50-ABE8-D657A13C6F00}"/>
              </a:ext>
            </a:extLst>
          </p:cNvPr>
          <p:cNvSpPr txBox="1"/>
          <p:nvPr/>
        </p:nvSpPr>
        <p:spPr>
          <a:xfrm>
            <a:off x="264160" y="5029201"/>
            <a:ext cx="583184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Nodes reachable after the second for loop?</a:t>
            </a:r>
          </a:p>
        </p:txBody>
      </p:sp>
      <p:sp>
        <p:nvSpPr>
          <p:cNvPr id="7" name="Rectangle 6">
            <a:extLst>
              <a:ext uri="{FF2B5EF4-FFF2-40B4-BE49-F238E27FC236}">
                <a16:creationId xmlns:a16="http://schemas.microsoft.com/office/drawing/2014/main" id="{22A96586-05C2-FF7F-9E68-326F1C56C1A1}"/>
              </a:ext>
            </a:extLst>
          </p:cNvPr>
          <p:cNvSpPr/>
          <p:nvPr/>
        </p:nvSpPr>
        <p:spPr>
          <a:xfrm>
            <a:off x="650719" y="2854069"/>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1F8D5E4-EAC4-1559-F791-46F4508EEDF4}"/>
              </a:ext>
            </a:extLst>
          </p:cNvPr>
          <p:cNvSpPr/>
          <p:nvPr/>
        </p:nvSpPr>
        <p:spPr>
          <a:xfrm>
            <a:off x="1621599" y="287290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9626B94-A3EC-9A2F-D2F2-FBBDC3B5788F}"/>
              </a:ext>
            </a:extLst>
          </p:cNvPr>
          <p:cNvSpPr/>
          <p:nvPr/>
        </p:nvSpPr>
        <p:spPr>
          <a:xfrm>
            <a:off x="2657575" y="2871197"/>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94535D7-34C6-1CA6-3EA7-618BA0DFC3EB}"/>
              </a:ext>
            </a:extLst>
          </p:cNvPr>
          <p:cNvSpPr/>
          <p:nvPr/>
        </p:nvSpPr>
        <p:spPr>
          <a:xfrm>
            <a:off x="3691669" y="2868702"/>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8CC20A02-4721-BEA5-87D4-0C35B05BF95A}"/>
              </a:ext>
            </a:extLst>
          </p:cNvPr>
          <p:cNvCxnSpPr>
            <a:endCxn id="8" idx="1"/>
          </p:cNvCxnSpPr>
          <p:nvPr/>
        </p:nvCxnSpPr>
        <p:spPr>
          <a:xfrm>
            <a:off x="1171254" y="3045214"/>
            <a:ext cx="450345" cy="1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6BAF93-A174-072A-728C-27984E8C9C48}"/>
              </a:ext>
            </a:extLst>
          </p:cNvPr>
          <p:cNvCxnSpPr>
            <a:stCxn id="8" idx="3"/>
            <a:endCxn id="9" idx="1"/>
          </p:cNvCxnSpPr>
          <p:nvPr/>
        </p:nvCxnSpPr>
        <p:spPr>
          <a:xfrm flipV="1">
            <a:off x="2258596" y="3062343"/>
            <a:ext cx="398979" cy="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5057B7-6C4D-3759-A87D-1CA7C3650B46}"/>
              </a:ext>
            </a:extLst>
          </p:cNvPr>
          <p:cNvCxnSpPr>
            <a:stCxn id="9" idx="3"/>
            <a:endCxn id="10" idx="1"/>
          </p:cNvCxnSpPr>
          <p:nvPr/>
        </p:nvCxnSpPr>
        <p:spPr>
          <a:xfrm flipV="1">
            <a:off x="3294572" y="3059848"/>
            <a:ext cx="397097" cy="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2CB03B-F5C4-C7F6-FA91-64D80B6E332F}"/>
              </a:ext>
            </a:extLst>
          </p:cNvPr>
          <p:cNvSpPr txBox="1"/>
          <p:nvPr/>
        </p:nvSpPr>
        <p:spPr>
          <a:xfrm>
            <a:off x="748297" y="2900098"/>
            <a:ext cx="710635" cy="369332"/>
          </a:xfrm>
          <a:prstGeom prst="rect">
            <a:avLst/>
          </a:prstGeom>
          <a:noFill/>
        </p:spPr>
        <p:txBody>
          <a:bodyPr wrap="square" rtlCol="0">
            <a:spAutoFit/>
          </a:bodyPr>
          <a:lstStyle/>
          <a:p>
            <a:r>
              <a:rPr lang="en-US" dirty="0"/>
              <a:t>0</a:t>
            </a:r>
            <a:endParaRPr lang="en-IN" dirty="0"/>
          </a:p>
        </p:txBody>
      </p:sp>
      <p:sp>
        <p:nvSpPr>
          <p:cNvPr id="21" name="TextBox 20">
            <a:extLst>
              <a:ext uri="{FF2B5EF4-FFF2-40B4-BE49-F238E27FC236}">
                <a16:creationId xmlns:a16="http://schemas.microsoft.com/office/drawing/2014/main" id="{3E99FD1E-2028-D315-8CCA-C2DB54FC7CE1}"/>
              </a:ext>
            </a:extLst>
          </p:cNvPr>
          <p:cNvSpPr txBox="1"/>
          <p:nvPr/>
        </p:nvSpPr>
        <p:spPr>
          <a:xfrm>
            <a:off x="1815096" y="2888114"/>
            <a:ext cx="710635" cy="369332"/>
          </a:xfrm>
          <a:prstGeom prst="rect">
            <a:avLst/>
          </a:prstGeom>
          <a:noFill/>
        </p:spPr>
        <p:txBody>
          <a:bodyPr wrap="square" rtlCol="0">
            <a:spAutoFit/>
          </a:bodyPr>
          <a:lstStyle/>
          <a:p>
            <a:r>
              <a:rPr lang="en-US" dirty="0"/>
              <a:t>1</a:t>
            </a:r>
            <a:endParaRPr lang="en-IN" dirty="0"/>
          </a:p>
        </p:txBody>
      </p:sp>
      <p:sp>
        <p:nvSpPr>
          <p:cNvPr id="22" name="TextBox 21">
            <a:extLst>
              <a:ext uri="{FF2B5EF4-FFF2-40B4-BE49-F238E27FC236}">
                <a16:creationId xmlns:a16="http://schemas.microsoft.com/office/drawing/2014/main" id="{1ED39D65-8DE3-83DD-CFF7-2C6790E85138}"/>
              </a:ext>
            </a:extLst>
          </p:cNvPr>
          <p:cNvSpPr txBox="1"/>
          <p:nvPr/>
        </p:nvSpPr>
        <p:spPr>
          <a:xfrm>
            <a:off x="2861345" y="2876130"/>
            <a:ext cx="710635" cy="369332"/>
          </a:xfrm>
          <a:prstGeom prst="rect">
            <a:avLst/>
          </a:prstGeom>
          <a:noFill/>
        </p:spPr>
        <p:txBody>
          <a:bodyPr wrap="square" rtlCol="0">
            <a:spAutoFit/>
          </a:bodyPr>
          <a:lstStyle/>
          <a:p>
            <a:r>
              <a:rPr lang="en-US" dirty="0"/>
              <a:t>2</a:t>
            </a:r>
            <a:endParaRPr lang="en-IN" dirty="0"/>
          </a:p>
        </p:txBody>
      </p:sp>
      <p:sp>
        <p:nvSpPr>
          <p:cNvPr id="23" name="TextBox 22">
            <a:extLst>
              <a:ext uri="{FF2B5EF4-FFF2-40B4-BE49-F238E27FC236}">
                <a16:creationId xmlns:a16="http://schemas.microsoft.com/office/drawing/2014/main" id="{9CBBA668-F0C2-3F42-68D2-DA8ED1E4AE47}"/>
              </a:ext>
            </a:extLst>
          </p:cNvPr>
          <p:cNvSpPr txBox="1"/>
          <p:nvPr/>
        </p:nvSpPr>
        <p:spPr>
          <a:xfrm>
            <a:off x="3835674" y="2874420"/>
            <a:ext cx="710635" cy="369332"/>
          </a:xfrm>
          <a:prstGeom prst="rect">
            <a:avLst/>
          </a:prstGeom>
          <a:noFill/>
        </p:spPr>
        <p:txBody>
          <a:bodyPr wrap="square" rtlCol="0">
            <a:spAutoFit/>
          </a:bodyPr>
          <a:lstStyle/>
          <a:p>
            <a:r>
              <a:rPr lang="en-US" dirty="0"/>
              <a:t>3</a:t>
            </a:r>
            <a:endParaRPr lang="en-IN" dirty="0"/>
          </a:p>
        </p:txBody>
      </p:sp>
      <p:sp>
        <p:nvSpPr>
          <p:cNvPr id="24" name="Rectangle 23">
            <a:extLst>
              <a:ext uri="{FF2B5EF4-FFF2-40B4-BE49-F238E27FC236}">
                <a16:creationId xmlns:a16="http://schemas.microsoft.com/office/drawing/2014/main" id="{FDF0D411-42F1-807A-9E27-961D18250556}"/>
              </a:ext>
            </a:extLst>
          </p:cNvPr>
          <p:cNvSpPr/>
          <p:nvPr/>
        </p:nvSpPr>
        <p:spPr>
          <a:xfrm>
            <a:off x="433251" y="4126350"/>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EC3EF11E-0D4A-3F33-C2C8-68B2E421422F}"/>
              </a:ext>
            </a:extLst>
          </p:cNvPr>
          <p:cNvSpPr/>
          <p:nvPr/>
        </p:nvSpPr>
        <p:spPr>
          <a:xfrm>
            <a:off x="1404131" y="4145188"/>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BA36E31C-94CB-F169-0AA8-5237CD52FF5D}"/>
              </a:ext>
            </a:extLst>
          </p:cNvPr>
          <p:cNvSpPr/>
          <p:nvPr/>
        </p:nvSpPr>
        <p:spPr>
          <a:xfrm>
            <a:off x="2440107" y="4143478"/>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65739E25-75C0-10D8-27D9-9FE34B4133A0}"/>
              </a:ext>
            </a:extLst>
          </p:cNvPr>
          <p:cNvSpPr/>
          <p:nvPr/>
        </p:nvSpPr>
        <p:spPr>
          <a:xfrm>
            <a:off x="3474201" y="4140983"/>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F920E4C9-C4B4-86A6-D637-32DD7BA52B7A}"/>
              </a:ext>
            </a:extLst>
          </p:cNvPr>
          <p:cNvCxnSpPr>
            <a:endCxn id="25" idx="1"/>
          </p:cNvCxnSpPr>
          <p:nvPr/>
        </p:nvCxnSpPr>
        <p:spPr>
          <a:xfrm>
            <a:off x="953786" y="4317495"/>
            <a:ext cx="450345" cy="1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420FADC-E7C1-A87C-6363-471D1EEC0D12}"/>
              </a:ext>
            </a:extLst>
          </p:cNvPr>
          <p:cNvCxnSpPr>
            <a:stCxn id="25" idx="3"/>
            <a:endCxn id="26" idx="1"/>
          </p:cNvCxnSpPr>
          <p:nvPr/>
        </p:nvCxnSpPr>
        <p:spPr>
          <a:xfrm flipV="1">
            <a:off x="2041128" y="4334624"/>
            <a:ext cx="398979" cy="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FCFE2B0-5E79-F6BF-1010-3AEB78A0633E}"/>
              </a:ext>
            </a:extLst>
          </p:cNvPr>
          <p:cNvCxnSpPr>
            <a:stCxn id="26" idx="3"/>
            <a:endCxn id="27" idx="1"/>
          </p:cNvCxnSpPr>
          <p:nvPr/>
        </p:nvCxnSpPr>
        <p:spPr>
          <a:xfrm flipV="1">
            <a:off x="3077104" y="4332129"/>
            <a:ext cx="397097" cy="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C1E923E-E8ED-B971-CC93-36F5B2FADA10}"/>
              </a:ext>
            </a:extLst>
          </p:cNvPr>
          <p:cNvSpPr txBox="1"/>
          <p:nvPr/>
        </p:nvSpPr>
        <p:spPr>
          <a:xfrm>
            <a:off x="530829" y="4172379"/>
            <a:ext cx="710635" cy="369332"/>
          </a:xfrm>
          <a:prstGeom prst="rect">
            <a:avLst/>
          </a:prstGeom>
          <a:noFill/>
        </p:spPr>
        <p:txBody>
          <a:bodyPr wrap="square" rtlCol="0">
            <a:spAutoFit/>
          </a:bodyPr>
          <a:lstStyle/>
          <a:p>
            <a:r>
              <a:rPr lang="en-US" dirty="0"/>
              <a:t>4</a:t>
            </a:r>
            <a:endParaRPr lang="en-IN" dirty="0"/>
          </a:p>
        </p:txBody>
      </p:sp>
      <p:sp>
        <p:nvSpPr>
          <p:cNvPr id="32" name="TextBox 31">
            <a:extLst>
              <a:ext uri="{FF2B5EF4-FFF2-40B4-BE49-F238E27FC236}">
                <a16:creationId xmlns:a16="http://schemas.microsoft.com/office/drawing/2014/main" id="{5EBA6C25-E261-49BB-221B-B9815E657BE0}"/>
              </a:ext>
            </a:extLst>
          </p:cNvPr>
          <p:cNvSpPr txBox="1"/>
          <p:nvPr/>
        </p:nvSpPr>
        <p:spPr>
          <a:xfrm>
            <a:off x="1597628" y="4160395"/>
            <a:ext cx="710635" cy="369332"/>
          </a:xfrm>
          <a:prstGeom prst="rect">
            <a:avLst/>
          </a:prstGeom>
          <a:noFill/>
        </p:spPr>
        <p:txBody>
          <a:bodyPr wrap="square" rtlCol="0">
            <a:spAutoFit/>
          </a:bodyPr>
          <a:lstStyle/>
          <a:p>
            <a:r>
              <a:rPr lang="en-US" dirty="0"/>
              <a:t>5</a:t>
            </a:r>
            <a:endParaRPr lang="en-IN" dirty="0"/>
          </a:p>
        </p:txBody>
      </p:sp>
      <p:sp>
        <p:nvSpPr>
          <p:cNvPr id="33" name="TextBox 32">
            <a:extLst>
              <a:ext uri="{FF2B5EF4-FFF2-40B4-BE49-F238E27FC236}">
                <a16:creationId xmlns:a16="http://schemas.microsoft.com/office/drawing/2014/main" id="{1C1765E8-C8F7-43C5-2DAA-89E4D004127F}"/>
              </a:ext>
            </a:extLst>
          </p:cNvPr>
          <p:cNvSpPr txBox="1"/>
          <p:nvPr/>
        </p:nvSpPr>
        <p:spPr>
          <a:xfrm>
            <a:off x="2643877" y="4148411"/>
            <a:ext cx="710635" cy="369332"/>
          </a:xfrm>
          <a:prstGeom prst="rect">
            <a:avLst/>
          </a:prstGeom>
          <a:noFill/>
        </p:spPr>
        <p:txBody>
          <a:bodyPr wrap="square" rtlCol="0">
            <a:spAutoFit/>
          </a:bodyPr>
          <a:lstStyle/>
          <a:p>
            <a:r>
              <a:rPr lang="en-US" dirty="0"/>
              <a:t>6</a:t>
            </a:r>
            <a:endParaRPr lang="en-IN" dirty="0"/>
          </a:p>
        </p:txBody>
      </p:sp>
      <p:sp>
        <p:nvSpPr>
          <p:cNvPr id="34" name="TextBox 33">
            <a:extLst>
              <a:ext uri="{FF2B5EF4-FFF2-40B4-BE49-F238E27FC236}">
                <a16:creationId xmlns:a16="http://schemas.microsoft.com/office/drawing/2014/main" id="{15D9AB5B-EE0F-21DF-AC9A-AE8A914C5709}"/>
              </a:ext>
            </a:extLst>
          </p:cNvPr>
          <p:cNvSpPr txBox="1"/>
          <p:nvPr/>
        </p:nvSpPr>
        <p:spPr>
          <a:xfrm>
            <a:off x="3618206" y="4146701"/>
            <a:ext cx="710635" cy="369332"/>
          </a:xfrm>
          <a:prstGeom prst="rect">
            <a:avLst/>
          </a:prstGeom>
          <a:noFill/>
        </p:spPr>
        <p:txBody>
          <a:bodyPr wrap="square" rtlCol="0">
            <a:spAutoFit/>
          </a:bodyPr>
          <a:lstStyle/>
          <a:p>
            <a:r>
              <a:rPr lang="en-US" dirty="0"/>
              <a:t>7</a:t>
            </a:r>
            <a:endParaRPr lang="en-IN" dirty="0"/>
          </a:p>
        </p:txBody>
      </p:sp>
      <p:sp>
        <p:nvSpPr>
          <p:cNvPr id="35" name="Rectangle 34">
            <a:extLst>
              <a:ext uri="{FF2B5EF4-FFF2-40B4-BE49-F238E27FC236}">
                <a16:creationId xmlns:a16="http://schemas.microsoft.com/office/drawing/2014/main" id="{A7865A3E-9119-3B60-7B08-C4540A275783}"/>
              </a:ext>
            </a:extLst>
          </p:cNvPr>
          <p:cNvSpPr/>
          <p:nvPr/>
        </p:nvSpPr>
        <p:spPr>
          <a:xfrm>
            <a:off x="4458804" y="4139273"/>
            <a:ext cx="636997" cy="38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4DD325A1-AAB6-1F3F-61E7-A632B57FC427}"/>
              </a:ext>
            </a:extLst>
          </p:cNvPr>
          <p:cNvSpPr txBox="1"/>
          <p:nvPr/>
        </p:nvSpPr>
        <p:spPr>
          <a:xfrm>
            <a:off x="4566867" y="4160395"/>
            <a:ext cx="710635" cy="369332"/>
          </a:xfrm>
          <a:prstGeom prst="rect">
            <a:avLst/>
          </a:prstGeom>
          <a:noFill/>
        </p:spPr>
        <p:txBody>
          <a:bodyPr wrap="square" rtlCol="0">
            <a:spAutoFit/>
          </a:bodyPr>
          <a:lstStyle/>
          <a:p>
            <a:r>
              <a:rPr lang="en-US" dirty="0"/>
              <a:t>8</a:t>
            </a:r>
            <a:endParaRPr lang="en-IN" dirty="0"/>
          </a:p>
        </p:txBody>
      </p:sp>
      <p:sp>
        <p:nvSpPr>
          <p:cNvPr id="37" name="TextBox 36">
            <a:extLst>
              <a:ext uri="{FF2B5EF4-FFF2-40B4-BE49-F238E27FC236}">
                <a16:creationId xmlns:a16="http://schemas.microsoft.com/office/drawing/2014/main" id="{84B972A6-4BE3-A9A6-8804-12A68E5F5EC2}"/>
              </a:ext>
            </a:extLst>
          </p:cNvPr>
          <p:cNvSpPr txBox="1"/>
          <p:nvPr/>
        </p:nvSpPr>
        <p:spPr>
          <a:xfrm>
            <a:off x="426311" y="4473988"/>
            <a:ext cx="1251164" cy="369332"/>
          </a:xfrm>
          <a:prstGeom prst="rect">
            <a:avLst/>
          </a:prstGeom>
          <a:noFill/>
        </p:spPr>
        <p:txBody>
          <a:bodyPr wrap="square" rtlCol="0">
            <a:spAutoFit/>
          </a:bodyPr>
          <a:lstStyle/>
          <a:p>
            <a:r>
              <a:rPr lang="en-US" dirty="0"/>
              <a:t>list</a:t>
            </a:r>
            <a:endParaRPr lang="en-IN" dirty="0"/>
          </a:p>
        </p:txBody>
      </p:sp>
      <p:sp>
        <p:nvSpPr>
          <p:cNvPr id="38" name="TextBox 37">
            <a:extLst>
              <a:ext uri="{FF2B5EF4-FFF2-40B4-BE49-F238E27FC236}">
                <a16:creationId xmlns:a16="http://schemas.microsoft.com/office/drawing/2014/main" id="{F13842E2-9FD2-0C8A-1ADB-5113767A5801}"/>
              </a:ext>
            </a:extLst>
          </p:cNvPr>
          <p:cNvSpPr txBox="1"/>
          <p:nvPr/>
        </p:nvSpPr>
        <p:spPr>
          <a:xfrm>
            <a:off x="4482901" y="4544196"/>
            <a:ext cx="1251164" cy="369332"/>
          </a:xfrm>
          <a:prstGeom prst="rect">
            <a:avLst/>
          </a:prstGeom>
          <a:noFill/>
        </p:spPr>
        <p:txBody>
          <a:bodyPr wrap="square" rtlCol="0">
            <a:spAutoFit/>
          </a:bodyPr>
          <a:lstStyle/>
          <a:p>
            <a:r>
              <a:rPr lang="en-US" dirty="0"/>
              <a:t>head</a:t>
            </a:r>
            <a:endParaRPr lang="en-IN" dirty="0"/>
          </a:p>
        </p:txBody>
      </p:sp>
      <p:cxnSp>
        <p:nvCxnSpPr>
          <p:cNvPr id="12" name="Straight Arrow Connector 11">
            <a:extLst>
              <a:ext uri="{FF2B5EF4-FFF2-40B4-BE49-F238E27FC236}">
                <a16:creationId xmlns:a16="http://schemas.microsoft.com/office/drawing/2014/main" id="{43BFBB5C-6875-5698-0BC3-7B5CDF5A1E8B}"/>
              </a:ext>
            </a:extLst>
          </p:cNvPr>
          <p:cNvCxnSpPr>
            <a:endCxn id="35" idx="1"/>
          </p:cNvCxnSpPr>
          <p:nvPr/>
        </p:nvCxnSpPr>
        <p:spPr>
          <a:xfrm flipV="1">
            <a:off x="4049805" y="4330419"/>
            <a:ext cx="408999" cy="2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836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6BAD-235A-40F9-A679-84E00BB60188}"/>
              </a:ext>
            </a:extLst>
          </p:cNvPr>
          <p:cNvSpPr>
            <a:spLocks noGrp="1"/>
          </p:cNvSpPr>
          <p:nvPr>
            <p:ph type="title"/>
          </p:nvPr>
        </p:nvSpPr>
        <p:spPr/>
        <p:txBody>
          <a:bodyPr/>
          <a:lstStyle/>
          <a:p>
            <a:r>
              <a:rPr lang="en-US" dirty="0"/>
              <a:t>Finding free objects</a:t>
            </a:r>
            <a:endParaRPr lang="en-IN" dirty="0"/>
          </a:p>
        </p:txBody>
      </p:sp>
      <p:sp>
        <p:nvSpPr>
          <p:cNvPr id="3" name="Content Placeholder 2">
            <a:extLst>
              <a:ext uri="{FF2B5EF4-FFF2-40B4-BE49-F238E27FC236}">
                <a16:creationId xmlns:a16="http://schemas.microsoft.com/office/drawing/2014/main" id="{9F5F37FA-CF69-485E-AA62-F41C261A3650}"/>
              </a:ext>
            </a:extLst>
          </p:cNvPr>
          <p:cNvSpPr>
            <a:spLocks noGrp="1"/>
          </p:cNvSpPr>
          <p:nvPr>
            <p:ph idx="1"/>
          </p:nvPr>
        </p:nvSpPr>
        <p:spPr/>
        <p:txBody>
          <a:bodyPr/>
          <a:lstStyle/>
          <a:p>
            <a:pPr marL="514350" indent="-514350">
              <a:buFont typeface="+mj-lt"/>
              <a:buAutoNum type="arabicPeriod"/>
            </a:pPr>
            <a:r>
              <a:rPr lang="en-US" dirty="0"/>
              <a:t>All objects reached by the root-set (local and global variables) are live</a:t>
            </a:r>
          </a:p>
          <a:p>
            <a:pPr marL="514350" indent="-514350">
              <a:buFont typeface="+mj-lt"/>
              <a:buAutoNum type="arabicPeriod"/>
            </a:pPr>
            <a:endParaRPr lang="en-US" dirty="0"/>
          </a:p>
          <a:p>
            <a:pPr marL="514350" indent="-514350">
              <a:buFont typeface="+mj-lt"/>
              <a:buAutoNum type="arabicPeriod"/>
            </a:pPr>
            <a:r>
              <a:rPr lang="en-US" dirty="0"/>
              <a:t>Every object reached by a live object is also live</a:t>
            </a:r>
          </a:p>
          <a:p>
            <a:pPr marL="514350" indent="-514350">
              <a:buFont typeface="+mj-lt"/>
              <a:buAutoNum type="arabicPeriod"/>
            </a:pPr>
            <a:endParaRPr lang="en-US" dirty="0"/>
          </a:p>
          <a:p>
            <a:pPr marL="514350" indent="-514350">
              <a:buFont typeface="+mj-lt"/>
              <a:buAutoNum type="arabicPeriod"/>
            </a:pPr>
            <a:r>
              <a:rPr lang="en-US" dirty="0"/>
              <a:t>All objects that are not reached by any live object are free objects </a:t>
            </a:r>
          </a:p>
        </p:txBody>
      </p:sp>
    </p:spTree>
    <p:extLst>
      <p:ext uri="{BB962C8B-B14F-4D97-AF65-F5344CB8AC3E}">
        <p14:creationId xmlns:p14="http://schemas.microsoft.com/office/powerpoint/2010/main" val="213089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1CD8-03CA-4387-A854-5D847744ED17}"/>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ACA5F17E-B5D2-4274-BECA-0404CBA44863}"/>
              </a:ext>
            </a:extLst>
          </p:cNvPr>
          <p:cNvSpPr>
            <a:spLocks noGrp="1"/>
          </p:cNvSpPr>
          <p:nvPr>
            <p:ph idx="1"/>
          </p:nvPr>
        </p:nvSpPr>
        <p:spPr/>
        <p:txBody>
          <a:bodyPr/>
          <a:lstStyle/>
          <a:p>
            <a:r>
              <a:rPr lang="en-US" dirty="0"/>
              <a:t>Fragmentation</a:t>
            </a:r>
          </a:p>
        </p:txBody>
      </p:sp>
      <p:sp>
        <p:nvSpPr>
          <p:cNvPr id="4" name="Rectangle 3">
            <a:extLst>
              <a:ext uri="{FF2B5EF4-FFF2-40B4-BE49-F238E27FC236}">
                <a16:creationId xmlns:a16="http://schemas.microsoft.com/office/drawing/2014/main" id="{E46F28AB-3EAC-4636-97C3-BF21BE25B660}"/>
              </a:ext>
            </a:extLst>
          </p:cNvPr>
          <p:cNvSpPr/>
          <p:nvPr/>
        </p:nvSpPr>
        <p:spPr>
          <a:xfrm>
            <a:off x="2641600" y="3068320"/>
            <a:ext cx="699008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CC5528DF-4378-473E-884B-2649D54AD222}"/>
              </a:ext>
            </a:extLst>
          </p:cNvPr>
          <p:cNvCxnSpPr/>
          <p:nvPr/>
        </p:nvCxnSpPr>
        <p:spPr>
          <a:xfrm flipV="1">
            <a:off x="5693030" y="3556000"/>
            <a:ext cx="0" cy="6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0B5D5D1-C977-4D94-B704-06884BF6A6B0}"/>
              </a:ext>
            </a:extLst>
          </p:cNvPr>
          <p:cNvSpPr txBox="1"/>
          <p:nvPr/>
        </p:nvSpPr>
        <p:spPr>
          <a:xfrm>
            <a:off x="5117680" y="4127500"/>
            <a:ext cx="1910071" cy="369332"/>
          </a:xfrm>
          <a:prstGeom prst="rect">
            <a:avLst/>
          </a:prstGeom>
          <a:noFill/>
        </p:spPr>
        <p:txBody>
          <a:bodyPr wrap="square" rtlCol="0">
            <a:spAutoFit/>
          </a:bodyPr>
          <a:lstStyle/>
          <a:p>
            <a:r>
              <a:rPr lang="en-US" dirty="0" err="1"/>
              <a:t>allocation_ptr</a:t>
            </a:r>
            <a:endParaRPr lang="en-IN" dirty="0"/>
          </a:p>
        </p:txBody>
      </p:sp>
      <p:sp>
        <p:nvSpPr>
          <p:cNvPr id="7" name="Rectangle 6">
            <a:extLst>
              <a:ext uri="{FF2B5EF4-FFF2-40B4-BE49-F238E27FC236}">
                <a16:creationId xmlns:a16="http://schemas.microsoft.com/office/drawing/2014/main" id="{08BB8678-47F5-19CC-1750-1E9039FA288D}"/>
              </a:ext>
            </a:extLst>
          </p:cNvPr>
          <p:cNvSpPr/>
          <p:nvPr/>
        </p:nvSpPr>
        <p:spPr>
          <a:xfrm>
            <a:off x="2641600" y="3068320"/>
            <a:ext cx="492017" cy="487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1B321C9-899B-BACA-3762-927124806C36}"/>
              </a:ext>
            </a:extLst>
          </p:cNvPr>
          <p:cNvSpPr/>
          <p:nvPr/>
        </p:nvSpPr>
        <p:spPr>
          <a:xfrm>
            <a:off x="3143320" y="3064900"/>
            <a:ext cx="492017" cy="4876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9BAF398-F994-8EB0-9532-4643C91BE78E}"/>
              </a:ext>
            </a:extLst>
          </p:cNvPr>
          <p:cNvSpPr/>
          <p:nvPr/>
        </p:nvSpPr>
        <p:spPr>
          <a:xfrm>
            <a:off x="3645040" y="3068320"/>
            <a:ext cx="492017" cy="487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19389E5-40BE-F0BE-925B-C32C5863CA2F}"/>
              </a:ext>
            </a:extLst>
          </p:cNvPr>
          <p:cNvSpPr/>
          <p:nvPr/>
        </p:nvSpPr>
        <p:spPr>
          <a:xfrm>
            <a:off x="4157037" y="3068320"/>
            <a:ext cx="492017" cy="4876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98B0F81-D95D-DB44-5605-BD8E447B3958}"/>
              </a:ext>
            </a:extLst>
          </p:cNvPr>
          <p:cNvSpPr/>
          <p:nvPr/>
        </p:nvSpPr>
        <p:spPr>
          <a:xfrm>
            <a:off x="4679301" y="3075174"/>
            <a:ext cx="492017" cy="487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CFBCDF9-4B05-897F-2128-3BA80C042084}"/>
              </a:ext>
            </a:extLst>
          </p:cNvPr>
          <p:cNvSpPr/>
          <p:nvPr/>
        </p:nvSpPr>
        <p:spPr>
          <a:xfrm>
            <a:off x="5191298" y="3073463"/>
            <a:ext cx="492017" cy="4876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178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0451-811C-426C-A414-4B37157B1355}"/>
              </a:ext>
            </a:extLst>
          </p:cNvPr>
          <p:cNvSpPr>
            <a:spLocks noGrp="1"/>
          </p:cNvSpPr>
          <p:nvPr>
            <p:ph type="title"/>
          </p:nvPr>
        </p:nvSpPr>
        <p:spPr/>
        <p:txBody>
          <a:bodyPr/>
          <a:lstStyle/>
          <a:p>
            <a:r>
              <a:rPr lang="en-US" dirty="0"/>
              <a:t>Defragmenter</a:t>
            </a:r>
          </a:p>
        </p:txBody>
      </p:sp>
      <p:sp>
        <p:nvSpPr>
          <p:cNvPr id="4" name="TextBox 3">
            <a:extLst>
              <a:ext uri="{FF2B5EF4-FFF2-40B4-BE49-F238E27FC236}">
                <a16:creationId xmlns:a16="http://schemas.microsoft.com/office/drawing/2014/main" id="{F3249DB7-36F6-4298-B402-8AC2EBED8E47}"/>
              </a:ext>
            </a:extLst>
          </p:cNvPr>
          <p:cNvSpPr txBox="1"/>
          <p:nvPr/>
        </p:nvSpPr>
        <p:spPr>
          <a:xfrm>
            <a:off x="5405120" y="487680"/>
            <a:ext cx="4815840" cy="6740307"/>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free = starting location of new heap;</a:t>
            </a:r>
          </a:p>
          <a:p>
            <a:pPr marL="0" indent="0">
              <a:buNone/>
            </a:pPr>
            <a:r>
              <a:rPr lang="en-US" dirty="0">
                <a:latin typeface="Arial" panose="020B0604020202020204" pitchFamily="34" charset="0"/>
                <a:cs typeface="Arial" panose="020B0604020202020204" pitchFamily="34" charset="0"/>
              </a:rPr>
              <a:t>for (each object o in heap) {</a:t>
            </a:r>
          </a:p>
          <a:p>
            <a:pPr marL="0" indent="0">
              <a:buNone/>
            </a:pPr>
            <a:r>
              <a:rPr lang="en-US" dirty="0">
                <a:latin typeface="Arial" panose="020B0604020202020204" pitchFamily="34" charset="0"/>
                <a:cs typeface="Arial" panose="020B0604020202020204" pitchFamily="34" charset="0"/>
              </a:rPr>
              <a:t>    if (o is not freed)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(o) =  free;</a:t>
            </a:r>
          </a:p>
          <a:p>
            <a:pPr marL="0" indent="0">
              <a:buNone/>
            </a:pPr>
            <a:r>
              <a:rPr lang="en-US" dirty="0">
                <a:latin typeface="Arial" panose="020B0604020202020204" pitchFamily="34" charset="0"/>
                <a:cs typeface="Arial" panose="020B0604020202020204" pitchFamily="34" charset="0"/>
              </a:rPr>
              <a:t>        free = free + size(o);</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for (each object o in heap) {</a:t>
            </a:r>
          </a:p>
          <a:p>
            <a:pPr marL="0" indent="0">
              <a:buNone/>
            </a:pPr>
            <a:r>
              <a:rPr lang="en-US" dirty="0">
                <a:latin typeface="Arial" panose="020B0604020202020204" pitchFamily="34" charset="0"/>
                <a:cs typeface="Arial" panose="020B0604020202020204" pitchFamily="34" charset="0"/>
              </a:rPr>
              <a:t>    if (o is not freed) {</a:t>
            </a:r>
          </a:p>
          <a:p>
            <a:pPr marL="0" indent="0">
              <a:buNone/>
            </a:pPr>
            <a:r>
              <a:rPr lang="en-US" dirty="0">
                <a:latin typeface="Arial" panose="020B0604020202020204" pitchFamily="34" charset="0"/>
                <a:cs typeface="Arial" panose="020B0604020202020204" pitchFamily="34" charset="0"/>
              </a:rPr>
              <a:t>       for (each reference </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in o)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copy o to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(r);</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for (each reference r in the root set) {</a:t>
            </a:r>
          </a:p>
          <a:p>
            <a:pPr marL="0" indent="0">
              <a:buNone/>
            </a:pPr>
            <a:r>
              <a:rPr lang="en-US" dirty="0">
                <a:latin typeface="Arial" panose="020B0604020202020204" pitchFamily="34" charset="0"/>
                <a:cs typeface="Arial" panose="020B0604020202020204" pitchFamily="34" charset="0"/>
              </a:rPr>
              <a:t>    r =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(r);</a:t>
            </a:r>
          </a:p>
          <a:p>
            <a:pPr marL="0" indent="0">
              <a:buNone/>
            </a:pP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delete </a:t>
            </a:r>
            <a:r>
              <a:rPr lang="en-US" dirty="0" err="1">
                <a:latin typeface="Arial" panose="020B0604020202020204" pitchFamily="34" charset="0"/>
                <a:cs typeface="Arial" panose="020B0604020202020204" pitchFamily="34" charset="0"/>
              </a:rPr>
              <a:t>NewLocation</a:t>
            </a:r>
            <a:r>
              <a:rPr lang="en-US" dirty="0">
                <a:latin typeface="Arial" panose="020B0604020202020204" pitchFamily="34" charset="0"/>
                <a:cs typeface="Arial" panose="020B0604020202020204" pitchFamily="34" charset="0"/>
              </a:rPr>
              <a:t> map.</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2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9391-1145-478A-9D8A-544979B98855}"/>
              </a:ext>
            </a:extLst>
          </p:cNvPr>
          <p:cNvSpPr>
            <a:spLocks noGrp="1"/>
          </p:cNvSpPr>
          <p:nvPr>
            <p:ph type="title"/>
          </p:nvPr>
        </p:nvSpPr>
        <p:spPr/>
        <p:txBody>
          <a:bodyPr/>
          <a:lstStyle/>
          <a:p>
            <a:r>
              <a:rPr lang="en-US" dirty="0"/>
              <a:t>Defragmenter</a:t>
            </a:r>
            <a:endParaRPr lang="en-IN" dirty="0"/>
          </a:p>
        </p:txBody>
      </p:sp>
      <p:sp>
        <p:nvSpPr>
          <p:cNvPr id="3" name="Content Placeholder 2">
            <a:extLst>
              <a:ext uri="{FF2B5EF4-FFF2-40B4-BE49-F238E27FC236}">
                <a16:creationId xmlns:a16="http://schemas.microsoft.com/office/drawing/2014/main" id="{EAA5E1CA-D791-45BD-91D4-BE5B75AF6DC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5" name="Table 5">
            <a:extLst>
              <a:ext uri="{FF2B5EF4-FFF2-40B4-BE49-F238E27FC236}">
                <a16:creationId xmlns:a16="http://schemas.microsoft.com/office/drawing/2014/main" id="{0298EAB0-CAEF-4D58-8926-A4AD73D34634}"/>
              </a:ext>
            </a:extLst>
          </p:cNvPr>
          <p:cNvGraphicFramePr>
            <a:graphicFrameLocks noGrp="1"/>
          </p:cNvGraphicFramePr>
          <p:nvPr/>
        </p:nvGraphicFramePr>
        <p:xfrm>
          <a:off x="2032000" y="274150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graphicFrame>
        <p:nvGraphicFramePr>
          <p:cNvPr id="7" name="Table 5">
            <a:extLst>
              <a:ext uri="{FF2B5EF4-FFF2-40B4-BE49-F238E27FC236}">
                <a16:creationId xmlns:a16="http://schemas.microsoft.com/office/drawing/2014/main" id="{7A1FF6DF-C682-444E-B0E6-A3C4615521FB}"/>
              </a:ext>
            </a:extLst>
          </p:cNvPr>
          <p:cNvGraphicFramePr>
            <a:graphicFrameLocks noGrp="1"/>
          </p:cNvGraphicFramePr>
          <p:nvPr/>
        </p:nvGraphicFramePr>
        <p:xfrm>
          <a:off x="2042160" y="456014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sp>
        <p:nvSpPr>
          <p:cNvPr id="4" name="Arrow: Curved Down 3">
            <a:extLst>
              <a:ext uri="{FF2B5EF4-FFF2-40B4-BE49-F238E27FC236}">
                <a16:creationId xmlns:a16="http://schemas.microsoft.com/office/drawing/2014/main" id="{AD5F5A0B-958D-49B9-AA76-69A665FB0DE7}"/>
              </a:ext>
            </a:extLst>
          </p:cNvPr>
          <p:cNvSpPr/>
          <p:nvPr/>
        </p:nvSpPr>
        <p:spPr>
          <a:xfrm>
            <a:off x="2346960" y="2540000"/>
            <a:ext cx="124968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urved Down 5">
            <a:extLst>
              <a:ext uri="{FF2B5EF4-FFF2-40B4-BE49-F238E27FC236}">
                <a16:creationId xmlns:a16="http://schemas.microsoft.com/office/drawing/2014/main" id="{6E6D22E8-E70D-4BEE-854C-802CE20AB8E1}"/>
              </a:ext>
            </a:extLst>
          </p:cNvPr>
          <p:cNvSpPr/>
          <p:nvPr/>
        </p:nvSpPr>
        <p:spPr>
          <a:xfrm>
            <a:off x="6309360" y="2540000"/>
            <a:ext cx="178816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urved Up 7">
            <a:extLst>
              <a:ext uri="{FF2B5EF4-FFF2-40B4-BE49-F238E27FC236}">
                <a16:creationId xmlns:a16="http://schemas.microsoft.com/office/drawing/2014/main" id="{C4273AE5-0F12-4C5E-BDF1-36549E89CEAA}"/>
              </a:ext>
            </a:extLst>
          </p:cNvPr>
          <p:cNvSpPr/>
          <p:nvPr/>
        </p:nvSpPr>
        <p:spPr>
          <a:xfrm rot="10800000">
            <a:off x="5821680" y="2380826"/>
            <a:ext cx="247904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Up 8">
            <a:extLst>
              <a:ext uri="{FF2B5EF4-FFF2-40B4-BE49-F238E27FC236}">
                <a16:creationId xmlns:a16="http://schemas.microsoft.com/office/drawing/2014/main" id="{EEC0CFC2-4CA4-4B58-B4F8-09499D8B8754}"/>
              </a:ext>
            </a:extLst>
          </p:cNvPr>
          <p:cNvSpPr/>
          <p:nvPr/>
        </p:nvSpPr>
        <p:spPr>
          <a:xfrm>
            <a:off x="4490720" y="3112346"/>
            <a:ext cx="579120" cy="2015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8B392FEC-B327-4371-9E36-D403D391166B}"/>
              </a:ext>
            </a:extLst>
          </p:cNvPr>
          <p:cNvSpPr/>
          <p:nvPr/>
        </p:nvSpPr>
        <p:spPr>
          <a:xfrm>
            <a:off x="4988560" y="2540000"/>
            <a:ext cx="49784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urved Up 10">
            <a:extLst>
              <a:ext uri="{FF2B5EF4-FFF2-40B4-BE49-F238E27FC236}">
                <a16:creationId xmlns:a16="http://schemas.microsoft.com/office/drawing/2014/main" id="{C2054D60-6330-45C1-B292-A645325D3113}"/>
              </a:ext>
            </a:extLst>
          </p:cNvPr>
          <p:cNvSpPr/>
          <p:nvPr/>
        </p:nvSpPr>
        <p:spPr>
          <a:xfrm rot="10800000">
            <a:off x="4348480" y="2538306"/>
            <a:ext cx="538480" cy="1954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9AA421B7-43A2-41AB-88F4-1AF05F2502CD}"/>
              </a:ext>
            </a:extLst>
          </p:cNvPr>
          <p:cNvSpPr txBox="1"/>
          <p:nvPr/>
        </p:nvSpPr>
        <p:spPr>
          <a:xfrm>
            <a:off x="8473440" y="1066800"/>
            <a:ext cx="3108960" cy="646331"/>
          </a:xfrm>
          <a:prstGeom prst="rect">
            <a:avLst/>
          </a:prstGeom>
          <a:noFill/>
        </p:spPr>
        <p:txBody>
          <a:bodyPr wrap="square" rtlCol="0">
            <a:spAutoFit/>
          </a:bodyPr>
          <a:lstStyle/>
          <a:p>
            <a:r>
              <a:rPr lang="en-US" dirty="0"/>
              <a:t>Blue ones are live objects.</a:t>
            </a:r>
          </a:p>
          <a:p>
            <a:r>
              <a:rPr lang="en-US" dirty="0"/>
              <a:t>Oranges are free objects.</a:t>
            </a:r>
            <a:endParaRPr lang="en-IN" dirty="0"/>
          </a:p>
        </p:txBody>
      </p:sp>
      <p:cxnSp>
        <p:nvCxnSpPr>
          <p:cNvPr id="14" name="Straight Arrow Connector 13">
            <a:extLst>
              <a:ext uri="{FF2B5EF4-FFF2-40B4-BE49-F238E27FC236}">
                <a16:creationId xmlns:a16="http://schemas.microsoft.com/office/drawing/2014/main" id="{BB3292FC-DC36-41BD-9E31-17FD2C557DA8}"/>
              </a:ext>
            </a:extLst>
          </p:cNvPr>
          <p:cNvCxnSpPr>
            <a:endCxn id="5" idx="1"/>
          </p:cNvCxnSpPr>
          <p:nvPr/>
        </p:nvCxnSpPr>
        <p:spPr>
          <a:xfrm flipV="1">
            <a:off x="1158240" y="2926926"/>
            <a:ext cx="873760" cy="26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CB794C-D42A-4442-A102-CC5B55721152}"/>
              </a:ext>
            </a:extLst>
          </p:cNvPr>
          <p:cNvSpPr txBox="1"/>
          <p:nvPr/>
        </p:nvSpPr>
        <p:spPr>
          <a:xfrm>
            <a:off x="457200" y="3313852"/>
            <a:ext cx="1574800" cy="370840"/>
          </a:xfrm>
          <a:prstGeom prst="rect">
            <a:avLst/>
          </a:prstGeom>
          <a:noFill/>
        </p:spPr>
        <p:txBody>
          <a:bodyPr wrap="square" rtlCol="0">
            <a:spAutoFit/>
          </a:bodyPr>
          <a:lstStyle/>
          <a:p>
            <a:r>
              <a:rPr lang="en-US" dirty="0" err="1"/>
              <a:t>LVar.ref</a:t>
            </a:r>
            <a:r>
              <a:rPr lang="en-US" dirty="0"/>
              <a:t> = A</a:t>
            </a:r>
            <a:endParaRPr lang="en-IN" dirty="0"/>
          </a:p>
        </p:txBody>
      </p:sp>
    </p:spTree>
    <p:extLst>
      <p:ext uri="{BB962C8B-B14F-4D97-AF65-F5344CB8AC3E}">
        <p14:creationId xmlns:p14="http://schemas.microsoft.com/office/powerpoint/2010/main" val="257006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9391-1145-478A-9D8A-544979B98855}"/>
              </a:ext>
            </a:extLst>
          </p:cNvPr>
          <p:cNvSpPr>
            <a:spLocks noGrp="1"/>
          </p:cNvSpPr>
          <p:nvPr>
            <p:ph type="title"/>
          </p:nvPr>
        </p:nvSpPr>
        <p:spPr/>
        <p:txBody>
          <a:bodyPr/>
          <a:lstStyle/>
          <a:p>
            <a:r>
              <a:rPr lang="en-US" dirty="0"/>
              <a:t>Defragmenter</a:t>
            </a:r>
            <a:endParaRPr lang="en-IN" dirty="0"/>
          </a:p>
        </p:txBody>
      </p:sp>
      <p:sp>
        <p:nvSpPr>
          <p:cNvPr id="3" name="Content Placeholder 2">
            <a:extLst>
              <a:ext uri="{FF2B5EF4-FFF2-40B4-BE49-F238E27FC236}">
                <a16:creationId xmlns:a16="http://schemas.microsoft.com/office/drawing/2014/main" id="{EAA5E1CA-D791-45BD-91D4-BE5B75AF6DC0}"/>
              </a:ext>
            </a:extLst>
          </p:cNvPr>
          <p:cNvSpPr>
            <a:spLocks noGrp="1"/>
          </p:cNvSpPr>
          <p:nvPr>
            <p:ph idx="1"/>
          </p:nvPr>
        </p:nvSpPr>
        <p:spPr>
          <a:xfrm>
            <a:off x="838200" y="1854890"/>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5" name="Table 5">
            <a:extLst>
              <a:ext uri="{FF2B5EF4-FFF2-40B4-BE49-F238E27FC236}">
                <a16:creationId xmlns:a16="http://schemas.microsoft.com/office/drawing/2014/main" id="{0298EAB0-CAEF-4D58-8926-A4AD73D34634}"/>
              </a:ext>
            </a:extLst>
          </p:cNvPr>
          <p:cNvGraphicFramePr>
            <a:graphicFrameLocks noGrp="1"/>
          </p:cNvGraphicFramePr>
          <p:nvPr/>
        </p:nvGraphicFramePr>
        <p:xfrm>
          <a:off x="2032000" y="274150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sp>
        <p:nvSpPr>
          <p:cNvPr id="4" name="Arrow: Curved Down 3">
            <a:extLst>
              <a:ext uri="{FF2B5EF4-FFF2-40B4-BE49-F238E27FC236}">
                <a16:creationId xmlns:a16="http://schemas.microsoft.com/office/drawing/2014/main" id="{AD5F5A0B-958D-49B9-AA76-69A665FB0DE7}"/>
              </a:ext>
            </a:extLst>
          </p:cNvPr>
          <p:cNvSpPr/>
          <p:nvPr/>
        </p:nvSpPr>
        <p:spPr>
          <a:xfrm>
            <a:off x="2346960" y="2540000"/>
            <a:ext cx="124968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urved Down 5">
            <a:extLst>
              <a:ext uri="{FF2B5EF4-FFF2-40B4-BE49-F238E27FC236}">
                <a16:creationId xmlns:a16="http://schemas.microsoft.com/office/drawing/2014/main" id="{6E6D22E8-E70D-4BEE-854C-802CE20AB8E1}"/>
              </a:ext>
            </a:extLst>
          </p:cNvPr>
          <p:cNvSpPr/>
          <p:nvPr/>
        </p:nvSpPr>
        <p:spPr>
          <a:xfrm>
            <a:off x="6309360" y="2540000"/>
            <a:ext cx="178816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urved Up 7">
            <a:extLst>
              <a:ext uri="{FF2B5EF4-FFF2-40B4-BE49-F238E27FC236}">
                <a16:creationId xmlns:a16="http://schemas.microsoft.com/office/drawing/2014/main" id="{C4273AE5-0F12-4C5E-BDF1-36549E89CEAA}"/>
              </a:ext>
            </a:extLst>
          </p:cNvPr>
          <p:cNvSpPr/>
          <p:nvPr/>
        </p:nvSpPr>
        <p:spPr>
          <a:xfrm rot="10800000">
            <a:off x="5821680" y="2380826"/>
            <a:ext cx="247904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Up 8">
            <a:extLst>
              <a:ext uri="{FF2B5EF4-FFF2-40B4-BE49-F238E27FC236}">
                <a16:creationId xmlns:a16="http://schemas.microsoft.com/office/drawing/2014/main" id="{EEC0CFC2-4CA4-4B58-B4F8-09499D8B8754}"/>
              </a:ext>
            </a:extLst>
          </p:cNvPr>
          <p:cNvSpPr/>
          <p:nvPr/>
        </p:nvSpPr>
        <p:spPr>
          <a:xfrm>
            <a:off x="4490720" y="3112346"/>
            <a:ext cx="579120" cy="2015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8B392FEC-B327-4371-9E36-D403D391166B}"/>
              </a:ext>
            </a:extLst>
          </p:cNvPr>
          <p:cNvSpPr/>
          <p:nvPr/>
        </p:nvSpPr>
        <p:spPr>
          <a:xfrm>
            <a:off x="4988560" y="2540000"/>
            <a:ext cx="497840" cy="2015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urved Up 10">
            <a:extLst>
              <a:ext uri="{FF2B5EF4-FFF2-40B4-BE49-F238E27FC236}">
                <a16:creationId xmlns:a16="http://schemas.microsoft.com/office/drawing/2014/main" id="{C2054D60-6330-45C1-B292-A645325D3113}"/>
              </a:ext>
            </a:extLst>
          </p:cNvPr>
          <p:cNvSpPr/>
          <p:nvPr/>
        </p:nvSpPr>
        <p:spPr>
          <a:xfrm rot="10800000">
            <a:off x="4348480" y="2538306"/>
            <a:ext cx="538480" cy="1954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9AA421B7-43A2-41AB-88F4-1AF05F2502CD}"/>
              </a:ext>
            </a:extLst>
          </p:cNvPr>
          <p:cNvSpPr txBox="1"/>
          <p:nvPr/>
        </p:nvSpPr>
        <p:spPr>
          <a:xfrm>
            <a:off x="8473440" y="1066800"/>
            <a:ext cx="3108960" cy="646331"/>
          </a:xfrm>
          <a:prstGeom prst="rect">
            <a:avLst/>
          </a:prstGeom>
          <a:noFill/>
        </p:spPr>
        <p:txBody>
          <a:bodyPr wrap="square" rtlCol="0">
            <a:spAutoFit/>
          </a:bodyPr>
          <a:lstStyle/>
          <a:p>
            <a:r>
              <a:rPr lang="en-US" dirty="0"/>
              <a:t>Blue ones are live objects.</a:t>
            </a:r>
          </a:p>
          <a:p>
            <a:r>
              <a:rPr lang="en-US" dirty="0"/>
              <a:t>Oranges are free objects.</a:t>
            </a:r>
            <a:endParaRPr lang="en-IN" dirty="0"/>
          </a:p>
        </p:txBody>
      </p:sp>
      <p:cxnSp>
        <p:nvCxnSpPr>
          <p:cNvPr id="14" name="Straight Arrow Connector 13">
            <a:extLst>
              <a:ext uri="{FF2B5EF4-FFF2-40B4-BE49-F238E27FC236}">
                <a16:creationId xmlns:a16="http://schemas.microsoft.com/office/drawing/2014/main" id="{BB3292FC-DC36-41BD-9E31-17FD2C557DA8}"/>
              </a:ext>
            </a:extLst>
          </p:cNvPr>
          <p:cNvCxnSpPr>
            <a:endCxn id="5" idx="1"/>
          </p:cNvCxnSpPr>
          <p:nvPr/>
        </p:nvCxnSpPr>
        <p:spPr>
          <a:xfrm flipV="1">
            <a:off x="1158240" y="2926926"/>
            <a:ext cx="873760" cy="26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CB794C-D42A-4442-A102-CC5B55721152}"/>
              </a:ext>
            </a:extLst>
          </p:cNvPr>
          <p:cNvSpPr txBox="1"/>
          <p:nvPr/>
        </p:nvSpPr>
        <p:spPr>
          <a:xfrm>
            <a:off x="457200" y="3313852"/>
            <a:ext cx="1574800" cy="370840"/>
          </a:xfrm>
          <a:prstGeom prst="rect">
            <a:avLst/>
          </a:prstGeom>
          <a:noFill/>
        </p:spPr>
        <p:txBody>
          <a:bodyPr wrap="square" rtlCol="0">
            <a:spAutoFit/>
          </a:bodyPr>
          <a:lstStyle/>
          <a:p>
            <a:r>
              <a:rPr lang="en-US" dirty="0" err="1"/>
              <a:t>LVar.ref</a:t>
            </a:r>
            <a:r>
              <a:rPr lang="en-US" dirty="0"/>
              <a:t> = A</a:t>
            </a:r>
            <a:endParaRPr lang="en-IN" dirty="0"/>
          </a:p>
        </p:txBody>
      </p:sp>
      <p:sp>
        <p:nvSpPr>
          <p:cNvPr id="16" name="TextBox 15">
            <a:extLst>
              <a:ext uri="{FF2B5EF4-FFF2-40B4-BE49-F238E27FC236}">
                <a16:creationId xmlns:a16="http://schemas.microsoft.com/office/drawing/2014/main" id="{642B2F9A-B2CF-071D-E4BA-892FB9F320BF}"/>
              </a:ext>
            </a:extLst>
          </p:cNvPr>
          <p:cNvSpPr txBox="1"/>
          <p:nvPr/>
        </p:nvSpPr>
        <p:spPr>
          <a:xfrm>
            <a:off x="404120" y="5017648"/>
            <a:ext cx="1574800" cy="370840"/>
          </a:xfrm>
          <a:prstGeom prst="rect">
            <a:avLst/>
          </a:prstGeom>
          <a:noFill/>
        </p:spPr>
        <p:txBody>
          <a:bodyPr wrap="square" rtlCol="0">
            <a:spAutoFit/>
          </a:bodyPr>
          <a:lstStyle/>
          <a:p>
            <a:r>
              <a:rPr lang="en-US" dirty="0" err="1"/>
              <a:t>LVar.ref</a:t>
            </a:r>
            <a:r>
              <a:rPr lang="en-US" dirty="0"/>
              <a:t> = A’</a:t>
            </a:r>
            <a:endParaRPr lang="en-IN" dirty="0"/>
          </a:p>
        </p:txBody>
      </p:sp>
      <p:cxnSp>
        <p:nvCxnSpPr>
          <p:cNvPr id="17" name="Straight Arrow Connector 16">
            <a:extLst>
              <a:ext uri="{FF2B5EF4-FFF2-40B4-BE49-F238E27FC236}">
                <a16:creationId xmlns:a16="http://schemas.microsoft.com/office/drawing/2014/main" id="{F8B50B5F-7A42-87D3-EB16-6D9DA299B34D}"/>
              </a:ext>
            </a:extLst>
          </p:cNvPr>
          <p:cNvCxnSpPr/>
          <p:nvPr/>
        </p:nvCxnSpPr>
        <p:spPr>
          <a:xfrm flipV="1">
            <a:off x="1146256" y="4712914"/>
            <a:ext cx="873760" cy="26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5">
            <a:extLst>
              <a:ext uri="{FF2B5EF4-FFF2-40B4-BE49-F238E27FC236}">
                <a16:creationId xmlns:a16="http://schemas.microsoft.com/office/drawing/2014/main" id="{B1B6285E-9B62-D45B-7887-68DCE6865542}"/>
              </a:ext>
            </a:extLst>
          </p:cNvPr>
          <p:cNvGraphicFramePr>
            <a:graphicFrameLocks noGrp="1"/>
          </p:cNvGraphicFramePr>
          <p:nvPr/>
        </p:nvGraphicFramePr>
        <p:xfrm>
          <a:off x="2042160" y="4560146"/>
          <a:ext cx="8128008" cy="370840"/>
        </p:xfrm>
        <a:graphic>
          <a:graphicData uri="http://schemas.openxmlformats.org/drawingml/2006/table">
            <a:tbl>
              <a:tblPr firstRow="1" bandRow="1">
                <a:tableStyleId>{5C22544A-7EE6-4342-B048-85BDC9FD1C3A}</a:tableStyleId>
              </a:tblPr>
              <a:tblGrid>
                <a:gridCol w="451556">
                  <a:extLst>
                    <a:ext uri="{9D8B030D-6E8A-4147-A177-3AD203B41FA5}">
                      <a16:colId xmlns:a16="http://schemas.microsoft.com/office/drawing/2014/main" val="3972359152"/>
                    </a:ext>
                  </a:extLst>
                </a:gridCol>
                <a:gridCol w="451556">
                  <a:extLst>
                    <a:ext uri="{9D8B030D-6E8A-4147-A177-3AD203B41FA5}">
                      <a16:colId xmlns:a16="http://schemas.microsoft.com/office/drawing/2014/main" val="3314443888"/>
                    </a:ext>
                  </a:extLst>
                </a:gridCol>
                <a:gridCol w="451556">
                  <a:extLst>
                    <a:ext uri="{9D8B030D-6E8A-4147-A177-3AD203B41FA5}">
                      <a16:colId xmlns:a16="http://schemas.microsoft.com/office/drawing/2014/main" val="1642324783"/>
                    </a:ext>
                  </a:extLst>
                </a:gridCol>
                <a:gridCol w="451556">
                  <a:extLst>
                    <a:ext uri="{9D8B030D-6E8A-4147-A177-3AD203B41FA5}">
                      <a16:colId xmlns:a16="http://schemas.microsoft.com/office/drawing/2014/main" val="2308713729"/>
                    </a:ext>
                  </a:extLst>
                </a:gridCol>
                <a:gridCol w="451556">
                  <a:extLst>
                    <a:ext uri="{9D8B030D-6E8A-4147-A177-3AD203B41FA5}">
                      <a16:colId xmlns:a16="http://schemas.microsoft.com/office/drawing/2014/main" val="910995070"/>
                    </a:ext>
                  </a:extLst>
                </a:gridCol>
                <a:gridCol w="451556">
                  <a:extLst>
                    <a:ext uri="{9D8B030D-6E8A-4147-A177-3AD203B41FA5}">
                      <a16:colId xmlns:a16="http://schemas.microsoft.com/office/drawing/2014/main" val="3432471458"/>
                    </a:ext>
                  </a:extLst>
                </a:gridCol>
                <a:gridCol w="451556">
                  <a:extLst>
                    <a:ext uri="{9D8B030D-6E8A-4147-A177-3AD203B41FA5}">
                      <a16:colId xmlns:a16="http://schemas.microsoft.com/office/drawing/2014/main" val="226932949"/>
                    </a:ext>
                  </a:extLst>
                </a:gridCol>
                <a:gridCol w="451556">
                  <a:extLst>
                    <a:ext uri="{9D8B030D-6E8A-4147-A177-3AD203B41FA5}">
                      <a16:colId xmlns:a16="http://schemas.microsoft.com/office/drawing/2014/main" val="2494688138"/>
                    </a:ext>
                  </a:extLst>
                </a:gridCol>
                <a:gridCol w="451556">
                  <a:extLst>
                    <a:ext uri="{9D8B030D-6E8A-4147-A177-3AD203B41FA5}">
                      <a16:colId xmlns:a16="http://schemas.microsoft.com/office/drawing/2014/main" val="883455078"/>
                    </a:ext>
                  </a:extLst>
                </a:gridCol>
                <a:gridCol w="451556">
                  <a:extLst>
                    <a:ext uri="{9D8B030D-6E8A-4147-A177-3AD203B41FA5}">
                      <a16:colId xmlns:a16="http://schemas.microsoft.com/office/drawing/2014/main" val="812746366"/>
                    </a:ext>
                  </a:extLst>
                </a:gridCol>
                <a:gridCol w="451556">
                  <a:extLst>
                    <a:ext uri="{9D8B030D-6E8A-4147-A177-3AD203B41FA5}">
                      <a16:colId xmlns:a16="http://schemas.microsoft.com/office/drawing/2014/main" val="3818283293"/>
                    </a:ext>
                  </a:extLst>
                </a:gridCol>
                <a:gridCol w="451556">
                  <a:extLst>
                    <a:ext uri="{9D8B030D-6E8A-4147-A177-3AD203B41FA5}">
                      <a16:colId xmlns:a16="http://schemas.microsoft.com/office/drawing/2014/main" val="2095232975"/>
                    </a:ext>
                  </a:extLst>
                </a:gridCol>
                <a:gridCol w="451556">
                  <a:extLst>
                    <a:ext uri="{9D8B030D-6E8A-4147-A177-3AD203B41FA5}">
                      <a16:colId xmlns:a16="http://schemas.microsoft.com/office/drawing/2014/main" val="308783273"/>
                    </a:ext>
                  </a:extLst>
                </a:gridCol>
                <a:gridCol w="451556">
                  <a:extLst>
                    <a:ext uri="{9D8B030D-6E8A-4147-A177-3AD203B41FA5}">
                      <a16:colId xmlns:a16="http://schemas.microsoft.com/office/drawing/2014/main" val="3220050480"/>
                    </a:ext>
                  </a:extLst>
                </a:gridCol>
                <a:gridCol w="451556">
                  <a:extLst>
                    <a:ext uri="{9D8B030D-6E8A-4147-A177-3AD203B41FA5}">
                      <a16:colId xmlns:a16="http://schemas.microsoft.com/office/drawing/2014/main" val="4271810010"/>
                    </a:ext>
                  </a:extLst>
                </a:gridCol>
                <a:gridCol w="451556">
                  <a:extLst>
                    <a:ext uri="{9D8B030D-6E8A-4147-A177-3AD203B41FA5}">
                      <a16:colId xmlns:a16="http://schemas.microsoft.com/office/drawing/2014/main" val="2370369779"/>
                    </a:ext>
                  </a:extLst>
                </a:gridCol>
                <a:gridCol w="451556">
                  <a:extLst>
                    <a:ext uri="{9D8B030D-6E8A-4147-A177-3AD203B41FA5}">
                      <a16:colId xmlns:a16="http://schemas.microsoft.com/office/drawing/2014/main" val="1322047871"/>
                    </a:ext>
                  </a:extLst>
                </a:gridCol>
                <a:gridCol w="451556">
                  <a:extLst>
                    <a:ext uri="{9D8B030D-6E8A-4147-A177-3AD203B41FA5}">
                      <a16:colId xmlns:a16="http://schemas.microsoft.com/office/drawing/2014/main" val="1429790519"/>
                    </a:ext>
                  </a:extLst>
                </a:gridCol>
              </a:tblGrid>
              <a:tr h="370840">
                <a:tc>
                  <a:txBody>
                    <a:bodyPr/>
                    <a:lstStyle/>
                    <a:p>
                      <a:r>
                        <a:rPr lang="en-US" dirty="0"/>
                        <a:t>A</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59084996"/>
                  </a:ext>
                </a:extLst>
              </a:tr>
            </a:tbl>
          </a:graphicData>
        </a:graphic>
      </p:graphicFrame>
      <p:sp>
        <p:nvSpPr>
          <p:cNvPr id="19" name="Arrow: Curved Down 18">
            <a:extLst>
              <a:ext uri="{FF2B5EF4-FFF2-40B4-BE49-F238E27FC236}">
                <a16:creationId xmlns:a16="http://schemas.microsoft.com/office/drawing/2014/main" id="{BED19E0A-DD77-1055-9CD0-9ADCF4F4D923}"/>
              </a:ext>
            </a:extLst>
          </p:cNvPr>
          <p:cNvSpPr/>
          <p:nvPr/>
        </p:nvSpPr>
        <p:spPr>
          <a:xfrm>
            <a:off x="2270589" y="4376791"/>
            <a:ext cx="462337" cy="1833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Curved Down 19">
            <a:extLst>
              <a:ext uri="{FF2B5EF4-FFF2-40B4-BE49-F238E27FC236}">
                <a16:creationId xmlns:a16="http://schemas.microsoft.com/office/drawing/2014/main" id="{3C226162-521F-8E62-049D-51CC56250502}"/>
              </a:ext>
            </a:extLst>
          </p:cNvPr>
          <p:cNvSpPr/>
          <p:nvPr/>
        </p:nvSpPr>
        <p:spPr>
          <a:xfrm>
            <a:off x="3936886" y="4263775"/>
            <a:ext cx="1436498" cy="2963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Curved Down 20">
            <a:extLst>
              <a:ext uri="{FF2B5EF4-FFF2-40B4-BE49-F238E27FC236}">
                <a16:creationId xmlns:a16="http://schemas.microsoft.com/office/drawing/2014/main" id="{A75C0E0B-E1EF-5FF6-A816-6212158C05ED}"/>
              </a:ext>
            </a:extLst>
          </p:cNvPr>
          <p:cNvSpPr/>
          <p:nvPr/>
        </p:nvSpPr>
        <p:spPr>
          <a:xfrm rot="10800000" flipV="1">
            <a:off x="3534996" y="4028227"/>
            <a:ext cx="2084969" cy="5319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5499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63E9-8EEB-4D6D-B169-9D4D790ED43F}"/>
              </a:ext>
            </a:extLst>
          </p:cNvPr>
          <p:cNvSpPr>
            <a:spLocks noGrp="1"/>
          </p:cNvSpPr>
          <p:nvPr>
            <p:ph type="title"/>
          </p:nvPr>
        </p:nvSpPr>
        <p:spPr/>
        <p:txBody>
          <a:bodyPr/>
          <a:lstStyle/>
          <a:p>
            <a:r>
              <a:rPr lang="en-US" dirty="0"/>
              <a:t>Root set</a:t>
            </a:r>
          </a:p>
        </p:txBody>
      </p:sp>
      <p:sp>
        <p:nvSpPr>
          <p:cNvPr id="3" name="Content Placeholder 2">
            <a:extLst>
              <a:ext uri="{FF2B5EF4-FFF2-40B4-BE49-F238E27FC236}">
                <a16:creationId xmlns:a16="http://schemas.microsoft.com/office/drawing/2014/main" id="{66459B09-5187-4A38-A891-94318430B5EF}"/>
              </a:ext>
            </a:extLst>
          </p:cNvPr>
          <p:cNvSpPr>
            <a:spLocks noGrp="1"/>
          </p:cNvSpPr>
          <p:nvPr>
            <p:ph idx="1"/>
          </p:nvPr>
        </p:nvSpPr>
        <p:spPr/>
        <p:txBody>
          <a:bodyPr/>
          <a:lstStyle/>
          <a:p>
            <a:r>
              <a:rPr lang="en-US" dirty="0"/>
              <a:t>The stack/registers can hold pointers to the relocated objects</a:t>
            </a:r>
          </a:p>
          <a:p>
            <a:endParaRPr lang="en-US" dirty="0"/>
          </a:p>
          <a:p>
            <a:r>
              <a:rPr lang="en-US" dirty="0"/>
              <a:t>The Compiler must emit information regarding the stack offsets, registers, and global variables fields that contain pointers to heap objects</a:t>
            </a:r>
          </a:p>
          <a:p>
            <a:pPr lvl="1"/>
            <a:r>
              <a:rPr lang="en-US" dirty="0"/>
              <a:t>We call them the root set</a:t>
            </a:r>
          </a:p>
        </p:txBody>
      </p:sp>
    </p:spTree>
    <p:extLst>
      <p:ext uri="{BB962C8B-B14F-4D97-AF65-F5344CB8AC3E}">
        <p14:creationId xmlns:p14="http://schemas.microsoft.com/office/powerpoint/2010/main" val="34600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DBD8-17B8-49C1-A46E-9838DF286212}"/>
              </a:ext>
            </a:extLst>
          </p:cNvPr>
          <p:cNvSpPr>
            <a:spLocks noGrp="1"/>
          </p:cNvSpPr>
          <p:nvPr>
            <p:ph type="title"/>
          </p:nvPr>
        </p:nvSpPr>
        <p:spPr/>
        <p:txBody>
          <a:bodyPr/>
          <a:lstStyle/>
          <a:p>
            <a:r>
              <a:rPr lang="en-US" dirty="0"/>
              <a:t>Defragmenter for the C language?</a:t>
            </a:r>
            <a:endParaRPr lang="en-IN" dirty="0"/>
          </a:p>
        </p:txBody>
      </p:sp>
      <p:sp>
        <p:nvSpPr>
          <p:cNvPr id="3" name="Content Placeholder 2">
            <a:extLst>
              <a:ext uri="{FF2B5EF4-FFF2-40B4-BE49-F238E27FC236}">
                <a16:creationId xmlns:a16="http://schemas.microsoft.com/office/drawing/2014/main" id="{9BC64E40-9A82-442A-9283-980ACE6442CB}"/>
              </a:ext>
            </a:extLst>
          </p:cNvPr>
          <p:cNvSpPr>
            <a:spLocks noGrp="1"/>
          </p:cNvSpPr>
          <p:nvPr>
            <p:ph idx="1"/>
          </p:nvPr>
        </p:nvSpPr>
        <p:spPr/>
        <p:txBody>
          <a:bodyPr/>
          <a:lstStyle/>
          <a:p>
            <a:r>
              <a:rPr lang="en-US" dirty="0"/>
              <a:t>Can we generate stack map for C applications?</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F75CD37F-D18E-4002-A8FB-5D23C1275802}"/>
              </a:ext>
            </a:extLst>
          </p:cNvPr>
          <p:cNvSpPr txBox="1"/>
          <p:nvPr/>
        </p:nvSpPr>
        <p:spPr>
          <a:xfrm>
            <a:off x="1584960" y="2804160"/>
            <a:ext cx="5029200"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unsigned long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insert(struct node *n, unsigned long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struct node *n1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n1-&gt;</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n-&gt;next = n1;</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38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DBD8-17B8-49C1-A46E-9838DF286212}"/>
              </a:ext>
            </a:extLst>
          </p:cNvPr>
          <p:cNvSpPr>
            <a:spLocks noGrp="1"/>
          </p:cNvSpPr>
          <p:nvPr>
            <p:ph type="title"/>
          </p:nvPr>
        </p:nvSpPr>
        <p:spPr/>
        <p:txBody>
          <a:bodyPr/>
          <a:lstStyle/>
          <a:p>
            <a:r>
              <a:rPr lang="en-US" dirty="0"/>
              <a:t>Defragmenter for the C language?</a:t>
            </a:r>
            <a:endParaRPr lang="en-IN" dirty="0"/>
          </a:p>
        </p:txBody>
      </p:sp>
      <p:sp>
        <p:nvSpPr>
          <p:cNvPr id="3" name="Content Placeholder 2">
            <a:extLst>
              <a:ext uri="{FF2B5EF4-FFF2-40B4-BE49-F238E27FC236}">
                <a16:creationId xmlns:a16="http://schemas.microsoft.com/office/drawing/2014/main" id="{9BC64E40-9A82-442A-9283-980ACE6442CB}"/>
              </a:ext>
            </a:extLst>
          </p:cNvPr>
          <p:cNvSpPr>
            <a:spLocks noGrp="1"/>
          </p:cNvSpPr>
          <p:nvPr>
            <p:ph idx="1"/>
          </p:nvPr>
        </p:nvSpPr>
        <p:spPr/>
        <p:txBody>
          <a:bodyPr/>
          <a:lstStyle/>
          <a:p>
            <a:r>
              <a:rPr lang="en-US" dirty="0"/>
              <a:t>Can we generate stack map for C applications?</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F75CD37F-D18E-4002-A8FB-5D23C1275802}"/>
              </a:ext>
            </a:extLst>
          </p:cNvPr>
          <p:cNvSpPr txBox="1"/>
          <p:nvPr/>
        </p:nvSpPr>
        <p:spPr>
          <a:xfrm>
            <a:off x="1584960" y="2804160"/>
            <a:ext cx="5029200"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a:t>
            </a:r>
            <a:r>
              <a:rPr lang="en-US" dirty="0" err="1">
                <a:latin typeface="Arial" panose="020B0604020202020204" pitchFamily="34" charset="0"/>
                <a:cs typeface="Arial" panose="020B0604020202020204" pitchFamily="34" charset="0"/>
              </a:rPr>
              <a:t>cond</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else {</a:t>
            </a:r>
          </a:p>
          <a:p>
            <a:r>
              <a:rPr lang="en-US" dirty="0">
                <a:latin typeface="Arial" panose="020B0604020202020204" pitchFamily="34" charset="0"/>
                <a:cs typeface="Arial" panose="020B0604020202020204" pitchFamily="34" charset="0"/>
              </a:rPr>
              <a:t>   int b;</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7962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3669</TotalTime>
  <Words>2196</Words>
  <Application>Microsoft Office PowerPoint</Application>
  <PresentationFormat>Widescreen</PresentationFormat>
  <Paragraphs>353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Compilers</vt:lpstr>
      <vt:lpstr>Today’s topics</vt:lpstr>
      <vt:lpstr>Bump allocator</vt:lpstr>
      <vt:lpstr>Defragmenter</vt:lpstr>
      <vt:lpstr>Defragmenter</vt:lpstr>
      <vt:lpstr>Defragmenter</vt:lpstr>
      <vt:lpstr>Root set</vt:lpstr>
      <vt:lpstr>Defragmenter for the C language?</vt:lpstr>
      <vt:lpstr>Defragmenter for the C language?</vt:lpstr>
      <vt:lpstr>Defragmenter for the C language?</vt:lpstr>
      <vt:lpstr>Defragmenter for the C language?</vt:lpstr>
      <vt:lpstr>Defragmenter</vt:lpstr>
      <vt:lpstr>Defragmenter</vt:lpstr>
      <vt:lpstr>Managed languages</vt:lpstr>
      <vt:lpstr>Managed languages</vt:lpstr>
      <vt:lpstr>Automatic memory management</vt:lpstr>
      <vt:lpstr>Automatic memory management</vt:lpstr>
      <vt:lpstr>Finding free objects</vt:lpstr>
      <vt:lpstr>Reachable objects </vt:lpstr>
      <vt:lpstr>Reachable objects </vt:lpstr>
      <vt:lpstr>Reachable objects </vt:lpstr>
      <vt:lpstr>Reachable objects </vt:lpstr>
      <vt:lpstr>Finding free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614</cp:revision>
  <cp:lastPrinted>2021-09-20T05:52:46Z</cp:lastPrinted>
  <dcterms:created xsi:type="dcterms:W3CDTF">2020-08-23T12:23:07Z</dcterms:created>
  <dcterms:modified xsi:type="dcterms:W3CDTF">2022-09-29T06:07:24Z</dcterms:modified>
</cp:coreProperties>
</file>