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575" r:id="rId3"/>
    <p:sldId id="549" r:id="rId4"/>
    <p:sldId id="551" r:id="rId5"/>
    <p:sldId id="561" r:id="rId6"/>
    <p:sldId id="644" r:id="rId7"/>
    <p:sldId id="645" r:id="rId8"/>
    <p:sldId id="646" r:id="rId9"/>
    <p:sldId id="552" r:id="rId10"/>
    <p:sldId id="624" r:id="rId11"/>
    <p:sldId id="301" r:id="rId12"/>
    <p:sldId id="321" r:id="rId13"/>
    <p:sldId id="303" r:id="rId14"/>
    <p:sldId id="607" r:id="rId15"/>
    <p:sldId id="608" r:id="rId16"/>
    <p:sldId id="609" r:id="rId17"/>
    <p:sldId id="625" r:id="rId18"/>
    <p:sldId id="618" r:id="rId19"/>
    <p:sldId id="588" r:id="rId20"/>
    <p:sldId id="554" r:id="rId21"/>
    <p:sldId id="322" r:id="rId22"/>
    <p:sldId id="323" r:id="rId23"/>
    <p:sldId id="324" r:id="rId24"/>
    <p:sldId id="559" r:id="rId25"/>
    <p:sldId id="591" r:id="rId26"/>
    <p:sldId id="636" r:id="rId27"/>
    <p:sldId id="637" r:id="rId28"/>
    <p:sldId id="631" r:id="rId29"/>
    <p:sldId id="632" r:id="rId30"/>
    <p:sldId id="633" r:id="rId31"/>
    <p:sldId id="634" r:id="rId32"/>
    <p:sldId id="635" r:id="rId33"/>
    <p:sldId id="638" r:id="rId34"/>
    <p:sldId id="639" r:id="rId35"/>
    <p:sldId id="619" r:id="rId36"/>
    <p:sldId id="589" r:id="rId37"/>
    <p:sldId id="590" r:id="rId38"/>
    <p:sldId id="556" r:id="rId39"/>
    <p:sldId id="314" r:id="rId40"/>
    <p:sldId id="331" r:id="rId41"/>
    <p:sldId id="560" r:id="rId42"/>
    <p:sldId id="598" r:id="rId43"/>
    <p:sldId id="592" r:id="rId44"/>
    <p:sldId id="593" r:id="rId45"/>
    <p:sldId id="594" r:id="rId46"/>
    <p:sldId id="595" r:id="rId47"/>
    <p:sldId id="596" r:id="rId48"/>
    <p:sldId id="597" r:id="rId49"/>
    <p:sldId id="628" r:id="rId50"/>
    <p:sldId id="647" r:id="rId51"/>
    <p:sldId id="648" r:id="rId52"/>
    <p:sldId id="649" r:id="rId53"/>
    <p:sldId id="650" r:id="rId54"/>
    <p:sldId id="651" r:id="rId55"/>
    <p:sldId id="620" r:id="rId56"/>
    <p:sldId id="626" r:id="rId57"/>
    <p:sldId id="562" r:id="rId58"/>
    <p:sldId id="563" r:id="rId59"/>
    <p:sldId id="565" r:id="rId60"/>
    <p:sldId id="629" r:id="rId61"/>
    <p:sldId id="654" r:id="rId62"/>
    <p:sldId id="655" r:id="rId63"/>
    <p:sldId id="566" r:id="rId64"/>
    <p:sldId id="568" r:id="rId65"/>
    <p:sldId id="656" r:id="rId66"/>
    <p:sldId id="605" r:id="rId67"/>
    <p:sldId id="567" r:id="rId68"/>
    <p:sldId id="657" r:id="rId69"/>
    <p:sldId id="569" r:id="rId70"/>
    <p:sldId id="640" r:id="rId71"/>
    <p:sldId id="641" r:id="rId72"/>
    <p:sldId id="642" r:id="rId73"/>
    <p:sldId id="64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FFCD2EAE-EB33-469F-BB97-35FDBDF6E273}"/>
    <pc:docChg chg="undo custSel addSld delSld modSld">
      <pc:chgData name="PIYUS KEDIA" userId="30dfcb9f6f0df2cc" providerId="LiveId" clId="{FFCD2EAE-EB33-469F-BB97-35FDBDF6E273}" dt="2022-10-05T09:36:25.792" v="5011" actId="20577"/>
      <pc:docMkLst>
        <pc:docMk/>
      </pc:docMkLst>
      <pc:sldChg chg="modSp mod">
        <pc:chgData name="PIYUS KEDIA" userId="30dfcb9f6f0df2cc" providerId="LiveId" clId="{FFCD2EAE-EB33-469F-BB97-35FDBDF6E273}" dt="2022-10-04T02:29:01.181" v="1149" actId="20577"/>
        <pc:sldMkLst>
          <pc:docMk/>
          <pc:sldMk cId="1244956934" sldId="256"/>
        </pc:sldMkLst>
        <pc:spChg chg="mod">
          <ac:chgData name="PIYUS KEDIA" userId="30dfcb9f6f0df2cc" providerId="LiveId" clId="{FFCD2EAE-EB33-469F-BB97-35FDBDF6E273}" dt="2022-10-04T02:29:01.181" v="1149" actId="20577"/>
          <ac:spMkLst>
            <pc:docMk/>
            <pc:sldMk cId="1244956934" sldId="256"/>
            <ac:spMk id="3" creationId="{AF7BD04E-C32F-4659-ACC7-2DF6B898858D}"/>
          </ac:spMkLst>
        </pc:spChg>
      </pc:sldChg>
      <pc:sldChg chg="del">
        <pc:chgData name="PIYUS KEDIA" userId="30dfcb9f6f0df2cc" providerId="LiveId" clId="{FFCD2EAE-EB33-469F-BB97-35FDBDF6E273}" dt="2022-10-04T02:27:30.720" v="1146" actId="47"/>
        <pc:sldMkLst>
          <pc:docMk/>
          <pc:sldMk cId="1053608928" sldId="300"/>
        </pc:sldMkLst>
      </pc:sldChg>
      <pc:sldChg chg="del">
        <pc:chgData name="PIYUS KEDIA" userId="30dfcb9f6f0df2cc" providerId="LiveId" clId="{FFCD2EAE-EB33-469F-BB97-35FDBDF6E273}" dt="2022-10-04T02:27:22.768" v="1141" actId="47"/>
        <pc:sldMkLst>
          <pc:docMk/>
          <pc:sldMk cId="650774557" sldId="539"/>
        </pc:sldMkLst>
      </pc:sldChg>
      <pc:sldChg chg="del">
        <pc:chgData name="PIYUS KEDIA" userId="30dfcb9f6f0df2cc" providerId="LiveId" clId="{FFCD2EAE-EB33-469F-BB97-35FDBDF6E273}" dt="2022-10-04T02:27:23.270" v="1142" actId="47"/>
        <pc:sldMkLst>
          <pc:docMk/>
          <pc:sldMk cId="588979911" sldId="540"/>
        </pc:sldMkLst>
      </pc:sldChg>
      <pc:sldChg chg="del">
        <pc:chgData name="PIYUS KEDIA" userId="30dfcb9f6f0df2cc" providerId="LiveId" clId="{FFCD2EAE-EB33-469F-BB97-35FDBDF6E273}" dt="2022-10-04T02:27:24.128" v="1143" actId="47"/>
        <pc:sldMkLst>
          <pc:docMk/>
          <pc:sldMk cId="2716352405" sldId="541"/>
        </pc:sldMkLst>
      </pc:sldChg>
      <pc:sldChg chg="del">
        <pc:chgData name="PIYUS KEDIA" userId="30dfcb9f6f0df2cc" providerId="LiveId" clId="{FFCD2EAE-EB33-469F-BB97-35FDBDF6E273}" dt="2022-10-04T02:27:25.432" v="1145" actId="47"/>
        <pc:sldMkLst>
          <pc:docMk/>
          <pc:sldMk cId="100392782" sldId="543"/>
        </pc:sldMkLst>
      </pc:sldChg>
      <pc:sldChg chg="modNotesTx">
        <pc:chgData name="PIYUS KEDIA" userId="30dfcb9f6f0df2cc" providerId="LiveId" clId="{FFCD2EAE-EB33-469F-BB97-35FDBDF6E273}" dt="2022-10-04T09:34:04.985" v="4788" actId="6549"/>
        <pc:sldMkLst>
          <pc:docMk/>
          <pc:sldMk cId="336562905" sldId="561"/>
        </pc:sldMkLst>
      </pc:sldChg>
      <pc:sldChg chg="addSp modSp mod modNotesTx">
        <pc:chgData name="PIYUS KEDIA" userId="30dfcb9f6f0df2cc" providerId="LiveId" clId="{FFCD2EAE-EB33-469F-BB97-35FDBDF6E273}" dt="2022-10-04T07:55:36.917" v="3688" actId="20577"/>
        <pc:sldMkLst>
          <pc:docMk/>
          <pc:sldMk cId="2672619461" sldId="566"/>
        </pc:sldMkLst>
        <pc:spChg chg="mod">
          <ac:chgData name="PIYUS KEDIA" userId="30dfcb9f6f0df2cc" providerId="LiveId" clId="{FFCD2EAE-EB33-469F-BB97-35FDBDF6E273}" dt="2022-10-04T02:07:21.172" v="25" actId="20577"/>
          <ac:spMkLst>
            <pc:docMk/>
            <pc:sldMk cId="2672619461" sldId="566"/>
            <ac:spMk id="4" creationId="{34769042-2BD7-43EC-8A8A-50720875CA9F}"/>
          </ac:spMkLst>
        </pc:spChg>
        <pc:spChg chg="add mod">
          <ac:chgData name="PIYUS KEDIA" userId="30dfcb9f6f0df2cc" providerId="LiveId" clId="{FFCD2EAE-EB33-469F-BB97-35FDBDF6E273}" dt="2022-10-04T07:45:18.185" v="2815" actId="20577"/>
          <ac:spMkLst>
            <pc:docMk/>
            <pc:sldMk cId="2672619461" sldId="566"/>
            <ac:spMk id="6" creationId="{234C2F79-7E36-C4F8-E274-9A49597E4FEE}"/>
          </ac:spMkLst>
        </pc:spChg>
      </pc:sldChg>
      <pc:sldChg chg="modSp mod modNotesTx">
        <pc:chgData name="PIYUS KEDIA" userId="30dfcb9f6f0df2cc" providerId="LiveId" clId="{FFCD2EAE-EB33-469F-BB97-35FDBDF6E273}" dt="2022-10-04T08:00:59.966" v="4180" actId="6549"/>
        <pc:sldMkLst>
          <pc:docMk/>
          <pc:sldMk cId="2626986099" sldId="567"/>
        </pc:sldMkLst>
        <pc:spChg chg="mod">
          <ac:chgData name="PIYUS KEDIA" userId="30dfcb9f6f0df2cc" providerId="LiveId" clId="{FFCD2EAE-EB33-469F-BB97-35FDBDF6E273}" dt="2022-10-04T02:09:29.339" v="35" actId="20577"/>
          <ac:spMkLst>
            <pc:docMk/>
            <pc:sldMk cId="2626986099" sldId="567"/>
            <ac:spMk id="7" creationId="{BE9E00F7-00D9-5D92-BF11-248CE1214BEE}"/>
          </ac:spMkLst>
        </pc:spChg>
      </pc:sldChg>
      <pc:sldChg chg="del">
        <pc:chgData name="PIYUS KEDIA" userId="30dfcb9f6f0df2cc" providerId="LiveId" clId="{FFCD2EAE-EB33-469F-BB97-35FDBDF6E273}" dt="2022-10-04T06:38:31.289" v="1273" actId="47"/>
        <pc:sldMkLst>
          <pc:docMk/>
          <pc:sldMk cId="3199244861" sldId="570"/>
        </pc:sldMkLst>
      </pc:sldChg>
      <pc:sldChg chg="modSp del mod">
        <pc:chgData name="PIYUS KEDIA" userId="30dfcb9f6f0df2cc" providerId="LiveId" clId="{FFCD2EAE-EB33-469F-BB97-35FDBDF6E273}" dt="2022-10-04T06:38:31.795" v="1274" actId="47"/>
        <pc:sldMkLst>
          <pc:docMk/>
          <pc:sldMk cId="2530500681" sldId="571"/>
        </pc:sldMkLst>
        <pc:spChg chg="mod">
          <ac:chgData name="PIYUS KEDIA" userId="30dfcb9f6f0df2cc" providerId="LiveId" clId="{FFCD2EAE-EB33-469F-BB97-35FDBDF6E273}" dt="2022-10-04T02:23:13.125" v="1117" actId="20577"/>
          <ac:spMkLst>
            <pc:docMk/>
            <pc:sldMk cId="2530500681" sldId="571"/>
            <ac:spMk id="8" creationId="{14C381D1-D24F-82C6-4B8D-121EE44DE164}"/>
          </ac:spMkLst>
        </pc:spChg>
        <pc:spChg chg="mod">
          <ac:chgData name="PIYUS KEDIA" userId="30dfcb9f6f0df2cc" providerId="LiveId" clId="{FFCD2EAE-EB33-469F-BB97-35FDBDF6E273}" dt="2022-10-04T02:23:42.808" v="1125" actId="20577"/>
          <ac:spMkLst>
            <pc:docMk/>
            <pc:sldMk cId="2530500681" sldId="571"/>
            <ac:spMk id="9" creationId="{BC91F7D7-95C6-00A0-7DE9-484EC3990CD0}"/>
          </ac:spMkLst>
        </pc:spChg>
      </pc:sldChg>
      <pc:sldChg chg="del">
        <pc:chgData name="PIYUS KEDIA" userId="30dfcb9f6f0df2cc" providerId="LiveId" clId="{FFCD2EAE-EB33-469F-BB97-35FDBDF6E273}" dt="2022-10-04T06:38:32.065" v="1275" actId="47"/>
        <pc:sldMkLst>
          <pc:docMk/>
          <pc:sldMk cId="1936766019" sldId="572"/>
        </pc:sldMkLst>
      </pc:sldChg>
      <pc:sldChg chg="add del">
        <pc:chgData name="PIYUS KEDIA" userId="30dfcb9f6f0df2cc" providerId="LiveId" clId="{FFCD2EAE-EB33-469F-BB97-35FDBDF6E273}" dt="2022-10-04T06:38:34.795" v="1279" actId="47"/>
        <pc:sldMkLst>
          <pc:docMk/>
          <pc:sldMk cId="764987936" sldId="573"/>
        </pc:sldMkLst>
      </pc:sldChg>
      <pc:sldChg chg="add del">
        <pc:chgData name="PIYUS KEDIA" userId="30dfcb9f6f0df2cc" providerId="LiveId" clId="{FFCD2EAE-EB33-469F-BB97-35FDBDF6E273}" dt="2022-10-04T06:38:35.301" v="1280" actId="47"/>
        <pc:sldMkLst>
          <pc:docMk/>
          <pc:sldMk cId="2029871865" sldId="574"/>
        </pc:sldMkLst>
      </pc:sldChg>
      <pc:sldChg chg="delSp modSp add del mod">
        <pc:chgData name="PIYUS KEDIA" userId="30dfcb9f6f0df2cc" providerId="LiveId" clId="{FFCD2EAE-EB33-469F-BB97-35FDBDF6E273}" dt="2022-10-04T06:38:36.409" v="1282" actId="47"/>
        <pc:sldMkLst>
          <pc:docMk/>
          <pc:sldMk cId="1232680374" sldId="576"/>
        </pc:sldMkLst>
        <pc:spChg chg="mod">
          <ac:chgData name="PIYUS KEDIA" userId="30dfcb9f6f0df2cc" providerId="LiveId" clId="{FFCD2EAE-EB33-469F-BB97-35FDBDF6E273}" dt="2022-10-04T02:59:19.731" v="1259" actId="20577"/>
          <ac:spMkLst>
            <pc:docMk/>
            <pc:sldMk cId="1232680374" sldId="576"/>
            <ac:spMk id="3" creationId="{7411C254-A179-4F97-BCB6-78F82B7B0848}"/>
          </ac:spMkLst>
        </pc:spChg>
        <pc:inkChg chg="del">
          <ac:chgData name="PIYUS KEDIA" userId="30dfcb9f6f0df2cc" providerId="LiveId" clId="{FFCD2EAE-EB33-469F-BB97-35FDBDF6E273}" dt="2022-10-04T02:46:08.066" v="1151" actId="478"/>
          <ac:inkMkLst>
            <pc:docMk/>
            <pc:sldMk cId="1232680374" sldId="576"/>
            <ac:inkMk id="4" creationId="{F562E711-9217-4E57-95C8-5F058FFB0B32}"/>
          </ac:inkMkLst>
        </pc:inkChg>
      </pc:sldChg>
      <pc:sldChg chg="add del">
        <pc:chgData name="PIYUS KEDIA" userId="30dfcb9f6f0df2cc" providerId="LiveId" clId="{FFCD2EAE-EB33-469F-BB97-35FDBDF6E273}" dt="2022-10-04T06:38:46.360" v="1286" actId="47"/>
        <pc:sldMkLst>
          <pc:docMk/>
          <pc:sldMk cId="1806610716" sldId="577"/>
        </pc:sldMkLst>
      </pc:sldChg>
      <pc:sldChg chg="delSp add del mod">
        <pc:chgData name="PIYUS KEDIA" userId="30dfcb9f6f0df2cc" providerId="LiveId" clId="{FFCD2EAE-EB33-469F-BB97-35FDBDF6E273}" dt="2022-10-04T06:38:48.559" v="1287" actId="47"/>
        <pc:sldMkLst>
          <pc:docMk/>
          <pc:sldMk cId="4033532333" sldId="578"/>
        </pc:sldMkLst>
        <pc:inkChg chg="del">
          <ac:chgData name="PIYUS KEDIA" userId="30dfcb9f6f0df2cc" providerId="LiveId" clId="{FFCD2EAE-EB33-469F-BB97-35FDBDF6E273}" dt="2022-10-04T02:49:23.331" v="1170" actId="478"/>
          <ac:inkMkLst>
            <pc:docMk/>
            <pc:sldMk cId="4033532333" sldId="578"/>
            <ac:inkMk id="4" creationId="{992F3B1B-8EF3-4779-9BDF-B884FC8AE216}"/>
          </ac:inkMkLst>
        </pc:inkChg>
      </pc:sldChg>
      <pc:sldChg chg="delSp modSp add del mod">
        <pc:chgData name="PIYUS KEDIA" userId="30dfcb9f6f0df2cc" providerId="LiveId" clId="{FFCD2EAE-EB33-469F-BB97-35FDBDF6E273}" dt="2022-10-04T06:38:53.023" v="1289" actId="47"/>
        <pc:sldMkLst>
          <pc:docMk/>
          <pc:sldMk cId="259265583" sldId="579"/>
        </pc:sldMkLst>
        <pc:spChg chg="mod">
          <ac:chgData name="PIYUS KEDIA" userId="30dfcb9f6f0df2cc" providerId="LiveId" clId="{FFCD2EAE-EB33-469F-BB97-35FDBDF6E273}" dt="2022-10-04T02:48:41.875" v="1168" actId="20577"/>
          <ac:spMkLst>
            <pc:docMk/>
            <pc:sldMk cId="259265583" sldId="579"/>
            <ac:spMk id="3" creationId="{294F84FD-FD08-4CAC-9BAF-3FA082B66DBA}"/>
          </ac:spMkLst>
        </pc:spChg>
        <pc:inkChg chg="del">
          <ac:chgData name="PIYUS KEDIA" userId="30dfcb9f6f0df2cc" providerId="LiveId" clId="{FFCD2EAE-EB33-469F-BB97-35FDBDF6E273}" dt="2022-10-04T02:47:34.375" v="1163" actId="478"/>
          <ac:inkMkLst>
            <pc:docMk/>
            <pc:sldMk cId="259265583" sldId="579"/>
            <ac:inkMk id="4" creationId="{39A1A132-BE5B-4C06-98E2-59BEF04127CE}"/>
          </ac:inkMkLst>
        </pc:inkChg>
      </pc:sldChg>
      <pc:sldChg chg="addSp delSp modSp add del mod">
        <pc:chgData name="PIYUS KEDIA" userId="30dfcb9f6f0df2cc" providerId="LiveId" clId="{FFCD2EAE-EB33-469F-BB97-35FDBDF6E273}" dt="2022-10-04T06:38:51.980" v="1288" actId="47"/>
        <pc:sldMkLst>
          <pc:docMk/>
          <pc:sldMk cId="3560279936" sldId="580"/>
        </pc:sldMkLst>
        <pc:spChg chg="del">
          <ac:chgData name="PIYUS KEDIA" userId="30dfcb9f6f0df2cc" providerId="LiveId" clId="{FFCD2EAE-EB33-469F-BB97-35FDBDF6E273}" dt="2022-10-04T02:49:14.685" v="1169" actId="478"/>
          <ac:spMkLst>
            <pc:docMk/>
            <pc:sldMk cId="3560279936" sldId="580"/>
            <ac:spMk id="3" creationId="{BD2BC8A4-BBF6-42DC-AD7E-5EE427DD1B97}"/>
          </ac:spMkLst>
        </pc:spChg>
        <pc:spChg chg="del">
          <ac:chgData name="PIYUS KEDIA" userId="30dfcb9f6f0df2cc" providerId="LiveId" clId="{FFCD2EAE-EB33-469F-BB97-35FDBDF6E273}" dt="2022-10-04T03:02:09.223" v="1268" actId="478"/>
          <ac:spMkLst>
            <pc:docMk/>
            <pc:sldMk cId="3560279936" sldId="580"/>
            <ac:spMk id="4" creationId="{34769042-2BD7-43EC-8A8A-50720875CA9F}"/>
          </ac:spMkLst>
        </pc:spChg>
        <pc:spChg chg="del">
          <ac:chgData name="PIYUS KEDIA" userId="30dfcb9f6f0df2cc" providerId="LiveId" clId="{FFCD2EAE-EB33-469F-BB97-35FDBDF6E273}" dt="2022-10-04T03:02:09.223" v="1268" actId="478"/>
          <ac:spMkLst>
            <pc:docMk/>
            <pc:sldMk cId="3560279936" sldId="580"/>
            <ac:spMk id="5" creationId="{235B2439-92EF-483B-B0B3-C4304F9B0DF3}"/>
          </ac:spMkLst>
        </pc:spChg>
        <pc:spChg chg="del">
          <ac:chgData name="PIYUS KEDIA" userId="30dfcb9f6f0df2cc" providerId="LiveId" clId="{FFCD2EAE-EB33-469F-BB97-35FDBDF6E273}" dt="2022-10-04T03:02:09.223" v="1268" actId="478"/>
          <ac:spMkLst>
            <pc:docMk/>
            <pc:sldMk cId="3560279936" sldId="580"/>
            <ac:spMk id="7" creationId="{A55C9887-EEDA-4797-93DC-329028925692}"/>
          </ac:spMkLst>
        </pc:spChg>
        <pc:spChg chg="add mod">
          <ac:chgData name="PIYUS KEDIA" userId="30dfcb9f6f0df2cc" providerId="LiveId" clId="{FFCD2EAE-EB33-469F-BB97-35FDBDF6E273}" dt="2022-10-04T03:02:10.182" v="1269"/>
          <ac:spMkLst>
            <pc:docMk/>
            <pc:sldMk cId="3560279936" sldId="580"/>
            <ac:spMk id="8" creationId="{515CC382-7C03-FD4F-FE79-62994D8337A9}"/>
          </ac:spMkLst>
        </pc:spChg>
        <pc:spChg chg="add mod">
          <ac:chgData name="PIYUS KEDIA" userId="30dfcb9f6f0df2cc" providerId="LiveId" clId="{FFCD2EAE-EB33-469F-BB97-35FDBDF6E273}" dt="2022-10-04T03:02:10.182" v="1269"/>
          <ac:spMkLst>
            <pc:docMk/>
            <pc:sldMk cId="3560279936" sldId="580"/>
            <ac:spMk id="9" creationId="{3FC38193-E439-D53D-5827-1EAAC319FD5C}"/>
          </ac:spMkLst>
        </pc:spChg>
        <pc:spChg chg="add mod">
          <ac:chgData name="PIYUS KEDIA" userId="30dfcb9f6f0df2cc" providerId="LiveId" clId="{FFCD2EAE-EB33-469F-BB97-35FDBDF6E273}" dt="2022-10-04T03:03:18.442" v="1272"/>
          <ac:spMkLst>
            <pc:docMk/>
            <pc:sldMk cId="3560279936" sldId="580"/>
            <ac:spMk id="10" creationId="{66569B56-A5CE-A502-EB81-606898A571E3}"/>
          </ac:spMkLst>
        </pc:spChg>
      </pc:sldChg>
      <pc:sldChg chg="del">
        <pc:chgData name="PIYUS KEDIA" userId="30dfcb9f6f0df2cc" providerId="LiveId" clId="{FFCD2EAE-EB33-469F-BB97-35FDBDF6E273}" dt="2022-10-04T02:27:22.235" v="1140" actId="47"/>
        <pc:sldMkLst>
          <pc:docMk/>
          <pc:sldMk cId="1667962515" sldId="585"/>
        </pc:sldMkLst>
      </pc:sldChg>
      <pc:sldChg chg="del">
        <pc:chgData name="PIYUS KEDIA" userId="30dfcb9f6f0df2cc" providerId="LiveId" clId="{FFCD2EAE-EB33-469F-BB97-35FDBDF6E273}" dt="2022-10-04T02:27:24.848" v="1144" actId="47"/>
        <pc:sldMkLst>
          <pc:docMk/>
          <pc:sldMk cId="4220368439" sldId="587"/>
        </pc:sldMkLst>
      </pc:sldChg>
      <pc:sldChg chg="modSp del mod">
        <pc:chgData name="PIYUS KEDIA" userId="30dfcb9f6f0df2cc" providerId="LiveId" clId="{FFCD2EAE-EB33-469F-BB97-35FDBDF6E273}" dt="2022-10-04T06:38:33.555" v="1278" actId="47"/>
        <pc:sldMkLst>
          <pc:docMk/>
          <pc:sldMk cId="4024479721" sldId="600"/>
        </pc:sldMkLst>
        <pc:spChg chg="mod">
          <ac:chgData name="PIYUS KEDIA" userId="30dfcb9f6f0df2cc" providerId="LiveId" clId="{FFCD2EAE-EB33-469F-BB97-35FDBDF6E273}" dt="2022-10-04T02:24:38.358" v="1133" actId="20577"/>
          <ac:spMkLst>
            <pc:docMk/>
            <pc:sldMk cId="4024479721" sldId="600"/>
            <ac:spMk id="7" creationId="{A55C9887-EEDA-4797-93DC-329028925692}"/>
          </ac:spMkLst>
        </pc:spChg>
      </pc:sldChg>
      <pc:sldChg chg="addSp delSp modSp add del mod">
        <pc:chgData name="PIYUS KEDIA" userId="30dfcb9f6f0df2cc" providerId="LiveId" clId="{FFCD2EAE-EB33-469F-BB97-35FDBDF6E273}" dt="2022-10-04T06:38:44.698" v="1285" actId="47"/>
        <pc:sldMkLst>
          <pc:docMk/>
          <pc:sldMk cId="2453325432" sldId="601"/>
        </pc:sldMkLst>
        <pc:spChg chg="del">
          <ac:chgData name="PIYUS KEDIA" userId="30dfcb9f6f0df2cc" providerId="LiveId" clId="{FFCD2EAE-EB33-469F-BB97-35FDBDF6E273}" dt="2022-10-04T02:49:37.790" v="1172" actId="478"/>
          <ac:spMkLst>
            <pc:docMk/>
            <pc:sldMk cId="2453325432" sldId="601"/>
            <ac:spMk id="3" creationId="{BD2BC8A4-BBF6-42DC-AD7E-5EE427DD1B97}"/>
          </ac:spMkLst>
        </pc:spChg>
        <pc:spChg chg="del">
          <ac:chgData name="PIYUS KEDIA" userId="30dfcb9f6f0df2cc" providerId="LiveId" clId="{FFCD2EAE-EB33-469F-BB97-35FDBDF6E273}" dt="2022-10-04T02:57:55.640" v="1256" actId="478"/>
          <ac:spMkLst>
            <pc:docMk/>
            <pc:sldMk cId="2453325432" sldId="601"/>
            <ac:spMk id="4" creationId="{34769042-2BD7-43EC-8A8A-50720875CA9F}"/>
          </ac:spMkLst>
        </pc:spChg>
        <pc:spChg chg="del">
          <ac:chgData name="PIYUS KEDIA" userId="30dfcb9f6f0df2cc" providerId="LiveId" clId="{FFCD2EAE-EB33-469F-BB97-35FDBDF6E273}" dt="2022-10-04T02:57:44.951" v="1254" actId="478"/>
          <ac:spMkLst>
            <pc:docMk/>
            <pc:sldMk cId="2453325432" sldId="601"/>
            <ac:spMk id="5" creationId="{235B2439-92EF-483B-B0B3-C4304F9B0DF3}"/>
          </ac:spMkLst>
        </pc:spChg>
        <pc:spChg chg="del">
          <ac:chgData name="PIYUS KEDIA" userId="30dfcb9f6f0df2cc" providerId="LiveId" clId="{FFCD2EAE-EB33-469F-BB97-35FDBDF6E273}" dt="2022-10-04T02:57:29.561" v="1252" actId="478"/>
          <ac:spMkLst>
            <pc:docMk/>
            <pc:sldMk cId="2453325432" sldId="601"/>
            <ac:spMk id="7" creationId="{A55C9887-EEDA-4797-93DC-329028925692}"/>
          </ac:spMkLst>
        </pc:spChg>
        <pc:spChg chg="add mod">
          <ac:chgData name="PIYUS KEDIA" userId="30dfcb9f6f0df2cc" providerId="LiveId" clId="{FFCD2EAE-EB33-469F-BB97-35FDBDF6E273}" dt="2022-10-04T02:57:30.688" v="1253"/>
          <ac:spMkLst>
            <pc:docMk/>
            <pc:sldMk cId="2453325432" sldId="601"/>
            <ac:spMk id="8" creationId="{442BF925-4E89-3442-AD3E-8F8A514C2F7B}"/>
          </ac:spMkLst>
        </pc:spChg>
        <pc:spChg chg="add mod">
          <ac:chgData name="PIYUS KEDIA" userId="30dfcb9f6f0df2cc" providerId="LiveId" clId="{FFCD2EAE-EB33-469F-BB97-35FDBDF6E273}" dt="2022-10-04T02:57:45.888" v="1255"/>
          <ac:spMkLst>
            <pc:docMk/>
            <pc:sldMk cId="2453325432" sldId="601"/>
            <ac:spMk id="9" creationId="{9446D0D8-694D-25E1-8725-1648EFF2A12E}"/>
          </ac:spMkLst>
        </pc:spChg>
        <pc:spChg chg="add mod">
          <ac:chgData name="PIYUS KEDIA" userId="30dfcb9f6f0df2cc" providerId="LiveId" clId="{FFCD2EAE-EB33-469F-BB97-35FDBDF6E273}" dt="2022-10-04T03:01:27.956" v="1267" actId="571"/>
          <ac:spMkLst>
            <pc:docMk/>
            <pc:sldMk cId="2453325432" sldId="601"/>
            <ac:spMk id="10" creationId="{BF1BF821-7A68-28F4-1C99-FAD591A9DE90}"/>
          </ac:spMkLst>
        </pc:spChg>
        <pc:spChg chg="add mod">
          <ac:chgData name="PIYUS KEDIA" userId="30dfcb9f6f0df2cc" providerId="LiveId" clId="{FFCD2EAE-EB33-469F-BB97-35FDBDF6E273}" dt="2022-10-04T03:01:27.956" v="1267" actId="571"/>
          <ac:spMkLst>
            <pc:docMk/>
            <pc:sldMk cId="2453325432" sldId="601"/>
            <ac:spMk id="11" creationId="{A644CA87-C393-5A98-483A-AF9CB0F45FC0}"/>
          </ac:spMkLst>
        </pc:spChg>
        <pc:spChg chg="add mod">
          <ac:chgData name="PIYUS KEDIA" userId="30dfcb9f6f0df2cc" providerId="LiveId" clId="{FFCD2EAE-EB33-469F-BB97-35FDBDF6E273}" dt="2022-10-04T03:03:08.875" v="1271"/>
          <ac:spMkLst>
            <pc:docMk/>
            <pc:sldMk cId="2453325432" sldId="601"/>
            <ac:spMk id="12" creationId="{1AA69D5D-BD67-3707-4BF5-222E90A872A4}"/>
          </ac:spMkLst>
        </pc:spChg>
        <pc:inkChg chg="del">
          <ac:chgData name="PIYUS KEDIA" userId="30dfcb9f6f0df2cc" providerId="LiveId" clId="{FFCD2EAE-EB33-469F-BB97-35FDBDF6E273}" dt="2022-10-04T02:49:33.184" v="1171" actId="478"/>
          <ac:inkMkLst>
            <pc:docMk/>
            <pc:sldMk cId="2453325432" sldId="601"/>
            <ac:inkMk id="6" creationId="{7CDC1103-79C0-4A96-BC66-170585AF7178}"/>
          </ac:inkMkLst>
        </pc:inkChg>
      </pc:sldChg>
      <pc:sldChg chg="del">
        <pc:chgData name="PIYUS KEDIA" userId="30dfcb9f6f0df2cc" providerId="LiveId" clId="{FFCD2EAE-EB33-469F-BB97-35FDBDF6E273}" dt="2022-10-04T06:38:32.987" v="1277" actId="47"/>
        <pc:sldMkLst>
          <pc:docMk/>
          <pc:sldMk cId="548986025" sldId="602"/>
        </pc:sldMkLst>
      </pc:sldChg>
      <pc:sldChg chg="delSp add del mod">
        <pc:chgData name="PIYUS KEDIA" userId="30dfcb9f6f0df2cc" providerId="LiveId" clId="{FFCD2EAE-EB33-469F-BB97-35FDBDF6E273}" dt="2022-10-04T03:02:50.976" v="1270" actId="47"/>
        <pc:sldMkLst>
          <pc:docMk/>
          <pc:sldMk cId="4134095337" sldId="603"/>
        </pc:sldMkLst>
        <pc:inkChg chg="del">
          <ac:chgData name="PIYUS KEDIA" userId="30dfcb9f6f0df2cc" providerId="LiveId" clId="{FFCD2EAE-EB33-469F-BB97-35FDBDF6E273}" dt="2022-10-04T02:49:53.002" v="1173" actId="478"/>
          <ac:inkMkLst>
            <pc:docMk/>
            <pc:sldMk cId="4134095337" sldId="603"/>
            <ac:inkMk id="6" creationId="{F29AB32B-4E8B-4978-B265-05CE8A5CC272}"/>
          </ac:inkMkLst>
        </pc:inkChg>
      </pc:sldChg>
      <pc:sldChg chg="modSp add del mod">
        <pc:chgData name="PIYUS KEDIA" userId="30dfcb9f6f0df2cc" providerId="LiveId" clId="{FFCD2EAE-EB33-469F-BB97-35FDBDF6E273}" dt="2022-10-04T06:38:40.569" v="1284" actId="47"/>
        <pc:sldMkLst>
          <pc:docMk/>
          <pc:sldMk cId="3786052713" sldId="604"/>
        </pc:sldMkLst>
        <pc:spChg chg="mod">
          <ac:chgData name="PIYUS KEDIA" userId="30dfcb9f6f0df2cc" providerId="LiveId" clId="{FFCD2EAE-EB33-469F-BB97-35FDBDF6E273}" dt="2022-10-04T02:59:29.210" v="1262" actId="20577"/>
          <ac:spMkLst>
            <pc:docMk/>
            <pc:sldMk cId="3786052713" sldId="604"/>
            <ac:spMk id="3" creationId="{E90D8268-A3AB-41E0-A40C-7FC76B1F2281}"/>
          </ac:spMkLst>
        </pc:spChg>
      </pc:sldChg>
      <pc:sldChg chg="addSp modSp mod modNotesTx">
        <pc:chgData name="PIYUS KEDIA" userId="30dfcb9f6f0df2cc" providerId="LiveId" clId="{FFCD2EAE-EB33-469F-BB97-35FDBDF6E273}" dt="2022-10-04T08:00:49.212" v="4179"/>
        <pc:sldMkLst>
          <pc:docMk/>
          <pc:sldMk cId="4096948067" sldId="605"/>
        </pc:sldMkLst>
        <pc:spChg chg="add mod">
          <ac:chgData name="PIYUS KEDIA" userId="30dfcb9f6f0df2cc" providerId="LiveId" clId="{FFCD2EAE-EB33-469F-BB97-35FDBDF6E273}" dt="2022-10-04T07:49:51.651" v="3157" actId="20577"/>
          <ac:spMkLst>
            <pc:docMk/>
            <pc:sldMk cId="4096948067" sldId="605"/>
            <ac:spMk id="6" creationId="{03FEFA07-4BDC-2772-D302-96C070ABCF28}"/>
          </ac:spMkLst>
        </pc:spChg>
        <pc:spChg chg="mod">
          <ac:chgData name="PIYUS KEDIA" userId="30dfcb9f6f0df2cc" providerId="LiveId" clId="{FFCD2EAE-EB33-469F-BB97-35FDBDF6E273}" dt="2022-10-04T02:08:14.596" v="30" actId="20577"/>
          <ac:spMkLst>
            <pc:docMk/>
            <pc:sldMk cId="4096948067" sldId="605"/>
            <ac:spMk id="7" creationId="{45E8FE88-792C-62BF-3A7F-1B0FEFED4472}"/>
          </ac:spMkLst>
        </pc:spChg>
      </pc:sldChg>
      <pc:sldChg chg="modNotesTx">
        <pc:chgData name="PIYUS KEDIA" userId="30dfcb9f6f0df2cc" providerId="LiveId" clId="{FFCD2EAE-EB33-469F-BB97-35FDBDF6E273}" dt="2022-10-04T09:35:35.019" v="4789" actId="20577"/>
        <pc:sldMkLst>
          <pc:docMk/>
          <pc:sldMk cId="3888482219" sldId="607"/>
        </pc:sldMkLst>
      </pc:sldChg>
      <pc:sldChg chg="modNotesTx">
        <pc:chgData name="PIYUS KEDIA" userId="30dfcb9f6f0df2cc" providerId="LiveId" clId="{FFCD2EAE-EB33-469F-BB97-35FDBDF6E273}" dt="2022-10-04T09:39:19.336" v="4988"/>
        <pc:sldMkLst>
          <pc:docMk/>
          <pc:sldMk cId="447182293" sldId="608"/>
        </pc:sldMkLst>
      </pc:sldChg>
      <pc:sldChg chg="modNotesTx">
        <pc:chgData name="PIYUS KEDIA" userId="30dfcb9f6f0df2cc" providerId="LiveId" clId="{FFCD2EAE-EB33-469F-BB97-35FDBDF6E273}" dt="2022-10-04T09:36:24.420" v="4790"/>
        <pc:sldMkLst>
          <pc:docMk/>
          <pc:sldMk cId="1812788197" sldId="609"/>
        </pc:sldMkLst>
      </pc:sldChg>
      <pc:sldChg chg="del">
        <pc:chgData name="PIYUS KEDIA" userId="30dfcb9f6f0df2cc" providerId="LiveId" clId="{FFCD2EAE-EB33-469F-BB97-35FDBDF6E273}" dt="2022-10-04T02:27:18.335" v="1135" actId="47"/>
        <pc:sldMkLst>
          <pc:docMk/>
          <pc:sldMk cId="218125325" sldId="610"/>
        </pc:sldMkLst>
      </pc:sldChg>
      <pc:sldChg chg="del">
        <pc:chgData name="PIYUS KEDIA" userId="30dfcb9f6f0df2cc" providerId="LiveId" clId="{FFCD2EAE-EB33-469F-BB97-35FDBDF6E273}" dt="2022-10-04T02:27:18.972" v="1136" actId="47"/>
        <pc:sldMkLst>
          <pc:docMk/>
          <pc:sldMk cId="2570066348" sldId="611"/>
        </pc:sldMkLst>
      </pc:sldChg>
      <pc:sldChg chg="del">
        <pc:chgData name="PIYUS KEDIA" userId="30dfcb9f6f0df2cc" providerId="LiveId" clId="{FFCD2EAE-EB33-469F-BB97-35FDBDF6E273}" dt="2022-10-04T02:27:19.448" v="1137" actId="47"/>
        <pc:sldMkLst>
          <pc:docMk/>
          <pc:sldMk cId="1954998115" sldId="612"/>
        </pc:sldMkLst>
      </pc:sldChg>
      <pc:sldChg chg="del">
        <pc:chgData name="PIYUS KEDIA" userId="30dfcb9f6f0df2cc" providerId="LiveId" clId="{FFCD2EAE-EB33-469F-BB97-35FDBDF6E273}" dt="2022-10-04T02:27:21.730" v="1139" actId="47"/>
        <pc:sldMkLst>
          <pc:docMk/>
          <pc:sldMk cId="2012387888" sldId="613"/>
        </pc:sldMkLst>
      </pc:sldChg>
      <pc:sldChg chg="del">
        <pc:chgData name="PIYUS KEDIA" userId="30dfcb9f6f0df2cc" providerId="LiveId" clId="{FFCD2EAE-EB33-469F-BB97-35FDBDF6E273}" dt="2022-10-04T02:27:17.655" v="1134" actId="47"/>
        <pc:sldMkLst>
          <pc:docMk/>
          <pc:sldMk cId="2571784974" sldId="614"/>
        </pc:sldMkLst>
      </pc:sldChg>
      <pc:sldChg chg="del">
        <pc:chgData name="PIYUS KEDIA" userId="30dfcb9f6f0df2cc" providerId="LiveId" clId="{FFCD2EAE-EB33-469F-BB97-35FDBDF6E273}" dt="2022-10-04T02:27:20.726" v="1138" actId="47"/>
        <pc:sldMkLst>
          <pc:docMk/>
          <pc:sldMk cId="346005198" sldId="615"/>
        </pc:sldMkLst>
      </pc:sldChg>
      <pc:sldChg chg="modSp mod modNotesTx">
        <pc:chgData name="PIYUS KEDIA" userId="30dfcb9f6f0df2cc" providerId="LiveId" clId="{FFCD2EAE-EB33-469F-BB97-35FDBDF6E273}" dt="2022-10-04T06:50:36.810" v="2307" actId="20577"/>
        <pc:sldMkLst>
          <pc:docMk/>
          <pc:sldMk cId="1521101149" sldId="629"/>
        </pc:sldMkLst>
        <pc:spChg chg="mod">
          <ac:chgData name="PIYUS KEDIA" userId="30dfcb9f6f0df2cc" providerId="LiveId" clId="{FFCD2EAE-EB33-469F-BB97-35FDBDF6E273}" dt="2022-10-04T02:06:24.351" v="20" actId="20577"/>
          <ac:spMkLst>
            <pc:docMk/>
            <pc:sldMk cId="1521101149" sldId="629"/>
            <ac:spMk id="4" creationId="{34769042-2BD7-43EC-8A8A-50720875CA9F}"/>
          </ac:spMkLst>
        </pc:spChg>
      </pc:sldChg>
      <pc:sldChg chg="del">
        <pc:chgData name="PIYUS KEDIA" userId="30dfcb9f6f0df2cc" providerId="LiveId" clId="{FFCD2EAE-EB33-469F-BB97-35FDBDF6E273}" dt="2022-10-04T06:38:32.337" v="1276" actId="47"/>
        <pc:sldMkLst>
          <pc:docMk/>
          <pc:sldMk cId="4276276101" sldId="630"/>
        </pc:sldMkLst>
      </pc:sldChg>
      <pc:sldChg chg="addSp modSp add mod">
        <pc:chgData name="PIYUS KEDIA" userId="30dfcb9f6f0df2cc" providerId="LiveId" clId="{FFCD2EAE-EB33-469F-BB97-35FDBDF6E273}" dt="2022-10-04T02:12:22.544" v="254" actId="20577"/>
        <pc:sldMkLst>
          <pc:docMk/>
          <pc:sldMk cId="698336289" sldId="640"/>
        </pc:sldMkLst>
        <pc:spChg chg="add mod">
          <ac:chgData name="PIYUS KEDIA" userId="30dfcb9f6f0df2cc" providerId="LiveId" clId="{FFCD2EAE-EB33-469F-BB97-35FDBDF6E273}" dt="2022-10-04T02:12:22.544" v="254" actId="20577"/>
          <ac:spMkLst>
            <pc:docMk/>
            <pc:sldMk cId="698336289" sldId="640"/>
            <ac:spMk id="4" creationId="{D6A6225C-EA76-90BB-5DEB-F3596F210EA9}"/>
          </ac:spMkLst>
        </pc:spChg>
        <pc:spChg chg="add mod">
          <ac:chgData name="PIYUS KEDIA" userId="30dfcb9f6f0df2cc" providerId="LiveId" clId="{FFCD2EAE-EB33-469F-BB97-35FDBDF6E273}" dt="2022-10-04T02:10:24.099" v="63"/>
          <ac:spMkLst>
            <pc:docMk/>
            <pc:sldMk cId="698336289" sldId="640"/>
            <ac:spMk id="5" creationId="{CE5A3E1B-686A-B754-CCBD-A945E310C41C}"/>
          </ac:spMkLst>
        </pc:spChg>
        <pc:spChg chg="add mod">
          <ac:chgData name="PIYUS KEDIA" userId="30dfcb9f6f0df2cc" providerId="LiveId" clId="{FFCD2EAE-EB33-469F-BB97-35FDBDF6E273}" dt="2022-10-04T02:10:33.031" v="94" actId="20577"/>
          <ac:spMkLst>
            <pc:docMk/>
            <pc:sldMk cId="698336289" sldId="640"/>
            <ac:spMk id="6" creationId="{569E40CE-2737-B2B6-A43D-6FCC3FA5887E}"/>
          </ac:spMkLst>
        </pc:spChg>
        <pc:spChg chg="add mod">
          <ac:chgData name="PIYUS KEDIA" userId="30dfcb9f6f0df2cc" providerId="LiveId" clId="{FFCD2EAE-EB33-469F-BB97-35FDBDF6E273}" dt="2022-10-04T02:10:58.667" v="152" actId="1037"/>
          <ac:spMkLst>
            <pc:docMk/>
            <pc:sldMk cId="698336289" sldId="640"/>
            <ac:spMk id="9" creationId="{D2E6A584-D4FA-E9D6-B502-20CE1209F748}"/>
          </ac:spMkLst>
        </pc:spChg>
        <pc:spChg chg="add mod">
          <ac:chgData name="PIYUS KEDIA" userId="30dfcb9f6f0df2cc" providerId="LiveId" clId="{FFCD2EAE-EB33-469F-BB97-35FDBDF6E273}" dt="2022-10-04T02:12:03.178" v="207" actId="1036"/>
          <ac:spMkLst>
            <pc:docMk/>
            <pc:sldMk cId="698336289" sldId="640"/>
            <ac:spMk id="10" creationId="{A9E4FEA7-1346-7569-A395-2409B0E8FA02}"/>
          </ac:spMkLst>
        </pc:spChg>
        <pc:spChg chg="add mod">
          <ac:chgData name="PIYUS KEDIA" userId="30dfcb9f6f0df2cc" providerId="LiveId" clId="{FFCD2EAE-EB33-469F-BB97-35FDBDF6E273}" dt="2022-10-04T02:12:08.190" v="233" actId="1037"/>
          <ac:spMkLst>
            <pc:docMk/>
            <pc:sldMk cId="698336289" sldId="640"/>
            <ac:spMk id="11" creationId="{3548A377-F435-3216-DAA5-EB77189B061E}"/>
          </ac:spMkLst>
        </pc:spChg>
        <pc:cxnChg chg="add">
          <ac:chgData name="PIYUS KEDIA" userId="30dfcb9f6f0df2cc" providerId="LiveId" clId="{FFCD2EAE-EB33-469F-BB97-35FDBDF6E273}" dt="2022-10-04T02:10:42.023" v="95" actId="11529"/>
          <ac:cxnSpMkLst>
            <pc:docMk/>
            <pc:sldMk cId="698336289" sldId="640"/>
            <ac:cxnSpMk id="8" creationId="{988DD66B-5A50-C6F3-1D52-394239421D19}"/>
          </ac:cxnSpMkLst>
        </pc:cxnChg>
      </pc:sldChg>
      <pc:sldChg chg="modSp add mod">
        <pc:chgData name="PIYUS KEDIA" userId="30dfcb9f6f0df2cc" providerId="LiveId" clId="{FFCD2EAE-EB33-469F-BB97-35FDBDF6E273}" dt="2022-10-04T02:12:47.225" v="270" actId="20577"/>
        <pc:sldMkLst>
          <pc:docMk/>
          <pc:sldMk cId="1672264062" sldId="641"/>
        </pc:sldMkLst>
        <pc:spChg chg="mod">
          <ac:chgData name="PIYUS KEDIA" userId="30dfcb9f6f0df2cc" providerId="LiveId" clId="{FFCD2EAE-EB33-469F-BB97-35FDBDF6E273}" dt="2022-10-04T02:12:47.225" v="270" actId="20577"/>
          <ac:spMkLst>
            <pc:docMk/>
            <pc:sldMk cId="1672264062" sldId="641"/>
            <ac:spMk id="4" creationId="{D6A6225C-EA76-90BB-5DEB-F3596F210EA9}"/>
          </ac:spMkLst>
        </pc:spChg>
      </pc:sldChg>
      <pc:sldChg chg="modSp add del mod">
        <pc:chgData name="PIYUS KEDIA" userId="30dfcb9f6f0df2cc" providerId="LiveId" clId="{FFCD2EAE-EB33-469F-BB97-35FDBDF6E273}" dt="2022-10-04T02:12:26.155" v="255" actId="47"/>
        <pc:sldMkLst>
          <pc:docMk/>
          <pc:sldMk cId="3220776819" sldId="641"/>
        </pc:sldMkLst>
        <pc:spChg chg="mod">
          <ac:chgData name="PIYUS KEDIA" userId="30dfcb9f6f0df2cc" providerId="LiveId" clId="{FFCD2EAE-EB33-469F-BB97-35FDBDF6E273}" dt="2022-10-04T02:11:29.868" v="160" actId="20577"/>
          <ac:spMkLst>
            <pc:docMk/>
            <pc:sldMk cId="3220776819" sldId="641"/>
            <ac:spMk id="4" creationId="{D6A6225C-EA76-90BB-5DEB-F3596F210EA9}"/>
          </ac:spMkLst>
        </pc:spChg>
      </pc:sldChg>
      <pc:sldChg chg="addSp modSp add mod">
        <pc:chgData name="PIYUS KEDIA" userId="30dfcb9f6f0df2cc" providerId="LiveId" clId="{FFCD2EAE-EB33-469F-BB97-35FDBDF6E273}" dt="2022-10-04T09:49:50.204" v="5009"/>
        <pc:sldMkLst>
          <pc:docMk/>
          <pc:sldMk cId="855434757" sldId="642"/>
        </pc:sldMkLst>
        <pc:spChg chg="mod">
          <ac:chgData name="PIYUS KEDIA" userId="30dfcb9f6f0df2cc" providerId="LiveId" clId="{FFCD2EAE-EB33-469F-BB97-35FDBDF6E273}" dt="2022-10-04T02:13:23.612" v="342" actId="20577"/>
          <ac:spMkLst>
            <pc:docMk/>
            <pc:sldMk cId="855434757" sldId="642"/>
            <ac:spMk id="4" creationId="{D6A6225C-EA76-90BB-5DEB-F3596F210EA9}"/>
          </ac:spMkLst>
        </pc:spChg>
        <pc:spChg chg="add mod">
          <ac:chgData name="PIYUS KEDIA" userId="30dfcb9f6f0df2cc" providerId="LiveId" clId="{FFCD2EAE-EB33-469F-BB97-35FDBDF6E273}" dt="2022-10-04T09:49:50.204" v="5009"/>
          <ac:spMkLst>
            <pc:docMk/>
            <pc:sldMk cId="855434757" sldId="642"/>
            <ac:spMk id="7" creationId="{A069D319-4380-DB6B-8759-8276AB36F146}"/>
          </ac:spMkLst>
        </pc:spChg>
        <pc:spChg chg="mod">
          <ac:chgData name="PIYUS KEDIA" userId="30dfcb9f6f0df2cc" providerId="LiveId" clId="{FFCD2EAE-EB33-469F-BB97-35FDBDF6E273}" dt="2022-10-04T02:13:11.725" v="340" actId="1035"/>
          <ac:spMkLst>
            <pc:docMk/>
            <pc:sldMk cId="855434757" sldId="642"/>
            <ac:spMk id="9" creationId="{D2E6A584-D4FA-E9D6-B502-20CE1209F748}"/>
          </ac:spMkLst>
        </pc:spChg>
        <pc:cxnChg chg="mod">
          <ac:chgData name="PIYUS KEDIA" userId="30dfcb9f6f0df2cc" providerId="LiveId" clId="{FFCD2EAE-EB33-469F-BB97-35FDBDF6E273}" dt="2022-10-04T02:13:06.615" v="310" actId="1035"/>
          <ac:cxnSpMkLst>
            <pc:docMk/>
            <pc:sldMk cId="855434757" sldId="642"/>
            <ac:cxnSpMk id="8" creationId="{988DD66B-5A50-C6F3-1D52-394239421D19}"/>
          </ac:cxnSpMkLst>
        </pc:cxnChg>
      </pc:sldChg>
      <pc:sldChg chg="modSp add mod">
        <pc:chgData name="PIYUS KEDIA" userId="30dfcb9f6f0df2cc" providerId="LiveId" clId="{FFCD2EAE-EB33-469F-BB97-35FDBDF6E273}" dt="2022-10-04T02:22:21.893" v="1107" actId="20577"/>
        <pc:sldMkLst>
          <pc:docMk/>
          <pc:sldMk cId="3683367800" sldId="643"/>
        </pc:sldMkLst>
        <pc:spChg chg="mod">
          <ac:chgData name="PIYUS KEDIA" userId="30dfcb9f6f0df2cc" providerId="LiveId" clId="{FFCD2EAE-EB33-469F-BB97-35FDBDF6E273}" dt="2022-10-04T02:21:05.167" v="979" actId="20577"/>
          <ac:spMkLst>
            <pc:docMk/>
            <pc:sldMk cId="3683367800" sldId="643"/>
            <ac:spMk id="4" creationId="{D6A6225C-EA76-90BB-5DEB-F3596F210EA9}"/>
          </ac:spMkLst>
        </pc:spChg>
        <pc:spChg chg="mod">
          <ac:chgData name="PIYUS KEDIA" userId="30dfcb9f6f0df2cc" providerId="LiveId" clId="{FFCD2EAE-EB33-469F-BB97-35FDBDF6E273}" dt="2022-10-04T02:22:21.893" v="1107" actId="20577"/>
          <ac:spMkLst>
            <pc:docMk/>
            <pc:sldMk cId="3683367800" sldId="643"/>
            <ac:spMk id="7" creationId="{A069D319-4380-DB6B-8759-8276AB36F146}"/>
          </ac:spMkLst>
        </pc:spChg>
      </pc:sldChg>
      <pc:sldChg chg="add">
        <pc:chgData name="PIYUS KEDIA" userId="30dfcb9f6f0df2cc" providerId="LiveId" clId="{FFCD2EAE-EB33-469F-BB97-35FDBDF6E273}" dt="2022-10-04T02:28:27.737" v="1147"/>
        <pc:sldMkLst>
          <pc:docMk/>
          <pc:sldMk cId="2587370312" sldId="644"/>
        </pc:sldMkLst>
      </pc:sldChg>
      <pc:sldChg chg="add">
        <pc:chgData name="PIYUS KEDIA" userId="30dfcb9f6f0df2cc" providerId="LiveId" clId="{FFCD2EAE-EB33-469F-BB97-35FDBDF6E273}" dt="2022-10-04T02:28:27.737" v="1147"/>
        <pc:sldMkLst>
          <pc:docMk/>
          <pc:sldMk cId="2879640289" sldId="645"/>
        </pc:sldMkLst>
      </pc:sldChg>
      <pc:sldChg chg="add">
        <pc:chgData name="PIYUS KEDIA" userId="30dfcb9f6f0df2cc" providerId="LiveId" clId="{FFCD2EAE-EB33-469F-BB97-35FDBDF6E273}" dt="2022-10-04T02:28:27.737" v="1147"/>
        <pc:sldMkLst>
          <pc:docMk/>
          <pc:sldMk cId="2641836316" sldId="646"/>
        </pc:sldMkLst>
      </pc:sldChg>
      <pc:sldChg chg="modSp new mod">
        <pc:chgData name="PIYUS KEDIA" userId="30dfcb9f6f0df2cc" providerId="LiveId" clId="{FFCD2EAE-EB33-469F-BB97-35FDBDF6E273}" dt="2022-10-04T06:39:42.720" v="1301" actId="20577"/>
        <pc:sldMkLst>
          <pc:docMk/>
          <pc:sldMk cId="238883776" sldId="647"/>
        </pc:sldMkLst>
        <pc:spChg chg="mod">
          <ac:chgData name="PIYUS KEDIA" userId="30dfcb9f6f0df2cc" providerId="LiveId" clId="{FFCD2EAE-EB33-469F-BB97-35FDBDF6E273}" dt="2022-10-04T06:39:42.720" v="1301" actId="20577"/>
          <ac:spMkLst>
            <pc:docMk/>
            <pc:sldMk cId="238883776" sldId="647"/>
            <ac:spMk id="2" creationId="{1EDAF270-79CC-9AA4-7185-AF90DB3D53BF}"/>
          </ac:spMkLst>
        </pc:spChg>
      </pc:sldChg>
      <pc:sldChg chg="modSp add del mod">
        <pc:chgData name="PIYUS KEDIA" userId="30dfcb9f6f0df2cc" providerId="LiveId" clId="{FFCD2EAE-EB33-469F-BB97-35FDBDF6E273}" dt="2022-10-04T06:38:35.832" v="1281" actId="47"/>
        <pc:sldMkLst>
          <pc:docMk/>
          <pc:sldMk cId="3986026131" sldId="647"/>
        </pc:sldMkLst>
        <pc:spChg chg="mod">
          <ac:chgData name="PIYUS KEDIA" userId="30dfcb9f6f0df2cc" providerId="LiveId" clId="{FFCD2EAE-EB33-469F-BB97-35FDBDF6E273}" dt="2022-10-04T02:55:06.489" v="1189" actId="20577"/>
          <ac:spMkLst>
            <pc:docMk/>
            <pc:sldMk cId="3986026131" sldId="647"/>
            <ac:spMk id="2" creationId="{85DF2899-6E87-4063-A6BB-64E2268A91C5}"/>
          </ac:spMkLst>
        </pc:spChg>
        <pc:spChg chg="mod">
          <ac:chgData name="PIYUS KEDIA" userId="30dfcb9f6f0df2cc" providerId="LiveId" clId="{FFCD2EAE-EB33-469F-BB97-35FDBDF6E273}" dt="2022-10-04T02:57:07.895" v="1251" actId="20577"/>
          <ac:spMkLst>
            <pc:docMk/>
            <pc:sldMk cId="3986026131" sldId="647"/>
            <ac:spMk id="9" creationId="{BC91F7D7-95C6-00A0-7DE9-484EC3990CD0}"/>
          </ac:spMkLst>
        </pc:spChg>
        <pc:spChg chg="mod">
          <ac:chgData name="PIYUS KEDIA" userId="30dfcb9f6f0df2cc" providerId="LiveId" clId="{FFCD2EAE-EB33-469F-BB97-35FDBDF6E273}" dt="2022-10-04T02:55:20.932" v="1199" actId="20577"/>
          <ac:spMkLst>
            <pc:docMk/>
            <pc:sldMk cId="3986026131" sldId="647"/>
            <ac:spMk id="11" creationId="{E51C1AF3-0586-C150-3AC7-43323B610449}"/>
          </ac:spMkLst>
        </pc:spChg>
      </pc:sldChg>
      <pc:sldChg chg="new del">
        <pc:chgData name="PIYUS KEDIA" userId="30dfcb9f6f0df2cc" providerId="LiveId" clId="{FFCD2EAE-EB33-469F-BB97-35FDBDF6E273}" dt="2022-10-04T06:39:48.956" v="1303" actId="47"/>
        <pc:sldMkLst>
          <pc:docMk/>
          <pc:sldMk cId="63068643" sldId="648"/>
        </pc:sldMkLst>
      </pc:sldChg>
      <pc:sldChg chg="modSp add del mod">
        <pc:chgData name="PIYUS KEDIA" userId="30dfcb9f6f0df2cc" providerId="LiveId" clId="{FFCD2EAE-EB33-469F-BB97-35FDBDF6E273}" dt="2022-10-04T06:38:38.335" v="1283" actId="47"/>
        <pc:sldMkLst>
          <pc:docMk/>
          <pc:sldMk cId="1527515353" sldId="648"/>
        </pc:sldMkLst>
        <pc:spChg chg="mod">
          <ac:chgData name="PIYUS KEDIA" userId="30dfcb9f6f0df2cc" providerId="LiveId" clId="{FFCD2EAE-EB33-469F-BB97-35FDBDF6E273}" dt="2022-10-04T02:59:56.342" v="1265" actId="20577"/>
          <ac:spMkLst>
            <pc:docMk/>
            <pc:sldMk cId="1527515353" sldId="648"/>
            <ac:spMk id="3" creationId="{9A321086-791D-4F6E-B7D3-33951B854A3E}"/>
          </ac:spMkLst>
        </pc:spChg>
      </pc:sldChg>
      <pc:sldChg chg="addSp modSp new mod">
        <pc:chgData name="PIYUS KEDIA" userId="30dfcb9f6f0df2cc" providerId="LiveId" clId="{FFCD2EAE-EB33-469F-BB97-35FDBDF6E273}" dt="2022-10-04T09:44:34.895" v="4998" actId="20577"/>
        <pc:sldMkLst>
          <pc:docMk/>
          <pc:sldMk cId="2378390099" sldId="648"/>
        </pc:sldMkLst>
        <pc:spChg chg="mod">
          <ac:chgData name="PIYUS KEDIA" userId="30dfcb9f6f0df2cc" providerId="LiveId" clId="{FFCD2EAE-EB33-469F-BB97-35FDBDF6E273}" dt="2022-10-04T06:41:58.402" v="1503" actId="20577"/>
          <ac:spMkLst>
            <pc:docMk/>
            <pc:sldMk cId="2378390099" sldId="648"/>
            <ac:spMk id="2" creationId="{FC38392E-8A13-A522-DB82-887388084012}"/>
          </ac:spMkLst>
        </pc:spChg>
        <pc:spChg chg="mod">
          <ac:chgData name="PIYUS KEDIA" userId="30dfcb9f6f0df2cc" providerId="LiveId" clId="{FFCD2EAE-EB33-469F-BB97-35FDBDF6E273}" dt="2022-10-04T06:41:11.351" v="1392" actId="20577"/>
          <ac:spMkLst>
            <pc:docMk/>
            <pc:sldMk cId="2378390099" sldId="648"/>
            <ac:spMk id="3" creationId="{C079E9D6-3B84-3913-288A-502820948B5A}"/>
          </ac:spMkLst>
        </pc:spChg>
        <pc:spChg chg="add mod">
          <ac:chgData name="PIYUS KEDIA" userId="30dfcb9f6f0df2cc" providerId="LiveId" clId="{FFCD2EAE-EB33-469F-BB97-35FDBDF6E273}" dt="2022-10-04T09:44:34.895" v="4998" actId="20577"/>
          <ac:spMkLst>
            <pc:docMk/>
            <pc:sldMk cId="2378390099" sldId="648"/>
            <ac:spMk id="4" creationId="{C1C49EE4-D837-C029-D1B1-FEE5133A5A85}"/>
          </ac:spMkLst>
        </pc:spChg>
      </pc:sldChg>
      <pc:sldChg chg="modSp add mod">
        <pc:chgData name="PIYUS KEDIA" userId="30dfcb9f6f0df2cc" providerId="LiveId" clId="{FFCD2EAE-EB33-469F-BB97-35FDBDF6E273}" dt="2022-10-04T09:45:00.888" v="5008" actId="20577"/>
        <pc:sldMkLst>
          <pc:docMk/>
          <pc:sldMk cId="2314319776" sldId="649"/>
        </pc:sldMkLst>
        <pc:spChg chg="mod">
          <ac:chgData name="PIYUS KEDIA" userId="30dfcb9f6f0df2cc" providerId="LiveId" clId="{FFCD2EAE-EB33-469F-BB97-35FDBDF6E273}" dt="2022-10-04T09:45:00.888" v="5008" actId="20577"/>
          <ac:spMkLst>
            <pc:docMk/>
            <pc:sldMk cId="2314319776" sldId="649"/>
            <ac:spMk id="4" creationId="{C1C49EE4-D837-C029-D1B1-FEE5133A5A85}"/>
          </ac:spMkLst>
        </pc:spChg>
      </pc:sldChg>
      <pc:sldChg chg="modSp add mod">
        <pc:chgData name="PIYUS KEDIA" userId="30dfcb9f6f0df2cc" providerId="LiveId" clId="{FFCD2EAE-EB33-469F-BB97-35FDBDF6E273}" dt="2022-10-04T06:45:08.437" v="1894" actId="20577"/>
        <pc:sldMkLst>
          <pc:docMk/>
          <pc:sldMk cId="545022326" sldId="650"/>
        </pc:sldMkLst>
        <pc:spChg chg="mod">
          <ac:chgData name="PIYUS KEDIA" userId="30dfcb9f6f0df2cc" providerId="LiveId" clId="{FFCD2EAE-EB33-469F-BB97-35FDBDF6E273}" dt="2022-10-04T06:45:08.437" v="1894" actId="20577"/>
          <ac:spMkLst>
            <pc:docMk/>
            <pc:sldMk cId="545022326" sldId="650"/>
            <ac:spMk id="4" creationId="{C1C49EE4-D837-C029-D1B1-FEE5133A5A85}"/>
          </ac:spMkLst>
        </pc:spChg>
      </pc:sldChg>
      <pc:sldChg chg="modSp add mod">
        <pc:chgData name="PIYUS KEDIA" userId="30dfcb9f6f0df2cc" providerId="LiveId" clId="{FFCD2EAE-EB33-469F-BB97-35FDBDF6E273}" dt="2022-10-04T06:48:04.217" v="2235" actId="20577"/>
        <pc:sldMkLst>
          <pc:docMk/>
          <pc:sldMk cId="2021974837" sldId="651"/>
        </pc:sldMkLst>
        <pc:spChg chg="mod">
          <ac:chgData name="PIYUS KEDIA" userId="30dfcb9f6f0df2cc" providerId="LiveId" clId="{FFCD2EAE-EB33-469F-BB97-35FDBDF6E273}" dt="2022-10-04T06:48:04.217" v="2235" actId="20577"/>
          <ac:spMkLst>
            <pc:docMk/>
            <pc:sldMk cId="2021974837" sldId="651"/>
            <ac:spMk id="4" creationId="{C1C49EE4-D837-C029-D1B1-FEE5133A5A85}"/>
          </ac:spMkLst>
        </pc:spChg>
      </pc:sldChg>
      <pc:sldChg chg="add del">
        <pc:chgData name="PIYUS KEDIA" userId="30dfcb9f6f0df2cc" providerId="LiveId" clId="{FFCD2EAE-EB33-469F-BB97-35FDBDF6E273}" dt="2022-10-04T06:53:15.817" v="2522" actId="47"/>
        <pc:sldMkLst>
          <pc:docMk/>
          <pc:sldMk cId="639163554" sldId="652"/>
        </pc:sldMkLst>
      </pc:sldChg>
      <pc:sldChg chg="addSp modSp add del mod">
        <pc:chgData name="PIYUS KEDIA" userId="30dfcb9f6f0df2cc" providerId="LiveId" clId="{FFCD2EAE-EB33-469F-BB97-35FDBDF6E273}" dt="2022-10-04T06:53:05.066" v="2521" actId="47"/>
        <pc:sldMkLst>
          <pc:docMk/>
          <pc:sldMk cId="524525955" sldId="653"/>
        </pc:sldMkLst>
        <pc:spChg chg="add mod">
          <ac:chgData name="PIYUS KEDIA" userId="30dfcb9f6f0df2cc" providerId="LiveId" clId="{FFCD2EAE-EB33-469F-BB97-35FDBDF6E273}" dt="2022-10-04T06:51:07.743" v="2342" actId="2711"/>
          <ac:spMkLst>
            <pc:docMk/>
            <pc:sldMk cId="524525955" sldId="653"/>
            <ac:spMk id="5" creationId="{210CF599-B503-6B4A-9F2B-116E621AFEB6}"/>
          </ac:spMkLst>
        </pc:spChg>
      </pc:sldChg>
      <pc:sldChg chg="modSp add mod modNotesTx">
        <pc:chgData name="PIYUS KEDIA" userId="30dfcb9f6f0df2cc" providerId="LiveId" clId="{FFCD2EAE-EB33-469F-BB97-35FDBDF6E273}" dt="2022-10-04T07:52:17.028" v="3352" actId="20577"/>
        <pc:sldMkLst>
          <pc:docMk/>
          <pc:sldMk cId="967660830" sldId="654"/>
        </pc:sldMkLst>
        <pc:spChg chg="mod">
          <ac:chgData name="PIYUS KEDIA" userId="30dfcb9f6f0df2cc" providerId="LiveId" clId="{FFCD2EAE-EB33-469F-BB97-35FDBDF6E273}" dt="2022-10-04T06:52:50.722" v="2520" actId="20577"/>
          <ac:spMkLst>
            <pc:docMk/>
            <pc:sldMk cId="967660830" sldId="654"/>
            <ac:spMk id="5" creationId="{210CF599-B503-6B4A-9F2B-116E621AFEB6}"/>
          </ac:spMkLst>
        </pc:spChg>
      </pc:sldChg>
      <pc:sldChg chg="delSp add mod modNotesTx">
        <pc:chgData name="PIYUS KEDIA" userId="30dfcb9f6f0df2cc" providerId="LiveId" clId="{FFCD2EAE-EB33-469F-BB97-35FDBDF6E273}" dt="2022-10-04T07:52:30.566" v="3353" actId="20577"/>
        <pc:sldMkLst>
          <pc:docMk/>
          <pc:sldMk cId="4209638637" sldId="655"/>
        </pc:sldMkLst>
        <pc:spChg chg="del">
          <ac:chgData name="PIYUS KEDIA" userId="30dfcb9f6f0df2cc" providerId="LiveId" clId="{FFCD2EAE-EB33-469F-BB97-35FDBDF6E273}" dt="2022-10-04T07:45:48.030" v="2817" actId="478"/>
          <ac:spMkLst>
            <pc:docMk/>
            <pc:sldMk cId="4209638637" sldId="655"/>
            <ac:spMk id="6" creationId="{234C2F79-7E36-C4F8-E274-9A49597E4FEE}"/>
          </ac:spMkLst>
        </pc:spChg>
      </pc:sldChg>
      <pc:sldChg chg="delSp add mod modNotesTx">
        <pc:chgData name="PIYUS KEDIA" userId="30dfcb9f6f0df2cc" providerId="LiveId" clId="{FFCD2EAE-EB33-469F-BB97-35FDBDF6E273}" dt="2022-10-04T07:55:49.223" v="3689" actId="6549"/>
        <pc:sldMkLst>
          <pc:docMk/>
          <pc:sldMk cId="2053717800" sldId="656"/>
        </pc:sldMkLst>
        <pc:spChg chg="del">
          <ac:chgData name="PIYUS KEDIA" userId="30dfcb9f6f0df2cc" providerId="LiveId" clId="{FFCD2EAE-EB33-469F-BB97-35FDBDF6E273}" dt="2022-10-04T07:50:03.027" v="3159" actId="478"/>
          <ac:spMkLst>
            <pc:docMk/>
            <pc:sldMk cId="2053717800" sldId="656"/>
            <ac:spMk id="6" creationId="{03FEFA07-4BDC-2772-D302-96C070ABCF28}"/>
          </ac:spMkLst>
        </pc:spChg>
      </pc:sldChg>
      <pc:sldChg chg="addSp modSp add mod modNotesTx">
        <pc:chgData name="PIYUS KEDIA" userId="30dfcb9f6f0df2cc" providerId="LiveId" clId="{FFCD2EAE-EB33-469F-BB97-35FDBDF6E273}" dt="2022-10-05T09:36:25.792" v="5011" actId="20577"/>
        <pc:sldMkLst>
          <pc:docMk/>
          <pc:sldMk cId="258145487" sldId="657"/>
        </pc:sldMkLst>
        <pc:spChg chg="add mod">
          <ac:chgData name="PIYUS KEDIA" userId="30dfcb9f6f0df2cc" providerId="LiveId" clId="{FFCD2EAE-EB33-469F-BB97-35FDBDF6E273}" dt="2022-10-05T09:36:25.792" v="5011" actId="20577"/>
          <ac:spMkLst>
            <pc:docMk/>
            <pc:sldMk cId="258145487" sldId="657"/>
            <ac:spMk id="6" creationId="{914BBF79-DD2B-FD73-E1DF-E1F868ADA2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05-10-2022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10</a:t>
            </a:fld>
            <a:endParaRPr lang="en-IN"/>
          </a:p>
        </p:txBody>
      </p:sp>
    </p:spTree>
    <p:extLst>
      <p:ext uri="{BB962C8B-B14F-4D97-AF65-F5344CB8AC3E}">
        <p14:creationId xmlns:p14="http://schemas.microsoft.com/office/powerpoint/2010/main" val="964635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11</a:t>
            </a:fld>
            <a:endParaRPr lang="en-IN"/>
          </a:p>
        </p:txBody>
      </p:sp>
    </p:spTree>
    <p:extLst>
      <p:ext uri="{BB962C8B-B14F-4D97-AF65-F5344CB8AC3E}">
        <p14:creationId xmlns:p14="http://schemas.microsoft.com/office/powerpoint/2010/main" val="923256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12</a:t>
            </a:fld>
            <a:endParaRPr lang="en-IN"/>
          </a:p>
        </p:txBody>
      </p:sp>
    </p:spTree>
    <p:extLst>
      <p:ext uri="{BB962C8B-B14F-4D97-AF65-F5344CB8AC3E}">
        <p14:creationId xmlns:p14="http://schemas.microsoft.com/office/powerpoint/2010/main" val="2298834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13</a:t>
            </a:fld>
            <a:endParaRPr lang="en-IN"/>
          </a:p>
        </p:txBody>
      </p:sp>
    </p:spTree>
    <p:extLst>
      <p:ext uri="{BB962C8B-B14F-4D97-AF65-F5344CB8AC3E}">
        <p14:creationId xmlns:p14="http://schemas.microsoft.com/office/powerpoint/2010/main" val="2368444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14</a:t>
            </a:fld>
            <a:endParaRPr lang="en-IN"/>
          </a:p>
        </p:txBody>
      </p:sp>
    </p:spTree>
    <p:extLst>
      <p:ext uri="{BB962C8B-B14F-4D97-AF65-F5344CB8AC3E}">
        <p14:creationId xmlns:p14="http://schemas.microsoft.com/office/powerpoint/2010/main" val="2097283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object also contains a reached-bit in the object header. The garbage collector uses the reached-bit. In the mark phase, we first add the heap objects referenced by the root-set to the unscanned set after setting their reached-bit to 1. Then we scan all objects in the unscanned list until the unscanned list is empty. During scanning, if we find an object whose reached-bit is not set to 1, we add them to the unscanned list after setting its reached-bit to 1. At the end of the mark algorithm, all objects whose mark bit is set can be reached via a reachable object and thus are live. Other objects that are not reachable can be safely deleted.</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15</a:t>
            </a:fld>
            <a:endParaRPr lang="en-IN"/>
          </a:p>
        </p:txBody>
      </p:sp>
    </p:spTree>
    <p:extLst>
      <p:ext uri="{BB962C8B-B14F-4D97-AF65-F5344CB8AC3E}">
        <p14:creationId xmlns:p14="http://schemas.microsoft.com/office/powerpoint/2010/main" val="1505370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mark phase is over, we run the sweep phase. During the sweep phase, we walk all heap objects. If the reached-bit of an object is 0, it is added to the free list; otherwise, the reached-bit is set to zero. After the sweep phase, the free list contains all the objects that can be safely deleted.</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16</a:t>
            </a:fld>
            <a:endParaRPr lang="en-IN"/>
          </a:p>
        </p:txBody>
      </p:sp>
    </p:spTree>
    <p:extLst>
      <p:ext uri="{BB962C8B-B14F-4D97-AF65-F5344CB8AC3E}">
        <p14:creationId xmlns:p14="http://schemas.microsoft.com/office/powerpoint/2010/main" val="1942433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17</a:t>
            </a:fld>
            <a:endParaRPr lang="en-IN"/>
          </a:p>
        </p:txBody>
      </p:sp>
    </p:spTree>
    <p:extLst>
      <p:ext uri="{BB962C8B-B14F-4D97-AF65-F5344CB8AC3E}">
        <p14:creationId xmlns:p14="http://schemas.microsoft.com/office/powerpoint/2010/main" val="2407232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18</a:t>
            </a:fld>
            <a:endParaRPr lang="en-IN"/>
          </a:p>
        </p:txBody>
      </p:sp>
    </p:spTree>
    <p:extLst>
      <p:ext uri="{BB962C8B-B14F-4D97-AF65-F5344CB8AC3E}">
        <p14:creationId xmlns:p14="http://schemas.microsoft.com/office/powerpoint/2010/main" val="2695901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19</a:t>
            </a:fld>
            <a:endParaRPr lang="en-IN"/>
          </a:p>
        </p:txBody>
      </p:sp>
    </p:spTree>
    <p:extLst>
      <p:ext uri="{BB962C8B-B14F-4D97-AF65-F5344CB8AC3E}">
        <p14:creationId xmlns:p14="http://schemas.microsoft.com/office/powerpoint/2010/main" val="359810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338881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20</a:t>
            </a:fld>
            <a:endParaRPr lang="en-IN"/>
          </a:p>
        </p:txBody>
      </p:sp>
    </p:spTree>
    <p:extLst>
      <p:ext uri="{BB962C8B-B14F-4D97-AF65-F5344CB8AC3E}">
        <p14:creationId xmlns:p14="http://schemas.microsoft.com/office/powerpoint/2010/main" val="162846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1688137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22</a:t>
            </a:fld>
            <a:endParaRPr lang="en-IN"/>
          </a:p>
        </p:txBody>
      </p:sp>
    </p:spTree>
    <p:extLst>
      <p:ext uri="{BB962C8B-B14F-4D97-AF65-F5344CB8AC3E}">
        <p14:creationId xmlns:p14="http://schemas.microsoft.com/office/powerpoint/2010/main" val="3419885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3792000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and compact first uses the marking algorithm to detect reachable objects. Then it moves and compacts the reachable objects into a new heap. The compaction algorithm is similar to the defragmentation algorithm that we discussed previously.</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24</a:t>
            </a:fld>
            <a:endParaRPr lang="en-IN"/>
          </a:p>
        </p:txBody>
      </p:sp>
    </p:spTree>
    <p:extLst>
      <p:ext uri="{BB962C8B-B14F-4D97-AF65-F5344CB8AC3E}">
        <p14:creationId xmlns:p14="http://schemas.microsoft.com/office/powerpoint/2010/main" val="1448900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25</a:t>
            </a:fld>
            <a:endParaRPr lang="en-IN"/>
          </a:p>
        </p:txBody>
      </p:sp>
    </p:spTree>
    <p:extLst>
      <p:ext uri="{BB962C8B-B14F-4D97-AF65-F5344CB8AC3E}">
        <p14:creationId xmlns:p14="http://schemas.microsoft.com/office/powerpoint/2010/main" val="1592004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26</a:t>
            </a:fld>
            <a:endParaRPr lang="en-IN"/>
          </a:p>
        </p:txBody>
      </p:sp>
    </p:spTree>
    <p:extLst>
      <p:ext uri="{BB962C8B-B14F-4D97-AF65-F5344CB8AC3E}">
        <p14:creationId xmlns:p14="http://schemas.microsoft.com/office/powerpoint/2010/main" val="2722701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27</a:t>
            </a:fld>
            <a:endParaRPr lang="en-IN"/>
          </a:p>
        </p:txBody>
      </p:sp>
    </p:spTree>
    <p:extLst>
      <p:ext uri="{BB962C8B-B14F-4D97-AF65-F5344CB8AC3E}">
        <p14:creationId xmlns:p14="http://schemas.microsoft.com/office/powerpoint/2010/main" val="73860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28</a:t>
            </a:fld>
            <a:endParaRPr lang="en-IN"/>
          </a:p>
        </p:txBody>
      </p:sp>
    </p:spTree>
    <p:extLst>
      <p:ext uri="{BB962C8B-B14F-4D97-AF65-F5344CB8AC3E}">
        <p14:creationId xmlns:p14="http://schemas.microsoft.com/office/powerpoint/2010/main" val="3537862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29</a:t>
            </a:fld>
            <a:endParaRPr lang="en-IN"/>
          </a:p>
        </p:txBody>
      </p:sp>
    </p:spTree>
    <p:extLst>
      <p:ext uri="{BB962C8B-B14F-4D97-AF65-F5344CB8AC3E}">
        <p14:creationId xmlns:p14="http://schemas.microsoft.com/office/powerpoint/2010/main" val="252549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a:t>
            </a:fld>
            <a:endParaRPr lang="en-IN"/>
          </a:p>
        </p:txBody>
      </p:sp>
    </p:spTree>
    <p:extLst>
      <p:ext uri="{BB962C8B-B14F-4D97-AF65-F5344CB8AC3E}">
        <p14:creationId xmlns:p14="http://schemas.microsoft.com/office/powerpoint/2010/main" val="4228591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30</a:t>
            </a:fld>
            <a:endParaRPr lang="en-IN"/>
          </a:p>
        </p:txBody>
      </p:sp>
    </p:spTree>
    <p:extLst>
      <p:ext uri="{BB962C8B-B14F-4D97-AF65-F5344CB8AC3E}">
        <p14:creationId xmlns:p14="http://schemas.microsoft.com/office/powerpoint/2010/main" val="1483544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31</a:t>
            </a:fld>
            <a:endParaRPr lang="en-IN"/>
          </a:p>
        </p:txBody>
      </p:sp>
    </p:spTree>
    <p:extLst>
      <p:ext uri="{BB962C8B-B14F-4D97-AF65-F5344CB8AC3E}">
        <p14:creationId xmlns:p14="http://schemas.microsoft.com/office/powerpoint/2010/main" val="3633362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32</a:t>
            </a:fld>
            <a:endParaRPr lang="en-IN"/>
          </a:p>
        </p:txBody>
      </p:sp>
    </p:spTree>
    <p:extLst>
      <p:ext uri="{BB962C8B-B14F-4D97-AF65-F5344CB8AC3E}">
        <p14:creationId xmlns:p14="http://schemas.microsoft.com/office/powerpoint/2010/main" val="2892176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33</a:t>
            </a:fld>
            <a:endParaRPr lang="en-IN"/>
          </a:p>
        </p:txBody>
      </p:sp>
    </p:spTree>
    <p:extLst>
      <p:ext uri="{BB962C8B-B14F-4D97-AF65-F5344CB8AC3E}">
        <p14:creationId xmlns:p14="http://schemas.microsoft.com/office/powerpoint/2010/main" val="3520967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34</a:t>
            </a:fld>
            <a:endParaRPr lang="en-IN"/>
          </a:p>
        </p:txBody>
      </p:sp>
    </p:spTree>
    <p:extLst>
      <p:ext uri="{BB962C8B-B14F-4D97-AF65-F5344CB8AC3E}">
        <p14:creationId xmlns:p14="http://schemas.microsoft.com/office/powerpoint/2010/main" val="2022161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35</a:t>
            </a:fld>
            <a:endParaRPr lang="en-IN"/>
          </a:p>
        </p:txBody>
      </p:sp>
    </p:spTree>
    <p:extLst>
      <p:ext uri="{BB962C8B-B14F-4D97-AF65-F5344CB8AC3E}">
        <p14:creationId xmlns:p14="http://schemas.microsoft.com/office/powerpoint/2010/main" val="289013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36</a:t>
            </a:fld>
            <a:endParaRPr lang="en-IN"/>
          </a:p>
        </p:txBody>
      </p:sp>
    </p:spTree>
    <p:extLst>
      <p:ext uri="{BB962C8B-B14F-4D97-AF65-F5344CB8AC3E}">
        <p14:creationId xmlns:p14="http://schemas.microsoft.com/office/powerpoint/2010/main" val="33875604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37</a:t>
            </a:fld>
            <a:endParaRPr lang="en-IN"/>
          </a:p>
        </p:txBody>
      </p:sp>
    </p:spTree>
    <p:extLst>
      <p:ext uri="{BB962C8B-B14F-4D97-AF65-F5344CB8AC3E}">
        <p14:creationId xmlns:p14="http://schemas.microsoft.com/office/powerpoint/2010/main" val="1233765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38</a:t>
            </a:fld>
            <a:endParaRPr lang="en-IN"/>
          </a:p>
        </p:txBody>
      </p:sp>
    </p:spTree>
    <p:extLst>
      <p:ext uri="{BB962C8B-B14F-4D97-AF65-F5344CB8AC3E}">
        <p14:creationId xmlns:p14="http://schemas.microsoft.com/office/powerpoint/2010/main" val="1370635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39</a:t>
            </a:fld>
            <a:endParaRPr lang="en-IN"/>
          </a:p>
        </p:txBody>
      </p:sp>
    </p:spTree>
    <p:extLst>
      <p:ext uri="{BB962C8B-B14F-4D97-AF65-F5344CB8AC3E}">
        <p14:creationId xmlns:p14="http://schemas.microsoft.com/office/powerpoint/2010/main" val="963594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a:t>
            </a:fld>
            <a:endParaRPr lang="en-IN"/>
          </a:p>
        </p:txBody>
      </p:sp>
    </p:spTree>
    <p:extLst>
      <p:ext uri="{BB962C8B-B14F-4D97-AF65-F5344CB8AC3E}">
        <p14:creationId xmlns:p14="http://schemas.microsoft.com/office/powerpoint/2010/main" val="40966157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40</a:t>
            </a:fld>
            <a:endParaRPr lang="en-IN"/>
          </a:p>
        </p:txBody>
      </p:sp>
    </p:spTree>
    <p:extLst>
      <p:ext uri="{BB962C8B-B14F-4D97-AF65-F5344CB8AC3E}">
        <p14:creationId xmlns:p14="http://schemas.microsoft.com/office/powerpoint/2010/main" val="38365651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41</a:t>
            </a:fld>
            <a:endParaRPr lang="en-IN"/>
          </a:p>
        </p:txBody>
      </p:sp>
    </p:spTree>
    <p:extLst>
      <p:ext uri="{BB962C8B-B14F-4D97-AF65-F5344CB8AC3E}">
        <p14:creationId xmlns:p14="http://schemas.microsoft.com/office/powerpoint/2010/main" val="27213068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points to the first free address in the new heap. The new heap is also managed by a bump allocator. Free is the allocation pointer of the bump allocator. Initially, all objects referenced by the root-set are allocated and copied to the new heap.</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42</a:t>
            </a:fld>
            <a:endParaRPr lang="en-IN"/>
          </a:p>
        </p:txBody>
      </p:sp>
    </p:spTree>
    <p:extLst>
      <p:ext uri="{BB962C8B-B14F-4D97-AF65-F5344CB8AC3E}">
        <p14:creationId xmlns:p14="http://schemas.microsoft.com/office/powerpoint/2010/main" val="21159096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is the only object referenced by the root-set. First, we allocate space for B in the new heap (x1) and copy B to x1. </a:t>
            </a:r>
            <a:r>
              <a:rPr lang="en-US" dirty="0" err="1"/>
              <a:t>NewLocation</a:t>
            </a:r>
            <a:r>
              <a:rPr lang="en-US" dirty="0"/>
              <a:t> maps an object to its new address.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43</a:t>
            </a:fld>
            <a:endParaRPr lang="en-IN"/>
          </a:p>
        </p:txBody>
      </p:sp>
    </p:spTree>
    <p:extLst>
      <p:ext uri="{BB962C8B-B14F-4D97-AF65-F5344CB8AC3E}">
        <p14:creationId xmlns:p14="http://schemas.microsoft.com/office/powerpoint/2010/main" val="921167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adding the object referenced by the root-set, we scan all objects in the new heap. Unscanned points to the first object in the new heap that needs scanning. The algorithm stops when no object is available for scanning. During the scanning, we might add new objects to the heap. In this case, while scanning B, we encountered a reference to C. Because C hasn’t been copied to the new heap, we first allocate some space for C (x2) in the new heap and copy C to x2. After coping C, we update the reference to C in B with the new address (x2).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44</a:t>
            </a:fld>
            <a:endParaRPr lang="en-IN"/>
          </a:p>
        </p:txBody>
      </p:sp>
    </p:spTree>
    <p:extLst>
      <p:ext uri="{BB962C8B-B14F-4D97-AF65-F5344CB8AC3E}">
        <p14:creationId xmlns:p14="http://schemas.microsoft.com/office/powerpoint/2010/main" val="3936418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scanning B, we see that C is also available for scanning. Because C contains references to D and E both, we migrate both of them to the new heap and update their addresses in C.</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45</a:t>
            </a:fld>
            <a:endParaRPr lang="en-IN"/>
          </a:p>
        </p:txBody>
      </p:sp>
    </p:spTree>
    <p:extLst>
      <p:ext uri="{BB962C8B-B14F-4D97-AF65-F5344CB8AC3E}">
        <p14:creationId xmlns:p14="http://schemas.microsoft.com/office/powerpoint/2010/main" val="3076066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D doesn’t contain any reference, we simply move to 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46</a:t>
            </a:fld>
            <a:endParaRPr lang="en-IN"/>
          </a:p>
        </p:txBody>
      </p:sp>
    </p:spTree>
    <p:extLst>
      <p:ext uri="{BB962C8B-B14F-4D97-AF65-F5344CB8AC3E}">
        <p14:creationId xmlns:p14="http://schemas.microsoft.com/office/powerpoint/2010/main" val="30560901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contains references to B and F. Because B has already been copied to the new heap at location x1, we update the reference to B in E with x1. Memory for F is allocated in the new heap (x5), F is copied to x5, and the reference to F in E is updated with x5.</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47</a:t>
            </a:fld>
            <a:endParaRPr lang="en-IN"/>
          </a:p>
        </p:txBody>
      </p:sp>
    </p:spTree>
    <p:extLst>
      <p:ext uri="{BB962C8B-B14F-4D97-AF65-F5344CB8AC3E}">
        <p14:creationId xmlns:p14="http://schemas.microsoft.com/office/powerpoint/2010/main" val="18100283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scanning F, no other object is left for scanning. Thus the algorithm terminates.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48</a:t>
            </a:fld>
            <a:endParaRPr lang="en-IN"/>
          </a:p>
        </p:txBody>
      </p:sp>
    </p:spTree>
    <p:extLst>
      <p:ext uri="{BB962C8B-B14F-4D97-AF65-F5344CB8AC3E}">
        <p14:creationId xmlns:p14="http://schemas.microsoft.com/office/powerpoint/2010/main" val="22176799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49</a:t>
            </a:fld>
            <a:endParaRPr lang="en-IN"/>
          </a:p>
        </p:txBody>
      </p:sp>
    </p:spTree>
    <p:extLst>
      <p:ext uri="{BB962C8B-B14F-4D97-AF65-F5344CB8AC3E}">
        <p14:creationId xmlns:p14="http://schemas.microsoft.com/office/powerpoint/2010/main" val="1290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a:t>
            </a:fld>
            <a:endParaRPr lang="en-IN"/>
          </a:p>
        </p:txBody>
      </p:sp>
    </p:spTree>
    <p:extLst>
      <p:ext uri="{BB962C8B-B14F-4D97-AF65-F5344CB8AC3E}">
        <p14:creationId xmlns:p14="http://schemas.microsoft.com/office/powerpoint/2010/main" val="3748355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50</a:t>
            </a:fld>
            <a:endParaRPr lang="en-IN"/>
          </a:p>
        </p:txBody>
      </p:sp>
    </p:spTree>
    <p:extLst>
      <p:ext uri="{BB962C8B-B14F-4D97-AF65-F5344CB8AC3E}">
        <p14:creationId xmlns:p14="http://schemas.microsoft.com/office/powerpoint/2010/main" val="69629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51</a:t>
            </a:fld>
            <a:endParaRPr lang="en-IN"/>
          </a:p>
        </p:txBody>
      </p:sp>
    </p:spTree>
    <p:extLst>
      <p:ext uri="{BB962C8B-B14F-4D97-AF65-F5344CB8AC3E}">
        <p14:creationId xmlns:p14="http://schemas.microsoft.com/office/powerpoint/2010/main" val="29856806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52</a:t>
            </a:fld>
            <a:endParaRPr lang="en-IN"/>
          </a:p>
        </p:txBody>
      </p:sp>
    </p:spTree>
    <p:extLst>
      <p:ext uri="{BB962C8B-B14F-4D97-AF65-F5344CB8AC3E}">
        <p14:creationId xmlns:p14="http://schemas.microsoft.com/office/powerpoint/2010/main" val="33157333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53</a:t>
            </a:fld>
            <a:endParaRPr lang="en-IN"/>
          </a:p>
        </p:txBody>
      </p:sp>
    </p:spTree>
    <p:extLst>
      <p:ext uri="{BB962C8B-B14F-4D97-AF65-F5344CB8AC3E}">
        <p14:creationId xmlns:p14="http://schemas.microsoft.com/office/powerpoint/2010/main" val="39667044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54</a:t>
            </a:fld>
            <a:endParaRPr lang="en-IN"/>
          </a:p>
        </p:txBody>
      </p:sp>
    </p:spTree>
    <p:extLst>
      <p:ext uri="{BB962C8B-B14F-4D97-AF65-F5344CB8AC3E}">
        <p14:creationId xmlns:p14="http://schemas.microsoft.com/office/powerpoint/2010/main" val="4984546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55</a:t>
            </a:fld>
            <a:endParaRPr lang="en-IN"/>
          </a:p>
        </p:txBody>
      </p:sp>
    </p:spTree>
    <p:extLst>
      <p:ext uri="{BB962C8B-B14F-4D97-AF65-F5344CB8AC3E}">
        <p14:creationId xmlns:p14="http://schemas.microsoft.com/office/powerpoint/2010/main" val="15485096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56</a:t>
            </a:fld>
            <a:endParaRPr lang="en-IN"/>
          </a:p>
        </p:txBody>
      </p:sp>
    </p:spTree>
    <p:extLst>
      <p:ext uri="{BB962C8B-B14F-4D97-AF65-F5344CB8AC3E}">
        <p14:creationId xmlns:p14="http://schemas.microsoft.com/office/powerpoint/2010/main" val="2718448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57</a:t>
            </a:fld>
            <a:endParaRPr lang="en-IN"/>
          </a:p>
        </p:txBody>
      </p:sp>
    </p:spTree>
    <p:extLst>
      <p:ext uri="{BB962C8B-B14F-4D97-AF65-F5344CB8AC3E}">
        <p14:creationId xmlns:p14="http://schemas.microsoft.com/office/powerpoint/2010/main" val="30925409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58</a:t>
            </a:fld>
            <a:endParaRPr lang="en-IN"/>
          </a:p>
        </p:txBody>
      </p:sp>
    </p:spTree>
    <p:extLst>
      <p:ext uri="{BB962C8B-B14F-4D97-AF65-F5344CB8AC3E}">
        <p14:creationId xmlns:p14="http://schemas.microsoft.com/office/powerpoint/2010/main" val="22420188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modify the marking algorithm, as shown on this slide. We record the references from the root-set in stop-the-world mode. After this step, we can resume the application while the garbage collection is running concurrently.</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59</a:t>
            </a:fld>
            <a:endParaRPr lang="en-IN"/>
          </a:p>
        </p:txBody>
      </p:sp>
    </p:spTree>
    <p:extLst>
      <p:ext uri="{BB962C8B-B14F-4D97-AF65-F5344CB8AC3E}">
        <p14:creationId xmlns:p14="http://schemas.microsoft.com/office/powerpoint/2010/main" val="261669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objects reachable via local and global variables are reachable objects. All the objects reachable via a reachable object are also reachable. In this example, node 3 is reachable (via head) after the first for loop.</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a:t>
            </a:fld>
            <a:endParaRPr lang="en-IN"/>
          </a:p>
        </p:txBody>
      </p:sp>
    </p:spTree>
    <p:extLst>
      <p:ext uri="{BB962C8B-B14F-4D97-AF65-F5344CB8AC3E}">
        <p14:creationId xmlns:p14="http://schemas.microsoft.com/office/powerpoint/2010/main" val="17238062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60</a:t>
            </a:fld>
            <a:endParaRPr lang="en-IN"/>
          </a:p>
        </p:txBody>
      </p:sp>
    </p:spTree>
    <p:extLst>
      <p:ext uri="{BB962C8B-B14F-4D97-AF65-F5344CB8AC3E}">
        <p14:creationId xmlns:p14="http://schemas.microsoft.com/office/powerpoint/2010/main" val="3730130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intermediate states during the stop-the-world mark algorithm.</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61</a:t>
            </a:fld>
            <a:endParaRPr lang="en-IN"/>
          </a:p>
        </p:txBody>
      </p:sp>
    </p:spTree>
    <p:extLst>
      <p:ext uri="{BB962C8B-B14F-4D97-AF65-F5344CB8AC3E}">
        <p14:creationId xmlns:p14="http://schemas.microsoft.com/office/powerpoint/2010/main" val="42875932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62</a:t>
            </a:fld>
            <a:endParaRPr lang="en-IN"/>
          </a:p>
        </p:txBody>
      </p:sp>
    </p:spTree>
    <p:extLst>
      <p:ext uri="{BB962C8B-B14F-4D97-AF65-F5344CB8AC3E}">
        <p14:creationId xmlns:p14="http://schemas.microsoft.com/office/powerpoint/2010/main" val="42134382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concurrent algorithm, after the scanning of object-0  is done by the GC thread, the application thread may execute line-7,8,9 before the scanning of object-1 starts. In that case, the mark algorithm will not see object-2.</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63</a:t>
            </a:fld>
            <a:endParaRPr lang="en-IN"/>
          </a:p>
        </p:txBody>
      </p:sp>
    </p:spTree>
    <p:extLst>
      <p:ext uri="{BB962C8B-B14F-4D97-AF65-F5344CB8AC3E}">
        <p14:creationId xmlns:p14="http://schemas.microsoft.com/office/powerpoint/2010/main" val="3748355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modified algorithm.</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64</a:t>
            </a:fld>
            <a:endParaRPr lang="en-IN"/>
          </a:p>
        </p:txBody>
      </p:sp>
    </p:spTree>
    <p:extLst>
      <p:ext uri="{BB962C8B-B14F-4D97-AF65-F5344CB8AC3E}">
        <p14:creationId xmlns:p14="http://schemas.microsoft.com/office/powerpoint/2010/main" val="42908997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65</a:t>
            </a:fld>
            <a:endParaRPr lang="en-IN"/>
          </a:p>
        </p:txBody>
      </p:sp>
    </p:spTree>
    <p:extLst>
      <p:ext uri="{BB962C8B-B14F-4D97-AF65-F5344CB8AC3E}">
        <p14:creationId xmlns:p14="http://schemas.microsoft.com/office/powerpoint/2010/main" val="18413419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modified algorithm, after the concurrent mark phase is over, we can run the stop-the-world mark phase. In the stop-the-world phase, objects 0, 1, and 2 can be reached via local variables. Because 0 and 1 were already marked by the concurrent phase, the GC just marks 3 and adds it to the unscanned list. At the end of the algorithm, objects 1, 2, and 3 are marked.</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66</a:t>
            </a:fld>
            <a:endParaRPr lang="en-IN"/>
          </a:p>
        </p:txBody>
      </p:sp>
    </p:spTree>
    <p:extLst>
      <p:ext uri="{BB962C8B-B14F-4D97-AF65-F5344CB8AC3E}">
        <p14:creationId xmlns:p14="http://schemas.microsoft.com/office/powerpoint/2010/main" val="13593202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67</a:t>
            </a:fld>
            <a:endParaRPr lang="en-IN"/>
          </a:p>
        </p:txBody>
      </p:sp>
    </p:spTree>
    <p:extLst>
      <p:ext uri="{BB962C8B-B14F-4D97-AF65-F5344CB8AC3E}">
        <p14:creationId xmlns:p14="http://schemas.microsoft.com/office/powerpoint/2010/main" val="6828130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stop-the-world phase after the concurrent phase may miss some objects if the application writes a reference to an unreached object x to an already scanned object y and delete all other references of x. For example, in this case, after storing a reference to object 1 in object 0, the application removes the other reference to object 2 (i.e., tmp1). Therefore the stop-the-world mark phase will never see object 2.</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68</a:t>
            </a:fld>
            <a:endParaRPr lang="en-IN"/>
          </a:p>
        </p:txBody>
      </p:sp>
    </p:spTree>
    <p:extLst>
      <p:ext uri="{BB962C8B-B14F-4D97-AF65-F5344CB8AC3E}">
        <p14:creationId xmlns:p14="http://schemas.microsoft.com/office/powerpoint/2010/main" val="28512464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69</a:t>
            </a:fld>
            <a:endParaRPr lang="en-IN"/>
          </a:p>
        </p:txBody>
      </p:sp>
    </p:spTree>
    <p:extLst>
      <p:ext uri="{BB962C8B-B14F-4D97-AF65-F5344CB8AC3E}">
        <p14:creationId xmlns:p14="http://schemas.microsoft.com/office/powerpoint/2010/main" val="412084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3 (via head) and 4 (via list) are reachable before “head = list”. Node 4 (via head and list) is reachable after “head = list”.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7</a:t>
            </a:fld>
            <a:endParaRPr lang="en-IN"/>
          </a:p>
        </p:txBody>
      </p:sp>
    </p:spTree>
    <p:extLst>
      <p:ext uri="{BB962C8B-B14F-4D97-AF65-F5344CB8AC3E}">
        <p14:creationId xmlns:p14="http://schemas.microsoft.com/office/powerpoint/2010/main" val="32683386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70</a:t>
            </a:fld>
            <a:endParaRPr lang="en-IN"/>
          </a:p>
        </p:txBody>
      </p:sp>
    </p:spTree>
    <p:extLst>
      <p:ext uri="{BB962C8B-B14F-4D97-AF65-F5344CB8AC3E}">
        <p14:creationId xmlns:p14="http://schemas.microsoft.com/office/powerpoint/2010/main" val="25430066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71</a:t>
            </a:fld>
            <a:endParaRPr lang="en-IN"/>
          </a:p>
        </p:txBody>
      </p:sp>
    </p:spTree>
    <p:extLst>
      <p:ext uri="{BB962C8B-B14F-4D97-AF65-F5344CB8AC3E}">
        <p14:creationId xmlns:p14="http://schemas.microsoft.com/office/powerpoint/2010/main" val="34227174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72</a:t>
            </a:fld>
            <a:endParaRPr lang="en-IN"/>
          </a:p>
        </p:txBody>
      </p:sp>
    </p:spTree>
    <p:extLst>
      <p:ext uri="{BB962C8B-B14F-4D97-AF65-F5344CB8AC3E}">
        <p14:creationId xmlns:p14="http://schemas.microsoft.com/office/powerpoint/2010/main" val="32436086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73</a:t>
            </a:fld>
            <a:endParaRPr lang="en-IN"/>
          </a:p>
        </p:txBody>
      </p:sp>
    </p:spTree>
    <p:extLst>
      <p:ext uri="{BB962C8B-B14F-4D97-AF65-F5344CB8AC3E}">
        <p14:creationId xmlns:p14="http://schemas.microsoft.com/office/powerpoint/2010/main" val="657678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4, 5, 6, 7, 8 are reachable after the second for loop. At a given program point, all nodes that are not reachable are free.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8</a:t>
            </a:fld>
            <a:endParaRPr lang="en-IN"/>
          </a:p>
        </p:txBody>
      </p:sp>
    </p:spTree>
    <p:extLst>
      <p:ext uri="{BB962C8B-B14F-4D97-AF65-F5344CB8AC3E}">
        <p14:creationId xmlns:p14="http://schemas.microsoft.com/office/powerpoint/2010/main" val="2210603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a:t>
            </a:fld>
            <a:endParaRPr lang="en-IN"/>
          </a:p>
        </p:txBody>
      </p:sp>
    </p:spTree>
    <p:extLst>
      <p:ext uri="{BB962C8B-B14F-4D97-AF65-F5344CB8AC3E}">
        <p14:creationId xmlns:p14="http://schemas.microsoft.com/office/powerpoint/2010/main" val="41193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05-10-2022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05-10-2022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Lecture-11</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EBA5-9069-3069-D4BE-CE7090A2DBAF}"/>
              </a:ext>
            </a:extLst>
          </p:cNvPr>
          <p:cNvSpPr>
            <a:spLocks noGrp="1"/>
          </p:cNvSpPr>
          <p:nvPr>
            <p:ph type="title"/>
          </p:nvPr>
        </p:nvSpPr>
        <p:spPr/>
        <p:txBody>
          <a:bodyPr/>
          <a:lstStyle/>
          <a:p>
            <a:r>
              <a:rPr lang="en-US" dirty="0"/>
              <a:t>Mark and sweep</a:t>
            </a:r>
            <a:endParaRPr lang="en-IN" dirty="0"/>
          </a:p>
        </p:txBody>
      </p:sp>
      <p:sp>
        <p:nvSpPr>
          <p:cNvPr id="3" name="Text Placeholder 2">
            <a:extLst>
              <a:ext uri="{FF2B5EF4-FFF2-40B4-BE49-F238E27FC236}">
                <a16:creationId xmlns:a16="http://schemas.microsoft.com/office/drawing/2014/main" id="{3009BD45-6C9F-67C9-E45F-9F0BF1339DA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4311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A2BF-2E1D-4C6A-BCE3-74D3CE522EB8}"/>
              </a:ext>
            </a:extLst>
          </p:cNvPr>
          <p:cNvSpPr>
            <a:spLocks noGrp="1"/>
          </p:cNvSpPr>
          <p:nvPr>
            <p:ph type="title"/>
          </p:nvPr>
        </p:nvSpPr>
        <p:spPr/>
        <p:txBody>
          <a:bodyPr/>
          <a:lstStyle/>
          <a:p>
            <a:r>
              <a:rPr lang="en-US" dirty="0"/>
              <a:t>Mark and sweep garbage collector</a:t>
            </a:r>
          </a:p>
        </p:txBody>
      </p:sp>
      <p:sp>
        <p:nvSpPr>
          <p:cNvPr id="3" name="Content Placeholder 2">
            <a:extLst>
              <a:ext uri="{FF2B5EF4-FFF2-40B4-BE49-F238E27FC236}">
                <a16:creationId xmlns:a16="http://schemas.microsoft.com/office/drawing/2014/main" id="{0F9E8E8B-8F6D-458E-8397-E7EA684A70D7}"/>
              </a:ext>
            </a:extLst>
          </p:cNvPr>
          <p:cNvSpPr>
            <a:spLocks noGrp="1"/>
          </p:cNvSpPr>
          <p:nvPr>
            <p:ph idx="1"/>
          </p:nvPr>
        </p:nvSpPr>
        <p:spPr/>
        <p:txBody>
          <a:bodyPr>
            <a:normAutofit/>
          </a:bodyPr>
          <a:lstStyle/>
          <a:p>
            <a:r>
              <a:rPr lang="en-US" dirty="0"/>
              <a:t>Mark phase</a:t>
            </a:r>
          </a:p>
          <a:p>
            <a:pPr lvl="1"/>
            <a:r>
              <a:rPr lang="en-US" dirty="0"/>
              <a:t>Mark all the objects that are reachable from the roots (local+ global variables)</a:t>
            </a:r>
          </a:p>
          <a:p>
            <a:pPr lvl="1"/>
            <a:r>
              <a:rPr lang="en-US" dirty="0"/>
              <a:t>Every object contains a reached-bit that is reserved for the garbage collector</a:t>
            </a:r>
          </a:p>
          <a:p>
            <a:pPr lvl="1"/>
            <a:r>
              <a:rPr lang="en-US" dirty="0"/>
              <a:t>the reached-bit of reachable objects are set in the mark phase</a:t>
            </a:r>
          </a:p>
          <a:p>
            <a:pPr lvl="1"/>
            <a:endParaRPr lang="en-US" dirty="0"/>
          </a:p>
          <a:p>
            <a:r>
              <a:rPr lang="en-US" dirty="0"/>
              <a:t>Sweep phase</a:t>
            </a:r>
          </a:p>
          <a:p>
            <a:pPr lvl="1"/>
            <a:r>
              <a:rPr lang="en-US" dirty="0"/>
              <a:t>free all the objects that were not reached during the mark phase</a:t>
            </a:r>
          </a:p>
          <a:p>
            <a:pPr lvl="1"/>
            <a:r>
              <a:rPr lang="en-US" dirty="0"/>
              <a:t>reset the reached-bit of reachable objects</a:t>
            </a:r>
          </a:p>
          <a:p>
            <a:pPr lvl="1"/>
            <a:endParaRPr lang="en-US" dirty="0"/>
          </a:p>
          <a:p>
            <a:r>
              <a:rPr lang="en-US" dirty="0"/>
              <a:t>Section-7.6.1 </a:t>
            </a:r>
            <a:r>
              <a:rPr lang="en-US" dirty="0" err="1"/>
              <a:t>Aho</a:t>
            </a:r>
            <a:r>
              <a:rPr lang="en-US" dirty="0"/>
              <a:t>, Lam, </a:t>
            </a:r>
            <a:r>
              <a:rPr lang="en-US" dirty="0" err="1"/>
              <a:t>Sethi</a:t>
            </a:r>
            <a:r>
              <a:rPr lang="en-US" dirty="0"/>
              <a:t>, and Ullman</a:t>
            </a:r>
          </a:p>
        </p:txBody>
      </p:sp>
    </p:spTree>
    <p:extLst>
      <p:ext uri="{BB962C8B-B14F-4D97-AF65-F5344CB8AC3E}">
        <p14:creationId xmlns:p14="http://schemas.microsoft.com/office/powerpoint/2010/main" val="133661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838200" y="1615440"/>
            <a:ext cx="11109960" cy="5059679"/>
          </a:xfrm>
        </p:spPr>
        <p:txBody>
          <a:bodyPr>
            <a:normAutofit fontScale="85000" lnSpcReduction="20000"/>
          </a:bodyPr>
          <a:lstStyle/>
          <a:p>
            <a:pPr marL="0" indent="0">
              <a:buNone/>
            </a:pPr>
            <a:r>
              <a:rPr lang="en-US" dirty="0">
                <a:solidFill>
                  <a:srgbClr val="FF0000"/>
                </a:solidFill>
              </a:rPr>
              <a:t>Unscanned: a list that contains reachable but objects not yet scanned</a:t>
            </a:r>
          </a:p>
          <a:p>
            <a:pPr marL="0" indent="0">
              <a:buNone/>
            </a:pPr>
            <a:r>
              <a:rPr lang="en-US" dirty="0"/>
              <a:t>Set the reached-bit to 1 and add all the objects referenced by root-set to the Unscanned list</a:t>
            </a:r>
          </a:p>
          <a:p>
            <a:pPr marL="0" indent="0">
              <a:buNone/>
            </a:pPr>
            <a:endParaRPr lang="en-US" dirty="0"/>
          </a:p>
          <a:p>
            <a:pPr marL="0" indent="0">
              <a:buNone/>
            </a:pPr>
            <a:r>
              <a:rPr lang="en-US" dirty="0"/>
              <a:t>while (Unscanned is not empty) {</a:t>
            </a:r>
          </a:p>
          <a:p>
            <a:pPr marL="0" indent="0">
              <a:buNone/>
            </a:pPr>
            <a:r>
              <a:rPr lang="en-US" dirty="0"/>
              <a:t>    remove some object o from Unscanned;</a:t>
            </a:r>
          </a:p>
          <a:p>
            <a:pPr marL="0" indent="0">
              <a:buNone/>
            </a:pPr>
            <a:r>
              <a:rPr lang="en-US" dirty="0"/>
              <a:t>    for (each object o’ referenced in o) {</a:t>
            </a:r>
          </a:p>
          <a:p>
            <a:pPr marL="0" indent="0">
              <a:buNone/>
            </a:pPr>
            <a:r>
              <a:rPr lang="en-US" dirty="0"/>
              <a:t>        if (o’ reached-bit is 0) {</a:t>
            </a:r>
          </a:p>
          <a:p>
            <a:pPr marL="0" indent="0">
              <a:buNone/>
            </a:pPr>
            <a:r>
              <a:rPr lang="en-US" dirty="0"/>
              <a:t>             set the reached-bit of o’ to 1 </a:t>
            </a:r>
          </a:p>
          <a:p>
            <a:pPr marL="0" indent="0">
              <a:buNone/>
            </a:pPr>
            <a:r>
              <a:rPr lang="en-US" dirty="0"/>
              <a:t>             add o’ to the Unscanned list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82534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A9FD-E0F7-4E2F-A123-D18B0EFD4DD5}"/>
              </a:ext>
            </a:extLst>
          </p:cNvPr>
          <p:cNvSpPr>
            <a:spLocks noGrp="1"/>
          </p:cNvSpPr>
          <p:nvPr>
            <p:ph type="title"/>
          </p:nvPr>
        </p:nvSpPr>
        <p:spPr/>
        <p:txBody>
          <a:bodyPr/>
          <a:lstStyle/>
          <a:p>
            <a:r>
              <a:rPr lang="en-US" dirty="0"/>
              <a:t>Sweep</a:t>
            </a:r>
          </a:p>
        </p:txBody>
      </p:sp>
      <p:sp>
        <p:nvSpPr>
          <p:cNvPr id="3" name="Content Placeholder 2">
            <a:extLst>
              <a:ext uri="{FF2B5EF4-FFF2-40B4-BE49-F238E27FC236}">
                <a16:creationId xmlns:a16="http://schemas.microsoft.com/office/drawing/2014/main" id="{DDC5B071-214A-4759-A53E-B6BCB8A85773}"/>
              </a:ext>
            </a:extLst>
          </p:cNvPr>
          <p:cNvSpPr>
            <a:spLocks noGrp="1"/>
          </p:cNvSpPr>
          <p:nvPr>
            <p:ph idx="1"/>
          </p:nvPr>
        </p:nvSpPr>
        <p:spPr/>
        <p:txBody>
          <a:bodyPr>
            <a:normAutofit lnSpcReduction="10000"/>
          </a:bodyPr>
          <a:lstStyle/>
          <a:p>
            <a:pPr marL="0" indent="0">
              <a:buNone/>
            </a:pPr>
            <a:r>
              <a:rPr lang="en-US" dirty="0">
                <a:solidFill>
                  <a:srgbClr val="FF0000"/>
                </a:solidFill>
              </a:rPr>
              <a:t>Free : List of all free objects</a:t>
            </a:r>
          </a:p>
          <a:p>
            <a:pPr marL="0" indent="0">
              <a:buNone/>
            </a:pPr>
            <a:r>
              <a:rPr lang="en-US" dirty="0"/>
              <a:t>Free = {}</a:t>
            </a:r>
          </a:p>
          <a:p>
            <a:pPr marL="0" indent="0">
              <a:buNone/>
            </a:pPr>
            <a:endParaRPr lang="en-US" dirty="0"/>
          </a:p>
          <a:p>
            <a:pPr marL="0" indent="0">
              <a:buNone/>
            </a:pPr>
            <a:r>
              <a:rPr lang="en-US" dirty="0"/>
              <a:t>for (each object o in the heap) {</a:t>
            </a:r>
          </a:p>
          <a:p>
            <a:pPr marL="0" indent="0">
              <a:buNone/>
            </a:pPr>
            <a:r>
              <a:rPr lang="en-US" dirty="0"/>
              <a:t>     if (o reached-bit is 0)</a:t>
            </a:r>
          </a:p>
          <a:p>
            <a:pPr marL="0" indent="0">
              <a:buNone/>
            </a:pPr>
            <a:r>
              <a:rPr lang="en-US" dirty="0"/>
              <a:t>	add o to the Free list</a:t>
            </a:r>
          </a:p>
          <a:p>
            <a:pPr marL="0" indent="0">
              <a:buNone/>
            </a:pPr>
            <a:r>
              <a:rPr lang="en-US" dirty="0"/>
              <a:t>     else</a:t>
            </a:r>
          </a:p>
          <a:p>
            <a:pPr marL="0" indent="0">
              <a:buNone/>
            </a:pPr>
            <a:r>
              <a:rPr lang="en-US" dirty="0"/>
              <a:t>	</a:t>
            </a:r>
            <a:r>
              <a:rPr lang="en-US" dirty="0">
                <a:solidFill>
                  <a:srgbClr val="FF0000"/>
                </a:solidFill>
              </a:rPr>
              <a:t>set the reached-bit of o to 0</a:t>
            </a:r>
          </a:p>
          <a:p>
            <a:pPr marL="0" indent="0">
              <a:buNone/>
            </a:pPr>
            <a:r>
              <a:rPr lang="en-US" dirty="0"/>
              <a:t>}</a:t>
            </a:r>
          </a:p>
        </p:txBody>
      </p:sp>
    </p:spTree>
    <p:extLst>
      <p:ext uri="{BB962C8B-B14F-4D97-AF65-F5344CB8AC3E}">
        <p14:creationId xmlns:p14="http://schemas.microsoft.com/office/powerpoint/2010/main" val="14617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Mark and sweep</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urved Up 14">
            <a:extLst>
              <a:ext uri="{FF2B5EF4-FFF2-40B4-BE49-F238E27FC236}">
                <a16:creationId xmlns:a16="http://schemas.microsoft.com/office/drawing/2014/main" id="{CFAAA32E-6850-4B7F-8184-17C3C6581882}"/>
              </a:ext>
            </a:extLst>
          </p:cNvPr>
          <p:cNvSpPr/>
          <p:nvPr/>
        </p:nvSpPr>
        <p:spPr>
          <a:xfrm>
            <a:off x="4114800" y="2552065"/>
            <a:ext cx="155448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8848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After mark</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urved Up 14">
            <a:extLst>
              <a:ext uri="{FF2B5EF4-FFF2-40B4-BE49-F238E27FC236}">
                <a16:creationId xmlns:a16="http://schemas.microsoft.com/office/drawing/2014/main" id="{CFAAA32E-6850-4B7F-8184-17C3C6581882}"/>
              </a:ext>
            </a:extLst>
          </p:cNvPr>
          <p:cNvSpPr/>
          <p:nvPr/>
        </p:nvSpPr>
        <p:spPr>
          <a:xfrm>
            <a:off x="4114800" y="2552065"/>
            <a:ext cx="155448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2A0FB368-BF3F-A798-B772-350CC92E4CD1}"/>
              </a:ext>
            </a:extLst>
          </p:cNvPr>
          <p:cNvSpPr txBox="1"/>
          <p:nvPr/>
        </p:nvSpPr>
        <p:spPr>
          <a:xfrm>
            <a:off x="6791217" y="2979504"/>
            <a:ext cx="4880225" cy="3693319"/>
          </a:xfrm>
          <a:prstGeom prst="rect">
            <a:avLst/>
          </a:prstGeom>
          <a:noFill/>
        </p:spPr>
        <p:txBody>
          <a:bodyPr wrap="square" rtlCol="0">
            <a:spAutoFit/>
          </a:bodyPr>
          <a:lstStyle/>
          <a:p>
            <a:r>
              <a:rPr lang="en-US" dirty="0"/>
              <a:t>Initially:</a:t>
            </a:r>
          </a:p>
          <a:p>
            <a:r>
              <a:rPr lang="en-US" dirty="0"/>
              <a:t>Unscanned = {B}             B is marked</a:t>
            </a:r>
          </a:p>
          <a:p>
            <a:r>
              <a:rPr lang="en-US" dirty="0"/>
              <a:t>After Scanning B</a:t>
            </a:r>
          </a:p>
          <a:p>
            <a:r>
              <a:rPr lang="en-US" dirty="0"/>
              <a:t>Unscanned = {C}             C is marked</a:t>
            </a:r>
          </a:p>
          <a:p>
            <a:r>
              <a:rPr lang="en-US" dirty="0"/>
              <a:t>After Scanning C</a:t>
            </a:r>
          </a:p>
          <a:p>
            <a:r>
              <a:rPr lang="en-US" dirty="0"/>
              <a:t>Unscanned = {D, E}         D and E are marked</a:t>
            </a:r>
          </a:p>
          <a:p>
            <a:r>
              <a:rPr lang="en-US" dirty="0"/>
              <a:t>After Scanning D</a:t>
            </a:r>
          </a:p>
          <a:p>
            <a:r>
              <a:rPr lang="en-US" dirty="0"/>
              <a:t>Unscanned = {E}              E is marked</a:t>
            </a:r>
          </a:p>
          <a:p>
            <a:r>
              <a:rPr lang="en-US" dirty="0"/>
              <a:t>After Scanning E</a:t>
            </a:r>
          </a:p>
          <a:p>
            <a:r>
              <a:rPr lang="en-US" dirty="0"/>
              <a:t>Unscanned = {F}              F is marked</a:t>
            </a:r>
          </a:p>
          <a:p>
            <a:r>
              <a:rPr lang="en-US" dirty="0"/>
              <a:t>// B is not added because it is already marked</a:t>
            </a:r>
          </a:p>
          <a:p>
            <a:r>
              <a:rPr lang="en-US" dirty="0"/>
              <a:t>After Scanning F</a:t>
            </a:r>
          </a:p>
          <a:p>
            <a:r>
              <a:rPr lang="en-US" dirty="0"/>
              <a:t>Unscanned = {}  </a:t>
            </a:r>
            <a:endParaRPr lang="en-IN" dirty="0"/>
          </a:p>
        </p:txBody>
      </p:sp>
      <p:sp>
        <p:nvSpPr>
          <p:cNvPr id="3" name="TextBox 2">
            <a:extLst>
              <a:ext uri="{FF2B5EF4-FFF2-40B4-BE49-F238E27FC236}">
                <a16:creationId xmlns:a16="http://schemas.microsoft.com/office/drawing/2014/main" id="{87D81A5A-BE9D-5978-DD54-4E6C81BC5D94}"/>
              </a:ext>
            </a:extLst>
          </p:cNvPr>
          <p:cNvSpPr txBox="1"/>
          <p:nvPr/>
        </p:nvSpPr>
        <p:spPr>
          <a:xfrm>
            <a:off x="3513759" y="2198081"/>
            <a:ext cx="496813" cy="369332"/>
          </a:xfrm>
          <a:prstGeom prst="rect">
            <a:avLst/>
          </a:prstGeom>
          <a:noFill/>
        </p:spPr>
        <p:txBody>
          <a:bodyPr wrap="square" rtlCol="0">
            <a:spAutoFit/>
          </a:bodyPr>
          <a:lstStyle/>
          <a:p>
            <a:r>
              <a:rPr lang="en-US" dirty="0"/>
              <a:t>M</a:t>
            </a:r>
            <a:endParaRPr lang="en-IN" dirty="0"/>
          </a:p>
        </p:txBody>
      </p:sp>
      <p:sp>
        <p:nvSpPr>
          <p:cNvPr id="16" name="TextBox 15">
            <a:extLst>
              <a:ext uri="{FF2B5EF4-FFF2-40B4-BE49-F238E27FC236}">
                <a16:creationId xmlns:a16="http://schemas.microsoft.com/office/drawing/2014/main" id="{D125062E-E181-F7A3-640E-79872DD08927}"/>
              </a:ext>
            </a:extLst>
          </p:cNvPr>
          <p:cNvSpPr txBox="1"/>
          <p:nvPr/>
        </p:nvSpPr>
        <p:spPr>
          <a:xfrm>
            <a:off x="4621652" y="2186097"/>
            <a:ext cx="496813" cy="369332"/>
          </a:xfrm>
          <a:prstGeom prst="rect">
            <a:avLst/>
          </a:prstGeom>
          <a:noFill/>
        </p:spPr>
        <p:txBody>
          <a:bodyPr wrap="square" rtlCol="0">
            <a:spAutoFit/>
          </a:bodyPr>
          <a:lstStyle/>
          <a:p>
            <a:r>
              <a:rPr lang="en-US" dirty="0"/>
              <a:t>M</a:t>
            </a:r>
            <a:endParaRPr lang="en-IN" dirty="0"/>
          </a:p>
        </p:txBody>
      </p:sp>
      <p:sp>
        <p:nvSpPr>
          <p:cNvPr id="17" name="TextBox 16">
            <a:extLst>
              <a:ext uri="{FF2B5EF4-FFF2-40B4-BE49-F238E27FC236}">
                <a16:creationId xmlns:a16="http://schemas.microsoft.com/office/drawing/2014/main" id="{900E202D-977F-AD6B-9D57-DC3ED93DF041}"/>
              </a:ext>
            </a:extLst>
          </p:cNvPr>
          <p:cNvSpPr txBox="1"/>
          <p:nvPr/>
        </p:nvSpPr>
        <p:spPr>
          <a:xfrm>
            <a:off x="5760368" y="2194661"/>
            <a:ext cx="496813" cy="369332"/>
          </a:xfrm>
          <a:prstGeom prst="rect">
            <a:avLst/>
          </a:prstGeom>
          <a:noFill/>
        </p:spPr>
        <p:txBody>
          <a:bodyPr wrap="square" rtlCol="0">
            <a:spAutoFit/>
          </a:bodyPr>
          <a:lstStyle/>
          <a:p>
            <a:r>
              <a:rPr lang="en-US" dirty="0"/>
              <a:t>M</a:t>
            </a:r>
            <a:endParaRPr lang="en-IN" dirty="0"/>
          </a:p>
        </p:txBody>
      </p:sp>
      <p:sp>
        <p:nvSpPr>
          <p:cNvPr id="18" name="TextBox 17">
            <a:extLst>
              <a:ext uri="{FF2B5EF4-FFF2-40B4-BE49-F238E27FC236}">
                <a16:creationId xmlns:a16="http://schemas.microsoft.com/office/drawing/2014/main" id="{56B4674C-FB13-A64D-E325-3342EF03AA11}"/>
              </a:ext>
            </a:extLst>
          </p:cNvPr>
          <p:cNvSpPr txBox="1"/>
          <p:nvPr/>
        </p:nvSpPr>
        <p:spPr>
          <a:xfrm>
            <a:off x="6806618" y="2192951"/>
            <a:ext cx="496813" cy="369332"/>
          </a:xfrm>
          <a:prstGeom prst="rect">
            <a:avLst/>
          </a:prstGeom>
          <a:noFill/>
        </p:spPr>
        <p:txBody>
          <a:bodyPr wrap="square" rtlCol="0">
            <a:spAutoFit/>
          </a:bodyPr>
          <a:lstStyle/>
          <a:p>
            <a:r>
              <a:rPr lang="en-US" dirty="0"/>
              <a:t>M</a:t>
            </a:r>
            <a:endParaRPr lang="en-IN" dirty="0"/>
          </a:p>
        </p:txBody>
      </p:sp>
      <p:sp>
        <p:nvSpPr>
          <p:cNvPr id="19" name="TextBox 18">
            <a:extLst>
              <a:ext uri="{FF2B5EF4-FFF2-40B4-BE49-F238E27FC236}">
                <a16:creationId xmlns:a16="http://schemas.microsoft.com/office/drawing/2014/main" id="{C9321CA7-B476-59CC-E5E9-5C913EBB9691}"/>
              </a:ext>
            </a:extLst>
          </p:cNvPr>
          <p:cNvSpPr txBox="1"/>
          <p:nvPr/>
        </p:nvSpPr>
        <p:spPr>
          <a:xfrm>
            <a:off x="7935058" y="2191239"/>
            <a:ext cx="496813" cy="369332"/>
          </a:xfrm>
          <a:prstGeom prst="rect">
            <a:avLst/>
          </a:prstGeom>
          <a:noFill/>
        </p:spPr>
        <p:txBody>
          <a:bodyPr wrap="square" rtlCol="0">
            <a:spAutoFit/>
          </a:bodyPr>
          <a:lstStyle/>
          <a:p>
            <a:r>
              <a:rPr lang="en-US" dirty="0"/>
              <a:t>M</a:t>
            </a:r>
            <a:endParaRPr lang="en-IN" dirty="0"/>
          </a:p>
        </p:txBody>
      </p:sp>
    </p:spTree>
    <p:extLst>
      <p:ext uri="{BB962C8B-B14F-4D97-AF65-F5344CB8AC3E}">
        <p14:creationId xmlns:p14="http://schemas.microsoft.com/office/powerpoint/2010/main" val="44718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After sweep</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urved Up 14">
            <a:extLst>
              <a:ext uri="{FF2B5EF4-FFF2-40B4-BE49-F238E27FC236}">
                <a16:creationId xmlns:a16="http://schemas.microsoft.com/office/drawing/2014/main" id="{CFAAA32E-6850-4B7F-8184-17C3C6581882}"/>
              </a:ext>
            </a:extLst>
          </p:cNvPr>
          <p:cNvSpPr/>
          <p:nvPr/>
        </p:nvSpPr>
        <p:spPr>
          <a:xfrm>
            <a:off x="4114800" y="2552065"/>
            <a:ext cx="155448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2A0FB368-BF3F-A798-B772-350CC92E4CD1}"/>
              </a:ext>
            </a:extLst>
          </p:cNvPr>
          <p:cNvSpPr txBox="1"/>
          <p:nvPr/>
        </p:nvSpPr>
        <p:spPr>
          <a:xfrm>
            <a:off x="6791218" y="3215810"/>
            <a:ext cx="4304872" cy="2585323"/>
          </a:xfrm>
          <a:prstGeom prst="rect">
            <a:avLst/>
          </a:prstGeom>
          <a:noFill/>
        </p:spPr>
        <p:txBody>
          <a:bodyPr wrap="square" rtlCol="0">
            <a:spAutoFit/>
          </a:bodyPr>
          <a:lstStyle/>
          <a:p>
            <a:r>
              <a:rPr lang="en-US" dirty="0"/>
              <a:t>Sweep:</a:t>
            </a:r>
          </a:p>
          <a:p>
            <a:r>
              <a:rPr lang="en-US" dirty="0"/>
              <a:t>free(A)</a:t>
            </a:r>
          </a:p>
          <a:p>
            <a:r>
              <a:rPr lang="en-US" dirty="0"/>
              <a:t>Unmark B</a:t>
            </a:r>
          </a:p>
          <a:p>
            <a:r>
              <a:rPr lang="en-US" dirty="0"/>
              <a:t>Unmark C</a:t>
            </a:r>
          </a:p>
          <a:p>
            <a:r>
              <a:rPr lang="en-US" dirty="0"/>
              <a:t>Unmark D</a:t>
            </a:r>
          </a:p>
          <a:p>
            <a:r>
              <a:rPr lang="en-US" dirty="0"/>
              <a:t>Unmark E</a:t>
            </a:r>
          </a:p>
          <a:p>
            <a:r>
              <a:rPr lang="en-US" dirty="0"/>
              <a:t>Unmark F</a:t>
            </a:r>
          </a:p>
          <a:p>
            <a:r>
              <a:rPr lang="en-US" dirty="0"/>
              <a:t>free(G)</a:t>
            </a:r>
          </a:p>
          <a:p>
            <a:r>
              <a:rPr lang="en-US" dirty="0"/>
              <a:t>free(H)</a:t>
            </a:r>
            <a:endParaRPr lang="en-IN" dirty="0"/>
          </a:p>
        </p:txBody>
      </p:sp>
    </p:spTree>
    <p:extLst>
      <p:ext uri="{BB962C8B-B14F-4D97-AF65-F5344CB8AC3E}">
        <p14:creationId xmlns:p14="http://schemas.microsoft.com/office/powerpoint/2010/main" val="181278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30CA-EA80-2697-1B43-A8C108F6A255}"/>
              </a:ext>
            </a:extLst>
          </p:cNvPr>
          <p:cNvSpPr>
            <a:spLocks noGrp="1"/>
          </p:cNvSpPr>
          <p:nvPr>
            <p:ph type="title"/>
          </p:nvPr>
        </p:nvSpPr>
        <p:spPr/>
        <p:txBody>
          <a:bodyPr/>
          <a:lstStyle/>
          <a:p>
            <a:r>
              <a:rPr lang="en-US" dirty="0"/>
              <a:t>Mark and compact</a:t>
            </a:r>
            <a:endParaRPr lang="en-IN" dirty="0"/>
          </a:p>
        </p:txBody>
      </p:sp>
      <p:sp>
        <p:nvSpPr>
          <p:cNvPr id="3" name="Text Placeholder 2">
            <a:extLst>
              <a:ext uri="{FF2B5EF4-FFF2-40B4-BE49-F238E27FC236}">
                <a16:creationId xmlns:a16="http://schemas.microsoft.com/office/drawing/2014/main" id="{41C2C452-7415-4AAB-00CC-B3564E3BF74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3932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Mark and 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76D40E05-1CA3-469E-AAE3-226F9AECB0A3}"/>
              </a:ext>
            </a:extLst>
          </p:cNvPr>
          <p:cNvSpPr txBox="1"/>
          <p:nvPr/>
        </p:nvSpPr>
        <p:spPr>
          <a:xfrm>
            <a:off x="4104640" y="5902960"/>
            <a:ext cx="41554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Before mark and compact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5861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Mark and 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76D40E05-1CA3-469E-AAE3-226F9AECB0A3}"/>
              </a:ext>
            </a:extLst>
          </p:cNvPr>
          <p:cNvSpPr txBox="1"/>
          <p:nvPr/>
        </p:nvSpPr>
        <p:spPr>
          <a:xfrm>
            <a:off x="4104640" y="5902960"/>
            <a:ext cx="41554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mark and compact</a:t>
            </a:r>
            <a:endParaRPr lang="en-IN" sz="2000" dirty="0">
              <a:latin typeface="Arial" panose="020B0604020202020204" pitchFamily="34" charset="0"/>
              <a:cs typeface="Arial" panose="020B0604020202020204" pitchFamily="34" charset="0"/>
            </a:endParaRPr>
          </a:p>
        </p:txBody>
      </p:sp>
      <p:sp>
        <p:nvSpPr>
          <p:cNvPr id="5" name="Arrow: Curved Down 4">
            <a:extLst>
              <a:ext uri="{FF2B5EF4-FFF2-40B4-BE49-F238E27FC236}">
                <a16:creationId xmlns:a16="http://schemas.microsoft.com/office/drawing/2014/main" id="{1E91F114-AD68-417A-9A6C-8D8D7539AB6F}"/>
              </a:ext>
            </a:extLst>
          </p:cNvPr>
          <p:cNvSpPr/>
          <p:nvPr/>
        </p:nvSpPr>
        <p:spPr>
          <a:xfrm>
            <a:off x="213360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Down 8">
            <a:extLst>
              <a:ext uri="{FF2B5EF4-FFF2-40B4-BE49-F238E27FC236}">
                <a16:creationId xmlns:a16="http://schemas.microsoft.com/office/drawing/2014/main" id="{F88A8159-E14C-4A90-A206-BBFE4B7725F9}"/>
              </a:ext>
            </a:extLst>
          </p:cNvPr>
          <p:cNvSpPr/>
          <p:nvPr/>
        </p:nvSpPr>
        <p:spPr>
          <a:xfrm>
            <a:off x="3444240" y="46532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4A46C2BE-7F58-4924-B68C-1858B0D71C2C}"/>
              </a:ext>
            </a:extLst>
          </p:cNvPr>
          <p:cNvSpPr/>
          <p:nvPr/>
        </p:nvSpPr>
        <p:spPr>
          <a:xfrm>
            <a:off x="575056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758F71D6-1485-4DA3-AF6C-A00713D9ADCF}"/>
              </a:ext>
            </a:extLst>
          </p:cNvPr>
          <p:cNvSpPr/>
          <p:nvPr/>
        </p:nvSpPr>
        <p:spPr>
          <a:xfrm rot="10800000">
            <a:off x="1742440" y="4489052"/>
            <a:ext cx="3835400" cy="45886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urved Up 12">
            <a:extLst>
              <a:ext uri="{FF2B5EF4-FFF2-40B4-BE49-F238E27FC236}">
                <a16:creationId xmlns:a16="http://schemas.microsoft.com/office/drawing/2014/main" id="{DA8CDA35-F2BE-4977-B483-345AF15462AB}"/>
              </a:ext>
            </a:extLst>
          </p:cNvPr>
          <p:cNvSpPr/>
          <p:nvPr/>
        </p:nvSpPr>
        <p:spPr>
          <a:xfrm>
            <a:off x="3383280" y="531558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1" name="Straight Arrow Connector 20">
            <a:extLst>
              <a:ext uri="{FF2B5EF4-FFF2-40B4-BE49-F238E27FC236}">
                <a16:creationId xmlns:a16="http://schemas.microsoft.com/office/drawing/2014/main" id="{A406D0CC-D456-344F-C025-495C985027EA}"/>
              </a:ext>
            </a:extLst>
          </p:cNvPr>
          <p:cNvCxnSpPr/>
          <p:nvPr/>
        </p:nvCxnSpPr>
        <p:spPr>
          <a:xfrm flipV="1">
            <a:off x="1275940" y="5352946"/>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5E65BBD-0A38-A84C-7E6D-231FCBCD17E3}"/>
              </a:ext>
            </a:extLst>
          </p:cNvPr>
          <p:cNvSpPr txBox="1"/>
          <p:nvPr/>
        </p:nvSpPr>
        <p:spPr>
          <a:xfrm>
            <a:off x="493620" y="6069226"/>
            <a:ext cx="1727200" cy="369332"/>
          </a:xfrm>
          <a:prstGeom prst="rect">
            <a:avLst/>
          </a:prstGeom>
          <a:noFill/>
        </p:spPr>
        <p:txBody>
          <a:bodyPr wrap="square" rtlCol="0">
            <a:spAutoFit/>
          </a:bodyPr>
          <a:lstStyle/>
          <a:p>
            <a:r>
              <a:rPr lang="en-US" dirty="0" err="1"/>
              <a:t>LVar.ref</a:t>
            </a:r>
            <a:r>
              <a:rPr lang="en-US" dirty="0"/>
              <a:t> = B</a:t>
            </a:r>
            <a:endParaRPr lang="en-IN" dirty="0"/>
          </a:p>
        </p:txBody>
      </p:sp>
    </p:spTree>
    <p:extLst>
      <p:ext uri="{BB962C8B-B14F-4D97-AF65-F5344CB8AC3E}">
        <p14:creationId xmlns:p14="http://schemas.microsoft.com/office/powerpoint/2010/main" val="288123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C73-488A-4B6A-AAFF-B8CF79FBDC69}"/>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F702FD0E-3C59-4974-80F2-0742184A512F}"/>
              </a:ext>
            </a:extLst>
          </p:cNvPr>
          <p:cNvSpPr>
            <a:spLocks noGrp="1"/>
          </p:cNvSpPr>
          <p:nvPr>
            <p:ph idx="1"/>
          </p:nvPr>
        </p:nvSpPr>
        <p:spPr/>
        <p:txBody>
          <a:bodyPr/>
          <a:lstStyle/>
          <a:p>
            <a:r>
              <a:rPr lang="en-US" dirty="0"/>
              <a:t>Automatic memory management</a:t>
            </a:r>
          </a:p>
          <a:p>
            <a:r>
              <a:rPr lang="en-US" dirty="0"/>
              <a:t>Mark and sweep</a:t>
            </a:r>
          </a:p>
          <a:p>
            <a:r>
              <a:rPr lang="en-US" dirty="0"/>
              <a:t>Mark and compact</a:t>
            </a:r>
          </a:p>
          <a:p>
            <a:r>
              <a:rPr lang="en-US" dirty="0"/>
              <a:t>Copying collector</a:t>
            </a:r>
          </a:p>
          <a:p>
            <a:r>
              <a:rPr lang="en-US" dirty="0"/>
              <a:t>Concurrent garbage collection</a:t>
            </a:r>
          </a:p>
        </p:txBody>
      </p:sp>
    </p:spTree>
    <p:extLst>
      <p:ext uri="{BB962C8B-B14F-4D97-AF65-F5344CB8AC3E}">
        <p14:creationId xmlns:p14="http://schemas.microsoft.com/office/powerpoint/2010/main" val="43660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838200" y="1615440"/>
            <a:ext cx="11109960" cy="5059679"/>
          </a:xfrm>
        </p:spPr>
        <p:txBody>
          <a:bodyPr>
            <a:normAutofit fontScale="85000" lnSpcReduction="20000"/>
          </a:bodyPr>
          <a:lstStyle/>
          <a:p>
            <a:pPr marL="0" indent="0">
              <a:buNone/>
            </a:pPr>
            <a:r>
              <a:rPr lang="en-US" dirty="0">
                <a:solidFill>
                  <a:srgbClr val="FF0000"/>
                </a:solidFill>
              </a:rPr>
              <a:t>Unscanned: a list that contains reachable but objects not yet scanned</a:t>
            </a:r>
          </a:p>
          <a:p>
            <a:pPr marL="0" indent="0">
              <a:buNone/>
            </a:pPr>
            <a:r>
              <a:rPr lang="en-US" dirty="0"/>
              <a:t>Set the reached-bit to 1 and add all the objects referenced by root-set to the Unscanned list</a:t>
            </a:r>
          </a:p>
          <a:p>
            <a:pPr marL="0" indent="0">
              <a:buNone/>
            </a:pPr>
            <a:endParaRPr lang="en-US" dirty="0"/>
          </a:p>
          <a:p>
            <a:pPr marL="0" indent="0">
              <a:buNone/>
            </a:pPr>
            <a:r>
              <a:rPr lang="en-US" dirty="0"/>
              <a:t>while (Unscanned is not empty) {</a:t>
            </a:r>
          </a:p>
          <a:p>
            <a:pPr marL="0" indent="0">
              <a:buNone/>
            </a:pPr>
            <a:r>
              <a:rPr lang="en-US" dirty="0"/>
              <a:t>    remove some object o from Unscanned;</a:t>
            </a:r>
          </a:p>
          <a:p>
            <a:pPr marL="0" indent="0">
              <a:buNone/>
            </a:pPr>
            <a:r>
              <a:rPr lang="en-US" dirty="0"/>
              <a:t>    for (each object o’ referenced in o) {</a:t>
            </a:r>
          </a:p>
          <a:p>
            <a:pPr marL="0" indent="0">
              <a:buNone/>
            </a:pPr>
            <a:r>
              <a:rPr lang="en-US" dirty="0"/>
              <a:t>        if (o’ reached-bit is 0) {</a:t>
            </a:r>
          </a:p>
          <a:p>
            <a:pPr marL="0" indent="0">
              <a:buNone/>
            </a:pPr>
            <a:r>
              <a:rPr lang="en-US" dirty="0"/>
              <a:t>             set the reached-bit of o’ to 1 </a:t>
            </a:r>
          </a:p>
          <a:p>
            <a:pPr marL="0" indent="0">
              <a:buNone/>
            </a:pPr>
            <a:r>
              <a:rPr lang="en-US" dirty="0"/>
              <a:t>             add o’ to the Unscanned list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445318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2F7A-35E6-4975-94CF-8CB19C9DE0EF}"/>
              </a:ext>
            </a:extLst>
          </p:cNvPr>
          <p:cNvSpPr>
            <a:spLocks noGrp="1"/>
          </p:cNvSpPr>
          <p:nvPr>
            <p:ph type="title"/>
          </p:nvPr>
        </p:nvSpPr>
        <p:spPr/>
        <p:txBody>
          <a:bodyPr/>
          <a:lstStyle/>
          <a:p>
            <a:r>
              <a:rPr lang="en-US" dirty="0"/>
              <a:t>Compact</a:t>
            </a:r>
          </a:p>
        </p:txBody>
      </p:sp>
      <p:sp>
        <p:nvSpPr>
          <p:cNvPr id="3" name="Content Placeholder 2">
            <a:extLst>
              <a:ext uri="{FF2B5EF4-FFF2-40B4-BE49-F238E27FC236}">
                <a16:creationId xmlns:a16="http://schemas.microsoft.com/office/drawing/2014/main" id="{C82B951E-6B55-4469-81D1-2C29FFD60AD7}"/>
              </a:ext>
            </a:extLst>
          </p:cNvPr>
          <p:cNvSpPr>
            <a:spLocks noGrp="1"/>
          </p:cNvSpPr>
          <p:nvPr>
            <p:ph idx="1"/>
          </p:nvPr>
        </p:nvSpPr>
        <p:spPr/>
        <p:txBody>
          <a:bodyPr/>
          <a:lstStyle/>
          <a:p>
            <a:pPr marL="0" indent="0">
              <a:buNone/>
            </a:pPr>
            <a:r>
              <a:rPr lang="en-US" dirty="0"/>
              <a:t>Free = starting location of the new heap</a:t>
            </a:r>
          </a:p>
          <a:p>
            <a:pPr marL="0" indent="0">
              <a:buNone/>
            </a:pPr>
            <a:r>
              <a:rPr lang="en-US" dirty="0"/>
              <a:t>for (each object o in the old heap) {</a:t>
            </a:r>
          </a:p>
          <a:p>
            <a:pPr marL="0" indent="0">
              <a:buNone/>
            </a:pPr>
            <a:r>
              <a:rPr lang="en-US" dirty="0"/>
              <a:t>    if (o is reached) {</a:t>
            </a:r>
          </a:p>
          <a:p>
            <a:pPr marL="0" indent="0">
              <a:buNone/>
            </a:pPr>
            <a:r>
              <a:rPr lang="en-US" dirty="0"/>
              <a:t>        </a:t>
            </a:r>
            <a:r>
              <a:rPr lang="en-US" dirty="0" err="1"/>
              <a:t>NewLocation</a:t>
            </a:r>
            <a:r>
              <a:rPr lang="en-US" dirty="0"/>
              <a:t>(o) = free;</a:t>
            </a:r>
          </a:p>
          <a:p>
            <a:pPr marL="0" indent="0">
              <a:buNone/>
            </a:pPr>
            <a:r>
              <a:rPr lang="en-US" dirty="0"/>
              <a:t>        free = free + </a:t>
            </a:r>
            <a:r>
              <a:rPr lang="en-US" dirty="0" err="1"/>
              <a:t>sizeof</a:t>
            </a:r>
            <a:r>
              <a:rPr lang="en-US" dirty="0"/>
              <a:t>(o);</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7491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2F7A-35E6-4975-94CF-8CB19C9DE0EF}"/>
              </a:ext>
            </a:extLst>
          </p:cNvPr>
          <p:cNvSpPr>
            <a:spLocks noGrp="1"/>
          </p:cNvSpPr>
          <p:nvPr>
            <p:ph type="title"/>
          </p:nvPr>
        </p:nvSpPr>
        <p:spPr/>
        <p:txBody>
          <a:bodyPr/>
          <a:lstStyle/>
          <a:p>
            <a:r>
              <a:rPr lang="en-US" dirty="0"/>
              <a:t>Compact</a:t>
            </a:r>
          </a:p>
        </p:txBody>
      </p:sp>
      <p:sp>
        <p:nvSpPr>
          <p:cNvPr id="3" name="Content Placeholder 2">
            <a:extLst>
              <a:ext uri="{FF2B5EF4-FFF2-40B4-BE49-F238E27FC236}">
                <a16:creationId xmlns:a16="http://schemas.microsoft.com/office/drawing/2014/main" id="{C82B951E-6B55-4469-81D1-2C29FFD60AD7}"/>
              </a:ext>
            </a:extLst>
          </p:cNvPr>
          <p:cNvSpPr>
            <a:spLocks noGrp="1"/>
          </p:cNvSpPr>
          <p:nvPr>
            <p:ph idx="1"/>
          </p:nvPr>
        </p:nvSpPr>
        <p:spPr/>
        <p:txBody>
          <a:bodyPr>
            <a:normAutofit lnSpcReduction="10000"/>
          </a:bodyPr>
          <a:lstStyle/>
          <a:p>
            <a:pPr marL="0" indent="0">
              <a:buNone/>
            </a:pPr>
            <a:endParaRPr lang="en-US" dirty="0"/>
          </a:p>
          <a:p>
            <a:pPr marL="0" indent="0">
              <a:buNone/>
            </a:pPr>
            <a:r>
              <a:rPr lang="en-US" dirty="0"/>
              <a:t>for (each object o in the old heap) {</a:t>
            </a:r>
          </a:p>
          <a:p>
            <a:pPr marL="0" indent="0">
              <a:buNone/>
            </a:pPr>
            <a:r>
              <a:rPr lang="en-US" dirty="0"/>
              <a:t>    if (o is reached) {</a:t>
            </a:r>
          </a:p>
          <a:p>
            <a:pPr marL="0" indent="0">
              <a:buNone/>
            </a:pPr>
            <a:r>
              <a:rPr lang="en-US" dirty="0"/>
              <a:t>        set the reached-bit of o to 0</a:t>
            </a:r>
          </a:p>
          <a:p>
            <a:pPr marL="0" indent="0">
              <a:buNone/>
            </a:pPr>
            <a:r>
              <a:rPr lang="en-US" dirty="0"/>
              <a:t>        for (each reference </a:t>
            </a:r>
            <a:r>
              <a:rPr lang="en-US" dirty="0" err="1"/>
              <a:t>o.r</a:t>
            </a:r>
            <a:r>
              <a:rPr lang="en-US" dirty="0"/>
              <a:t> in o)</a:t>
            </a:r>
          </a:p>
          <a:p>
            <a:pPr marL="0" indent="0">
              <a:buNone/>
            </a:pPr>
            <a:r>
              <a:rPr lang="en-US" dirty="0"/>
              <a:t>        	</a:t>
            </a:r>
            <a:r>
              <a:rPr lang="en-US" dirty="0" err="1"/>
              <a:t>o.r</a:t>
            </a:r>
            <a:r>
              <a:rPr lang="en-US" dirty="0"/>
              <a:t> = </a:t>
            </a:r>
            <a:r>
              <a:rPr lang="en-US" dirty="0" err="1"/>
              <a:t>NewLocation</a:t>
            </a:r>
            <a:r>
              <a:rPr lang="en-US" dirty="0"/>
              <a:t>(</a:t>
            </a:r>
            <a:r>
              <a:rPr lang="en-US" dirty="0" err="1"/>
              <a:t>o.r</a:t>
            </a:r>
            <a:r>
              <a:rPr lang="en-US" dirty="0"/>
              <a:t>);</a:t>
            </a:r>
          </a:p>
          <a:p>
            <a:pPr marL="0" indent="0">
              <a:buNone/>
            </a:pPr>
            <a:r>
              <a:rPr lang="en-US" dirty="0"/>
              <a:t>        copy o to </a:t>
            </a:r>
            <a:r>
              <a:rPr lang="en-US" dirty="0" err="1"/>
              <a:t>NewLocation</a:t>
            </a:r>
            <a:r>
              <a:rPr lang="en-US" dirty="0"/>
              <a:t>(o);</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054264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774F-B292-4D13-A5C4-0E7D4136F495}"/>
              </a:ext>
            </a:extLst>
          </p:cNvPr>
          <p:cNvSpPr>
            <a:spLocks noGrp="1"/>
          </p:cNvSpPr>
          <p:nvPr>
            <p:ph type="title"/>
          </p:nvPr>
        </p:nvSpPr>
        <p:spPr/>
        <p:txBody>
          <a:bodyPr/>
          <a:lstStyle/>
          <a:p>
            <a:r>
              <a:rPr lang="en-US" dirty="0"/>
              <a:t>Compact</a:t>
            </a:r>
          </a:p>
        </p:txBody>
      </p:sp>
      <p:sp>
        <p:nvSpPr>
          <p:cNvPr id="3" name="Content Placeholder 2">
            <a:extLst>
              <a:ext uri="{FF2B5EF4-FFF2-40B4-BE49-F238E27FC236}">
                <a16:creationId xmlns:a16="http://schemas.microsoft.com/office/drawing/2014/main" id="{1BEA3104-2F2A-423C-B1E8-230A5BAA6EFF}"/>
              </a:ext>
            </a:extLst>
          </p:cNvPr>
          <p:cNvSpPr>
            <a:spLocks noGrp="1"/>
          </p:cNvSpPr>
          <p:nvPr>
            <p:ph idx="1"/>
          </p:nvPr>
        </p:nvSpPr>
        <p:spPr/>
        <p:txBody>
          <a:bodyPr/>
          <a:lstStyle/>
          <a:p>
            <a:pPr marL="0" indent="0">
              <a:buNone/>
            </a:pPr>
            <a:r>
              <a:rPr lang="en-US" dirty="0"/>
              <a:t>for (each reference r in the root set)</a:t>
            </a:r>
          </a:p>
          <a:p>
            <a:pPr marL="0" indent="0">
              <a:buNone/>
            </a:pPr>
            <a:r>
              <a:rPr lang="en-US" dirty="0"/>
              <a:t>        r = </a:t>
            </a:r>
            <a:r>
              <a:rPr lang="en-US" dirty="0" err="1"/>
              <a:t>NewLocation</a:t>
            </a:r>
            <a:r>
              <a:rPr lang="en-US" dirty="0"/>
              <a:t>(r);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Figure 7.26: A Mark-and-Compact Collector</a:t>
            </a:r>
          </a:p>
        </p:txBody>
      </p:sp>
    </p:spTree>
    <p:extLst>
      <p:ext uri="{BB962C8B-B14F-4D97-AF65-F5344CB8AC3E}">
        <p14:creationId xmlns:p14="http://schemas.microsoft.com/office/powerpoint/2010/main" val="104898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Mark</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21433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Mark</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extLst>
              <p:ext uri="{D42A27DB-BD31-4B8C-83A1-F6EECF244321}">
                <p14:modId xmlns:p14="http://schemas.microsoft.com/office/powerpoint/2010/main" val="119778272"/>
              </p:ext>
            </p:extLst>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 </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84BB7ADA-939B-4B30-9101-D1A263E1DD47}"/>
              </a:ext>
            </a:extLst>
          </p:cNvPr>
          <p:cNvSpPr txBox="1"/>
          <p:nvPr/>
        </p:nvSpPr>
        <p:spPr>
          <a:xfrm>
            <a:off x="4511040" y="2900680"/>
            <a:ext cx="5222240" cy="2031325"/>
          </a:xfrm>
          <a:prstGeom prst="rect">
            <a:avLst/>
          </a:prstGeom>
          <a:noFill/>
        </p:spPr>
        <p:txBody>
          <a:bodyPr wrap="square" rtlCol="0">
            <a:spAutoFit/>
          </a:bodyPr>
          <a:lstStyle/>
          <a:p>
            <a:r>
              <a:rPr lang="en-US" dirty="0"/>
              <a:t>Unscanned = {B}</a:t>
            </a:r>
          </a:p>
          <a:p>
            <a:r>
              <a:rPr lang="en-US" dirty="0"/>
              <a:t>Unscanned = {C}</a:t>
            </a:r>
          </a:p>
          <a:p>
            <a:r>
              <a:rPr lang="en-US" dirty="0"/>
              <a:t>Unscanned = {D, E}</a:t>
            </a:r>
          </a:p>
          <a:p>
            <a:r>
              <a:rPr lang="en-US" dirty="0"/>
              <a:t>Unscanned = {E}</a:t>
            </a:r>
          </a:p>
          <a:p>
            <a:r>
              <a:rPr lang="en-US" dirty="0"/>
              <a:t>Unscanned = {F}</a:t>
            </a:r>
          </a:p>
          <a:p>
            <a:r>
              <a:rPr lang="en-US" dirty="0"/>
              <a:t>Unscanned = {}</a:t>
            </a:r>
          </a:p>
          <a:p>
            <a:endParaRPr lang="en-IN" dirty="0"/>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TextBox 14">
            <a:extLst>
              <a:ext uri="{FF2B5EF4-FFF2-40B4-BE49-F238E27FC236}">
                <a16:creationId xmlns:a16="http://schemas.microsoft.com/office/drawing/2014/main" id="{071CACAE-3C3C-07E7-AAD0-DD87BF4CFEF3}"/>
              </a:ext>
            </a:extLst>
          </p:cNvPr>
          <p:cNvSpPr txBox="1"/>
          <p:nvPr/>
        </p:nvSpPr>
        <p:spPr>
          <a:xfrm>
            <a:off x="3493214" y="2206223"/>
            <a:ext cx="821933" cy="382868"/>
          </a:xfrm>
          <a:prstGeom prst="rect">
            <a:avLst/>
          </a:prstGeom>
          <a:noFill/>
        </p:spPr>
        <p:txBody>
          <a:bodyPr wrap="square" rtlCol="0">
            <a:spAutoFit/>
          </a:bodyPr>
          <a:lstStyle/>
          <a:p>
            <a:r>
              <a:rPr lang="en-US" dirty="0"/>
              <a:t>M</a:t>
            </a:r>
            <a:endParaRPr lang="en-IN" dirty="0"/>
          </a:p>
        </p:txBody>
      </p:sp>
      <p:sp>
        <p:nvSpPr>
          <p:cNvPr id="22" name="TextBox 21">
            <a:extLst>
              <a:ext uri="{FF2B5EF4-FFF2-40B4-BE49-F238E27FC236}">
                <a16:creationId xmlns:a16="http://schemas.microsoft.com/office/drawing/2014/main" id="{D05D982F-D4AD-854F-8B83-5C21E944F7B9}"/>
              </a:ext>
            </a:extLst>
          </p:cNvPr>
          <p:cNvSpPr txBox="1"/>
          <p:nvPr/>
        </p:nvSpPr>
        <p:spPr>
          <a:xfrm>
            <a:off x="4590832" y="2194239"/>
            <a:ext cx="821933" cy="382868"/>
          </a:xfrm>
          <a:prstGeom prst="rect">
            <a:avLst/>
          </a:prstGeom>
          <a:noFill/>
        </p:spPr>
        <p:txBody>
          <a:bodyPr wrap="square" rtlCol="0">
            <a:spAutoFit/>
          </a:bodyPr>
          <a:lstStyle/>
          <a:p>
            <a:r>
              <a:rPr lang="en-US" dirty="0"/>
              <a:t>M</a:t>
            </a:r>
            <a:endParaRPr lang="en-IN" dirty="0"/>
          </a:p>
        </p:txBody>
      </p:sp>
      <p:sp>
        <p:nvSpPr>
          <p:cNvPr id="23" name="TextBox 22">
            <a:extLst>
              <a:ext uri="{FF2B5EF4-FFF2-40B4-BE49-F238E27FC236}">
                <a16:creationId xmlns:a16="http://schemas.microsoft.com/office/drawing/2014/main" id="{9F8A7460-F010-D06F-67AC-5695E157A9F7}"/>
              </a:ext>
            </a:extLst>
          </p:cNvPr>
          <p:cNvSpPr txBox="1"/>
          <p:nvPr/>
        </p:nvSpPr>
        <p:spPr>
          <a:xfrm>
            <a:off x="5729549" y="2182255"/>
            <a:ext cx="821933" cy="382868"/>
          </a:xfrm>
          <a:prstGeom prst="rect">
            <a:avLst/>
          </a:prstGeom>
          <a:noFill/>
        </p:spPr>
        <p:txBody>
          <a:bodyPr wrap="square" rtlCol="0">
            <a:spAutoFit/>
          </a:bodyPr>
          <a:lstStyle/>
          <a:p>
            <a:r>
              <a:rPr lang="en-US" dirty="0"/>
              <a:t>M</a:t>
            </a:r>
            <a:endParaRPr lang="en-IN" dirty="0"/>
          </a:p>
        </p:txBody>
      </p:sp>
      <p:sp>
        <p:nvSpPr>
          <p:cNvPr id="24" name="TextBox 23">
            <a:extLst>
              <a:ext uri="{FF2B5EF4-FFF2-40B4-BE49-F238E27FC236}">
                <a16:creationId xmlns:a16="http://schemas.microsoft.com/office/drawing/2014/main" id="{0D490CF5-E44B-3DA4-EE01-3646ED7AB2C7}"/>
              </a:ext>
            </a:extLst>
          </p:cNvPr>
          <p:cNvSpPr txBox="1"/>
          <p:nvPr/>
        </p:nvSpPr>
        <p:spPr>
          <a:xfrm>
            <a:off x="6837445" y="2201093"/>
            <a:ext cx="821933" cy="382868"/>
          </a:xfrm>
          <a:prstGeom prst="rect">
            <a:avLst/>
          </a:prstGeom>
          <a:noFill/>
        </p:spPr>
        <p:txBody>
          <a:bodyPr wrap="square" rtlCol="0">
            <a:spAutoFit/>
          </a:bodyPr>
          <a:lstStyle/>
          <a:p>
            <a:r>
              <a:rPr lang="en-US" dirty="0"/>
              <a:t>M</a:t>
            </a:r>
            <a:endParaRPr lang="en-IN" dirty="0"/>
          </a:p>
        </p:txBody>
      </p:sp>
      <p:sp>
        <p:nvSpPr>
          <p:cNvPr id="25" name="TextBox 24">
            <a:extLst>
              <a:ext uri="{FF2B5EF4-FFF2-40B4-BE49-F238E27FC236}">
                <a16:creationId xmlns:a16="http://schemas.microsoft.com/office/drawing/2014/main" id="{00B3417B-A329-895E-80F9-C5555A70B868}"/>
              </a:ext>
            </a:extLst>
          </p:cNvPr>
          <p:cNvSpPr txBox="1"/>
          <p:nvPr/>
        </p:nvSpPr>
        <p:spPr>
          <a:xfrm>
            <a:off x="7904241" y="2199383"/>
            <a:ext cx="821933" cy="382868"/>
          </a:xfrm>
          <a:prstGeom prst="rect">
            <a:avLst/>
          </a:prstGeom>
          <a:noFill/>
        </p:spPr>
        <p:txBody>
          <a:bodyPr wrap="square" rtlCol="0">
            <a:spAutoFit/>
          </a:bodyPr>
          <a:lstStyle/>
          <a:p>
            <a:r>
              <a:rPr lang="en-US" dirty="0"/>
              <a:t>M</a:t>
            </a:r>
            <a:endParaRPr lang="en-IN" dirty="0"/>
          </a:p>
        </p:txBody>
      </p:sp>
    </p:spTree>
    <p:extLst>
      <p:ext uri="{BB962C8B-B14F-4D97-AF65-F5344CB8AC3E}">
        <p14:creationId xmlns:p14="http://schemas.microsoft.com/office/powerpoint/2010/main" val="443916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A63C4578-F8D4-47D2-9A03-4E12041D58A5}"/>
              </a:ext>
            </a:extLst>
          </p:cNvPr>
          <p:cNvSpPr txBox="1"/>
          <p:nvPr/>
        </p:nvSpPr>
        <p:spPr>
          <a:xfrm>
            <a:off x="5665966" y="2951480"/>
            <a:ext cx="275336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US" dirty="0" err="1"/>
              <a:t>NewLocation</a:t>
            </a:r>
            <a:r>
              <a:rPr lang="en-US" dirty="0"/>
              <a:t>(F) = x5</a:t>
            </a:r>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TextBox 14">
            <a:extLst>
              <a:ext uri="{FF2B5EF4-FFF2-40B4-BE49-F238E27FC236}">
                <a16:creationId xmlns:a16="http://schemas.microsoft.com/office/drawing/2014/main" id="{36715A4D-1EFF-C44C-C550-D3536717162C}"/>
              </a:ext>
            </a:extLst>
          </p:cNvPr>
          <p:cNvSpPr txBox="1"/>
          <p:nvPr/>
        </p:nvSpPr>
        <p:spPr>
          <a:xfrm>
            <a:off x="2732920" y="6133675"/>
            <a:ext cx="6267238" cy="400110"/>
          </a:xfrm>
          <a:prstGeom prst="rect">
            <a:avLst/>
          </a:prstGeom>
          <a:noFill/>
        </p:spPr>
        <p:txBody>
          <a:bodyPr wrap="square" rtlCol="0">
            <a:spAutoFit/>
          </a:bodyPr>
          <a:lstStyle/>
          <a:p>
            <a:r>
              <a:rPr lang="en-US" sz="2000" dirty="0"/>
              <a:t>Walk all objects and allocate space for marked objects.</a:t>
            </a:r>
            <a:endParaRPr lang="en-IN" sz="2000" dirty="0"/>
          </a:p>
        </p:txBody>
      </p:sp>
      <p:sp>
        <p:nvSpPr>
          <p:cNvPr id="22" name="TextBox 21">
            <a:extLst>
              <a:ext uri="{FF2B5EF4-FFF2-40B4-BE49-F238E27FC236}">
                <a16:creationId xmlns:a16="http://schemas.microsoft.com/office/drawing/2014/main" id="{C24FCA88-C617-087D-A75C-20AD5A774201}"/>
              </a:ext>
            </a:extLst>
          </p:cNvPr>
          <p:cNvSpPr txBox="1"/>
          <p:nvPr/>
        </p:nvSpPr>
        <p:spPr>
          <a:xfrm>
            <a:off x="3493214" y="2206223"/>
            <a:ext cx="821933" cy="382868"/>
          </a:xfrm>
          <a:prstGeom prst="rect">
            <a:avLst/>
          </a:prstGeom>
          <a:noFill/>
        </p:spPr>
        <p:txBody>
          <a:bodyPr wrap="square" rtlCol="0">
            <a:spAutoFit/>
          </a:bodyPr>
          <a:lstStyle/>
          <a:p>
            <a:r>
              <a:rPr lang="en-US" dirty="0"/>
              <a:t>M</a:t>
            </a:r>
            <a:endParaRPr lang="en-IN" dirty="0"/>
          </a:p>
        </p:txBody>
      </p:sp>
      <p:sp>
        <p:nvSpPr>
          <p:cNvPr id="23" name="TextBox 22">
            <a:extLst>
              <a:ext uri="{FF2B5EF4-FFF2-40B4-BE49-F238E27FC236}">
                <a16:creationId xmlns:a16="http://schemas.microsoft.com/office/drawing/2014/main" id="{04FDE439-BA1E-6F4C-B662-771462C47403}"/>
              </a:ext>
            </a:extLst>
          </p:cNvPr>
          <p:cNvSpPr txBox="1"/>
          <p:nvPr/>
        </p:nvSpPr>
        <p:spPr>
          <a:xfrm>
            <a:off x="4590832" y="2194239"/>
            <a:ext cx="821933" cy="382868"/>
          </a:xfrm>
          <a:prstGeom prst="rect">
            <a:avLst/>
          </a:prstGeom>
          <a:noFill/>
        </p:spPr>
        <p:txBody>
          <a:bodyPr wrap="square" rtlCol="0">
            <a:spAutoFit/>
          </a:bodyPr>
          <a:lstStyle/>
          <a:p>
            <a:r>
              <a:rPr lang="en-US" dirty="0"/>
              <a:t>M</a:t>
            </a:r>
            <a:endParaRPr lang="en-IN" dirty="0"/>
          </a:p>
        </p:txBody>
      </p:sp>
      <p:sp>
        <p:nvSpPr>
          <p:cNvPr id="24" name="TextBox 23">
            <a:extLst>
              <a:ext uri="{FF2B5EF4-FFF2-40B4-BE49-F238E27FC236}">
                <a16:creationId xmlns:a16="http://schemas.microsoft.com/office/drawing/2014/main" id="{C5E656D0-A75B-BE95-39CA-0AE22E0F5A1A}"/>
              </a:ext>
            </a:extLst>
          </p:cNvPr>
          <p:cNvSpPr txBox="1"/>
          <p:nvPr/>
        </p:nvSpPr>
        <p:spPr>
          <a:xfrm>
            <a:off x="5729549" y="2182255"/>
            <a:ext cx="821933" cy="382868"/>
          </a:xfrm>
          <a:prstGeom prst="rect">
            <a:avLst/>
          </a:prstGeom>
          <a:noFill/>
        </p:spPr>
        <p:txBody>
          <a:bodyPr wrap="square" rtlCol="0">
            <a:spAutoFit/>
          </a:bodyPr>
          <a:lstStyle/>
          <a:p>
            <a:r>
              <a:rPr lang="en-US" dirty="0"/>
              <a:t>M</a:t>
            </a:r>
            <a:endParaRPr lang="en-IN" dirty="0"/>
          </a:p>
        </p:txBody>
      </p:sp>
      <p:sp>
        <p:nvSpPr>
          <p:cNvPr id="25" name="TextBox 24">
            <a:extLst>
              <a:ext uri="{FF2B5EF4-FFF2-40B4-BE49-F238E27FC236}">
                <a16:creationId xmlns:a16="http://schemas.microsoft.com/office/drawing/2014/main" id="{16027420-9DB0-5AE1-8A03-794DE1AC2744}"/>
              </a:ext>
            </a:extLst>
          </p:cNvPr>
          <p:cNvSpPr txBox="1"/>
          <p:nvPr/>
        </p:nvSpPr>
        <p:spPr>
          <a:xfrm>
            <a:off x="6837445" y="2201093"/>
            <a:ext cx="821933" cy="382868"/>
          </a:xfrm>
          <a:prstGeom prst="rect">
            <a:avLst/>
          </a:prstGeom>
          <a:noFill/>
        </p:spPr>
        <p:txBody>
          <a:bodyPr wrap="square" rtlCol="0">
            <a:spAutoFit/>
          </a:bodyPr>
          <a:lstStyle/>
          <a:p>
            <a:r>
              <a:rPr lang="en-US" dirty="0"/>
              <a:t>M</a:t>
            </a:r>
            <a:endParaRPr lang="en-IN" dirty="0"/>
          </a:p>
        </p:txBody>
      </p:sp>
      <p:sp>
        <p:nvSpPr>
          <p:cNvPr id="26" name="TextBox 25">
            <a:extLst>
              <a:ext uri="{FF2B5EF4-FFF2-40B4-BE49-F238E27FC236}">
                <a16:creationId xmlns:a16="http://schemas.microsoft.com/office/drawing/2014/main" id="{E1D3B878-AD2B-B4F1-7A25-79DD6481C063}"/>
              </a:ext>
            </a:extLst>
          </p:cNvPr>
          <p:cNvSpPr txBox="1"/>
          <p:nvPr/>
        </p:nvSpPr>
        <p:spPr>
          <a:xfrm>
            <a:off x="7904241" y="2199383"/>
            <a:ext cx="821933" cy="382868"/>
          </a:xfrm>
          <a:prstGeom prst="rect">
            <a:avLst/>
          </a:prstGeom>
          <a:noFill/>
        </p:spPr>
        <p:txBody>
          <a:bodyPr wrap="square" rtlCol="0">
            <a:spAutoFit/>
          </a:bodyPr>
          <a:lstStyle/>
          <a:p>
            <a:r>
              <a:rPr lang="en-US" dirty="0"/>
              <a:t>M</a:t>
            </a:r>
            <a:endParaRPr lang="en-IN" dirty="0"/>
          </a:p>
        </p:txBody>
      </p:sp>
    </p:spTree>
    <p:extLst>
      <p:ext uri="{BB962C8B-B14F-4D97-AF65-F5344CB8AC3E}">
        <p14:creationId xmlns:p14="http://schemas.microsoft.com/office/powerpoint/2010/main" val="2315274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A63C4578-F8D4-47D2-9A03-4E12041D58A5}"/>
              </a:ext>
            </a:extLst>
          </p:cNvPr>
          <p:cNvSpPr txBox="1"/>
          <p:nvPr/>
        </p:nvSpPr>
        <p:spPr>
          <a:xfrm>
            <a:off x="5665966" y="2951480"/>
            <a:ext cx="275336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US" dirty="0" err="1"/>
              <a:t>NewLocation</a:t>
            </a:r>
            <a:r>
              <a:rPr lang="en-US" dirty="0"/>
              <a:t>(F) = x5</a:t>
            </a:r>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TextBox 14">
            <a:extLst>
              <a:ext uri="{FF2B5EF4-FFF2-40B4-BE49-F238E27FC236}">
                <a16:creationId xmlns:a16="http://schemas.microsoft.com/office/drawing/2014/main" id="{36715A4D-1EFF-C44C-C550-D3536717162C}"/>
              </a:ext>
            </a:extLst>
          </p:cNvPr>
          <p:cNvSpPr txBox="1"/>
          <p:nvPr/>
        </p:nvSpPr>
        <p:spPr>
          <a:xfrm>
            <a:off x="2732920" y="6133675"/>
            <a:ext cx="6267238" cy="400110"/>
          </a:xfrm>
          <a:prstGeom prst="rect">
            <a:avLst/>
          </a:prstGeom>
          <a:noFill/>
        </p:spPr>
        <p:txBody>
          <a:bodyPr wrap="square" rtlCol="0">
            <a:spAutoFit/>
          </a:bodyPr>
          <a:lstStyle/>
          <a:p>
            <a:r>
              <a:rPr lang="en-US" sz="2000" dirty="0"/>
              <a:t>Walk A. Skip because it is not marked.</a:t>
            </a:r>
            <a:endParaRPr lang="en-IN" sz="2000" dirty="0"/>
          </a:p>
        </p:txBody>
      </p:sp>
      <p:sp>
        <p:nvSpPr>
          <p:cNvPr id="22" name="TextBox 21">
            <a:extLst>
              <a:ext uri="{FF2B5EF4-FFF2-40B4-BE49-F238E27FC236}">
                <a16:creationId xmlns:a16="http://schemas.microsoft.com/office/drawing/2014/main" id="{C24FCA88-C617-087D-A75C-20AD5A774201}"/>
              </a:ext>
            </a:extLst>
          </p:cNvPr>
          <p:cNvSpPr txBox="1"/>
          <p:nvPr/>
        </p:nvSpPr>
        <p:spPr>
          <a:xfrm>
            <a:off x="3493214" y="2206223"/>
            <a:ext cx="821933" cy="382868"/>
          </a:xfrm>
          <a:prstGeom prst="rect">
            <a:avLst/>
          </a:prstGeom>
          <a:noFill/>
        </p:spPr>
        <p:txBody>
          <a:bodyPr wrap="square" rtlCol="0">
            <a:spAutoFit/>
          </a:bodyPr>
          <a:lstStyle/>
          <a:p>
            <a:r>
              <a:rPr lang="en-US" dirty="0"/>
              <a:t>M</a:t>
            </a:r>
            <a:endParaRPr lang="en-IN" dirty="0"/>
          </a:p>
        </p:txBody>
      </p:sp>
      <p:sp>
        <p:nvSpPr>
          <p:cNvPr id="23" name="TextBox 22">
            <a:extLst>
              <a:ext uri="{FF2B5EF4-FFF2-40B4-BE49-F238E27FC236}">
                <a16:creationId xmlns:a16="http://schemas.microsoft.com/office/drawing/2014/main" id="{04FDE439-BA1E-6F4C-B662-771462C47403}"/>
              </a:ext>
            </a:extLst>
          </p:cNvPr>
          <p:cNvSpPr txBox="1"/>
          <p:nvPr/>
        </p:nvSpPr>
        <p:spPr>
          <a:xfrm>
            <a:off x="4590832" y="2194239"/>
            <a:ext cx="821933" cy="382868"/>
          </a:xfrm>
          <a:prstGeom prst="rect">
            <a:avLst/>
          </a:prstGeom>
          <a:noFill/>
        </p:spPr>
        <p:txBody>
          <a:bodyPr wrap="square" rtlCol="0">
            <a:spAutoFit/>
          </a:bodyPr>
          <a:lstStyle/>
          <a:p>
            <a:r>
              <a:rPr lang="en-US" dirty="0"/>
              <a:t>M</a:t>
            </a:r>
            <a:endParaRPr lang="en-IN" dirty="0"/>
          </a:p>
        </p:txBody>
      </p:sp>
      <p:sp>
        <p:nvSpPr>
          <p:cNvPr id="24" name="TextBox 23">
            <a:extLst>
              <a:ext uri="{FF2B5EF4-FFF2-40B4-BE49-F238E27FC236}">
                <a16:creationId xmlns:a16="http://schemas.microsoft.com/office/drawing/2014/main" id="{C5E656D0-A75B-BE95-39CA-0AE22E0F5A1A}"/>
              </a:ext>
            </a:extLst>
          </p:cNvPr>
          <p:cNvSpPr txBox="1"/>
          <p:nvPr/>
        </p:nvSpPr>
        <p:spPr>
          <a:xfrm>
            <a:off x="5729549" y="2182255"/>
            <a:ext cx="821933" cy="382868"/>
          </a:xfrm>
          <a:prstGeom prst="rect">
            <a:avLst/>
          </a:prstGeom>
          <a:noFill/>
        </p:spPr>
        <p:txBody>
          <a:bodyPr wrap="square" rtlCol="0">
            <a:spAutoFit/>
          </a:bodyPr>
          <a:lstStyle/>
          <a:p>
            <a:r>
              <a:rPr lang="en-US" dirty="0"/>
              <a:t>M</a:t>
            </a:r>
            <a:endParaRPr lang="en-IN" dirty="0"/>
          </a:p>
        </p:txBody>
      </p:sp>
      <p:sp>
        <p:nvSpPr>
          <p:cNvPr id="25" name="TextBox 24">
            <a:extLst>
              <a:ext uri="{FF2B5EF4-FFF2-40B4-BE49-F238E27FC236}">
                <a16:creationId xmlns:a16="http://schemas.microsoft.com/office/drawing/2014/main" id="{16027420-9DB0-5AE1-8A03-794DE1AC2744}"/>
              </a:ext>
            </a:extLst>
          </p:cNvPr>
          <p:cNvSpPr txBox="1"/>
          <p:nvPr/>
        </p:nvSpPr>
        <p:spPr>
          <a:xfrm>
            <a:off x="6837445" y="2201093"/>
            <a:ext cx="821933" cy="382868"/>
          </a:xfrm>
          <a:prstGeom prst="rect">
            <a:avLst/>
          </a:prstGeom>
          <a:noFill/>
        </p:spPr>
        <p:txBody>
          <a:bodyPr wrap="square" rtlCol="0">
            <a:spAutoFit/>
          </a:bodyPr>
          <a:lstStyle/>
          <a:p>
            <a:r>
              <a:rPr lang="en-US" dirty="0"/>
              <a:t>M</a:t>
            </a:r>
            <a:endParaRPr lang="en-IN" dirty="0"/>
          </a:p>
        </p:txBody>
      </p:sp>
      <p:sp>
        <p:nvSpPr>
          <p:cNvPr id="26" name="TextBox 25">
            <a:extLst>
              <a:ext uri="{FF2B5EF4-FFF2-40B4-BE49-F238E27FC236}">
                <a16:creationId xmlns:a16="http://schemas.microsoft.com/office/drawing/2014/main" id="{E1D3B878-AD2B-B4F1-7A25-79DD6481C063}"/>
              </a:ext>
            </a:extLst>
          </p:cNvPr>
          <p:cNvSpPr txBox="1"/>
          <p:nvPr/>
        </p:nvSpPr>
        <p:spPr>
          <a:xfrm>
            <a:off x="7904241" y="2199383"/>
            <a:ext cx="821933" cy="382868"/>
          </a:xfrm>
          <a:prstGeom prst="rect">
            <a:avLst/>
          </a:prstGeom>
          <a:noFill/>
        </p:spPr>
        <p:txBody>
          <a:bodyPr wrap="square" rtlCol="0">
            <a:spAutoFit/>
          </a:bodyPr>
          <a:lstStyle/>
          <a:p>
            <a:r>
              <a:rPr lang="en-US" dirty="0"/>
              <a:t>M</a:t>
            </a:r>
            <a:endParaRPr lang="en-IN" dirty="0"/>
          </a:p>
        </p:txBody>
      </p:sp>
    </p:spTree>
    <p:extLst>
      <p:ext uri="{BB962C8B-B14F-4D97-AF65-F5344CB8AC3E}">
        <p14:creationId xmlns:p14="http://schemas.microsoft.com/office/powerpoint/2010/main" val="1176329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extLst>
              <p:ext uri="{D42A27DB-BD31-4B8C-83A1-F6EECF244321}">
                <p14:modId xmlns:p14="http://schemas.microsoft.com/office/powerpoint/2010/main" val="2640469400"/>
              </p:ext>
            </p:extLst>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84BB7ADA-939B-4B30-9101-D1A263E1DD47}"/>
              </a:ext>
            </a:extLst>
          </p:cNvPr>
          <p:cNvSpPr txBox="1"/>
          <p:nvPr/>
        </p:nvSpPr>
        <p:spPr>
          <a:xfrm>
            <a:off x="4511040" y="2900680"/>
            <a:ext cx="5222240" cy="2031325"/>
          </a:xfrm>
          <a:prstGeom prst="rect">
            <a:avLst/>
          </a:prstGeom>
          <a:noFill/>
        </p:spPr>
        <p:txBody>
          <a:bodyPr wrap="square" rtlCol="0">
            <a:spAutoFit/>
          </a:bodyPr>
          <a:lstStyle/>
          <a:p>
            <a:r>
              <a:rPr lang="en-US" dirty="0"/>
              <a:t>Unscanned = {B}</a:t>
            </a:r>
          </a:p>
          <a:p>
            <a:r>
              <a:rPr lang="en-US" dirty="0"/>
              <a:t>Unscanned = {C}</a:t>
            </a:r>
          </a:p>
          <a:p>
            <a:r>
              <a:rPr lang="en-US" dirty="0"/>
              <a:t>Unscanned = {D, E}</a:t>
            </a:r>
          </a:p>
          <a:p>
            <a:r>
              <a:rPr lang="en-US" dirty="0"/>
              <a:t>Unscanned = {E}</a:t>
            </a:r>
          </a:p>
          <a:p>
            <a:r>
              <a:rPr lang="en-US" dirty="0"/>
              <a:t>Unscanned = {F}</a:t>
            </a:r>
          </a:p>
          <a:p>
            <a:r>
              <a:rPr lang="en-US" dirty="0"/>
              <a:t>Unscanned = {}</a:t>
            </a:r>
          </a:p>
          <a:p>
            <a:endParaRPr lang="en-IN" dirty="0"/>
          </a:p>
        </p:txBody>
      </p:sp>
      <p:sp>
        <p:nvSpPr>
          <p:cNvPr id="8" name="TextBox 7">
            <a:extLst>
              <a:ext uri="{FF2B5EF4-FFF2-40B4-BE49-F238E27FC236}">
                <a16:creationId xmlns:a16="http://schemas.microsoft.com/office/drawing/2014/main" id="{A63C4578-F8D4-47D2-9A03-4E12041D58A5}"/>
              </a:ext>
            </a:extLst>
          </p:cNvPr>
          <p:cNvSpPr txBox="1"/>
          <p:nvPr/>
        </p:nvSpPr>
        <p:spPr>
          <a:xfrm>
            <a:off x="8707120" y="2951480"/>
            <a:ext cx="275336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US" dirty="0" err="1"/>
              <a:t>NewLocation</a:t>
            </a:r>
            <a:r>
              <a:rPr lang="en-US" dirty="0"/>
              <a:t>(F) = x5</a:t>
            </a:r>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Arrow: Curved Down 14">
            <a:extLst>
              <a:ext uri="{FF2B5EF4-FFF2-40B4-BE49-F238E27FC236}">
                <a16:creationId xmlns:a16="http://schemas.microsoft.com/office/drawing/2014/main" id="{888BF8BF-300F-EB8A-286B-C2E31600DBAD}"/>
              </a:ext>
            </a:extLst>
          </p:cNvPr>
          <p:cNvSpPr/>
          <p:nvPr/>
        </p:nvSpPr>
        <p:spPr>
          <a:xfrm>
            <a:off x="2147299" y="4695290"/>
            <a:ext cx="109933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63338FA1-315D-09E2-EA08-3AC85A59A3DD}"/>
              </a:ext>
            </a:extLst>
          </p:cNvPr>
          <p:cNvSpPr txBox="1"/>
          <p:nvPr/>
        </p:nvSpPr>
        <p:spPr>
          <a:xfrm>
            <a:off x="2147300" y="5995906"/>
            <a:ext cx="7674794" cy="400110"/>
          </a:xfrm>
          <a:prstGeom prst="rect">
            <a:avLst/>
          </a:prstGeom>
          <a:noFill/>
        </p:spPr>
        <p:txBody>
          <a:bodyPr wrap="square" rtlCol="0">
            <a:spAutoFit/>
          </a:bodyPr>
          <a:lstStyle/>
          <a:p>
            <a:r>
              <a:rPr lang="en-US" sz="2000" dirty="0"/>
              <a:t>Reset mark bit in B.</a:t>
            </a:r>
            <a:r>
              <a:rPr lang="en-IN" sz="2000" dirty="0"/>
              <a:t> </a:t>
            </a:r>
            <a:r>
              <a:rPr lang="en-US" sz="2000" dirty="0"/>
              <a:t>Copying B after updating the references it contains.</a:t>
            </a:r>
          </a:p>
        </p:txBody>
      </p:sp>
      <p:sp>
        <p:nvSpPr>
          <p:cNvPr id="24" name="TextBox 23">
            <a:extLst>
              <a:ext uri="{FF2B5EF4-FFF2-40B4-BE49-F238E27FC236}">
                <a16:creationId xmlns:a16="http://schemas.microsoft.com/office/drawing/2014/main" id="{0513FE38-AFA8-8D25-6A43-F7D3F8887551}"/>
              </a:ext>
            </a:extLst>
          </p:cNvPr>
          <p:cNvSpPr txBox="1"/>
          <p:nvPr/>
        </p:nvSpPr>
        <p:spPr>
          <a:xfrm>
            <a:off x="4590832" y="2194239"/>
            <a:ext cx="821933" cy="382868"/>
          </a:xfrm>
          <a:prstGeom prst="rect">
            <a:avLst/>
          </a:prstGeom>
          <a:noFill/>
        </p:spPr>
        <p:txBody>
          <a:bodyPr wrap="square" rtlCol="0">
            <a:spAutoFit/>
          </a:bodyPr>
          <a:lstStyle/>
          <a:p>
            <a:r>
              <a:rPr lang="en-US" dirty="0"/>
              <a:t>M</a:t>
            </a:r>
            <a:endParaRPr lang="en-IN" dirty="0"/>
          </a:p>
        </p:txBody>
      </p:sp>
      <p:sp>
        <p:nvSpPr>
          <p:cNvPr id="25" name="TextBox 24">
            <a:extLst>
              <a:ext uri="{FF2B5EF4-FFF2-40B4-BE49-F238E27FC236}">
                <a16:creationId xmlns:a16="http://schemas.microsoft.com/office/drawing/2014/main" id="{186A5F13-CBEC-38D7-A9BA-AFDB1A75E304}"/>
              </a:ext>
            </a:extLst>
          </p:cNvPr>
          <p:cNvSpPr txBox="1"/>
          <p:nvPr/>
        </p:nvSpPr>
        <p:spPr>
          <a:xfrm>
            <a:off x="5729549" y="2182255"/>
            <a:ext cx="821933" cy="382868"/>
          </a:xfrm>
          <a:prstGeom prst="rect">
            <a:avLst/>
          </a:prstGeom>
          <a:noFill/>
        </p:spPr>
        <p:txBody>
          <a:bodyPr wrap="square" rtlCol="0">
            <a:spAutoFit/>
          </a:bodyPr>
          <a:lstStyle/>
          <a:p>
            <a:r>
              <a:rPr lang="en-US" dirty="0"/>
              <a:t>M</a:t>
            </a:r>
            <a:endParaRPr lang="en-IN" dirty="0"/>
          </a:p>
        </p:txBody>
      </p:sp>
      <p:sp>
        <p:nvSpPr>
          <p:cNvPr id="26" name="TextBox 25">
            <a:extLst>
              <a:ext uri="{FF2B5EF4-FFF2-40B4-BE49-F238E27FC236}">
                <a16:creationId xmlns:a16="http://schemas.microsoft.com/office/drawing/2014/main" id="{6701C7DC-57AA-31FF-ABFB-07B531130285}"/>
              </a:ext>
            </a:extLst>
          </p:cNvPr>
          <p:cNvSpPr txBox="1"/>
          <p:nvPr/>
        </p:nvSpPr>
        <p:spPr>
          <a:xfrm>
            <a:off x="6837445" y="2201093"/>
            <a:ext cx="821933" cy="382868"/>
          </a:xfrm>
          <a:prstGeom prst="rect">
            <a:avLst/>
          </a:prstGeom>
          <a:noFill/>
        </p:spPr>
        <p:txBody>
          <a:bodyPr wrap="square" rtlCol="0">
            <a:spAutoFit/>
          </a:bodyPr>
          <a:lstStyle/>
          <a:p>
            <a:r>
              <a:rPr lang="en-US" dirty="0"/>
              <a:t>M</a:t>
            </a:r>
            <a:endParaRPr lang="en-IN" dirty="0"/>
          </a:p>
        </p:txBody>
      </p:sp>
      <p:sp>
        <p:nvSpPr>
          <p:cNvPr id="33" name="TextBox 32">
            <a:extLst>
              <a:ext uri="{FF2B5EF4-FFF2-40B4-BE49-F238E27FC236}">
                <a16:creationId xmlns:a16="http://schemas.microsoft.com/office/drawing/2014/main" id="{E2436AC8-0B51-B49D-CCC9-B11B64BE934A}"/>
              </a:ext>
            </a:extLst>
          </p:cNvPr>
          <p:cNvSpPr txBox="1"/>
          <p:nvPr/>
        </p:nvSpPr>
        <p:spPr>
          <a:xfrm>
            <a:off x="7904241" y="2199383"/>
            <a:ext cx="821933" cy="382868"/>
          </a:xfrm>
          <a:prstGeom prst="rect">
            <a:avLst/>
          </a:prstGeom>
          <a:noFill/>
        </p:spPr>
        <p:txBody>
          <a:bodyPr wrap="square" rtlCol="0">
            <a:spAutoFit/>
          </a:bodyPr>
          <a:lstStyle/>
          <a:p>
            <a:r>
              <a:rPr lang="en-US" dirty="0"/>
              <a:t>M</a:t>
            </a:r>
            <a:endParaRPr lang="en-IN" dirty="0"/>
          </a:p>
        </p:txBody>
      </p:sp>
    </p:spTree>
    <p:extLst>
      <p:ext uri="{BB962C8B-B14F-4D97-AF65-F5344CB8AC3E}">
        <p14:creationId xmlns:p14="http://schemas.microsoft.com/office/powerpoint/2010/main" val="1745956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extLst>
              <p:ext uri="{D42A27DB-BD31-4B8C-83A1-F6EECF244321}">
                <p14:modId xmlns:p14="http://schemas.microsoft.com/office/powerpoint/2010/main" val="3159640911"/>
              </p:ext>
            </p:extLst>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84BB7ADA-939B-4B30-9101-D1A263E1DD47}"/>
              </a:ext>
            </a:extLst>
          </p:cNvPr>
          <p:cNvSpPr txBox="1"/>
          <p:nvPr/>
        </p:nvSpPr>
        <p:spPr>
          <a:xfrm>
            <a:off x="4511040" y="2900680"/>
            <a:ext cx="5222240" cy="2031325"/>
          </a:xfrm>
          <a:prstGeom prst="rect">
            <a:avLst/>
          </a:prstGeom>
          <a:noFill/>
        </p:spPr>
        <p:txBody>
          <a:bodyPr wrap="square" rtlCol="0">
            <a:spAutoFit/>
          </a:bodyPr>
          <a:lstStyle/>
          <a:p>
            <a:r>
              <a:rPr lang="en-US" dirty="0"/>
              <a:t>Unscanned = {B}</a:t>
            </a:r>
          </a:p>
          <a:p>
            <a:r>
              <a:rPr lang="en-US" dirty="0"/>
              <a:t>Unscanned = {C}</a:t>
            </a:r>
          </a:p>
          <a:p>
            <a:r>
              <a:rPr lang="en-US" dirty="0"/>
              <a:t>Unscanned = {D, E}</a:t>
            </a:r>
          </a:p>
          <a:p>
            <a:r>
              <a:rPr lang="en-US" dirty="0"/>
              <a:t>Unscanned = {E}</a:t>
            </a:r>
          </a:p>
          <a:p>
            <a:r>
              <a:rPr lang="en-US" dirty="0"/>
              <a:t>Unscanned = {F}</a:t>
            </a:r>
          </a:p>
          <a:p>
            <a:r>
              <a:rPr lang="en-US" dirty="0"/>
              <a:t>Unscanned = {}</a:t>
            </a:r>
          </a:p>
          <a:p>
            <a:endParaRPr lang="en-IN" dirty="0"/>
          </a:p>
        </p:txBody>
      </p:sp>
      <p:sp>
        <p:nvSpPr>
          <p:cNvPr id="8" name="TextBox 7">
            <a:extLst>
              <a:ext uri="{FF2B5EF4-FFF2-40B4-BE49-F238E27FC236}">
                <a16:creationId xmlns:a16="http://schemas.microsoft.com/office/drawing/2014/main" id="{A63C4578-F8D4-47D2-9A03-4E12041D58A5}"/>
              </a:ext>
            </a:extLst>
          </p:cNvPr>
          <p:cNvSpPr txBox="1"/>
          <p:nvPr/>
        </p:nvSpPr>
        <p:spPr>
          <a:xfrm>
            <a:off x="8707120" y="2951480"/>
            <a:ext cx="275336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US" dirty="0" err="1"/>
              <a:t>NewLocation</a:t>
            </a:r>
            <a:r>
              <a:rPr lang="en-US" dirty="0"/>
              <a:t>(F) = x5</a:t>
            </a:r>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Arrow: Curved Down 14">
            <a:extLst>
              <a:ext uri="{FF2B5EF4-FFF2-40B4-BE49-F238E27FC236}">
                <a16:creationId xmlns:a16="http://schemas.microsoft.com/office/drawing/2014/main" id="{888BF8BF-300F-EB8A-286B-C2E31600DBAD}"/>
              </a:ext>
            </a:extLst>
          </p:cNvPr>
          <p:cNvSpPr/>
          <p:nvPr/>
        </p:nvSpPr>
        <p:spPr>
          <a:xfrm>
            <a:off x="2147299" y="4695290"/>
            <a:ext cx="109933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63338FA1-315D-09E2-EA08-3AC85A59A3DD}"/>
              </a:ext>
            </a:extLst>
          </p:cNvPr>
          <p:cNvSpPr txBox="1"/>
          <p:nvPr/>
        </p:nvSpPr>
        <p:spPr>
          <a:xfrm>
            <a:off x="2189083" y="5995906"/>
            <a:ext cx="7910415" cy="400110"/>
          </a:xfrm>
          <a:prstGeom prst="rect">
            <a:avLst/>
          </a:prstGeom>
          <a:noFill/>
        </p:spPr>
        <p:txBody>
          <a:bodyPr wrap="square" rtlCol="0">
            <a:spAutoFit/>
          </a:bodyPr>
          <a:lstStyle/>
          <a:p>
            <a:r>
              <a:rPr lang="en-US" sz="2000" dirty="0"/>
              <a:t>Reset mark bit in C.</a:t>
            </a:r>
            <a:r>
              <a:rPr lang="en-IN" sz="2000" dirty="0"/>
              <a:t> </a:t>
            </a:r>
            <a:r>
              <a:rPr lang="en-US" sz="2000" dirty="0"/>
              <a:t>Copying C after updating the references it contains.</a:t>
            </a:r>
          </a:p>
        </p:txBody>
      </p:sp>
      <p:sp>
        <p:nvSpPr>
          <p:cNvPr id="17" name="Arrow: Curved Down 16">
            <a:extLst>
              <a:ext uri="{FF2B5EF4-FFF2-40B4-BE49-F238E27FC236}">
                <a16:creationId xmlns:a16="http://schemas.microsoft.com/office/drawing/2014/main" id="{E9381A8C-E1C0-5B06-26CA-8303CE96FA6D}"/>
              </a:ext>
            </a:extLst>
          </p:cNvPr>
          <p:cNvSpPr/>
          <p:nvPr/>
        </p:nvSpPr>
        <p:spPr>
          <a:xfrm>
            <a:off x="3482939" y="4695290"/>
            <a:ext cx="91177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urved Up 17">
            <a:extLst>
              <a:ext uri="{FF2B5EF4-FFF2-40B4-BE49-F238E27FC236}">
                <a16:creationId xmlns:a16="http://schemas.microsoft.com/office/drawing/2014/main" id="{BE2EB381-93FD-81EA-77ED-74353BED34C2}"/>
              </a:ext>
            </a:extLst>
          </p:cNvPr>
          <p:cNvSpPr/>
          <p:nvPr/>
        </p:nvSpPr>
        <p:spPr>
          <a:xfrm>
            <a:off x="3482939" y="5328325"/>
            <a:ext cx="2450502" cy="4879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TextBox 25">
            <a:extLst>
              <a:ext uri="{FF2B5EF4-FFF2-40B4-BE49-F238E27FC236}">
                <a16:creationId xmlns:a16="http://schemas.microsoft.com/office/drawing/2014/main" id="{5A41B11E-DDAF-0133-1F04-6D2891168547}"/>
              </a:ext>
            </a:extLst>
          </p:cNvPr>
          <p:cNvSpPr txBox="1"/>
          <p:nvPr/>
        </p:nvSpPr>
        <p:spPr>
          <a:xfrm>
            <a:off x="5729549" y="2182255"/>
            <a:ext cx="821933" cy="382868"/>
          </a:xfrm>
          <a:prstGeom prst="rect">
            <a:avLst/>
          </a:prstGeom>
          <a:noFill/>
        </p:spPr>
        <p:txBody>
          <a:bodyPr wrap="square" rtlCol="0">
            <a:spAutoFit/>
          </a:bodyPr>
          <a:lstStyle/>
          <a:p>
            <a:r>
              <a:rPr lang="en-US" dirty="0"/>
              <a:t>M</a:t>
            </a:r>
            <a:endParaRPr lang="en-IN" dirty="0"/>
          </a:p>
        </p:txBody>
      </p:sp>
      <p:sp>
        <p:nvSpPr>
          <p:cNvPr id="33" name="TextBox 32">
            <a:extLst>
              <a:ext uri="{FF2B5EF4-FFF2-40B4-BE49-F238E27FC236}">
                <a16:creationId xmlns:a16="http://schemas.microsoft.com/office/drawing/2014/main" id="{C459A454-8C31-FE34-34A2-DE6769D94F85}"/>
              </a:ext>
            </a:extLst>
          </p:cNvPr>
          <p:cNvSpPr txBox="1"/>
          <p:nvPr/>
        </p:nvSpPr>
        <p:spPr>
          <a:xfrm>
            <a:off x="6837445" y="2201093"/>
            <a:ext cx="821933" cy="382868"/>
          </a:xfrm>
          <a:prstGeom prst="rect">
            <a:avLst/>
          </a:prstGeom>
          <a:noFill/>
        </p:spPr>
        <p:txBody>
          <a:bodyPr wrap="square" rtlCol="0">
            <a:spAutoFit/>
          </a:bodyPr>
          <a:lstStyle/>
          <a:p>
            <a:r>
              <a:rPr lang="en-US" dirty="0"/>
              <a:t>M</a:t>
            </a:r>
            <a:endParaRPr lang="en-IN" dirty="0"/>
          </a:p>
        </p:txBody>
      </p:sp>
      <p:sp>
        <p:nvSpPr>
          <p:cNvPr id="34" name="TextBox 33">
            <a:extLst>
              <a:ext uri="{FF2B5EF4-FFF2-40B4-BE49-F238E27FC236}">
                <a16:creationId xmlns:a16="http://schemas.microsoft.com/office/drawing/2014/main" id="{984499EC-CA79-9B46-2572-A32058FA0F32}"/>
              </a:ext>
            </a:extLst>
          </p:cNvPr>
          <p:cNvSpPr txBox="1"/>
          <p:nvPr/>
        </p:nvSpPr>
        <p:spPr>
          <a:xfrm>
            <a:off x="7904241" y="2199383"/>
            <a:ext cx="821933" cy="382868"/>
          </a:xfrm>
          <a:prstGeom prst="rect">
            <a:avLst/>
          </a:prstGeom>
          <a:noFill/>
        </p:spPr>
        <p:txBody>
          <a:bodyPr wrap="square" rtlCol="0">
            <a:spAutoFit/>
          </a:bodyPr>
          <a:lstStyle/>
          <a:p>
            <a:r>
              <a:rPr lang="en-US" dirty="0"/>
              <a:t>M</a:t>
            </a:r>
            <a:endParaRPr lang="en-IN" dirty="0"/>
          </a:p>
        </p:txBody>
      </p:sp>
    </p:spTree>
    <p:extLst>
      <p:ext uri="{BB962C8B-B14F-4D97-AF65-F5344CB8AC3E}">
        <p14:creationId xmlns:p14="http://schemas.microsoft.com/office/powerpoint/2010/main" val="30329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4960-F9F8-45BE-9FC8-FEFF7CA866D5}"/>
              </a:ext>
            </a:extLst>
          </p:cNvPr>
          <p:cNvSpPr>
            <a:spLocks noGrp="1"/>
          </p:cNvSpPr>
          <p:nvPr>
            <p:ph type="title"/>
          </p:nvPr>
        </p:nvSpPr>
        <p:spPr/>
        <p:txBody>
          <a:bodyPr/>
          <a:lstStyle/>
          <a:p>
            <a:r>
              <a:rPr lang="en-US" dirty="0"/>
              <a:t>Automatic memory management</a:t>
            </a:r>
            <a:endParaRPr lang="en-IN" dirty="0"/>
          </a:p>
        </p:txBody>
      </p:sp>
      <p:sp>
        <p:nvSpPr>
          <p:cNvPr id="3" name="Content Placeholder 2">
            <a:extLst>
              <a:ext uri="{FF2B5EF4-FFF2-40B4-BE49-F238E27FC236}">
                <a16:creationId xmlns:a16="http://schemas.microsoft.com/office/drawing/2014/main" id="{7016F01F-D5C1-4469-86F3-2856D047ED6B}"/>
              </a:ext>
            </a:extLst>
          </p:cNvPr>
          <p:cNvSpPr>
            <a:spLocks noGrp="1"/>
          </p:cNvSpPr>
          <p:nvPr>
            <p:ph idx="1"/>
          </p:nvPr>
        </p:nvSpPr>
        <p:spPr/>
        <p:txBody>
          <a:bodyPr/>
          <a:lstStyle/>
          <a:p>
            <a:r>
              <a:rPr lang="en-US" dirty="0"/>
              <a:t>In automatic memory management, the programmer doesn’t need to deallocate memory explicitly</a:t>
            </a:r>
          </a:p>
          <a:p>
            <a:pPr lvl="1"/>
            <a:r>
              <a:rPr lang="en-US" dirty="0"/>
              <a:t>no free or delete</a:t>
            </a:r>
          </a:p>
          <a:p>
            <a:pPr lvl="1"/>
            <a:endParaRPr lang="en-US" dirty="0"/>
          </a:p>
          <a:p>
            <a:r>
              <a:rPr lang="en-US" dirty="0"/>
              <a:t>The free objects are found automatically during runtime and deallocated without user intervention</a:t>
            </a:r>
            <a:endParaRPr lang="en-IN" dirty="0"/>
          </a:p>
        </p:txBody>
      </p:sp>
    </p:spTree>
    <p:extLst>
      <p:ext uri="{BB962C8B-B14F-4D97-AF65-F5344CB8AC3E}">
        <p14:creationId xmlns:p14="http://schemas.microsoft.com/office/powerpoint/2010/main" val="4215711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extLst>
              <p:ext uri="{D42A27DB-BD31-4B8C-83A1-F6EECF244321}">
                <p14:modId xmlns:p14="http://schemas.microsoft.com/office/powerpoint/2010/main" val="2970564096"/>
              </p:ext>
            </p:extLst>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84BB7ADA-939B-4B30-9101-D1A263E1DD47}"/>
              </a:ext>
            </a:extLst>
          </p:cNvPr>
          <p:cNvSpPr txBox="1"/>
          <p:nvPr/>
        </p:nvSpPr>
        <p:spPr>
          <a:xfrm>
            <a:off x="4511040" y="2900680"/>
            <a:ext cx="5222240" cy="2031325"/>
          </a:xfrm>
          <a:prstGeom prst="rect">
            <a:avLst/>
          </a:prstGeom>
          <a:noFill/>
        </p:spPr>
        <p:txBody>
          <a:bodyPr wrap="square" rtlCol="0">
            <a:spAutoFit/>
          </a:bodyPr>
          <a:lstStyle/>
          <a:p>
            <a:r>
              <a:rPr lang="en-US" dirty="0"/>
              <a:t>Unscanned = {B}</a:t>
            </a:r>
          </a:p>
          <a:p>
            <a:r>
              <a:rPr lang="en-US" dirty="0"/>
              <a:t>Unscanned = {C}</a:t>
            </a:r>
          </a:p>
          <a:p>
            <a:r>
              <a:rPr lang="en-US" dirty="0"/>
              <a:t>Unscanned = {D, E}</a:t>
            </a:r>
          </a:p>
          <a:p>
            <a:r>
              <a:rPr lang="en-US" dirty="0"/>
              <a:t>Unscanned = {E}</a:t>
            </a:r>
          </a:p>
          <a:p>
            <a:r>
              <a:rPr lang="en-US" dirty="0"/>
              <a:t>Unscanned = {F}</a:t>
            </a:r>
          </a:p>
          <a:p>
            <a:r>
              <a:rPr lang="en-US" dirty="0"/>
              <a:t>Unscanned = {}</a:t>
            </a:r>
          </a:p>
          <a:p>
            <a:endParaRPr lang="en-IN" dirty="0"/>
          </a:p>
        </p:txBody>
      </p:sp>
      <p:sp>
        <p:nvSpPr>
          <p:cNvPr id="8" name="TextBox 7">
            <a:extLst>
              <a:ext uri="{FF2B5EF4-FFF2-40B4-BE49-F238E27FC236}">
                <a16:creationId xmlns:a16="http://schemas.microsoft.com/office/drawing/2014/main" id="{A63C4578-F8D4-47D2-9A03-4E12041D58A5}"/>
              </a:ext>
            </a:extLst>
          </p:cNvPr>
          <p:cNvSpPr txBox="1"/>
          <p:nvPr/>
        </p:nvSpPr>
        <p:spPr>
          <a:xfrm>
            <a:off x="8707120" y="2951480"/>
            <a:ext cx="275336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US" dirty="0" err="1"/>
              <a:t>NewLocation</a:t>
            </a:r>
            <a:r>
              <a:rPr lang="en-US" dirty="0"/>
              <a:t>(F) = x5</a:t>
            </a:r>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Arrow: Curved Down 14">
            <a:extLst>
              <a:ext uri="{FF2B5EF4-FFF2-40B4-BE49-F238E27FC236}">
                <a16:creationId xmlns:a16="http://schemas.microsoft.com/office/drawing/2014/main" id="{888BF8BF-300F-EB8A-286B-C2E31600DBAD}"/>
              </a:ext>
            </a:extLst>
          </p:cNvPr>
          <p:cNvSpPr/>
          <p:nvPr/>
        </p:nvSpPr>
        <p:spPr>
          <a:xfrm>
            <a:off x="2147299" y="4695290"/>
            <a:ext cx="109933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63338FA1-315D-09E2-EA08-3AC85A59A3DD}"/>
              </a:ext>
            </a:extLst>
          </p:cNvPr>
          <p:cNvSpPr txBox="1"/>
          <p:nvPr/>
        </p:nvSpPr>
        <p:spPr>
          <a:xfrm>
            <a:off x="3124030" y="5995906"/>
            <a:ext cx="5793939" cy="400110"/>
          </a:xfrm>
          <a:prstGeom prst="rect">
            <a:avLst/>
          </a:prstGeom>
          <a:noFill/>
        </p:spPr>
        <p:txBody>
          <a:bodyPr wrap="square" rtlCol="0">
            <a:spAutoFit/>
          </a:bodyPr>
          <a:lstStyle/>
          <a:p>
            <a:r>
              <a:rPr lang="en-US" sz="2000" dirty="0"/>
              <a:t>Reset mark bit in D. Copying D. </a:t>
            </a:r>
            <a:endParaRPr lang="en-IN" sz="2000" dirty="0"/>
          </a:p>
        </p:txBody>
      </p:sp>
      <p:sp>
        <p:nvSpPr>
          <p:cNvPr id="17" name="Arrow: Curved Down 16">
            <a:extLst>
              <a:ext uri="{FF2B5EF4-FFF2-40B4-BE49-F238E27FC236}">
                <a16:creationId xmlns:a16="http://schemas.microsoft.com/office/drawing/2014/main" id="{E9381A8C-E1C0-5B06-26CA-8303CE96FA6D}"/>
              </a:ext>
            </a:extLst>
          </p:cNvPr>
          <p:cNvSpPr/>
          <p:nvPr/>
        </p:nvSpPr>
        <p:spPr>
          <a:xfrm>
            <a:off x="3482939" y="4695290"/>
            <a:ext cx="91177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urved Up 17">
            <a:extLst>
              <a:ext uri="{FF2B5EF4-FFF2-40B4-BE49-F238E27FC236}">
                <a16:creationId xmlns:a16="http://schemas.microsoft.com/office/drawing/2014/main" id="{BE2EB381-93FD-81EA-77ED-74353BED34C2}"/>
              </a:ext>
            </a:extLst>
          </p:cNvPr>
          <p:cNvSpPr/>
          <p:nvPr/>
        </p:nvSpPr>
        <p:spPr>
          <a:xfrm>
            <a:off x="3482939" y="5328325"/>
            <a:ext cx="2450502" cy="4879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TextBox 32">
            <a:extLst>
              <a:ext uri="{FF2B5EF4-FFF2-40B4-BE49-F238E27FC236}">
                <a16:creationId xmlns:a16="http://schemas.microsoft.com/office/drawing/2014/main" id="{3CD91884-1886-87AE-E16D-4173AFCB4E37}"/>
              </a:ext>
            </a:extLst>
          </p:cNvPr>
          <p:cNvSpPr txBox="1"/>
          <p:nvPr/>
        </p:nvSpPr>
        <p:spPr>
          <a:xfrm>
            <a:off x="6837445" y="2201093"/>
            <a:ext cx="821933" cy="382868"/>
          </a:xfrm>
          <a:prstGeom prst="rect">
            <a:avLst/>
          </a:prstGeom>
          <a:noFill/>
        </p:spPr>
        <p:txBody>
          <a:bodyPr wrap="square" rtlCol="0">
            <a:spAutoFit/>
          </a:bodyPr>
          <a:lstStyle/>
          <a:p>
            <a:r>
              <a:rPr lang="en-US" dirty="0"/>
              <a:t>M</a:t>
            </a:r>
            <a:endParaRPr lang="en-IN" dirty="0"/>
          </a:p>
        </p:txBody>
      </p:sp>
      <p:sp>
        <p:nvSpPr>
          <p:cNvPr id="34" name="TextBox 33">
            <a:extLst>
              <a:ext uri="{FF2B5EF4-FFF2-40B4-BE49-F238E27FC236}">
                <a16:creationId xmlns:a16="http://schemas.microsoft.com/office/drawing/2014/main" id="{43DB9A29-DBD8-EE5E-A834-81F46E45A965}"/>
              </a:ext>
            </a:extLst>
          </p:cNvPr>
          <p:cNvSpPr txBox="1"/>
          <p:nvPr/>
        </p:nvSpPr>
        <p:spPr>
          <a:xfrm>
            <a:off x="7904241" y="2199383"/>
            <a:ext cx="821933" cy="382868"/>
          </a:xfrm>
          <a:prstGeom prst="rect">
            <a:avLst/>
          </a:prstGeom>
          <a:noFill/>
        </p:spPr>
        <p:txBody>
          <a:bodyPr wrap="square" rtlCol="0">
            <a:spAutoFit/>
          </a:bodyPr>
          <a:lstStyle/>
          <a:p>
            <a:r>
              <a:rPr lang="en-US" dirty="0"/>
              <a:t>M</a:t>
            </a:r>
            <a:endParaRPr lang="en-IN" dirty="0"/>
          </a:p>
        </p:txBody>
      </p:sp>
    </p:spTree>
    <p:extLst>
      <p:ext uri="{BB962C8B-B14F-4D97-AF65-F5344CB8AC3E}">
        <p14:creationId xmlns:p14="http://schemas.microsoft.com/office/powerpoint/2010/main" val="1430216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extLst>
              <p:ext uri="{D42A27DB-BD31-4B8C-83A1-F6EECF244321}">
                <p14:modId xmlns:p14="http://schemas.microsoft.com/office/powerpoint/2010/main" val="2491319917"/>
              </p:ext>
            </p:extLst>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84BB7ADA-939B-4B30-9101-D1A263E1DD47}"/>
              </a:ext>
            </a:extLst>
          </p:cNvPr>
          <p:cNvSpPr txBox="1"/>
          <p:nvPr/>
        </p:nvSpPr>
        <p:spPr>
          <a:xfrm>
            <a:off x="4511040" y="2900680"/>
            <a:ext cx="5222240" cy="2031325"/>
          </a:xfrm>
          <a:prstGeom prst="rect">
            <a:avLst/>
          </a:prstGeom>
          <a:noFill/>
        </p:spPr>
        <p:txBody>
          <a:bodyPr wrap="square" rtlCol="0">
            <a:spAutoFit/>
          </a:bodyPr>
          <a:lstStyle/>
          <a:p>
            <a:r>
              <a:rPr lang="en-US" dirty="0"/>
              <a:t>Unscanned = {B}</a:t>
            </a:r>
          </a:p>
          <a:p>
            <a:r>
              <a:rPr lang="en-US" dirty="0"/>
              <a:t>Unscanned = {C}</a:t>
            </a:r>
          </a:p>
          <a:p>
            <a:r>
              <a:rPr lang="en-US" dirty="0"/>
              <a:t>Unscanned = {D, E}</a:t>
            </a:r>
          </a:p>
          <a:p>
            <a:r>
              <a:rPr lang="en-US" dirty="0"/>
              <a:t>Unscanned = {E}</a:t>
            </a:r>
          </a:p>
          <a:p>
            <a:r>
              <a:rPr lang="en-US" dirty="0"/>
              <a:t>Unscanned = {F}</a:t>
            </a:r>
          </a:p>
          <a:p>
            <a:r>
              <a:rPr lang="en-US" dirty="0"/>
              <a:t>Unscanned = {}</a:t>
            </a:r>
          </a:p>
          <a:p>
            <a:endParaRPr lang="en-IN" dirty="0"/>
          </a:p>
        </p:txBody>
      </p:sp>
      <p:sp>
        <p:nvSpPr>
          <p:cNvPr id="8" name="TextBox 7">
            <a:extLst>
              <a:ext uri="{FF2B5EF4-FFF2-40B4-BE49-F238E27FC236}">
                <a16:creationId xmlns:a16="http://schemas.microsoft.com/office/drawing/2014/main" id="{A63C4578-F8D4-47D2-9A03-4E12041D58A5}"/>
              </a:ext>
            </a:extLst>
          </p:cNvPr>
          <p:cNvSpPr txBox="1"/>
          <p:nvPr/>
        </p:nvSpPr>
        <p:spPr>
          <a:xfrm>
            <a:off x="8707120" y="2951480"/>
            <a:ext cx="275336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US" dirty="0" err="1"/>
              <a:t>NewLocation</a:t>
            </a:r>
            <a:r>
              <a:rPr lang="en-US" dirty="0"/>
              <a:t>(F) = x5</a:t>
            </a:r>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Arrow: Curved Down 14">
            <a:extLst>
              <a:ext uri="{FF2B5EF4-FFF2-40B4-BE49-F238E27FC236}">
                <a16:creationId xmlns:a16="http://schemas.microsoft.com/office/drawing/2014/main" id="{888BF8BF-300F-EB8A-286B-C2E31600DBAD}"/>
              </a:ext>
            </a:extLst>
          </p:cNvPr>
          <p:cNvSpPr/>
          <p:nvPr/>
        </p:nvSpPr>
        <p:spPr>
          <a:xfrm>
            <a:off x="2147299" y="4695290"/>
            <a:ext cx="109933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63338FA1-315D-09E2-EA08-3AC85A59A3DD}"/>
              </a:ext>
            </a:extLst>
          </p:cNvPr>
          <p:cNvSpPr txBox="1"/>
          <p:nvPr/>
        </p:nvSpPr>
        <p:spPr>
          <a:xfrm>
            <a:off x="1595120" y="5995906"/>
            <a:ext cx="9203019" cy="400110"/>
          </a:xfrm>
          <a:prstGeom prst="rect">
            <a:avLst/>
          </a:prstGeom>
          <a:noFill/>
        </p:spPr>
        <p:txBody>
          <a:bodyPr wrap="square" rtlCol="0">
            <a:spAutoFit/>
          </a:bodyPr>
          <a:lstStyle/>
          <a:p>
            <a:r>
              <a:rPr lang="en-US" sz="2000" dirty="0"/>
              <a:t>Reset mark bit in E.</a:t>
            </a:r>
            <a:r>
              <a:rPr lang="en-IN" sz="2000" dirty="0"/>
              <a:t> </a:t>
            </a:r>
            <a:r>
              <a:rPr lang="en-US" sz="2000" dirty="0"/>
              <a:t>Copying E after updating the references it contains.</a:t>
            </a:r>
          </a:p>
        </p:txBody>
      </p:sp>
      <p:sp>
        <p:nvSpPr>
          <p:cNvPr id="17" name="Arrow: Curved Down 16">
            <a:extLst>
              <a:ext uri="{FF2B5EF4-FFF2-40B4-BE49-F238E27FC236}">
                <a16:creationId xmlns:a16="http://schemas.microsoft.com/office/drawing/2014/main" id="{E9381A8C-E1C0-5B06-26CA-8303CE96FA6D}"/>
              </a:ext>
            </a:extLst>
          </p:cNvPr>
          <p:cNvSpPr/>
          <p:nvPr/>
        </p:nvSpPr>
        <p:spPr>
          <a:xfrm>
            <a:off x="3482939" y="4695290"/>
            <a:ext cx="91177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urved Up 17">
            <a:extLst>
              <a:ext uri="{FF2B5EF4-FFF2-40B4-BE49-F238E27FC236}">
                <a16:creationId xmlns:a16="http://schemas.microsoft.com/office/drawing/2014/main" id="{BE2EB381-93FD-81EA-77ED-74353BED34C2}"/>
              </a:ext>
            </a:extLst>
          </p:cNvPr>
          <p:cNvSpPr/>
          <p:nvPr/>
        </p:nvSpPr>
        <p:spPr>
          <a:xfrm>
            <a:off x="3482939" y="5328325"/>
            <a:ext cx="2450502" cy="4879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Curved Down 18">
            <a:extLst>
              <a:ext uri="{FF2B5EF4-FFF2-40B4-BE49-F238E27FC236}">
                <a16:creationId xmlns:a16="http://schemas.microsoft.com/office/drawing/2014/main" id="{BE714FEA-35CF-B85C-56C4-E4C8B5F523E2}"/>
              </a:ext>
            </a:extLst>
          </p:cNvPr>
          <p:cNvSpPr/>
          <p:nvPr/>
        </p:nvSpPr>
        <p:spPr>
          <a:xfrm>
            <a:off x="5511800" y="4695290"/>
            <a:ext cx="1143000" cy="2342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Curved Down 19">
            <a:extLst>
              <a:ext uri="{FF2B5EF4-FFF2-40B4-BE49-F238E27FC236}">
                <a16:creationId xmlns:a16="http://schemas.microsoft.com/office/drawing/2014/main" id="{9DBE2FAD-07AE-C58A-DD84-D6A2E1B308A1}"/>
              </a:ext>
            </a:extLst>
          </p:cNvPr>
          <p:cNvSpPr/>
          <p:nvPr/>
        </p:nvSpPr>
        <p:spPr>
          <a:xfrm flipH="1">
            <a:off x="1797978" y="4449762"/>
            <a:ext cx="3444582" cy="49498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TextBox 35">
            <a:extLst>
              <a:ext uri="{FF2B5EF4-FFF2-40B4-BE49-F238E27FC236}">
                <a16:creationId xmlns:a16="http://schemas.microsoft.com/office/drawing/2014/main" id="{9DFA11AD-E7B3-6519-10F5-BAF5A54709A3}"/>
              </a:ext>
            </a:extLst>
          </p:cNvPr>
          <p:cNvSpPr txBox="1"/>
          <p:nvPr/>
        </p:nvSpPr>
        <p:spPr>
          <a:xfrm>
            <a:off x="7904241" y="2199383"/>
            <a:ext cx="821933" cy="382868"/>
          </a:xfrm>
          <a:prstGeom prst="rect">
            <a:avLst/>
          </a:prstGeom>
          <a:noFill/>
        </p:spPr>
        <p:txBody>
          <a:bodyPr wrap="square" rtlCol="0">
            <a:spAutoFit/>
          </a:bodyPr>
          <a:lstStyle/>
          <a:p>
            <a:r>
              <a:rPr lang="en-US" dirty="0"/>
              <a:t>M</a:t>
            </a:r>
            <a:endParaRPr lang="en-IN" dirty="0"/>
          </a:p>
        </p:txBody>
      </p:sp>
    </p:spTree>
    <p:extLst>
      <p:ext uri="{BB962C8B-B14F-4D97-AF65-F5344CB8AC3E}">
        <p14:creationId xmlns:p14="http://schemas.microsoft.com/office/powerpoint/2010/main" val="42035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extLst>
              <p:ext uri="{D42A27DB-BD31-4B8C-83A1-F6EECF244321}">
                <p14:modId xmlns:p14="http://schemas.microsoft.com/office/powerpoint/2010/main" val="610103030"/>
              </p:ext>
            </p:extLst>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84BB7ADA-939B-4B30-9101-D1A263E1DD47}"/>
              </a:ext>
            </a:extLst>
          </p:cNvPr>
          <p:cNvSpPr txBox="1"/>
          <p:nvPr/>
        </p:nvSpPr>
        <p:spPr>
          <a:xfrm>
            <a:off x="4511040" y="2900680"/>
            <a:ext cx="5222240" cy="2031325"/>
          </a:xfrm>
          <a:prstGeom prst="rect">
            <a:avLst/>
          </a:prstGeom>
          <a:noFill/>
        </p:spPr>
        <p:txBody>
          <a:bodyPr wrap="square" rtlCol="0">
            <a:spAutoFit/>
          </a:bodyPr>
          <a:lstStyle/>
          <a:p>
            <a:r>
              <a:rPr lang="en-US" dirty="0"/>
              <a:t>Unscanned = {B}</a:t>
            </a:r>
          </a:p>
          <a:p>
            <a:r>
              <a:rPr lang="en-US" dirty="0"/>
              <a:t>Unscanned = {C}</a:t>
            </a:r>
          </a:p>
          <a:p>
            <a:r>
              <a:rPr lang="en-US" dirty="0"/>
              <a:t>Unscanned = {D, E}</a:t>
            </a:r>
          </a:p>
          <a:p>
            <a:r>
              <a:rPr lang="en-US" dirty="0"/>
              <a:t>Unscanned = {E}</a:t>
            </a:r>
          </a:p>
          <a:p>
            <a:r>
              <a:rPr lang="en-US" dirty="0"/>
              <a:t>Unscanned = {F}</a:t>
            </a:r>
          </a:p>
          <a:p>
            <a:r>
              <a:rPr lang="en-US" dirty="0"/>
              <a:t>Unscanned = {}</a:t>
            </a:r>
          </a:p>
          <a:p>
            <a:endParaRPr lang="en-IN" dirty="0"/>
          </a:p>
        </p:txBody>
      </p:sp>
      <p:sp>
        <p:nvSpPr>
          <p:cNvPr id="8" name="TextBox 7">
            <a:extLst>
              <a:ext uri="{FF2B5EF4-FFF2-40B4-BE49-F238E27FC236}">
                <a16:creationId xmlns:a16="http://schemas.microsoft.com/office/drawing/2014/main" id="{A63C4578-F8D4-47D2-9A03-4E12041D58A5}"/>
              </a:ext>
            </a:extLst>
          </p:cNvPr>
          <p:cNvSpPr txBox="1"/>
          <p:nvPr/>
        </p:nvSpPr>
        <p:spPr>
          <a:xfrm>
            <a:off x="8707120" y="2951480"/>
            <a:ext cx="275336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US" dirty="0" err="1"/>
              <a:t>NewLocation</a:t>
            </a:r>
            <a:r>
              <a:rPr lang="en-US" dirty="0"/>
              <a:t>(F) = x5</a:t>
            </a:r>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Arrow: Curved Down 14">
            <a:extLst>
              <a:ext uri="{FF2B5EF4-FFF2-40B4-BE49-F238E27FC236}">
                <a16:creationId xmlns:a16="http://schemas.microsoft.com/office/drawing/2014/main" id="{888BF8BF-300F-EB8A-286B-C2E31600DBAD}"/>
              </a:ext>
            </a:extLst>
          </p:cNvPr>
          <p:cNvSpPr/>
          <p:nvPr/>
        </p:nvSpPr>
        <p:spPr>
          <a:xfrm>
            <a:off x="2147299" y="4695290"/>
            <a:ext cx="109933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63338FA1-315D-09E2-EA08-3AC85A59A3DD}"/>
              </a:ext>
            </a:extLst>
          </p:cNvPr>
          <p:cNvSpPr txBox="1"/>
          <p:nvPr/>
        </p:nvSpPr>
        <p:spPr>
          <a:xfrm>
            <a:off x="3124030" y="5995906"/>
            <a:ext cx="5793939" cy="400110"/>
          </a:xfrm>
          <a:prstGeom prst="rect">
            <a:avLst/>
          </a:prstGeom>
          <a:noFill/>
        </p:spPr>
        <p:txBody>
          <a:bodyPr wrap="square" rtlCol="0">
            <a:spAutoFit/>
          </a:bodyPr>
          <a:lstStyle/>
          <a:p>
            <a:r>
              <a:rPr lang="en-US" sz="2000" dirty="0"/>
              <a:t> Reset mark bit in F. Copying F.</a:t>
            </a:r>
            <a:endParaRPr lang="en-IN" sz="2000" dirty="0"/>
          </a:p>
        </p:txBody>
      </p:sp>
      <p:sp>
        <p:nvSpPr>
          <p:cNvPr id="17" name="Arrow: Curved Down 16">
            <a:extLst>
              <a:ext uri="{FF2B5EF4-FFF2-40B4-BE49-F238E27FC236}">
                <a16:creationId xmlns:a16="http://schemas.microsoft.com/office/drawing/2014/main" id="{E9381A8C-E1C0-5B06-26CA-8303CE96FA6D}"/>
              </a:ext>
            </a:extLst>
          </p:cNvPr>
          <p:cNvSpPr/>
          <p:nvPr/>
        </p:nvSpPr>
        <p:spPr>
          <a:xfrm>
            <a:off x="3482939" y="4695290"/>
            <a:ext cx="91177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urved Up 17">
            <a:extLst>
              <a:ext uri="{FF2B5EF4-FFF2-40B4-BE49-F238E27FC236}">
                <a16:creationId xmlns:a16="http://schemas.microsoft.com/office/drawing/2014/main" id="{BE2EB381-93FD-81EA-77ED-74353BED34C2}"/>
              </a:ext>
            </a:extLst>
          </p:cNvPr>
          <p:cNvSpPr/>
          <p:nvPr/>
        </p:nvSpPr>
        <p:spPr>
          <a:xfrm>
            <a:off x="3482939" y="5328325"/>
            <a:ext cx="2450502" cy="4879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Curved Down 18">
            <a:extLst>
              <a:ext uri="{FF2B5EF4-FFF2-40B4-BE49-F238E27FC236}">
                <a16:creationId xmlns:a16="http://schemas.microsoft.com/office/drawing/2014/main" id="{BE714FEA-35CF-B85C-56C4-E4C8B5F523E2}"/>
              </a:ext>
            </a:extLst>
          </p:cNvPr>
          <p:cNvSpPr/>
          <p:nvPr/>
        </p:nvSpPr>
        <p:spPr>
          <a:xfrm>
            <a:off x="5511800" y="4695290"/>
            <a:ext cx="1143000" cy="2342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Arrow: Curved Down 25">
            <a:extLst>
              <a:ext uri="{FF2B5EF4-FFF2-40B4-BE49-F238E27FC236}">
                <a16:creationId xmlns:a16="http://schemas.microsoft.com/office/drawing/2014/main" id="{5ACEBB94-3B4E-9D3F-C6DB-8E41F63E0FAA}"/>
              </a:ext>
            </a:extLst>
          </p:cNvPr>
          <p:cNvSpPr/>
          <p:nvPr/>
        </p:nvSpPr>
        <p:spPr>
          <a:xfrm flipH="1">
            <a:off x="1797978" y="4449762"/>
            <a:ext cx="3444582" cy="49498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00615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84BB7ADA-939B-4B30-9101-D1A263E1DD47}"/>
              </a:ext>
            </a:extLst>
          </p:cNvPr>
          <p:cNvSpPr txBox="1"/>
          <p:nvPr/>
        </p:nvSpPr>
        <p:spPr>
          <a:xfrm>
            <a:off x="4511040" y="2900680"/>
            <a:ext cx="5222240" cy="2031325"/>
          </a:xfrm>
          <a:prstGeom prst="rect">
            <a:avLst/>
          </a:prstGeom>
          <a:noFill/>
        </p:spPr>
        <p:txBody>
          <a:bodyPr wrap="square" rtlCol="0">
            <a:spAutoFit/>
          </a:bodyPr>
          <a:lstStyle/>
          <a:p>
            <a:r>
              <a:rPr lang="en-US" dirty="0"/>
              <a:t>Unscanned = {B}</a:t>
            </a:r>
          </a:p>
          <a:p>
            <a:r>
              <a:rPr lang="en-US" dirty="0"/>
              <a:t>Unscanned = {C}</a:t>
            </a:r>
          </a:p>
          <a:p>
            <a:r>
              <a:rPr lang="en-US" dirty="0"/>
              <a:t>Unscanned = {D, E}</a:t>
            </a:r>
          </a:p>
          <a:p>
            <a:r>
              <a:rPr lang="en-US" dirty="0"/>
              <a:t>Unscanned = {E}</a:t>
            </a:r>
          </a:p>
          <a:p>
            <a:r>
              <a:rPr lang="en-US" dirty="0"/>
              <a:t>Unscanned = {F}</a:t>
            </a:r>
          </a:p>
          <a:p>
            <a:r>
              <a:rPr lang="en-US" dirty="0"/>
              <a:t>Unscanned = {}</a:t>
            </a:r>
          </a:p>
          <a:p>
            <a:endParaRPr lang="en-IN" dirty="0"/>
          </a:p>
        </p:txBody>
      </p:sp>
      <p:sp>
        <p:nvSpPr>
          <p:cNvPr id="8" name="TextBox 7">
            <a:extLst>
              <a:ext uri="{FF2B5EF4-FFF2-40B4-BE49-F238E27FC236}">
                <a16:creationId xmlns:a16="http://schemas.microsoft.com/office/drawing/2014/main" id="{A63C4578-F8D4-47D2-9A03-4E12041D58A5}"/>
              </a:ext>
            </a:extLst>
          </p:cNvPr>
          <p:cNvSpPr txBox="1"/>
          <p:nvPr/>
        </p:nvSpPr>
        <p:spPr>
          <a:xfrm>
            <a:off x="8707120" y="2951480"/>
            <a:ext cx="275336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US" dirty="0" err="1"/>
              <a:t>NewLocation</a:t>
            </a:r>
            <a:r>
              <a:rPr lang="en-US" dirty="0"/>
              <a:t>(F) = x5</a:t>
            </a:r>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Arrow: Curved Down 14">
            <a:extLst>
              <a:ext uri="{FF2B5EF4-FFF2-40B4-BE49-F238E27FC236}">
                <a16:creationId xmlns:a16="http://schemas.microsoft.com/office/drawing/2014/main" id="{888BF8BF-300F-EB8A-286B-C2E31600DBAD}"/>
              </a:ext>
            </a:extLst>
          </p:cNvPr>
          <p:cNvSpPr/>
          <p:nvPr/>
        </p:nvSpPr>
        <p:spPr>
          <a:xfrm>
            <a:off x="2147299" y="4695290"/>
            <a:ext cx="109933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63338FA1-315D-09E2-EA08-3AC85A59A3DD}"/>
              </a:ext>
            </a:extLst>
          </p:cNvPr>
          <p:cNvSpPr txBox="1"/>
          <p:nvPr/>
        </p:nvSpPr>
        <p:spPr>
          <a:xfrm>
            <a:off x="3124030" y="5995906"/>
            <a:ext cx="5793939" cy="400110"/>
          </a:xfrm>
          <a:prstGeom prst="rect">
            <a:avLst/>
          </a:prstGeom>
          <a:noFill/>
        </p:spPr>
        <p:txBody>
          <a:bodyPr wrap="square" rtlCol="0">
            <a:spAutoFit/>
          </a:bodyPr>
          <a:lstStyle/>
          <a:p>
            <a:r>
              <a:rPr lang="en-US" sz="2000" dirty="0"/>
              <a:t>Walk G. Skip because it is not marked.</a:t>
            </a:r>
            <a:endParaRPr lang="en-IN" sz="2000" dirty="0"/>
          </a:p>
        </p:txBody>
      </p:sp>
      <p:sp>
        <p:nvSpPr>
          <p:cNvPr id="17" name="Arrow: Curved Down 16">
            <a:extLst>
              <a:ext uri="{FF2B5EF4-FFF2-40B4-BE49-F238E27FC236}">
                <a16:creationId xmlns:a16="http://schemas.microsoft.com/office/drawing/2014/main" id="{E9381A8C-E1C0-5B06-26CA-8303CE96FA6D}"/>
              </a:ext>
            </a:extLst>
          </p:cNvPr>
          <p:cNvSpPr/>
          <p:nvPr/>
        </p:nvSpPr>
        <p:spPr>
          <a:xfrm>
            <a:off x="3482939" y="4695290"/>
            <a:ext cx="91177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urved Up 17">
            <a:extLst>
              <a:ext uri="{FF2B5EF4-FFF2-40B4-BE49-F238E27FC236}">
                <a16:creationId xmlns:a16="http://schemas.microsoft.com/office/drawing/2014/main" id="{BE2EB381-93FD-81EA-77ED-74353BED34C2}"/>
              </a:ext>
            </a:extLst>
          </p:cNvPr>
          <p:cNvSpPr/>
          <p:nvPr/>
        </p:nvSpPr>
        <p:spPr>
          <a:xfrm>
            <a:off x="3482939" y="5328325"/>
            <a:ext cx="2450502" cy="4879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Curved Down 18">
            <a:extLst>
              <a:ext uri="{FF2B5EF4-FFF2-40B4-BE49-F238E27FC236}">
                <a16:creationId xmlns:a16="http://schemas.microsoft.com/office/drawing/2014/main" id="{BE714FEA-35CF-B85C-56C4-E4C8B5F523E2}"/>
              </a:ext>
            </a:extLst>
          </p:cNvPr>
          <p:cNvSpPr/>
          <p:nvPr/>
        </p:nvSpPr>
        <p:spPr>
          <a:xfrm>
            <a:off x="5511800" y="4695290"/>
            <a:ext cx="1143000" cy="2342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Arrow: Curved Down 25">
            <a:extLst>
              <a:ext uri="{FF2B5EF4-FFF2-40B4-BE49-F238E27FC236}">
                <a16:creationId xmlns:a16="http://schemas.microsoft.com/office/drawing/2014/main" id="{5ACEBB94-3B4E-9D3F-C6DB-8E41F63E0FAA}"/>
              </a:ext>
            </a:extLst>
          </p:cNvPr>
          <p:cNvSpPr/>
          <p:nvPr/>
        </p:nvSpPr>
        <p:spPr>
          <a:xfrm flipH="1">
            <a:off x="1797978" y="4449762"/>
            <a:ext cx="3444582" cy="49498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201673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Compact</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84BB7ADA-939B-4B30-9101-D1A263E1DD47}"/>
              </a:ext>
            </a:extLst>
          </p:cNvPr>
          <p:cNvSpPr txBox="1"/>
          <p:nvPr/>
        </p:nvSpPr>
        <p:spPr>
          <a:xfrm>
            <a:off x="4511040" y="2900680"/>
            <a:ext cx="5222240" cy="2031325"/>
          </a:xfrm>
          <a:prstGeom prst="rect">
            <a:avLst/>
          </a:prstGeom>
          <a:noFill/>
        </p:spPr>
        <p:txBody>
          <a:bodyPr wrap="square" rtlCol="0">
            <a:spAutoFit/>
          </a:bodyPr>
          <a:lstStyle/>
          <a:p>
            <a:r>
              <a:rPr lang="en-US" dirty="0"/>
              <a:t>Unscanned = {B}</a:t>
            </a:r>
          </a:p>
          <a:p>
            <a:r>
              <a:rPr lang="en-US" dirty="0"/>
              <a:t>Unscanned = {C}</a:t>
            </a:r>
          </a:p>
          <a:p>
            <a:r>
              <a:rPr lang="en-US" dirty="0"/>
              <a:t>Unscanned = {D, E}</a:t>
            </a:r>
          </a:p>
          <a:p>
            <a:r>
              <a:rPr lang="en-US" dirty="0"/>
              <a:t>Unscanned = {E}</a:t>
            </a:r>
          </a:p>
          <a:p>
            <a:r>
              <a:rPr lang="en-US" dirty="0"/>
              <a:t>Unscanned = {F}</a:t>
            </a:r>
          </a:p>
          <a:p>
            <a:r>
              <a:rPr lang="en-US" dirty="0"/>
              <a:t>Unscanned = {}</a:t>
            </a:r>
          </a:p>
          <a:p>
            <a:endParaRPr lang="en-IN" dirty="0"/>
          </a:p>
        </p:txBody>
      </p:sp>
      <p:sp>
        <p:nvSpPr>
          <p:cNvPr id="8" name="TextBox 7">
            <a:extLst>
              <a:ext uri="{FF2B5EF4-FFF2-40B4-BE49-F238E27FC236}">
                <a16:creationId xmlns:a16="http://schemas.microsoft.com/office/drawing/2014/main" id="{A63C4578-F8D4-47D2-9A03-4E12041D58A5}"/>
              </a:ext>
            </a:extLst>
          </p:cNvPr>
          <p:cNvSpPr txBox="1"/>
          <p:nvPr/>
        </p:nvSpPr>
        <p:spPr>
          <a:xfrm>
            <a:off x="8707120" y="2951480"/>
            <a:ext cx="275336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US" dirty="0" err="1"/>
              <a:t>NewLocation</a:t>
            </a:r>
            <a:r>
              <a:rPr lang="en-US" dirty="0"/>
              <a:t>(F) = x5</a:t>
            </a:r>
          </a:p>
        </p:txBody>
      </p:sp>
      <p:sp>
        <p:nvSpPr>
          <p:cNvPr id="9" name="TextBox 8">
            <a:extLst>
              <a:ext uri="{FF2B5EF4-FFF2-40B4-BE49-F238E27FC236}">
                <a16:creationId xmlns:a16="http://schemas.microsoft.com/office/drawing/2014/main" id="{C3196095-388C-4321-828C-3CC56173CF6A}"/>
              </a:ext>
            </a:extLst>
          </p:cNvPr>
          <p:cNvSpPr txBox="1"/>
          <p:nvPr/>
        </p:nvSpPr>
        <p:spPr>
          <a:xfrm>
            <a:off x="1889760" y="5252720"/>
            <a:ext cx="538480" cy="369332"/>
          </a:xfrm>
          <a:prstGeom prst="rect">
            <a:avLst/>
          </a:prstGeom>
          <a:noFill/>
        </p:spPr>
        <p:txBody>
          <a:bodyPr wrap="square" rtlCol="0">
            <a:spAutoFit/>
          </a:bodyPr>
          <a:lstStyle/>
          <a:p>
            <a:r>
              <a:rPr lang="en-US" dirty="0"/>
              <a:t>x1</a:t>
            </a:r>
            <a:endParaRPr lang="en-IN" dirty="0"/>
          </a:p>
        </p:txBody>
      </p:sp>
      <p:sp>
        <p:nvSpPr>
          <p:cNvPr id="10" name="TextBox 9">
            <a:extLst>
              <a:ext uri="{FF2B5EF4-FFF2-40B4-BE49-F238E27FC236}">
                <a16:creationId xmlns:a16="http://schemas.microsoft.com/office/drawing/2014/main" id="{6156A817-EF16-4157-AC03-FD12C53C17AB}"/>
              </a:ext>
            </a:extLst>
          </p:cNvPr>
          <p:cNvSpPr txBox="1"/>
          <p:nvPr/>
        </p:nvSpPr>
        <p:spPr>
          <a:xfrm>
            <a:off x="3027680" y="5273040"/>
            <a:ext cx="538480" cy="369332"/>
          </a:xfrm>
          <a:prstGeom prst="rect">
            <a:avLst/>
          </a:prstGeom>
          <a:noFill/>
        </p:spPr>
        <p:txBody>
          <a:bodyPr wrap="square" rtlCol="0">
            <a:spAutoFit/>
          </a:bodyPr>
          <a:lstStyle/>
          <a:p>
            <a:r>
              <a:rPr lang="en-US" dirty="0"/>
              <a:t>x2</a:t>
            </a:r>
            <a:endParaRPr lang="en-IN" dirty="0"/>
          </a:p>
        </p:txBody>
      </p:sp>
      <p:sp>
        <p:nvSpPr>
          <p:cNvPr id="11" name="TextBox 10">
            <a:extLst>
              <a:ext uri="{FF2B5EF4-FFF2-40B4-BE49-F238E27FC236}">
                <a16:creationId xmlns:a16="http://schemas.microsoft.com/office/drawing/2014/main" id="{74313542-5FAB-4FDA-A972-7A0DEE047968}"/>
              </a:ext>
            </a:extLst>
          </p:cNvPr>
          <p:cNvSpPr txBox="1"/>
          <p:nvPr/>
        </p:nvSpPr>
        <p:spPr>
          <a:xfrm>
            <a:off x="4084320" y="5252720"/>
            <a:ext cx="538480" cy="369332"/>
          </a:xfrm>
          <a:prstGeom prst="rect">
            <a:avLst/>
          </a:prstGeom>
          <a:noFill/>
        </p:spPr>
        <p:txBody>
          <a:bodyPr wrap="square" rtlCol="0">
            <a:spAutoFit/>
          </a:bodyPr>
          <a:lstStyle/>
          <a:p>
            <a:r>
              <a:rPr lang="en-US" dirty="0"/>
              <a:t>x3</a:t>
            </a:r>
            <a:endParaRPr lang="en-IN" dirty="0"/>
          </a:p>
        </p:txBody>
      </p:sp>
      <p:sp>
        <p:nvSpPr>
          <p:cNvPr id="13" name="TextBox 12">
            <a:extLst>
              <a:ext uri="{FF2B5EF4-FFF2-40B4-BE49-F238E27FC236}">
                <a16:creationId xmlns:a16="http://schemas.microsoft.com/office/drawing/2014/main" id="{FB2FC242-9DB8-4C68-B604-78C5D692FB85}"/>
              </a:ext>
            </a:extLst>
          </p:cNvPr>
          <p:cNvSpPr txBox="1"/>
          <p:nvPr/>
        </p:nvSpPr>
        <p:spPr>
          <a:xfrm>
            <a:off x="5242560" y="5273040"/>
            <a:ext cx="538480" cy="369332"/>
          </a:xfrm>
          <a:prstGeom prst="rect">
            <a:avLst/>
          </a:prstGeom>
          <a:noFill/>
        </p:spPr>
        <p:txBody>
          <a:bodyPr wrap="square" rtlCol="0">
            <a:spAutoFit/>
          </a:bodyPr>
          <a:lstStyle/>
          <a:p>
            <a:r>
              <a:rPr lang="en-US" dirty="0"/>
              <a:t>x4</a:t>
            </a:r>
            <a:endParaRPr lang="en-IN" dirty="0"/>
          </a:p>
        </p:txBody>
      </p:sp>
      <p:sp>
        <p:nvSpPr>
          <p:cNvPr id="14" name="TextBox 13">
            <a:extLst>
              <a:ext uri="{FF2B5EF4-FFF2-40B4-BE49-F238E27FC236}">
                <a16:creationId xmlns:a16="http://schemas.microsoft.com/office/drawing/2014/main" id="{131E5125-F844-4BBC-82BE-9FCF931ED48A}"/>
              </a:ext>
            </a:extLst>
          </p:cNvPr>
          <p:cNvSpPr txBox="1"/>
          <p:nvPr/>
        </p:nvSpPr>
        <p:spPr>
          <a:xfrm>
            <a:off x="6258560" y="5252720"/>
            <a:ext cx="538480" cy="369332"/>
          </a:xfrm>
          <a:prstGeom prst="rect">
            <a:avLst/>
          </a:prstGeom>
          <a:noFill/>
        </p:spPr>
        <p:txBody>
          <a:bodyPr wrap="square" rtlCol="0">
            <a:spAutoFit/>
          </a:bodyPr>
          <a:lstStyle/>
          <a:p>
            <a:r>
              <a:rPr lang="en-US" dirty="0"/>
              <a:t>x5</a:t>
            </a:r>
            <a:endParaRPr lang="en-IN" dirty="0"/>
          </a:p>
        </p:txBody>
      </p:sp>
      <p:sp>
        <p:nvSpPr>
          <p:cNvPr id="15" name="Arrow: Curved Down 14">
            <a:extLst>
              <a:ext uri="{FF2B5EF4-FFF2-40B4-BE49-F238E27FC236}">
                <a16:creationId xmlns:a16="http://schemas.microsoft.com/office/drawing/2014/main" id="{888BF8BF-300F-EB8A-286B-C2E31600DBAD}"/>
              </a:ext>
            </a:extLst>
          </p:cNvPr>
          <p:cNvSpPr/>
          <p:nvPr/>
        </p:nvSpPr>
        <p:spPr>
          <a:xfrm>
            <a:off x="2147299" y="4695290"/>
            <a:ext cx="109933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63338FA1-315D-09E2-EA08-3AC85A59A3DD}"/>
              </a:ext>
            </a:extLst>
          </p:cNvPr>
          <p:cNvSpPr txBox="1"/>
          <p:nvPr/>
        </p:nvSpPr>
        <p:spPr>
          <a:xfrm>
            <a:off x="3124030" y="5995906"/>
            <a:ext cx="5793939" cy="400110"/>
          </a:xfrm>
          <a:prstGeom prst="rect">
            <a:avLst/>
          </a:prstGeom>
          <a:noFill/>
        </p:spPr>
        <p:txBody>
          <a:bodyPr wrap="square" rtlCol="0">
            <a:spAutoFit/>
          </a:bodyPr>
          <a:lstStyle/>
          <a:p>
            <a:r>
              <a:rPr lang="en-US" sz="2000" dirty="0"/>
              <a:t>Walk H. Skip because it is not marked.</a:t>
            </a:r>
            <a:endParaRPr lang="en-IN" sz="2000" dirty="0"/>
          </a:p>
        </p:txBody>
      </p:sp>
      <p:sp>
        <p:nvSpPr>
          <p:cNvPr id="17" name="Arrow: Curved Down 16">
            <a:extLst>
              <a:ext uri="{FF2B5EF4-FFF2-40B4-BE49-F238E27FC236}">
                <a16:creationId xmlns:a16="http://schemas.microsoft.com/office/drawing/2014/main" id="{E9381A8C-E1C0-5B06-26CA-8303CE96FA6D}"/>
              </a:ext>
            </a:extLst>
          </p:cNvPr>
          <p:cNvSpPr/>
          <p:nvPr/>
        </p:nvSpPr>
        <p:spPr>
          <a:xfrm>
            <a:off x="3482939" y="4695290"/>
            <a:ext cx="911775" cy="2367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urved Up 17">
            <a:extLst>
              <a:ext uri="{FF2B5EF4-FFF2-40B4-BE49-F238E27FC236}">
                <a16:creationId xmlns:a16="http://schemas.microsoft.com/office/drawing/2014/main" id="{BE2EB381-93FD-81EA-77ED-74353BED34C2}"/>
              </a:ext>
            </a:extLst>
          </p:cNvPr>
          <p:cNvSpPr/>
          <p:nvPr/>
        </p:nvSpPr>
        <p:spPr>
          <a:xfrm>
            <a:off x="3482939" y="5328325"/>
            <a:ext cx="2450502" cy="4879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Curved Down 18">
            <a:extLst>
              <a:ext uri="{FF2B5EF4-FFF2-40B4-BE49-F238E27FC236}">
                <a16:creationId xmlns:a16="http://schemas.microsoft.com/office/drawing/2014/main" id="{BE714FEA-35CF-B85C-56C4-E4C8B5F523E2}"/>
              </a:ext>
            </a:extLst>
          </p:cNvPr>
          <p:cNvSpPr/>
          <p:nvPr/>
        </p:nvSpPr>
        <p:spPr>
          <a:xfrm>
            <a:off x="5511800" y="4695290"/>
            <a:ext cx="1143000" cy="2342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Arrow: Curved Down 25">
            <a:extLst>
              <a:ext uri="{FF2B5EF4-FFF2-40B4-BE49-F238E27FC236}">
                <a16:creationId xmlns:a16="http://schemas.microsoft.com/office/drawing/2014/main" id="{5ACEBB94-3B4E-9D3F-C6DB-8E41F63E0FAA}"/>
              </a:ext>
            </a:extLst>
          </p:cNvPr>
          <p:cNvSpPr/>
          <p:nvPr/>
        </p:nvSpPr>
        <p:spPr>
          <a:xfrm flipH="1">
            <a:off x="1797978" y="4449762"/>
            <a:ext cx="3444582" cy="49498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08990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D897-4232-4789-9357-F1EFECBA049E}"/>
              </a:ext>
            </a:extLst>
          </p:cNvPr>
          <p:cNvSpPr>
            <a:spLocks noGrp="1"/>
          </p:cNvSpPr>
          <p:nvPr>
            <p:ph type="title"/>
          </p:nvPr>
        </p:nvSpPr>
        <p:spPr/>
        <p:txBody>
          <a:bodyPr/>
          <a:lstStyle/>
          <a:p>
            <a:r>
              <a:rPr lang="en-US" dirty="0"/>
              <a:t>Copying collector</a:t>
            </a:r>
            <a:endParaRPr lang="en-IN" dirty="0"/>
          </a:p>
        </p:txBody>
      </p:sp>
      <p:sp>
        <p:nvSpPr>
          <p:cNvPr id="3" name="Text Placeholder 2">
            <a:extLst>
              <a:ext uri="{FF2B5EF4-FFF2-40B4-BE49-F238E27FC236}">
                <a16:creationId xmlns:a16="http://schemas.microsoft.com/office/drawing/2014/main" id="{29141553-C41B-D68D-E6E4-606F0AD96F9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47307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76D40E05-1CA3-469E-AAE3-226F9AECB0A3}"/>
              </a:ext>
            </a:extLst>
          </p:cNvPr>
          <p:cNvSpPr txBox="1"/>
          <p:nvPr/>
        </p:nvSpPr>
        <p:spPr>
          <a:xfrm>
            <a:off x="4104640" y="5902960"/>
            <a:ext cx="41554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Before garbage collection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588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89992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Arrow: Curved Down 2">
            <a:extLst>
              <a:ext uri="{FF2B5EF4-FFF2-40B4-BE49-F238E27FC236}">
                <a16:creationId xmlns:a16="http://schemas.microsoft.com/office/drawing/2014/main" id="{F25EBF7A-8308-4B7A-81C5-11F15DC237F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76D40E05-1CA3-469E-AAE3-226F9AECB0A3}"/>
              </a:ext>
            </a:extLst>
          </p:cNvPr>
          <p:cNvSpPr txBox="1"/>
          <p:nvPr/>
        </p:nvSpPr>
        <p:spPr>
          <a:xfrm>
            <a:off x="4104640" y="5902960"/>
            <a:ext cx="41554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garbage collection</a:t>
            </a:r>
            <a:endParaRPr lang="en-IN" sz="2000" dirty="0">
              <a:latin typeface="Arial" panose="020B0604020202020204" pitchFamily="34" charset="0"/>
              <a:cs typeface="Arial" panose="020B0604020202020204" pitchFamily="34" charset="0"/>
            </a:endParaRPr>
          </a:p>
        </p:txBody>
      </p:sp>
      <p:sp>
        <p:nvSpPr>
          <p:cNvPr id="5" name="Arrow: Curved Down 4">
            <a:extLst>
              <a:ext uri="{FF2B5EF4-FFF2-40B4-BE49-F238E27FC236}">
                <a16:creationId xmlns:a16="http://schemas.microsoft.com/office/drawing/2014/main" id="{1E91F114-AD68-417A-9A6C-8D8D7539AB6F}"/>
              </a:ext>
            </a:extLst>
          </p:cNvPr>
          <p:cNvSpPr/>
          <p:nvPr/>
        </p:nvSpPr>
        <p:spPr>
          <a:xfrm>
            <a:off x="213360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Down 8">
            <a:extLst>
              <a:ext uri="{FF2B5EF4-FFF2-40B4-BE49-F238E27FC236}">
                <a16:creationId xmlns:a16="http://schemas.microsoft.com/office/drawing/2014/main" id="{F88A8159-E14C-4A90-A206-BBFE4B7725F9}"/>
              </a:ext>
            </a:extLst>
          </p:cNvPr>
          <p:cNvSpPr/>
          <p:nvPr/>
        </p:nvSpPr>
        <p:spPr>
          <a:xfrm>
            <a:off x="3444240" y="46532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4A46C2BE-7F58-4924-B68C-1858B0D71C2C}"/>
              </a:ext>
            </a:extLst>
          </p:cNvPr>
          <p:cNvSpPr/>
          <p:nvPr/>
        </p:nvSpPr>
        <p:spPr>
          <a:xfrm>
            <a:off x="575056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758F71D6-1485-4DA3-AF6C-A00713D9ADCF}"/>
              </a:ext>
            </a:extLst>
          </p:cNvPr>
          <p:cNvSpPr/>
          <p:nvPr/>
        </p:nvSpPr>
        <p:spPr>
          <a:xfrm rot="10800000">
            <a:off x="1742440" y="4489052"/>
            <a:ext cx="3835400" cy="45886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urved Up 12">
            <a:extLst>
              <a:ext uri="{FF2B5EF4-FFF2-40B4-BE49-F238E27FC236}">
                <a16:creationId xmlns:a16="http://schemas.microsoft.com/office/drawing/2014/main" id="{DA8CDA35-F2BE-4977-B483-345AF15462AB}"/>
              </a:ext>
            </a:extLst>
          </p:cNvPr>
          <p:cNvSpPr/>
          <p:nvPr/>
        </p:nvSpPr>
        <p:spPr>
          <a:xfrm>
            <a:off x="3383280" y="531558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05075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C9C1-B19E-4C64-A029-FB1965B42405}"/>
              </a:ext>
            </a:extLst>
          </p:cNvPr>
          <p:cNvSpPr>
            <a:spLocks noGrp="1"/>
          </p:cNvSpPr>
          <p:nvPr>
            <p:ph type="title"/>
          </p:nvPr>
        </p:nvSpPr>
        <p:spPr/>
        <p:txBody>
          <a:bodyPr/>
          <a:lstStyle/>
          <a:p>
            <a:r>
              <a:rPr lang="en-US" dirty="0"/>
              <a:t>Copying collector</a:t>
            </a:r>
            <a:endParaRPr lang="en-IN" dirty="0"/>
          </a:p>
        </p:txBody>
      </p:sp>
      <p:sp>
        <p:nvSpPr>
          <p:cNvPr id="3" name="Content Placeholder 2">
            <a:extLst>
              <a:ext uri="{FF2B5EF4-FFF2-40B4-BE49-F238E27FC236}">
                <a16:creationId xmlns:a16="http://schemas.microsoft.com/office/drawing/2014/main" id="{F8EBC36F-60F8-4B8E-833C-025EC9FF39D0}"/>
              </a:ext>
            </a:extLst>
          </p:cNvPr>
          <p:cNvSpPr>
            <a:spLocks noGrp="1"/>
          </p:cNvSpPr>
          <p:nvPr>
            <p:ph idx="1"/>
          </p:nvPr>
        </p:nvSpPr>
        <p:spPr/>
        <p:txBody>
          <a:bodyPr>
            <a:normAutofit/>
          </a:bodyPr>
          <a:lstStyle/>
          <a:p>
            <a:r>
              <a:rPr lang="en-US" dirty="0"/>
              <a:t>Mark and compact</a:t>
            </a:r>
          </a:p>
          <a:p>
            <a:pPr lvl="1"/>
            <a:r>
              <a:rPr lang="en-US" dirty="0"/>
              <a:t>Identify reachable objects</a:t>
            </a:r>
          </a:p>
          <a:p>
            <a:pPr lvl="1"/>
            <a:r>
              <a:rPr lang="en-US" dirty="0"/>
              <a:t>Allocate new locations for all reachable objects</a:t>
            </a:r>
          </a:p>
          <a:p>
            <a:pPr lvl="1"/>
            <a:r>
              <a:rPr lang="en-US" dirty="0"/>
              <a:t>Walk all objects and copy reachable objects after updating the references within them</a:t>
            </a:r>
          </a:p>
          <a:p>
            <a:pPr lvl="1"/>
            <a:endParaRPr lang="en-US" dirty="0"/>
          </a:p>
          <a:p>
            <a:r>
              <a:rPr lang="en-US" dirty="0"/>
              <a:t>Copying collector</a:t>
            </a:r>
          </a:p>
          <a:p>
            <a:pPr lvl="1"/>
            <a:r>
              <a:rPr lang="en-US" dirty="0"/>
              <a:t>Walk only reachable object</a:t>
            </a:r>
          </a:p>
        </p:txBody>
      </p:sp>
    </p:spTree>
    <p:extLst>
      <p:ext uri="{BB962C8B-B14F-4D97-AF65-F5344CB8AC3E}">
        <p14:creationId xmlns:p14="http://schemas.microsoft.com/office/powerpoint/2010/main" val="2324734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B53B-6162-48C8-A644-5B7CB5FB69AE}"/>
              </a:ext>
            </a:extLst>
          </p:cNvPr>
          <p:cNvSpPr>
            <a:spLocks noGrp="1"/>
          </p:cNvSpPr>
          <p:nvPr>
            <p:ph type="title"/>
          </p:nvPr>
        </p:nvSpPr>
        <p:spPr/>
        <p:txBody>
          <a:bodyPr/>
          <a:lstStyle/>
          <a:p>
            <a:r>
              <a:rPr lang="en-US" dirty="0"/>
              <a:t>Copying collector</a:t>
            </a:r>
          </a:p>
        </p:txBody>
      </p:sp>
      <p:sp>
        <p:nvSpPr>
          <p:cNvPr id="3" name="Content Placeholder 2">
            <a:extLst>
              <a:ext uri="{FF2B5EF4-FFF2-40B4-BE49-F238E27FC236}">
                <a16:creationId xmlns:a16="http://schemas.microsoft.com/office/drawing/2014/main" id="{5CEC39D5-7B73-493F-9A50-1C9B71017C7D}"/>
              </a:ext>
            </a:extLst>
          </p:cNvPr>
          <p:cNvSpPr>
            <a:spLocks noGrp="1"/>
          </p:cNvSpPr>
          <p:nvPr>
            <p:ph idx="1"/>
          </p:nvPr>
        </p:nvSpPr>
        <p:spPr/>
        <p:txBody>
          <a:bodyPr>
            <a:normAutofit fontScale="92500" lnSpcReduction="20000"/>
          </a:bodyPr>
          <a:lstStyle/>
          <a:p>
            <a:pPr marL="0" indent="0">
              <a:buNone/>
            </a:pPr>
            <a:r>
              <a:rPr lang="en-US" dirty="0"/>
              <a:t>for (all objects o in From space) </a:t>
            </a:r>
            <a:r>
              <a:rPr lang="en-US" dirty="0" err="1"/>
              <a:t>NewLocation</a:t>
            </a:r>
            <a:r>
              <a:rPr lang="en-US" dirty="0"/>
              <a:t>(o) = NULL;</a:t>
            </a:r>
          </a:p>
          <a:p>
            <a:pPr marL="0" indent="0">
              <a:buNone/>
            </a:pPr>
            <a:r>
              <a:rPr lang="en-US" dirty="0"/>
              <a:t>unscanned = free = starting address of To space</a:t>
            </a:r>
          </a:p>
          <a:p>
            <a:pPr marL="0" indent="0">
              <a:buNone/>
            </a:pPr>
            <a:r>
              <a:rPr lang="en-US" dirty="0"/>
              <a:t>for (each reference r in the root set)</a:t>
            </a:r>
          </a:p>
          <a:p>
            <a:pPr marL="0" indent="0">
              <a:buNone/>
            </a:pPr>
            <a:r>
              <a:rPr lang="en-US" dirty="0"/>
              <a:t>	replace r with </a:t>
            </a:r>
            <a:r>
              <a:rPr lang="en-US" dirty="0" err="1"/>
              <a:t>LookupNewLocation</a:t>
            </a:r>
            <a:r>
              <a:rPr lang="en-US" dirty="0"/>
              <a:t>(r);</a:t>
            </a:r>
          </a:p>
          <a:p>
            <a:pPr marL="0" indent="0">
              <a:buNone/>
            </a:pPr>
            <a:r>
              <a:rPr lang="en-US" dirty="0"/>
              <a:t>while (unscanned != free) {</a:t>
            </a:r>
          </a:p>
          <a:p>
            <a:pPr marL="0" indent="0">
              <a:buNone/>
            </a:pPr>
            <a:r>
              <a:rPr lang="en-US" dirty="0"/>
              <a:t>     o = object at location unscanned;</a:t>
            </a:r>
          </a:p>
          <a:p>
            <a:pPr marL="0" indent="0">
              <a:buNone/>
            </a:pPr>
            <a:r>
              <a:rPr lang="en-US" dirty="0"/>
              <a:t>     for (each reference </a:t>
            </a:r>
            <a:r>
              <a:rPr lang="en-US" dirty="0" err="1"/>
              <a:t>o.r</a:t>
            </a:r>
            <a:r>
              <a:rPr lang="en-US" dirty="0"/>
              <a:t> within o)</a:t>
            </a:r>
          </a:p>
          <a:p>
            <a:pPr marL="0" indent="0">
              <a:buNone/>
            </a:pPr>
            <a:r>
              <a:rPr lang="en-US" dirty="0"/>
              <a:t>          </a:t>
            </a:r>
            <a:r>
              <a:rPr lang="en-US" dirty="0" err="1"/>
              <a:t>o.r</a:t>
            </a:r>
            <a:r>
              <a:rPr lang="en-US" dirty="0"/>
              <a:t> = </a:t>
            </a:r>
            <a:r>
              <a:rPr lang="en-US" dirty="0" err="1"/>
              <a:t>LookupNewLocation</a:t>
            </a:r>
            <a:r>
              <a:rPr lang="en-US" dirty="0"/>
              <a:t>(</a:t>
            </a:r>
            <a:r>
              <a:rPr lang="en-US" dirty="0" err="1"/>
              <a:t>o.r</a:t>
            </a:r>
            <a:r>
              <a:rPr lang="en-US" dirty="0"/>
              <a:t>);</a:t>
            </a:r>
          </a:p>
          <a:p>
            <a:pPr marL="0" indent="0">
              <a:buNone/>
            </a:pPr>
            <a:r>
              <a:rPr lang="en-US" dirty="0"/>
              <a:t>     unscanned = unscanned + </a:t>
            </a:r>
            <a:r>
              <a:rPr lang="en-US" dirty="0" err="1"/>
              <a:t>sizeof</a:t>
            </a:r>
            <a:r>
              <a:rPr lang="en-US" dirty="0"/>
              <a:t>(o);</a:t>
            </a:r>
          </a:p>
          <a:p>
            <a:pPr marL="0" indent="0">
              <a:buNone/>
            </a:pPr>
            <a:r>
              <a:rPr lang="en-US" dirty="0"/>
              <a:t>}</a:t>
            </a:r>
          </a:p>
        </p:txBody>
      </p:sp>
    </p:spTree>
    <p:extLst>
      <p:ext uri="{BB962C8B-B14F-4D97-AF65-F5344CB8AC3E}">
        <p14:creationId xmlns:p14="http://schemas.microsoft.com/office/powerpoint/2010/main" val="157643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708D-7F83-4368-BAD1-F6D80F31B936}"/>
              </a:ext>
            </a:extLst>
          </p:cNvPr>
          <p:cNvSpPr>
            <a:spLocks noGrp="1"/>
          </p:cNvSpPr>
          <p:nvPr>
            <p:ph type="title"/>
          </p:nvPr>
        </p:nvSpPr>
        <p:spPr/>
        <p:txBody>
          <a:bodyPr/>
          <a:lstStyle/>
          <a:p>
            <a:r>
              <a:rPr lang="en-US" dirty="0"/>
              <a:t>Finding free objects</a:t>
            </a:r>
            <a:endParaRPr lang="en-IN" dirty="0"/>
          </a:p>
        </p:txBody>
      </p:sp>
      <p:sp>
        <p:nvSpPr>
          <p:cNvPr id="3" name="Content Placeholder 2">
            <a:extLst>
              <a:ext uri="{FF2B5EF4-FFF2-40B4-BE49-F238E27FC236}">
                <a16:creationId xmlns:a16="http://schemas.microsoft.com/office/drawing/2014/main" id="{F50FD9A1-3220-479C-B292-67B470709C29}"/>
              </a:ext>
            </a:extLst>
          </p:cNvPr>
          <p:cNvSpPr>
            <a:spLocks noGrp="1"/>
          </p:cNvSpPr>
          <p:nvPr>
            <p:ph idx="1"/>
          </p:nvPr>
        </p:nvSpPr>
        <p:spPr/>
        <p:txBody>
          <a:bodyPr/>
          <a:lstStyle/>
          <a:p>
            <a:r>
              <a:rPr lang="en-US" dirty="0"/>
              <a:t>Find objects that are reachable?</a:t>
            </a:r>
          </a:p>
        </p:txBody>
      </p:sp>
    </p:spTree>
    <p:extLst>
      <p:ext uri="{BB962C8B-B14F-4D97-AF65-F5344CB8AC3E}">
        <p14:creationId xmlns:p14="http://schemas.microsoft.com/office/powerpoint/2010/main" val="3645578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859D-9896-4768-B6F4-69E02F0910D8}"/>
              </a:ext>
            </a:extLst>
          </p:cNvPr>
          <p:cNvSpPr>
            <a:spLocks noGrp="1"/>
          </p:cNvSpPr>
          <p:nvPr>
            <p:ph type="title"/>
          </p:nvPr>
        </p:nvSpPr>
        <p:spPr/>
        <p:txBody>
          <a:bodyPr/>
          <a:lstStyle/>
          <a:p>
            <a:r>
              <a:rPr lang="en-US" dirty="0"/>
              <a:t>Copying collector</a:t>
            </a:r>
          </a:p>
        </p:txBody>
      </p:sp>
      <p:sp>
        <p:nvSpPr>
          <p:cNvPr id="3" name="Content Placeholder 2">
            <a:extLst>
              <a:ext uri="{FF2B5EF4-FFF2-40B4-BE49-F238E27FC236}">
                <a16:creationId xmlns:a16="http://schemas.microsoft.com/office/drawing/2014/main" id="{5CC656DA-D14D-4860-9A44-A9D85EBEA85C}"/>
              </a:ext>
            </a:extLst>
          </p:cNvPr>
          <p:cNvSpPr>
            <a:spLocks noGrp="1"/>
          </p:cNvSpPr>
          <p:nvPr>
            <p:ph idx="1"/>
          </p:nvPr>
        </p:nvSpPr>
        <p:spPr/>
        <p:txBody>
          <a:bodyPr>
            <a:normAutofit fontScale="92500" lnSpcReduction="20000"/>
          </a:bodyPr>
          <a:lstStyle/>
          <a:p>
            <a:pPr marL="0" indent="0">
              <a:buNone/>
            </a:pPr>
            <a:r>
              <a:rPr lang="en-US" dirty="0"/>
              <a:t>Free = starting location of the new heap</a:t>
            </a:r>
          </a:p>
          <a:p>
            <a:pPr marL="0" indent="0">
              <a:buNone/>
            </a:pPr>
            <a:r>
              <a:rPr lang="en-US" dirty="0" err="1"/>
              <a:t>LookupNewLocation</a:t>
            </a:r>
            <a:r>
              <a:rPr lang="en-US" dirty="0"/>
              <a:t>(o) {</a:t>
            </a:r>
          </a:p>
          <a:p>
            <a:pPr marL="0" indent="0">
              <a:buNone/>
            </a:pPr>
            <a:r>
              <a:rPr lang="en-US" dirty="0"/>
              <a:t>     if (</a:t>
            </a:r>
            <a:r>
              <a:rPr lang="en-US" dirty="0" err="1"/>
              <a:t>NewLocation</a:t>
            </a:r>
            <a:r>
              <a:rPr lang="en-US" dirty="0"/>
              <a:t>(o) = NULL) {</a:t>
            </a:r>
          </a:p>
          <a:p>
            <a:pPr marL="0" indent="0">
              <a:buNone/>
            </a:pPr>
            <a:r>
              <a:rPr lang="en-US" dirty="0"/>
              <a:t>        </a:t>
            </a:r>
            <a:r>
              <a:rPr lang="en-US" dirty="0" err="1"/>
              <a:t>NewLocation</a:t>
            </a:r>
            <a:r>
              <a:rPr lang="en-US" dirty="0"/>
              <a:t>(o) = free;</a:t>
            </a:r>
          </a:p>
          <a:p>
            <a:pPr marL="0" indent="0">
              <a:buNone/>
            </a:pPr>
            <a:r>
              <a:rPr lang="en-US" dirty="0"/>
              <a:t>        free = free + </a:t>
            </a:r>
            <a:r>
              <a:rPr lang="en-US" dirty="0" err="1"/>
              <a:t>sizeof</a:t>
            </a:r>
            <a:r>
              <a:rPr lang="en-US" dirty="0"/>
              <a:t>(o);</a:t>
            </a:r>
          </a:p>
          <a:p>
            <a:pPr marL="0" indent="0">
              <a:buNone/>
            </a:pPr>
            <a:r>
              <a:rPr lang="en-US" dirty="0"/>
              <a:t>        copy o to </a:t>
            </a:r>
            <a:r>
              <a:rPr lang="en-US" dirty="0" err="1"/>
              <a:t>NewLocation</a:t>
            </a:r>
            <a:r>
              <a:rPr lang="en-US" dirty="0"/>
              <a:t>(o);</a:t>
            </a:r>
          </a:p>
          <a:p>
            <a:pPr marL="0" indent="0">
              <a:buNone/>
            </a:pPr>
            <a:r>
              <a:rPr lang="en-US" dirty="0"/>
              <a:t>     }</a:t>
            </a:r>
          </a:p>
          <a:p>
            <a:pPr marL="0" indent="0">
              <a:buNone/>
            </a:pPr>
            <a:r>
              <a:rPr lang="en-US" dirty="0"/>
              <a:t>     return </a:t>
            </a:r>
            <a:r>
              <a:rPr lang="en-US" dirty="0" err="1"/>
              <a:t>NewLocation</a:t>
            </a:r>
            <a:r>
              <a:rPr lang="en-US" dirty="0"/>
              <a:t>(o);</a:t>
            </a:r>
          </a:p>
          <a:p>
            <a:pPr marL="0" indent="0">
              <a:buNone/>
            </a:pPr>
            <a:r>
              <a:rPr lang="en-US" dirty="0"/>
              <a:t>}</a:t>
            </a:r>
          </a:p>
          <a:p>
            <a:pPr marL="0" indent="0">
              <a:buNone/>
            </a:pPr>
            <a:r>
              <a:rPr lang="en-US" dirty="0"/>
              <a:t>Figure 7.28: </a:t>
            </a:r>
            <a:r>
              <a:rPr lang="en-US" dirty="0" err="1"/>
              <a:t>Aho</a:t>
            </a:r>
            <a:r>
              <a:rPr lang="en-US" dirty="0"/>
              <a:t>, Lam, </a:t>
            </a:r>
            <a:r>
              <a:rPr lang="en-US" dirty="0" err="1"/>
              <a:t>Sethi</a:t>
            </a:r>
            <a:r>
              <a:rPr lang="en-US" dirty="0"/>
              <a:t>, Ullman</a:t>
            </a:r>
          </a:p>
        </p:txBody>
      </p:sp>
    </p:spTree>
    <p:extLst>
      <p:ext uri="{BB962C8B-B14F-4D97-AF65-F5344CB8AC3E}">
        <p14:creationId xmlns:p14="http://schemas.microsoft.com/office/powerpoint/2010/main" val="1220224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TextBox 2">
            <a:extLst>
              <a:ext uri="{FF2B5EF4-FFF2-40B4-BE49-F238E27FC236}">
                <a16:creationId xmlns:a16="http://schemas.microsoft.com/office/drawing/2014/main" id="{5CBE68F2-AA57-477F-8B0B-EDE4B3BF9EBC}"/>
              </a:ext>
            </a:extLst>
          </p:cNvPr>
          <p:cNvSpPr txBox="1"/>
          <p:nvPr/>
        </p:nvSpPr>
        <p:spPr>
          <a:xfrm>
            <a:off x="934720" y="5699760"/>
            <a:ext cx="1483360" cy="369332"/>
          </a:xfrm>
          <a:prstGeom prst="rect">
            <a:avLst/>
          </a:prstGeom>
          <a:noFill/>
        </p:spPr>
        <p:txBody>
          <a:bodyPr wrap="square" rtlCol="0">
            <a:spAutoFit/>
          </a:bodyPr>
          <a:lstStyle/>
          <a:p>
            <a:r>
              <a:rPr lang="en-US" dirty="0"/>
              <a:t>Unscanned</a:t>
            </a:r>
          </a:p>
        </p:txBody>
      </p:sp>
      <p:sp>
        <p:nvSpPr>
          <p:cNvPr id="5" name="Arrow: Curved Down 4">
            <a:extLst>
              <a:ext uri="{FF2B5EF4-FFF2-40B4-BE49-F238E27FC236}">
                <a16:creationId xmlns:a16="http://schemas.microsoft.com/office/drawing/2014/main" id="{79C6C9C0-DA2F-4B61-ACA5-B01183FC6EA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6DB730CD-79FA-4471-BC84-7479A8588856}"/>
              </a:ext>
            </a:extLst>
          </p:cNvPr>
          <p:cNvSpPr txBox="1"/>
          <p:nvPr/>
        </p:nvSpPr>
        <p:spPr>
          <a:xfrm>
            <a:off x="1239520" y="4389120"/>
            <a:ext cx="1483360" cy="369332"/>
          </a:xfrm>
          <a:prstGeom prst="rect">
            <a:avLst/>
          </a:prstGeom>
          <a:noFill/>
        </p:spPr>
        <p:txBody>
          <a:bodyPr wrap="square" rtlCol="0">
            <a:spAutoFit/>
          </a:bodyPr>
          <a:lstStyle/>
          <a:p>
            <a:r>
              <a:rPr lang="en-US" dirty="0"/>
              <a:t>Free</a:t>
            </a:r>
          </a:p>
        </p:txBody>
      </p:sp>
      <p:cxnSp>
        <p:nvCxnSpPr>
          <p:cNvPr id="11" name="Straight Arrow Connector 10">
            <a:extLst>
              <a:ext uri="{FF2B5EF4-FFF2-40B4-BE49-F238E27FC236}">
                <a16:creationId xmlns:a16="http://schemas.microsoft.com/office/drawing/2014/main" id="{F4E66BD4-89F3-4BC1-9FC6-4D9B0BE2F506}"/>
              </a:ext>
            </a:extLst>
          </p:cNvPr>
          <p:cNvCxnSpPr>
            <a:cxnSpLocks/>
          </p:cNvCxnSpPr>
          <p:nvPr/>
        </p:nvCxnSpPr>
        <p:spPr>
          <a:xfrm flipV="1">
            <a:off x="1584960" y="5315585"/>
            <a:ext cx="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0BD60-6C82-41D4-85DE-207241EF8714}"/>
              </a:ext>
            </a:extLst>
          </p:cNvPr>
          <p:cNvCxnSpPr/>
          <p:nvPr/>
        </p:nvCxnSpPr>
        <p:spPr>
          <a:xfrm>
            <a:off x="1595120" y="4738132"/>
            <a:ext cx="0" cy="2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26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TextBox 2">
            <a:extLst>
              <a:ext uri="{FF2B5EF4-FFF2-40B4-BE49-F238E27FC236}">
                <a16:creationId xmlns:a16="http://schemas.microsoft.com/office/drawing/2014/main" id="{5CBE68F2-AA57-477F-8B0B-EDE4B3BF9EBC}"/>
              </a:ext>
            </a:extLst>
          </p:cNvPr>
          <p:cNvSpPr txBox="1"/>
          <p:nvPr/>
        </p:nvSpPr>
        <p:spPr>
          <a:xfrm>
            <a:off x="934720" y="5699760"/>
            <a:ext cx="1483360" cy="369332"/>
          </a:xfrm>
          <a:prstGeom prst="rect">
            <a:avLst/>
          </a:prstGeom>
          <a:noFill/>
        </p:spPr>
        <p:txBody>
          <a:bodyPr wrap="square" rtlCol="0">
            <a:spAutoFit/>
          </a:bodyPr>
          <a:lstStyle/>
          <a:p>
            <a:r>
              <a:rPr lang="en-US" dirty="0"/>
              <a:t>Unscanned</a:t>
            </a:r>
          </a:p>
        </p:txBody>
      </p:sp>
      <p:sp>
        <p:nvSpPr>
          <p:cNvPr id="5" name="Arrow: Curved Down 4">
            <a:extLst>
              <a:ext uri="{FF2B5EF4-FFF2-40B4-BE49-F238E27FC236}">
                <a16:creationId xmlns:a16="http://schemas.microsoft.com/office/drawing/2014/main" id="{79C6C9C0-DA2F-4B61-ACA5-B01183FC6EA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6DB730CD-79FA-4471-BC84-7479A8588856}"/>
              </a:ext>
            </a:extLst>
          </p:cNvPr>
          <p:cNvSpPr txBox="1"/>
          <p:nvPr/>
        </p:nvSpPr>
        <p:spPr>
          <a:xfrm>
            <a:off x="1239520" y="4389120"/>
            <a:ext cx="1483360" cy="369332"/>
          </a:xfrm>
          <a:prstGeom prst="rect">
            <a:avLst/>
          </a:prstGeom>
          <a:noFill/>
        </p:spPr>
        <p:txBody>
          <a:bodyPr wrap="square" rtlCol="0">
            <a:spAutoFit/>
          </a:bodyPr>
          <a:lstStyle/>
          <a:p>
            <a:r>
              <a:rPr lang="en-US" dirty="0"/>
              <a:t>Free</a:t>
            </a:r>
          </a:p>
        </p:txBody>
      </p:sp>
      <p:cxnSp>
        <p:nvCxnSpPr>
          <p:cNvPr id="11" name="Straight Arrow Connector 10">
            <a:extLst>
              <a:ext uri="{FF2B5EF4-FFF2-40B4-BE49-F238E27FC236}">
                <a16:creationId xmlns:a16="http://schemas.microsoft.com/office/drawing/2014/main" id="{F4E66BD4-89F3-4BC1-9FC6-4D9B0BE2F506}"/>
              </a:ext>
            </a:extLst>
          </p:cNvPr>
          <p:cNvCxnSpPr>
            <a:cxnSpLocks/>
          </p:cNvCxnSpPr>
          <p:nvPr/>
        </p:nvCxnSpPr>
        <p:spPr>
          <a:xfrm flipV="1">
            <a:off x="1584960" y="5315585"/>
            <a:ext cx="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0BD60-6C82-41D4-85DE-207241EF8714}"/>
              </a:ext>
            </a:extLst>
          </p:cNvPr>
          <p:cNvCxnSpPr/>
          <p:nvPr/>
        </p:nvCxnSpPr>
        <p:spPr>
          <a:xfrm>
            <a:off x="1595120" y="4738132"/>
            <a:ext cx="0" cy="2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441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TextBox 2">
            <a:extLst>
              <a:ext uri="{FF2B5EF4-FFF2-40B4-BE49-F238E27FC236}">
                <a16:creationId xmlns:a16="http://schemas.microsoft.com/office/drawing/2014/main" id="{5CBE68F2-AA57-477F-8B0B-EDE4B3BF9EBC}"/>
              </a:ext>
            </a:extLst>
          </p:cNvPr>
          <p:cNvSpPr txBox="1"/>
          <p:nvPr/>
        </p:nvSpPr>
        <p:spPr>
          <a:xfrm>
            <a:off x="934720" y="5699760"/>
            <a:ext cx="1483360" cy="369332"/>
          </a:xfrm>
          <a:prstGeom prst="rect">
            <a:avLst/>
          </a:prstGeom>
          <a:noFill/>
        </p:spPr>
        <p:txBody>
          <a:bodyPr wrap="square" rtlCol="0">
            <a:spAutoFit/>
          </a:bodyPr>
          <a:lstStyle/>
          <a:p>
            <a:r>
              <a:rPr lang="en-US" dirty="0"/>
              <a:t>Unscanned</a:t>
            </a:r>
          </a:p>
        </p:txBody>
      </p:sp>
      <p:sp>
        <p:nvSpPr>
          <p:cNvPr id="5" name="Arrow: Curved Down 4">
            <a:extLst>
              <a:ext uri="{FF2B5EF4-FFF2-40B4-BE49-F238E27FC236}">
                <a16:creationId xmlns:a16="http://schemas.microsoft.com/office/drawing/2014/main" id="{79C6C9C0-DA2F-4B61-ACA5-B01183FC6EA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6DB730CD-79FA-4471-BC84-7479A8588856}"/>
              </a:ext>
            </a:extLst>
          </p:cNvPr>
          <p:cNvSpPr txBox="1"/>
          <p:nvPr/>
        </p:nvSpPr>
        <p:spPr>
          <a:xfrm>
            <a:off x="2306320" y="4389120"/>
            <a:ext cx="1483360" cy="369332"/>
          </a:xfrm>
          <a:prstGeom prst="rect">
            <a:avLst/>
          </a:prstGeom>
          <a:noFill/>
        </p:spPr>
        <p:txBody>
          <a:bodyPr wrap="square" rtlCol="0">
            <a:spAutoFit/>
          </a:bodyPr>
          <a:lstStyle/>
          <a:p>
            <a:r>
              <a:rPr lang="en-US" dirty="0"/>
              <a:t>Free</a:t>
            </a:r>
          </a:p>
        </p:txBody>
      </p:sp>
      <p:cxnSp>
        <p:nvCxnSpPr>
          <p:cNvPr id="11" name="Straight Arrow Connector 10">
            <a:extLst>
              <a:ext uri="{FF2B5EF4-FFF2-40B4-BE49-F238E27FC236}">
                <a16:creationId xmlns:a16="http://schemas.microsoft.com/office/drawing/2014/main" id="{F4E66BD4-89F3-4BC1-9FC6-4D9B0BE2F506}"/>
              </a:ext>
            </a:extLst>
          </p:cNvPr>
          <p:cNvCxnSpPr>
            <a:cxnSpLocks/>
          </p:cNvCxnSpPr>
          <p:nvPr/>
        </p:nvCxnSpPr>
        <p:spPr>
          <a:xfrm flipV="1">
            <a:off x="1584960" y="5315585"/>
            <a:ext cx="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0BD60-6C82-41D4-85DE-207241EF8714}"/>
              </a:ext>
            </a:extLst>
          </p:cNvPr>
          <p:cNvCxnSpPr/>
          <p:nvPr/>
        </p:nvCxnSpPr>
        <p:spPr>
          <a:xfrm>
            <a:off x="2702560" y="4738132"/>
            <a:ext cx="0" cy="2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B58FD0-CCE4-405A-ABA6-941380ACAB59}"/>
              </a:ext>
            </a:extLst>
          </p:cNvPr>
          <p:cNvSpPr txBox="1"/>
          <p:nvPr/>
        </p:nvSpPr>
        <p:spPr>
          <a:xfrm>
            <a:off x="6736080" y="3422412"/>
            <a:ext cx="2936240" cy="369332"/>
          </a:xfrm>
          <a:prstGeom prst="rect">
            <a:avLst/>
          </a:prstGeom>
          <a:noFill/>
        </p:spPr>
        <p:txBody>
          <a:bodyPr wrap="square" rtlCol="0">
            <a:spAutoFit/>
          </a:bodyPr>
          <a:lstStyle/>
          <a:p>
            <a:r>
              <a:rPr lang="en-US" dirty="0" err="1"/>
              <a:t>NewLocation</a:t>
            </a:r>
            <a:r>
              <a:rPr lang="en-US" dirty="0"/>
              <a:t>(B) = x1</a:t>
            </a:r>
            <a:endParaRPr lang="en-IN" dirty="0"/>
          </a:p>
        </p:txBody>
      </p:sp>
      <p:sp>
        <p:nvSpPr>
          <p:cNvPr id="10" name="TextBox 9">
            <a:extLst>
              <a:ext uri="{FF2B5EF4-FFF2-40B4-BE49-F238E27FC236}">
                <a16:creationId xmlns:a16="http://schemas.microsoft.com/office/drawing/2014/main" id="{415D8F08-A070-4509-AD8D-50AE009A8A47}"/>
              </a:ext>
            </a:extLst>
          </p:cNvPr>
          <p:cNvSpPr txBox="1"/>
          <p:nvPr/>
        </p:nvSpPr>
        <p:spPr>
          <a:xfrm>
            <a:off x="1981200" y="5362972"/>
            <a:ext cx="497840" cy="369332"/>
          </a:xfrm>
          <a:prstGeom prst="rect">
            <a:avLst/>
          </a:prstGeom>
          <a:noFill/>
        </p:spPr>
        <p:txBody>
          <a:bodyPr wrap="square" rtlCol="0">
            <a:spAutoFit/>
          </a:bodyPr>
          <a:lstStyle/>
          <a:p>
            <a:r>
              <a:rPr lang="en-US" dirty="0"/>
              <a:t>x1</a:t>
            </a:r>
            <a:endParaRPr lang="en-IN" dirty="0"/>
          </a:p>
        </p:txBody>
      </p:sp>
    </p:spTree>
    <p:extLst>
      <p:ext uri="{BB962C8B-B14F-4D97-AF65-F5344CB8AC3E}">
        <p14:creationId xmlns:p14="http://schemas.microsoft.com/office/powerpoint/2010/main" val="2734055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TextBox 2">
            <a:extLst>
              <a:ext uri="{FF2B5EF4-FFF2-40B4-BE49-F238E27FC236}">
                <a16:creationId xmlns:a16="http://schemas.microsoft.com/office/drawing/2014/main" id="{5CBE68F2-AA57-477F-8B0B-EDE4B3BF9EBC}"/>
              </a:ext>
            </a:extLst>
          </p:cNvPr>
          <p:cNvSpPr txBox="1"/>
          <p:nvPr/>
        </p:nvSpPr>
        <p:spPr>
          <a:xfrm>
            <a:off x="2092960" y="5699760"/>
            <a:ext cx="1483360" cy="369332"/>
          </a:xfrm>
          <a:prstGeom prst="rect">
            <a:avLst/>
          </a:prstGeom>
          <a:noFill/>
        </p:spPr>
        <p:txBody>
          <a:bodyPr wrap="square" rtlCol="0">
            <a:spAutoFit/>
          </a:bodyPr>
          <a:lstStyle/>
          <a:p>
            <a:r>
              <a:rPr lang="en-US" dirty="0"/>
              <a:t>Unscanned</a:t>
            </a:r>
          </a:p>
        </p:txBody>
      </p:sp>
      <p:sp>
        <p:nvSpPr>
          <p:cNvPr id="5" name="Arrow: Curved Down 4">
            <a:extLst>
              <a:ext uri="{FF2B5EF4-FFF2-40B4-BE49-F238E27FC236}">
                <a16:creationId xmlns:a16="http://schemas.microsoft.com/office/drawing/2014/main" id="{79C6C9C0-DA2F-4B61-ACA5-B01183FC6EA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6DB730CD-79FA-4471-BC84-7479A8588856}"/>
              </a:ext>
            </a:extLst>
          </p:cNvPr>
          <p:cNvSpPr txBox="1"/>
          <p:nvPr/>
        </p:nvSpPr>
        <p:spPr>
          <a:xfrm>
            <a:off x="3434080" y="4389120"/>
            <a:ext cx="1483360" cy="369332"/>
          </a:xfrm>
          <a:prstGeom prst="rect">
            <a:avLst/>
          </a:prstGeom>
          <a:noFill/>
        </p:spPr>
        <p:txBody>
          <a:bodyPr wrap="square" rtlCol="0">
            <a:spAutoFit/>
          </a:bodyPr>
          <a:lstStyle/>
          <a:p>
            <a:r>
              <a:rPr lang="en-US" dirty="0"/>
              <a:t>Free</a:t>
            </a:r>
          </a:p>
        </p:txBody>
      </p:sp>
      <p:cxnSp>
        <p:nvCxnSpPr>
          <p:cNvPr id="11" name="Straight Arrow Connector 10">
            <a:extLst>
              <a:ext uri="{FF2B5EF4-FFF2-40B4-BE49-F238E27FC236}">
                <a16:creationId xmlns:a16="http://schemas.microsoft.com/office/drawing/2014/main" id="{F4E66BD4-89F3-4BC1-9FC6-4D9B0BE2F506}"/>
              </a:ext>
            </a:extLst>
          </p:cNvPr>
          <p:cNvCxnSpPr>
            <a:cxnSpLocks/>
          </p:cNvCxnSpPr>
          <p:nvPr/>
        </p:nvCxnSpPr>
        <p:spPr>
          <a:xfrm flipV="1">
            <a:off x="2672080" y="5315585"/>
            <a:ext cx="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0BD60-6C82-41D4-85DE-207241EF8714}"/>
              </a:ext>
            </a:extLst>
          </p:cNvPr>
          <p:cNvCxnSpPr/>
          <p:nvPr/>
        </p:nvCxnSpPr>
        <p:spPr>
          <a:xfrm>
            <a:off x="3789680" y="4738132"/>
            <a:ext cx="0" cy="2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Curved Down 7">
            <a:extLst>
              <a:ext uri="{FF2B5EF4-FFF2-40B4-BE49-F238E27FC236}">
                <a16:creationId xmlns:a16="http://schemas.microsoft.com/office/drawing/2014/main" id="{8EE6405D-68A7-47D0-9EC6-53225F9378EC}"/>
              </a:ext>
            </a:extLst>
          </p:cNvPr>
          <p:cNvSpPr/>
          <p:nvPr/>
        </p:nvSpPr>
        <p:spPr>
          <a:xfrm>
            <a:off x="222504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TextBox 9">
            <a:extLst>
              <a:ext uri="{FF2B5EF4-FFF2-40B4-BE49-F238E27FC236}">
                <a16:creationId xmlns:a16="http://schemas.microsoft.com/office/drawing/2014/main" id="{1A430882-FA1E-4CFF-AD06-575237BF8F36}"/>
              </a:ext>
            </a:extLst>
          </p:cNvPr>
          <p:cNvSpPr txBox="1"/>
          <p:nvPr/>
        </p:nvSpPr>
        <p:spPr>
          <a:xfrm>
            <a:off x="6736080" y="3422412"/>
            <a:ext cx="2936240" cy="646331"/>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endParaRPr lang="en-IN" dirty="0"/>
          </a:p>
        </p:txBody>
      </p:sp>
      <p:sp>
        <p:nvSpPr>
          <p:cNvPr id="13" name="TextBox 12">
            <a:extLst>
              <a:ext uri="{FF2B5EF4-FFF2-40B4-BE49-F238E27FC236}">
                <a16:creationId xmlns:a16="http://schemas.microsoft.com/office/drawing/2014/main" id="{1DE227DC-67B6-49DB-857D-DB0773C84384}"/>
              </a:ext>
            </a:extLst>
          </p:cNvPr>
          <p:cNvSpPr txBox="1"/>
          <p:nvPr/>
        </p:nvSpPr>
        <p:spPr>
          <a:xfrm>
            <a:off x="1981200" y="5362972"/>
            <a:ext cx="497840" cy="369332"/>
          </a:xfrm>
          <a:prstGeom prst="rect">
            <a:avLst/>
          </a:prstGeom>
          <a:noFill/>
        </p:spPr>
        <p:txBody>
          <a:bodyPr wrap="square" rtlCol="0">
            <a:spAutoFit/>
          </a:bodyPr>
          <a:lstStyle/>
          <a:p>
            <a:r>
              <a:rPr lang="en-US" dirty="0"/>
              <a:t>x1</a:t>
            </a:r>
            <a:endParaRPr lang="en-IN" dirty="0"/>
          </a:p>
        </p:txBody>
      </p:sp>
      <p:sp>
        <p:nvSpPr>
          <p:cNvPr id="14" name="TextBox 13">
            <a:extLst>
              <a:ext uri="{FF2B5EF4-FFF2-40B4-BE49-F238E27FC236}">
                <a16:creationId xmlns:a16="http://schemas.microsoft.com/office/drawing/2014/main" id="{012B97ED-906E-4A79-854E-70C393F8EBE3}"/>
              </a:ext>
            </a:extLst>
          </p:cNvPr>
          <p:cNvSpPr txBox="1"/>
          <p:nvPr/>
        </p:nvSpPr>
        <p:spPr>
          <a:xfrm>
            <a:off x="3027680" y="5352812"/>
            <a:ext cx="497840" cy="369332"/>
          </a:xfrm>
          <a:prstGeom prst="rect">
            <a:avLst/>
          </a:prstGeom>
          <a:noFill/>
        </p:spPr>
        <p:txBody>
          <a:bodyPr wrap="square" rtlCol="0">
            <a:spAutoFit/>
          </a:bodyPr>
          <a:lstStyle/>
          <a:p>
            <a:r>
              <a:rPr lang="en-US" dirty="0"/>
              <a:t>x2</a:t>
            </a:r>
            <a:endParaRPr lang="en-IN" dirty="0"/>
          </a:p>
        </p:txBody>
      </p:sp>
    </p:spTree>
    <p:extLst>
      <p:ext uri="{BB962C8B-B14F-4D97-AF65-F5344CB8AC3E}">
        <p14:creationId xmlns:p14="http://schemas.microsoft.com/office/powerpoint/2010/main" val="2648439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TextBox 2">
            <a:extLst>
              <a:ext uri="{FF2B5EF4-FFF2-40B4-BE49-F238E27FC236}">
                <a16:creationId xmlns:a16="http://schemas.microsoft.com/office/drawing/2014/main" id="{5CBE68F2-AA57-477F-8B0B-EDE4B3BF9EBC}"/>
              </a:ext>
            </a:extLst>
          </p:cNvPr>
          <p:cNvSpPr txBox="1"/>
          <p:nvPr/>
        </p:nvSpPr>
        <p:spPr>
          <a:xfrm>
            <a:off x="3119120" y="5699760"/>
            <a:ext cx="1483360" cy="369332"/>
          </a:xfrm>
          <a:prstGeom prst="rect">
            <a:avLst/>
          </a:prstGeom>
          <a:noFill/>
        </p:spPr>
        <p:txBody>
          <a:bodyPr wrap="square" rtlCol="0">
            <a:spAutoFit/>
          </a:bodyPr>
          <a:lstStyle/>
          <a:p>
            <a:r>
              <a:rPr lang="en-US" dirty="0"/>
              <a:t>Unscanned</a:t>
            </a:r>
          </a:p>
        </p:txBody>
      </p:sp>
      <p:sp>
        <p:nvSpPr>
          <p:cNvPr id="5" name="Arrow: Curved Down 4">
            <a:extLst>
              <a:ext uri="{FF2B5EF4-FFF2-40B4-BE49-F238E27FC236}">
                <a16:creationId xmlns:a16="http://schemas.microsoft.com/office/drawing/2014/main" id="{79C6C9C0-DA2F-4B61-ACA5-B01183FC6EA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6DB730CD-79FA-4471-BC84-7479A8588856}"/>
              </a:ext>
            </a:extLst>
          </p:cNvPr>
          <p:cNvSpPr txBox="1"/>
          <p:nvPr/>
        </p:nvSpPr>
        <p:spPr>
          <a:xfrm>
            <a:off x="5730240" y="4389120"/>
            <a:ext cx="1483360" cy="369332"/>
          </a:xfrm>
          <a:prstGeom prst="rect">
            <a:avLst/>
          </a:prstGeom>
          <a:noFill/>
        </p:spPr>
        <p:txBody>
          <a:bodyPr wrap="square" rtlCol="0">
            <a:spAutoFit/>
          </a:bodyPr>
          <a:lstStyle/>
          <a:p>
            <a:r>
              <a:rPr lang="en-US" dirty="0"/>
              <a:t>Free</a:t>
            </a:r>
          </a:p>
        </p:txBody>
      </p:sp>
      <p:cxnSp>
        <p:nvCxnSpPr>
          <p:cNvPr id="11" name="Straight Arrow Connector 10">
            <a:extLst>
              <a:ext uri="{FF2B5EF4-FFF2-40B4-BE49-F238E27FC236}">
                <a16:creationId xmlns:a16="http://schemas.microsoft.com/office/drawing/2014/main" id="{F4E66BD4-89F3-4BC1-9FC6-4D9B0BE2F506}"/>
              </a:ext>
            </a:extLst>
          </p:cNvPr>
          <p:cNvCxnSpPr>
            <a:cxnSpLocks/>
          </p:cNvCxnSpPr>
          <p:nvPr/>
        </p:nvCxnSpPr>
        <p:spPr>
          <a:xfrm flipV="1">
            <a:off x="3779520" y="5315585"/>
            <a:ext cx="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0BD60-6C82-41D4-85DE-207241EF8714}"/>
              </a:ext>
            </a:extLst>
          </p:cNvPr>
          <p:cNvCxnSpPr/>
          <p:nvPr/>
        </p:nvCxnSpPr>
        <p:spPr>
          <a:xfrm>
            <a:off x="6004560" y="4738132"/>
            <a:ext cx="0" cy="2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Curved Down 7">
            <a:extLst>
              <a:ext uri="{FF2B5EF4-FFF2-40B4-BE49-F238E27FC236}">
                <a16:creationId xmlns:a16="http://schemas.microsoft.com/office/drawing/2014/main" id="{8EE6405D-68A7-47D0-9EC6-53225F9378EC}"/>
              </a:ext>
            </a:extLst>
          </p:cNvPr>
          <p:cNvSpPr/>
          <p:nvPr/>
        </p:nvSpPr>
        <p:spPr>
          <a:xfrm>
            <a:off x="222504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755CBCCA-865C-4018-AE07-9C71D509CADE}"/>
              </a:ext>
            </a:extLst>
          </p:cNvPr>
          <p:cNvSpPr/>
          <p:nvPr/>
        </p:nvSpPr>
        <p:spPr>
          <a:xfrm>
            <a:off x="339344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urved Up 12">
            <a:extLst>
              <a:ext uri="{FF2B5EF4-FFF2-40B4-BE49-F238E27FC236}">
                <a16:creationId xmlns:a16="http://schemas.microsoft.com/office/drawing/2014/main" id="{6A8521CD-70CC-424B-BC77-7D5064892BA0}"/>
              </a:ext>
            </a:extLst>
          </p:cNvPr>
          <p:cNvSpPr/>
          <p:nvPr/>
        </p:nvSpPr>
        <p:spPr>
          <a:xfrm>
            <a:off x="3302000" y="53054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TextBox 13">
            <a:extLst>
              <a:ext uri="{FF2B5EF4-FFF2-40B4-BE49-F238E27FC236}">
                <a16:creationId xmlns:a16="http://schemas.microsoft.com/office/drawing/2014/main" id="{C880F104-37E9-4DB7-B3C3-C7BA9A7BAEE9}"/>
              </a:ext>
            </a:extLst>
          </p:cNvPr>
          <p:cNvSpPr txBox="1"/>
          <p:nvPr/>
        </p:nvSpPr>
        <p:spPr>
          <a:xfrm>
            <a:off x="7101840" y="3188732"/>
            <a:ext cx="2936240" cy="1200329"/>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endParaRPr lang="en-IN" dirty="0"/>
          </a:p>
        </p:txBody>
      </p:sp>
      <p:sp>
        <p:nvSpPr>
          <p:cNvPr id="15" name="TextBox 14">
            <a:extLst>
              <a:ext uri="{FF2B5EF4-FFF2-40B4-BE49-F238E27FC236}">
                <a16:creationId xmlns:a16="http://schemas.microsoft.com/office/drawing/2014/main" id="{16FAD943-85F7-4DE8-963F-94A0679BAB82}"/>
              </a:ext>
            </a:extLst>
          </p:cNvPr>
          <p:cNvSpPr txBox="1"/>
          <p:nvPr/>
        </p:nvSpPr>
        <p:spPr>
          <a:xfrm>
            <a:off x="1981200" y="5362972"/>
            <a:ext cx="497840" cy="369332"/>
          </a:xfrm>
          <a:prstGeom prst="rect">
            <a:avLst/>
          </a:prstGeom>
          <a:noFill/>
        </p:spPr>
        <p:txBody>
          <a:bodyPr wrap="square" rtlCol="0">
            <a:spAutoFit/>
          </a:bodyPr>
          <a:lstStyle/>
          <a:p>
            <a:r>
              <a:rPr lang="en-US" dirty="0"/>
              <a:t>x1</a:t>
            </a:r>
            <a:endParaRPr lang="en-IN" dirty="0"/>
          </a:p>
        </p:txBody>
      </p:sp>
      <p:sp>
        <p:nvSpPr>
          <p:cNvPr id="16" name="TextBox 15">
            <a:extLst>
              <a:ext uri="{FF2B5EF4-FFF2-40B4-BE49-F238E27FC236}">
                <a16:creationId xmlns:a16="http://schemas.microsoft.com/office/drawing/2014/main" id="{9573E3A9-B54D-419A-97D3-1E67B3ADC130}"/>
              </a:ext>
            </a:extLst>
          </p:cNvPr>
          <p:cNvSpPr txBox="1"/>
          <p:nvPr/>
        </p:nvSpPr>
        <p:spPr>
          <a:xfrm>
            <a:off x="3027680" y="5352812"/>
            <a:ext cx="497840" cy="369332"/>
          </a:xfrm>
          <a:prstGeom prst="rect">
            <a:avLst/>
          </a:prstGeom>
          <a:noFill/>
        </p:spPr>
        <p:txBody>
          <a:bodyPr wrap="square" rtlCol="0">
            <a:spAutoFit/>
          </a:bodyPr>
          <a:lstStyle/>
          <a:p>
            <a:r>
              <a:rPr lang="en-US" dirty="0"/>
              <a:t>x2</a:t>
            </a:r>
            <a:endParaRPr lang="en-IN" dirty="0"/>
          </a:p>
        </p:txBody>
      </p:sp>
      <p:sp>
        <p:nvSpPr>
          <p:cNvPr id="17" name="TextBox 16">
            <a:extLst>
              <a:ext uri="{FF2B5EF4-FFF2-40B4-BE49-F238E27FC236}">
                <a16:creationId xmlns:a16="http://schemas.microsoft.com/office/drawing/2014/main" id="{4DBC6E63-98D3-40FE-95CE-288B02EA22A8}"/>
              </a:ext>
            </a:extLst>
          </p:cNvPr>
          <p:cNvSpPr txBox="1"/>
          <p:nvPr/>
        </p:nvSpPr>
        <p:spPr>
          <a:xfrm>
            <a:off x="4196080" y="5291852"/>
            <a:ext cx="497840" cy="369332"/>
          </a:xfrm>
          <a:prstGeom prst="rect">
            <a:avLst/>
          </a:prstGeom>
          <a:noFill/>
        </p:spPr>
        <p:txBody>
          <a:bodyPr wrap="square" rtlCol="0">
            <a:spAutoFit/>
          </a:bodyPr>
          <a:lstStyle/>
          <a:p>
            <a:r>
              <a:rPr lang="en-US" dirty="0"/>
              <a:t>x3</a:t>
            </a:r>
            <a:endParaRPr lang="en-IN" dirty="0"/>
          </a:p>
        </p:txBody>
      </p:sp>
      <p:sp>
        <p:nvSpPr>
          <p:cNvPr id="18" name="TextBox 17">
            <a:extLst>
              <a:ext uri="{FF2B5EF4-FFF2-40B4-BE49-F238E27FC236}">
                <a16:creationId xmlns:a16="http://schemas.microsoft.com/office/drawing/2014/main" id="{F7817766-CEB2-4836-875F-7323906FC362}"/>
              </a:ext>
            </a:extLst>
          </p:cNvPr>
          <p:cNvSpPr txBox="1"/>
          <p:nvPr/>
        </p:nvSpPr>
        <p:spPr>
          <a:xfrm>
            <a:off x="5445760" y="5312172"/>
            <a:ext cx="497840" cy="369332"/>
          </a:xfrm>
          <a:prstGeom prst="rect">
            <a:avLst/>
          </a:prstGeom>
          <a:noFill/>
        </p:spPr>
        <p:txBody>
          <a:bodyPr wrap="square" rtlCol="0">
            <a:spAutoFit/>
          </a:bodyPr>
          <a:lstStyle/>
          <a:p>
            <a:r>
              <a:rPr lang="en-US" dirty="0"/>
              <a:t>x4</a:t>
            </a:r>
            <a:endParaRPr lang="en-IN" dirty="0"/>
          </a:p>
        </p:txBody>
      </p:sp>
    </p:spTree>
    <p:extLst>
      <p:ext uri="{BB962C8B-B14F-4D97-AF65-F5344CB8AC3E}">
        <p14:creationId xmlns:p14="http://schemas.microsoft.com/office/powerpoint/2010/main" val="4166051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TextBox 2">
            <a:extLst>
              <a:ext uri="{FF2B5EF4-FFF2-40B4-BE49-F238E27FC236}">
                <a16:creationId xmlns:a16="http://schemas.microsoft.com/office/drawing/2014/main" id="{5CBE68F2-AA57-477F-8B0B-EDE4B3BF9EBC}"/>
              </a:ext>
            </a:extLst>
          </p:cNvPr>
          <p:cNvSpPr txBox="1"/>
          <p:nvPr/>
        </p:nvSpPr>
        <p:spPr>
          <a:xfrm>
            <a:off x="4155440" y="5699760"/>
            <a:ext cx="1483360" cy="369332"/>
          </a:xfrm>
          <a:prstGeom prst="rect">
            <a:avLst/>
          </a:prstGeom>
          <a:noFill/>
        </p:spPr>
        <p:txBody>
          <a:bodyPr wrap="square" rtlCol="0">
            <a:spAutoFit/>
          </a:bodyPr>
          <a:lstStyle/>
          <a:p>
            <a:r>
              <a:rPr lang="en-US" dirty="0"/>
              <a:t>Unscanned</a:t>
            </a:r>
          </a:p>
        </p:txBody>
      </p:sp>
      <p:sp>
        <p:nvSpPr>
          <p:cNvPr id="5" name="Arrow: Curved Down 4">
            <a:extLst>
              <a:ext uri="{FF2B5EF4-FFF2-40B4-BE49-F238E27FC236}">
                <a16:creationId xmlns:a16="http://schemas.microsoft.com/office/drawing/2014/main" id="{79C6C9C0-DA2F-4B61-ACA5-B01183FC6EA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6DB730CD-79FA-4471-BC84-7479A8588856}"/>
              </a:ext>
            </a:extLst>
          </p:cNvPr>
          <p:cNvSpPr txBox="1"/>
          <p:nvPr/>
        </p:nvSpPr>
        <p:spPr>
          <a:xfrm>
            <a:off x="5730240" y="4389120"/>
            <a:ext cx="1483360" cy="369332"/>
          </a:xfrm>
          <a:prstGeom prst="rect">
            <a:avLst/>
          </a:prstGeom>
          <a:noFill/>
        </p:spPr>
        <p:txBody>
          <a:bodyPr wrap="square" rtlCol="0">
            <a:spAutoFit/>
          </a:bodyPr>
          <a:lstStyle/>
          <a:p>
            <a:r>
              <a:rPr lang="en-US" dirty="0"/>
              <a:t>Free</a:t>
            </a:r>
          </a:p>
        </p:txBody>
      </p:sp>
      <p:cxnSp>
        <p:nvCxnSpPr>
          <p:cNvPr id="11" name="Straight Arrow Connector 10">
            <a:extLst>
              <a:ext uri="{FF2B5EF4-FFF2-40B4-BE49-F238E27FC236}">
                <a16:creationId xmlns:a16="http://schemas.microsoft.com/office/drawing/2014/main" id="{F4E66BD4-89F3-4BC1-9FC6-4D9B0BE2F506}"/>
              </a:ext>
            </a:extLst>
          </p:cNvPr>
          <p:cNvCxnSpPr>
            <a:cxnSpLocks/>
          </p:cNvCxnSpPr>
          <p:nvPr/>
        </p:nvCxnSpPr>
        <p:spPr>
          <a:xfrm flipV="1">
            <a:off x="4886960" y="5315585"/>
            <a:ext cx="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0BD60-6C82-41D4-85DE-207241EF8714}"/>
              </a:ext>
            </a:extLst>
          </p:cNvPr>
          <p:cNvCxnSpPr/>
          <p:nvPr/>
        </p:nvCxnSpPr>
        <p:spPr>
          <a:xfrm>
            <a:off x="6004560" y="4738132"/>
            <a:ext cx="0" cy="2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Curved Down 7">
            <a:extLst>
              <a:ext uri="{FF2B5EF4-FFF2-40B4-BE49-F238E27FC236}">
                <a16:creationId xmlns:a16="http://schemas.microsoft.com/office/drawing/2014/main" id="{8EE6405D-68A7-47D0-9EC6-53225F9378EC}"/>
              </a:ext>
            </a:extLst>
          </p:cNvPr>
          <p:cNvSpPr/>
          <p:nvPr/>
        </p:nvSpPr>
        <p:spPr>
          <a:xfrm>
            <a:off x="222504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755CBCCA-865C-4018-AE07-9C71D509CADE}"/>
              </a:ext>
            </a:extLst>
          </p:cNvPr>
          <p:cNvSpPr/>
          <p:nvPr/>
        </p:nvSpPr>
        <p:spPr>
          <a:xfrm>
            <a:off x="339344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urved Up 12">
            <a:extLst>
              <a:ext uri="{FF2B5EF4-FFF2-40B4-BE49-F238E27FC236}">
                <a16:creationId xmlns:a16="http://schemas.microsoft.com/office/drawing/2014/main" id="{6A8521CD-70CC-424B-BC77-7D5064892BA0}"/>
              </a:ext>
            </a:extLst>
          </p:cNvPr>
          <p:cNvSpPr/>
          <p:nvPr/>
        </p:nvSpPr>
        <p:spPr>
          <a:xfrm>
            <a:off x="3302000" y="53054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TextBox 13">
            <a:extLst>
              <a:ext uri="{FF2B5EF4-FFF2-40B4-BE49-F238E27FC236}">
                <a16:creationId xmlns:a16="http://schemas.microsoft.com/office/drawing/2014/main" id="{742D7E22-DC9F-4C5C-94B1-47641B5B3795}"/>
              </a:ext>
            </a:extLst>
          </p:cNvPr>
          <p:cNvSpPr txBox="1"/>
          <p:nvPr/>
        </p:nvSpPr>
        <p:spPr>
          <a:xfrm>
            <a:off x="7101840" y="3188732"/>
            <a:ext cx="2936240" cy="1200329"/>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endParaRPr lang="en-IN" dirty="0"/>
          </a:p>
        </p:txBody>
      </p:sp>
      <p:sp>
        <p:nvSpPr>
          <p:cNvPr id="15" name="TextBox 14">
            <a:extLst>
              <a:ext uri="{FF2B5EF4-FFF2-40B4-BE49-F238E27FC236}">
                <a16:creationId xmlns:a16="http://schemas.microsoft.com/office/drawing/2014/main" id="{9475D243-4710-4BD9-90D2-7FCB6672A9AE}"/>
              </a:ext>
            </a:extLst>
          </p:cNvPr>
          <p:cNvSpPr txBox="1"/>
          <p:nvPr/>
        </p:nvSpPr>
        <p:spPr>
          <a:xfrm>
            <a:off x="1981200" y="5362972"/>
            <a:ext cx="497840" cy="369332"/>
          </a:xfrm>
          <a:prstGeom prst="rect">
            <a:avLst/>
          </a:prstGeom>
          <a:noFill/>
        </p:spPr>
        <p:txBody>
          <a:bodyPr wrap="square" rtlCol="0">
            <a:spAutoFit/>
          </a:bodyPr>
          <a:lstStyle/>
          <a:p>
            <a:r>
              <a:rPr lang="en-US" dirty="0"/>
              <a:t>x1</a:t>
            </a:r>
            <a:endParaRPr lang="en-IN" dirty="0"/>
          </a:p>
        </p:txBody>
      </p:sp>
      <p:sp>
        <p:nvSpPr>
          <p:cNvPr id="16" name="TextBox 15">
            <a:extLst>
              <a:ext uri="{FF2B5EF4-FFF2-40B4-BE49-F238E27FC236}">
                <a16:creationId xmlns:a16="http://schemas.microsoft.com/office/drawing/2014/main" id="{73F294B1-62CE-481D-9BAF-43EFCB8A712A}"/>
              </a:ext>
            </a:extLst>
          </p:cNvPr>
          <p:cNvSpPr txBox="1"/>
          <p:nvPr/>
        </p:nvSpPr>
        <p:spPr>
          <a:xfrm>
            <a:off x="3027680" y="5352812"/>
            <a:ext cx="497840" cy="369332"/>
          </a:xfrm>
          <a:prstGeom prst="rect">
            <a:avLst/>
          </a:prstGeom>
          <a:noFill/>
        </p:spPr>
        <p:txBody>
          <a:bodyPr wrap="square" rtlCol="0">
            <a:spAutoFit/>
          </a:bodyPr>
          <a:lstStyle/>
          <a:p>
            <a:r>
              <a:rPr lang="en-US" dirty="0"/>
              <a:t>x2</a:t>
            </a:r>
            <a:endParaRPr lang="en-IN" dirty="0"/>
          </a:p>
        </p:txBody>
      </p:sp>
      <p:sp>
        <p:nvSpPr>
          <p:cNvPr id="17" name="TextBox 16">
            <a:extLst>
              <a:ext uri="{FF2B5EF4-FFF2-40B4-BE49-F238E27FC236}">
                <a16:creationId xmlns:a16="http://schemas.microsoft.com/office/drawing/2014/main" id="{18C031A1-FE5F-4DB6-9D19-62EE53B0200A}"/>
              </a:ext>
            </a:extLst>
          </p:cNvPr>
          <p:cNvSpPr txBox="1"/>
          <p:nvPr/>
        </p:nvSpPr>
        <p:spPr>
          <a:xfrm>
            <a:off x="4196080" y="5291852"/>
            <a:ext cx="497840" cy="369332"/>
          </a:xfrm>
          <a:prstGeom prst="rect">
            <a:avLst/>
          </a:prstGeom>
          <a:noFill/>
        </p:spPr>
        <p:txBody>
          <a:bodyPr wrap="square" rtlCol="0">
            <a:spAutoFit/>
          </a:bodyPr>
          <a:lstStyle/>
          <a:p>
            <a:r>
              <a:rPr lang="en-US" dirty="0"/>
              <a:t>x3</a:t>
            </a:r>
            <a:endParaRPr lang="en-IN" dirty="0"/>
          </a:p>
        </p:txBody>
      </p:sp>
      <p:sp>
        <p:nvSpPr>
          <p:cNvPr id="18" name="TextBox 17">
            <a:extLst>
              <a:ext uri="{FF2B5EF4-FFF2-40B4-BE49-F238E27FC236}">
                <a16:creationId xmlns:a16="http://schemas.microsoft.com/office/drawing/2014/main" id="{229CDE6C-78DE-42EC-BBE4-5763A0ABFF58}"/>
              </a:ext>
            </a:extLst>
          </p:cNvPr>
          <p:cNvSpPr txBox="1"/>
          <p:nvPr/>
        </p:nvSpPr>
        <p:spPr>
          <a:xfrm>
            <a:off x="5445760" y="5312172"/>
            <a:ext cx="497840" cy="369332"/>
          </a:xfrm>
          <a:prstGeom prst="rect">
            <a:avLst/>
          </a:prstGeom>
          <a:noFill/>
        </p:spPr>
        <p:txBody>
          <a:bodyPr wrap="square" rtlCol="0">
            <a:spAutoFit/>
          </a:bodyPr>
          <a:lstStyle/>
          <a:p>
            <a:r>
              <a:rPr lang="en-US" dirty="0"/>
              <a:t>x4</a:t>
            </a:r>
            <a:endParaRPr lang="en-IN" dirty="0"/>
          </a:p>
        </p:txBody>
      </p:sp>
    </p:spTree>
    <p:extLst>
      <p:ext uri="{BB962C8B-B14F-4D97-AF65-F5344CB8AC3E}">
        <p14:creationId xmlns:p14="http://schemas.microsoft.com/office/powerpoint/2010/main" val="2501503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TextBox 2">
            <a:extLst>
              <a:ext uri="{FF2B5EF4-FFF2-40B4-BE49-F238E27FC236}">
                <a16:creationId xmlns:a16="http://schemas.microsoft.com/office/drawing/2014/main" id="{5CBE68F2-AA57-477F-8B0B-EDE4B3BF9EBC}"/>
              </a:ext>
            </a:extLst>
          </p:cNvPr>
          <p:cNvSpPr txBox="1"/>
          <p:nvPr/>
        </p:nvSpPr>
        <p:spPr>
          <a:xfrm>
            <a:off x="5364480" y="5699760"/>
            <a:ext cx="1483360" cy="369332"/>
          </a:xfrm>
          <a:prstGeom prst="rect">
            <a:avLst/>
          </a:prstGeom>
          <a:noFill/>
        </p:spPr>
        <p:txBody>
          <a:bodyPr wrap="square" rtlCol="0">
            <a:spAutoFit/>
          </a:bodyPr>
          <a:lstStyle/>
          <a:p>
            <a:r>
              <a:rPr lang="en-US" dirty="0"/>
              <a:t>Unscanned</a:t>
            </a:r>
          </a:p>
        </p:txBody>
      </p:sp>
      <p:sp>
        <p:nvSpPr>
          <p:cNvPr id="5" name="Arrow: Curved Down 4">
            <a:extLst>
              <a:ext uri="{FF2B5EF4-FFF2-40B4-BE49-F238E27FC236}">
                <a16:creationId xmlns:a16="http://schemas.microsoft.com/office/drawing/2014/main" id="{79C6C9C0-DA2F-4B61-ACA5-B01183FC6EA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6DB730CD-79FA-4471-BC84-7479A8588856}"/>
              </a:ext>
            </a:extLst>
          </p:cNvPr>
          <p:cNvSpPr txBox="1"/>
          <p:nvPr/>
        </p:nvSpPr>
        <p:spPr>
          <a:xfrm>
            <a:off x="6715760" y="4389120"/>
            <a:ext cx="1483360" cy="369332"/>
          </a:xfrm>
          <a:prstGeom prst="rect">
            <a:avLst/>
          </a:prstGeom>
          <a:noFill/>
        </p:spPr>
        <p:txBody>
          <a:bodyPr wrap="square" rtlCol="0">
            <a:spAutoFit/>
          </a:bodyPr>
          <a:lstStyle/>
          <a:p>
            <a:r>
              <a:rPr lang="en-US" dirty="0"/>
              <a:t>Free</a:t>
            </a:r>
          </a:p>
        </p:txBody>
      </p:sp>
      <p:cxnSp>
        <p:nvCxnSpPr>
          <p:cNvPr id="11" name="Straight Arrow Connector 10">
            <a:extLst>
              <a:ext uri="{FF2B5EF4-FFF2-40B4-BE49-F238E27FC236}">
                <a16:creationId xmlns:a16="http://schemas.microsoft.com/office/drawing/2014/main" id="{F4E66BD4-89F3-4BC1-9FC6-4D9B0BE2F506}"/>
              </a:ext>
            </a:extLst>
          </p:cNvPr>
          <p:cNvCxnSpPr>
            <a:cxnSpLocks/>
          </p:cNvCxnSpPr>
          <p:nvPr/>
        </p:nvCxnSpPr>
        <p:spPr>
          <a:xfrm flipV="1">
            <a:off x="5994400" y="5315585"/>
            <a:ext cx="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0BD60-6C82-41D4-85DE-207241EF8714}"/>
              </a:ext>
            </a:extLst>
          </p:cNvPr>
          <p:cNvCxnSpPr/>
          <p:nvPr/>
        </p:nvCxnSpPr>
        <p:spPr>
          <a:xfrm>
            <a:off x="7122160" y="4738132"/>
            <a:ext cx="0" cy="2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Curved Down 7">
            <a:extLst>
              <a:ext uri="{FF2B5EF4-FFF2-40B4-BE49-F238E27FC236}">
                <a16:creationId xmlns:a16="http://schemas.microsoft.com/office/drawing/2014/main" id="{8EE6405D-68A7-47D0-9EC6-53225F9378EC}"/>
              </a:ext>
            </a:extLst>
          </p:cNvPr>
          <p:cNvSpPr/>
          <p:nvPr/>
        </p:nvSpPr>
        <p:spPr>
          <a:xfrm>
            <a:off x="222504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755CBCCA-865C-4018-AE07-9C71D509CADE}"/>
              </a:ext>
            </a:extLst>
          </p:cNvPr>
          <p:cNvSpPr/>
          <p:nvPr/>
        </p:nvSpPr>
        <p:spPr>
          <a:xfrm>
            <a:off x="339344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urved Up 12">
            <a:extLst>
              <a:ext uri="{FF2B5EF4-FFF2-40B4-BE49-F238E27FC236}">
                <a16:creationId xmlns:a16="http://schemas.microsoft.com/office/drawing/2014/main" id="{6A8521CD-70CC-424B-BC77-7D5064892BA0}"/>
              </a:ext>
            </a:extLst>
          </p:cNvPr>
          <p:cNvSpPr/>
          <p:nvPr/>
        </p:nvSpPr>
        <p:spPr>
          <a:xfrm>
            <a:off x="3302000" y="53054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urved Down 13">
            <a:extLst>
              <a:ext uri="{FF2B5EF4-FFF2-40B4-BE49-F238E27FC236}">
                <a16:creationId xmlns:a16="http://schemas.microsoft.com/office/drawing/2014/main" id="{2EEAF0C2-9781-493C-B524-A1A8FB12CE73}"/>
              </a:ext>
            </a:extLst>
          </p:cNvPr>
          <p:cNvSpPr/>
          <p:nvPr/>
        </p:nvSpPr>
        <p:spPr>
          <a:xfrm>
            <a:off x="5598160" y="467360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urved Up 14">
            <a:extLst>
              <a:ext uri="{FF2B5EF4-FFF2-40B4-BE49-F238E27FC236}">
                <a16:creationId xmlns:a16="http://schemas.microsoft.com/office/drawing/2014/main" id="{6DD26E78-5475-4C52-A7A5-8377D8B76316}"/>
              </a:ext>
            </a:extLst>
          </p:cNvPr>
          <p:cNvSpPr/>
          <p:nvPr/>
        </p:nvSpPr>
        <p:spPr>
          <a:xfrm rot="10800000">
            <a:off x="1889760" y="444404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EB4AA3AD-04BC-427D-B756-E39AE633A256}"/>
              </a:ext>
            </a:extLst>
          </p:cNvPr>
          <p:cNvSpPr txBox="1"/>
          <p:nvPr/>
        </p:nvSpPr>
        <p:spPr>
          <a:xfrm>
            <a:off x="7376160" y="3188732"/>
            <a:ext cx="293624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IN" dirty="0" err="1"/>
              <a:t>NewLocation</a:t>
            </a:r>
            <a:r>
              <a:rPr lang="en-IN" dirty="0"/>
              <a:t>(F) = x5</a:t>
            </a:r>
          </a:p>
        </p:txBody>
      </p:sp>
      <p:sp>
        <p:nvSpPr>
          <p:cNvPr id="17" name="TextBox 16">
            <a:extLst>
              <a:ext uri="{FF2B5EF4-FFF2-40B4-BE49-F238E27FC236}">
                <a16:creationId xmlns:a16="http://schemas.microsoft.com/office/drawing/2014/main" id="{52550E80-E5D6-4749-B2C1-9564F6DBB06E}"/>
              </a:ext>
            </a:extLst>
          </p:cNvPr>
          <p:cNvSpPr txBox="1"/>
          <p:nvPr/>
        </p:nvSpPr>
        <p:spPr>
          <a:xfrm>
            <a:off x="1981200" y="5362972"/>
            <a:ext cx="497840" cy="369332"/>
          </a:xfrm>
          <a:prstGeom prst="rect">
            <a:avLst/>
          </a:prstGeom>
          <a:noFill/>
        </p:spPr>
        <p:txBody>
          <a:bodyPr wrap="square" rtlCol="0">
            <a:spAutoFit/>
          </a:bodyPr>
          <a:lstStyle/>
          <a:p>
            <a:r>
              <a:rPr lang="en-US" dirty="0"/>
              <a:t>x1</a:t>
            </a:r>
            <a:endParaRPr lang="en-IN" dirty="0"/>
          </a:p>
        </p:txBody>
      </p:sp>
      <p:sp>
        <p:nvSpPr>
          <p:cNvPr id="18" name="TextBox 17">
            <a:extLst>
              <a:ext uri="{FF2B5EF4-FFF2-40B4-BE49-F238E27FC236}">
                <a16:creationId xmlns:a16="http://schemas.microsoft.com/office/drawing/2014/main" id="{3F704C1B-4D39-4B35-9B34-50DF57963A50}"/>
              </a:ext>
            </a:extLst>
          </p:cNvPr>
          <p:cNvSpPr txBox="1"/>
          <p:nvPr/>
        </p:nvSpPr>
        <p:spPr>
          <a:xfrm>
            <a:off x="3027680" y="5352812"/>
            <a:ext cx="497840" cy="369332"/>
          </a:xfrm>
          <a:prstGeom prst="rect">
            <a:avLst/>
          </a:prstGeom>
          <a:noFill/>
        </p:spPr>
        <p:txBody>
          <a:bodyPr wrap="square" rtlCol="0">
            <a:spAutoFit/>
          </a:bodyPr>
          <a:lstStyle/>
          <a:p>
            <a:r>
              <a:rPr lang="en-US" dirty="0"/>
              <a:t>x2</a:t>
            </a:r>
            <a:endParaRPr lang="en-IN" dirty="0"/>
          </a:p>
        </p:txBody>
      </p:sp>
      <p:sp>
        <p:nvSpPr>
          <p:cNvPr id="20" name="TextBox 19">
            <a:extLst>
              <a:ext uri="{FF2B5EF4-FFF2-40B4-BE49-F238E27FC236}">
                <a16:creationId xmlns:a16="http://schemas.microsoft.com/office/drawing/2014/main" id="{5C7AD72B-976B-4947-A9C2-457BEE976E20}"/>
              </a:ext>
            </a:extLst>
          </p:cNvPr>
          <p:cNvSpPr txBox="1"/>
          <p:nvPr/>
        </p:nvSpPr>
        <p:spPr>
          <a:xfrm>
            <a:off x="4196080" y="5291852"/>
            <a:ext cx="497840" cy="369332"/>
          </a:xfrm>
          <a:prstGeom prst="rect">
            <a:avLst/>
          </a:prstGeom>
          <a:noFill/>
        </p:spPr>
        <p:txBody>
          <a:bodyPr wrap="square" rtlCol="0">
            <a:spAutoFit/>
          </a:bodyPr>
          <a:lstStyle/>
          <a:p>
            <a:r>
              <a:rPr lang="en-US" dirty="0"/>
              <a:t>x3</a:t>
            </a:r>
            <a:endParaRPr lang="en-IN" dirty="0"/>
          </a:p>
        </p:txBody>
      </p:sp>
      <p:sp>
        <p:nvSpPr>
          <p:cNvPr id="21" name="TextBox 20">
            <a:extLst>
              <a:ext uri="{FF2B5EF4-FFF2-40B4-BE49-F238E27FC236}">
                <a16:creationId xmlns:a16="http://schemas.microsoft.com/office/drawing/2014/main" id="{1C34C5D5-9CDE-4BC1-9224-2A4151A5942C}"/>
              </a:ext>
            </a:extLst>
          </p:cNvPr>
          <p:cNvSpPr txBox="1"/>
          <p:nvPr/>
        </p:nvSpPr>
        <p:spPr>
          <a:xfrm>
            <a:off x="5445760" y="5312172"/>
            <a:ext cx="497840" cy="369332"/>
          </a:xfrm>
          <a:prstGeom prst="rect">
            <a:avLst/>
          </a:prstGeom>
          <a:noFill/>
        </p:spPr>
        <p:txBody>
          <a:bodyPr wrap="square" rtlCol="0">
            <a:spAutoFit/>
          </a:bodyPr>
          <a:lstStyle/>
          <a:p>
            <a:r>
              <a:rPr lang="en-US" dirty="0"/>
              <a:t>x4</a:t>
            </a:r>
            <a:endParaRPr lang="en-IN" dirty="0"/>
          </a:p>
        </p:txBody>
      </p:sp>
      <p:sp>
        <p:nvSpPr>
          <p:cNvPr id="22" name="TextBox 21">
            <a:extLst>
              <a:ext uri="{FF2B5EF4-FFF2-40B4-BE49-F238E27FC236}">
                <a16:creationId xmlns:a16="http://schemas.microsoft.com/office/drawing/2014/main" id="{71B1ACCE-2F65-40D9-BFD4-2D5A60A86DFC}"/>
              </a:ext>
            </a:extLst>
          </p:cNvPr>
          <p:cNvSpPr txBox="1"/>
          <p:nvPr/>
        </p:nvSpPr>
        <p:spPr>
          <a:xfrm>
            <a:off x="6339840" y="5332492"/>
            <a:ext cx="497840" cy="369332"/>
          </a:xfrm>
          <a:prstGeom prst="rect">
            <a:avLst/>
          </a:prstGeom>
          <a:noFill/>
        </p:spPr>
        <p:txBody>
          <a:bodyPr wrap="square" rtlCol="0">
            <a:spAutoFit/>
          </a:bodyPr>
          <a:lstStyle/>
          <a:p>
            <a:r>
              <a:rPr lang="en-US" dirty="0"/>
              <a:t>x5</a:t>
            </a:r>
            <a:endParaRPr lang="en-IN" dirty="0"/>
          </a:p>
        </p:txBody>
      </p:sp>
    </p:spTree>
    <p:extLst>
      <p:ext uri="{BB962C8B-B14F-4D97-AF65-F5344CB8AC3E}">
        <p14:creationId xmlns:p14="http://schemas.microsoft.com/office/powerpoint/2010/main" val="3151908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Copying collector</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1727200" cy="369332"/>
          </a:xfrm>
          <a:prstGeom prst="rect">
            <a:avLst/>
          </a:prstGeom>
          <a:noFill/>
        </p:spPr>
        <p:txBody>
          <a:bodyPr wrap="square" rtlCol="0">
            <a:spAutoFit/>
          </a:bodyPr>
          <a:lstStyle/>
          <a:p>
            <a:r>
              <a:rPr lang="en-US" dirty="0" err="1"/>
              <a:t>LVar.ref</a:t>
            </a:r>
            <a:r>
              <a:rPr lang="en-US" dirty="0"/>
              <a:t> = B</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2" name="Table 4">
            <a:extLst>
              <a:ext uri="{FF2B5EF4-FFF2-40B4-BE49-F238E27FC236}">
                <a16:creationId xmlns:a16="http://schemas.microsoft.com/office/drawing/2014/main" id="{94B3A2F7-36CF-424B-A6CD-7EC59B5E0AE9}"/>
              </a:ext>
            </a:extLst>
          </p:cNvPr>
          <p:cNvGraphicFramePr>
            <a:graphicFrameLocks/>
          </p:cNvGraphicFramePr>
          <p:nvPr/>
        </p:nvGraphicFramePr>
        <p:xfrm>
          <a:off x="1595120" y="494474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sp>
        <p:nvSpPr>
          <p:cNvPr id="3" name="TextBox 2">
            <a:extLst>
              <a:ext uri="{FF2B5EF4-FFF2-40B4-BE49-F238E27FC236}">
                <a16:creationId xmlns:a16="http://schemas.microsoft.com/office/drawing/2014/main" id="{5CBE68F2-AA57-477F-8B0B-EDE4B3BF9EBC}"/>
              </a:ext>
            </a:extLst>
          </p:cNvPr>
          <p:cNvSpPr txBox="1"/>
          <p:nvPr/>
        </p:nvSpPr>
        <p:spPr>
          <a:xfrm>
            <a:off x="6471920" y="5699760"/>
            <a:ext cx="1483360" cy="369332"/>
          </a:xfrm>
          <a:prstGeom prst="rect">
            <a:avLst/>
          </a:prstGeom>
          <a:noFill/>
        </p:spPr>
        <p:txBody>
          <a:bodyPr wrap="square" rtlCol="0">
            <a:spAutoFit/>
          </a:bodyPr>
          <a:lstStyle/>
          <a:p>
            <a:r>
              <a:rPr lang="en-US" dirty="0"/>
              <a:t>Unscanned</a:t>
            </a:r>
          </a:p>
        </p:txBody>
      </p:sp>
      <p:sp>
        <p:nvSpPr>
          <p:cNvPr id="5" name="Arrow: Curved Down 4">
            <a:extLst>
              <a:ext uri="{FF2B5EF4-FFF2-40B4-BE49-F238E27FC236}">
                <a16:creationId xmlns:a16="http://schemas.microsoft.com/office/drawing/2014/main" id="{79C6C9C0-DA2F-4B61-ACA5-B01183FC6EA3}"/>
              </a:ext>
            </a:extLst>
          </p:cNvPr>
          <p:cNvSpPr/>
          <p:nvPr/>
        </p:nvSpPr>
        <p:spPr>
          <a:xfrm>
            <a:off x="45923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6DB730CD-79FA-4471-BC84-7479A8588856}"/>
              </a:ext>
            </a:extLst>
          </p:cNvPr>
          <p:cNvSpPr txBox="1"/>
          <p:nvPr/>
        </p:nvSpPr>
        <p:spPr>
          <a:xfrm>
            <a:off x="6715760" y="4389120"/>
            <a:ext cx="1483360" cy="369332"/>
          </a:xfrm>
          <a:prstGeom prst="rect">
            <a:avLst/>
          </a:prstGeom>
          <a:noFill/>
        </p:spPr>
        <p:txBody>
          <a:bodyPr wrap="square" rtlCol="0">
            <a:spAutoFit/>
          </a:bodyPr>
          <a:lstStyle/>
          <a:p>
            <a:r>
              <a:rPr lang="en-US" dirty="0"/>
              <a:t>Free</a:t>
            </a:r>
          </a:p>
        </p:txBody>
      </p:sp>
      <p:cxnSp>
        <p:nvCxnSpPr>
          <p:cNvPr id="11" name="Straight Arrow Connector 10">
            <a:extLst>
              <a:ext uri="{FF2B5EF4-FFF2-40B4-BE49-F238E27FC236}">
                <a16:creationId xmlns:a16="http://schemas.microsoft.com/office/drawing/2014/main" id="{F4E66BD4-89F3-4BC1-9FC6-4D9B0BE2F506}"/>
              </a:ext>
            </a:extLst>
          </p:cNvPr>
          <p:cNvCxnSpPr>
            <a:cxnSpLocks/>
          </p:cNvCxnSpPr>
          <p:nvPr/>
        </p:nvCxnSpPr>
        <p:spPr>
          <a:xfrm flipV="1">
            <a:off x="7101840" y="5315585"/>
            <a:ext cx="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0BD60-6C82-41D4-85DE-207241EF8714}"/>
              </a:ext>
            </a:extLst>
          </p:cNvPr>
          <p:cNvCxnSpPr/>
          <p:nvPr/>
        </p:nvCxnSpPr>
        <p:spPr>
          <a:xfrm>
            <a:off x="7122160" y="4738132"/>
            <a:ext cx="0" cy="2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Curved Down 7">
            <a:extLst>
              <a:ext uri="{FF2B5EF4-FFF2-40B4-BE49-F238E27FC236}">
                <a16:creationId xmlns:a16="http://schemas.microsoft.com/office/drawing/2014/main" id="{8EE6405D-68A7-47D0-9EC6-53225F9378EC}"/>
              </a:ext>
            </a:extLst>
          </p:cNvPr>
          <p:cNvSpPr/>
          <p:nvPr/>
        </p:nvSpPr>
        <p:spPr>
          <a:xfrm>
            <a:off x="222504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755CBCCA-865C-4018-AE07-9C71D509CADE}"/>
              </a:ext>
            </a:extLst>
          </p:cNvPr>
          <p:cNvSpPr/>
          <p:nvPr/>
        </p:nvSpPr>
        <p:spPr>
          <a:xfrm>
            <a:off x="3393440" y="466344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urved Up 12">
            <a:extLst>
              <a:ext uri="{FF2B5EF4-FFF2-40B4-BE49-F238E27FC236}">
                <a16:creationId xmlns:a16="http://schemas.microsoft.com/office/drawing/2014/main" id="{6A8521CD-70CC-424B-BC77-7D5064892BA0}"/>
              </a:ext>
            </a:extLst>
          </p:cNvPr>
          <p:cNvSpPr/>
          <p:nvPr/>
        </p:nvSpPr>
        <p:spPr>
          <a:xfrm>
            <a:off x="3302000" y="53054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urved Down 13">
            <a:extLst>
              <a:ext uri="{FF2B5EF4-FFF2-40B4-BE49-F238E27FC236}">
                <a16:creationId xmlns:a16="http://schemas.microsoft.com/office/drawing/2014/main" id="{2EEAF0C2-9781-493C-B524-A1A8FB12CE73}"/>
              </a:ext>
            </a:extLst>
          </p:cNvPr>
          <p:cNvSpPr/>
          <p:nvPr/>
        </p:nvSpPr>
        <p:spPr>
          <a:xfrm>
            <a:off x="5598160" y="467360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urved Up 14">
            <a:extLst>
              <a:ext uri="{FF2B5EF4-FFF2-40B4-BE49-F238E27FC236}">
                <a16:creationId xmlns:a16="http://schemas.microsoft.com/office/drawing/2014/main" id="{6DD26E78-5475-4C52-A7A5-8377D8B76316}"/>
              </a:ext>
            </a:extLst>
          </p:cNvPr>
          <p:cNvSpPr/>
          <p:nvPr/>
        </p:nvSpPr>
        <p:spPr>
          <a:xfrm rot="10800000">
            <a:off x="1889760" y="444404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3CB1A210-D20E-4F5D-B2C5-F9A874B6F130}"/>
              </a:ext>
            </a:extLst>
          </p:cNvPr>
          <p:cNvSpPr txBox="1"/>
          <p:nvPr/>
        </p:nvSpPr>
        <p:spPr>
          <a:xfrm>
            <a:off x="7376160" y="3188732"/>
            <a:ext cx="2936240" cy="1477328"/>
          </a:xfrm>
          <a:prstGeom prst="rect">
            <a:avLst/>
          </a:prstGeom>
          <a:noFill/>
        </p:spPr>
        <p:txBody>
          <a:bodyPr wrap="square" rtlCol="0">
            <a:spAutoFit/>
          </a:bodyPr>
          <a:lstStyle/>
          <a:p>
            <a:r>
              <a:rPr lang="en-US" dirty="0" err="1"/>
              <a:t>NewLocation</a:t>
            </a:r>
            <a:r>
              <a:rPr lang="en-US" dirty="0"/>
              <a:t>(B) = x1</a:t>
            </a:r>
          </a:p>
          <a:p>
            <a:r>
              <a:rPr lang="en-US" dirty="0" err="1"/>
              <a:t>NewLocation</a:t>
            </a:r>
            <a:r>
              <a:rPr lang="en-US" dirty="0"/>
              <a:t>(C) = x2</a:t>
            </a:r>
          </a:p>
          <a:p>
            <a:r>
              <a:rPr lang="en-US" dirty="0" err="1"/>
              <a:t>NewLocation</a:t>
            </a:r>
            <a:r>
              <a:rPr lang="en-US" dirty="0"/>
              <a:t>(D) = x3</a:t>
            </a:r>
          </a:p>
          <a:p>
            <a:r>
              <a:rPr lang="en-US" dirty="0" err="1"/>
              <a:t>NewLocation</a:t>
            </a:r>
            <a:r>
              <a:rPr lang="en-US" dirty="0"/>
              <a:t>(E) = x4</a:t>
            </a:r>
          </a:p>
          <a:p>
            <a:r>
              <a:rPr lang="en-IN" dirty="0" err="1"/>
              <a:t>NewLocation</a:t>
            </a:r>
            <a:r>
              <a:rPr lang="en-IN" dirty="0"/>
              <a:t>(F) = x5</a:t>
            </a:r>
          </a:p>
        </p:txBody>
      </p:sp>
      <p:sp>
        <p:nvSpPr>
          <p:cNvPr id="17" name="TextBox 16">
            <a:extLst>
              <a:ext uri="{FF2B5EF4-FFF2-40B4-BE49-F238E27FC236}">
                <a16:creationId xmlns:a16="http://schemas.microsoft.com/office/drawing/2014/main" id="{D9FB08F2-2625-451F-8E70-804BBCBF9448}"/>
              </a:ext>
            </a:extLst>
          </p:cNvPr>
          <p:cNvSpPr txBox="1"/>
          <p:nvPr/>
        </p:nvSpPr>
        <p:spPr>
          <a:xfrm>
            <a:off x="1981200" y="5362972"/>
            <a:ext cx="497840" cy="369332"/>
          </a:xfrm>
          <a:prstGeom prst="rect">
            <a:avLst/>
          </a:prstGeom>
          <a:noFill/>
        </p:spPr>
        <p:txBody>
          <a:bodyPr wrap="square" rtlCol="0">
            <a:spAutoFit/>
          </a:bodyPr>
          <a:lstStyle/>
          <a:p>
            <a:r>
              <a:rPr lang="en-US" dirty="0"/>
              <a:t>x1</a:t>
            </a:r>
            <a:endParaRPr lang="en-IN" dirty="0"/>
          </a:p>
        </p:txBody>
      </p:sp>
      <p:sp>
        <p:nvSpPr>
          <p:cNvPr id="18" name="TextBox 17">
            <a:extLst>
              <a:ext uri="{FF2B5EF4-FFF2-40B4-BE49-F238E27FC236}">
                <a16:creationId xmlns:a16="http://schemas.microsoft.com/office/drawing/2014/main" id="{81E08F87-AE9B-4D6B-A88A-FBE77AA0CE7A}"/>
              </a:ext>
            </a:extLst>
          </p:cNvPr>
          <p:cNvSpPr txBox="1"/>
          <p:nvPr/>
        </p:nvSpPr>
        <p:spPr>
          <a:xfrm>
            <a:off x="3027680" y="5352812"/>
            <a:ext cx="497840" cy="369332"/>
          </a:xfrm>
          <a:prstGeom prst="rect">
            <a:avLst/>
          </a:prstGeom>
          <a:noFill/>
        </p:spPr>
        <p:txBody>
          <a:bodyPr wrap="square" rtlCol="0">
            <a:spAutoFit/>
          </a:bodyPr>
          <a:lstStyle/>
          <a:p>
            <a:r>
              <a:rPr lang="en-US" dirty="0"/>
              <a:t>x2</a:t>
            </a:r>
            <a:endParaRPr lang="en-IN" dirty="0"/>
          </a:p>
        </p:txBody>
      </p:sp>
      <p:sp>
        <p:nvSpPr>
          <p:cNvPr id="20" name="TextBox 19">
            <a:extLst>
              <a:ext uri="{FF2B5EF4-FFF2-40B4-BE49-F238E27FC236}">
                <a16:creationId xmlns:a16="http://schemas.microsoft.com/office/drawing/2014/main" id="{91E56B5E-28C1-4E16-88B8-5DBCD5A3902F}"/>
              </a:ext>
            </a:extLst>
          </p:cNvPr>
          <p:cNvSpPr txBox="1"/>
          <p:nvPr/>
        </p:nvSpPr>
        <p:spPr>
          <a:xfrm>
            <a:off x="4196080" y="5291852"/>
            <a:ext cx="497840" cy="369332"/>
          </a:xfrm>
          <a:prstGeom prst="rect">
            <a:avLst/>
          </a:prstGeom>
          <a:noFill/>
        </p:spPr>
        <p:txBody>
          <a:bodyPr wrap="square" rtlCol="0">
            <a:spAutoFit/>
          </a:bodyPr>
          <a:lstStyle/>
          <a:p>
            <a:r>
              <a:rPr lang="en-US" dirty="0"/>
              <a:t>x3</a:t>
            </a:r>
            <a:endParaRPr lang="en-IN" dirty="0"/>
          </a:p>
        </p:txBody>
      </p:sp>
      <p:sp>
        <p:nvSpPr>
          <p:cNvPr id="21" name="TextBox 20">
            <a:extLst>
              <a:ext uri="{FF2B5EF4-FFF2-40B4-BE49-F238E27FC236}">
                <a16:creationId xmlns:a16="http://schemas.microsoft.com/office/drawing/2014/main" id="{C0A03DEB-1400-4FC8-97E2-15F0BF9B36F7}"/>
              </a:ext>
            </a:extLst>
          </p:cNvPr>
          <p:cNvSpPr txBox="1"/>
          <p:nvPr/>
        </p:nvSpPr>
        <p:spPr>
          <a:xfrm>
            <a:off x="5445760" y="5312172"/>
            <a:ext cx="497840" cy="369332"/>
          </a:xfrm>
          <a:prstGeom prst="rect">
            <a:avLst/>
          </a:prstGeom>
          <a:noFill/>
        </p:spPr>
        <p:txBody>
          <a:bodyPr wrap="square" rtlCol="0">
            <a:spAutoFit/>
          </a:bodyPr>
          <a:lstStyle/>
          <a:p>
            <a:r>
              <a:rPr lang="en-US" dirty="0"/>
              <a:t>x4</a:t>
            </a:r>
            <a:endParaRPr lang="en-IN" dirty="0"/>
          </a:p>
        </p:txBody>
      </p:sp>
      <p:sp>
        <p:nvSpPr>
          <p:cNvPr id="22" name="TextBox 21">
            <a:extLst>
              <a:ext uri="{FF2B5EF4-FFF2-40B4-BE49-F238E27FC236}">
                <a16:creationId xmlns:a16="http://schemas.microsoft.com/office/drawing/2014/main" id="{8D3B3859-5751-49D8-BCE2-B471DEAAFD0F}"/>
              </a:ext>
            </a:extLst>
          </p:cNvPr>
          <p:cNvSpPr txBox="1"/>
          <p:nvPr/>
        </p:nvSpPr>
        <p:spPr>
          <a:xfrm>
            <a:off x="6339840" y="5332492"/>
            <a:ext cx="497840" cy="369332"/>
          </a:xfrm>
          <a:prstGeom prst="rect">
            <a:avLst/>
          </a:prstGeom>
          <a:noFill/>
        </p:spPr>
        <p:txBody>
          <a:bodyPr wrap="square" rtlCol="0">
            <a:spAutoFit/>
          </a:bodyPr>
          <a:lstStyle/>
          <a:p>
            <a:r>
              <a:rPr lang="en-US" dirty="0"/>
              <a:t>x5</a:t>
            </a:r>
            <a:endParaRPr lang="en-IN" dirty="0"/>
          </a:p>
        </p:txBody>
      </p:sp>
    </p:spTree>
    <p:extLst>
      <p:ext uri="{BB962C8B-B14F-4D97-AF65-F5344CB8AC3E}">
        <p14:creationId xmlns:p14="http://schemas.microsoft.com/office/powerpoint/2010/main" val="5072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8771-19E1-FD7E-B339-6AC97CC838EC}"/>
              </a:ext>
            </a:extLst>
          </p:cNvPr>
          <p:cNvSpPr>
            <a:spLocks noGrp="1"/>
          </p:cNvSpPr>
          <p:nvPr>
            <p:ph type="title"/>
          </p:nvPr>
        </p:nvSpPr>
        <p:spPr/>
        <p:txBody>
          <a:bodyPr/>
          <a:lstStyle/>
          <a:p>
            <a:r>
              <a:rPr lang="en-US" dirty="0"/>
              <a:t>Mark and Compact vs. Copying Collector</a:t>
            </a:r>
            <a:endParaRPr lang="en-IN" dirty="0"/>
          </a:p>
        </p:txBody>
      </p:sp>
      <p:sp>
        <p:nvSpPr>
          <p:cNvPr id="3" name="Text Placeholder 2">
            <a:extLst>
              <a:ext uri="{FF2B5EF4-FFF2-40B4-BE49-F238E27FC236}">
                <a16:creationId xmlns:a16="http://schemas.microsoft.com/office/drawing/2014/main" id="{8F7C2B44-7CC0-7823-3168-DF736AE91EB3}"/>
              </a:ext>
            </a:extLst>
          </p:cNvPr>
          <p:cNvSpPr>
            <a:spLocks noGrp="1"/>
          </p:cNvSpPr>
          <p:nvPr>
            <p:ph type="body" idx="1"/>
          </p:nvPr>
        </p:nvSpPr>
        <p:spPr/>
        <p:txBody>
          <a:bodyPr/>
          <a:lstStyle/>
          <a:p>
            <a:r>
              <a:rPr lang="en-US" dirty="0"/>
              <a:t>Mark and Compact</a:t>
            </a:r>
            <a:endParaRPr lang="en-IN" dirty="0"/>
          </a:p>
        </p:txBody>
      </p:sp>
      <p:sp>
        <p:nvSpPr>
          <p:cNvPr id="4" name="Content Placeholder 3">
            <a:extLst>
              <a:ext uri="{FF2B5EF4-FFF2-40B4-BE49-F238E27FC236}">
                <a16:creationId xmlns:a16="http://schemas.microsoft.com/office/drawing/2014/main" id="{49A8C488-8743-E6A7-7990-5B559D6C9A17}"/>
              </a:ext>
            </a:extLst>
          </p:cNvPr>
          <p:cNvSpPr>
            <a:spLocks noGrp="1"/>
          </p:cNvSpPr>
          <p:nvPr>
            <p:ph sz="half" idx="2"/>
          </p:nvPr>
        </p:nvSpPr>
        <p:spPr/>
        <p:txBody>
          <a:bodyPr>
            <a:normAutofit/>
          </a:bodyPr>
          <a:lstStyle/>
          <a:p>
            <a:r>
              <a:rPr lang="en-US" dirty="0"/>
              <a:t>Traverse all objects</a:t>
            </a:r>
          </a:p>
          <a:p>
            <a:endParaRPr lang="en-US" dirty="0"/>
          </a:p>
          <a:p>
            <a:r>
              <a:rPr lang="en-IN" dirty="0"/>
              <a:t>Two consecutive objects in the old heap remain consecutive in the compacted heap</a:t>
            </a:r>
          </a:p>
          <a:p>
            <a:endParaRPr lang="en-IN" dirty="0"/>
          </a:p>
          <a:p>
            <a:r>
              <a:rPr lang="en-IN" dirty="0"/>
              <a:t>Spatial locality is preserved</a:t>
            </a:r>
          </a:p>
        </p:txBody>
      </p:sp>
      <p:sp>
        <p:nvSpPr>
          <p:cNvPr id="5" name="Text Placeholder 4">
            <a:extLst>
              <a:ext uri="{FF2B5EF4-FFF2-40B4-BE49-F238E27FC236}">
                <a16:creationId xmlns:a16="http://schemas.microsoft.com/office/drawing/2014/main" id="{96DC56E1-6F13-02E3-A00A-DB2C6A117D97}"/>
              </a:ext>
            </a:extLst>
          </p:cNvPr>
          <p:cNvSpPr>
            <a:spLocks noGrp="1"/>
          </p:cNvSpPr>
          <p:nvPr>
            <p:ph type="body" sz="quarter" idx="3"/>
          </p:nvPr>
        </p:nvSpPr>
        <p:spPr/>
        <p:txBody>
          <a:bodyPr/>
          <a:lstStyle/>
          <a:p>
            <a:r>
              <a:rPr lang="en-US" dirty="0"/>
              <a:t>Copying Collector</a:t>
            </a:r>
            <a:endParaRPr lang="en-IN" dirty="0"/>
          </a:p>
        </p:txBody>
      </p:sp>
      <p:sp>
        <p:nvSpPr>
          <p:cNvPr id="6" name="Content Placeholder 5">
            <a:extLst>
              <a:ext uri="{FF2B5EF4-FFF2-40B4-BE49-F238E27FC236}">
                <a16:creationId xmlns:a16="http://schemas.microsoft.com/office/drawing/2014/main" id="{3B5016AB-EBA6-C7C2-C922-01E5987DCB11}"/>
              </a:ext>
            </a:extLst>
          </p:cNvPr>
          <p:cNvSpPr>
            <a:spLocks noGrp="1"/>
          </p:cNvSpPr>
          <p:nvPr>
            <p:ph sz="quarter" idx="4"/>
          </p:nvPr>
        </p:nvSpPr>
        <p:spPr>
          <a:xfrm>
            <a:off x="6172199" y="2505075"/>
            <a:ext cx="5519791" cy="3684588"/>
          </a:xfrm>
        </p:spPr>
        <p:txBody>
          <a:bodyPr>
            <a:normAutofit/>
          </a:bodyPr>
          <a:lstStyle/>
          <a:p>
            <a:r>
              <a:rPr lang="en-US" dirty="0"/>
              <a:t>Traverse only those objects that are reachable</a:t>
            </a:r>
          </a:p>
          <a:p>
            <a:r>
              <a:rPr lang="en-US" dirty="0"/>
              <a:t>Two consecutive objects in the old heap may not remain consecutive in the compacted heap</a:t>
            </a:r>
          </a:p>
          <a:p>
            <a:endParaRPr lang="en-US" dirty="0"/>
          </a:p>
          <a:p>
            <a:r>
              <a:rPr lang="en-US" dirty="0"/>
              <a:t>Spatial locality may not be preserved</a:t>
            </a:r>
          </a:p>
          <a:p>
            <a:endParaRPr lang="en-US" dirty="0"/>
          </a:p>
          <a:p>
            <a:endParaRPr lang="en-IN" dirty="0"/>
          </a:p>
        </p:txBody>
      </p:sp>
    </p:spTree>
    <p:extLst>
      <p:ext uri="{BB962C8B-B14F-4D97-AF65-F5344CB8AC3E}">
        <p14:creationId xmlns:p14="http://schemas.microsoft.com/office/powerpoint/2010/main" val="10936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Reachable objects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304800"/>
            <a:ext cx="5074920"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2743200"/>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6" name="TextBox 5">
            <a:extLst>
              <a:ext uri="{FF2B5EF4-FFF2-40B4-BE49-F238E27FC236}">
                <a16:creationId xmlns:a16="http://schemas.microsoft.com/office/drawing/2014/main" id="{65347F17-E541-4F50-ABE8-D657A13C6F00}"/>
              </a:ext>
            </a:extLst>
          </p:cNvPr>
          <p:cNvSpPr txBox="1"/>
          <p:nvPr/>
        </p:nvSpPr>
        <p:spPr>
          <a:xfrm>
            <a:off x="264160" y="5029201"/>
            <a:ext cx="583184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Which nodes are reachable after the first for loop?</a:t>
            </a:r>
          </a:p>
          <a:p>
            <a:r>
              <a:rPr lang="en-US" dirty="0">
                <a:latin typeface="Arial" panose="020B0604020202020204" pitchFamily="34" charset="0"/>
                <a:cs typeface="Arial" panose="020B0604020202020204" pitchFamily="34" charset="0"/>
              </a:rPr>
              <a:t>Which nodes are reachable after the second for loop?</a:t>
            </a:r>
          </a:p>
          <a:p>
            <a:r>
              <a:rPr lang="en-US" dirty="0">
                <a:latin typeface="Arial" panose="020B0604020202020204" pitchFamily="34" charset="0"/>
                <a:cs typeface="Arial" panose="020B0604020202020204" pitchFamily="34" charset="0"/>
              </a:rPr>
              <a:t>Which nodes are reachable before head = list?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62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F270-79CC-9AA4-7185-AF90DB3D53BF}"/>
              </a:ext>
            </a:extLst>
          </p:cNvPr>
          <p:cNvSpPr>
            <a:spLocks noGrp="1"/>
          </p:cNvSpPr>
          <p:nvPr>
            <p:ph type="title"/>
          </p:nvPr>
        </p:nvSpPr>
        <p:spPr/>
        <p:txBody>
          <a:bodyPr/>
          <a:lstStyle/>
          <a:p>
            <a:r>
              <a:rPr lang="en-US" dirty="0"/>
              <a:t>Concurrency</a:t>
            </a:r>
            <a:endParaRPr lang="en-IN" dirty="0"/>
          </a:p>
        </p:txBody>
      </p:sp>
      <p:sp>
        <p:nvSpPr>
          <p:cNvPr id="3" name="Text Placeholder 2">
            <a:extLst>
              <a:ext uri="{FF2B5EF4-FFF2-40B4-BE49-F238E27FC236}">
                <a16:creationId xmlns:a16="http://schemas.microsoft.com/office/drawing/2014/main" id="{BEF4F7B4-E772-9E2B-F95B-9A8E7817B9B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8883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392E-8A13-A522-DB82-887388084012}"/>
              </a:ext>
            </a:extLst>
          </p:cNvPr>
          <p:cNvSpPr>
            <a:spLocks noGrp="1"/>
          </p:cNvSpPr>
          <p:nvPr>
            <p:ph type="title"/>
          </p:nvPr>
        </p:nvSpPr>
        <p:spPr/>
        <p:txBody>
          <a:bodyPr/>
          <a:lstStyle/>
          <a:p>
            <a:r>
              <a:rPr lang="en-US" dirty="0"/>
              <a:t>Concurrency</a:t>
            </a:r>
            <a:endParaRPr lang="en-IN" dirty="0"/>
          </a:p>
        </p:txBody>
      </p:sp>
      <p:sp>
        <p:nvSpPr>
          <p:cNvPr id="3" name="Content Placeholder 2">
            <a:extLst>
              <a:ext uri="{FF2B5EF4-FFF2-40B4-BE49-F238E27FC236}">
                <a16:creationId xmlns:a16="http://schemas.microsoft.com/office/drawing/2014/main" id="{C079E9D6-3B84-3913-288A-502820948B5A}"/>
              </a:ext>
            </a:extLst>
          </p:cNvPr>
          <p:cNvSpPr>
            <a:spLocks noGrp="1"/>
          </p:cNvSpPr>
          <p:nvPr>
            <p:ph idx="1"/>
          </p:nvPr>
        </p:nvSpPr>
        <p:spPr/>
        <p:txBody>
          <a:bodyPr>
            <a:normAutofit fontScale="92500" lnSpcReduction="20000"/>
          </a:bodyPr>
          <a:lstStyle/>
          <a:p>
            <a:pPr marL="0" indent="0">
              <a:buNone/>
            </a:pPr>
            <a:r>
              <a:rPr lang="en-US" dirty="0"/>
              <a:t>int </a:t>
            </a:r>
            <a:r>
              <a:rPr lang="en-US" dirty="0" err="1"/>
              <a:t>i</a:t>
            </a:r>
            <a:r>
              <a:rPr lang="en-US" dirty="0"/>
              <a:t> = 10;</a:t>
            </a:r>
          </a:p>
          <a:p>
            <a:pPr marL="0" indent="0">
              <a:buNone/>
            </a:pPr>
            <a:r>
              <a:rPr lang="en-US" dirty="0"/>
              <a:t>void T1() {</a:t>
            </a:r>
          </a:p>
          <a:p>
            <a:pPr marL="0" indent="0">
              <a:buNone/>
            </a:pPr>
            <a:r>
              <a:rPr lang="en-US" dirty="0"/>
              <a:t>  </a:t>
            </a:r>
            <a:r>
              <a:rPr lang="en-US" dirty="0" err="1"/>
              <a:t>i</a:t>
            </a:r>
            <a:r>
              <a:rPr lang="en-US" dirty="0"/>
              <a:t>++;</a:t>
            </a:r>
          </a:p>
          <a:p>
            <a:pPr marL="0" indent="0">
              <a:buNone/>
            </a:pPr>
            <a:r>
              <a:rPr lang="en-US" dirty="0"/>
              <a:t>  </a:t>
            </a:r>
            <a:r>
              <a:rPr lang="en-US" dirty="0" err="1"/>
              <a:t>printf</a:t>
            </a:r>
            <a:r>
              <a:rPr lang="en-US" dirty="0"/>
              <a:t>(“T1: %d\n”, </a:t>
            </a:r>
            <a:r>
              <a:rPr lang="en-US" dirty="0" err="1"/>
              <a:t>i</a:t>
            </a:r>
            <a:r>
              <a:rPr lang="en-US" dirty="0"/>
              <a:t>);</a:t>
            </a:r>
          </a:p>
          <a:p>
            <a:pPr marL="0" indent="0">
              <a:buNone/>
            </a:pPr>
            <a:r>
              <a:rPr lang="en-US" dirty="0"/>
              <a:t>}</a:t>
            </a:r>
          </a:p>
          <a:p>
            <a:pPr marL="0" indent="0">
              <a:buNone/>
            </a:pPr>
            <a:endParaRPr lang="en-US" dirty="0"/>
          </a:p>
          <a:p>
            <a:pPr marL="0" indent="0">
              <a:buNone/>
            </a:pPr>
            <a:r>
              <a:rPr lang="en-US" dirty="0"/>
              <a:t>void T2() {</a:t>
            </a:r>
          </a:p>
          <a:p>
            <a:pPr marL="0" indent="0">
              <a:buNone/>
            </a:pPr>
            <a:r>
              <a:rPr lang="en-US" dirty="0"/>
              <a:t>  </a:t>
            </a:r>
            <a:r>
              <a:rPr lang="en-US" dirty="0" err="1"/>
              <a:t>i</a:t>
            </a:r>
            <a:r>
              <a:rPr lang="en-US" dirty="0"/>
              <a:t>++;</a:t>
            </a:r>
          </a:p>
          <a:p>
            <a:pPr marL="0" indent="0">
              <a:buNone/>
            </a:pPr>
            <a:r>
              <a:rPr lang="en-US" dirty="0"/>
              <a:t>  </a:t>
            </a:r>
            <a:r>
              <a:rPr lang="en-US" dirty="0" err="1"/>
              <a:t>printf</a:t>
            </a:r>
            <a:r>
              <a:rPr lang="en-US" dirty="0"/>
              <a:t>(“T2: %d\n”, </a:t>
            </a:r>
            <a:r>
              <a:rPr lang="en-US" dirty="0" err="1"/>
              <a:t>i</a:t>
            </a:r>
            <a:r>
              <a:rPr lang="en-US" dirty="0"/>
              <a:t>);</a:t>
            </a:r>
          </a:p>
          <a:p>
            <a:pPr marL="0" indent="0">
              <a:buNone/>
            </a:pPr>
            <a:r>
              <a:rPr lang="en-US" dirty="0"/>
              <a:t>}</a:t>
            </a:r>
            <a:endParaRPr lang="en-IN" dirty="0"/>
          </a:p>
          <a:p>
            <a:pPr marL="0" indent="0">
              <a:buNone/>
            </a:pPr>
            <a:endParaRPr lang="en-IN" dirty="0"/>
          </a:p>
        </p:txBody>
      </p:sp>
      <p:sp>
        <p:nvSpPr>
          <p:cNvPr id="4" name="TextBox 3">
            <a:extLst>
              <a:ext uri="{FF2B5EF4-FFF2-40B4-BE49-F238E27FC236}">
                <a16:creationId xmlns:a16="http://schemas.microsoft.com/office/drawing/2014/main" id="{C1C49EE4-D837-C029-D1B1-FEE5133A5A85}"/>
              </a:ext>
            </a:extLst>
          </p:cNvPr>
          <p:cNvSpPr txBox="1"/>
          <p:nvPr/>
        </p:nvSpPr>
        <p:spPr>
          <a:xfrm>
            <a:off x="6174769" y="2352782"/>
            <a:ext cx="3349375" cy="923330"/>
          </a:xfrm>
          <a:prstGeom prst="rect">
            <a:avLst/>
          </a:prstGeom>
          <a:noFill/>
        </p:spPr>
        <p:txBody>
          <a:bodyPr wrap="square" rtlCol="0">
            <a:spAutoFit/>
          </a:bodyPr>
          <a:lstStyle/>
          <a:p>
            <a:r>
              <a:rPr lang="en-US" dirty="0">
                <a:latin typeface="Consolas" panose="020B0609020204030204" pitchFamily="49" charset="0"/>
              </a:rPr>
              <a:t>If T1 and T2 are running concurrently, what are the possible outputs?</a:t>
            </a:r>
            <a:endParaRPr lang="en-IN" dirty="0">
              <a:latin typeface="Consolas" panose="020B0609020204030204" pitchFamily="49" charset="0"/>
            </a:endParaRPr>
          </a:p>
        </p:txBody>
      </p:sp>
    </p:spTree>
    <p:extLst>
      <p:ext uri="{BB962C8B-B14F-4D97-AF65-F5344CB8AC3E}">
        <p14:creationId xmlns:p14="http://schemas.microsoft.com/office/powerpoint/2010/main" val="2378390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392E-8A13-A522-DB82-887388084012}"/>
              </a:ext>
            </a:extLst>
          </p:cNvPr>
          <p:cNvSpPr>
            <a:spLocks noGrp="1"/>
          </p:cNvSpPr>
          <p:nvPr>
            <p:ph type="title"/>
          </p:nvPr>
        </p:nvSpPr>
        <p:spPr/>
        <p:txBody>
          <a:bodyPr/>
          <a:lstStyle/>
          <a:p>
            <a:r>
              <a:rPr lang="en-US" dirty="0"/>
              <a:t>Concurrency</a:t>
            </a:r>
            <a:endParaRPr lang="en-IN" dirty="0"/>
          </a:p>
        </p:txBody>
      </p:sp>
      <p:sp>
        <p:nvSpPr>
          <p:cNvPr id="3" name="Content Placeholder 2">
            <a:extLst>
              <a:ext uri="{FF2B5EF4-FFF2-40B4-BE49-F238E27FC236}">
                <a16:creationId xmlns:a16="http://schemas.microsoft.com/office/drawing/2014/main" id="{C079E9D6-3B84-3913-288A-502820948B5A}"/>
              </a:ext>
            </a:extLst>
          </p:cNvPr>
          <p:cNvSpPr>
            <a:spLocks noGrp="1"/>
          </p:cNvSpPr>
          <p:nvPr>
            <p:ph idx="1"/>
          </p:nvPr>
        </p:nvSpPr>
        <p:spPr/>
        <p:txBody>
          <a:bodyPr>
            <a:normAutofit fontScale="92500" lnSpcReduction="20000"/>
          </a:bodyPr>
          <a:lstStyle/>
          <a:p>
            <a:pPr marL="0" indent="0">
              <a:buNone/>
            </a:pPr>
            <a:r>
              <a:rPr lang="en-US" dirty="0"/>
              <a:t>int </a:t>
            </a:r>
            <a:r>
              <a:rPr lang="en-US" dirty="0" err="1"/>
              <a:t>i</a:t>
            </a:r>
            <a:r>
              <a:rPr lang="en-US" dirty="0"/>
              <a:t> = 10;</a:t>
            </a:r>
          </a:p>
          <a:p>
            <a:pPr marL="0" indent="0">
              <a:buNone/>
            </a:pPr>
            <a:r>
              <a:rPr lang="en-US" dirty="0"/>
              <a:t>void T1() {</a:t>
            </a:r>
          </a:p>
          <a:p>
            <a:pPr marL="0" indent="0">
              <a:buNone/>
            </a:pPr>
            <a:r>
              <a:rPr lang="en-US" dirty="0"/>
              <a:t>  </a:t>
            </a:r>
            <a:r>
              <a:rPr lang="en-US" dirty="0" err="1"/>
              <a:t>i</a:t>
            </a:r>
            <a:r>
              <a:rPr lang="en-US" dirty="0"/>
              <a:t>++;</a:t>
            </a:r>
          </a:p>
          <a:p>
            <a:pPr marL="0" indent="0">
              <a:buNone/>
            </a:pPr>
            <a:r>
              <a:rPr lang="en-US" dirty="0"/>
              <a:t>  </a:t>
            </a:r>
            <a:r>
              <a:rPr lang="en-US" dirty="0" err="1"/>
              <a:t>printf</a:t>
            </a:r>
            <a:r>
              <a:rPr lang="en-US" dirty="0"/>
              <a:t>(“T1: %d\n”, </a:t>
            </a:r>
            <a:r>
              <a:rPr lang="en-US" dirty="0" err="1"/>
              <a:t>i</a:t>
            </a:r>
            <a:r>
              <a:rPr lang="en-US" dirty="0"/>
              <a:t>);</a:t>
            </a:r>
          </a:p>
          <a:p>
            <a:pPr marL="0" indent="0">
              <a:buNone/>
            </a:pPr>
            <a:r>
              <a:rPr lang="en-US" dirty="0"/>
              <a:t>}</a:t>
            </a:r>
          </a:p>
          <a:p>
            <a:pPr marL="0" indent="0">
              <a:buNone/>
            </a:pPr>
            <a:endParaRPr lang="en-US" dirty="0"/>
          </a:p>
          <a:p>
            <a:pPr marL="0" indent="0">
              <a:buNone/>
            </a:pPr>
            <a:r>
              <a:rPr lang="en-US" dirty="0"/>
              <a:t>void T2() {</a:t>
            </a:r>
          </a:p>
          <a:p>
            <a:pPr marL="0" indent="0">
              <a:buNone/>
            </a:pPr>
            <a:r>
              <a:rPr lang="en-US" dirty="0"/>
              <a:t>  </a:t>
            </a:r>
            <a:r>
              <a:rPr lang="en-US" dirty="0" err="1"/>
              <a:t>i</a:t>
            </a:r>
            <a:r>
              <a:rPr lang="en-US" dirty="0"/>
              <a:t>++;</a:t>
            </a:r>
          </a:p>
          <a:p>
            <a:pPr marL="0" indent="0">
              <a:buNone/>
            </a:pPr>
            <a:r>
              <a:rPr lang="en-US" dirty="0"/>
              <a:t>  </a:t>
            </a:r>
            <a:r>
              <a:rPr lang="en-US" dirty="0" err="1"/>
              <a:t>printf</a:t>
            </a:r>
            <a:r>
              <a:rPr lang="en-US" dirty="0"/>
              <a:t>(“T2: %d\n”, </a:t>
            </a:r>
            <a:r>
              <a:rPr lang="en-US" dirty="0" err="1"/>
              <a:t>i</a:t>
            </a:r>
            <a:r>
              <a:rPr lang="en-US" dirty="0"/>
              <a:t>);</a:t>
            </a:r>
          </a:p>
          <a:p>
            <a:pPr marL="0" indent="0">
              <a:buNone/>
            </a:pPr>
            <a:r>
              <a:rPr lang="en-US" dirty="0"/>
              <a:t>}</a:t>
            </a:r>
            <a:endParaRPr lang="en-IN" dirty="0"/>
          </a:p>
          <a:p>
            <a:pPr marL="0" indent="0">
              <a:buNone/>
            </a:pPr>
            <a:endParaRPr lang="en-IN" dirty="0"/>
          </a:p>
        </p:txBody>
      </p:sp>
      <p:sp>
        <p:nvSpPr>
          <p:cNvPr id="4" name="TextBox 3">
            <a:extLst>
              <a:ext uri="{FF2B5EF4-FFF2-40B4-BE49-F238E27FC236}">
                <a16:creationId xmlns:a16="http://schemas.microsoft.com/office/drawing/2014/main" id="{C1C49EE4-D837-C029-D1B1-FEE5133A5A85}"/>
              </a:ext>
            </a:extLst>
          </p:cNvPr>
          <p:cNvSpPr txBox="1"/>
          <p:nvPr/>
        </p:nvSpPr>
        <p:spPr>
          <a:xfrm>
            <a:off x="6174769" y="1140434"/>
            <a:ext cx="3349375" cy="4524315"/>
          </a:xfrm>
          <a:prstGeom prst="rect">
            <a:avLst/>
          </a:prstGeom>
          <a:noFill/>
        </p:spPr>
        <p:txBody>
          <a:bodyPr wrap="square" rtlCol="0">
            <a:spAutoFit/>
          </a:bodyPr>
          <a:lstStyle/>
          <a:p>
            <a:r>
              <a:rPr lang="en-US" dirty="0">
                <a:latin typeface="Consolas" panose="020B0609020204030204" pitchFamily="49" charset="0"/>
              </a:rPr>
              <a:t>If T1 and T2 are running concurrently, what are the possible outputs?</a:t>
            </a:r>
          </a:p>
          <a:p>
            <a:endParaRPr lang="en-US" dirty="0">
              <a:latin typeface="Consolas" panose="020B0609020204030204" pitchFamily="49" charset="0"/>
            </a:endParaRPr>
          </a:p>
          <a:p>
            <a:r>
              <a:rPr lang="en-US" dirty="0">
                <a:latin typeface="Consolas" panose="020B0609020204030204" pitchFamily="49" charset="0"/>
              </a:rPr>
              <a:t>The possible outputs are:</a:t>
            </a:r>
          </a:p>
          <a:p>
            <a:r>
              <a:rPr lang="en-US" dirty="0">
                <a:latin typeface="Consolas" panose="020B0609020204030204" pitchFamily="49" charset="0"/>
              </a:rPr>
              <a:t>T1: 11</a:t>
            </a:r>
          </a:p>
          <a:p>
            <a:r>
              <a:rPr lang="en-US" dirty="0">
                <a:latin typeface="Consolas" panose="020B0609020204030204" pitchFamily="49" charset="0"/>
              </a:rPr>
              <a:t>T2: 11</a:t>
            </a:r>
          </a:p>
          <a:p>
            <a:r>
              <a:rPr lang="en-IN" dirty="0">
                <a:latin typeface="Consolas" panose="020B0609020204030204" pitchFamily="49" charset="0"/>
              </a:rPr>
              <a:t>or</a:t>
            </a:r>
          </a:p>
          <a:p>
            <a:r>
              <a:rPr lang="en-IN" dirty="0">
                <a:latin typeface="Consolas" panose="020B0609020204030204" pitchFamily="49" charset="0"/>
              </a:rPr>
              <a:t>T1: 12</a:t>
            </a:r>
          </a:p>
          <a:p>
            <a:r>
              <a:rPr lang="en-IN" dirty="0">
                <a:latin typeface="Consolas" panose="020B0609020204030204" pitchFamily="49" charset="0"/>
              </a:rPr>
              <a:t>T2: 11</a:t>
            </a:r>
          </a:p>
          <a:p>
            <a:r>
              <a:rPr lang="en-US" dirty="0">
                <a:latin typeface="Consolas" panose="020B0609020204030204" pitchFamily="49" charset="0"/>
              </a:rPr>
              <a:t>or</a:t>
            </a:r>
          </a:p>
          <a:p>
            <a:r>
              <a:rPr lang="en-US" dirty="0">
                <a:latin typeface="Consolas" panose="020B0609020204030204" pitchFamily="49" charset="0"/>
              </a:rPr>
              <a:t>T1: 11</a:t>
            </a:r>
          </a:p>
          <a:p>
            <a:r>
              <a:rPr lang="en-US" dirty="0">
                <a:latin typeface="Consolas" panose="020B0609020204030204" pitchFamily="49" charset="0"/>
              </a:rPr>
              <a:t>T2: 12</a:t>
            </a:r>
          </a:p>
          <a:p>
            <a:r>
              <a:rPr lang="en-US" dirty="0">
                <a:latin typeface="Consolas" panose="020B0609020204030204" pitchFamily="49" charset="0"/>
              </a:rPr>
              <a:t>or</a:t>
            </a:r>
          </a:p>
          <a:p>
            <a:r>
              <a:rPr lang="en-US" dirty="0">
                <a:latin typeface="Consolas" panose="020B0609020204030204" pitchFamily="49" charset="0"/>
              </a:rPr>
              <a:t>T1: 12</a:t>
            </a:r>
          </a:p>
          <a:p>
            <a:r>
              <a:rPr lang="en-US" dirty="0">
                <a:latin typeface="Consolas" panose="020B0609020204030204" pitchFamily="49" charset="0"/>
              </a:rPr>
              <a:t>T2: 12</a:t>
            </a:r>
          </a:p>
        </p:txBody>
      </p:sp>
    </p:spTree>
    <p:extLst>
      <p:ext uri="{BB962C8B-B14F-4D97-AF65-F5344CB8AC3E}">
        <p14:creationId xmlns:p14="http://schemas.microsoft.com/office/powerpoint/2010/main" val="2314319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392E-8A13-A522-DB82-887388084012}"/>
              </a:ext>
            </a:extLst>
          </p:cNvPr>
          <p:cNvSpPr>
            <a:spLocks noGrp="1"/>
          </p:cNvSpPr>
          <p:nvPr>
            <p:ph type="title"/>
          </p:nvPr>
        </p:nvSpPr>
        <p:spPr/>
        <p:txBody>
          <a:bodyPr/>
          <a:lstStyle/>
          <a:p>
            <a:r>
              <a:rPr lang="en-US" dirty="0"/>
              <a:t>Concurrency</a:t>
            </a:r>
            <a:endParaRPr lang="en-IN" dirty="0"/>
          </a:p>
        </p:txBody>
      </p:sp>
      <p:sp>
        <p:nvSpPr>
          <p:cNvPr id="3" name="Content Placeholder 2">
            <a:extLst>
              <a:ext uri="{FF2B5EF4-FFF2-40B4-BE49-F238E27FC236}">
                <a16:creationId xmlns:a16="http://schemas.microsoft.com/office/drawing/2014/main" id="{C079E9D6-3B84-3913-288A-502820948B5A}"/>
              </a:ext>
            </a:extLst>
          </p:cNvPr>
          <p:cNvSpPr>
            <a:spLocks noGrp="1"/>
          </p:cNvSpPr>
          <p:nvPr>
            <p:ph idx="1"/>
          </p:nvPr>
        </p:nvSpPr>
        <p:spPr/>
        <p:txBody>
          <a:bodyPr>
            <a:normAutofit fontScale="92500" lnSpcReduction="20000"/>
          </a:bodyPr>
          <a:lstStyle/>
          <a:p>
            <a:pPr marL="0" indent="0">
              <a:buNone/>
            </a:pPr>
            <a:r>
              <a:rPr lang="en-US" dirty="0"/>
              <a:t>int </a:t>
            </a:r>
            <a:r>
              <a:rPr lang="en-US" dirty="0" err="1"/>
              <a:t>i</a:t>
            </a:r>
            <a:r>
              <a:rPr lang="en-US" dirty="0"/>
              <a:t> = 10;</a:t>
            </a:r>
          </a:p>
          <a:p>
            <a:pPr marL="0" indent="0">
              <a:buNone/>
            </a:pPr>
            <a:r>
              <a:rPr lang="en-US" dirty="0"/>
              <a:t>void T1() {</a:t>
            </a:r>
          </a:p>
          <a:p>
            <a:pPr marL="0" indent="0">
              <a:buNone/>
            </a:pPr>
            <a:r>
              <a:rPr lang="en-US" dirty="0"/>
              <a:t>  </a:t>
            </a:r>
            <a:r>
              <a:rPr lang="en-US" dirty="0" err="1"/>
              <a:t>i</a:t>
            </a:r>
            <a:r>
              <a:rPr lang="en-US" dirty="0"/>
              <a:t>++;</a:t>
            </a:r>
          </a:p>
          <a:p>
            <a:pPr marL="0" indent="0">
              <a:buNone/>
            </a:pPr>
            <a:r>
              <a:rPr lang="en-US" dirty="0"/>
              <a:t>  </a:t>
            </a:r>
            <a:r>
              <a:rPr lang="en-US" dirty="0" err="1"/>
              <a:t>printf</a:t>
            </a:r>
            <a:r>
              <a:rPr lang="en-US" dirty="0"/>
              <a:t>(“T1: %d\n”, </a:t>
            </a:r>
            <a:r>
              <a:rPr lang="en-US" dirty="0" err="1"/>
              <a:t>i</a:t>
            </a:r>
            <a:r>
              <a:rPr lang="en-US" dirty="0"/>
              <a:t>);</a:t>
            </a:r>
          </a:p>
          <a:p>
            <a:pPr marL="0" indent="0">
              <a:buNone/>
            </a:pPr>
            <a:r>
              <a:rPr lang="en-US" dirty="0"/>
              <a:t>}</a:t>
            </a:r>
          </a:p>
          <a:p>
            <a:pPr marL="0" indent="0">
              <a:buNone/>
            </a:pPr>
            <a:endParaRPr lang="en-US" dirty="0"/>
          </a:p>
          <a:p>
            <a:pPr marL="0" indent="0">
              <a:buNone/>
            </a:pPr>
            <a:r>
              <a:rPr lang="en-US" dirty="0"/>
              <a:t>void T2() {</a:t>
            </a:r>
          </a:p>
          <a:p>
            <a:pPr marL="0" indent="0">
              <a:buNone/>
            </a:pPr>
            <a:r>
              <a:rPr lang="en-US" dirty="0"/>
              <a:t>  </a:t>
            </a:r>
            <a:r>
              <a:rPr lang="en-US" dirty="0" err="1"/>
              <a:t>i</a:t>
            </a:r>
            <a:r>
              <a:rPr lang="en-US" dirty="0"/>
              <a:t>++;</a:t>
            </a:r>
          </a:p>
          <a:p>
            <a:pPr marL="0" indent="0">
              <a:buNone/>
            </a:pPr>
            <a:r>
              <a:rPr lang="en-US" dirty="0"/>
              <a:t>  </a:t>
            </a:r>
            <a:r>
              <a:rPr lang="en-US" dirty="0" err="1"/>
              <a:t>printf</a:t>
            </a:r>
            <a:r>
              <a:rPr lang="en-US" dirty="0"/>
              <a:t>(“T2: %d\n”, </a:t>
            </a:r>
            <a:r>
              <a:rPr lang="en-US" dirty="0" err="1"/>
              <a:t>i</a:t>
            </a:r>
            <a:r>
              <a:rPr lang="en-US" dirty="0"/>
              <a:t>);</a:t>
            </a:r>
          </a:p>
          <a:p>
            <a:pPr marL="0" indent="0">
              <a:buNone/>
            </a:pPr>
            <a:r>
              <a:rPr lang="en-US" dirty="0"/>
              <a:t>}</a:t>
            </a:r>
            <a:endParaRPr lang="en-IN" dirty="0"/>
          </a:p>
          <a:p>
            <a:pPr marL="0" indent="0">
              <a:buNone/>
            </a:pPr>
            <a:endParaRPr lang="en-IN" dirty="0"/>
          </a:p>
        </p:txBody>
      </p:sp>
      <p:sp>
        <p:nvSpPr>
          <p:cNvPr id="4" name="TextBox 3">
            <a:extLst>
              <a:ext uri="{FF2B5EF4-FFF2-40B4-BE49-F238E27FC236}">
                <a16:creationId xmlns:a16="http://schemas.microsoft.com/office/drawing/2014/main" id="{C1C49EE4-D837-C029-D1B1-FEE5133A5A85}"/>
              </a:ext>
            </a:extLst>
          </p:cNvPr>
          <p:cNvSpPr txBox="1"/>
          <p:nvPr/>
        </p:nvSpPr>
        <p:spPr>
          <a:xfrm>
            <a:off x="6174769" y="1140434"/>
            <a:ext cx="3349375" cy="2031325"/>
          </a:xfrm>
          <a:prstGeom prst="rect">
            <a:avLst/>
          </a:prstGeom>
          <a:noFill/>
        </p:spPr>
        <p:txBody>
          <a:bodyPr wrap="square" rtlCol="0">
            <a:spAutoFit/>
          </a:bodyPr>
          <a:lstStyle/>
          <a:p>
            <a:r>
              <a:rPr lang="en-US" dirty="0">
                <a:latin typeface="Consolas" panose="020B0609020204030204" pitchFamily="49" charset="0"/>
              </a:rPr>
              <a:t>code for T1/T2:</a:t>
            </a:r>
          </a:p>
          <a:p>
            <a:endParaRPr lang="en-US" dirty="0">
              <a:latin typeface="Consolas" panose="020B0609020204030204" pitchFamily="49" charset="0"/>
            </a:endParaRPr>
          </a:p>
          <a:p>
            <a:r>
              <a:rPr lang="en-US" dirty="0">
                <a:latin typeface="Consolas" panose="020B0609020204030204" pitchFamily="49" charset="0"/>
              </a:rPr>
              <a:t>r1 = read(</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r1 = r1 + 1</a:t>
            </a:r>
          </a:p>
          <a:p>
            <a:r>
              <a:rPr lang="en-US" dirty="0">
                <a:latin typeface="Consolas" panose="020B0609020204030204" pitchFamily="49" charset="0"/>
              </a:rPr>
              <a:t>write(</a:t>
            </a:r>
            <a:r>
              <a:rPr lang="en-US" dirty="0" err="1">
                <a:latin typeface="Consolas" panose="020B0609020204030204" pitchFamily="49" charset="0"/>
              </a:rPr>
              <a:t>i</a:t>
            </a:r>
            <a:r>
              <a:rPr lang="en-US" dirty="0">
                <a:latin typeface="Consolas" panose="020B0609020204030204" pitchFamily="49" charset="0"/>
              </a:rPr>
              <a:t>, r1);</a:t>
            </a:r>
          </a:p>
          <a:p>
            <a:r>
              <a:rPr lang="en-US" dirty="0">
                <a:latin typeface="Consolas" panose="020B0609020204030204" pitchFamily="49" charset="0"/>
              </a:rPr>
              <a:t>r2 = read(</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print(r2);</a:t>
            </a:r>
          </a:p>
        </p:txBody>
      </p:sp>
    </p:spTree>
    <p:extLst>
      <p:ext uri="{BB962C8B-B14F-4D97-AF65-F5344CB8AC3E}">
        <p14:creationId xmlns:p14="http://schemas.microsoft.com/office/powerpoint/2010/main" val="545022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392E-8A13-A522-DB82-887388084012}"/>
              </a:ext>
            </a:extLst>
          </p:cNvPr>
          <p:cNvSpPr>
            <a:spLocks noGrp="1"/>
          </p:cNvSpPr>
          <p:nvPr>
            <p:ph type="title"/>
          </p:nvPr>
        </p:nvSpPr>
        <p:spPr/>
        <p:txBody>
          <a:bodyPr/>
          <a:lstStyle/>
          <a:p>
            <a:r>
              <a:rPr lang="en-US" dirty="0"/>
              <a:t>Concurrency</a:t>
            </a:r>
            <a:endParaRPr lang="en-IN" dirty="0"/>
          </a:p>
        </p:txBody>
      </p:sp>
      <p:sp>
        <p:nvSpPr>
          <p:cNvPr id="3" name="Content Placeholder 2">
            <a:extLst>
              <a:ext uri="{FF2B5EF4-FFF2-40B4-BE49-F238E27FC236}">
                <a16:creationId xmlns:a16="http://schemas.microsoft.com/office/drawing/2014/main" id="{C079E9D6-3B84-3913-288A-502820948B5A}"/>
              </a:ext>
            </a:extLst>
          </p:cNvPr>
          <p:cNvSpPr>
            <a:spLocks noGrp="1"/>
          </p:cNvSpPr>
          <p:nvPr>
            <p:ph idx="1"/>
          </p:nvPr>
        </p:nvSpPr>
        <p:spPr/>
        <p:txBody>
          <a:bodyPr>
            <a:normAutofit fontScale="92500" lnSpcReduction="20000"/>
          </a:bodyPr>
          <a:lstStyle/>
          <a:p>
            <a:pPr marL="0" indent="0">
              <a:buNone/>
            </a:pPr>
            <a:r>
              <a:rPr lang="en-US" dirty="0"/>
              <a:t>int </a:t>
            </a:r>
            <a:r>
              <a:rPr lang="en-US" dirty="0" err="1"/>
              <a:t>i</a:t>
            </a:r>
            <a:r>
              <a:rPr lang="en-US" dirty="0"/>
              <a:t> = 10;</a:t>
            </a:r>
          </a:p>
          <a:p>
            <a:pPr marL="0" indent="0">
              <a:buNone/>
            </a:pPr>
            <a:r>
              <a:rPr lang="en-US" dirty="0"/>
              <a:t>void T1() {</a:t>
            </a:r>
          </a:p>
          <a:p>
            <a:pPr marL="0" indent="0">
              <a:buNone/>
            </a:pPr>
            <a:r>
              <a:rPr lang="en-US" dirty="0"/>
              <a:t>  </a:t>
            </a:r>
            <a:r>
              <a:rPr lang="en-US" dirty="0" err="1"/>
              <a:t>i</a:t>
            </a:r>
            <a:r>
              <a:rPr lang="en-US" dirty="0"/>
              <a:t>++;</a:t>
            </a:r>
          </a:p>
          <a:p>
            <a:pPr marL="0" indent="0">
              <a:buNone/>
            </a:pPr>
            <a:r>
              <a:rPr lang="en-US" dirty="0"/>
              <a:t>  </a:t>
            </a:r>
            <a:r>
              <a:rPr lang="en-US" dirty="0" err="1"/>
              <a:t>printf</a:t>
            </a:r>
            <a:r>
              <a:rPr lang="en-US" dirty="0"/>
              <a:t>(“T1: %d\n”, </a:t>
            </a:r>
            <a:r>
              <a:rPr lang="en-US" dirty="0" err="1"/>
              <a:t>i</a:t>
            </a:r>
            <a:r>
              <a:rPr lang="en-US" dirty="0"/>
              <a:t>);</a:t>
            </a:r>
          </a:p>
          <a:p>
            <a:pPr marL="0" indent="0">
              <a:buNone/>
            </a:pPr>
            <a:r>
              <a:rPr lang="en-US" dirty="0"/>
              <a:t>}</a:t>
            </a:r>
          </a:p>
          <a:p>
            <a:pPr marL="0" indent="0">
              <a:buNone/>
            </a:pPr>
            <a:endParaRPr lang="en-US" dirty="0"/>
          </a:p>
          <a:p>
            <a:pPr marL="0" indent="0">
              <a:buNone/>
            </a:pPr>
            <a:r>
              <a:rPr lang="en-US" dirty="0"/>
              <a:t>void T2() {</a:t>
            </a:r>
          </a:p>
          <a:p>
            <a:pPr marL="0" indent="0">
              <a:buNone/>
            </a:pPr>
            <a:r>
              <a:rPr lang="en-US" dirty="0"/>
              <a:t>  </a:t>
            </a:r>
            <a:r>
              <a:rPr lang="en-US" dirty="0" err="1"/>
              <a:t>i</a:t>
            </a:r>
            <a:r>
              <a:rPr lang="en-US" dirty="0"/>
              <a:t>++;</a:t>
            </a:r>
          </a:p>
          <a:p>
            <a:pPr marL="0" indent="0">
              <a:buNone/>
            </a:pPr>
            <a:r>
              <a:rPr lang="en-US" dirty="0"/>
              <a:t>  </a:t>
            </a:r>
            <a:r>
              <a:rPr lang="en-US" dirty="0" err="1"/>
              <a:t>printf</a:t>
            </a:r>
            <a:r>
              <a:rPr lang="en-US" dirty="0"/>
              <a:t>(“T2: %d\n”, </a:t>
            </a:r>
            <a:r>
              <a:rPr lang="en-US" dirty="0" err="1"/>
              <a:t>i</a:t>
            </a:r>
            <a:r>
              <a:rPr lang="en-US" dirty="0"/>
              <a:t>);</a:t>
            </a:r>
          </a:p>
          <a:p>
            <a:pPr marL="0" indent="0">
              <a:buNone/>
            </a:pPr>
            <a:r>
              <a:rPr lang="en-US" dirty="0"/>
              <a:t>}</a:t>
            </a:r>
            <a:endParaRPr lang="en-IN" dirty="0"/>
          </a:p>
          <a:p>
            <a:pPr marL="0" indent="0">
              <a:buNone/>
            </a:pPr>
            <a:endParaRPr lang="en-IN" dirty="0"/>
          </a:p>
        </p:txBody>
      </p:sp>
      <p:sp>
        <p:nvSpPr>
          <p:cNvPr id="4" name="TextBox 3">
            <a:extLst>
              <a:ext uri="{FF2B5EF4-FFF2-40B4-BE49-F238E27FC236}">
                <a16:creationId xmlns:a16="http://schemas.microsoft.com/office/drawing/2014/main" id="{C1C49EE4-D837-C029-D1B1-FEE5133A5A85}"/>
              </a:ext>
            </a:extLst>
          </p:cNvPr>
          <p:cNvSpPr txBox="1"/>
          <p:nvPr/>
        </p:nvSpPr>
        <p:spPr>
          <a:xfrm>
            <a:off x="6174769" y="452068"/>
            <a:ext cx="3349375" cy="6186309"/>
          </a:xfrm>
          <a:prstGeom prst="rect">
            <a:avLst/>
          </a:prstGeom>
          <a:noFill/>
        </p:spPr>
        <p:txBody>
          <a:bodyPr wrap="square" rtlCol="0">
            <a:spAutoFit/>
          </a:bodyPr>
          <a:lstStyle/>
          <a:p>
            <a:r>
              <a:rPr lang="en-US" dirty="0">
                <a:latin typeface="Consolas" panose="020B0609020204030204" pitchFamily="49" charset="0"/>
              </a:rPr>
              <a:t>code for T1/T2:</a:t>
            </a:r>
          </a:p>
          <a:p>
            <a:endParaRPr lang="en-US" dirty="0">
              <a:latin typeface="Consolas" panose="020B0609020204030204" pitchFamily="49" charset="0"/>
            </a:endParaRPr>
          </a:p>
          <a:p>
            <a:r>
              <a:rPr lang="en-US" dirty="0">
                <a:latin typeface="Consolas" panose="020B0609020204030204" pitchFamily="49" charset="0"/>
              </a:rPr>
              <a:t>r1 = read(</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r1 = r1 + 1</a:t>
            </a:r>
          </a:p>
          <a:p>
            <a:r>
              <a:rPr lang="en-US" dirty="0">
                <a:latin typeface="Consolas" panose="020B0609020204030204" pitchFamily="49" charset="0"/>
              </a:rPr>
              <a:t>write(</a:t>
            </a:r>
            <a:r>
              <a:rPr lang="en-US" dirty="0" err="1">
                <a:latin typeface="Consolas" panose="020B0609020204030204" pitchFamily="49" charset="0"/>
              </a:rPr>
              <a:t>i</a:t>
            </a:r>
            <a:r>
              <a:rPr lang="en-US" dirty="0">
                <a:latin typeface="Consolas" panose="020B0609020204030204" pitchFamily="49" charset="0"/>
              </a:rPr>
              <a:t>, r1);</a:t>
            </a:r>
          </a:p>
          <a:p>
            <a:r>
              <a:rPr lang="en-US" dirty="0">
                <a:latin typeface="Consolas" panose="020B0609020204030204" pitchFamily="49" charset="0"/>
              </a:rPr>
              <a:t>r2 = read(</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print(r2);</a:t>
            </a:r>
          </a:p>
          <a:p>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The outputs of both T1 and T2 are 11 if the global order of reads and writes is the following.</a:t>
            </a:r>
          </a:p>
          <a:p>
            <a:endParaRPr lang="en-US" dirty="0">
              <a:latin typeface="Consolas" panose="020B0609020204030204" pitchFamily="49" charset="0"/>
            </a:endParaRPr>
          </a:p>
          <a:p>
            <a:r>
              <a:rPr lang="en-US" dirty="0">
                <a:latin typeface="Consolas" panose="020B0609020204030204" pitchFamily="49" charset="0"/>
              </a:rPr>
              <a:t>T1: read(</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T2: read(</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T1: write(</a:t>
            </a:r>
            <a:r>
              <a:rPr lang="en-US" dirty="0" err="1">
                <a:latin typeface="Consolas" panose="020B0609020204030204" pitchFamily="49" charset="0"/>
              </a:rPr>
              <a:t>i</a:t>
            </a:r>
            <a:r>
              <a:rPr lang="en-US" dirty="0">
                <a:latin typeface="Consolas" panose="020B0609020204030204" pitchFamily="49" charset="0"/>
              </a:rPr>
              <a:t>, r1)</a:t>
            </a:r>
          </a:p>
          <a:p>
            <a:r>
              <a:rPr lang="en-US" dirty="0">
                <a:latin typeface="Consolas" panose="020B0609020204030204" pitchFamily="49" charset="0"/>
              </a:rPr>
              <a:t>T2: write(</a:t>
            </a:r>
            <a:r>
              <a:rPr lang="en-US" dirty="0" err="1">
                <a:latin typeface="Consolas" panose="020B0609020204030204" pitchFamily="49" charset="0"/>
              </a:rPr>
              <a:t>i</a:t>
            </a:r>
            <a:r>
              <a:rPr lang="en-US" dirty="0">
                <a:latin typeface="Consolas" panose="020B0609020204030204" pitchFamily="49" charset="0"/>
              </a:rPr>
              <a:t>, r2)</a:t>
            </a:r>
          </a:p>
          <a:p>
            <a:r>
              <a:rPr lang="en-US" dirty="0">
                <a:latin typeface="Consolas" panose="020B0609020204030204" pitchFamily="49" charset="0"/>
              </a:rPr>
              <a:t>T1: read(</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T2: read(</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T1: print()</a:t>
            </a:r>
          </a:p>
          <a:p>
            <a:r>
              <a:rPr lang="en-US" dirty="0">
                <a:latin typeface="Consolas" panose="020B0609020204030204" pitchFamily="49" charset="0"/>
              </a:rPr>
              <a:t>T2: print()</a:t>
            </a:r>
          </a:p>
        </p:txBody>
      </p:sp>
    </p:spTree>
    <p:extLst>
      <p:ext uri="{BB962C8B-B14F-4D97-AF65-F5344CB8AC3E}">
        <p14:creationId xmlns:p14="http://schemas.microsoft.com/office/powerpoint/2010/main" val="2021974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F31B-B2ED-6544-A8CD-1D54235C96A1}"/>
              </a:ext>
            </a:extLst>
          </p:cNvPr>
          <p:cNvSpPr>
            <a:spLocks noGrp="1"/>
          </p:cNvSpPr>
          <p:nvPr>
            <p:ph type="title"/>
          </p:nvPr>
        </p:nvSpPr>
        <p:spPr/>
        <p:txBody>
          <a:bodyPr/>
          <a:lstStyle/>
          <a:p>
            <a:r>
              <a:rPr lang="en-US" dirty="0"/>
              <a:t>Concurrent </a:t>
            </a:r>
            <a:r>
              <a:rPr lang="en-US"/>
              <a:t>garbage collection</a:t>
            </a:r>
            <a:endParaRPr lang="en-IN" dirty="0"/>
          </a:p>
        </p:txBody>
      </p:sp>
      <p:sp>
        <p:nvSpPr>
          <p:cNvPr id="3" name="Text Placeholder 2">
            <a:extLst>
              <a:ext uri="{FF2B5EF4-FFF2-40B4-BE49-F238E27FC236}">
                <a16:creationId xmlns:a16="http://schemas.microsoft.com/office/drawing/2014/main" id="{FC602153-62FD-50CD-5FA6-95E05A27F34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869857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8BF2-3EF5-4563-836C-3F56B9F6E751}"/>
              </a:ext>
            </a:extLst>
          </p:cNvPr>
          <p:cNvSpPr>
            <a:spLocks noGrp="1"/>
          </p:cNvSpPr>
          <p:nvPr>
            <p:ph type="title"/>
          </p:nvPr>
        </p:nvSpPr>
        <p:spPr/>
        <p:txBody>
          <a:bodyPr/>
          <a:lstStyle/>
          <a:p>
            <a:r>
              <a:rPr lang="en-US" dirty="0"/>
              <a:t>Who invokes the garbage collector?</a:t>
            </a:r>
            <a:endParaRPr lang="en-IN" dirty="0"/>
          </a:p>
        </p:txBody>
      </p:sp>
      <p:sp>
        <p:nvSpPr>
          <p:cNvPr id="3" name="Content Placeholder 2">
            <a:extLst>
              <a:ext uri="{FF2B5EF4-FFF2-40B4-BE49-F238E27FC236}">
                <a16:creationId xmlns:a16="http://schemas.microsoft.com/office/drawing/2014/main" id="{D407C92A-371F-4CAD-8947-F74B0DE884B7}"/>
              </a:ext>
            </a:extLst>
          </p:cNvPr>
          <p:cNvSpPr>
            <a:spLocks noGrp="1"/>
          </p:cNvSpPr>
          <p:nvPr>
            <p:ph idx="1"/>
          </p:nvPr>
        </p:nvSpPr>
        <p:spPr/>
        <p:txBody>
          <a:bodyPr/>
          <a:lstStyle/>
          <a:p>
            <a:r>
              <a:rPr lang="en-US" dirty="0"/>
              <a:t>Garbage collector runs in a separate thread</a:t>
            </a:r>
          </a:p>
          <a:p>
            <a:endParaRPr lang="en-US" dirty="0"/>
          </a:p>
          <a:p>
            <a:r>
              <a:rPr lang="en-US" dirty="0"/>
              <a:t>Garbage collection is done periodically </a:t>
            </a:r>
          </a:p>
          <a:p>
            <a:pPr lvl="1"/>
            <a:r>
              <a:rPr lang="en-US" dirty="0"/>
              <a:t>Depending on</a:t>
            </a:r>
          </a:p>
          <a:p>
            <a:pPr lvl="2"/>
            <a:r>
              <a:rPr lang="en-US" dirty="0"/>
              <a:t>Memory consumption of the application</a:t>
            </a:r>
          </a:p>
          <a:p>
            <a:pPr lvl="2"/>
            <a:r>
              <a:rPr lang="en-US" dirty="0"/>
              <a:t>Last invocation of garbage collection</a:t>
            </a:r>
          </a:p>
        </p:txBody>
      </p:sp>
    </p:spTree>
    <p:extLst>
      <p:ext uri="{BB962C8B-B14F-4D97-AF65-F5344CB8AC3E}">
        <p14:creationId xmlns:p14="http://schemas.microsoft.com/office/powerpoint/2010/main" val="3561191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9EB-68A2-4700-876E-6B5738815527}"/>
              </a:ext>
            </a:extLst>
          </p:cNvPr>
          <p:cNvSpPr>
            <a:spLocks noGrp="1"/>
          </p:cNvSpPr>
          <p:nvPr>
            <p:ph type="title"/>
          </p:nvPr>
        </p:nvSpPr>
        <p:spPr/>
        <p:txBody>
          <a:bodyPr/>
          <a:lstStyle/>
          <a:p>
            <a:r>
              <a:rPr lang="en-US" dirty="0"/>
              <a:t>Garbage collector</a:t>
            </a:r>
            <a:endParaRPr lang="en-IN" dirty="0"/>
          </a:p>
        </p:txBody>
      </p:sp>
      <p:sp>
        <p:nvSpPr>
          <p:cNvPr id="3" name="Content Placeholder 2">
            <a:extLst>
              <a:ext uri="{FF2B5EF4-FFF2-40B4-BE49-F238E27FC236}">
                <a16:creationId xmlns:a16="http://schemas.microsoft.com/office/drawing/2014/main" id="{7EA5F505-80B9-4279-B940-818441A47B8D}"/>
              </a:ext>
            </a:extLst>
          </p:cNvPr>
          <p:cNvSpPr>
            <a:spLocks noGrp="1"/>
          </p:cNvSpPr>
          <p:nvPr>
            <p:ph idx="1"/>
          </p:nvPr>
        </p:nvSpPr>
        <p:spPr/>
        <p:txBody>
          <a:bodyPr/>
          <a:lstStyle/>
          <a:p>
            <a:r>
              <a:rPr lang="en-US" dirty="0"/>
              <a:t>Garbage collector pause all application threads</a:t>
            </a:r>
          </a:p>
          <a:p>
            <a:endParaRPr lang="en-US" dirty="0"/>
          </a:p>
          <a:p>
            <a:r>
              <a:rPr lang="en-US" dirty="0"/>
              <a:t>The application threads are resumed after the garbage collection algorithm stops </a:t>
            </a:r>
          </a:p>
          <a:p>
            <a:endParaRPr lang="en-US" dirty="0"/>
          </a:p>
          <a:p>
            <a:r>
              <a:rPr lang="en-US" dirty="0"/>
              <a:t>This is also called </a:t>
            </a:r>
            <a:r>
              <a:rPr lang="en-US" dirty="0">
                <a:solidFill>
                  <a:srgbClr val="FF0000"/>
                </a:solidFill>
              </a:rPr>
              <a:t>stop the world</a:t>
            </a:r>
            <a:r>
              <a:rPr lang="en-US" dirty="0"/>
              <a:t> garbage collection</a:t>
            </a:r>
            <a:endParaRPr lang="en-IN" dirty="0"/>
          </a:p>
        </p:txBody>
      </p:sp>
    </p:spTree>
    <p:extLst>
      <p:ext uri="{BB962C8B-B14F-4D97-AF65-F5344CB8AC3E}">
        <p14:creationId xmlns:p14="http://schemas.microsoft.com/office/powerpoint/2010/main" val="1517727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31C6-4400-49A9-A91C-0D93AEB2BD04}"/>
              </a:ext>
            </a:extLst>
          </p:cNvPr>
          <p:cNvSpPr>
            <a:spLocks noGrp="1"/>
          </p:cNvSpPr>
          <p:nvPr>
            <p:ph type="title"/>
          </p:nvPr>
        </p:nvSpPr>
        <p:spPr/>
        <p:txBody>
          <a:bodyPr/>
          <a:lstStyle/>
          <a:p>
            <a:r>
              <a:rPr lang="en-US" dirty="0"/>
              <a:t>Concurrent garbage collection</a:t>
            </a:r>
            <a:endParaRPr lang="en-IN" dirty="0"/>
          </a:p>
        </p:txBody>
      </p:sp>
      <p:sp>
        <p:nvSpPr>
          <p:cNvPr id="3" name="Content Placeholder 2">
            <a:extLst>
              <a:ext uri="{FF2B5EF4-FFF2-40B4-BE49-F238E27FC236}">
                <a16:creationId xmlns:a16="http://schemas.microsoft.com/office/drawing/2014/main" id="{5368035A-F0F1-4637-AD56-111004C2171C}"/>
              </a:ext>
            </a:extLst>
          </p:cNvPr>
          <p:cNvSpPr>
            <a:spLocks noGrp="1"/>
          </p:cNvSpPr>
          <p:nvPr>
            <p:ph idx="1"/>
          </p:nvPr>
        </p:nvSpPr>
        <p:spPr/>
        <p:txBody>
          <a:bodyPr/>
          <a:lstStyle/>
          <a:p>
            <a:r>
              <a:rPr lang="en-US" dirty="0"/>
              <a:t>Why we need to stop all threads?</a:t>
            </a:r>
          </a:p>
          <a:p>
            <a:pPr lvl="1"/>
            <a:r>
              <a:rPr lang="en-US" dirty="0"/>
              <a:t>Can we resume the application after computing the root-set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Read Section-7.7.2 from the dragon book</a:t>
            </a:r>
            <a:endParaRPr lang="en-IN" dirty="0"/>
          </a:p>
        </p:txBody>
      </p:sp>
    </p:spTree>
    <p:extLst>
      <p:ext uri="{BB962C8B-B14F-4D97-AF65-F5344CB8AC3E}">
        <p14:creationId xmlns:p14="http://schemas.microsoft.com/office/powerpoint/2010/main" val="878792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Concurrent 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436880" y="1595120"/>
            <a:ext cx="11562080" cy="5059679"/>
          </a:xfrm>
        </p:spPr>
        <p:txBody>
          <a:bodyPr>
            <a:normAutofit fontScale="77500" lnSpcReduction="20000"/>
          </a:bodyPr>
          <a:lstStyle/>
          <a:p>
            <a:pPr marL="0" indent="0">
              <a:buNone/>
            </a:pPr>
            <a:r>
              <a:rPr lang="en-US" dirty="0">
                <a:solidFill>
                  <a:srgbClr val="FF0000"/>
                </a:solidFill>
                <a:latin typeface="Arial" panose="020B0604020202020204" pitchFamily="34" charset="0"/>
                <a:cs typeface="Arial" panose="020B0604020202020204" pitchFamily="34" charset="0"/>
              </a:rPr>
              <a:t>Pause all application threads</a:t>
            </a:r>
          </a:p>
          <a:p>
            <a:pPr marL="0" indent="0">
              <a:buNone/>
            </a:pPr>
            <a:r>
              <a:rPr lang="en-US" dirty="0">
                <a:latin typeface="Arial" panose="020B0604020202020204" pitchFamily="34" charset="0"/>
                <a:cs typeface="Arial" panose="020B0604020202020204" pitchFamily="34" charset="0"/>
              </a:rPr>
              <a:t>Set the reached-bit to 1 and add all the objects referenced by root-set to the Unscanned list</a:t>
            </a:r>
          </a:p>
          <a:p>
            <a:pPr marL="0" indent="0">
              <a:buNone/>
            </a:pPr>
            <a:r>
              <a:rPr lang="en-US" dirty="0">
                <a:solidFill>
                  <a:srgbClr val="FF0000"/>
                </a:solidFill>
                <a:latin typeface="Arial" panose="020B0604020202020204" pitchFamily="34" charset="0"/>
                <a:cs typeface="Arial" panose="020B0604020202020204" pitchFamily="34" charset="0"/>
              </a:rPr>
              <a:t>Resume all application threads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while (Unscanned is not empty) {</a:t>
            </a:r>
          </a:p>
          <a:p>
            <a:pPr marL="0" indent="0">
              <a:buNone/>
            </a:pPr>
            <a:r>
              <a:rPr lang="en-US" dirty="0">
                <a:latin typeface="Arial" panose="020B0604020202020204" pitchFamily="34" charset="0"/>
                <a:cs typeface="Arial" panose="020B0604020202020204" pitchFamily="34" charset="0"/>
              </a:rPr>
              <a:t>    remove some object o from Unscanned;</a:t>
            </a:r>
          </a:p>
          <a:p>
            <a:pPr marL="0" indent="0">
              <a:buNone/>
            </a:pPr>
            <a:r>
              <a:rPr lang="en-US" dirty="0">
                <a:latin typeface="Arial" panose="020B0604020202020204" pitchFamily="34" charset="0"/>
                <a:cs typeface="Arial" panose="020B0604020202020204" pitchFamily="34" charset="0"/>
              </a:rPr>
              <a:t>    for (each object o’ referenced in o) {</a:t>
            </a:r>
          </a:p>
          <a:p>
            <a:pPr marL="0" indent="0">
              <a:buNone/>
            </a:pPr>
            <a:r>
              <a:rPr lang="en-US" dirty="0">
                <a:latin typeface="Arial" panose="020B0604020202020204" pitchFamily="34" charset="0"/>
                <a:cs typeface="Arial" panose="020B0604020202020204" pitchFamily="34" charset="0"/>
              </a:rPr>
              <a:t>        if (o’ reached-bit is 0) {</a:t>
            </a:r>
          </a:p>
          <a:p>
            <a:pPr marL="0" indent="0">
              <a:buNone/>
            </a:pPr>
            <a:r>
              <a:rPr lang="en-US" dirty="0">
                <a:latin typeface="Arial" panose="020B0604020202020204" pitchFamily="34" charset="0"/>
                <a:cs typeface="Arial" panose="020B0604020202020204" pitchFamily="34" charset="0"/>
              </a:rPr>
              <a:t>             set the reached-bit of o’ to 1 </a:t>
            </a:r>
          </a:p>
          <a:p>
            <a:pPr marL="0" indent="0">
              <a:buNone/>
            </a:pPr>
            <a:r>
              <a:rPr lang="en-US" dirty="0">
                <a:latin typeface="Arial" panose="020B0604020202020204" pitchFamily="34" charset="0"/>
                <a:cs typeface="Arial" panose="020B0604020202020204" pitchFamily="34" charset="0"/>
              </a:rPr>
              <a:t>             add o’ to the Unscanned list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12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Reachable objects </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304800"/>
            <a:ext cx="5074920"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1376741"/>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6" name="TextBox 5">
            <a:extLst>
              <a:ext uri="{FF2B5EF4-FFF2-40B4-BE49-F238E27FC236}">
                <a16:creationId xmlns:a16="http://schemas.microsoft.com/office/drawing/2014/main" id="{65347F17-E541-4F50-ABE8-D657A13C6F00}"/>
              </a:ext>
            </a:extLst>
          </p:cNvPr>
          <p:cNvSpPr txBox="1"/>
          <p:nvPr/>
        </p:nvSpPr>
        <p:spPr>
          <a:xfrm>
            <a:off x="264160" y="5029201"/>
            <a:ext cx="583184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Nodes reachable after the first for loop.</a:t>
            </a:r>
          </a:p>
        </p:txBody>
      </p:sp>
      <p:sp>
        <p:nvSpPr>
          <p:cNvPr id="7" name="Rectangle 6">
            <a:extLst>
              <a:ext uri="{FF2B5EF4-FFF2-40B4-BE49-F238E27FC236}">
                <a16:creationId xmlns:a16="http://schemas.microsoft.com/office/drawing/2014/main" id="{22A96586-05C2-FF7F-9E68-326F1C56C1A1}"/>
              </a:ext>
            </a:extLst>
          </p:cNvPr>
          <p:cNvSpPr/>
          <p:nvPr/>
        </p:nvSpPr>
        <p:spPr>
          <a:xfrm>
            <a:off x="650719" y="2854069"/>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F8D5E4-EAC4-1559-F791-46F4508EEDF4}"/>
              </a:ext>
            </a:extLst>
          </p:cNvPr>
          <p:cNvSpPr/>
          <p:nvPr/>
        </p:nvSpPr>
        <p:spPr>
          <a:xfrm>
            <a:off x="1621599" y="287290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9626B94-A3EC-9A2F-D2F2-FBBDC3B5788F}"/>
              </a:ext>
            </a:extLst>
          </p:cNvPr>
          <p:cNvSpPr/>
          <p:nvPr/>
        </p:nvSpPr>
        <p:spPr>
          <a:xfrm>
            <a:off x="2657575" y="287119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94535D7-34C6-1CA6-3EA7-618BA0DFC3EB}"/>
              </a:ext>
            </a:extLst>
          </p:cNvPr>
          <p:cNvSpPr/>
          <p:nvPr/>
        </p:nvSpPr>
        <p:spPr>
          <a:xfrm>
            <a:off x="3691669" y="2868702"/>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8CC20A02-4721-BEA5-87D4-0C35B05BF95A}"/>
              </a:ext>
            </a:extLst>
          </p:cNvPr>
          <p:cNvCxnSpPr>
            <a:endCxn id="8" idx="1"/>
          </p:cNvCxnSpPr>
          <p:nvPr/>
        </p:nvCxnSpPr>
        <p:spPr>
          <a:xfrm>
            <a:off x="1171254" y="3045214"/>
            <a:ext cx="450345" cy="1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6BAF93-A174-072A-728C-27984E8C9C48}"/>
              </a:ext>
            </a:extLst>
          </p:cNvPr>
          <p:cNvCxnSpPr>
            <a:stCxn id="8" idx="3"/>
            <a:endCxn id="9" idx="1"/>
          </p:cNvCxnSpPr>
          <p:nvPr/>
        </p:nvCxnSpPr>
        <p:spPr>
          <a:xfrm flipV="1">
            <a:off x="2258596" y="3062343"/>
            <a:ext cx="398979" cy="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5057B7-6C4D-3759-A87D-1CA7C3650B46}"/>
              </a:ext>
            </a:extLst>
          </p:cNvPr>
          <p:cNvCxnSpPr>
            <a:stCxn id="9" idx="3"/>
            <a:endCxn id="10" idx="1"/>
          </p:cNvCxnSpPr>
          <p:nvPr/>
        </p:nvCxnSpPr>
        <p:spPr>
          <a:xfrm flipV="1">
            <a:off x="3294572" y="3059848"/>
            <a:ext cx="397097" cy="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A8EC7A-D85C-69B8-279A-5EDE6B6FD372}"/>
              </a:ext>
            </a:extLst>
          </p:cNvPr>
          <p:cNvSpPr txBox="1"/>
          <p:nvPr/>
        </p:nvSpPr>
        <p:spPr>
          <a:xfrm>
            <a:off x="3649614" y="3241744"/>
            <a:ext cx="1251164" cy="369332"/>
          </a:xfrm>
          <a:prstGeom prst="rect">
            <a:avLst/>
          </a:prstGeom>
          <a:noFill/>
        </p:spPr>
        <p:txBody>
          <a:bodyPr wrap="square" rtlCol="0">
            <a:spAutoFit/>
          </a:bodyPr>
          <a:lstStyle/>
          <a:p>
            <a:r>
              <a:rPr lang="en-US" dirty="0"/>
              <a:t>head</a:t>
            </a:r>
            <a:endParaRPr lang="en-IN" dirty="0"/>
          </a:p>
        </p:txBody>
      </p:sp>
      <p:sp>
        <p:nvSpPr>
          <p:cNvPr id="20" name="TextBox 19">
            <a:extLst>
              <a:ext uri="{FF2B5EF4-FFF2-40B4-BE49-F238E27FC236}">
                <a16:creationId xmlns:a16="http://schemas.microsoft.com/office/drawing/2014/main" id="{AF2CB03B-F5C4-C7F6-FA91-64D80B6E332F}"/>
              </a:ext>
            </a:extLst>
          </p:cNvPr>
          <p:cNvSpPr txBox="1"/>
          <p:nvPr/>
        </p:nvSpPr>
        <p:spPr>
          <a:xfrm>
            <a:off x="748297" y="2900098"/>
            <a:ext cx="710635"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3E99FD1E-2028-D315-8CCA-C2DB54FC7CE1}"/>
              </a:ext>
            </a:extLst>
          </p:cNvPr>
          <p:cNvSpPr txBox="1"/>
          <p:nvPr/>
        </p:nvSpPr>
        <p:spPr>
          <a:xfrm>
            <a:off x="1815096" y="2888114"/>
            <a:ext cx="710635" cy="369332"/>
          </a:xfrm>
          <a:prstGeom prst="rect">
            <a:avLst/>
          </a:prstGeom>
          <a:noFill/>
        </p:spPr>
        <p:txBody>
          <a:bodyPr wrap="square" rtlCol="0">
            <a:spAutoFit/>
          </a:bodyPr>
          <a:lstStyle/>
          <a:p>
            <a:r>
              <a:rPr lang="en-US" dirty="0"/>
              <a:t>1</a:t>
            </a:r>
            <a:endParaRPr lang="en-IN" dirty="0"/>
          </a:p>
        </p:txBody>
      </p:sp>
      <p:sp>
        <p:nvSpPr>
          <p:cNvPr id="22" name="TextBox 21">
            <a:extLst>
              <a:ext uri="{FF2B5EF4-FFF2-40B4-BE49-F238E27FC236}">
                <a16:creationId xmlns:a16="http://schemas.microsoft.com/office/drawing/2014/main" id="{1ED39D65-8DE3-83DD-CFF7-2C6790E85138}"/>
              </a:ext>
            </a:extLst>
          </p:cNvPr>
          <p:cNvSpPr txBox="1"/>
          <p:nvPr/>
        </p:nvSpPr>
        <p:spPr>
          <a:xfrm>
            <a:off x="2861345" y="2876130"/>
            <a:ext cx="710635" cy="369332"/>
          </a:xfrm>
          <a:prstGeom prst="rect">
            <a:avLst/>
          </a:prstGeom>
          <a:noFill/>
        </p:spPr>
        <p:txBody>
          <a:bodyPr wrap="square" rtlCol="0">
            <a:spAutoFit/>
          </a:bodyPr>
          <a:lstStyle/>
          <a:p>
            <a:r>
              <a:rPr lang="en-US" dirty="0"/>
              <a:t>2</a:t>
            </a:r>
            <a:endParaRPr lang="en-IN" dirty="0"/>
          </a:p>
        </p:txBody>
      </p:sp>
      <p:sp>
        <p:nvSpPr>
          <p:cNvPr id="23" name="TextBox 22">
            <a:extLst>
              <a:ext uri="{FF2B5EF4-FFF2-40B4-BE49-F238E27FC236}">
                <a16:creationId xmlns:a16="http://schemas.microsoft.com/office/drawing/2014/main" id="{9CBBA668-F0C2-3F42-68D2-DA8ED1E4AE47}"/>
              </a:ext>
            </a:extLst>
          </p:cNvPr>
          <p:cNvSpPr txBox="1"/>
          <p:nvPr/>
        </p:nvSpPr>
        <p:spPr>
          <a:xfrm>
            <a:off x="3835674" y="2874420"/>
            <a:ext cx="710635"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5873703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Stop </a:t>
            </a:r>
            <a:r>
              <a:rPr lang="en-US"/>
              <a:t>the World </a:t>
            </a:r>
            <a:r>
              <a:rPr lang="en-US" dirty="0"/>
              <a:t>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6941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1521101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Stop </a:t>
            </a:r>
            <a:r>
              <a:rPr lang="en-US"/>
              <a:t>the World </a:t>
            </a:r>
            <a:r>
              <a:rPr lang="en-US" dirty="0"/>
              <a:t>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6941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5" name="TextBox 4">
            <a:extLst>
              <a:ext uri="{FF2B5EF4-FFF2-40B4-BE49-F238E27FC236}">
                <a16:creationId xmlns:a16="http://schemas.microsoft.com/office/drawing/2014/main" id="{210CF599-B503-6B4A-9F2B-116E621AFEB6}"/>
              </a:ext>
            </a:extLst>
          </p:cNvPr>
          <p:cNvSpPr txBox="1"/>
          <p:nvPr/>
        </p:nvSpPr>
        <p:spPr>
          <a:xfrm>
            <a:off x="1356189" y="2774022"/>
            <a:ext cx="4739811" cy="3139321"/>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a:t>
            </a:r>
          </a:p>
          <a:p>
            <a:r>
              <a:rPr lang="en-US" dirty="0">
                <a:latin typeface="Consolas" panose="020B0609020204030204" pitchFamily="49" charset="0"/>
              </a:rPr>
              <a:t>Unscanned = {1}</a:t>
            </a:r>
          </a:p>
          <a:p>
            <a:r>
              <a:rPr lang="en-US" dirty="0">
                <a:latin typeface="Consolas" panose="020B0609020204030204" pitchFamily="49" charset="0"/>
              </a:rPr>
              <a:t>After scanning 1</a:t>
            </a:r>
          </a:p>
          <a:p>
            <a:r>
              <a:rPr lang="en-US" dirty="0">
                <a:latin typeface="Consolas" panose="020B0609020204030204" pitchFamily="49" charset="0"/>
              </a:rPr>
              <a:t>Unscanned = {2}</a:t>
            </a:r>
          </a:p>
          <a:p>
            <a:r>
              <a:rPr lang="en-US" dirty="0">
                <a:latin typeface="Consolas" panose="020B0609020204030204" pitchFamily="49" charset="0"/>
              </a:rPr>
              <a:t>2 is marked</a:t>
            </a:r>
          </a:p>
          <a:p>
            <a:r>
              <a:rPr lang="en-US" dirty="0">
                <a:latin typeface="Consolas" panose="020B0609020204030204" pitchFamily="49" charset="0"/>
              </a:rPr>
              <a:t>After scanning 2</a:t>
            </a:r>
          </a:p>
          <a:p>
            <a:r>
              <a:rPr lang="en-US" dirty="0">
                <a:latin typeface="Consolas" panose="020B0609020204030204" pitchFamily="49" charset="0"/>
              </a:rPr>
              <a:t>Unscanned = {}</a:t>
            </a:r>
          </a:p>
          <a:p>
            <a:r>
              <a:rPr lang="en-IN" dirty="0">
                <a:latin typeface="Consolas" panose="020B0609020204030204" pitchFamily="49" charset="0"/>
              </a:rPr>
              <a:t>Mark algorithm stops</a:t>
            </a:r>
          </a:p>
          <a:p>
            <a:r>
              <a:rPr lang="en-IN" dirty="0">
                <a:latin typeface="Consolas" panose="020B0609020204030204" pitchFamily="49" charset="0"/>
              </a:rPr>
              <a:t>0, 1, 2 are marked</a:t>
            </a:r>
          </a:p>
        </p:txBody>
      </p:sp>
    </p:spTree>
    <p:extLst>
      <p:ext uri="{BB962C8B-B14F-4D97-AF65-F5344CB8AC3E}">
        <p14:creationId xmlns:p14="http://schemas.microsoft.com/office/powerpoint/2010/main" val="9676608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6941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4209638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6941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6" name="TextBox 5">
            <a:extLst>
              <a:ext uri="{FF2B5EF4-FFF2-40B4-BE49-F238E27FC236}">
                <a16:creationId xmlns:a16="http://schemas.microsoft.com/office/drawing/2014/main" id="{234C2F79-7E36-C4F8-E274-9A49597E4FEE}"/>
              </a:ext>
            </a:extLst>
          </p:cNvPr>
          <p:cNvSpPr txBox="1"/>
          <p:nvPr/>
        </p:nvSpPr>
        <p:spPr>
          <a:xfrm>
            <a:off x="1356189" y="2445254"/>
            <a:ext cx="4739811" cy="3416320"/>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a:t>
            </a:r>
          </a:p>
          <a:p>
            <a:r>
              <a:rPr lang="en-US" dirty="0">
                <a:latin typeface="Consolas" panose="020B0609020204030204" pitchFamily="49" charset="0"/>
              </a:rPr>
              <a:t>Unscanned = {1}</a:t>
            </a:r>
          </a:p>
          <a:p>
            <a:r>
              <a:rPr lang="en-US" dirty="0">
                <a:latin typeface="Consolas" panose="020B0609020204030204" pitchFamily="49" charset="0"/>
              </a:rPr>
              <a:t>main executes Line-7,8,9</a:t>
            </a:r>
          </a:p>
          <a:p>
            <a:r>
              <a:rPr lang="en-US" dirty="0">
                <a:latin typeface="Consolas" panose="020B0609020204030204" pitchFamily="49" charset="0"/>
              </a:rPr>
              <a:t>GS starts scanning 1</a:t>
            </a:r>
          </a:p>
          <a:p>
            <a:r>
              <a:rPr lang="en-US" dirty="0">
                <a:latin typeface="Consolas" panose="020B0609020204030204" pitchFamily="49" charset="0"/>
              </a:rPr>
              <a:t>After scanning 1</a:t>
            </a:r>
          </a:p>
          <a:p>
            <a:r>
              <a:rPr lang="en-US" dirty="0">
                <a:latin typeface="Consolas" panose="020B0609020204030204" pitchFamily="49" charset="0"/>
              </a:rPr>
              <a:t>Unscanned = {}</a:t>
            </a:r>
          </a:p>
          <a:p>
            <a:r>
              <a:rPr lang="en-IN" dirty="0">
                <a:latin typeface="Consolas" panose="020B0609020204030204" pitchFamily="49" charset="0"/>
              </a:rPr>
              <a:t>Mark algorithm stops</a:t>
            </a:r>
          </a:p>
          <a:p>
            <a:r>
              <a:rPr lang="en-IN" dirty="0">
                <a:latin typeface="Consolas" panose="020B0609020204030204" pitchFamily="49" charset="0"/>
              </a:rPr>
              <a:t>0, 1 are marked</a:t>
            </a:r>
          </a:p>
          <a:p>
            <a:r>
              <a:rPr lang="en-IN" dirty="0">
                <a:latin typeface="Consolas" panose="020B0609020204030204" pitchFamily="49" charset="0"/>
              </a:rPr>
              <a:t>2 is not marked even though it is live</a:t>
            </a:r>
          </a:p>
        </p:txBody>
      </p:sp>
    </p:spTree>
    <p:extLst>
      <p:ext uri="{BB962C8B-B14F-4D97-AF65-F5344CB8AC3E}">
        <p14:creationId xmlns:p14="http://schemas.microsoft.com/office/powerpoint/2010/main" val="2672619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Concurrent 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436880" y="1595120"/>
            <a:ext cx="11562080" cy="5059679"/>
          </a:xfrm>
        </p:spPr>
        <p:txBody>
          <a:bodyPr>
            <a:normAutofit fontScale="77500" lnSpcReduction="20000"/>
          </a:bodyPr>
          <a:lstStyle/>
          <a:p>
            <a:pPr marL="0" indent="0">
              <a:buNone/>
            </a:pPr>
            <a:r>
              <a:rPr lang="en-US" dirty="0">
                <a:solidFill>
                  <a:srgbClr val="FF0000"/>
                </a:solidFill>
                <a:latin typeface="Arial" panose="020B0604020202020204" pitchFamily="34" charset="0"/>
                <a:cs typeface="Arial" panose="020B0604020202020204" pitchFamily="34" charset="0"/>
              </a:rPr>
              <a:t>Pause all application threads</a:t>
            </a:r>
          </a:p>
          <a:p>
            <a:pPr marL="0" indent="0">
              <a:buNone/>
            </a:pPr>
            <a:r>
              <a:rPr lang="en-US" dirty="0">
                <a:latin typeface="Arial" panose="020B0604020202020204" pitchFamily="34" charset="0"/>
                <a:cs typeface="Arial" panose="020B0604020202020204" pitchFamily="34" charset="0"/>
              </a:rPr>
              <a:t>Set the reached-bit to 1 and add all the objects referenced by root-set to the Unscanned list</a:t>
            </a:r>
          </a:p>
          <a:p>
            <a:pPr marL="0" indent="0">
              <a:buNone/>
            </a:pPr>
            <a:r>
              <a:rPr lang="en-US" dirty="0">
                <a:solidFill>
                  <a:srgbClr val="FF0000"/>
                </a:solidFill>
                <a:latin typeface="Arial" panose="020B0604020202020204" pitchFamily="34" charset="0"/>
                <a:cs typeface="Arial" panose="020B0604020202020204" pitchFamily="34" charset="0"/>
              </a:rPr>
              <a:t>Resume all application threads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while (Unscanned is not empty) {</a:t>
            </a:r>
          </a:p>
          <a:p>
            <a:pPr marL="0" indent="0">
              <a:buNone/>
            </a:pPr>
            <a:r>
              <a:rPr lang="en-US" dirty="0">
                <a:latin typeface="Arial" panose="020B0604020202020204" pitchFamily="34" charset="0"/>
                <a:cs typeface="Arial" panose="020B0604020202020204" pitchFamily="34" charset="0"/>
              </a:rPr>
              <a:t>    remove some object o from Unscanned;</a:t>
            </a:r>
          </a:p>
          <a:p>
            <a:pPr marL="0" indent="0">
              <a:buNone/>
            </a:pPr>
            <a:r>
              <a:rPr lang="en-US" dirty="0">
                <a:latin typeface="Arial" panose="020B0604020202020204" pitchFamily="34" charset="0"/>
                <a:cs typeface="Arial" panose="020B0604020202020204" pitchFamily="34" charset="0"/>
              </a:rPr>
              <a:t>    for (each object o’ referenced in o) {</a:t>
            </a:r>
          </a:p>
          <a:p>
            <a:pPr marL="0" indent="0">
              <a:buNone/>
            </a:pPr>
            <a:r>
              <a:rPr lang="en-US" dirty="0">
                <a:latin typeface="Arial" panose="020B0604020202020204" pitchFamily="34" charset="0"/>
                <a:cs typeface="Arial" panose="020B0604020202020204" pitchFamily="34" charset="0"/>
              </a:rPr>
              <a:t>        if (o’ reached-bit is 0) {</a:t>
            </a:r>
          </a:p>
          <a:p>
            <a:pPr marL="0" indent="0">
              <a:buNone/>
            </a:pPr>
            <a:r>
              <a:rPr lang="en-US" dirty="0">
                <a:latin typeface="Arial" panose="020B0604020202020204" pitchFamily="34" charset="0"/>
                <a:cs typeface="Arial" panose="020B0604020202020204" pitchFamily="34" charset="0"/>
              </a:rPr>
              <a:t>             set the reached-bit of o’ to 1 </a:t>
            </a:r>
          </a:p>
          <a:p>
            <a:pPr marL="0" indent="0">
              <a:buNone/>
            </a:pPr>
            <a:r>
              <a:rPr lang="en-US" dirty="0">
                <a:latin typeface="Arial" panose="020B0604020202020204" pitchFamily="34" charset="0"/>
                <a:cs typeface="Arial" panose="020B0604020202020204" pitchFamily="34" charset="0"/>
              </a:rPr>
              <a:t>             add o’ to the Unscanned list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Run </a:t>
            </a:r>
            <a:r>
              <a:rPr lang="en-US" dirty="0">
                <a:solidFill>
                  <a:srgbClr val="FF0000"/>
                </a:solidFill>
                <a:latin typeface="Arial" panose="020B0604020202020204" pitchFamily="34" charset="0"/>
                <a:cs typeface="Arial" panose="020B0604020202020204" pitchFamily="34" charset="0"/>
              </a:rPr>
              <a:t>stop the world </a:t>
            </a:r>
            <a:r>
              <a:rPr lang="en-US" dirty="0">
                <a:latin typeface="Arial" panose="020B0604020202020204" pitchFamily="34" charset="0"/>
                <a:cs typeface="Arial" panose="020B0604020202020204" pitchFamily="34" charset="0"/>
              </a:rPr>
              <a:t>mark</a:t>
            </a:r>
          </a:p>
        </p:txBody>
      </p:sp>
    </p:spTree>
    <p:extLst>
      <p:ext uri="{BB962C8B-B14F-4D97-AF65-F5344CB8AC3E}">
        <p14:creationId xmlns:p14="http://schemas.microsoft.com/office/powerpoint/2010/main" val="927997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59140"/>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45E8FE88-792C-62BF-3A7F-1B0FEFED4472}"/>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3717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59140"/>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45E8FE88-792C-62BF-3A7F-1B0FEFED4472}"/>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3FEFA07-4BDC-2772-D302-96C070ABCF28}"/>
              </a:ext>
            </a:extLst>
          </p:cNvPr>
          <p:cNvSpPr txBox="1"/>
          <p:nvPr/>
        </p:nvSpPr>
        <p:spPr>
          <a:xfrm>
            <a:off x="143839" y="2250045"/>
            <a:ext cx="5952162" cy="4247317"/>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Line-7,8,9</a:t>
            </a:r>
          </a:p>
          <a:p>
            <a:r>
              <a:rPr lang="en-US" dirty="0">
                <a:latin typeface="Consolas" panose="020B0609020204030204" pitchFamily="49" charset="0"/>
              </a:rPr>
              <a:t>GS 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1 are marked</a:t>
            </a:r>
          </a:p>
          <a:p>
            <a:r>
              <a:rPr lang="en-IN" dirty="0">
                <a:latin typeface="Consolas" panose="020B0609020204030204" pitchFamily="49" charset="0"/>
              </a:rPr>
              <a:t>stop-the-world mark phase starts</a:t>
            </a:r>
          </a:p>
          <a:p>
            <a:r>
              <a:rPr lang="en-IN" dirty="0">
                <a:latin typeface="Consolas" panose="020B0609020204030204" pitchFamily="49" charset="0"/>
              </a:rPr>
              <a:t>0, 1, 2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mark 2</a:t>
            </a:r>
          </a:p>
          <a:p>
            <a:r>
              <a:rPr lang="en-IN" dirty="0">
                <a:latin typeface="Consolas" panose="020B0609020204030204" pitchFamily="49" charset="0"/>
              </a:rPr>
              <a:t>Unscanned = {2}</a:t>
            </a:r>
          </a:p>
          <a:p>
            <a:r>
              <a:rPr lang="en-IN" dirty="0">
                <a:latin typeface="Consolas" panose="020B0609020204030204" pitchFamily="49" charset="0"/>
              </a:rPr>
              <a:t>After scanning 2 Unscanned = {}</a:t>
            </a:r>
          </a:p>
          <a:p>
            <a:r>
              <a:rPr lang="en-IN" dirty="0">
                <a:latin typeface="Consolas" panose="020B0609020204030204" pitchFamily="49" charset="0"/>
              </a:rPr>
              <a:t>0, 1, 2 are marked at the end of algorithm.</a:t>
            </a:r>
          </a:p>
        </p:txBody>
      </p:sp>
    </p:spTree>
    <p:extLst>
      <p:ext uri="{BB962C8B-B14F-4D97-AF65-F5344CB8AC3E}">
        <p14:creationId xmlns:p14="http://schemas.microsoft.com/office/powerpoint/2010/main" val="4096948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p:txBody>
      </p:sp>
      <p:sp>
        <p:nvSpPr>
          <p:cNvPr id="5" name="TextBox 4">
            <a:extLst>
              <a:ext uri="{FF2B5EF4-FFF2-40B4-BE49-F238E27FC236}">
                <a16:creationId xmlns:a16="http://schemas.microsoft.com/office/drawing/2014/main" id="{235B2439-92EF-483B-B0B3-C4304F9B0DF3}"/>
              </a:ext>
            </a:extLst>
          </p:cNvPr>
          <p:cNvSpPr txBox="1"/>
          <p:nvPr/>
        </p:nvSpPr>
        <p:spPr>
          <a:xfrm>
            <a:off x="6522720" y="7820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BE9E00F7-00D9-5D92-BF11-248CE1214BEE}"/>
              </a:ext>
            </a:extLst>
          </p:cNvPr>
          <p:cNvSpPr txBox="1"/>
          <p:nvPr/>
        </p:nvSpPr>
        <p:spPr>
          <a:xfrm>
            <a:off x="6405880" y="1240000"/>
            <a:ext cx="511145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9860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p:txBody>
      </p:sp>
      <p:sp>
        <p:nvSpPr>
          <p:cNvPr id="5" name="TextBox 4">
            <a:extLst>
              <a:ext uri="{FF2B5EF4-FFF2-40B4-BE49-F238E27FC236}">
                <a16:creationId xmlns:a16="http://schemas.microsoft.com/office/drawing/2014/main" id="{235B2439-92EF-483B-B0B3-C4304F9B0DF3}"/>
              </a:ext>
            </a:extLst>
          </p:cNvPr>
          <p:cNvSpPr txBox="1"/>
          <p:nvPr/>
        </p:nvSpPr>
        <p:spPr>
          <a:xfrm>
            <a:off x="6522720" y="7820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BE9E00F7-00D9-5D92-BF11-248CE1214BEE}"/>
              </a:ext>
            </a:extLst>
          </p:cNvPr>
          <p:cNvSpPr txBox="1"/>
          <p:nvPr/>
        </p:nvSpPr>
        <p:spPr>
          <a:xfrm>
            <a:off x="6405880" y="1240000"/>
            <a:ext cx="511145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14BBF79-DD2B-FD73-E1DF-E1F868ADA290}"/>
              </a:ext>
            </a:extLst>
          </p:cNvPr>
          <p:cNvSpPr txBox="1"/>
          <p:nvPr/>
        </p:nvSpPr>
        <p:spPr>
          <a:xfrm>
            <a:off x="143839" y="2250045"/>
            <a:ext cx="5952162" cy="3416320"/>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Line-7,8,9</a:t>
            </a:r>
          </a:p>
          <a:p>
            <a:r>
              <a:rPr lang="en-US">
                <a:latin typeface="Consolas" panose="020B0609020204030204" pitchFamily="49" charset="0"/>
              </a:rPr>
              <a:t>GC </a:t>
            </a:r>
            <a:r>
              <a:rPr lang="en-US" dirty="0">
                <a:latin typeface="Consolas" panose="020B0609020204030204" pitchFamily="49" charset="0"/>
              </a:rPr>
              <a:t>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1 are marked</a:t>
            </a:r>
          </a:p>
          <a:p>
            <a:r>
              <a:rPr lang="en-IN" dirty="0">
                <a:latin typeface="Consolas" panose="020B0609020204030204" pitchFamily="49" charset="0"/>
              </a:rPr>
              <a:t>stop-the-world mark phase starts</a:t>
            </a:r>
          </a:p>
          <a:p>
            <a:r>
              <a:rPr lang="en-IN" dirty="0">
                <a:latin typeface="Consolas" panose="020B0609020204030204" pitchFamily="49" charset="0"/>
              </a:rPr>
              <a:t>0 and 1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0 and 1 are marked at the end of algorithm.</a:t>
            </a:r>
          </a:p>
        </p:txBody>
      </p:sp>
    </p:spTree>
    <p:extLst>
      <p:ext uri="{BB962C8B-B14F-4D97-AF65-F5344CB8AC3E}">
        <p14:creationId xmlns:p14="http://schemas.microsoft.com/office/powerpoint/2010/main" val="258145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Tree>
    <p:extLst>
      <p:ext uri="{BB962C8B-B14F-4D97-AF65-F5344CB8AC3E}">
        <p14:creationId xmlns:p14="http://schemas.microsoft.com/office/powerpoint/2010/main" val="367474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Reachable objects </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304800"/>
            <a:ext cx="5074920"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1376741"/>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6" name="TextBox 5">
            <a:extLst>
              <a:ext uri="{FF2B5EF4-FFF2-40B4-BE49-F238E27FC236}">
                <a16:creationId xmlns:a16="http://schemas.microsoft.com/office/drawing/2014/main" id="{65347F17-E541-4F50-ABE8-D657A13C6F00}"/>
              </a:ext>
            </a:extLst>
          </p:cNvPr>
          <p:cNvSpPr txBox="1"/>
          <p:nvPr/>
        </p:nvSpPr>
        <p:spPr>
          <a:xfrm>
            <a:off x="264160" y="5029201"/>
            <a:ext cx="583184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Nodes reachable before head = list.</a:t>
            </a:r>
          </a:p>
        </p:txBody>
      </p:sp>
      <p:sp>
        <p:nvSpPr>
          <p:cNvPr id="7" name="Rectangle 6">
            <a:extLst>
              <a:ext uri="{FF2B5EF4-FFF2-40B4-BE49-F238E27FC236}">
                <a16:creationId xmlns:a16="http://schemas.microsoft.com/office/drawing/2014/main" id="{22A96586-05C2-FF7F-9E68-326F1C56C1A1}"/>
              </a:ext>
            </a:extLst>
          </p:cNvPr>
          <p:cNvSpPr/>
          <p:nvPr/>
        </p:nvSpPr>
        <p:spPr>
          <a:xfrm>
            <a:off x="650719" y="2854069"/>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F8D5E4-EAC4-1559-F791-46F4508EEDF4}"/>
              </a:ext>
            </a:extLst>
          </p:cNvPr>
          <p:cNvSpPr/>
          <p:nvPr/>
        </p:nvSpPr>
        <p:spPr>
          <a:xfrm>
            <a:off x="1621599" y="287290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9626B94-A3EC-9A2F-D2F2-FBBDC3B5788F}"/>
              </a:ext>
            </a:extLst>
          </p:cNvPr>
          <p:cNvSpPr/>
          <p:nvPr/>
        </p:nvSpPr>
        <p:spPr>
          <a:xfrm>
            <a:off x="2657575" y="287119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94535D7-34C6-1CA6-3EA7-618BA0DFC3EB}"/>
              </a:ext>
            </a:extLst>
          </p:cNvPr>
          <p:cNvSpPr/>
          <p:nvPr/>
        </p:nvSpPr>
        <p:spPr>
          <a:xfrm>
            <a:off x="3691669" y="2868702"/>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8CC20A02-4721-BEA5-87D4-0C35B05BF95A}"/>
              </a:ext>
            </a:extLst>
          </p:cNvPr>
          <p:cNvCxnSpPr>
            <a:endCxn id="8" idx="1"/>
          </p:cNvCxnSpPr>
          <p:nvPr/>
        </p:nvCxnSpPr>
        <p:spPr>
          <a:xfrm>
            <a:off x="1171254" y="3045214"/>
            <a:ext cx="450345" cy="1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6BAF93-A174-072A-728C-27984E8C9C48}"/>
              </a:ext>
            </a:extLst>
          </p:cNvPr>
          <p:cNvCxnSpPr>
            <a:stCxn id="8" idx="3"/>
            <a:endCxn id="9" idx="1"/>
          </p:cNvCxnSpPr>
          <p:nvPr/>
        </p:nvCxnSpPr>
        <p:spPr>
          <a:xfrm flipV="1">
            <a:off x="2258596" y="3062343"/>
            <a:ext cx="398979" cy="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5057B7-6C4D-3759-A87D-1CA7C3650B46}"/>
              </a:ext>
            </a:extLst>
          </p:cNvPr>
          <p:cNvCxnSpPr>
            <a:stCxn id="9" idx="3"/>
            <a:endCxn id="10" idx="1"/>
          </p:cNvCxnSpPr>
          <p:nvPr/>
        </p:nvCxnSpPr>
        <p:spPr>
          <a:xfrm flipV="1">
            <a:off x="3294572" y="3059848"/>
            <a:ext cx="397097" cy="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A8EC7A-D85C-69B8-279A-5EDE6B6FD372}"/>
              </a:ext>
            </a:extLst>
          </p:cNvPr>
          <p:cNvSpPr txBox="1"/>
          <p:nvPr/>
        </p:nvSpPr>
        <p:spPr>
          <a:xfrm>
            <a:off x="3654109" y="3242804"/>
            <a:ext cx="1251164" cy="369332"/>
          </a:xfrm>
          <a:prstGeom prst="rect">
            <a:avLst/>
          </a:prstGeom>
          <a:noFill/>
        </p:spPr>
        <p:txBody>
          <a:bodyPr wrap="square" rtlCol="0">
            <a:spAutoFit/>
          </a:bodyPr>
          <a:lstStyle/>
          <a:p>
            <a:r>
              <a:rPr lang="en-US" dirty="0"/>
              <a:t>head</a:t>
            </a:r>
            <a:endParaRPr lang="en-IN" dirty="0"/>
          </a:p>
        </p:txBody>
      </p:sp>
      <p:sp>
        <p:nvSpPr>
          <p:cNvPr id="20" name="TextBox 19">
            <a:extLst>
              <a:ext uri="{FF2B5EF4-FFF2-40B4-BE49-F238E27FC236}">
                <a16:creationId xmlns:a16="http://schemas.microsoft.com/office/drawing/2014/main" id="{AF2CB03B-F5C4-C7F6-FA91-64D80B6E332F}"/>
              </a:ext>
            </a:extLst>
          </p:cNvPr>
          <p:cNvSpPr txBox="1"/>
          <p:nvPr/>
        </p:nvSpPr>
        <p:spPr>
          <a:xfrm>
            <a:off x="748297" y="2900098"/>
            <a:ext cx="710635"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3E99FD1E-2028-D315-8CCA-C2DB54FC7CE1}"/>
              </a:ext>
            </a:extLst>
          </p:cNvPr>
          <p:cNvSpPr txBox="1"/>
          <p:nvPr/>
        </p:nvSpPr>
        <p:spPr>
          <a:xfrm>
            <a:off x="1815096" y="2888114"/>
            <a:ext cx="710635" cy="369332"/>
          </a:xfrm>
          <a:prstGeom prst="rect">
            <a:avLst/>
          </a:prstGeom>
          <a:noFill/>
        </p:spPr>
        <p:txBody>
          <a:bodyPr wrap="square" rtlCol="0">
            <a:spAutoFit/>
          </a:bodyPr>
          <a:lstStyle/>
          <a:p>
            <a:r>
              <a:rPr lang="en-US" dirty="0"/>
              <a:t>1</a:t>
            </a:r>
            <a:endParaRPr lang="en-IN" dirty="0"/>
          </a:p>
        </p:txBody>
      </p:sp>
      <p:sp>
        <p:nvSpPr>
          <p:cNvPr id="22" name="TextBox 21">
            <a:extLst>
              <a:ext uri="{FF2B5EF4-FFF2-40B4-BE49-F238E27FC236}">
                <a16:creationId xmlns:a16="http://schemas.microsoft.com/office/drawing/2014/main" id="{1ED39D65-8DE3-83DD-CFF7-2C6790E85138}"/>
              </a:ext>
            </a:extLst>
          </p:cNvPr>
          <p:cNvSpPr txBox="1"/>
          <p:nvPr/>
        </p:nvSpPr>
        <p:spPr>
          <a:xfrm>
            <a:off x="2861345" y="2876130"/>
            <a:ext cx="710635" cy="369332"/>
          </a:xfrm>
          <a:prstGeom prst="rect">
            <a:avLst/>
          </a:prstGeom>
          <a:noFill/>
        </p:spPr>
        <p:txBody>
          <a:bodyPr wrap="square" rtlCol="0">
            <a:spAutoFit/>
          </a:bodyPr>
          <a:lstStyle/>
          <a:p>
            <a:r>
              <a:rPr lang="en-US" dirty="0"/>
              <a:t>2</a:t>
            </a:r>
            <a:endParaRPr lang="en-IN" dirty="0"/>
          </a:p>
        </p:txBody>
      </p:sp>
      <p:sp>
        <p:nvSpPr>
          <p:cNvPr id="23" name="TextBox 22">
            <a:extLst>
              <a:ext uri="{FF2B5EF4-FFF2-40B4-BE49-F238E27FC236}">
                <a16:creationId xmlns:a16="http://schemas.microsoft.com/office/drawing/2014/main" id="{9CBBA668-F0C2-3F42-68D2-DA8ED1E4AE47}"/>
              </a:ext>
            </a:extLst>
          </p:cNvPr>
          <p:cNvSpPr txBox="1"/>
          <p:nvPr/>
        </p:nvSpPr>
        <p:spPr>
          <a:xfrm>
            <a:off x="3835674" y="2874420"/>
            <a:ext cx="710635" cy="369332"/>
          </a:xfrm>
          <a:prstGeom prst="rect">
            <a:avLst/>
          </a:prstGeom>
          <a:noFill/>
        </p:spPr>
        <p:txBody>
          <a:bodyPr wrap="square" rtlCol="0">
            <a:spAutoFit/>
          </a:bodyPr>
          <a:lstStyle/>
          <a:p>
            <a:r>
              <a:rPr lang="en-US" dirty="0"/>
              <a:t>3</a:t>
            </a:r>
            <a:endParaRPr lang="en-IN" dirty="0"/>
          </a:p>
        </p:txBody>
      </p:sp>
      <p:sp>
        <p:nvSpPr>
          <p:cNvPr id="24" name="Rectangle 23">
            <a:extLst>
              <a:ext uri="{FF2B5EF4-FFF2-40B4-BE49-F238E27FC236}">
                <a16:creationId xmlns:a16="http://schemas.microsoft.com/office/drawing/2014/main" id="{FDF0D411-42F1-807A-9E27-961D18250556}"/>
              </a:ext>
            </a:extLst>
          </p:cNvPr>
          <p:cNvSpPr/>
          <p:nvPr/>
        </p:nvSpPr>
        <p:spPr>
          <a:xfrm>
            <a:off x="433251" y="4126350"/>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EC1E923E-E8ED-B971-CC93-36F5B2FADA10}"/>
              </a:ext>
            </a:extLst>
          </p:cNvPr>
          <p:cNvSpPr txBox="1"/>
          <p:nvPr/>
        </p:nvSpPr>
        <p:spPr>
          <a:xfrm>
            <a:off x="530829" y="4172379"/>
            <a:ext cx="710635" cy="369332"/>
          </a:xfrm>
          <a:prstGeom prst="rect">
            <a:avLst/>
          </a:prstGeom>
          <a:noFill/>
        </p:spPr>
        <p:txBody>
          <a:bodyPr wrap="square" rtlCol="0">
            <a:spAutoFit/>
          </a:bodyPr>
          <a:lstStyle/>
          <a:p>
            <a:r>
              <a:rPr lang="en-US" dirty="0"/>
              <a:t>4</a:t>
            </a:r>
            <a:endParaRPr lang="en-IN" dirty="0"/>
          </a:p>
        </p:txBody>
      </p:sp>
      <p:sp>
        <p:nvSpPr>
          <p:cNvPr id="37" name="TextBox 36">
            <a:extLst>
              <a:ext uri="{FF2B5EF4-FFF2-40B4-BE49-F238E27FC236}">
                <a16:creationId xmlns:a16="http://schemas.microsoft.com/office/drawing/2014/main" id="{84B972A6-4BE3-A9A6-8804-12A68E5F5EC2}"/>
              </a:ext>
            </a:extLst>
          </p:cNvPr>
          <p:cNvSpPr txBox="1"/>
          <p:nvPr/>
        </p:nvSpPr>
        <p:spPr>
          <a:xfrm>
            <a:off x="426311" y="4473988"/>
            <a:ext cx="1251164" cy="369332"/>
          </a:xfrm>
          <a:prstGeom prst="rect">
            <a:avLst/>
          </a:prstGeom>
          <a:noFill/>
        </p:spPr>
        <p:txBody>
          <a:bodyPr wrap="square" rtlCol="0">
            <a:spAutoFit/>
          </a:bodyPr>
          <a:lstStyle/>
          <a:p>
            <a:r>
              <a:rPr lang="en-US" dirty="0"/>
              <a:t>list</a:t>
            </a:r>
            <a:endParaRPr lang="en-IN" dirty="0"/>
          </a:p>
        </p:txBody>
      </p:sp>
    </p:spTree>
    <p:extLst>
      <p:ext uri="{BB962C8B-B14F-4D97-AF65-F5344CB8AC3E}">
        <p14:creationId xmlns:p14="http://schemas.microsoft.com/office/powerpoint/2010/main" val="2879640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BEFORE SCANNING 0</a:t>
            </a:r>
          </a:p>
          <a:p>
            <a:r>
              <a:rPr lang="en-US" b="1" dirty="0">
                <a:latin typeface="Consolas" panose="020B0609020204030204" pitchFamily="49" charset="0"/>
              </a:rPr>
              <a:t>UNSCANNED = {0, 1}</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stCxn id="6" idx="3"/>
          </p:cNvCxnSpPr>
          <p:nvPr/>
        </p:nvCxnSpPr>
        <p:spPr>
          <a:xfrm flipV="1">
            <a:off x="2998343" y="5353373"/>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5051462"/>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Tree>
    <p:extLst>
      <p:ext uri="{BB962C8B-B14F-4D97-AF65-F5344CB8AC3E}">
        <p14:creationId xmlns:p14="http://schemas.microsoft.com/office/powerpoint/2010/main" val="698336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AFTER SCANNING 0</a:t>
            </a:r>
          </a:p>
          <a:p>
            <a:r>
              <a:rPr lang="en-US" b="1" dirty="0">
                <a:latin typeface="Consolas" panose="020B0609020204030204" pitchFamily="49" charset="0"/>
              </a:rPr>
              <a:t>UNSCANNED = {1}</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stCxn id="6" idx="3"/>
          </p:cNvCxnSpPr>
          <p:nvPr/>
        </p:nvCxnSpPr>
        <p:spPr>
          <a:xfrm flipV="1">
            <a:off x="2998343" y="5353373"/>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5051462"/>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Tree>
    <p:extLst>
      <p:ext uri="{BB962C8B-B14F-4D97-AF65-F5344CB8AC3E}">
        <p14:creationId xmlns:p14="http://schemas.microsoft.com/office/powerpoint/2010/main" val="1672264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BEFORE SCANNING 1</a:t>
            </a:r>
          </a:p>
          <a:p>
            <a:r>
              <a:rPr lang="en-US" b="1" dirty="0">
                <a:latin typeface="Consolas" panose="020B0609020204030204" pitchFamily="49" charset="0"/>
              </a:rPr>
              <a:t>UNSCANNED = {1}</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cxnSpLocks/>
          </p:cNvCxnSpPr>
          <p:nvPr/>
        </p:nvCxnSpPr>
        <p:spPr>
          <a:xfrm flipV="1">
            <a:off x="2998343" y="4336234"/>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406514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
        <p:nvSpPr>
          <p:cNvPr id="7" name="TextBox 6">
            <a:extLst>
              <a:ext uri="{FF2B5EF4-FFF2-40B4-BE49-F238E27FC236}">
                <a16:creationId xmlns:a16="http://schemas.microsoft.com/office/drawing/2014/main" id="{A069D319-4380-DB6B-8759-8276AB36F146}"/>
              </a:ext>
            </a:extLst>
          </p:cNvPr>
          <p:cNvSpPr txBox="1"/>
          <p:nvPr/>
        </p:nvSpPr>
        <p:spPr>
          <a:xfrm>
            <a:off x="4366516" y="5258656"/>
            <a:ext cx="6842589" cy="1200329"/>
          </a:xfrm>
          <a:prstGeom prst="rect">
            <a:avLst/>
          </a:prstGeom>
          <a:noFill/>
        </p:spPr>
        <p:txBody>
          <a:bodyPr wrap="square" rtlCol="0">
            <a:spAutoFit/>
          </a:bodyPr>
          <a:lstStyle/>
          <a:p>
            <a:r>
              <a:rPr lang="en-US" dirty="0">
                <a:latin typeface="Consolas" panose="020B0609020204030204" pitchFamily="49" charset="0"/>
              </a:rPr>
              <a:t>After the GC thread scanned object-0, the application thread removed the reference to object-2 from object-1 and stored a reference to object-2 in object-1. </a:t>
            </a:r>
            <a:r>
              <a:rPr lang="en-US">
                <a:latin typeface="Consolas" panose="020B0609020204030204" pitchFamily="49" charset="0"/>
              </a:rPr>
              <a:t>The GC thread is yet to scan object-1.</a:t>
            </a:r>
            <a:endParaRPr lang="en-IN" dirty="0">
              <a:latin typeface="Consolas" panose="020B0609020204030204" pitchFamily="49" charset="0"/>
            </a:endParaRPr>
          </a:p>
        </p:txBody>
      </p:sp>
    </p:spTree>
    <p:extLst>
      <p:ext uri="{BB962C8B-B14F-4D97-AF65-F5344CB8AC3E}">
        <p14:creationId xmlns:p14="http://schemas.microsoft.com/office/powerpoint/2010/main" val="8554347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AFTER SCANNING 1</a:t>
            </a:r>
          </a:p>
          <a:p>
            <a:r>
              <a:rPr lang="en-US" b="1" dirty="0">
                <a:latin typeface="Consolas" panose="020B0609020204030204" pitchFamily="49" charset="0"/>
              </a:rPr>
              <a:t>UNSCANNED = {}</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cxnSpLocks/>
          </p:cNvCxnSpPr>
          <p:nvPr/>
        </p:nvCxnSpPr>
        <p:spPr>
          <a:xfrm flipV="1">
            <a:off x="2998343" y="4336234"/>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406514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
        <p:nvSpPr>
          <p:cNvPr id="7" name="TextBox 6">
            <a:extLst>
              <a:ext uri="{FF2B5EF4-FFF2-40B4-BE49-F238E27FC236}">
                <a16:creationId xmlns:a16="http://schemas.microsoft.com/office/drawing/2014/main" id="{A069D319-4380-DB6B-8759-8276AB36F146}"/>
              </a:ext>
            </a:extLst>
          </p:cNvPr>
          <p:cNvSpPr txBox="1"/>
          <p:nvPr/>
        </p:nvSpPr>
        <p:spPr>
          <a:xfrm>
            <a:off x="4366516" y="5258656"/>
            <a:ext cx="6842589" cy="923330"/>
          </a:xfrm>
          <a:prstGeom prst="rect">
            <a:avLst/>
          </a:prstGeom>
          <a:noFill/>
        </p:spPr>
        <p:txBody>
          <a:bodyPr wrap="square" rtlCol="0">
            <a:spAutoFit/>
          </a:bodyPr>
          <a:lstStyle/>
          <a:p>
            <a:r>
              <a:rPr lang="en-US" dirty="0">
                <a:latin typeface="Consolas" panose="020B0609020204030204" pitchFamily="49" charset="0"/>
              </a:rPr>
              <a:t>Notice that object-2 was not marked by the mark algorithm even though it is reachable from a reachable object.</a:t>
            </a:r>
            <a:endParaRPr lang="en-IN" dirty="0">
              <a:latin typeface="Consolas" panose="020B0609020204030204" pitchFamily="49" charset="0"/>
            </a:endParaRPr>
          </a:p>
        </p:txBody>
      </p:sp>
    </p:spTree>
    <p:extLst>
      <p:ext uri="{BB962C8B-B14F-4D97-AF65-F5344CB8AC3E}">
        <p14:creationId xmlns:p14="http://schemas.microsoft.com/office/powerpoint/2010/main" val="368336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Reachable objects </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304800"/>
            <a:ext cx="5074920"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1376741"/>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6" name="TextBox 5">
            <a:extLst>
              <a:ext uri="{FF2B5EF4-FFF2-40B4-BE49-F238E27FC236}">
                <a16:creationId xmlns:a16="http://schemas.microsoft.com/office/drawing/2014/main" id="{65347F17-E541-4F50-ABE8-D657A13C6F00}"/>
              </a:ext>
            </a:extLst>
          </p:cNvPr>
          <p:cNvSpPr txBox="1"/>
          <p:nvPr/>
        </p:nvSpPr>
        <p:spPr>
          <a:xfrm>
            <a:off x="264160" y="5029201"/>
            <a:ext cx="583184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Nodes reachable after the second for loop?</a:t>
            </a:r>
          </a:p>
        </p:txBody>
      </p:sp>
      <p:sp>
        <p:nvSpPr>
          <p:cNvPr id="7" name="Rectangle 6">
            <a:extLst>
              <a:ext uri="{FF2B5EF4-FFF2-40B4-BE49-F238E27FC236}">
                <a16:creationId xmlns:a16="http://schemas.microsoft.com/office/drawing/2014/main" id="{22A96586-05C2-FF7F-9E68-326F1C56C1A1}"/>
              </a:ext>
            </a:extLst>
          </p:cNvPr>
          <p:cNvSpPr/>
          <p:nvPr/>
        </p:nvSpPr>
        <p:spPr>
          <a:xfrm>
            <a:off x="650719" y="2854069"/>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F8D5E4-EAC4-1559-F791-46F4508EEDF4}"/>
              </a:ext>
            </a:extLst>
          </p:cNvPr>
          <p:cNvSpPr/>
          <p:nvPr/>
        </p:nvSpPr>
        <p:spPr>
          <a:xfrm>
            <a:off x="1621599" y="287290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9626B94-A3EC-9A2F-D2F2-FBBDC3B5788F}"/>
              </a:ext>
            </a:extLst>
          </p:cNvPr>
          <p:cNvSpPr/>
          <p:nvPr/>
        </p:nvSpPr>
        <p:spPr>
          <a:xfrm>
            <a:off x="2657575" y="287119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94535D7-34C6-1CA6-3EA7-618BA0DFC3EB}"/>
              </a:ext>
            </a:extLst>
          </p:cNvPr>
          <p:cNvSpPr/>
          <p:nvPr/>
        </p:nvSpPr>
        <p:spPr>
          <a:xfrm>
            <a:off x="3691669" y="2868702"/>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8CC20A02-4721-BEA5-87D4-0C35B05BF95A}"/>
              </a:ext>
            </a:extLst>
          </p:cNvPr>
          <p:cNvCxnSpPr>
            <a:endCxn id="8" idx="1"/>
          </p:cNvCxnSpPr>
          <p:nvPr/>
        </p:nvCxnSpPr>
        <p:spPr>
          <a:xfrm>
            <a:off x="1171254" y="3045214"/>
            <a:ext cx="450345" cy="1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6BAF93-A174-072A-728C-27984E8C9C48}"/>
              </a:ext>
            </a:extLst>
          </p:cNvPr>
          <p:cNvCxnSpPr>
            <a:stCxn id="8" idx="3"/>
            <a:endCxn id="9" idx="1"/>
          </p:cNvCxnSpPr>
          <p:nvPr/>
        </p:nvCxnSpPr>
        <p:spPr>
          <a:xfrm flipV="1">
            <a:off x="2258596" y="3062343"/>
            <a:ext cx="398979" cy="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5057B7-6C4D-3759-A87D-1CA7C3650B46}"/>
              </a:ext>
            </a:extLst>
          </p:cNvPr>
          <p:cNvCxnSpPr>
            <a:stCxn id="9" idx="3"/>
            <a:endCxn id="10" idx="1"/>
          </p:cNvCxnSpPr>
          <p:nvPr/>
        </p:nvCxnSpPr>
        <p:spPr>
          <a:xfrm flipV="1">
            <a:off x="3294572" y="3059848"/>
            <a:ext cx="397097" cy="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2CB03B-F5C4-C7F6-FA91-64D80B6E332F}"/>
              </a:ext>
            </a:extLst>
          </p:cNvPr>
          <p:cNvSpPr txBox="1"/>
          <p:nvPr/>
        </p:nvSpPr>
        <p:spPr>
          <a:xfrm>
            <a:off x="748297" y="2900098"/>
            <a:ext cx="710635"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3E99FD1E-2028-D315-8CCA-C2DB54FC7CE1}"/>
              </a:ext>
            </a:extLst>
          </p:cNvPr>
          <p:cNvSpPr txBox="1"/>
          <p:nvPr/>
        </p:nvSpPr>
        <p:spPr>
          <a:xfrm>
            <a:off x="1815096" y="2888114"/>
            <a:ext cx="710635" cy="369332"/>
          </a:xfrm>
          <a:prstGeom prst="rect">
            <a:avLst/>
          </a:prstGeom>
          <a:noFill/>
        </p:spPr>
        <p:txBody>
          <a:bodyPr wrap="square" rtlCol="0">
            <a:spAutoFit/>
          </a:bodyPr>
          <a:lstStyle/>
          <a:p>
            <a:r>
              <a:rPr lang="en-US" dirty="0"/>
              <a:t>1</a:t>
            </a:r>
            <a:endParaRPr lang="en-IN" dirty="0"/>
          </a:p>
        </p:txBody>
      </p:sp>
      <p:sp>
        <p:nvSpPr>
          <p:cNvPr id="22" name="TextBox 21">
            <a:extLst>
              <a:ext uri="{FF2B5EF4-FFF2-40B4-BE49-F238E27FC236}">
                <a16:creationId xmlns:a16="http://schemas.microsoft.com/office/drawing/2014/main" id="{1ED39D65-8DE3-83DD-CFF7-2C6790E85138}"/>
              </a:ext>
            </a:extLst>
          </p:cNvPr>
          <p:cNvSpPr txBox="1"/>
          <p:nvPr/>
        </p:nvSpPr>
        <p:spPr>
          <a:xfrm>
            <a:off x="2861345" y="2876130"/>
            <a:ext cx="710635" cy="369332"/>
          </a:xfrm>
          <a:prstGeom prst="rect">
            <a:avLst/>
          </a:prstGeom>
          <a:noFill/>
        </p:spPr>
        <p:txBody>
          <a:bodyPr wrap="square" rtlCol="0">
            <a:spAutoFit/>
          </a:bodyPr>
          <a:lstStyle/>
          <a:p>
            <a:r>
              <a:rPr lang="en-US" dirty="0"/>
              <a:t>2</a:t>
            </a:r>
            <a:endParaRPr lang="en-IN" dirty="0"/>
          </a:p>
        </p:txBody>
      </p:sp>
      <p:sp>
        <p:nvSpPr>
          <p:cNvPr id="23" name="TextBox 22">
            <a:extLst>
              <a:ext uri="{FF2B5EF4-FFF2-40B4-BE49-F238E27FC236}">
                <a16:creationId xmlns:a16="http://schemas.microsoft.com/office/drawing/2014/main" id="{9CBBA668-F0C2-3F42-68D2-DA8ED1E4AE47}"/>
              </a:ext>
            </a:extLst>
          </p:cNvPr>
          <p:cNvSpPr txBox="1"/>
          <p:nvPr/>
        </p:nvSpPr>
        <p:spPr>
          <a:xfrm>
            <a:off x="3835674" y="2874420"/>
            <a:ext cx="710635" cy="369332"/>
          </a:xfrm>
          <a:prstGeom prst="rect">
            <a:avLst/>
          </a:prstGeom>
          <a:noFill/>
        </p:spPr>
        <p:txBody>
          <a:bodyPr wrap="square" rtlCol="0">
            <a:spAutoFit/>
          </a:bodyPr>
          <a:lstStyle/>
          <a:p>
            <a:r>
              <a:rPr lang="en-US" dirty="0"/>
              <a:t>3</a:t>
            </a:r>
            <a:endParaRPr lang="en-IN" dirty="0"/>
          </a:p>
        </p:txBody>
      </p:sp>
      <p:sp>
        <p:nvSpPr>
          <p:cNvPr id="24" name="Rectangle 23">
            <a:extLst>
              <a:ext uri="{FF2B5EF4-FFF2-40B4-BE49-F238E27FC236}">
                <a16:creationId xmlns:a16="http://schemas.microsoft.com/office/drawing/2014/main" id="{FDF0D411-42F1-807A-9E27-961D18250556}"/>
              </a:ext>
            </a:extLst>
          </p:cNvPr>
          <p:cNvSpPr/>
          <p:nvPr/>
        </p:nvSpPr>
        <p:spPr>
          <a:xfrm>
            <a:off x="433251" y="4126350"/>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EC3EF11E-0D4A-3F33-C2C8-68B2E421422F}"/>
              </a:ext>
            </a:extLst>
          </p:cNvPr>
          <p:cNvSpPr/>
          <p:nvPr/>
        </p:nvSpPr>
        <p:spPr>
          <a:xfrm>
            <a:off x="1404131" y="4145188"/>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BA36E31C-94CB-F169-0AA8-5237CD52FF5D}"/>
              </a:ext>
            </a:extLst>
          </p:cNvPr>
          <p:cNvSpPr/>
          <p:nvPr/>
        </p:nvSpPr>
        <p:spPr>
          <a:xfrm>
            <a:off x="2440107" y="4143478"/>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65739E25-75C0-10D8-27D9-9FE34B4133A0}"/>
              </a:ext>
            </a:extLst>
          </p:cNvPr>
          <p:cNvSpPr/>
          <p:nvPr/>
        </p:nvSpPr>
        <p:spPr>
          <a:xfrm>
            <a:off x="3474201" y="4140983"/>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F920E4C9-C4B4-86A6-D637-32DD7BA52B7A}"/>
              </a:ext>
            </a:extLst>
          </p:cNvPr>
          <p:cNvCxnSpPr>
            <a:endCxn id="25" idx="1"/>
          </p:cNvCxnSpPr>
          <p:nvPr/>
        </p:nvCxnSpPr>
        <p:spPr>
          <a:xfrm>
            <a:off x="953786" y="4317495"/>
            <a:ext cx="450345" cy="1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420FADC-E7C1-A87C-6363-471D1EEC0D12}"/>
              </a:ext>
            </a:extLst>
          </p:cNvPr>
          <p:cNvCxnSpPr>
            <a:stCxn id="25" idx="3"/>
            <a:endCxn id="26" idx="1"/>
          </p:cNvCxnSpPr>
          <p:nvPr/>
        </p:nvCxnSpPr>
        <p:spPr>
          <a:xfrm flipV="1">
            <a:off x="2041128" y="4334624"/>
            <a:ext cx="398979" cy="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FCFE2B0-5E79-F6BF-1010-3AEB78A0633E}"/>
              </a:ext>
            </a:extLst>
          </p:cNvPr>
          <p:cNvCxnSpPr>
            <a:stCxn id="26" idx="3"/>
            <a:endCxn id="27" idx="1"/>
          </p:cNvCxnSpPr>
          <p:nvPr/>
        </p:nvCxnSpPr>
        <p:spPr>
          <a:xfrm flipV="1">
            <a:off x="3077104" y="4332129"/>
            <a:ext cx="397097" cy="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C1E923E-E8ED-B971-CC93-36F5B2FADA10}"/>
              </a:ext>
            </a:extLst>
          </p:cNvPr>
          <p:cNvSpPr txBox="1"/>
          <p:nvPr/>
        </p:nvSpPr>
        <p:spPr>
          <a:xfrm>
            <a:off x="530829" y="4172379"/>
            <a:ext cx="710635" cy="369332"/>
          </a:xfrm>
          <a:prstGeom prst="rect">
            <a:avLst/>
          </a:prstGeom>
          <a:noFill/>
        </p:spPr>
        <p:txBody>
          <a:bodyPr wrap="square" rtlCol="0">
            <a:spAutoFit/>
          </a:bodyPr>
          <a:lstStyle/>
          <a:p>
            <a:r>
              <a:rPr lang="en-US" dirty="0"/>
              <a:t>4</a:t>
            </a:r>
            <a:endParaRPr lang="en-IN" dirty="0"/>
          </a:p>
        </p:txBody>
      </p:sp>
      <p:sp>
        <p:nvSpPr>
          <p:cNvPr id="32" name="TextBox 31">
            <a:extLst>
              <a:ext uri="{FF2B5EF4-FFF2-40B4-BE49-F238E27FC236}">
                <a16:creationId xmlns:a16="http://schemas.microsoft.com/office/drawing/2014/main" id="{5EBA6C25-E261-49BB-221B-B9815E657BE0}"/>
              </a:ext>
            </a:extLst>
          </p:cNvPr>
          <p:cNvSpPr txBox="1"/>
          <p:nvPr/>
        </p:nvSpPr>
        <p:spPr>
          <a:xfrm>
            <a:off x="1597628" y="4160395"/>
            <a:ext cx="710635" cy="369332"/>
          </a:xfrm>
          <a:prstGeom prst="rect">
            <a:avLst/>
          </a:prstGeom>
          <a:noFill/>
        </p:spPr>
        <p:txBody>
          <a:bodyPr wrap="square" rtlCol="0">
            <a:spAutoFit/>
          </a:bodyPr>
          <a:lstStyle/>
          <a:p>
            <a:r>
              <a:rPr lang="en-US" dirty="0"/>
              <a:t>5</a:t>
            </a:r>
            <a:endParaRPr lang="en-IN" dirty="0"/>
          </a:p>
        </p:txBody>
      </p:sp>
      <p:sp>
        <p:nvSpPr>
          <p:cNvPr id="33" name="TextBox 32">
            <a:extLst>
              <a:ext uri="{FF2B5EF4-FFF2-40B4-BE49-F238E27FC236}">
                <a16:creationId xmlns:a16="http://schemas.microsoft.com/office/drawing/2014/main" id="{1C1765E8-C8F7-43C5-2DAA-89E4D004127F}"/>
              </a:ext>
            </a:extLst>
          </p:cNvPr>
          <p:cNvSpPr txBox="1"/>
          <p:nvPr/>
        </p:nvSpPr>
        <p:spPr>
          <a:xfrm>
            <a:off x="2643877" y="4148411"/>
            <a:ext cx="710635" cy="369332"/>
          </a:xfrm>
          <a:prstGeom prst="rect">
            <a:avLst/>
          </a:prstGeom>
          <a:noFill/>
        </p:spPr>
        <p:txBody>
          <a:bodyPr wrap="square" rtlCol="0">
            <a:spAutoFit/>
          </a:bodyPr>
          <a:lstStyle/>
          <a:p>
            <a:r>
              <a:rPr lang="en-US" dirty="0"/>
              <a:t>6</a:t>
            </a:r>
            <a:endParaRPr lang="en-IN" dirty="0"/>
          </a:p>
        </p:txBody>
      </p:sp>
      <p:sp>
        <p:nvSpPr>
          <p:cNvPr id="34" name="TextBox 33">
            <a:extLst>
              <a:ext uri="{FF2B5EF4-FFF2-40B4-BE49-F238E27FC236}">
                <a16:creationId xmlns:a16="http://schemas.microsoft.com/office/drawing/2014/main" id="{15D9AB5B-EE0F-21DF-AC9A-AE8A914C5709}"/>
              </a:ext>
            </a:extLst>
          </p:cNvPr>
          <p:cNvSpPr txBox="1"/>
          <p:nvPr/>
        </p:nvSpPr>
        <p:spPr>
          <a:xfrm>
            <a:off x="3618206" y="4146701"/>
            <a:ext cx="710635" cy="369332"/>
          </a:xfrm>
          <a:prstGeom prst="rect">
            <a:avLst/>
          </a:prstGeom>
          <a:noFill/>
        </p:spPr>
        <p:txBody>
          <a:bodyPr wrap="square" rtlCol="0">
            <a:spAutoFit/>
          </a:bodyPr>
          <a:lstStyle/>
          <a:p>
            <a:r>
              <a:rPr lang="en-US" dirty="0"/>
              <a:t>7</a:t>
            </a:r>
            <a:endParaRPr lang="en-IN" dirty="0"/>
          </a:p>
        </p:txBody>
      </p:sp>
      <p:sp>
        <p:nvSpPr>
          <p:cNvPr id="35" name="Rectangle 34">
            <a:extLst>
              <a:ext uri="{FF2B5EF4-FFF2-40B4-BE49-F238E27FC236}">
                <a16:creationId xmlns:a16="http://schemas.microsoft.com/office/drawing/2014/main" id="{A7865A3E-9119-3B60-7B08-C4540A275783}"/>
              </a:ext>
            </a:extLst>
          </p:cNvPr>
          <p:cNvSpPr/>
          <p:nvPr/>
        </p:nvSpPr>
        <p:spPr>
          <a:xfrm>
            <a:off x="4458804" y="4139273"/>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4DD325A1-AAB6-1F3F-61E7-A632B57FC427}"/>
              </a:ext>
            </a:extLst>
          </p:cNvPr>
          <p:cNvSpPr txBox="1"/>
          <p:nvPr/>
        </p:nvSpPr>
        <p:spPr>
          <a:xfrm>
            <a:off x="4566867" y="4160395"/>
            <a:ext cx="710635" cy="369332"/>
          </a:xfrm>
          <a:prstGeom prst="rect">
            <a:avLst/>
          </a:prstGeom>
          <a:noFill/>
        </p:spPr>
        <p:txBody>
          <a:bodyPr wrap="square" rtlCol="0">
            <a:spAutoFit/>
          </a:bodyPr>
          <a:lstStyle/>
          <a:p>
            <a:r>
              <a:rPr lang="en-US" dirty="0"/>
              <a:t>8</a:t>
            </a:r>
            <a:endParaRPr lang="en-IN" dirty="0"/>
          </a:p>
        </p:txBody>
      </p:sp>
      <p:sp>
        <p:nvSpPr>
          <p:cNvPr id="37" name="TextBox 36">
            <a:extLst>
              <a:ext uri="{FF2B5EF4-FFF2-40B4-BE49-F238E27FC236}">
                <a16:creationId xmlns:a16="http://schemas.microsoft.com/office/drawing/2014/main" id="{84B972A6-4BE3-A9A6-8804-12A68E5F5EC2}"/>
              </a:ext>
            </a:extLst>
          </p:cNvPr>
          <p:cNvSpPr txBox="1"/>
          <p:nvPr/>
        </p:nvSpPr>
        <p:spPr>
          <a:xfrm>
            <a:off x="426311" y="4473988"/>
            <a:ext cx="1251164" cy="369332"/>
          </a:xfrm>
          <a:prstGeom prst="rect">
            <a:avLst/>
          </a:prstGeom>
          <a:noFill/>
        </p:spPr>
        <p:txBody>
          <a:bodyPr wrap="square" rtlCol="0">
            <a:spAutoFit/>
          </a:bodyPr>
          <a:lstStyle/>
          <a:p>
            <a:r>
              <a:rPr lang="en-US" dirty="0"/>
              <a:t>list</a:t>
            </a:r>
            <a:endParaRPr lang="en-IN" dirty="0"/>
          </a:p>
        </p:txBody>
      </p:sp>
      <p:sp>
        <p:nvSpPr>
          <p:cNvPr id="38" name="TextBox 37">
            <a:extLst>
              <a:ext uri="{FF2B5EF4-FFF2-40B4-BE49-F238E27FC236}">
                <a16:creationId xmlns:a16="http://schemas.microsoft.com/office/drawing/2014/main" id="{F13842E2-9FD2-0C8A-1ADB-5113767A5801}"/>
              </a:ext>
            </a:extLst>
          </p:cNvPr>
          <p:cNvSpPr txBox="1"/>
          <p:nvPr/>
        </p:nvSpPr>
        <p:spPr>
          <a:xfrm>
            <a:off x="4482901" y="4544196"/>
            <a:ext cx="1251164" cy="369332"/>
          </a:xfrm>
          <a:prstGeom prst="rect">
            <a:avLst/>
          </a:prstGeom>
          <a:noFill/>
        </p:spPr>
        <p:txBody>
          <a:bodyPr wrap="square" rtlCol="0">
            <a:spAutoFit/>
          </a:bodyPr>
          <a:lstStyle/>
          <a:p>
            <a:r>
              <a:rPr lang="en-US" dirty="0"/>
              <a:t>head</a:t>
            </a:r>
            <a:endParaRPr lang="en-IN" dirty="0"/>
          </a:p>
        </p:txBody>
      </p:sp>
      <p:cxnSp>
        <p:nvCxnSpPr>
          <p:cNvPr id="12" name="Straight Arrow Connector 11">
            <a:extLst>
              <a:ext uri="{FF2B5EF4-FFF2-40B4-BE49-F238E27FC236}">
                <a16:creationId xmlns:a16="http://schemas.microsoft.com/office/drawing/2014/main" id="{43BFBB5C-6875-5698-0BC3-7B5CDF5A1E8B}"/>
              </a:ext>
            </a:extLst>
          </p:cNvPr>
          <p:cNvCxnSpPr>
            <a:endCxn id="35" idx="1"/>
          </p:cNvCxnSpPr>
          <p:nvPr/>
        </p:nvCxnSpPr>
        <p:spPr>
          <a:xfrm flipV="1">
            <a:off x="4049805" y="4330419"/>
            <a:ext cx="408999" cy="2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83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6BAD-235A-40F9-A679-84E00BB60188}"/>
              </a:ext>
            </a:extLst>
          </p:cNvPr>
          <p:cNvSpPr>
            <a:spLocks noGrp="1"/>
          </p:cNvSpPr>
          <p:nvPr>
            <p:ph type="title"/>
          </p:nvPr>
        </p:nvSpPr>
        <p:spPr/>
        <p:txBody>
          <a:bodyPr/>
          <a:lstStyle/>
          <a:p>
            <a:r>
              <a:rPr lang="en-US" dirty="0"/>
              <a:t>Finding free objects</a:t>
            </a:r>
            <a:endParaRPr lang="en-IN" dirty="0"/>
          </a:p>
        </p:txBody>
      </p:sp>
      <p:sp>
        <p:nvSpPr>
          <p:cNvPr id="3" name="Content Placeholder 2">
            <a:extLst>
              <a:ext uri="{FF2B5EF4-FFF2-40B4-BE49-F238E27FC236}">
                <a16:creationId xmlns:a16="http://schemas.microsoft.com/office/drawing/2014/main" id="{9F5F37FA-CF69-485E-AA62-F41C261A3650}"/>
              </a:ext>
            </a:extLst>
          </p:cNvPr>
          <p:cNvSpPr>
            <a:spLocks noGrp="1"/>
          </p:cNvSpPr>
          <p:nvPr>
            <p:ph idx="1"/>
          </p:nvPr>
        </p:nvSpPr>
        <p:spPr/>
        <p:txBody>
          <a:bodyPr/>
          <a:lstStyle/>
          <a:p>
            <a:pPr marL="514350" indent="-514350">
              <a:buFont typeface="+mj-lt"/>
              <a:buAutoNum type="arabicPeriod"/>
            </a:pPr>
            <a:r>
              <a:rPr lang="en-US" dirty="0"/>
              <a:t>All objects reached by the root-set (local and global variables) are live</a:t>
            </a:r>
          </a:p>
          <a:p>
            <a:pPr marL="514350" indent="-514350">
              <a:buFont typeface="+mj-lt"/>
              <a:buAutoNum type="arabicPeriod"/>
            </a:pPr>
            <a:endParaRPr lang="en-US" dirty="0"/>
          </a:p>
          <a:p>
            <a:pPr marL="514350" indent="-514350">
              <a:buFont typeface="+mj-lt"/>
              <a:buAutoNum type="arabicPeriod"/>
            </a:pPr>
            <a:r>
              <a:rPr lang="en-US" dirty="0"/>
              <a:t>Every object reached by a live object is also live</a:t>
            </a:r>
          </a:p>
          <a:p>
            <a:pPr marL="514350" indent="-514350">
              <a:buFont typeface="+mj-lt"/>
              <a:buAutoNum type="arabicPeriod"/>
            </a:pPr>
            <a:endParaRPr lang="en-US" dirty="0"/>
          </a:p>
          <a:p>
            <a:pPr marL="514350" indent="-514350">
              <a:buFont typeface="+mj-lt"/>
              <a:buAutoNum type="arabicPeriod"/>
            </a:pPr>
            <a:r>
              <a:rPr lang="en-US" dirty="0"/>
              <a:t>All objects that are not reached by any live object are free objects </a:t>
            </a:r>
          </a:p>
        </p:txBody>
      </p:sp>
    </p:spTree>
    <p:extLst>
      <p:ext uri="{BB962C8B-B14F-4D97-AF65-F5344CB8AC3E}">
        <p14:creationId xmlns:p14="http://schemas.microsoft.com/office/powerpoint/2010/main" val="2130894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3918</TotalTime>
  <Words>6437</Words>
  <Application>Microsoft Office PowerPoint</Application>
  <PresentationFormat>Widescreen</PresentationFormat>
  <Paragraphs>1382</Paragraphs>
  <Slides>73</Slides>
  <Notes>73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Calibri Light</vt:lpstr>
      <vt:lpstr>Consolas</vt:lpstr>
      <vt:lpstr>Office Theme</vt:lpstr>
      <vt:lpstr>Compilers</vt:lpstr>
      <vt:lpstr>Today’s topics</vt:lpstr>
      <vt:lpstr>Automatic memory management</vt:lpstr>
      <vt:lpstr>Finding free objects</vt:lpstr>
      <vt:lpstr>Reachable objects </vt:lpstr>
      <vt:lpstr>Reachable objects </vt:lpstr>
      <vt:lpstr>Reachable objects </vt:lpstr>
      <vt:lpstr>Reachable objects </vt:lpstr>
      <vt:lpstr>Finding free objects</vt:lpstr>
      <vt:lpstr>Mark and sweep</vt:lpstr>
      <vt:lpstr>Mark and sweep garbage collector</vt:lpstr>
      <vt:lpstr>Mark</vt:lpstr>
      <vt:lpstr>Sweep</vt:lpstr>
      <vt:lpstr>Mark and sweep</vt:lpstr>
      <vt:lpstr>After mark</vt:lpstr>
      <vt:lpstr>After sweep</vt:lpstr>
      <vt:lpstr>Mark and compact</vt:lpstr>
      <vt:lpstr>Mark and compact</vt:lpstr>
      <vt:lpstr>Mark and compact</vt:lpstr>
      <vt:lpstr>Mark</vt:lpstr>
      <vt:lpstr>Compact</vt:lpstr>
      <vt:lpstr>Compact</vt:lpstr>
      <vt:lpstr>Compact</vt:lpstr>
      <vt:lpstr>Mark</vt:lpstr>
      <vt:lpstr>Mark</vt:lpstr>
      <vt:lpstr>Compact</vt:lpstr>
      <vt:lpstr>Compact</vt:lpstr>
      <vt:lpstr>Compact</vt:lpstr>
      <vt:lpstr>Compact</vt:lpstr>
      <vt:lpstr>Compact</vt:lpstr>
      <vt:lpstr>Compact</vt:lpstr>
      <vt:lpstr>Compact</vt:lpstr>
      <vt:lpstr>Compact</vt:lpstr>
      <vt:lpstr>Compact</vt:lpstr>
      <vt:lpstr>Copying collector</vt:lpstr>
      <vt:lpstr>Copying collector</vt:lpstr>
      <vt:lpstr>Copying collector</vt:lpstr>
      <vt:lpstr>Copying collector</vt:lpstr>
      <vt:lpstr>Copying collector</vt:lpstr>
      <vt:lpstr>Copying collector</vt:lpstr>
      <vt:lpstr>Copying collector</vt:lpstr>
      <vt:lpstr>Copying collector</vt:lpstr>
      <vt:lpstr>Copying collector</vt:lpstr>
      <vt:lpstr>Copying collector</vt:lpstr>
      <vt:lpstr>Copying collector</vt:lpstr>
      <vt:lpstr>Copying collector</vt:lpstr>
      <vt:lpstr>Copying collector</vt:lpstr>
      <vt:lpstr>Copying collector</vt:lpstr>
      <vt:lpstr>Mark and Compact vs. Copying Collector</vt:lpstr>
      <vt:lpstr>Concurrency</vt:lpstr>
      <vt:lpstr>Concurrency</vt:lpstr>
      <vt:lpstr>Concurrency</vt:lpstr>
      <vt:lpstr>Concurrency</vt:lpstr>
      <vt:lpstr>Concurrency</vt:lpstr>
      <vt:lpstr>Concurrent garbage collection</vt:lpstr>
      <vt:lpstr>Who invokes the garbage collector?</vt:lpstr>
      <vt:lpstr>Garbage collector</vt:lpstr>
      <vt:lpstr>Concurrent garbage collection</vt:lpstr>
      <vt:lpstr>Concurrent Mark</vt:lpstr>
      <vt:lpstr>Stop the World Mark </vt:lpstr>
      <vt:lpstr>Stop the World Mark </vt:lpstr>
      <vt:lpstr>Concurrent Mark </vt:lpstr>
      <vt:lpstr>Concurrent Mark </vt:lpstr>
      <vt:lpstr>Concurrent Mark</vt:lpstr>
      <vt:lpstr>Concurrent Mark </vt:lpstr>
      <vt:lpstr>Concurrent Mark </vt:lpstr>
      <vt:lpstr>Concurrent Mark </vt:lpstr>
      <vt:lpstr>Concurrent Mark </vt:lpstr>
      <vt:lpstr>Concurrent Mark</vt:lpstr>
      <vt:lpstr>Concurrent Mark</vt:lpstr>
      <vt:lpstr>Concurrent Mark</vt:lpstr>
      <vt:lpstr>Concurrent Mark</vt:lpstr>
      <vt:lpstr>Concurrent Mark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619</cp:revision>
  <cp:lastPrinted>2022-10-04T09:41:14Z</cp:lastPrinted>
  <dcterms:created xsi:type="dcterms:W3CDTF">2020-08-23T12:23:07Z</dcterms:created>
  <dcterms:modified xsi:type="dcterms:W3CDTF">2022-10-05T09:36:26Z</dcterms:modified>
</cp:coreProperties>
</file>