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575" r:id="rId3"/>
    <p:sldId id="615" r:id="rId4"/>
    <p:sldId id="728" r:id="rId5"/>
    <p:sldId id="617" r:id="rId6"/>
    <p:sldId id="729" r:id="rId7"/>
    <p:sldId id="661" r:id="rId8"/>
    <p:sldId id="730" r:id="rId9"/>
    <p:sldId id="618" r:id="rId10"/>
    <p:sldId id="731" r:id="rId11"/>
    <p:sldId id="619" r:id="rId12"/>
    <p:sldId id="732" r:id="rId13"/>
    <p:sldId id="616" r:id="rId14"/>
    <p:sldId id="733" r:id="rId15"/>
    <p:sldId id="620" r:id="rId16"/>
    <p:sldId id="581" r:id="rId17"/>
    <p:sldId id="318" r:id="rId18"/>
    <p:sldId id="582" r:id="rId19"/>
    <p:sldId id="632" r:id="rId20"/>
    <p:sldId id="734" r:id="rId21"/>
    <p:sldId id="586" r:id="rId22"/>
    <p:sldId id="583" r:id="rId23"/>
    <p:sldId id="584" r:id="rId24"/>
    <p:sldId id="585" r:id="rId25"/>
    <p:sldId id="621" r:id="rId26"/>
    <p:sldId id="332" r:id="rId27"/>
    <p:sldId id="336" r:id="rId28"/>
    <p:sldId id="339" r:id="rId29"/>
    <p:sldId id="338" r:id="rId30"/>
    <p:sldId id="631" r:id="rId31"/>
    <p:sldId id="715" r:id="rId32"/>
    <p:sldId id="341" r:id="rId33"/>
    <p:sldId id="719" r:id="rId34"/>
    <p:sldId id="720" r:id="rId35"/>
    <p:sldId id="716" r:id="rId36"/>
    <p:sldId id="735" r:id="rId37"/>
    <p:sldId id="722" r:id="rId38"/>
    <p:sldId id="342" r:id="rId39"/>
    <p:sldId id="717" r:id="rId40"/>
    <p:sldId id="718" r:id="rId41"/>
    <p:sldId id="343" r:id="rId42"/>
    <p:sldId id="605" r:id="rId43"/>
    <p:sldId id="721" r:id="rId44"/>
    <p:sldId id="736" r:id="rId45"/>
    <p:sldId id="723" r:id="rId46"/>
    <p:sldId id="337" r:id="rId47"/>
    <p:sldId id="340" r:id="rId48"/>
    <p:sldId id="724" r:id="rId49"/>
    <p:sldId id="725" r:id="rId50"/>
    <p:sldId id="622" r:id="rId51"/>
    <p:sldId id="623" r:id="rId52"/>
    <p:sldId id="726" r:id="rId53"/>
    <p:sldId id="663" r:id="rId54"/>
    <p:sldId id="641" r:id="rId55"/>
    <p:sldId id="642" r:id="rId56"/>
    <p:sldId id="634" r:id="rId57"/>
    <p:sldId id="646" r:id="rId58"/>
    <p:sldId id="63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32D28D6D-AAD7-4D57-86A2-EA855F63862D}"/>
    <pc:docChg chg="undo custSel addSld delSld modSld">
      <pc:chgData name="PIYUS KEDIA" userId="30dfcb9f6f0df2cc" providerId="LiveId" clId="{32D28D6D-AAD7-4D57-86A2-EA855F63862D}" dt="2022-10-11T09:38:52.065" v="5927" actId="20577"/>
      <pc:docMkLst>
        <pc:docMk/>
      </pc:docMkLst>
      <pc:sldChg chg="modSp add mod">
        <pc:chgData name="PIYUS KEDIA" userId="30dfcb9f6f0df2cc" providerId="LiveId" clId="{32D28D6D-AAD7-4D57-86A2-EA855F63862D}" dt="2022-10-10T09:43:04.449" v="139" actId="20577"/>
        <pc:sldMkLst>
          <pc:docMk/>
          <pc:sldMk cId="643085621" sldId="256"/>
        </pc:sldMkLst>
        <pc:spChg chg="mod">
          <ac:chgData name="PIYUS KEDIA" userId="30dfcb9f6f0df2cc" providerId="LiveId" clId="{32D28D6D-AAD7-4D57-86A2-EA855F63862D}" dt="2022-10-10T09:43:04.449" v="139" actId="20577"/>
          <ac:spMkLst>
            <pc:docMk/>
            <pc:sldMk cId="643085621" sldId="256"/>
            <ac:spMk id="3" creationId="{AF7BD04E-C32F-4659-ACC7-2DF6B898858D}"/>
          </ac:spMkLst>
        </pc:spChg>
      </pc:sldChg>
      <pc:sldChg chg="add del">
        <pc:chgData name="PIYUS KEDIA" userId="30dfcb9f6f0df2cc" providerId="LiveId" clId="{32D28D6D-AAD7-4D57-86A2-EA855F63862D}" dt="2022-10-10T09:42:48.564" v="133" actId="2696"/>
        <pc:sldMkLst>
          <pc:docMk/>
          <pc:sldMk cId="735950661" sldId="256"/>
        </pc:sldMkLst>
      </pc:sldChg>
      <pc:sldChg chg="add del">
        <pc:chgData name="PIYUS KEDIA" userId="30dfcb9f6f0df2cc" providerId="LiveId" clId="{32D28D6D-AAD7-4D57-86A2-EA855F63862D}" dt="2022-10-10T09:42:37.829" v="130" actId="2696"/>
        <pc:sldMkLst>
          <pc:docMk/>
          <pc:sldMk cId="1244956934" sldId="256"/>
        </pc:sldMkLst>
      </pc:sldChg>
      <pc:sldChg chg="add del">
        <pc:chgData name="PIYUS KEDIA" userId="30dfcb9f6f0df2cc" providerId="LiveId" clId="{32D28D6D-AAD7-4D57-86A2-EA855F63862D}" dt="2022-10-11T09:29:58.322" v="5808" actId="47"/>
        <pc:sldMkLst>
          <pc:docMk/>
          <pc:sldMk cId="2180594725" sldId="257"/>
        </pc:sldMkLst>
      </pc:sldChg>
      <pc:sldChg chg="delSp add del mod">
        <pc:chgData name="PIYUS KEDIA" userId="30dfcb9f6f0df2cc" providerId="LiveId" clId="{32D28D6D-AAD7-4D57-86A2-EA855F63862D}" dt="2022-10-11T09:29:58.806" v="5810" actId="47"/>
        <pc:sldMkLst>
          <pc:docMk/>
          <pc:sldMk cId="1272323539" sldId="258"/>
        </pc:sldMkLst>
        <pc:inkChg chg="del">
          <ac:chgData name="PIYUS KEDIA" userId="30dfcb9f6f0df2cc" providerId="LiveId" clId="{32D28D6D-AAD7-4D57-86A2-EA855F63862D}" dt="2022-10-10T10:24:41.975" v="980" actId="478"/>
          <ac:inkMkLst>
            <pc:docMk/>
            <pc:sldMk cId="1272323539" sldId="258"/>
            <ac:inkMk id="4" creationId="{33F7730E-1080-45AB-A05D-D1AA80944D80}"/>
          </ac:inkMkLst>
        </pc:inkChg>
      </pc:sldChg>
      <pc:sldChg chg="add del">
        <pc:chgData name="PIYUS KEDIA" userId="30dfcb9f6f0df2cc" providerId="LiveId" clId="{32D28D6D-AAD7-4D57-86A2-EA855F63862D}" dt="2022-10-11T09:29:59.093" v="5811" actId="47"/>
        <pc:sldMkLst>
          <pc:docMk/>
          <pc:sldMk cId="2388356053" sldId="259"/>
        </pc:sldMkLst>
      </pc:sldChg>
      <pc:sldChg chg="delSp add del mod">
        <pc:chgData name="PIYUS KEDIA" userId="30dfcb9f6f0df2cc" providerId="LiveId" clId="{32D28D6D-AAD7-4D57-86A2-EA855F63862D}" dt="2022-10-11T09:29:59.656" v="5813" actId="47"/>
        <pc:sldMkLst>
          <pc:docMk/>
          <pc:sldMk cId="2929427675" sldId="260"/>
        </pc:sldMkLst>
        <pc:inkChg chg="del">
          <ac:chgData name="PIYUS KEDIA" userId="30dfcb9f6f0df2cc" providerId="LiveId" clId="{32D28D6D-AAD7-4D57-86A2-EA855F63862D}" dt="2022-10-10T10:24:49.137" v="981" actId="478"/>
          <ac:inkMkLst>
            <pc:docMk/>
            <pc:sldMk cId="2929427675" sldId="260"/>
            <ac:inkMk id="12" creationId="{4E6B94E4-F34A-4D42-BA5A-AAFF91317308}"/>
          </ac:inkMkLst>
        </pc:inkChg>
      </pc:sldChg>
      <pc:sldChg chg="delSp add del mod">
        <pc:chgData name="PIYUS KEDIA" userId="30dfcb9f6f0df2cc" providerId="LiveId" clId="{32D28D6D-AAD7-4D57-86A2-EA855F63862D}" dt="2022-10-11T09:30:53.494" v="5903" actId="47"/>
        <pc:sldMkLst>
          <pc:docMk/>
          <pc:sldMk cId="318121594" sldId="261"/>
        </pc:sldMkLst>
        <pc:inkChg chg="del">
          <ac:chgData name="PIYUS KEDIA" userId="30dfcb9f6f0df2cc" providerId="LiveId" clId="{32D28D6D-AAD7-4D57-86A2-EA855F63862D}" dt="2022-10-10T10:29:16.879" v="1058" actId="478"/>
          <ac:inkMkLst>
            <pc:docMk/>
            <pc:sldMk cId="318121594" sldId="261"/>
            <ac:inkMk id="5" creationId="{1F04309F-0487-4217-895F-0D0ACB489389}"/>
          </ac:inkMkLst>
        </pc:inkChg>
      </pc:sldChg>
      <pc:sldChg chg="delSp add del mod">
        <pc:chgData name="PIYUS KEDIA" userId="30dfcb9f6f0df2cc" providerId="LiveId" clId="{32D28D6D-AAD7-4D57-86A2-EA855F63862D}" dt="2022-10-11T09:29:59.899" v="5814" actId="47"/>
        <pc:sldMkLst>
          <pc:docMk/>
          <pc:sldMk cId="3799213574" sldId="262"/>
        </pc:sldMkLst>
        <pc:inkChg chg="del">
          <ac:chgData name="PIYUS KEDIA" userId="30dfcb9f6f0df2cc" providerId="LiveId" clId="{32D28D6D-AAD7-4D57-86A2-EA855F63862D}" dt="2022-10-10T10:24:53.094" v="982" actId="478"/>
          <ac:inkMkLst>
            <pc:docMk/>
            <pc:sldMk cId="3799213574" sldId="262"/>
            <ac:inkMk id="12" creationId="{83E8234B-9037-47BF-8AD1-5014BFA33311}"/>
          </ac:inkMkLst>
        </pc:inkChg>
      </pc:sldChg>
      <pc:sldChg chg="add del">
        <pc:chgData name="PIYUS KEDIA" userId="30dfcb9f6f0df2cc" providerId="LiveId" clId="{32D28D6D-AAD7-4D57-86A2-EA855F63862D}" dt="2022-10-11T09:30:00.102" v="5815" actId="47"/>
        <pc:sldMkLst>
          <pc:docMk/>
          <pc:sldMk cId="3118607517" sldId="263"/>
        </pc:sldMkLst>
      </pc:sldChg>
      <pc:sldChg chg="add del">
        <pc:chgData name="PIYUS KEDIA" userId="30dfcb9f6f0df2cc" providerId="LiveId" clId="{32D28D6D-AAD7-4D57-86A2-EA855F63862D}" dt="2022-10-11T09:30:00.839" v="5818" actId="47"/>
        <pc:sldMkLst>
          <pc:docMk/>
          <pc:sldMk cId="3024164811" sldId="264"/>
        </pc:sldMkLst>
      </pc:sldChg>
      <pc:sldChg chg="add del">
        <pc:chgData name="PIYUS KEDIA" userId="30dfcb9f6f0df2cc" providerId="LiveId" clId="{32D28D6D-AAD7-4D57-86A2-EA855F63862D}" dt="2022-10-11T09:30:01.495" v="5821" actId="47"/>
        <pc:sldMkLst>
          <pc:docMk/>
          <pc:sldMk cId="3853186004" sldId="265"/>
        </pc:sldMkLst>
      </pc:sldChg>
      <pc:sldChg chg="add del">
        <pc:chgData name="PIYUS KEDIA" userId="30dfcb9f6f0df2cc" providerId="LiveId" clId="{32D28D6D-AAD7-4D57-86A2-EA855F63862D}" dt="2022-10-11T09:30:01.683" v="5822" actId="47"/>
        <pc:sldMkLst>
          <pc:docMk/>
          <pc:sldMk cId="1417564855" sldId="266"/>
        </pc:sldMkLst>
      </pc:sldChg>
      <pc:sldChg chg="add del">
        <pc:chgData name="PIYUS KEDIA" userId="30dfcb9f6f0df2cc" providerId="LiveId" clId="{32D28D6D-AAD7-4D57-86A2-EA855F63862D}" dt="2022-10-11T09:30:01.932" v="5823" actId="47"/>
        <pc:sldMkLst>
          <pc:docMk/>
          <pc:sldMk cId="1356417297" sldId="267"/>
        </pc:sldMkLst>
      </pc:sldChg>
      <pc:sldChg chg="delSp add del mod">
        <pc:chgData name="PIYUS KEDIA" userId="30dfcb9f6f0df2cc" providerId="LiveId" clId="{32D28D6D-AAD7-4D57-86A2-EA855F63862D}" dt="2022-10-11T09:30:02.605" v="5826" actId="47"/>
        <pc:sldMkLst>
          <pc:docMk/>
          <pc:sldMk cId="1370592605" sldId="268"/>
        </pc:sldMkLst>
        <pc:inkChg chg="del">
          <ac:chgData name="PIYUS KEDIA" userId="30dfcb9f6f0df2cc" providerId="LiveId" clId="{32D28D6D-AAD7-4D57-86A2-EA855F63862D}" dt="2022-10-10T10:25:37.472" v="986" actId="478"/>
          <ac:inkMkLst>
            <pc:docMk/>
            <pc:sldMk cId="1370592605" sldId="268"/>
            <ac:inkMk id="5" creationId="{A08F0D1E-A6D7-4720-A63D-15F994BFFB6B}"/>
          </ac:inkMkLst>
        </pc:inkChg>
      </pc:sldChg>
      <pc:sldChg chg="add del">
        <pc:chgData name="PIYUS KEDIA" userId="30dfcb9f6f0df2cc" providerId="LiveId" clId="{32D28D6D-AAD7-4D57-86A2-EA855F63862D}" dt="2022-10-11T09:30:02.870" v="5827" actId="47"/>
        <pc:sldMkLst>
          <pc:docMk/>
          <pc:sldMk cId="559476066" sldId="269"/>
        </pc:sldMkLst>
      </pc:sldChg>
      <pc:sldChg chg="add del">
        <pc:chgData name="PIYUS KEDIA" userId="30dfcb9f6f0df2cc" providerId="LiveId" clId="{32D28D6D-AAD7-4D57-86A2-EA855F63862D}" dt="2022-10-11T09:30:03.058" v="5828" actId="47"/>
        <pc:sldMkLst>
          <pc:docMk/>
          <pc:sldMk cId="91999909" sldId="270"/>
        </pc:sldMkLst>
      </pc:sldChg>
      <pc:sldChg chg="add del">
        <pc:chgData name="PIYUS KEDIA" userId="30dfcb9f6f0df2cc" providerId="LiveId" clId="{32D28D6D-AAD7-4D57-86A2-EA855F63862D}" dt="2022-10-11T09:30:03.323" v="5829" actId="47"/>
        <pc:sldMkLst>
          <pc:docMk/>
          <pc:sldMk cId="2360684614" sldId="271"/>
        </pc:sldMkLst>
      </pc:sldChg>
      <pc:sldChg chg="add del">
        <pc:chgData name="PIYUS KEDIA" userId="30dfcb9f6f0df2cc" providerId="LiveId" clId="{32D28D6D-AAD7-4D57-86A2-EA855F63862D}" dt="2022-10-11T09:30:03.542" v="5830" actId="47"/>
        <pc:sldMkLst>
          <pc:docMk/>
          <pc:sldMk cId="231054830" sldId="272"/>
        </pc:sldMkLst>
      </pc:sldChg>
      <pc:sldChg chg="add del">
        <pc:chgData name="PIYUS KEDIA" userId="30dfcb9f6f0df2cc" providerId="LiveId" clId="{32D28D6D-AAD7-4D57-86A2-EA855F63862D}" dt="2022-10-11T09:30:03.767" v="5831" actId="47"/>
        <pc:sldMkLst>
          <pc:docMk/>
          <pc:sldMk cId="1539029614" sldId="273"/>
        </pc:sldMkLst>
      </pc:sldChg>
      <pc:sldChg chg="add del">
        <pc:chgData name="PIYUS KEDIA" userId="30dfcb9f6f0df2cc" providerId="LiveId" clId="{32D28D6D-AAD7-4D57-86A2-EA855F63862D}" dt="2022-10-11T09:30:04.001" v="5832" actId="47"/>
        <pc:sldMkLst>
          <pc:docMk/>
          <pc:sldMk cId="3681734770" sldId="274"/>
        </pc:sldMkLst>
      </pc:sldChg>
      <pc:sldChg chg="add del">
        <pc:chgData name="PIYUS KEDIA" userId="30dfcb9f6f0df2cc" providerId="LiveId" clId="{32D28D6D-AAD7-4D57-86A2-EA855F63862D}" dt="2022-10-11T09:30:04.501" v="5834" actId="47"/>
        <pc:sldMkLst>
          <pc:docMk/>
          <pc:sldMk cId="2909423430" sldId="275"/>
        </pc:sldMkLst>
      </pc:sldChg>
      <pc:sldChg chg="add del">
        <pc:chgData name="PIYUS KEDIA" userId="30dfcb9f6f0df2cc" providerId="LiveId" clId="{32D28D6D-AAD7-4D57-86A2-EA855F63862D}" dt="2022-10-11T09:30:04.751" v="5835" actId="47"/>
        <pc:sldMkLst>
          <pc:docMk/>
          <pc:sldMk cId="2423162579" sldId="276"/>
        </pc:sldMkLst>
      </pc:sldChg>
      <pc:sldChg chg="add del">
        <pc:chgData name="PIYUS KEDIA" userId="30dfcb9f6f0df2cc" providerId="LiveId" clId="{32D28D6D-AAD7-4D57-86A2-EA855F63862D}" dt="2022-10-11T09:30:05.016" v="5836" actId="47"/>
        <pc:sldMkLst>
          <pc:docMk/>
          <pc:sldMk cId="2183789424" sldId="277"/>
        </pc:sldMkLst>
      </pc:sldChg>
      <pc:sldChg chg="add del">
        <pc:chgData name="PIYUS KEDIA" userId="30dfcb9f6f0df2cc" providerId="LiveId" clId="{32D28D6D-AAD7-4D57-86A2-EA855F63862D}" dt="2022-10-11T09:30:05.282" v="5837" actId="47"/>
        <pc:sldMkLst>
          <pc:docMk/>
          <pc:sldMk cId="2346234461" sldId="278"/>
        </pc:sldMkLst>
      </pc:sldChg>
      <pc:sldChg chg="add del">
        <pc:chgData name="PIYUS KEDIA" userId="30dfcb9f6f0df2cc" providerId="LiveId" clId="{32D28D6D-AAD7-4D57-86A2-EA855F63862D}" dt="2022-10-11T09:30:05.752" v="5838" actId="47"/>
        <pc:sldMkLst>
          <pc:docMk/>
          <pc:sldMk cId="245366336" sldId="279"/>
        </pc:sldMkLst>
      </pc:sldChg>
      <pc:sldChg chg="delSp add del mod">
        <pc:chgData name="PIYUS KEDIA" userId="30dfcb9f6f0df2cc" providerId="LiveId" clId="{32D28D6D-AAD7-4D57-86A2-EA855F63862D}" dt="2022-10-11T09:30:06.236" v="5839" actId="47"/>
        <pc:sldMkLst>
          <pc:docMk/>
          <pc:sldMk cId="1688794343" sldId="280"/>
        </pc:sldMkLst>
        <pc:inkChg chg="del">
          <ac:chgData name="PIYUS KEDIA" userId="30dfcb9f6f0df2cc" providerId="LiveId" clId="{32D28D6D-AAD7-4D57-86A2-EA855F63862D}" dt="2022-10-10T10:25:50.104" v="987" actId="478"/>
          <ac:inkMkLst>
            <pc:docMk/>
            <pc:sldMk cId="1688794343" sldId="280"/>
            <ac:inkMk id="5" creationId="{8AC926DC-C8B1-43EC-B96F-5CAF2D32AAF8}"/>
          </ac:inkMkLst>
        </pc:inkChg>
      </pc:sldChg>
      <pc:sldChg chg="delSp modSp add del mod">
        <pc:chgData name="PIYUS KEDIA" userId="30dfcb9f6f0df2cc" providerId="LiveId" clId="{32D28D6D-AAD7-4D57-86A2-EA855F63862D}" dt="2022-10-11T09:30:08.752" v="5842" actId="47"/>
        <pc:sldMkLst>
          <pc:docMk/>
          <pc:sldMk cId="3805450008" sldId="282"/>
        </pc:sldMkLst>
        <pc:inkChg chg="del mod">
          <ac:chgData name="PIYUS KEDIA" userId="30dfcb9f6f0df2cc" providerId="LiveId" clId="{32D28D6D-AAD7-4D57-86A2-EA855F63862D}" dt="2022-10-10T10:25:57.174" v="989" actId="478"/>
          <ac:inkMkLst>
            <pc:docMk/>
            <pc:sldMk cId="3805450008" sldId="282"/>
            <ac:inkMk id="5" creationId="{03601C44-E48C-4C79-9C4E-966145635FF4}"/>
          </ac:inkMkLst>
        </pc:inkChg>
      </pc:sldChg>
      <pc:sldChg chg="add del">
        <pc:chgData name="PIYUS KEDIA" userId="30dfcb9f6f0df2cc" providerId="LiveId" clId="{32D28D6D-AAD7-4D57-86A2-EA855F63862D}" dt="2022-10-11T09:30:09.487" v="5843" actId="47"/>
        <pc:sldMkLst>
          <pc:docMk/>
          <pc:sldMk cId="2756230757" sldId="283"/>
        </pc:sldMkLst>
      </pc:sldChg>
      <pc:sldChg chg="delSp add del mod">
        <pc:chgData name="PIYUS KEDIA" userId="30dfcb9f6f0df2cc" providerId="LiveId" clId="{32D28D6D-AAD7-4D57-86A2-EA855F63862D}" dt="2022-10-11T09:30:10.377" v="5845" actId="47"/>
        <pc:sldMkLst>
          <pc:docMk/>
          <pc:sldMk cId="572312901" sldId="284"/>
        </pc:sldMkLst>
        <pc:inkChg chg="del">
          <ac:chgData name="PIYUS KEDIA" userId="30dfcb9f6f0df2cc" providerId="LiveId" clId="{32D28D6D-AAD7-4D57-86A2-EA855F63862D}" dt="2022-10-10T10:26:04.823" v="990" actId="478"/>
          <ac:inkMkLst>
            <pc:docMk/>
            <pc:sldMk cId="572312901" sldId="284"/>
            <ac:inkMk id="4" creationId="{9EC20C05-5113-407B-B479-C21FE88CA9E5}"/>
          </ac:inkMkLst>
        </pc:inkChg>
      </pc:sldChg>
      <pc:sldChg chg="add del">
        <pc:chgData name="PIYUS KEDIA" userId="30dfcb9f6f0df2cc" providerId="LiveId" clId="{32D28D6D-AAD7-4D57-86A2-EA855F63862D}" dt="2022-10-11T09:30:10.909" v="5846" actId="47"/>
        <pc:sldMkLst>
          <pc:docMk/>
          <pc:sldMk cId="2830037315" sldId="285"/>
        </pc:sldMkLst>
      </pc:sldChg>
      <pc:sldChg chg="add del">
        <pc:chgData name="PIYUS KEDIA" userId="30dfcb9f6f0df2cc" providerId="LiveId" clId="{32D28D6D-AAD7-4D57-86A2-EA855F63862D}" dt="2022-10-11T09:30:11.394" v="5847" actId="47"/>
        <pc:sldMkLst>
          <pc:docMk/>
          <pc:sldMk cId="1562403901" sldId="286"/>
        </pc:sldMkLst>
      </pc:sldChg>
      <pc:sldChg chg="add del">
        <pc:chgData name="PIYUS KEDIA" userId="30dfcb9f6f0df2cc" providerId="LiveId" clId="{32D28D6D-AAD7-4D57-86A2-EA855F63862D}" dt="2022-10-11T09:30:11.831" v="5848" actId="47"/>
        <pc:sldMkLst>
          <pc:docMk/>
          <pc:sldMk cId="275260111" sldId="287"/>
        </pc:sldMkLst>
      </pc:sldChg>
      <pc:sldChg chg="add del">
        <pc:chgData name="PIYUS KEDIA" userId="30dfcb9f6f0df2cc" providerId="LiveId" clId="{32D28D6D-AAD7-4D57-86A2-EA855F63862D}" dt="2022-10-11T09:30:12.331" v="5849" actId="47"/>
        <pc:sldMkLst>
          <pc:docMk/>
          <pc:sldMk cId="890475631" sldId="288"/>
        </pc:sldMkLst>
      </pc:sldChg>
      <pc:sldChg chg="add del">
        <pc:chgData name="PIYUS KEDIA" userId="30dfcb9f6f0df2cc" providerId="LiveId" clId="{32D28D6D-AAD7-4D57-86A2-EA855F63862D}" dt="2022-10-11T09:30:09.784" v="5844" actId="47"/>
        <pc:sldMkLst>
          <pc:docMk/>
          <pc:sldMk cId="835888165" sldId="289"/>
        </pc:sldMkLst>
      </pc:sldChg>
      <pc:sldChg chg="add del">
        <pc:chgData name="PIYUS KEDIA" userId="30dfcb9f6f0df2cc" providerId="LiveId" clId="{32D28D6D-AAD7-4D57-86A2-EA855F63862D}" dt="2022-10-11T09:30:12.800" v="5850" actId="47"/>
        <pc:sldMkLst>
          <pc:docMk/>
          <pc:sldMk cId="1599962975" sldId="290"/>
        </pc:sldMkLst>
      </pc:sldChg>
      <pc:sldChg chg="addSp delSp modSp add del mod">
        <pc:chgData name="PIYUS KEDIA" userId="30dfcb9f6f0df2cc" providerId="LiveId" clId="{32D28D6D-AAD7-4D57-86A2-EA855F63862D}" dt="2022-10-11T09:30:13.300" v="5851" actId="47"/>
        <pc:sldMkLst>
          <pc:docMk/>
          <pc:sldMk cId="796369793" sldId="291"/>
        </pc:sldMkLst>
        <pc:spChg chg="add del mod">
          <ac:chgData name="PIYUS KEDIA" userId="30dfcb9f6f0df2cc" providerId="LiveId" clId="{32D28D6D-AAD7-4D57-86A2-EA855F63862D}" dt="2022-10-10T10:26:55.502" v="1037" actId="1037"/>
          <ac:spMkLst>
            <pc:docMk/>
            <pc:sldMk cId="796369793" sldId="291"/>
            <ac:spMk id="26" creationId="{56870C0E-536D-48A3-8D78-EF496628C2F1}"/>
          </ac:spMkLst>
        </pc:spChg>
        <pc:inkChg chg="del">
          <ac:chgData name="PIYUS KEDIA" userId="30dfcb9f6f0df2cc" providerId="LiveId" clId="{32D28D6D-AAD7-4D57-86A2-EA855F63862D}" dt="2022-10-10T10:26:49.622" v="1012" actId="478"/>
          <ac:inkMkLst>
            <pc:docMk/>
            <pc:sldMk cId="796369793" sldId="291"/>
            <ac:inkMk id="4" creationId="{C24B584A-F138-4CBB-B1DE-F36A5E4FFCB3}"/>
          </ac:inkMkLst>
        </pc:inkChg>
      </pc:sldChg>
      <pc:sldChg chg="delSp add del mod">
        <pc:chgData name="PIYUS KEDIA" userId="30dfcb9f6f0df2cc" providerId="LiveId" clId="{32D28D6D-AAD7-4D57-86A2-EA855F63862D}" dt="2022-10-11T09:30:13.722" v="5852" actId="47"/>
        <pc:sldMkLst>
          <pc:docMk/>
          <pc:sldMk cId="1140711607" sldId="292"/>
        </pc:sldMkLst>
        <pc:inkChg chg="del">
          <ac:chgData name="PIYUS KEDIA" userId="30dfcb9f6f0df2cc" providerId="LiveId" clId="{32D28D6D-AAD7-4D57-86A2-EA855F63862D}" dt="2022-10-10T10:26:36.422" v="995" actId="478"/>
          <ac:inkMkLst>
            <pc:docMk/>
            <pc:sldMk cId="1140711607" sldId="292"/>
            <ac:inkMk id="4" creationId="{A3C1EBE5-0F07-4FC1-8C3E-667A3A802997}"/>
          </ac:inkMkLst>
        </pc:inkChg>
      </pc:sldChg>
      <pc:sldChg chg="add del">
        <pc:chgData name="PIYUS KEDIA" userId="30dfcb9f6f0df2cc" providerId="LiveId" clId="{32D28D6D-AAD7-4D57-86A2-EA855F63862D}" dt="2022-10-11T09:30:14.254" v="5853" actId="47"/>
        <pc:sldMkLst>
          <pc:docMk/>
          <pc:sldMk cId="2734489902" sldId="293"/>
        </pc:sldMkLst>
      </pc:sldChg>
      <pc:sldChg chg="add del">
        <pc:chgData name="PIYUS KEDIA" userId="30dfcb9f6f0df2cc" providerId="LiveId" clId="{32D28D6D-AAD7-4D57-86A2-EA855F63862D}" dt="2022-10-11T09:30:15.096" v="5854" actId="47"/>
        <pc:sldMkLst>
          <pc:docMk/>
          <pc:sldMk cId="577916737" sldId="294"/>
        </pc:sldMkLst>
      </pc:sldChg>
      <pc:sldChg chg="delSp add del mod">
        <pc:chgData name="PIYUS KEDIA" userId="30dfcb9f6f0df2cc" providerId="LiveId" clId="{32D28D6D-AAD7-4D57-86A2-EA855F63862D}" dt="2022-10-11T09:30:18.098" v="5855" actId="47"/>
        <pc:sldMkLst>
          <pc:docMk/>
          <pc:sldMk cId="1143896892" sldId="295"/>
        </pc:sldMkLst>
        <pc:inkChg chg="del">
          <ac:chgData name="PIYUS KEDIA" userId="30dfcb9f6f0df2cc" providerId="LiveId" clId="{32D28D6D-AAD7-4D57-86A2-EA855F63862D}" dt="2022-10-10T10:27:07.657" v="1038" actId="478"/>
          <ac:inkMkLst>
            <pc:docMk/>
            <pc:sldMk cId="1143896892" sldId="295"/>
            <ac:inkMk id="4" creationId="{FDD5BE1E-55A5-4A74-BAB8-404E76AB08BB}"/>
          </ac:inkMkLst>
        </pc:inkChg>
      </pc:sldChg>
      <pc:sldChg chg="delSp add del mod">
        <pc:chgData name="PIYUS KEDIA" userId="30dfcb9f6f0df2cc" providerId="LiveId" clId="{32D28D6D-AAD7-4D57-86A2-EA855F63862D}" dt="2022-10-11T09:30:19.024" v="5857" actId="47"/>
        <pc:sldMkLst>
          <pc:docMk/>
          <pc:sldMk cId="2993251899" sldId="297"/>
        </pc:sldMkLst>
        <pc:inkChg chg="del">
          <ac:chgData name="PIYUS KEDIA" userId="30dfcb9f6f0df2cc" providerId="LiveId" clId="{32D28D6D-AAD7-4D57-86A2-EA855F63862D}" dt="2022-10-10T10:27:19.872" v="1040" actId="478"/>
          <ac:inkMkLst>
            <pc:docMk/>
            <pc:sldMk cId="2993251899" sldId="297"/>
            <ac:inkMk id="13" creationId="{B7708ECA-15F8-4A26-A655-087988701C13}"/>
          </ac:inkMkLst>
        </pc:inkChg>
      </pc:sldChg>
      <pc:sldChg chg="add del">
        <pc:chgData name="PIYUS KEDIA" userId="30dfcb9f6f0df2cc" providerId="LiveId" clId="{32D28D6D-AAD7-4D57-86A2-EA855F63862D}" dt="2022-10-11T09:30:19.696" v="5858" actId="47"/>
        <pc:sldMkLst>
          <pc:docMk/>
          <pc:sldMk cId="3796433763" sldId="298"/>
        </pc:sldMkLst>
      </pc:sldChg>
      <pc:sldChg chg="delSp add del mod">
        <pc:chgData name="PIYUS KEDIA" userId="30dfcb9f6f0df2cc" providerId="LiveId" clId="{32D28D6D-AAD7-4D57-86A2-EA855F63862D}" dt="2022-10-11T09:30:20.927" v="5859" actId="47"/>
        <pc:sldMkLst>
          <pc:docMk/>
          <pc:sldMk cId="2460736428" sldId="300"/>
        </pc:sldMkLst>
        <pc:inkChg chg="del">
          <ac:chgData name="PIYUS KEDIA" userId="30dfcb9f6f0df2cc" providerId="LiveId" clId="{32D28D6D-AAD7-4D57-86A2-EA855F63862D}" dt="2022-10-10T10:27:28.079" v="1041" actId="478"/>
          <ac:inkMkLst>
            <pc:docMk/>
            <pc:sldMk cId="2460736428" sldId="300"/>
            <ac:inkMk id="4" creationId="{8622A8EE-F606-4CDA-8EFC-9CB4AAA320A8}"/>
          </ac:inkMkLst>
        </pc:inkChg>
      </pc:sldChg>
      <pc:sldChg chg="delSp modSp add del mod">
        <pc:chgData name="PIYUS KEDIA" userId="30dfcb9f6f0df2cc" providerId="LiveId" clId="{32D28D6D-AAD7-4D57-86A2-EA855F63862D}" dt="2022-10-11T09:30:21.380" v="5860" actId="47"/>
        <pc:sldMkLst>
          <pc:docMk/>
          <pc:sldMk cId="2660165420" sldId="301"/>
        </pc:sldMkLst>
        <pc:inkChg chg="del mod">
          <ac:chgData name="PIYUS KEDIA" userId="30dfcb9f6f0df2cc" providerId="LiveId" clId="{32D28D6D-AAD7-4D57-86A2-EA855F63862D}" dt="2022-10-10T10:27:33.566" v="1043" actId="478"/>
          <ac:inkMkLst>
            <pc:docMk/>
            <pc:sldMk cId="2660165420" sldId="301"/>
            <ac:inkMk id="4" creationId="{79D6FEED-7FCC-4258-AFBE-BE2DC36A4AEB}"/>
          </ac:inkMkLst>
        </pc:inkChg>
      </pc:sldChg>
      <pc:sldChg chg="add del">
        <pc:chgData name="PIYUS KEDIA" userId="30dfcb9f6f0df2cc" providerId="LiveId" clId="{32D28D6D-AAD7-4D57-86A2-EA855F63862D}" dt="2022-10-11T09:30:21.927" v="5861" actId="47"/>
        <pc:sldMkLst>
          <pc:docMk/>
          <pc:sldMk cId="3401673998" sldId="302"/>
        </pc:sldMkLst>
      </pc:sldChg>
      <pc:sldChg chg="add del">
        <pc:chgData name="PIYUS KEDIA" userId="30dfcb9f6f0df2cc" providerId="LiveId" clId="{32D28D6D-AAD7-4D57-86A2-EA855F63862D}" dt="2022-10-11T09:30:22.349" v="5862" actId="47"/>
        <pc:sldMkLst>
          <pc:docMk/>
          <pc:sldMk cId="3781696680" sldId="303"/>
        </pc:sldMkLst>
      </pc:sldChg>
      <pc:sldChg chg="add del">
        <pc:chgData name="PIYUS KEDIA" userId="30dfcb9f6f0df2cc" providerId="LiveId" clId="{32D28D6D-AAD7-4D57-86A2-EA855F63862D}" dt="2022-10-11T09:30:22.771" v="5863" actId="47"/>
        <pc:sldMkLst>
          <pc:docMk/>
          <pc:sldMk cId="2896021332" sldId="304"/>
        </pc:sldMkLst>
      </pc:sldChg>
      <pc:sldChg chg="add del">
        <pc:chgData name="PIYUS KEDIA" userId="30dfcb9f6f0df2cc" providerId="LiveId" clId="{32D28D6D-AAD7-4D57-86A2-EA855F63862D}" dt="2022-10-11T09:30:23.193" v="5864" actId="47"/>
        <pc:sldMkLst>
          <pc:docMk/>
          <pc:sldMk cId="3605393716" sldId="305"/>
        </pc:sldMkLst>
      </pc:sldChg>
      <pc:sldChg chg="delSp add del mod">
        <pc:chgData name="PIYUS KEDIA" userId="30dfcb9f6f0df2cc" providerId="LiveId" clId="{32D28D6D-AAD7-4D57-86A2-EA855F63862D}" dt="2022-10-11T09:30:23.615" v="5865" actId="47"/>
        <pc:sldMkLst>
          <pc:docMk/>
          <pc:sldMk cId="3737728762" sldId="306"/>
        </pc:sldMkLst>
        <pc:inkChg chg="del">
          <ac:chgData name="PIYUS KEDIA" userId="30dfcb9f6f0df2cc" providerId="LiveId" clId="{32D28D6D-AAD7-4D57-86A2-EA855F63862D}" dt="2022-10-10T10:27:41.473" v="1044" actId="478"/>
          <ac:inkMkLst>
            <pc:docMk/>
            <pc:sldMk cId="3737728762" sldId="306"/>
            <ac:inkMk id="5" creationId="{3571DE26-7DA9-4EB1-95B7-E63BC399AF49}"/>
          </ac:inkMkLst>
        </pc:inkChg>
      </pc:sldChg>
      <pc:sldChg chg="delSp add del mod">
        <pc:chgData name="PIYUS KEDIA" userId="30dfcb9f6f0df2cc" providerId="LiveId" clId="{32D28D6D-AAD7-4D57-86A2-EA855F63862D}" dt="2022-10-11T09:30:24.303" v="5866" actId="47"/>
        <pc:sldMkLst>
          <pc:docMk/>
          <pc:sldMk cId="3506056150" sldId="307"/>
        </pc:sldMkLst>
        <pc:inkChg chg="del">
          <ac:chgData name="PIYUS KEDIA" userId="30dfcb9f6f0df2cc" providerId="LiveId" clId="{32D28D6D-AAD7-4D57-86A2-EA855F63862D}" dt="2022-10-10T10:27:49.601" v="1045" actId="478"/>
          <ac:inkMkLst>
            <pc:docMk/>
            <pc:sldMk cId="3506056150" sldId="307"/>
            <ac:inkMk id="6" creationId="{880B2202-3540-4F48-B8FB-E3581B77EAAE}"/>
          </ac:inkMkLst>
        </pc:inkChg>
      </pc:sldChg>
      <pc:sldChg chg="delSp add del mod">
        <pc:chgData name="PIYUS KEDIA" userId="30dfcb9f6f0df2cc" providerId="LiveId" clId="{32D28D6D-AAD7-4D57-86A2-EA855F63862D}" dt="2022-10-11T09:30:26.260" v="5868" actId="47"/>
        <pc:sldMkLst>
          <pc:docMk/>
          <pc:sldMk cId="91481027" sldId="308"/>
        </pc:sldMkLst>
        <pc:inkChg chg="del">
          <ac:chgData name="PIYUS KEDIA" userId="30dfcb9f6f0df2cc" providerId="LiveId" clId="{32D28D6D-AAD7-4D57-86A2-EA855F63862D}" dt="2022-10-10T10:27:58.091" v="1047" actId="478"/>
          <ac:inkMkLst>
            <pc:docMk/>
            <pc:sldMk cId="91481027" sldId="308"/>
            <ac:inkMk id="12" creationId="{025A9CF3-6BE7-40F4-A09B-8105DD60E94F}"/>
          </ac:inkMkLst>
        </pc:inkChg>
      </pc:sldChg>
      <pc:sldChg chg="add del">
        <pc:chgData name="PIYUS KEDIA" userId="30dfcb9f6f0df2cc" providerId="LiveId" clId="{32D28D6D-AAD7-4D57-86A2-EA855F63862D}" dt="2022-10-11T09:30:26.761" v="5869" actId="47"/>
        <pc:sldMkLst>
          <pc:docMk/>
          <pc:sldMk cId="934793005" sldId="310"/>
        </pc:sldMkLst>
      </pc:sldChg>
      <pc:sldChg chg="delSp add del mod">
        <pc:chgData name="PIYUS KEDIA" userId="30dfcb9f6f0df2cc" providerId="LiveId" clId="{32D28D6D-AAD7-4D57-86A2-EA855F63862D}" dt="2022-10-11T09:30:27.511" v="5870" actId="47"/>
        <pc:sldMkLst>
          <pc:docMk/>
          <pc:sldMk cId="3963068822" sldId="311"/>
        </pc:sldMkLst>
        <pc:inkChg chg="del">
          <ac:chgData name="PIYUS KEDIA" userId="30dfcb9f6f0df2cc" providerId="LiveId" clId="{32D28D6D-AAD7-4D57-86A2-EA855F63862D}" dt="2022-10-10T10:28:04.314" v="1048" actId="478"/>
          <ac:inkMkLst>
            <pc:docMk/>
            <pc:sldMk cId="3963068822" sldId="311"/>
            <ac:inkMk id="4" creationId="{41FE9700-101A-44C1-A7CA-A437C5611334}"/>
          </ac:inkMkLst>
        </pc:inkChg>
      </pc:sldChg>
      <pc:sldChg chg="delSp add del mod">
        <pc:chgData name="PIYUS KEDIA" userId="30dfcb9f6f0df2cc" providerId="LiveId" clId="{32D28D6D-AAD7-4D57-86A2-EA855F63862D}" dt="2022-10-11T09:30:28.105" v="5871" actId="47"/>
        <pc:sldMkLst>
          <pc:docMk/>
          <pc:sldMk cId="2351494736" sldId="312"/>
        </pc:sldMkLst>
        <pc:inkChg chg="del">
          <ac:chgData name="PIYUS KEDIA" userId="30dfcb9f6f0df2cc" providerId="LiveId" clId="{32D28D6D-AAD7-4D57-86A2-EA855F63862D}" dt="2022-10-10T10:28:08.566" v="1049" actId="478"/>
          <ac:inkMkLst>
            <pc:docMk/>
            <pc:sldMk cId="2351494736" sldId="312"/>
            <ac:inkMk id="5" creationId="{3E71A774-6DD5-4C09-B93F-07E8AF3DD442}"/>
          </ac:inkMkLst>
        </pc:inkChg>
      </pc:sldChg>
      <pc:sldChg chg="add del">
        <pc:chgData name="PIYUS KEDIA" userId="30dfcb9f6f0df2cc" providerId="LiveId" clId="{32D28D6D-AAD7-4D57-86A2-EA855F63862D}" dt="2022-10-11T09:30:28.652" v="5872" actId="47"/>
        <pc:sldMkLst>
          <pc:docMk/>
          <pc:sldMk cId="371506244" sldId="313"/>
        </pc:sldMkLst>
      </pc:sldChg>
      <pc:sldChg chg="add del">
        <pc:chgData name="PIYUS KEDIA" userId="30dfcb9f6f0df2cc" providerId="LiveId" clId="{32D28D6D-AAD7-4D57-86A2-EA855F63862D}" dt="2022-10-11T09:30:29.121" v="5873" actId="47"/>
        <pc:sldMkLst>
          <pc:docMk/>
          <pc:sldMk cId="965965258" sldId="314"/>
        </pc:sldMkLst>
      </pc:sldChg>
      <pc:sldChg chg="add del">
        <pc:chgData name="PIYUS KEDIA" userId="30dfcb9f6f0df2cc" providerId="LiveId" clId="{32D28D6D-AAD7-4D57-86A2-EA855F63862D}" dt="2022-10-11T09:30:29.558" v="5874" actId="47"/>
        <pc:sldMkLst>
          <pc:docMk/>
          <pc:sldMk cId="3548058963" sldId="315"/>
        </pc:sldMkLst>
      </pc:sldChg>
      <pc:sldChg chg="add del">
        <pc:chgData name="PIYUS KEDIA" userId="30dfcb9f6f0df2cc" providerId="LiveId" clId="{32D28D6D-AAD7-4D57-86A2-EA855F63862D}" dt="2022-10-11T09:30:30.136" v="5875" actId="47"/>
        <pc:sldMkLst>
          <pc:docMk/>
          <pc:sldMk cId="2647389547" sldId="316"/>
        </pc:sldMkLst>
      </pc:sldChg>
      <pc:sldChg chg="add del">
        <pc:chgData name="PIYUS KEDIA" userId="30dfcb9f6f0df2cc" providerId="LiveId" clId="{32D28D6D-AAD7-4D57-86A2-EA855F63862D}" dt="2022-10-11T09:30:30.652" v="5876" actId="47"/>
        <pc:sldMkLst>
          <pc:docMk/>
          <pc:sldMk cId="3896528229" sldId="317"/>
        </pc:sldMkLst>
      </pc:sldChg>
      <pc:sldChg chg="add">
        <pc:chgData name="PIYUS KEDIA" userId="30dfcb9f6f0df2cc" providerId="LiveId" clId="{32D28D6D-AAD7-4D57-86A2-EA855F63862D}" dt="2022-10-10T09:42:34.088" v="129"/>
        <pc:sldMkLst>
          <pc:docMk/>
          <pc:sldMk cId="1479771145" sldId="318"/>
        </pc:sldMkLst>
      </pc:sldChg>
      <pc:sldChg chg="add del">
        <pc:chgData name="PIYUS KEDIA" userId="30dfcb9f6f0df2cc" providerId="LiveId" clId="{32D28D6D-AAD7-4D57-86A2-EA855F63862D}" dt="2022-10-11T09:30:31.512" v="5878" actId="47"/>
        <pc:sldMkLst>
          <pc:docMk/>
          <pc:sldMk cId="1938483023" sldId="319"/>
        </pc:sldMkLst>
      </pc:sldChg>
      <pc:sldChg chg="add del">
        <pc:chgData name="PIYUS KEDIA" userId="30dfcb9f6f0df2cc" providerId="LiveId" clId="{32D28D6D-AAD7-4D57-86A2-EA855F63862D}" dt="2022-10-11T09:30:31.998" v="5879" actId="47"/>
        <pc:sldMkLst>
          <pc:docMk/>
          <pc:sldMk cId="2245268860" sldId="320"/>
        </pc:sldMkLst>
      </pc:sldChg>
      <pc:sldChg chg="add del">
        <pc:chgData name="PIYUS KEDIA" userId="30dfcb9f6f0df2cc" providerId="LiveId" clId="{32D28D6D-AAD7-4D57-86A2-EA855F63862D}" dt="2022-10-11T09:30:32.435" v="5880" actId="47"/>
        <pc:sldMkLst>
          <pc:docMk/>
          <pc:sldMk cId="1233149174" sldId="321"/>
        </pc:sldMkLst>
      </pc:sldChg>
      <pc:sldChg chg="add del">
        <pc:chgData name="PIYUS KEDIA" userId="30dfcb9f6f0df2cc" providerId="LiveId" clId="{32D28D6D-AAD7-4D57-86A2-EA855F63862D}" dt="2022-10-11T09:30:32.873" v="5881" actId="47"/>
        <pc:sldMkLst>
          <pc:docMk/>
          <pc:sldMk cId="3459413798" sldId="322"/>
        </pc:sldMkLst>
      </pc:sldChg>
      <pc:sldChg chg="add del">
        <pc:chgData name="PIYUS KEDIA" userId="30dfcb9f6f0df2cc" providerId="LiveId" clId="{32D28D6D-AAD7-4D57-86A2-EA855F63862D}" dt="2022-10-11T09:30:34.186" v="5883" actId="47"/>
        <pc:sldMkLst>
          <pc:docMk/>
          <pc:sldMk cId="2425409865" sldId="323"/>
        </pc:sldMkLst>
      </pc:sldChg>
      <pc:sldChg chg="add del">
        <pc:chgData name="PIYUS KEDIA" userId="30dfcb9f6f0df2cc" providerId="LiveId" clId="{32D28D6D-AAD7-4D57-86A2-EA855F63862D}" dt="2022-10-11T09:30:34.639" v="5884" actId="47"/>
        <pc:sldMkLst>
          <pc:docMk/>
          <pc:sldMk cId="3420692507" sldId="324"/>
        </pc:sldMkLst>
      </pc:sldChg>
      <pc:sldChg chg="delSp add del mod">
        <pc:chgData name="PIYUS KEDIA" userId="30dfcb9f6f0df2cc" providerId="LiveId" clId="{32D28D6D-AAD7-4D57-86A2-EA855F63862D}" dt="2022-10-11T09:30:35.108" v="5885" actId="47"/>
        <pc:sldMkLst>
          <pc:docMk/>
          <pc:sldMk cId="3172456754" sldId="325"/>
        </pc:sldMkLst>
        <pc:inkChg chg="del">
          <ac:chgData name="PIYUS KEDIA" userId="30dfcb9f6f0df2cc" providerId="LiveId" clId="{32D28D6D-AAD7-4D57-86A2-EA855F63862D}" dt="2022-10-10T10:28:22.663" v="1050" actId="478"/>
          <ac:inkMkLst>
            <pc:docMk/>
            <pc:sldMk cId="3172456754" sldId="325"/>
            <ac:inkMk id="5" creationId="{A164C5AF-DBAE-47C4-BC7E-FFC088271080}"/>
          </ac:inkMkLst>
        </pc:inkChg>
      </pc:sldChg>
      <pc:sldChg chg="add del">
        <pc:chgData name="PIYUS KEDIA" userId="30dfcb9f6f0df2cc" providerId="LiveId" clId="{32D28D6D-AAD7-4D57-86A2-EA855F63862D}" dt="2022-10-11T09:30:35.545" v="5886" actId="47"/>
        <pc:sldMkLst>
          <pc:docMk/>
          <pc:sldMk cId="2791483752" sldId="326"/>
        </pc:sldMkLst>
      </pc:sldChg>
      <pc:sldChg chg="add del">
        <pc:chgData name="PIYUS KEDIA" userId="30dfcb9f6f0df2cc" providerId="LiveId" clId="{32D28D6D-AAD7-4D57-86A2-EA855F63862D}" dt="2022-10-11T09:30:36.014" v="5887" actId="47"/>
        <pc:sldMkLst>
          <pc:docMk/>
          <pc:sldMk cId="782404850" sldId="327"/>
        </pc:sldMkLst>
      </pc:sldChg>
      <pc:sldChg chg="add del">
        <pc:chgData name="PIYUS KEDIA" userId="30dfcb9f6f0df2cc" providerId="LiveId" clId="{32D28D6D-AAD7-4D57-86A2-EA855F63862D}" dt="2022-10-11T09:30:36.499" v="5888" actId="47"/>
        <pc:sldMkLst>
          <pc:docMk/>
          <pc:sldMk cId="645645378" sldId="328"/>
        </pc:sldMkLst>
      </pc:sldChg>
      <pc:sldChg chg="add del">
        <pc:chgData name="PIYUS KEDIA" userId="30dfcb9f6f0df2cc" providerId="LiveId" clId="{32D28D6D-AAD7-4D57-86A2-EA855F63862D}" dt="2022-10-11T09:30:36.952" v="5889" actId="47"/>
        <pc:sldMkLst>
          <pc:docMk/>
          <pc:sldMk cId="241417607" sldId="329"/>
        </pc:sldMkLst>
      </pc:sldChg>
      <pc:sldChg chg="add del">
        <pc:chgData name="PIYUS KEDIA" userId="30dfcb9f6f0df2cc" providerId="LiveId" clId="{32D28D6D-AAD7-4D57-86A2-EA855F63862D}" dt="2022-10-11T09:30:37.437" v="5890" actId="47"/>
        <pc:sldMkLst>
          <pc:docMk/>
          <pc:sldMk cId="3627301720" sldId="330"/>
        </pc:sldMkLst>
      </pc:sldChg>
      <pc:sldChg chg="add del">
        <pc:chgData name="PIYUS KEDIA" userId="30dfcb9f6f0df2cc" providerId="LiveId" clId="{32D28D6D-AAD7-4D57-86A2-EA855F63862D}" dt="2022-10-11T09:30:37.890" v="5891" actId="47"/>
        <pc:sldMkLst>
          <pc:docMk/>
          <pc:sldMk cId="425832466" sldId="331"/>
        </pc:sldMkLst>
      </pc:sldChg>
      <pc:sldChg chg="add">
        <pc:chgData name="PIYUS KEDIA" userId="30dfcb9f6f0df2cc" providerId="LiveId" clId="{32D28D6D-AAD7-4D57-86A2-EA855F63862D}" dt="2022-10-10T09:42:34.088" v="129"/>
        <pc:sldMkLst>
          <pc:docMk/>
          <pc:sldMk cId="2608830835" sldId="332"/>
        </pc:sldMkLst>
      </pc:sldChg>
      <pc:sldChg chg="add del">
        <pc:chgData name="PIYUS KEDIA" userId="30dfcb9f6f0df2cc" providerId="LiveId" clId="{32D28D6D-AAD7-4D57-86A2-EA855F63862D}" dt="2022-10-11T09:30:33.435" v="5882" actId="47"/>
        <pc:sldMkLst>
          <pc:docMk/>
          <pc:sldMk cId="637837979" sldId="333"/>
        </pc:sldMkLst>
      </pc:sldChg>
      <pc:sldChg chg="add del">
        <pc:chgData name="PIYUS KEDIA" userId="30dfcb9f6f0df2cc" providerId="LiveId" clId="{32D28D6D-AAD7-4D57-86A2-EA855F63862D}" dt="2022-10-11T09:29:59.359" v="5812" actId="47"/>
        <pc:sldMkLst>
          <pc:docMk/>
          <pc:sldMk cId="2312476460" sldId="335"/>
        </pc:sldMkLst>
      </pc:sldChg>
      <pc:sldChg chg="delSp modSp add mod">
        <pc:chgData name="PIYUS KEDIA" userId="30dfcb9f6f0df2cc" providerId="LiveId" clId="{32D28D6D-AAD7-4D57-86A2-EA855F63862D}" dt="2022-10-10T10:23:48.285" v="970" actId="478"/>
        <pc:sldMkLst>
          <pc:docMk/>
          <pc:sldMk cId="1168003625" sldId="336"/>
        </pc:sldMkLst>
        <pc:inkChg chg="del mod">
          <ac:chgData name="PIYUS KEDIA" userId="30dfcb9f6f0df2cc" providerId="LiveId" clId="{32D28D6D-AAD7-4D57-86A2-EA855F63862D}" dt="2022-10-10T10:23:48.285" v="970" actId="478"/>
          <ac:inkMkLst>
            <pc:docMk/>
            <pc:sldMk cId="1168003625" sldId="336"/>
            <ac:inkMk id="4" creationId="{544A3455-F1FF-4AD3-BDB1-A138F7B8184F}"/>
          </ac:inkMkLst>
        </pc:inkChg>
      </pc:sldChg>
      <pc:sldChg chg="modSp add mod">
        <pc:chgData name="PIYUS KEDIA" userId="30dfcb9f6f0df2cc" providerId="LiveId" clId="{32D28D6D-AAD7-4D57-86A2-EA855F63862D}" dt="2022-10-10T15:12:58.522" v="3615" actId="20577"/>
        <pc:sldMkLst>
          <pc:docMk/>
          <pc:sldMk cId="2229835260" sldId="337"/>
        </pc:sldMkLst>
        <pc:spChg chg="mod">
          <ac:chgData name="PIYUS KEDIA" userId="30dfcb9f6f0df2cc" providerId="LiveId" clId="{32D28D6D-AAD7-4D57-86A2-EA855F63862D}" dt="2022-10-10T15:12:58.522" v="3615" actId="20577"/>
          <ac:spMkLst>
            <pc:docMk/>
            <pc:sldMk cId="2229835260" sldId="337"/>
            <ac:spMk id="3" creationId="{383E2FCB-CACE-468B-9818-60F428A41BBF}"/>
          </ac:spMkLst>
        </pc:spChg>
      </pc:sldChg>
      <pc:sldChg chg="add">
        <pc:chgData name="PIYUS KEDIA" userId="30dfcb9f6f0df2cc" providerId="LiveId" clId="{32D28D6D-AAD7-4D57-86A2-EA855F63862D}" dt="2022-10-10T09:42:34.088" v="129"/>
        <pc:sldMkLst>
          <pc:docMk/>
          <pc:sldMk cId="118494294" sldId="338"/>
        </pc:sldMkLst>
      </pc:sldChg>
      <pc:sldChg chg="delSp modSp add mod">
        <pc:chgData name="PIYUS KEDIA" userId="30dfcb9f6f0df2cc" providerId="LiveId" clId="{32D28D6D-AAD7-4D57-86A2-EA855F63862D}" dt="2022-10-10T10:23:52.378" v="972" actId="478"/>
        <pc:sldMkLst>
          <pc:docMk/>
          <pc:sldMk cId="1146538067" sldId="339"/>
        </pc:sldMkLst>
        <pc:inkChg chg="del mod">
          <ac:chgData name="PIYUS KEDIA" userId="30dfcb9f6f0df2cc" providerId="LiveId" clId="{32D28D6D-AAD7-4D57-86A2-EA855F63862D}" dt="2022-10-10T10:23:52.378" v="972" actId="478"/>
          <ac:inkMkLst>
            <pc:docMk/>
            <pc:sldMk cId="1146538067" sldId="339"/>
            <ac:inkMk id="4" creationId="{2E2D2697-EF83-4CF5-82D4-D8563B7B3467}"/>
          </ac:inkMkLst>
        </pc:inkChg>
      </pc:sldChg>
      <pc:sldChg chg="delSp modSp add del mod">
        <pc:chgData name="PIYUS KEDIA" userId="30dfcb9f6f0df2cc" providerId="LiveId" clId="{32D28D6D-AAD7-4D57-86A2-EA855F63862D}" dt="2022-10-10T15:12:43.486" v="3611" actId="2696"/>
        <pc:sldMkLst>
          <pc:docMk/>
          <pc:sldMk cId="2292573222" sldId="340"/>
        </pc:sldMkLst>
        <pc:inkChg chg="del mod">
          <ac:chgData name="PIYUS KEDIA" userId="30dfcb9f6f0df2cc" providerId="LiveId" clId="{32D28D6D-AAD7-4D57-86A2-EA855F63862D}" dt="2022-10-10T10:24:18.389" v="977" actId="478"/>
          <ac:inkMkLst>
            <pc:docMk/>
            <pc:sldMk cId="2292573222" sldId="340"/>
            <ac:inkMk id="4" creationId="{6B9C876D-626F-4035-9549-D07C62189B75}"/>
          </ac:inkMkLst>
        </pc:inkChg>
      </pc:sldChg>
      <pc:sldChg chg="add">
        <pc:chgData name="PIYUS KEDIA" userId="30dfcb9f6f0df2cc" providerId="LiveId" clId="{32D28D6D-AAD7-4D57-86A2-EA855F63862D}" dt="2022-10-10T15:12:46.344" v="3612"/>
        <pc:sldMkLst>
          <pc:docMk/>
          <pc:sldMk cId="4035511069" sldId="340"/>
        </pc:sldMkLst>
      </pc:sldChg>
      <pc:sldChg chg="modSp add mod">
        <pc:chgData name="PIYUS KEDIA" userId="30dfcb9f6f0df2cc" providerId="LiveId" clId="{32D28D6D-AAD7-4D57-86A2-EA855F63862D}" dt="2022-10-10T13:49:53.104" v="1839" actId="20577"/>
        <pc:sldMkLst>
          <pc:docMk/>
          <pc:sldMk cId="1625301021" sldId="341"/>
        </pc:sldMkLst>
        <pc:spChg chg="mod">
          <ac:chgData name="PIYUS KEDIA" userId="30dfcb9f6f0df2cc" providerId="LiveId" clId="{32D28D6D-AAD7-4D57-86A2-EA855F63862D}" dt="2022-10-10T13:49:53.104" v="1839" actId="20577"/>
          <ac:spMkLst>
            <pc:docMk/>
            <pc:sldMk cId="1625301021" sldId="341"/>
            <ac:spMk id="3" creationId="{124AE53E-2CF3-448B-92A6-E3346382D8FB}"/>
          </ac:spMkLst>
        </pc:spChg>
      </pc:sldChg>
      <pc:sldChg chg="addSp delSp modSp add mod">
        <pc:chgData name="PIYUS KEDIA" userId="30dfcb9f6f0df2cc" providerId="LiveId" clId="{32D28D6D-AAD7-4D57-86A2-EA855F63862D}" dt="2022-10-10T13:54:37.047" v="2396" actId="20577"/>
        <pc:sldMkLst>
          <pc:docMk/>
          <pc:sldMk cId="918631966" sldId="342"/>
        </pc:sldMkLst>
        <pc:spChg chg="mod">
          <ac:chgData name="PIYUS KEDIA" userId="30dfcb9f6f0df2cc" providerId="LiveId" clId="{32D28D6D-AAD7-4D57-86A2-EA855F63862D}" dt="2022-10-10T10:30:31.419" v="1086" actId="20577"/>
          <ac:spMkLst>
            <pc:docMk/>
            <pc:sldMk cId="918631966" sldId="342"/>
            <ac:spMk id="2" creationId="{E0665F22-04F4-4733-9945-70856659B1DE}"/>
          </ac:spMkLst>
        </pc:spChg>
        <pc:spChg chg="add mod">
          <ac:chgData name="PIYUS KEDIA" userId="30dfcb9f6f0df2cc" providerId="LiveId" clId="{32D28D6D-AAD7-4D57-86A2-EA855F63862D}" dt="2022-10-10T13:54:37.047" v="2396" actId="20577"/>
          <ac:spMkLst>
            <pc:docMk/>
            <pc:sldMk cId="918631966" sldId="342"/>
            <ac:spMk id="3" creationId="{39EBDA3A-FE8A-BF67-FB27-D3819A7E857D}"/>
          </ac:spMkLst>
        </pc:spChg>
        <pc:spChg chg="del">
          <ac:chgData name="PIYUS KEDIA" userId="30dfcb9f6f0df2cc" providerId="LiveId" clId="{32D28D6D-AAD7-4D57-86A2-EA855F63862D}" dt="2022-10-10T10:24:04.499" v="974" actId="478"/>
          <ac:spMkLst>
            <pc:docMk/>
            <pc:sldMk cId="918631966" sldId="342"/>
            <ac:spMk id="3" creationId="{4B50643B-D17F-4DF3-BA27-902A051715B1}"/>
          </ac:spMkLst>
        </pc:spChg>
        <pc:inkChg chg="del">
          <ac:chgData name="PIYUS KEDIA" userId="30dfcb9f6f0df2cc" providerId="LiveId" clId="{32D28D6D-AAD7-4D57-86A2-EA855F63862D}" dt="2022-10-10T10:24:01.866" v="973" actId="478"/>
          <ac:inkMkLst>
            <pc:docMk/>
            <pc:sldMk cId="918631966" sldId="342"/>
            <ac:inkMk id="4" creationId="{62D77E2E-3EB5-4BD6-8364-66BAF14DD3CC}"/>
          </ac:inkMkLst>
        </pc:inkChg>
      </pc:sldChg>
      <pc:sldChg chg="modSp add mod">
        <pc:chgData name="PIYUS KEDIA" userId="30dfcb9f6f0df2cc" providerId="LiveId" clId="{32D28D6D-AAD7-4D57-86A2-EA855F63862D}" dt="2022-10-11T09:26:16.197" v="5680" actId="20577"/>
        <pc:sldMkLst>
          <pc:docMk/>
          <pc:sldMk cId="4233487681" sldId="343"/>
        </pc:sldMkLst>
        <pc:spChg chg="mod">
          <ac:chgData name="PIYUS KEDIA" userId="30dfcb9f6f0df2cc" providerId="LiveId" clId="{32D28D6D-AAD7-4D57-86A2-EA855F63862D}" dt="2022-10-10T10:30:19.188" v="1068" actId="20577"/>
          <ac:spMkLst>
            <pc:docMk/>
            <pc:sldMk cId="4233487681" sldId="343"/>
            <ac:spMk id="2" creationId="{0DB2587F-4652-46A5-869F-8AD07CF5B731}"/>
          </ac:spMkLst>
        </pc:spChg>
        <pc:spChg chg="mod">
          <ac:chgData name="PIYUS KEDIA" userId="30dfcb9f6f0df2cc" providerId="LiveId" clId="{32D28D6D-AAD7-4D57-86A2-EA855F63862D}" dt="2022-10-11T09:26:16.197" v="5680" actId="20577"/>
          <ac:spMkLst>
            <pc:docMk/>
            <pc:sldMk cId="4233487681" sldId="343"/>
            <ac:spMk id="3" creationId="{5FCCA097-27A2-44F5-83D3-DD95B0EFD202}"/>
          </ac:spMkLst>
        </pc:spChg>
      </pc:sldChg>
      <pc:sldChg chg="delSp add del mod">
        <pc:chgData name="PIYUS KEDIA" userId="30dfcb9f6f0df2cc" providerId="LiveId" clId="{32D28D6D-AAD7-4D57-86A2-EA855F63862D}" dt="2022-10-11T09:30:40.500" v="5895" actId="47"/>
        <pc:sldMkLst>
          <pc:docMk/>
          <pc:sldMk cId="3846305595" sldId="352"/>
        </pc:sldMkLst>
        <pc:inkChg chg="del">
          <ac:chgData name="PIYUS KEDIA" userId="30dfcb9f6f0df2cc" providerId="LiveId" clId="{32D28D6D-AAD7-4D57-86A2-EA855F63862D}" dt="2022-10-10T10:28:44.493" v="1053" actId="478"/>
          <ac:inkMkLst>
            <pc:docMk/>
            <pc:sldMk cId="3846305595" sldId="352"/>
            <ac:inkMk id="4" creationId="{650DDA20-4C6D-4FB7-9737-839EDAECB0A5}"/>
          </ac:inkMkLst>
        </pc:inkChg>
      </pc:sldChg>
      <pc:sldChg chg="add del">
        <pc:chgData name="PIYUS KEDIA" userId="30dfcb9f6f0df2cc" providerId="LiveId" clId="{32D28D6D-AAD7-4D57-86A2-EA855F63862D}" dt="2022-10-11T09:30:02.151" v="5824" actId="47"/>
        <pc:sldMkLst>
          <pc:docMk/>
          <pc:sldMk cId="2112794625" sldId="353"/>
        </pc:sldMkLst>
      </pc:sldChg>
      <pc:sldChg chg="add del">
        <pc:chgData name="PIYUS KEDIA" userId="30dfcb9f6f0df2cc" providerId="LiveId" clId="{32D28D6D-AAD7-4D57-86A2-EA855F63862D}" dt="2022-10-11T09:30:02.385" v="5825" actId="47"/>
        <pc:sldMkLst>
          <pc:docMk/>
          <pc:sldMk cId="2245266658" sldId="354"/>
        </pc:sldMkLst>
      </pc:sldChg>
      <pc:sldChg chg="add del">
        <pc:chgData name="PIYUS KEDIA" userId="30dfcb9f6f0df2cc" providerId="LiveId" clId="{32D28D6D-AAD7-4D57-86A2-EA855F63862D}" dt="2022-10-11T09:30:04.251" v="5833" actId="47"/>
        <pc:sldMkLst>
          <pc:docMk/>
          <pc:sldMk cId="3978709723" sldId="355"/>
        </pc:sldMkLst>
      </pc:sldChg>
      <pc:sldChg chg="add del">
        <pc:chgData name="PIYUS KEDIA" userId="30dfcb9f6f0df2cc" providerId="LiveId" clId="{32D28D6D-AAD7-4D57-86A2-EA855F63862D}" dt="2022-10-11T09:30:07.580" v="5840" actId="47"/>
        <pc:sldMkLst>
          <pc:docMk/>
          <pc:sldMk cId="2018891462" sldId="357"/>
        </pc:sldMkLst>
      </pc:sldChg>
      <pc:sldChg chg="add del">
        <pc:chgData name="PIYUS KEDIA" userId="30dfcb9f6f0df2cc" providerId="LiveId" clId="{32D28D6D-AAD7-4D57-86A2-EA855F63862D}" dt="2022-10-11T09:30:08.096" v="5841" actId="47"/>
        <pc:sldMkLst>
          <pc:docMk/>
          <pc:sldMk cId="4273263261" sldId="358"/>
        </pc:sldMkLst>
      </pc:sldChg>
      <pc:sldChg chg="modSp add del mod">
        <pc:chgData name="PIYUS KEDIA" userId="30dfcb9f6f0df2cc" providerId="LiveId" clId="{32D28D6D-AAD7-4D57-86A2-EA855F63862D}" dt="2022-10-10T09:42:53.998" v="135" actId="2696"/>
        <pc:sldMkLst>
          <pc:docMk/>
          <pc:sldMk cId="436607146" sldId="575"/>
        </pc:sldMkLst>
        <pc:spChg chg="mod">
          <ac:chgData name="PIYUS KEDIA" userId="30dfcb9f6f0df2cc" providerId="LiveId" clId="{32D28D6D-AAD7-4D57-86A2-EA855F63862D}" dt="2022-10-10T09:39:48.905" v="119" actId="15"/>
          <ac:spMkLst>
            <pc:docMk/>
            <pc:sldMk cId="436607146" sldId="575"/>
            <ac:spMk id="3" creationId="{F702FD0E-3C59-4974-80F2-0742184A512F}"/>
          </ac:spMkLst>
        </pc:spChg>
      </pc:sldChg>
      <pc:sldChg chg="modSp add mod">
        <pc:chgData name="PIYUS KEDIA" userId="30dfcb9f6f0df2cc" providerId="LiveId" clId="{32D28D6D-AAD7-4D57-86A2-EA855F63862D}" dt="2022-10-11T09:03:58.568" v="3810" actId="20577"/>
        <pc:sldMkLst>
          <pc:docMk/>
          <pc:sldMk cId="2780010151" sldId="575"/>
        </pc:sldMkLst>
        <pc:spChg chg="mod">
          <ac:chgData name="PIYUS KEDIA" userId="30dfcb9f6f0df2cc" providerId="LiveId" clId="{32D28D6D-AAD7-4D57-86A2-EA855F63862D}" dt="2022-10-11T09:03:58.568" v="3810" actId="20577"/>
          <ac:spMkLst>
            <pc:docMk/>
            <pc:sldMk cId="2780010151" sldId="575"/>
            <ac:spMk id="3" creationId="{F702FD0E-3C59-4974-80F2-0742184A512F}"/>
          </ac:spMkLst>
        </pc:spChg>
      </pc:sldChg>
      <pc:sldChg chg="add">
        <pc:chgData name="PIYUS KEDIA" userId="30dfcb9f6f0df2cc" providerId="LiveId" clId="{32D28D6D-AAD7-4D57-86A2-EA855F63862D}" dt="2022-10-10T09:42:34.088" v="129"/>
        <pc:sldMkLst>
          <pc:docMk/>
          <pc:sldMk cId="2623418722" sldId="581"/>
        </pc:sldMkLst>
      </pc:sldChg>
      <pc:sldChg chg="add">
        <pc:chgData name="PIYUS KEDIA" userId="30dfcb9f6f0df2cc" providerId="LiveId" clId="{32D28D6D-AAD7-4D57-86A2-EA855F63862D}" dt="2022-10-10T09:42:34.088" v="129"/>
        <pc:sldMkLst>
          <pc:docMk/>
          <pc:sldMk cId="3357369442" sldId="582"/>
        </pc:sldMkLst>
      </pc:sldChg>
      <pc:sldChg chg="delSp add mod">
        <pc:chgData name="PIYUS KEDIA" userId="30dfcb9f6f0df2cc" providerId="LiveId" clId="{32D28D6D-AAD7-4D57-86A2-EA855F63862D}" dt="2022-10-10T10:23:34.256" v="967" actId="478"/>
        <pc:sldMkLst>
          <pc:docMk/>
          <pc:sldMk cId="2490411134" sldId="583"/>
        </pc:sldMkLst>
        <pc:inkChg chg="del">
          <ac:chgData name="PIYUS KEDIA" userId="30dfcb9f6f0df2cc" providerId="LiveId" clId="{32D28D6D-AAD7-4D57-86A2-EA855F63862D}" dt="2022-10-10T10:23:34.256" v="967" actId="478"/>
          <ac:inkMkLst>
            <pc:docMk/>
            <pc:sldMk cId="2490411134" sldId="583"/>
            <ac:inkMk id="11" creationId="{F30C17BC-21C9-44C3-B9A8-D1EA144F978D}"/>
          </ac:inkMkLst>
        </pc:inkChg>
      </pc:sldChg>
      <pc:sldChg chg="add">
        <pc:chgData name="PIYUS KEDIA" userId="30dfcb9f6f0df2cc" providerId="LiveId" clId="{32D28D6D-AAD7-4D57-86A2-EA855F63862D}" dt="2022-10-10T09:42:34.088" v="129"/>
        <pc:sldMkLst>
          <pc:docMk/>
          <pc:sldMk cId="3834954173" sldId="584"/>
        </pc:sldMkLst>
      </pc:sldChg>
      <pc:sldChg chg="add">
        <pc:chgData name="PIYUS KEDIA" userId="30dfcb9f6f0df2cc" providerId="LiveId" clId="{32D28D6D-AAD7-4D57-86A2-EA855F63862D}" dt="2022-10-10T09:42:34.088" v="129"/>
        <pc:sldMkLst>
          <pc:docMk/>
          <pc:sldMk cId="4103071954" sldId="585"/>
        </pc:sldMkLst>
      </pc:sldChg>
      <pc:sldChg chg="delSp modSp add mod">
        <pc:chgData name="PIYUS KEDIA" userId="30dfcb9f6f0df2cc" providerId="LiveId" clId="{32D28D6D-AAD7-4D57-86A2-EA855F63862D}" dt="2022-10-10T13:30:59.112" v="1610" actId="20577"/>
        <pc:sldMkLst>
          <pc:docMk/>
          <pc:sldMk cId="987496616" sldId="586"/>
        </pc:sldMkLst>
        <pc:spChg chg="mod">
          <ac:chgData name="PIYUS KEDIA" userId="30dfcb9f6f0df2cc" providerId="LiveId" clId="{32D28D6D-AAD7-4D57-86A2-EA855F63862D}" dt="2022-10-10T13:30:59.112" v="1610" actId="20577"/>
          <ac:spMkLst>
            <pc:docMk/>
            <pc:sldMk cId="987496616" sldId="586"/>
            <ac:spMk id="4" creationId="{34769042-2BD7-43EC-8A8A-50720875CA9F}"/>
          </ac:spMkLst>
        </pc:spChg>
        <pc:inkChg chg="del">
          <ac:chgData name="PIYUS KEDIA" userId="30dfcb9f6f0df2cc" providerId="LiveId" clId="{32D28D6D-AAD7-4D57-86A2-EA855F63862D}" dt="2022-10-10T10:23:29.538" v="966" actId="478"/>
          <ac:inkMkLst>
            <pc:docMk/>
            <pc:sldMk cId="987496616" sldId="586"/>
            <ac:inkMk id="6" creationId="{0854213B-A415-4824-B485-39E471216A48}"/>
          </ac:inkMkLst>
        </pc:inkChg>
      </pc:sldChg>
      <pc:sldChg chg="delSp modSp add mod">
        <pc:chgData name="PIYUS KEDIA" userId="30dfcb9f6f0df2cc" providerId="LiveId" clId="{32D28D6D-AAD7-4D57-86A2-EA855F63862D}" dt="2022-10-10T10:30:46.202" v="1094" actId="20577"/>
        <pc:sldMkLst>
          <pc:docMk/>
          <pc:sldMk cId="1631773029" sldId="605"/>
        </pc:sldMkLst>
        <pc:spChg chg="mod">
          <ac:chgData name="PIYUS KEDIA" userId="30dfcb9f6f0df2cc" providerId="LiveId" clId="{32D28D6D-AAD7-4D57-86A2-EA855F63862D}" dt="2022-10-10T10:30:46.202" v="1094" actId="20577"/>
          <ac:spMkLst>
            <pc:docMk/>
            <pc:sldMk cId="1631773029" sldId="605"/>
            <ac:spMk id="2" creationId="{8B8554D3-0039-4C90-81FB-8A718174E794}"/>
          </ac:spMkLst>
        </pc:spChg>
        <pc:inkChg chg="del">
          <ac:chgData name="PIYUS KEDIA" userId="30dfcb9f6f0df2cc" providerId="LiveId" clId="{32D28D6D-AAD7-4D57-86A2-EA855F63862D}" dt="2022-10-10T10:24:12.003" v="975" actId="478"/>
          <ac:inkMkLst>
            <pc:docMk/>
            <pc:sldMk cId="1631773029" sldId="605"/>
            <ac:inkMk id="7" creationId="{43C81D84-F987-417B-AD34-E743905F511A}"/>
          </ac:inkMkLst>
        </pc:inkChg>
      </pc:sldChg>
      <pc:sldChg chg="addSp delSp modSp add mod modNotesTx">
        <pc:chgData name="PIYUS KEDIA" userId="30dfcb9f6f0df2cc" providerId="LiveId" clId="{32D28D6D-AAD7-4D57-86A2-EA855F63862D}" dt="2022-10-11T09:06:20.459" v="4087" actId="20577"/>
        <pc:sldMkLst>
          <pc:docMk/>
          <pc:sldMk cId="3966016348" sldId="615"/>
        </pc:sldMkLst>
        <pc:spChg chg="add del mod">
          <ac:chgData name="PIYUS KEDIA" userId="30dfcb9f6f0df2cc" providerId="LiveId" clId="{32D28D6D-AAD7-4D57-86A2-EA855F63862D}" dt="2022-10-11T09:04:30.891" v="3812" actId="478"/>
          <ac:spMkLst>
            <pc:docMk/>
            <pc:sldMk cId="3966016348" sldId="615"/>
            <ac:spMk id="9" creationId="{6BB23B82-215C-04FD-B37D-E36B65A90C54}"/>
          </ac:spMkLst>
        </pc:spChg>
        <pc:spChg chg="add mod">
          <ac:chgData name="PIYUS KEDIA" userId="30dfcb9f6f0df2cc" providerId="LiveId" clId="{32D28D6D-AAD7-4D57-86A2-EA855F63862D}" dt="2022-10-11T09:04:47.724" v="3855" actId="1035"/>
          <ac:spMkLst>
            <pc:docMk/>
            <pc:sldMk cId="3966016348" sldId="615"/>
            <ac:spMk id="11" creationId="{13CB5906-804D-F1B6-8A31-0DE7362FF1DB}"/>
          </ac:spMkLst>
        </pc:spChg>
        <pc:spChg chg="add del mod">
          <ac:chgData name="PIYUS KEDIA" userId="30dfcb9f6f0df2cc" providerId="LiveId" clId="{32D28D6D-AAD7-4D57-86A2-EA855F63862D}" dt="2022-10-11T09:06:10.089" v="4086" actId="478"/>
          <ac:spMkLst>
            <pc:docMk/>
            <pc:sldMk cId="3966016348" sldId="615"/>
            <ac:spMk id="14" creationId="{9574C498-D701-D9D9-CE25-85C7459B1ACD}"/>
          </ac:spMkLst>
        </pc:spChg>
        <pc:spChg chg="add mod">
          <ac:chgData name="PIYUS KEDIA" userId="30dfcb9f6f0df2cc" providerId="LiveId" clId="{32D28D6D-AAD7-4D57-86A2-EA855F63862D}" dt="2022-10-11T09:04:56.388" v="3917" actId="1036"/>
          <ac:spMkLst>
            <pc:docMk/>
            <pc:sldMk cId="3966016348" sldId="615"/>
            <ac:spMk id="18" creationId="{383C966D-8190-834A-EB0C-80ACBA14F2FD}"/>
          </ac:spMkLst>
        </pc:spChg>
        <pc:spChg chg="add mod">
          <ac:chgData name="PIYUS KEDIA" userId="30dfcb9f6f0df2cc" providerId="LiveId" clId="{32D28D6D-AAD7-4D57-86A2-EA855F63862D}" dt="2022-10-11T09:05:04.586" v="3984" actId="1036"/>
          <ac:spMkLst>
            <pc:docMk/>
            <pc:sldMk cId="3966016348" sldId="615"/>
            <ac:spMk id="19" creationId="{857B5537-BA5C-3D07-BB70-D2509AE3B99C}"/>
          </ac:spMkLst>
        </pc:spChg>
        <pc:spChg chg="add mod">
          <ac:chgData name="PIYUS KEDIA" userId="30dfcb9f6f0df2cc" providerId="LiveId" clId="{32D28D6D-AAD7-4D57-86A2-EA855F63862D}" dt="2022-10-11T09:05:11.473" v="4037" actId="1038"/>
          <ac:spMkLst>
            <pc:docMk/>
            <pc:sldMk cId="3966016348" sldId="615"/>
            <ac:spMk id="20" creationId="{12B57E49-CD0C-33F2-A780-362CD3998880}"/>
          </ac:spMkLst>
        </pc:spChg>
        <pc:inkChg chg="del">
          <ac:chgData name="PIYUS KEDIA" userId="30dfcb9f6f0df2cc" providerId="LiveId" clId="{32D28D6D-AAD7-4D57-86A2-EA855F63862D}" dt="2022-10-10T10:22:44.765" v="958" actId="478"/>
          <ac:inkMkLst>
            <pc:docMk/>
            <pc:sldMk cId="3966016348" sldId="615"/>
            <ac:inkMk id="9" creationId="{DFF607A7-4465-4E60-853C-EA9A50514F72}"/>
          </ac:inkMkLst>
        </pc:inkChg>
      </pc:sldChg>
      <pc:sldChg chg="delSp modSp add mod modNotesTx">
        <pc:chgData name="PIYUS KEDIA" userId="30dfcb9f6f0df2cc" providerId="LiveId" clId="{32D28D6D-AAD7-4D57-86A2-EA855F63862D}" dt="2022-10-11T09:34:00.722" v="5923" actId="20577"/>
        <pc:sldMkLst>
          <pc:docMk/>
          <pc:sldMk cId="2256959544" sldId="616"/>
        </pc:sldMkLst>
        <pc:spChg chg="mod">
          <ac:chgData name="PIYUS KEDIA" userId="30dfcb9f6f0df2cc" providerId="LiveId" clId="{32D28D6D-AAD7-4D57-86A2-EA855F63862D}" dt="2022-10-11T09:34:00.722" v="5923" actId="20577"/>
          <ac:spMkLst>
            <pc:docMk/>
            <pc:sldMk cId="2256959544" sldId="616"/>
            <ac:spMk id="3" creationId="{029D95B1-3FFB-499C-BC47-ED2AA05E7BBA}"/>
          </ac:spMkLst>
        </pc:spChg>
        <pc:inkChg chg="del">
          <ac:chgData name="PIYUS KEDIA" userId="30dfcb9f6f0df2cc" providerId="LiveId" clId="{32D28D6D-AAD7-4D57-86A2-EA855F63862D}" dt="2022-10-10T10:23:07.692" v="963" actId="478"/>
          <ac:inkMkLst>
            <pc:docMk/>
            <pc:sldMk cId="2256959544" sldId="616"/>
            <ac:inkMk id="4" creationId="{A67882A0-F833-4B17-B7F5-B1D856007D0D}"/>
          </ac:inkMkLst>
        </pc:inkChg>
      </pc:sldChg>
      <pc:sldChg chg="delSp add mod modNotesTx">
        <pc:chgData name="PIYUS KEDIA" userId="30dfcb9f6f0df2cc" providerId="LiveId" clId="{32D28D6D-AAD7-4D57-86A2-EA855F63862D}" dt="2022-10-11T09:10:59.462" v="4486" actId="20577"/>
        <pc:sldMkLst>
          <pc:docMk/>
          <pc:sldMk cId="4113366957" sldId="617"/>
        </pc:sldMkLst>
        <pc:inkChg chg="del">
          <ac:chgData name="PIYUS KEDIA" userId="30dfcb9f6f0df2cc" providerId="LiveId" clId="{32D28D6D-AAD7-4D57-86A2-EA855F63862D}" dt="2022-10-10T10:22:48.908" v="959" actId="478"/>
          <ac:inkMkLst>
            <pc:docMk/>
            <pc:sldMk cId="4113366957" sldId="617"/>
            <ac:inkMk id="4" creationId="{65C8257F-4B8E-4456-86D4-2CBF8B70B45E}"/>
          </ac:inkMkLst>
        </pc:inkChg>
      </pc:sldChg>
      <pc:sldChg chg="delSp add mod modNotesTx">
        <pc:chgData name="PIYUS KEDIA" userId="30dfcb9f6f0df2cc" providerId="LiveId" clId="{32D28D6D-AAD7-4D57-86A2-EA855F63862D}" dt="2022-10-11T09:12:07.487" v="4521" actId="20577"/>
        <pc:sldMkLst>
          <pc:docMk/>
          <pc:sldMk cId="1405570805" sldId="618"/>
        </pc:sldMkLst>
        <pc:inkChg chg="del">
          <ac:chgData name="PIYUS KEDIA" userId="30dfcb9f6f0df2cc" providerId="LiveId" clId="{32D28D6D-AAD7-4D57-86A2-EA855F63862D}" dt="2022-10-10T10:22:58.981" v="961" actId="478"/>
          <ac:inkMkLst>
            <pc:docMk/>
            <pc:sldMk cId="1405570805" sldId="618"/>
            <ac:inkMk id="5" creationId="{7CF12A76-A9D9-4B23-9653-AF0480D033F6}"/>
          </ac:inkMkLst>
        </pc:inkChg>
      </pc:sldChg>
      <pc:sldChg chg="delSp modSp add mod modNotesTx">
        <pc:chgData name="PIYUS KEDIA" userId="30dfcb9f6f0df2cc" providerId="LiveId" clId="{32D28D6D-AAD7-4D57-86A2-EA855F63862D}" dt="2022-10-11T09:13:18.183" v="4553" actId="20577"/>
        <pc:sldMkLst>
          <pc:docMk/>
          <pc:sldMk cId="3175144206" sldId="619"/>
        </pc:sldMkLst>
        <pc:spChg chg="mod">
          <ac:chgData name="PIYUS KEDIA" userId="30dfcb9f6f0df2cc" providerId="LiveId" clId="{32D28D6D-AAD7-4D57-86A2-EA855F63862D}" dt="2022-10-11T09:13:18.183" v="4553" actId="20577"/>
          <ac:spMkLst>
            <pc:docMk/>
            <pc:sldMk cId="3175144206" sldId="619"/>
            <ac:spMk id="3" creationId="{841B0B11-625E-4A3C-9BC5-ED011955CDDD}"/>
          </ac:spMkLst>
        </pc:spChg>
        <pc:inkChg chg="del">
          <ac:chgData name="PIYUS KEDIA" userId="30dfcb9f6f0df2cc" providerId="LiveId" clId="{32D28D6D-AAD7-4D57-86A2-EA855F63862D}" dt="2022-10-10T10:23:03.225" v="962" actId="478"/>
          <ac:inkMkLst>
            <pc:docMk/>
            <pc:sldMk cId="3175144206" sldId="619"/>
            <ac:inkMk id="4" creationId="{4A0C2B12-BD3D-4040-8BB4-0F9FD4FA1ED0}"/>
          </ac:inkMkLst>
        </pc:inkChg>
      </pc:sldChg>
      <pc:sldChg chg="delSp add mod">
        <pc:chgData name="PIYUS KEDIA" userId="30dfcb9f6f0df2cc" providerId="LiveId" clId="{32D28D6D-AAD7-4D57-86A2-EA855F63862D}" dt="2022-10-10T10:23:13.683" v="964" actId="478"/>
        <pc:sldMkLst>
          <pc:docMk/>
          <pc:sldMk cId="1449267965" sldId="620"/>
        </pc:sldMkLst>
        <pc:inkChg chg="del">
          <ac:chgData name="PIYUS KEDIA" userId="30dfcb9f6f0df2cc" providerId="LiveId" clId="{32D28D6D-AAD7-4D57-86A2-EA855F63862D}" dt="2022-10-10T10:23:13.683" v="964" actId="478"/>
          <ac:inkMkLst>
            <pc:docMk/>
            <pc:sldMk cId="1449267965" sldId="620"/>
            <ac:inkMk id="4" creationId="{E9067FD5-99E0-4594-B6C9-564153E3B0A3}"/>
          </ac:inkMkLst>
        </pc:inkChg>
      </pc:sldChg>
      <pc:sldChg chg="delSp add mod">
        <pc:chgData name="PIYUS KEDIA" userId="30dfcb9f6f0df2cc" providerId="LiveId" clId="{32D28D6D-AAD7-4D57-86A2-EA855F63862D}" dt="2022-10-10T10:23:41.429" v="968" actId="478"/>
        <pc:sldMkLst>
          <pc:docMk/>
          <pc:sldMk cId="661131877" sldId="621"/>
        </pc:sldMkLst>
        <pc:inkChg chg="del">
          <ac:chgData name="PIYUS KEDIA" userId="30dfcb9f6f0df2cc" providerId="LiveId" clId="{32D28D6D-AAD7-4D57-86A2-EA855F63862D}" dt="2022-10-10T10:23:41.429" v="968" actId="478"/>
          <ac:inkMkLst>
            <pc:docMk/>
            <pc:sldMk cId="661131877" sldId="621"/>
            <ac:inkMk id="4" creationId="{93CC24DB-FF79-4D11-9E84-4922DAD84570}"/>
          </ac:inkMkLst>
        </pc:inkChg>
      </pc:sldChg>
      <pc:sldChg chg="add">
        <pc:chgData name="PIYUS KEDIA" userId="30dfcb9f6f0df2cc" providerId="LiveId" clId="{32D28D6D-AAD7-4D57-86A2-EA855F63862D}" dt="2022-10-10T09:42:34.088" v="129"/>
        <pc:sldMkLst>
          <pc:docMk/>
          <pc:sldMk cId="4080394808" sldId="622"/>
        </pc:sldMkLst>
      </pc:sldChg>
      <pc:sldChg chg="modSp add mod">
        <pc:chgData name="PIYUS KEDIA" userId="30dfcb9f6f0df2cc" providerId="LiveId" clId="{32D28D6D-AAD7-4D57-86A2-EA855F63862D}" dt="2022-10-10T15:17:16.337" v="3761" actId="15"/>
        <pc:sldMkLst>
          <pc:docMk/>
          <pc:sldMk cId="2122001274" sldId="623"/>
        </pc:sldMkLst>
        <pc:spChg chg="mod">
          <ac:chgData name="PIYUS KEDIA" userId="30dfcb9f6f0df2cc" providerId="LiveId" clId="{32D28D6D-AAD7-4D57-86A2-EA855F63862D}" dt="2022-10-10T15:17:16.337" v="3761" actId="15"/>
          <ac:spMkLst>
            <pc:docMk/>
            <pc:sldMk cId="2122001274" sldId="623"/>
            <ac:spMk id="3" creationId="{C3989270-600E-43C3-AE61-957EDD3F83B0}"/>
          </ac:spMkLst>
        </pc:spChg>
      </pc:sldChg>
      <pc:sldChg chg="add del">
        <pc:chgData name="PIYUS KEDIA" userId="30dfcb9f6f0df2cc" providerId="LiveId" clId="{32D28D6D-AAD7-4D57-86A2-EA855F63862D}" dt="2022-10-11T09:30:31.059" v="5877" actId="47"/>
        <pc:sldMkLst>
          <pc:docMk/>
          <pc:sldMk cId="2126545953" sldId="624"/>
        </pc:sldMkLst>
      </pc:sldChg>
      <pc:sldChg chg="delSp add del mod">
        <pc:chgData name="PIYUS KEDIA" userId="30dfcb9f6f0df2cc" providerId="LiveId" clId="{32D28D6D-AAD7-4D57-86A2-EA855F63862D}" dt="2022-10-11T09:30:38.374" v="5892" actId="47"/>
        <pc:sldMkLst>
          <pc:docMk/>
          <pc:sldMk cId="308719347" sldId="625"/>
        </pc:sldMkLst>
        <pc:inkChg chg="del">
          <ac:chgData name="PIYUS KEDIA" userId="30dfcb9f6f0df2cc" providerId="LiveId" clId="{32D28D6D-AAD7-4D57-86A2-EA855F63862D}" dt="2022-10-10T10:28:30.865" v="1051" actId="478"/>
          <ac:inkMkLst>
            <pc:docMk/>
            <pc:sldMk cId="308719347" sldId="625"/>
            <ac:inkMk id="5" creationId="{F025D852-05A3-4E7E-BC54-C3BF48FDBE5D}"/>
          </ac:inkMkLst>
        </pc:inkChg>
      </pc:sldChg>
      <pc:sldChg chg="add del">
        <pc:chgData name="PIYUS KEDIA" userId="30dfcb9f6f0df2cc" providerId="LiveId" clId="{32D28D6D-AAD7-4D57-86A2-EA855F63862D}" dt="2022-10-11T09:30:39.359" v="5893" actId="47"/>
        <pc:sldMkLst>
          <pc:docMk/>
          <pc:sldMk cId="1256158397" sldId="626"/>
        </pc:sldMkLst>
      </pc:sldChg>
      <pc:sldChg chg="delSp add del mod">
        <pc:chgData name="PIYUS KEDIA" userId="30dfcb9f6f0df2cc" providerId="LiveId" clId="{32D28D6D-AAD7-4D57-86A2-EA855F63862D}" dt="2022-10-11T09:30:39.859" v="5894" actId="47"/>
        <pc:sldMkLst>
          <pc:docMk/>
          <pc:sldMk cId="2698208749" sldId="627"/>
        </pc:sldMkLst>
        <pc:inkChg chg="del">
          <ac:chgData name="PIYUS KEDIA" userId="30dfcb9f6f0df2cc" providerId="LiveId" clId="{32D28D6D-AAD7-4D57-86A2-EA855F63862D}" dt="2022-10-10T10:28:36.929" v="1052" actId="478"/>
          <ac:inkMkLst>
            <pc:docMk/>
            <pc:sldMk cId="2698208749" sldId="627"/>
            <ac:inkMk id="12" creationId="{8D776CE9-948D-42E6-BEBE-6FC54041D017}"/>
          </ac:inkMkLst>
        </pc:inkChg>
      </pc:sldChg>
      <pc:sldChg chg="delSp modSp add del mod">
        <pc:chgData name="PIYUS KEDIA" userId="30dfcb9f6f0df2cc" providerId="LiveId" clId="{32D28D6D-AAD7-4D57-86A2-EA855F63862D}" dt="2022-10-11T09:29:58.587" v="5809" actId="47"/>
        <pc:sldMkLst>
          <pc:docMk/>
          <pc:sldMk cId="3287193109" sldId="628"/>
        </pc:sldMkLst>
        <pc:inkChg chg="del mod">
          <ac:chgData name="PIYUS KEDIA" userId="30dfcb9f6f0df2cc" providerId="LiveId" clId="{32D28D6D-AAD7-4D57-86A2-EA855F63862D}" dt="2022-10-10T10:24:37.135" v="979" actId="478"/>
          <ac:inkMkLst>
            <pc:docMk/>
            <pc:sldMk cId="3287193109" sldId="628"/>
            <ac:inkMk id="4" creationId="{27D897B0-F57D-4AB9-8DDD-FB0502391E70}"/>
          </ac:inkMkLst>
        </pc:inkChg>
      </pc:sldChg>
      <pc:sldChg chg="add del">
        <pc:chgData name="PIYUS KEDIA" userId="30dfcb9f6f0df2cc" providerId="LiveId" clId="{32D28D6D-AAD7-4D57-86A2-EA855F63862D}" dt="2022-10-11T09:30:00.353" v="5816" actId="47"/>
        <pc:sldMkLst>
          <pc:docMk/>
          <pc:sldMk cId="3238871261" sldId="629"/>
        </pc:sldMkLst>
      </pc:sldChg>
      <pc:sldChg chg="delSp add del mod">
        <pc:chgData name="PIYUS KEDIA" userId="30dfcb9f6f0df2cc" providerId="LiveId" clId="{32D28D6D-AAD7-4D57-86A2-EA855F63862D}" dt="2022-10-11T09:30:01.042" v="5819" actId="47"/>
        <pc:sldMkLst>
          <pc:docMk/>
          <pc:sldMk cId="289008618" sldId="630"/>
        </pc:sldMkLst>
        <pc:inkChg chg="del">
          <ac:chgData name="PIYUS KEDIA" userId="30dfcb9f6f0df2cc" providerId="LiveId" clId="{32D28D6D-AAD7-4D57-86A2-EA855F63862D}" dt="2022-10-10T10:25:20.681" v="983" actId="478"/>
          <ac:inkMkLst>
            <pc:docMk/>
            <pc:sldMk cId="289008618" sldId="630"/>
            <ac:inkMk id="4" creationId="{AFE27932-FD3A-494E-8777-B6A539C408CD}"/>
          </ac:inkMkLst>
        </pc:inkChg>
      </pc:sldChg>
      <pc:sldChg chg="modSp add mod">
        <pc:chgData name="PIYUS KEDIA" userId="30dfcb9f6f0df2cc" providerId="LiveId" clId="{32D28D6D-AAD7-4D57-86A2-EA855F63862D}" dt="2022-10-11T09:22:30.807" v="5366" actId="20577"/>
        <pc:sldMkLst>
          <pc:docMk/>
          <pc:sldMk cId="2905776016" sldId="631"/>
        </pc:sldMkLst>
        <pc:spChg chg="mod">
          <ac:chgData name="PIYUS KEDIA" userId="30dfcb9f6f0df2cc" providerId="LiveId" clId="{32D28D6D-AAD7-4D57-86A2-EA855F63862D}" dt="2022-10-11T09:22:30.807" v="5366" actId="20577"/>
          <ac:spMkLst>
            <pc:docMk/>
            <pc:sldMk cId="2905776016" sldId="631"/>
            <ac:spMk id="3" creationId="{ED3F174D-0E0E-4870-A5CA-D20C60989880}"/>
          </ac:spMkLst>
        </pc:spChg>
      </pc:sldChg>
      <pc:sldChg chg="delSp modSp add mod">
        <pc:chgData name="PIYUS KEDIA" userId="30dfcb9f6f0df2cc" providerId="LiveId" clId="{32D28D6D-AAD7-4D57-86A2-EA855F63862D}" dt="2022-10-10T13:30:51.598" v="1603" actId="20577"/>
        <pc:sldMkLst>
          <pc:docMk/>
          <pc:sldMk cId="3550255533" sldId="632"/>
        </pc:sldMkLst>
        <pc:spChg chg="mod">
          <ac:chgData name="PIYUS KEDIA" userId="30dfcb9f6f0df2cc" providerId="LiveId" clId="{32D28D6D-AAD7-4D57-86A2-EA855F63862D}" dt="2022-10-10T13:30:51.598" v="1603" actId="20577"/>
          <ac:spMkLst>
            <pc:docMk/>
            <pc:sldMk cId="3550255533" sldId="632"/>
            <ac:spMk id="4" creationId="{34769042-2BD7-43EC-8A8A-50720875CA9F}"/>
          </ac:spMkLst>
        </pc:spChg>
        <pc:inkChg chg="del">
          <ac:chgData name="PIYUS KEDIA" userId="30dfcb9f6f0df2cc" providerId="LiveId" clId="{32D28D6D-AAD7-4D57-86A2-EA855F63862D}" dt="2022-10-10T10:23:23.166" v="965" actId="478"/>
          <ac:inkMkLst>
            <pc:docMk/>
            <pc:sldMk cId="3550255533" sldId="632"/>
            <ac:inkMk id="6" creationId="{20970112-CA15-459E-AAC4-ED4579EC14BF}"/>
          </ac:inkMkLst>
        </pc:inkChg>
      </pc:sldChg>
      <pc:sldChg chg="add del">
        <pc:chgData name="PIYUS KEDIA" userId="30dfcb9f6f0df2cc" providerId="LiveId" clId="{32D28D6D-AAD7-4D57-86A2-EA855F63862D}" dt="2022-10-10T09:39:53.441" v="120" actId="47"/>
        <pc:sldMkLst>
          <pc:docMk/>
          <pc:sldMk cId="3887147595" sldId="632"/>
        </pc:sldMkLst>
      </pc:sldChg>
      <pc:sldChg chg="add">
        <pc:chgData name="PIYUS KEDIA" userId="30dfcb9f6f0df2cc" providerId="LiveId" clId="{32D28D6D-AAD7-4D57-86A2-EA855F63862D}" dt="2022-10-10T09:38:49.391" v="0"/>
        <pc:sldMkLst>
          <pc:docMk/>
          <pc:sldMk cId="107848637" sldId="634"/>
        </pc:sldMkLst>
      </pc:sldChg>
      <pc:sldChg chg="delSp modSp add mod">
        <pc:chgData name="PIYUS KEDIA" userId="30dfcb9f6f0df2cc" providerId="LiveId" clId="{32D28D6D-AAD7-4D57-86A2-EA855F63862D}" dt="2022-10-11T09:38:52.065" v="5927" actId="20577"/>
        <pc:sldMkLst>
          <pc:docMk/>
          <pc:sldMk cId="3671932838" sldId="635"/>
        </pc:sldMkLst>
        <pc:spChg chg="mod">
          <ac:chgData name="PIYUS KEDIA" userId="30dfcb9f6f0df2cc" providerId="LiveId" clId="{32D28D6D-AAD7-4D57-86A2-EA855F63862D}" dt="2022-10-11T09:38:52.065" v="5927" actId="20577"/>
          <ac:spMkLst>
            <pc:docMk/>
            <pc:sldMk cId="3671932838" sldId="635"/>
            <ac:spMk id="3" creationId="{035812A3-13C0-4D15-9CB7-ADFC8BD37ADD}"/>
          </ac:spMkLst>
        </pc:spChg>
        <pc:inkChg chg="del">
          <ac:chgData name="PIYUS KEDIA" userId="30dfcb9f6f0df2cc" providerId="LiveId" clId="{32D28D6D-AAD7-4D57-86A2-EA855F63862D}" dt="2022-10-10T09:40:08.698" v="123" actId="478"/>
          <ac:inkMkLst>
            <pc:docMk/>
            <pc:sldMk cId="3671932838" sldId="635"/>
            <ac:inkMk id="80" creationId="{A96C01CC-FA4D-4F0B-8F90-E79C3A7028D7}"/>
          </ac:inkMkLst>
        </pc:inkChg>
      </pc:sldChg>
      <pc:sldChg chg="add del">
        <pc:chgData name="PIYUS KEDIA" userId="30dfcb9f6f0df2cc" providerId="LiveId" clId="{32D28D6D-AAD7-4D57-86A2-EA855F63862D}" dt="2022-10-11T09:29:55.147" v="5801" actId="47"/>
        <pc:sldMkLst>
          <pc:docMk/>
          <pc:sldMk cId="1045427693" sldId="636"/>
        </pc:sldMkLst>
      </pc:sldChg>
      <pc:sldChg chg="add del">
        <pc:chgData name="PIYUS KEDIA" userId="30dfcb9f6f0df2cc" providerId="LiveId" clId="{32D28D6D-AAD7-4D57-86A2-EA855F63862D}" dt="2022-10-11T09:29:54.632" v="5800" actId="47"/>
        <pc:sldMkLst>
          <pc:docMk/>
          <pc:sldMk cId="2979146314" sldId="637"/>
        </pc:sldMkLst>
      </pc:sldChg>
      <pc:sldChg chg="add del">
        <pc:chgData name="PIYUS KEDIA" userId="30dfcb9f6f0df2cc" providerId="LiveId" clId="{32D28D6D-AAD7-4D57-86A2-EA855F63862D}" dt="2022-10-11T09:29:55.554" v="5802" actId="47"/>
        <pc:sldMkLst>
          <pc:docMk/>
          <pc:sldMk cId="3810184226" sldId="639"/>
        </pc:sldMkLst>
      </pc:sldChg>
      <pc:sldChg chg="delSp add del mod">
        <pc:chgData name="PIYUS KEDIA" userId="30dfcb9f6f0df2cc" providerId="LiveId" clId="{32D28D6D-AAD7-4D57-86A2-EA855F63862D}" dt="2022-10-11T09:29:56.493" v="5804" actId="47"/>
        <pc:sldMkLst>
          <pc:docMk/>
          <pc:sldMk cId="2610746301" sldId="640"/>
        </pc:sldMkLst>
        <pc:spChg chg="del">
          <ac:chgData name="PIYUS KEDIA" userId="30dfcb9f6f0df2cc" providerId="LiveId" clId="{32D28D6D-AAD7-4D57-86A2-EA855F63862D}" dt="2022-10-10T10:31:30.273" v="1095" actId="478"/>
          <ac:spMkLst>
            <pc:docMk/>
            <pc:sldMk cId="2610746301" sldId="640"/>
            <ac:spMk id="3" creationId="{F218DED4-3C6B-4660-80D3-54A0A8DEB758}"/>
          </ac:spMkLst>
        </pc:spChg>
        <pc:inkChg chg="del">
          <ac:chgData name="PIYUS KEDIA" userId="30dfcb9f6f0df2cc" providerId="LiveId" clId="{32D28D6D-AAD7-4D57-86A2-EA855F63862D}" dt="2022-10-10T09:40:26.428" v="125" actId="478"/>
          <ac:inkMkLst>
            <pc:docMk/>
            <pc:sldMk cId="2610746301" sldId="640"/>
            <ac:inkMk id="5" creationId="{786F5C6B-3B1A-4D42-92A7-E756EE09FDFA}"/>
          </ac:inkMkLst>
        </pc:inkChg>
      </pc:sldChg>
      <pc:sldChg chg="delSp add mod">
        <pc:chgData name="PIYUS KEDIA" userId="30dfcb9f6f0df2cc" providerId="LiveId" clId="{32D28D6D-AAD7-4D57-86A2-EA855F63862D}" dt="2022-10-10T09:39:56.958" v="121" actId="478"/>
        <pc:sldMkLst>
          <pc:docMk/>
          <pc:sldMk cId="959508232" sldId="641"/>
        </pc:sldMkLst>
        <pc:inkChg chg="del">
          <ac:chgData name="PIYUS KEDIA" userId="30dfcb9f6f0df2cc" providerId="LiveId" clId="{32D28D6D-AAD7-4D57-86A2-EA855F63862D}" dt="2022-10-10T09:39:56.958" v="121" actId="478"/>
          <ac:inkMkLst>
            <pc:docMk/>
            <pc:sldMk cId="959508232" sldId="641"/>
            <ac:inkMk id="10" creationId="{296CABBB-6394-41BB-81ED-F0D3C007F542}"/>
          </ac:inkMkLst>
        </pc:inkChg>
      </pc:sldChg>
      <pc:sldChg chg="delSp add mod">
        <pc:chgData name="PIYUS KEDIA" userId="30dfcb9f6f0df2cc" providerId="LiveId" clId="{32D28D6D-AAD7-4D57-86A2-EA855F63862D}" dt="2022-10-10T09:40:00.712" v="122" actId="478"/>
        <pc:sldMkLst>
          <pc:docMk/>
          <pc:sldMk cId="166648126" sldId="642"/>
        </pc:sldMkLst>
        <pc:inkChg chg="del">
          <ac:chgData name="PIYUS KEDIA" userId="30dfcb9f6f0df2cc" providerId="LiveId" clId="{32D28D6D-AAD7-4D57-86A2-EA855F63862D}" dt="2022-10-10T09:40:00.712" v="122" actId="478"/>
          <ac:inkMkLst>
            <pc:docMk/>
            <pc:sldMk cId="166648126" sldId="642"/>
            <ac:inkMk id="149" creationId="{EA03B072-CBB4-4B71-8BD0-B9D347177DE1}"/>
          </ac:inkMkLst>
        </pc:inkChg>
      </pc:sldChg>
      <pc:sldChg chg="delSp add del mod">
        <pc:chgData name="PIYUS KEDIA" userId="30dfcb9f6f0df2cc" providerId="LiveId" clId="{32D28D6D-AAD7-4D57-86A2-EA855F63862D}" dt="2022-10-11T09:29:56.962" v="5805" actId="47"/>
        <pc:sldMkLst>
          <pc:docMk/>
          <pc:sldMk cId="597614906" sldId="643"/>
        </pc:sldMkLst>
        <pc:spChg chg="del">
          <ac:chgData name="PIYUS KEDIA" userId="30dfcb9f6f0df2cc" providerId="LiveId" clId="{32D28D6D-AAD7-4D57-86A2-EA855F63862D}" dt="2022-10-10T10:31:37.448" v="1096" actId="478"/>
          <ac:spMkLst>
            <pc:docMk/>
            <pc:sldMk cId="597614906" sldId="643"/>
            <ac:spMk id="3" creationId="{F218DED4-3C6B-4660-80D3-54A0A8DEB758}"/>
          </ac:spMkLst>
        </pc:spChg>
        <pc:inkChg chg="del">
          <ac:chgData name="PIYUS KEDIA" userId="30dfcb9f6f0df2cc" providerId="LiveId" clId="{32D28D6D-AAD7-4D57-86A2-EA855F63862D}" dt="2022-10-10T09:40:57.581" v="126" actId="478"/>
          <ac:inkMkLst>
            <pc:docMk/>
            <pc:sldMk cId="597614906" sldId="643"/>
            <ac:inkMk id="6" creationId="{C2D2BAF7-83B4-414C-83E5-8794E3363327}"/>
          </ac:inkMkLst>
        </pc:inkChg>
      </pc:sldChg>
      <pc:sldChg chg="delSp modSp add del mod">
        <pc:chgData name="PIYUS KEDIA" userId="30dfcb9f6f0df2cc" providerId="LiveId" clId="{32D28D6D-AAD7-4D57-86A2-EA855F63862D}" dt="2022-10-11T09:29:57.400" v="5806" actId="47"/>
        <pc:sldMkLst>
          <pc:docMk/>
          <pc:sldMk cId="437581764" sldId="644"/>
        </pc:sldMkLst>
        <pc:spChg chg="del">
          <ac:chgData name="PIYUS KEDIA" userId="30dfcb9f6f0df2cc" providerId="LiveId" clId="{32D28D6D-AAD7-4D57-86A2-EA855F63862D}" dt="2022-10-10T10:32:20.016" v="1097" actId="478"/>
          <ac:spMkLst>
            <pc:docMk/>
            <pc:sldMk cId="437581764" sldId="644"/>
            <ac:spMk id="3" creationId="{F218DED4-3C6B-4660-80D3-54A0A8DEB758}"/>
          </ac:spMkLst>
        </pc:spChg>
        <pc:inkChg chg="del mod">
          <ac:chgData name="PIYUS KEDIA" userId="30dfcb9f6f0df2cc" providerId="LiveId" clId="{32D28D6D-AAD7-4D57-86A2-EA855F63862D}" dt="2022-10-10T09:41:21.928" v="128" actId="478"/>
          <ac:inkMkLst>
            <pc:docMk/>
            <pc:sldMk cId="437581764" sldId="644"/>
            <ac:inkMk id="7" creationId="{F43CF5C4-32C2-424F-83A2-597079538475}"/>
          </ac:inkMkLst>
        </pc:inkChg>
      </pc:sldChg>
      <pc:sldChg chg="delSp add del mod">
        <pc:chgData name="PIYUS KEDIA" userId="30dfcb9f6f0df2cc" providerId="LiveId" clId="{32D28D6D-AAD7-4D57-86A2-EA855F63862D}" dt="2022-10-11T09:29:56.022" v="5803" actId="47"/>
        <pc:sldMkLst>
          <pc:docMk/>
          <pc:sldMk cId="3778513528" sldId="645"/>
        </pc:sldMkLst>
        <pc:inkChg chg="del">
          <ac:chgData name="PIYUS KEDIA" userId="30dfcb9f6f0df2cc" providerId="LiveId" clId="{32D28D6D-AAD7-4D57-86A2-EA855F63862D}" dt="2022-10-10T09:40:20.609" v="124" actId="478"/>
          <ac:inkMkLst>
            <pc:docMk/>
            <pc:sldMk cId="3778513528" sldId="645"/>
            <ac:inkMk id="5" creationId="{D7D63E59-A0D5-47F8-A6FD-F286AEEF36B6}"/>
          </ac:inkMkLst>
        </pc:inkChg>
      </pc:sldChg>
      <pc:sldChg chg="add">
        <pc:chgData name="PIYUS KEDIA" userId="30dfcb9f6f0df2cc" providerId="LiveId" clId="{32D28D6D-AAD7-4D57-86A2-EA855F63862D}" dt="2022-10-10T09:38:49.391" v="0"/>
        <pc:sldMkLst>
          <pc:docMk/>
          <pc:sldMk cId="2669240536" sldId="646"/>
        </pc:sldMkLst>
      </pc:sldChg>
      <pc:sldChg chg="add del">
        <pc:chgData name="PIYUS KEDIA" userId="30dfcb9f6f0df2cc" providerId="LiveId" clId="{32D28D6D-AAD7-4D57-86A2-EA855F63862D}" dt="2022-10-10T10:22:40.020" v="957" actId="47"/>
        <pc:sldMkLst>
          <pc:docMk/>
          <pc:sldMk cId="1054962853" sldId="660"/>
        </pc:sldMkLst>
      </pc:sldChg>
      <pc:sldChg chg="delSp add mod modNotesTx">
        <pc:chgData name="PIYUS KEDIA" userId="30dfcb9f6f0df2cc" providerId="LiveId" clId="{32D28D6D-AAD7-4D57-86A2-EA855F63862D}" dt="2022-10-11T09:11:29.616" v="4500" actId="20577"/>
        <pc:sldMkLst>
          <pc:docMk/>
          <pc:sldMk cId="812067446" sldId="661"/>
        </pc:sldMkLst>
        <pc:inkChg chg="del">
          <ac:chgData name="PIYUS KEDIA" userId="30dfcb9f6f0df2cc" providerId="LiveId" clId="{32D28D6D-AAD7-4D57-86A2-EA855F63862D}" dt="2022-10-10T10:22:53.942" v="960" actId="478"/>
          <ac:inkMkLst>
            <pc:docMk/>
            <pc:sldMk cId="812067446" sldId="661"/>
            <ac:inkMk id="4" creationId="{BF23D259-F9D1-4406-BF79-3F6293BCA8A2}"/>
          </ac:inkMkLst>
        </pc:inkChg>
      </pc:sldChg>
      <pc:sldChg chg="new del">
        <pc:chgData name="PIYUS KEDIA" userId="30dfcb9f6f0df2cc" providerId="LiveId" clId="{32D28D6D-AAD7-4D57-86A2-EA855F63862D}" dt="2022-10-10T09:42:58.017" v="137" actId="47"/>
        <pc:sldMkLst>
          <pc:docMk/>
          <pc:sldMk cId="29269148" sldId="662"/>
        </pc:sldMkLst>
      </pc:sldChg>
      <pc:sldChg chg="modSp new del mod">
        <pc:chgData name="PIYUS KEDIA" userId="30dfcb9f6f0df2cc" providerId="LiveId" clId="{32D28D6D-AAD7-4D57-86A2-EA855F63862D}" dt="2022-10-10T15:17:49.924" v="3764" actId="47"/>
        <pc:sldMkLst>
          <pc:docMk/>
          <pc:sldMk cId="2684998859" sldId="662"/>
        </pc:sldMkLst>
        <pc:spChg chg="mod">
          <ac:chgData name="PIYUS KEDIA" userId="30dfcb9f6f0df2cc" providerId="LiveId" clId="{32D28D6D-AAD7-4D57-86A2-EA855F63862D}" dt="2022-10-10T09:44:27.740" v="173" actId="120"/>
          <ac:spMkLst>
            <pc:docMk/>
            <pc:sldMk cId="2684998859" sldId="662"/>
            <ac:spMk id="2" creationId="{A23AFD81-5511-88F6-6D0F-5EBC2D29C09F}"/>
          </ac:spMkLst>
        </pc:spChg>
      </pc:sldChg>
      <pc:sldChg chg="modSp new mod">
        <pc:chgData name="PIYUS KEDIA" userId="30dfcb9f6f0df2cc" providerId="LiveId" clId="{32D28D6D-AAD7-4D57-86A2-EA855F63862D}" dt="2022-10-10T09:50:17.627" v="927" actId="313"/>
        <pc:sldMkLst>
          <pc:docMk/>
          <pc:sldMk cId="1816274537" sldId="663"/>
        </pc:sldMkLst>
        <pc:spChg chg="mod">
          <ac:chgData name="PIYUS KEDIA" userId="30dfcb9f6f0df2cc" providerId="LiveId" clId="{32D28D6D-AAD7-4D57-86A2-EA855F63862D}" dt="2022-10-10T09:48:24.987" v="710" actId="20577"/>
          <ac:spMkLst>
            <pc:docMk/>
            <pc:sldMk cId="1816274537" sldId="663"/>
            <ac:spMk id="2" creationId="{10185BFB-FA18-47DE-2279-1D9A36A22018}"/>
          </ac:spMkLst>
        </pc:spChg>
        <pc:spChg chg="mod">
          <ac:chgData name="PIYUS KEDIA" userId="30dfcb9f6f0df2cc" providerId="LiveId" clId="{32D28D6D-AAD7-4D57-86A2-EA855F63862D}" dt="2022-10-10T09:50:17.627" v="927" actId="313"/>
          <ac:spMkLst>
            <pc:docMk/>
            <pc:sldMk cId="1816274537" sldId="663"/>
            <ac:spMk id="3" creationId="{999CC3AF-EA09-7DC4-EAF1-F9F0275F76A4}"/>
          </ac:spMkLst>
        </pc:spChg>
      </pc:sldChg>
      <pc:sldChg chg="delSp add del mod">
        <pc:chgData name="PIYUS KEDIA" userId="30dfcb9f6f0df2cc" providerId="LiveId" clId="{32D28D6D-AAD7-4D57-86A2-EA855F63862D}" dt="2022-10-11T09:30:18.598" v="5856" actId="47"/>
        <pc:sldMkLst>
          <pc:docMk/>
          <pc:sldMk cId="848605984" sldId="664"/>
        </pc:sldMkLst>
        <pc:inkChg chg="del">
          <ac:chgData name="PIYUS KEDIA" userId="30dfcb9f6f0df2cc" providerId="LiveId" clId="{32D28D6D-AAD7-4D57-86A2-EA855F63862D}" dt="2022-10-10T10:27:14.678" v="1039" actId="478"/>
          <ac:inkMkLst>
            <pc:docMk/>
            <pc:sldMk cId="848605984" sldId="664"/>
            <ac:inkMk id="12" creationId="{428EE369-8E6B-4139-9C2A-7BBE4E014FA1}"/>
          </ac:inkMkLst>
        </pc:inkChg>
      </pc:sldChg>
      <pc:sldChg chg="new del">
        <pc:chgData name="PIYUS KEDIA" userId="30dfcb9f6f0df2cc" providerId="LiveId" clId="{32D28D6D-AAD7-4D57-86A2-EA855F63862D}" dt="2022-10-10T09:51:24.899" v="952" actId="47"/>
        <pc:sldMkLst>
          <pc:docMk/>
          <pc:sldMk cId="1701485382" sldId="664"/>
        </pc:sldMkLst>
      </pc:sldChg>
      <pc:sldChg chg="new del">
        <pc:chgData name="PIYUS KEDIA" userId="30dfcb9f6f0df2cc" providerId="LiveId" clId="{32D28D6D-AAD7-4D57-86A2-EA855F63862D}" dt="2022-10-10T09:51:25.493" v="953" actId="47"/>
        <pc:sldMkLst>
          <pc:docMk/>
          <pc:sldMk cId="2291444643" sldId="665"/>
        </pc:sldMkLst>
      </pc:sldChg>
      <pc:sldChg chg="delSp add del mod">
        <pc:chgData name="PIYUS KEDIA" userId="30dfcb9f6f0df2cc" providerId="LiveId" clId="{32D28D6D-AAD7-4D57-86A2-EA855F63862D}" dt="2022-10-11T09:30:25.526" v="5867" actId="47"/>
        <pc:sldMkLst>
          <pc:docMk/>
          <pc:sldMk cId="3730552610" sldId="665"/>
        </pc:sldMkLst>
        <pc:inkChg chg="del">
          <ac:chgData name="PIYUS KEDIA" userId="30dfcb9f6f0df2cc" providerId="LiveId" clId="{32D28D6D-AAD7-4D57-86A2-EA855F63862D}" dt="2022-10-10T10:27:53.492" v="1046" actId="478"/>
          <ac:inkMkLst>
            <pc:docMk/>
            <pc:sldMk cId="3730552610" sldId="665"/>
            <ac:inkMk id="13" creationId="{DF5466DA-6F7C-4003-B126-236D88EF1D19}"/>
          </ac:inkMkLst>
        </pc:inkChg>
      </pc:sldChg>
      <pc:sldChg chg="modSp new del mod">
        <pc:chgData name="PIYUS KEDIA" userId="30dfcb9f6f0df2cc" providerId="LiveId" clId="{32D28D6D-AAD7-4D57-86A2-EA855F63862D}" dt="2022-10-11T09:29:57.931" v="5807" actId="47"/>
        <pc:sldMkLst>
          <pc:docMk/>
          <pc:sldMk cId="582403638" sldId="666"/>
        </pc:sldMkLst>
        <pc:spChg chg="mod">
          <ac:chgData name="PIYUS KEDIA" userId="30dfcb9f6f0df2cc" providerId="LiveId" clId="{32D28D6D-AAD7-4D57-86A2-EA855F63862D}" dt="2022-10-10T09:51:21.692" v="951" actId="20577"/>
          <ac:spMkLst>
            <pc:docMk/>
            <pc:sldMk cId="582403638" sldId="666"/>
            <ac:spMk id="2" creationId="{BACCC59C-B5DC-909D-9914-7D69407AC43F}"/>
          </ac:spMkLst>
        </pc:spChg>
      </pc:sldChg>
      <pc:sldChg chg="add del">
        <pc:chgData name="PIYUS KEDIA" userId="30dfcb9f6f0df2cc" providerId="LiveId" clId="{32D28D6D-AAD7-4D57-86A2-EA855F63862D}" dt="2022-10-10T09:52:09.559" v="955" actId="47"/>
        <pc:sldMkLst>
          <pc:docMk/>
          <pc:sldMk cId="1244956934" sldId="667"/>
        </pc:sldMkLst>
      </pc:sldChg>
      <pc:sldChg chg="add del">
        <pc:chgData name="PIYUS KEDIA" userId="30dfcb9f6f0df2cc" providerId="LiveId" clId="{32D28D6D-AAD7-4D57-86A2-EA855F63862D}" dt="2022-10-10T09:52:11.369" v="956" actId="47"/>
        <pc:sldMkLst>
          <pc:docMk/>
          <pc:sldMk cId="438615807" sldId="668"/>
        </pc:sldMkLst>
      </pc:sldChg>
      <pc:sldChg chg="delSp add del mod">
        <pc:chgData name="PIYUS KEDIA" userId="30dfcb9f6f0df2cc" providerId="LiveId" clId="{32D28D6D-AAD7-4D57-86A2-EA855F63862D}" dt="2022-10-11T09:30:49.743" v="5899" actId="47"/>
        <pc:sldMkLst>
          <pc:docMk/>
          <pc:sldMk cId="1789728617" sldId="669"/>
        </pc:sldMkLst>
        <pc:inkChg chg="del">
          <ac:chgData name="PIYUS KEDIA" userId="30dfcb9f6f0df2cc" providerId="LiveId" clId="{32D28D6D-AAD7-4D57-86A2-EA855F63862D}" dt="2022-10-10T10:28:58.087" v="1055" actId="478"/>
          <ac:inkMkLst>
            <pc:docMk/>
            <pc:sldMk cId="1789728617" sldId="669"/>
            <ac:inkMk id="4" creationId="{1748CD80-D3B6-42AD-B355-ADB0E1E790F6}"/>
          </ac:inkMkLst>
        </pc:inkChg>
      </pc:sldChg>
      <pc:sldChg chg="add del">
        <pc:chgData name="PIYUS KEDIA" userId="30dfcb9f6f0df2cc" providerId="LiveId" clId="{32D28D6D-AAD7-4D57-86A2-EA855F63862D}" dt="2022-10-11T09:30:47.819" v="5898" actId="47"/>
        <pc:sldMkLst>
          <pc:docMk/>
          <pc:sldMk cId="2348333947" sldId="670"/>
        </pc:sldMkLst>
      </pc:sldChg>
      <pc:sldChg chg="add del">
        <pc:chgData name="PIYUS KEDIA" userId="30dfcb9f6f0df2cc" providerId="LiveId" clId="{32D28D6D-AAD7-4D57-86A2-EA855F63862D}" dt="2022-10-11T09:30:51.947" v="5900" actId="47"/>
        <pc:sldMkLst>
          <pc:docMk/>
          <pc:sldMk cId="2454703935" sldId="671"/>
        </pc:sldMkLst>
      </pc:sldChg>
      <pc:sldChg chg="delSp add del mod">
        <pc:chgData name="PIYUS KEDIA" userId="30dfcb9f6f0df2cc" providerId="LiveId" clId="{32D28D6D-AAD7-4D57-86A2-EA855F63862D}" dt="2022-10-11T09:30:52.447" v="5901" actId="47"/>
        <pc:sldMkLst>
          <pc:docMk/>
          <pc:sldMk cId="402469658" sldId="672"/>
        </pc:sldMkLst>
        <pc:inkChg chg="del">
          <ac:chgData name="PIYUS KEDIA" userId="30dfcb9f6f0df2cc" providerId="LiveId" clId="{32D28D6D-AAD7-4D57-86A2-EA855F63862D}" dt="2022-10-10T10:29:04.537" v="1056" actId="478"/>
          <ac:inkMkLst>
            <pc:docMk/>
            <pc:sldMk cId="402469658" sldId="672"/>
            <ac:inkMk id="5" creationId="{1B5FE630-2530-4D23-BB99-546D49811F62}"/>
          </ac:inkMkLst>
        </pc:inkChg>
      </pc:sldChg>
      <pc:sldChg chg="delSp add del mod">
        <pc:chgData name="PIYUS KEDIA" userId="30dfcb9f6f0df2cc" providerId="LiveId" clId="{32D28D6D-AAD7-4D57-86A2-EA855F63862D}" dt="2022-10-11T09:30:53.041" v="5902" actId="47"/>
        <pc:sldMkLst>
          <pc:docMk/>
          <pc:sldMk cId="1488821543" sldId="673"/>
        </pc:sldMkLst>
        <pc:inkChg chg="del">
          <ac:chgData name="PIYUS KEDIA" userId="30dfcb9f6f0df2cc" providerId="LiveId" clId="{32D28D6D-AAD7-4D57-86A2-EA855F63862D}" dt="2022-10-10T10:29:10.011" v="1057" actId="478"/>
          <ac:inkMkLst>
            <pc:docMk/>
            <pc:sldMk cId="1488821543" sldId="673"/>
            <ac:inkMk id="5" creationId="{6A615012-8169-4677-AC08-F57C65DBBEE7}"/>
          </ac:inkMkLst>
        </pc:inkChg>
      </pc:sldChg>
      <pc:sldChg chg="delSp add del mod">
        <pc:chgData name="PIYUS KEDIA" userId="30dfcb9f6f0df2cc" providerId="LiveId" clId="{32D28D6D-AAD7-4D57-86A2-EA855F63862D}" dt="2022-10-11T09:30:54.010" v="5904" actId="47"/>
        <pc:sldMkLst>
          <pc:docMk/>
          <pc:sldMk cId="4076800735" sldId="674"/>
        </pc:sldMkLst>
        <pc:inkChg chg="del">
          <ac:chgData name="PIYUS KEDIA" userId="30dfcb9f6f0df2cc" providerId="LiveId" clId="{32D28D6D-AAD7-4D57-86A2-EA855F63862D}" dt="2022-10-10T10:29:24.403" v="1059" actId="478"/>
          <ac:inkMkLst>
            <pc:docMk/>
            <pc:sldMk cId="4076800735" sldId="674"/>
            <ac:inkMk id="5" creationId="{740BB669-844D-4517-A272-8C01DB67DAB1}"/>
          </ac:inkMkLst>
        </pc:inkChg>
      </pc:sldChg>
      <pc:sldChg chg="delSp add del mod">
        <pc:chgData name="PIYUS KEDIA" userId="30dfcb9f6f0df2cc" providerId="LiveId" clId="{32D28D6D-AAD7-4D57-86A2-EA855F63862D}" dt="2022-10-11T09:30:54.452" v="5905" actId="47"/>
        <pc:sldMkLst>
          <pc:docMk/>
          <pc:sldMk cId="2084858030" sldId="675"/>
        </pc:sldMkLst>
        <pc:inkChg chg="del">
          <ac:chgData name="PIYUS KEDIA" userId="30dfcb9f6f0df2cc" providerId="LiveId" clId="{32D28D6D-AAD7-4D57-86A2-EA855F63862D}" dt="2022-10-10T10:29:29.804" v="1060" actId="478"/>
          <ac:inkMkLst>
            <pc:docMk/>
            <pc:sldMk cId="2084858030" sldId="675"/>
            <ac:inkMk id="4" creationId="{7E467BFB-14D2-400D-A53F-E04924B5D7F5}"/>
          </ac:inkMkLst>
        </pc:inkChg>
      </pc:sldChg>
      <pc:sldChg chg="delSp modSp add del mod modNotesTx">
        <pc:chgData name="PIYUS KEDIA" userId="30dfcb9f6f0df2cc" providerId="LiveId" clId="{32D28D6D-AAD7-4D57-86A2-EA855F63862D}" dt="2022-10-11T09:30:01.276" v="5820" actId="47"/>
        <pc:sldMkLst>
          <pc:docMk/>
          <pc:sldMk cId="319300088" sldId="711"/>
        </pc:sldMkLst>
        <pc:inkChg chg="del mod">
          <ac:chgData name="PIYUS KEDIA" userId="30dfcb9f6f0df2cc" providerId="LiveId" clId="{32D28D6D-AAD7-4D57-86A2-EA855F63862D}" dt="2022-10-10T10:25:27.757" v="985" actId="478"/>
          <ac:inkMkLst>
            <pc:docMk/>
            <pc:sldMk cId="319300088" sldId="711"/>
            <ac:inkMk id="7" creationId="{7CD4D769-D6D1-4B4A-B4A7-73735E26F900}"/>
          </ac:inkMkLst>
        </pc:inkChg>
      </pc:sldChg>
      <pc:sldChg chg="add del">
        <pc:chgData name="PIYUS KEDIA" userId="30dfcb9f6f0df2cc" providerId="LiveId" clId="{32D28D6D-AAD7-4D57-86A2-EA855F63862D}" dt="2022-10-11T09:30:42.581" v="5896" actId="47"/>
        <pc:sldMkLst>
          <pc:docMk/>
          <pc:sldMk cId="3114223871" sldId="712"/>
        </pc:sldMkLst>
      </pc:sldChg>
      <pc:sldChg chg="delSp add del mod">
        <pc:chgData name="PIYUS KEDIA" userId="30dfcb9f6f0df2cc" providerId="LiveId" clId="{32D28D6D-AAD7-4D57-86A2-EA855F63862D}" dt="2022-10-11T09:30:47.084" v="5897" actId="47"/>
        <pc:sldMkLst>
          <pc:docMk/>
          <pc:sldMk cId="3439555840" sldId="713"/>
        </pc:sldMkLst>
        <pc:inkChg chg="del">
          <ac:chgData name="PIYUS KEDIA" userId="30dfcb9f6f0df2cc" providerId="LiveId" clId="{32D28D6D-AAD7-4D57-86A2-EA855F63862D}" dt="2022-10-10T10:28:51.610" v="1054" actId="478"/>
          <ac:inkMkLst>
            <pc:docMk/>
            <pc:sldMk cId="3439555840" sldId="713"/>
            <ac:inkMk id="4" creationId="{5DD0ECF9-ED6B-42EF-9468-638A8299C2B8}"/>
          </ac:inkMkLst>
        </pc:inkChg>
      </pc:sldChg>
      <pc:sldChg chg="modSp add del mod modNotesTx">
        <pc:chgData name="PIYUS KEDIA" userId="30dfcb9f6f0df2cc" providerId="LiveId" clId="{32D28D6D-AAD7-4D57-86A2-EA855F63862D}" dt="2022-10-10T13:23:35.934" v="1596" actId="47"/>
        <pc:sldMkLst>
          <pc:docMk/>
          <pc:sldMk cId="1902092932" sldId="714"/>
        </pc:sldMkLst>
        <pc:spChg chg="mod">
          <ac:chgData name="PIYUS KEDIA" userId="30dfcb9f6f0df2cc" providerId="LiveId" clId="{32D28D6D-AAD7-4D57-86A2-EA855F63862D}" dt="2022-10-10T13:19:12.528" v="1594" actId="27636"/>
          <ac:spMkLst>
            <pc:docMk/>
            <pc:sldMk cId="1902092932" sldId="714"/>
            <ac:spMk id="3" creationId="{029D95B1-3FFB-499C-BC47-ED2AA05E7BBA}"/>
          </ac:spMkLst>
        </pc:spChg>
      </pc:sldChg>
      <pc:sldChg chg="modSp new del mod">
        <pc:chgData name="PIYUS KEDIA" userId="30dfcb9f6f0df2cc" providerId="LiveId" clId="{32D28D6D-AAD7-4D57-86A2-EA855F63862D}" dt="2022-10-10T13:50:15.081" v="1858" actId="47"/>
        <pc:sldMkLst>
          <pc:docMk/>
          <pc:sldMk cId="2350220153" sldId="714"/>
        </pc:sldMkLst>
        <pc:spChg chg="mod">
          <ac:chgData name="PIYUS KEDIA" userId="30dfcb9f6f0df2cc" providerId="LiveId" clId="{32D28D6D-AAD7-4D57-86A2-EA855F63862D}" dt="2022-10-10T13:50:03.858" v="1845" actId="20577"/>
          <ac:spMkLst>
            <pc:docMk/>
            <pc:sldMk cId="2350220153" sldId="714"/>
            <ac:spMk id="2" creationId="{806CFEBE-8333-0BB1-7063-916145094AD9}"/>
          </ac:spMkLst>
        </pc:spChg>
      </pc:sldChg>
      <pc:sldChg chg="modSp new mod">
        <pc:chgData name="PIYUS KEDIA" userId="30dfcb9f6f0df2cc" providerId="LiveId" clId="{32D28D6D-AAD7-4D57-86A2-EA855F63862D}" dt="2022-10-10T13:50:12.460" v="1857" actId="20577"/>
        <pc:sldMkLst>
          <pc:docMk/>
          <pc:sldMk cId="1930414014" sldId="715"/>
        </pc:sldMkLst>
        <pc:spChg chg="mod">
          <ac:chgData name="PIYUS KEDIA" userId="30dfcb9f6f0df2cc" providerId="LiveId" clId="{32D28D6D-AAD7-4D57-86A2-EA855F63862D}" dt="2022-10-10T13:50:12.460" v="1857" actId="20577"/>
          <ac:spMkLst>
            <pc:docMk/>
            <pc:sldMk cId="1930414014" sldId="715"/>
            <ac:spMk id="2" creationId="{F16D1329-BFF6-5E1A-6031-7AEF8AB3A546}"/>
          </ac:spMkLst>
        </pc:spChg>
      </pc:sldChg>
      <pc:sldChg chg="modSp new mod">
        <pc:chgData name="PIYUS KEDIA" userId="30dfcb9f6f0df2cc" providerId="LiveId" clId="{32D28D6D-AAD7-4D57-86A2-EA855F63862D}" dt="2022-10-10T13:51:56.076" v="2112" actId="20577"/>
        <pc:sldMkLst>
          <pc:docMk/>
          <pc:sldMk cId="1673665990" sldId="716"/>
        </pc:sldMkLst>
        <pc:spChg chg="mod">
          <ac:chgData name="PIYUS KEDIA" userId="30dfcb9f6f0df2cc" providerId="LiveId" clId="{32D28D6D-AAD7-4D57-86A2-EA855F63862D}" dt="2022-10-10T13:50:23.762" v="1870" actId="20577"/>
          <ac:spMkLst>
            <pc:docMk/>
            <pc:sldMk cId="1673665990" sldId="716"/>
            <ac:spMk id="2" creationId="{540D7E57-F2AD-A03A-F526-6799D306BA91}"/>
          </ac:spMkLst>
        </pc:spChg>
        <pc:spChg chg="mod">
          <ac:chgData name="PIYUS KEDIA" userId="30dfcb9f6f0df2cc" providerId="LiveId" clId="{32D28D6D-AAD7-4D57-86A2-EA855F63862D}" dt="2022-10-10T13:51:56.076" v="2112" actId="20577"/>
          <ac:spMkLst>
            <pc:docMk/>
            <pc:sldMk cId="1673665990" sldId="716"/>
            <ac:spMk id="3" creationId="{CCE14FFF-8EEC-64BF-D86F-B2EC49C86733}"/>
          </ac:spMkLst>
        </pc:spChg>
      </pc:sldChg>
      <pc:sldChg chg="modSp add mod">
        <pc:chgData name="PIYUS KEDIA" userId="30dfcb9f6f0df2cc" providerId="LiveId" clId="{32D28D6D-AAD7-4D57-86A2-EA855F63862D}" dt="2022-10-10T13:55:42.560" v="2412" actId="20577"/>
        <pc:sldMkLst>
          <pc:docMk/>
          <pc:sldMk cId="2599011674" sldId="717"/>
        </pc:sldMkLst>
        <pc:spChg chg="mod">
          <ac:chgData name="PIYUS KEDIA" userId="30dfcb9f6f0df2cc" providerId="LiveId" clId="{32D28D6D-AAD7-4D57-86A2-EA855F63862D}" dt="2022-10-10T13:55:42.560" v="2412" actId="20577"/>
          <ac:spMkLst>
            <pc:docMk/>
            <pc:sldMk cId="2599011674" sldId="717"/>
            <ac:spMk id="3" creationId="{5FCCA097-27A2-44F5-83D3-DD95B0EFD202}"/>
          </ac:spMkLst>
        </pc:spChg>
      </pc:sldChg>
      <pc:sldChg chg="delSp modSp add mod modNotesTx">
        <pc:chgData name="PIYUS KEDIA" userId="30dfcb9f6f0df2cc" providerId="LiveId" clId="{32D28D6D-AAD7-4D57-86A2-EA855F63862D}" dt="2022-10-10T14:01:19.807" v="2647" actId="20577"/>
        <pc:sldMkLst>
          <pc:docMk/>
          <pc:sldMk cId="854841752" sldId="718"/>
        </pc:sldMkLst>
        <pc:spChg chg="mod">
          <ac:chgData name="PIYUS KEDIA" userId="30dfcb9f6f0df2cc" providerId="LiveId" clId="{32D28D6D-AAD7-4D57-86A2-EA855F63862D}" dt="2022-10-10T13:59:52.751" v="2488" actId="5793"/>
          <ac:spMkLst>
            <pc:docMk/>
            <pc:sldMk cId="854841752" sldId="718"/>
            <ac:spMk id="4" creationId="{C03EC64B-60BF-46F0-AF8B-E711B7BD75AD}"/>
          </ac:spMkLst>
        </pc:spChg>
        <pc:spChg chg="del">
          <ac:chgData name="PIYUS KEDIA" userId="30dfcb9f6f0df2cc" providerId="LiveId" clId="{32D28D6D-AAD7-4D57-86A2-EA855F63862D}" dt="2022-10-10T14:00:25.879" v="2489" actId="478"/>
          <ac:spMkLst>
            <pc:docMk/>
            <pc:sldMk cId="854841752" sldId="718"/>
            <ac:spMk id="6" creationId="{33751248-055D-4A26-8E4F-735D94505388}"/>
          </ac:spMkLst>
        </pc:spChg>
        <pc:spChg chg="del">
          <ac:chgData name="PIYUS KEDIA" userId="30dfcb9f6f0df2cc" providerId="LiveId" clId="{32D28D6D-AAD7-4D57-86A2-EA855F63862D}" dt="2022-10-10T14:00:27.827" v="2490" actId="478"/>
          <ac:spMkLst>
            <pc:docMk/>
            <pc:sldMk cId="854841752" sldId="718"/>
            <ac:spMk id="8" creationId="{61B25F70-E8EE-41F0-B9D4-EB792825A3E9}"/>
          </ac:spMkLst>
        </pc:spChg>
        <pc:spChg chg="del">
          <ac:chgData name="PIYUS KEDIA" userId="30dfcb9f6f0df2cc" providerId="LiveId" clId="{32D28D6D-AAD7-4D57-86A2-EA855F63862D}" dt="2022-10-10T14:00:30.335" v="2491" actId="478"/>
          <ac:spMkLst>
            <pc:docMk/>
            <pc:sldMk cId="854841752" sldId="718"/>
            <ac:spMk id="10" creationId="{196E290E-9E2C-4037-B477-46C9244B2ED4}"/>
          </ac:spMkLst>
        </pc:spChg>
      </pc:sldChg>
      <pc:sldChg chg="modSp new mod">
        <pc:chgData name="PIYUS KEDIA" userId="30dfcb9f6f0df2cc" providerId="LiveId" clId="{32D28D6D-AAD7-4D57-86A2-EA855F63862D}" dt="2022-10-10T14:05:58.324" v="2908" actId="20577"/>
        <pc:sldMkLst>
          <pc:docMk/>
          <pc:sldMk cId="1351719546" sldId="719"/>
        </pc:sldMkLst>
        <pc:spChg chg="mod">
          <ac:chgData name="PIYUS KEDIA" userId="30dfcb9f6f0df2cc" providerId="LiveId" clId="{32D28D6D-AAD7-4D57-86A2-EA855F63862D}" dt="2022-10-10T14:03:39.139" v="2659" actId="20577"/>
          <ac:spMkLst>
            <pc:docMk/>
            <pc:sldMk cId="1351719546" sldId="719"/>
            <ac:spMk id="2" creationId="{75E6A0ED-DFA0-287B-AE31-D710B06D62F5}"/>
          </ac:spMkLst>
        </pc:spChg>
        <pc:spChg chg="mod">
          <ac:chgData name="PIYUS KEDIA" userId="30dfcb9f6f0df2cc" providerId="LiveId" clId="{32D28D6D-AAD7-4D57-86A2-EA855F63862D}" dt="2022-10-10T14:05:58.324" v="2908" actId="20577"/>
          <ac:spMkLst>
            <pc:docMk/>
            <pc:sldMk cId="1351719546" sldId="719"/>
            <ac:spMk id="3" creationId="{4A22AAF5-F5B3-3B7A-C447-1CD325078ACB}"/>
          </ac:spMkLst>
        </pc:spChg>
      </pc:sldChg>
      <pc:sldChg chg="modSp add mod">
        <pc:chgData name="PIYUS KEDIA" userId="30dfcb9f6f0df2cc" providerId="LiveId" clId="{32D28D6D-AAD7-4D57-86A2-EA855F63862D}" dt="2022-10-10T14:06:39.353" v="2956" actId="20577"/>
        <pc:sldMkLst>
          <pc:docMk/>
          <pc:sldMk cId="3164690780" sldId="720"/>
        </pc:sldMkLst>
        <pc:spChg chg="mod">
          <ac:chgData name="PIYUS KEDIA" userId="30dfcb9f6f0df2cc" providerId="LiveId" clId="{32D28D6D-AAD7-4D57-86A2-EA855F63862D}" dt="2022-10-10T14:06:39.353" v="2956" actId="20577"/>
          <ac:spMkLst>
            <pc:docMk/>
            <pc:sldMk cId="3164690780" sldId="720"/>
            <ac:spMk id="3" creationId="{4A22AAF5-F5B3-3B7A-C447-1CD325078ACB}"/>
          </ac:spMkLst>
        </pc:spChg>
      </pc:sldChg>
      <pc:sldChg chg="modSp new mod">
        <pc:chgData name="PIYUS KEDIA" userId="30dfcb9f6f0df2cc" providerId="LiveId" clId="{32D28D6D-AAD7-4D57-86A2-EA855F63862D}" dt="2022-10-10T14:57:16.202" v="3075" actId="20577"/>
        <pc:sldMkLst>
          <pc:docMk/>
          <pc:sldMk cId="3007381972" sldId="721"/>
        </pc:sldMkLst>
        <pc:spChg chg="mod">
          <ac:chgData name="PIYUS KEDIA" userId="30dfcb9f6f0df2cc" providerId="LiveId" clId="{32D28D6D-AAD7-4D57-86A2-EA855F63862D}" dt="2022-10-10T14:56:42.736" v="2984" actId="20577"/>
          <ac:spMkLst>
            <pc:docMk/>
            <pc:sldMk cId="3007381972" sldId="721"/>
            <ac:spMk id="2" creationId="{21EAB569-EEAB-6310-2958-C52BAAF79605}"/>
          </ac:spMkLst>
        </pc:spChg>
        <pc:spChg chg="mod">
          <ac:chgData name="PIYUS KEDIA" userId="30dfcb9f6f0df2cc" providerId="LiveId" clId="{32D28D6D-AAD7-4D57-86A2-EA855F63862D}" dt="2022-10-10T14:57:16.202" v="3075" actId="20577"/>
          <ac:spMkLst>
            <pc:docMk/>
            <pc:sldMk cId="3007381972" sldId="721"/>
            <ac:spMk id="3" creationId="{7F094BA8-A51B-9BE9-12FD-4526146CEE78}"/>
          </ac:spMkLst>
        </pc:spChg>
      </pc:sldChg>
      <pc:sldChg chg="modSp new mod">
        <pc:chgData name="PIYUS KEDIA" userId="30dfcb9f6f0df2cc" providerId="LiveId" clId="{32D28D6D-AAD7-4D57-86A2-EA855F63862D}" dt="2022-10-10T14:58:58.400" v="3209" actId="20577"/>
        <pc:sldMkLst>
          <pc:docMk/>
          <pc:sldMk cId="1601851661" sldId="722"/>
        </pc:sldMkLst>
        <pc:spChg chg="mod">
          <ac:chgData name="PIYUS KEDIA" userId="30dfcb9f6f0df2cc" providerId="LiveId" clId="{32D28D6D-AAD7-4D57-86A2-EA855F63862D}" dt="2022-10-10T14:58:13.059" v="3089" actId="20577"/>
          <ac:spMkLst>
            <pc:docMk/>
            <pc:sldMk cId="1601851661" sldId="722"/>
            <ac:spMk id="2" creationId="{F4B9D75C-7E9F-D8F2-E337-AE2FCD7B96C7}"/>
          </ac:spMkLst>
        </pc:spChg>
        <pc:spChg chg="mod">
          <ac:chgData name="PIYUS KEDIA" userId="30dfcb9f6f0df2cc" providerId="LiveId" clId="{32D28D6D-AAD7-4D57-86A2-EA855F63862D}" dt="2022-10-10T14:58:58.400" v="3209" actId="20577"/>
          <ac:spMkLst>
            <pc:docMk/>
            <pc:sldMk cId="1601851661" sldId="722"/>
            <ac:spMk id="3" creationId="{3A840F5D-2723-76D6-EBB9-E54715E12649}"/>
          </ac:spMkLst>
        </pc:spChg>
      </pc:sldChg>
      <pc:sldChg chg="modSp new mod">
        <pc:chgData name="PIYUS KEDIA" userId="30dfcb9f6f0df2cc" providerId="LiveId" clId="{32D28D6D-AAD7-4D57-86A2-EA855F63862D}" dt="2022-10-10T15:01:16.140" v="3225" actId="20577"/>
        <pc:sldMkLst>
          <pc:docMk/>
          <pc:sldMk cId="2404884535" sldId="723"/>
        </pc:sldMkLst>
        <pc:spChg chg="mod">
          <ac:chgData name="PIYUS KEDIA" userId="30dfcb9f6f0df2cc" providerId="LiveId" clId="{32D28D6D-AAD7-4D57-86A2-EA855F63862D}" dt="2022-10-10T15:01:16.140" v="3225" actId="20577"/>
          <ac:spMkLst>
            <pc:docMk/>
            <pc:sldMk cId="2404884535" sldId="723"/>
            <ac:spMk id="2" creationId="{A48B3118-02DA-64FD-07AE-6CAA67EEBB8A}"/>
          </ac:spMkLst>
        </pc:spChg>
      </pc:sldChg>
      <pc:sldChg chg="modSp add mod modNotesTx">
        <pc:chgData name="PIYUS KEDIA" userId="30dfcb9f6f0df2cc" providerId="LiveId" clId="{32D28D6D-AAD7-4D57-86A2-EA855F63862D}" dt="2022-10-11T09:28:34.532" v="5798" actId="20577"/>
        <pc:sldMkLst>
          <pc:docMk/>
          <pc:sldMk cId="1077448933" sldId="724"/>
        </pc:sldMkLst>
        <pc:spChg chg="mod">
          <ac:chgData name="PIYUS KEDIA" userId="30dfcb9f6f0df2cc" providerId="LiveId" clId="{32D28D6D-AAD7-4D57-86A2-EA855F63862D}" dt="2022-10-10T15:13:31.528" v="3713" actId="5793"/>
          <ac:spMkLst>
            <pc:docMk/>
            <pc:sldMk cId="1077448933" sldId="724"/>
            <ac:spMk id="3" creationId="{383E2FCB-CACE-468B-9818-60F428A41BBF}"/>
          </ac:spMkLst>
        </pc:spChg>
      </pc:sldChg>
      <pc:sldChg chg="add modNotesTx">
        <pc:chgData name="PIYUS KEDIA" userId="30dfcb9f6f0df2cc" providerId="LiveId" clId="{32D28D6D-AAD7-4D57-86A2-EA855F63862D}" dt="2022-10-11T09:28:42.456" v="5799" actId="20577"/>
        <pc:sldMkLst>
          <pc:docMk/>
          <pc:sldMk cId="3004619044" sldId="725"/>
        </pc:sldMkLst>
      </pc:sldChg>
      <pc:sldChg chg="modSp new mod">
        <pc:chgData name="PIYUS KEDIA" userId="30dfcb9f6f0df2cc" providerId="LiveId" clId="{32D28D6D-AAD7-4D57-86A2-EA855F63862D}" dt="2022-10-10T15:17:47.459" v="3763"/>
        <pc:sldMkLst>
          <pc:docMk/>
          <pc:sldMk cId="2115786257" sldId="726"/>
        </pc:sldMkLst>
        <pc:spChg chg="mod">
          <ac:chgData name="PIYUS KEDIA" userId="30dfcb9f6f0df2cc" providerId="LiveId" clId="{32D28D6D-AAD7-4D57-86A2-EA855F63862D}" dt="2022-10-10T15:17:47.459" v="3763"/>
          <ac:spMkLst>
            <pc:docMk/>
            <pc:sldMk cId="2115786257" sldId="726"/>
            <ac:spMk id="2" creationId="{F2AC92FD-0B52-06A4-4C53-BE2733AE069A}"/>
          </ac:spMkLst>
        </pc:spChg>
      </pc:sldChg>
      <pc:sldChg chg="modSp new del mod">
        <pc:chgData name="PIYUS KEDIA" userId="30dfcb9f6f0df2cc" providerId="LiveId" clId="{32D28D6D-AAD7-4D57-86A2-EA855F63862D}" dt="2022-10-11T09:30:00.587" v="5817" actId="47"/>
        <pc:sldMkLst>
          <pc:docMk/>
          <pc:sldMk cId="3552944437" sldId="727"/>
        </pc:sldMkLst>
        <pc:spChg chg="mod">
          <ac:chgData name="PIYUS KEDIA" userId="30dfcb9f6f0df2cc" providerId="LiveId" clId="{32D28D6D-AAD7-4D57-86A2-EA855F63862D}" dt="2022-10-11T02:28:02.406" v="3779" actId="20577"/>
          <ac:spMkLst>
            <pc:docMk/>
            <pc:sldMk cId="3552944437" sldId="727"/>
            <ac:spMk id="2" creationId="{B22D1568-75CA-B803-89A6-5782017F354D}"/>
          </ac:spMkLst>
        </pc:spChg>
      </pc:sldChg>
      <pc:sldChg chg="modSp add mod modNotesTx">
        <pc:chgData name="PIYUS KEDIA" userId="30dfcb9f6f0df2cc" providerId="LiveId" clId="{32D28D6D-AAD7-4D57-86A2-EA855F63862D}" dt="2022-10-11T09:10:39.582" v="4484" actId="1036"/>
        <pc:sldMkLst>
          <pc:docMk/>
          <pc:sldMk cId="2210653271" sldId="728"/>
        </pc:sldMkLst>
        <pc:spChg chg="mod">
          <ac:chgData name="PIYUS KEDIA" userId="30dfcb9f6f0df2cc" providerId="LiveId" clId="{32D28D6D-AAD7-4D57-86A2-EA855F63862D}" dt="2022-10-11T09:10:39.582" v="4484" actId="1036"/>
          <ac:spMkLst>
            <pc:docMk/>
            <pc:sldMk cId="2210653271" sldId="728"/>
            <ac:spMk id="14" creationId="{9574C498-D701-D9D9-CE25-85C7459B1ACD}"/>
          </ac:spMkLst>
        </pc:spChg>
      </pc:sldChg>
      <pc:sldChg chg="modSp add mod">
        <pc:chgData name="PIYUS KEDIA" userId="30dfcb9f6f0df2cc" providerId="LiveId" clId="{32D28D6D-AAD7-4D57-86A2-EA855F63862D}" dt="2022-10-11T09:11:15.921" v="4498" actId="20577"/>
        <pc:sldMkLst>
          <pc:docMk/>
          <pc:sldMk cId="173209000" sldId="729"/>
        </pc:sldMkLst>
        <pc:spChg chg="mod">
          <ac:chgData name="PIYUS KEDIA" userId="30dfcb9f6f0df2cc" providerId="LiveId" clId="{32D28D6D-AAD7-4D57-86A2-EA855F63862D}" dt="2022-10-11T09:11:15.921" v="4498" actId="20577"/>
          <ac:spMkLst>
            <pc:docMk/>
            <pc:sldMk cId="173209000" sldId="729"/>
            <ac:spMk id="3" creationId="{029D95B1-3FFB-499C-BC47-ED2AA05E7BBA}"/>
          </ac:spMkLst>
        </pc:spChg>
      </pc:sldChg>
      <pc:sldChg chg="modSp add mod">
        <pc:chgData name="PIYUS KEDIA" userId="30dfcb9f6f0df2cc" providerId="LiveId" clId="{32D28D6D-AAD7-4D57-86A2-EA855F63862D}" dt="2022-10-11T09:11:45.482" v="4519" actId="20577"/>
        <pc:sldMkLst>
          <pc:docMk/>
          <pc:sldMk cId="3896655260" sldId="730"/>
        </pc:sldMkLst>
        <pc:spChg chg="mod">
          <ac:chgData name="PIYUS KEDIA" userId="30dfcb9f6f0df2cc" providerId="LiveId" clId="{32D28D6D-AAD7-4D57-86A2-EA855F63862D}" dt="2022-10-11T09:11:45.482" v="4519" actId="20577"/>
          <ac:spMkLst>
            <pc:docMk/>
            <pc:sldMk cId="3896655260" sldId="730"/>
            <ac:spMk id="3" creationId="{029D95B1-3FFB-499C-BC47-ED2AA05E7BBA}"/>
          </ac:spMkLst>
        </pc:spChg>
      </pc:sldChg>
      <pc:sldChg chg="modSp add mod">
        <pc:chgData name="PIYUS KEDIA" userId="30dfcb9f6f0df2cc" providerId="LiveId" clId="{32D28D6D-AAD7-4D57-86A2-EA855F63862D}" dt="2022-10-11T09:12:18.196" v="4531" actId="20577"/>
        <pc:sldMkLst>
          <pc:docMk/>
          <pc:sldMk cId="2412028098" sldId="731"/>
        </pc:sldMkLst>
        <pc:spChg chg="mod">
          <ac:chgData name="PIYUS KEDIA" userId="30dfcb9f6f0df2cc" providerId="LiveId" clId="{32D28D6D-AAD7-4D57-86A2-EA855F63862D}" dt="2022-10-11T09:12:18.196" v="4531" actId="20577"/>
          <ac:spMkLst>
            <pc:docMk/>
            <pc:sldMk cId="2412028098" sldId="731"/>
            <ac:spMk id="3" creationId="{029D95B1-3FFB-499C-BC47-ED2AA05E7BBA}"/>
          </ac:spMkLst>
        </pc:spChg>
      </pc:sldChg>
      <pc:sldChg chg="modSp add mod">
        <pc:chgData name="PIYUS KEDIA" userId="30dfcb9f6f0df2cc" providerId="LiveId" clId="{32D28D6D-AAD7-4D57-86A2-EA855F63862D}" dt="2022-10-11T09:13:31.881" v="4580" actId="20577"/>
        <pc:sldMkLst>
          <pc:docMk/>
          <pc:sldMk cId="130334880" sldId="732"/>
        </pc:sldMkLst>
        <pc:spChg chg="mod">
          <ac:chgData name="PIYUS KEDIA" userId="30dfcb9f6f0df2cc" providerId="LiveId" clId="{32D28D6D-AAD7-4D57-86A2-EA855F63862D}" dt="2022-10-11T09:13:31.881" v="4580" actId="20577"/>
          <ac:spMkLst>
            <pc:docMk/>
            <pc:sldMk cId="130334880" sldId="732"/>
            <ac:spMk id="3" creationId="{841B0B11-625E-4A3C-9BC5-ED011955CDDD}"/>
          </ac:spMkLst>
        </pc:spChg>
      </pc:sldChg>
      <pc:sldChg chg="modSp add mod">
        <pc:chgData name="PIYUS KEDIA" userId="30dfcb9f6f0df2cc" providerId="LiveId" clId="{32D28D6D-AAD7-4D57-86A2-EA855F63862D}" dt="2022-10-11T09:33:51.625" v="5914" actId="20577"/>
        <pc:sldMkLst>
          <pc:docMk/>
          <pc:sldMk cId="224422642" sldId="733"/>
        </pc:sldMkLst>
        <pc:spChg chg="mod">
          <ac:chgData name="PIYUS KEDIA" userId="30dfcb9f6f0df2cc" providerId="LiveId" clId="{32D28D6D-AAD7-4D57-86A2-EA855F63862D}" dt="2022-10-11T09:33:51.625" v="5914" actId="20577"/>
          <ac:spMkLst>
            <pc:docMk/>
            <pc:sldMk cId="224422642" sldId="733"/>
            <ac:spMk id="3" creationId="{029D95B1-3FFB-499C-BC47-ED2AA05E7BBA}"/>
          </ac:spMkLst>
        </pc:spChg>
      </pc:sldChg>
      <pc:sldChg chg="addSp delSp modSp add mod">
        <pc:chgData name="PIYUS KEDIA" userId="30dfcb9f6f0df2cc" providerId="LiveId" clId="{32D28D6D-AAD7-4D57-86A2-EA855F63862D}" dt="2022-10-11T09:20:28.485" v="5230" actId="1035"/>
        <pc:sldMkLst>
          <pc:docMk/>
          <pc:sldMk cId="2360801080" sldId="734"/>
        </pc:sldMkLst>
        <pc:spChg chg="mod">
          <ac:chgData name="PIYUS KEDIA" userId="30dfcb9f6f0df2cc" providerId="LiveId" clId="{32D28D6D-AAD7-4D57-86A2-EA855F63862D}" dt="2022-10-11T09:19:00.385" v="4962" actId="5793"/>
          <ac:spMkLst>
            <pc:docMk/>
            <pc:sldMk cId="2360801080" sldId="734"/>
            <ac:spMk id="3" creationId="{BD2BC8A4-BBF6-42DC-AD7E-5EE427DD1B97}"/>
          </ac:spMkLst>
        </pc:spChg>
        <pc:spChg chg="mod">
          <ac:chgData name="PIYUS KEDIA" userId="30dfcb9f6f0df2cc" providerId="LiveId" clId="{32D28D6D-AAD7-4D57-86A2-EA855F63862D}" dt="2022-10-11T09:16:01.402" v="4630" actId="207"/>
          <ac:spMkLst>
            <pc:docMk/>
            <pc:sldMk cId="2360801080" sldId="734"/>
            <ac:spMk id="4" creationId="{34769042-2BD7-43EC-8A8A-50720875CA9F}"/>
          </ac:spMkLst>
        </pc:spChg>
        <pc:spChg chg="del mod">
          <ac:chgData name="PIYUS KEDIA" userId="30dfcb9f6f0df2cc" providerId="LiveId" clId="{32D28D6D-AAD7-4D57-86A2-EA855F63862D}" dt="2022-10-11T09:16:35.799" v="4681" actId="478"/>
          <ac:spMkLst>
            <pc:docMk/>
            <pc:sldMk cId="2360801080" sldId="734"/>
            <ac:spMk id="5" creationId="{235B2439-92EF-483B-B0B3-C4304F9B0DF3}"/>
          </ac:spMkLst>
        </pc:spChg>
        <pc:spChg chg="add mod">
          <ac:chgData name="PIYUS KEDIA" userId="30dfcb9f6f0df2cc" providerId="LiveId" clId="{32D28D6D-AAD7-4D57-86A2-EA855F63862D}" dt="2022-10-11T09:16:47.970" v="4713" actId="1035"/>
          <ac:spMkLst>
            <pc:docMk/>
            <pc:sldMk cId="2360801080" sldId="734"/>
            <ac:spMk id="6" creationId="{DC36AE3D-E999-2F5E-C684-5BF82D4814E3}"/>
          </ac:spMkLst>
        </pc:spChg>
        <pc:spChg chg="add mod">
          <ac:chgData name="PIYUS KEDIA" userId="30dfcb9f6f0df2cc" providerId="LiveId" clId="{32D28D6D-AAD7-4D57-86A2-EA855F63862D}" dt="2022-10-11T09:17:09.941" v="4760" actId="1037"/>
          <ac:spMkLst>
            <pc:docMk/>
            <pc:sldMk cId="2360801080" sldId="734"/>
            <ac:spMk id="9" creationId="{2316AF22-D482-17C7-2068-6C74F6BC3A87}"/>
          </ac:spMkLst>
        </pc:spChg>
        <pc:spChg chg="add mod">
          <ac:chgData name="PIYUS KEDIA" userId="30dfcb9f6f0df2cc" providerId="LiveId" clId="{32D28D6D-AAD7-4D57-86A2-EA855F63862D}" dt="2022-10-11T09:17:49.155" v="4848" actId="1035"/>
          <ac:spMkLst>
            <pc:docMk/>
            <pc:sldMk cId="2360801080" sldId="734"/>
            <ac:spMk id="10" creationId="{9A8DB2FF-02E3-A7E3-70E0-483F13A90A88}"/>
          </ac:spMkLst>
        </pc:spChg>
        <pc:spChg chg="add mod">
          <ac:chgData name="PIYUS KEDIA" userId="30dfcb9f6f0df2cc" providerId="LiveId" clId="{32D28D6D-AAD7-4D57-86A2-EA855F63862D}" dt="2022-10-11T09:17:49.155" v="4848" actId="1035"/>
          <ac:spMkLst>
            <pc:docMk/>
            <pc:sldMk cId="2360801080" sldId="734"/>
            <ac:spMk id="12" creationId="{0ADDFD7B-E097-DF61-CBD0-D7A645CC1088}"/>
          </ac:spMkLst>
        </pc:spChg>
        <pc:spChg chg="add mod">
          <ac:chgData name="PIYUS KEDIA" userId="30dfcb9f6f0df2cc" providerId="LiveId" clId="{32D28D6D-AAD7-4D57-86A2-EA855F63862D}" dt="2022-10-11T09:18:19.234" v="4922" actId="1035"/>
          <ac:spMkLst>
            <pc:docMk/>
            <pc:sldMk cId="2360801080" sldId="734"/>
            <ac:spMk id="13" creationId="{B75A0291-C219-4671-E43A-E831137365F5}"/>
          </ac:spMkLst>
        </pc:spChg>
        <pc:spChg chg="add mod">
          <ac:chgData name="PIYUS KEDIA" userId="30dfcb9f6f0df2cc" providerId="LiveId" clId="{32D28D6D-AAD7-4D57-86A2-EA855F63862D}" dt="2022-10-11T09:18:09.010" v="4919" actId="1038"/>
          <ac:spMkLst>
            <pc:docMk/>
            <pc:sldMk cId="2360801080" sldId="734"/>
            <ac:spMk id="14" creationId="{D2D5A5BB-8196-3A06-1410-ACC1B5B7E44E}"/>
          </ac:spMkLst>
        </pc:spChg>
        <pc:spChg chg="add mod">
          <ac:chgData name="PIYUS KEDIA" userId="30dfcb9f6f0df2cc" providerId="LiveId" clId="{32D28D6D-AAD7-4D57-86A2-EA855F63862D}" dt="2022-10-11T09:19:44.848" v="5022" actId="207"/>
          <ac:spMkLst>
            <pc:docMk/>
            <pc:sldMk cId="2360801080" sldId="734"/>
            <ac:spMk id="19" creationId="{313CF396-0E00-9F40-DCE2-494D19BC9E41}"/>
          </ac:spMkLst>
        </pc:spChg>
        <pc:spChg chg="add mod">
          <ac:chgData name="PIYUS KEDIA" userId="30dfcb9f6f0df2cc" providerId="LiveId" clId="{32D28D6D-AAD7-4D57-86A2-EA855F63862D}" dt="2022-10-11T09:19:24.514" v="5021" actId="20577"/>
          <ac:spMkLst>
            <pc:docMk/>
            <pc:sldMk cId="2360801080" sldId="734"/>
            <ac:spMk id="21" creationId="{B01EBFED-0F43-8ABD-1065-823DFBCFDA33}"/>
          </ac:spMkLst>
        </pc:spChg>
        <pc:spChg chg="add mod">
          <ac:chgData name="PIYUS KEDIA" userId="30dfcb9f6f0df2cc" providerId="LiveId" clId="{32D28D6D-AAD7-4D57-86A2-EA855F63862D}" dt="2022-10-11T09:19:19.948" v="5019" actId="1035"/>
          <ac:spMkLst>
            <pc:docMk/>
            <pc:sldMk cId="2360801080" sldId="734"/>
            <ac:spMk id="22" creationId="{F7C41871-0115-ACBC-46C2-8F525CBF7DE8}"/>
          </ac:spMkLst>
        </pc:spChg>
        <pc:spChg chg="add mod">
          <ac:chgData name="PIYUS KEDIA" userId="30dfcb9f6f0df2cc" providerId="LiveId" clId="{32D28D6D-AAD7-4D57-86A2-EA855F63862D}" dt="2022-10-11T09:19:19.948" v="5019" actId="1035"/>
          <ac:spMkLst>
            <pc:docMk/>
            <pc:sldMk cId="2360801080" sldId="734"/>
            <ac:spMk id="23" creationId="{5587F5C5-92D8-BAB6-F076-CDAF2C1CE431}"/>
          </ac:spMkLst>
        </pc:spChg>
        <pc:spChg chg="add mod">
          <ac:chgData name="PIYUS KEDIA" userId="30dfcb9f6f0df2cc" providerId="LiveId" clId="{32D28D6D-AAD7-4D57-86A2-EA855F63862D}" dt="2022-10-11T09:20:04.996" v="5065" actId="1037"/>
          <ac:spMkLst>
            <pc:docMk/>
            <pc:sldMk cId="2360801080" sldId="734"/>
            <ac:spMk id="26" creationId="{857389F9-8B63-086C-9F1A-60ECC8BABDC9}"/>
          </ac:spMkLst>
        </pc:spChg>
        <pc:spChg chg="add mod">
          <ac:chgData name="PIYUS KEDIA" userId="30dfcb9f6f0df2cc" providerId="LiveId" clId="{32D28D6D-AAD7-4D57-86A2-EA855F63862D}" dt="2022-10-11T09:20:28.485" v="5230" actId="1035"/>
          <ac:spMkLst>
            <pc:docMk/>
            <pc:sldMk cId="2360801080" sldId="734"/>
            <ac:spMk id="27" creationId="{50C97103-A1F3-560C-015B-6311C1C1680A}"/>
          </ac:spMkLst>
        </pc:spChg>
        <pc:spChg chg="add mod">
          <ac:chgData name="PIYUS KEDIA" userId="30dfcb9f6f0df2cc" providerId="LiveId" clId="{32D28D6D-AAD7-4D57-86A2-EA855F63862D}" dt="2022-10-11T09:20:19.775" v="5208" actId="1035"/>
          <ac:spMkLst>
            <pc:docMk/>
            <pc:sldMk cId="2360801080" sldId="734"/>
            <ac:spMk id="28" creationId="{D0287A52-EB3A-01C4-FA49-DA6C1F7361C4}"/>
          </ac:spMkLst>
        </pc:spChg>
        <pc:cxnChg chg="add">
          <ac:chgData name="PIYUS KEDIA" userId="30dfcb9f6f0df2cc" providerId="LiveId" clId="{32D28D6D-AAD7-4D57-86A2-EA855F63862D}" dt="2022-10-11T09:16:52.740" v="4714" actId="11529"/>
          <ac:cxnSpMkLst>
            <pc:docMk/>
            <pc:sldMk cId="2360801080" sldId="734"/>
            <ac:cxnSpMk id="8" creationId="{A1503FE5-4DB6-19E5-0391-F8768EF776A6}"/>
          </ac:cxnSpMkLst>
        </pc:cxnChg>
        <pc:cxnChg chg="add mod">
          <ac:chgData name="PIYUS KEDIA" userId="30dfcb9f6f0df2cc" providerId="LiveId" clId="{32D28D6D-AAD7-4D57-86A2-EA855F63862D}" dt="2022-10-11T09:17:49.155" v="4848" actId="1035"/>
          <ac:cxnSpMkLst>
            <pc:docMk/>
            <pc:sldMk cId="2360801080" sldId="734"/>
            <ac:cxnSpMk id="11" creationId="{95E89B2E-0CC6-E6A1-3242-55E277DB6361}"/>
          </ac:cxnSpMkLst>
        </pc:cxnChg>
        <pc:cxnChg chg="add mod">
          <ac:chgData name="PIYUS KEDIA" userId="30dfcb9f6f0df2cc" providerId="LiveId" clId="{32D28D6D-AAD7-4D57-86A2-EA855F63862D}" dt="2022-10-11T09:18:19.234" v="4922" actId="1035"/>
          <ac:cxnSpMkLst>
            <pc:docMk/>
            <pc:sldMk cId="2360801080" sldId="734"/>
            <ac:cxnSpMk id="16" creationId="{A170B69E-9758-11C2-9119-6A0BD103C3FD}"/>
          </ac:cxnSpMkLst>
        </pc:cxnChg>
        <pc:cxnChg chg="add del mod">
          <ac:chgData name="PIYUS KEDIA" userId="30dfcb9f6f0df2cc" providerId="LiveId" clId="{32D28D6D-AAD7-4D57-86A2-EA855F63862D}" dt="2022-10-11T09:19:55.191" v="5024" actId="478"/>
          <ac:cxnSpMkLst>
            <pc:docMk/>
            <pc:sldMk cId="2360801080" sldId="734"/>
            <ac:cxnSpMk id="20" creationId="{6F7A614A-A04E-AA52-2165-CB0E2FF529BE}"/>
          </ac:cxnSpMkLst>
        </pc:cxnChg>
        <pc:cxnChg chg="add del mod">
          <ac:chgData name="PIYUS KEDIA" userId="30dfcb9f6f0df2cc" providerId="LiveId" clId="{32D28D6D-AAD7-4D57-86A2-EA855F63862D}" dt="2022-10-11T09:19:51.503" v="5023" actId="478"/>
          <ac:cxnSpMkLst>
            <pc:docMk/>
            <pc:sldMk cId="2360801080" sldId="734"/>
            <ac:cxnSpMk id="24" creationId="{8D034D76-0742-9735-D07F-0045C104E3CB}"/>
          </ac:cxnSpMkLst>
        </pc:cxnChg>
      </pc:sldChg>
      <pc:sldChg chg="modSp add mod">
        <pc:chgData name="PIYUS KEDIA" userId="30dfcb9f6f0df2cc" providerId="LiveId" clId="{32D28D6D-AAD7-4D57-86A2-EA855F63862D}" dt="2022-10-11T09:25:17.196" v="5652" actId="20577"/>
        <pc:sldMkLst>
          <pc:docMk/>
          <pc:sldMk cId="3785201196" sldId="735"/>
        </pc:sldMkLst>
        <pc:spChg chg="mod">
          <ac:chgData name="PIYUS KEDIA" userId="30dfcb9f6f0df2cc" providerId="LiveId" clId="{32D28D6D-AAD7-4D57-86A2-EA855F63862D}" dt="2022-10-11T09:25:17.196" v="5652" actId="20577"/>
          <ac:spMkLst>
            <pc:docMk/>
            <pc:sldMk cId="3785201196" sldId="735"/>
            <ac:spMk id="3" creationId="{CCE14FFF-8EEC-64BF-D86F-B2EC49C86733}"/>
          </ac:spMkLst>
        </pc:spChg>
      </pc:sldChg>
      <pc:sldChg chg="modSp add mod">
        <pc:chgData name="PIYUS KEDIA" userId="30dfcb9f6f0df2cc" providerId="LiveId" clId="{32D28D6D-AAD7-4D57-86A2-EA855F63862D}" dt="2022-10-11T09:27:49.333" v="5797" actId="20577"/>
        <pc:sldMkLst>
          <pc:docMk/>
          <pc:sldMk cId="663345025" sldId="736"/>
        </pc:sldMkLst>
        <pc:spChg chg="mod">
          <ac:chgData name="PIYUS KEDIA" userId="30dfcb9f6f0df2cc" providerId="LiveId" clId="{32D28D6D-AAD7-4D57-86A2-EA855F63862D}" dt="2022-10-11T09:27:49.333" v="5797" actId="20577"/>
          <ac:spMkLst>
            <pc:docMk/>
            <pc:sldMk cId="663345025" sldId="736"/>
            <ac:spMk id="3" creationId="{7F094BA8-A51B-9BE9-12FD-4526146CEE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3940C-A129-4D2E-BC95-77B17CFBF20D}"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4B35E-5195-4159-B6E5-6A36DD53D59E}" type="slidenum">
              <a:rPr lang="en-IN" smtClean="0"/>
              <a:t>‹#›</a:t>
            </a:fld>
            <a:endParaRPr lang="en-IN"/>
          </a:p>
        </p:txBody>
      </p:sp>
    </p:spTree>
    <p:extLst>
      <p:ext uri="{BB962C8B-B14F-4D97-AF65-F5344CB8AC3E}">
        <p14:creationId xmlns:p14="http://schemas.microsoft.com/office/powerpoint/2010/main" val="166932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309097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when we pass a to foo, we are essentially assigning a to obj. So, in addition to a, node A can now also be accessed using obj.</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2273291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301687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decrement the reference count of all objects referenced by the local variables and parameters, except the return value. We can not decrement C's reference count because if the reference count of C is one before the function return, C might get deleted at that point; however, the caller may store the return value in some local or global variable to access C.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4256767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388605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it is creating a new reference, but it is also deleting a reference to A by the return value in the function foo (notice that we don't decrement the reference count of the return value before the function return). So we don't need to update the reference count.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211890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271681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4264655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837890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199044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14518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188928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3596193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compiler transforms a simple assignment operation (e.g., head = head-&gt;next) into the code shown on the left. The reference count of RHS of the copy statement is incremented,  followed by the decrement of the reference count of the variable in LHS. If the reference count of the object referenced by LHS becomes zero, the object is deleted. After this step, the actual assignment happens.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37483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B, and C's reference counts are 2, 1, and 1.</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405248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setting, Head to NULL, the reference count of all nodes become one. So, we can’t delete any of them even though they are not reachable via any local or global variable. Reference counting doesn’t work with cycles.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177332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552340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2928168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1847026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101098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3222945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232199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reference counting approach, we count the number of references to every object. When the number of references to an object becomes zero, we delete the object.  In this example, the reference counts of A, B, C, and D are 1.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2397757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892081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31</a:t>
            </a:fld>
            <a:endParaRPr lang="en-IN"/>
          </a:p>
        </p:txBody>
      </p:sp>
    </p:spTree>
    <p:extLst>
      <p:ext uri="{BB962C8B-B14F-4D97-AF65-F5344CB8AC3E}">
        <p14:creationId xmlns:p14="http://schemas.microsoft.com/office/powerpoint/2010/main" val="3215251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3841098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33</a:t>
            </a:fld>
            <a:endParaRPr lang="en-IN"/>
          </a:p>
        </p:txBody>
      </p:sp>
    </p:spTree>
    <p:extLst>
      <p:ext uri="{BB962C8B-B14F-4D97-AF65-F5344CB8AC3E}">
        <p14:creationId xmlns:p14="http://schemas.microsoft.com/office/powerpoint/2010/main" val="21019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34</a:t>
            </a:fld>
            <a:endParaRPr lang="en-IN"/>
          </a:p>
        </p:txBody>
      </p:sp>
    </p:spTree>
    <p:extLst>
      <p:ext uri="{BB962C8B-B14F-4D97-AF65-F5344CB8AC3E}">
        <p14:creationId xmlns:p14="http://schemas.microsoft.com/office/powerpoint/2010/main" val="3994989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35</a:t>
            </a:fld>
            <a:endParaRPr lang="en-IN"/>
          </a:p>
        </p:txBody>
      </p:sp>
    </p:spTree>
    <p:extLst>
      <p:ext uri="{BB962C8B-B14F-4D97-AF65-F5344CB8AC3E}">
        <p14:creationId xmlns:p14="http://schemas.microsoft.com/office/powerpoint/2010/main" val="475460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36</a:t>
            </a:fld>
            <a:endParaRPr lang="en-IN"/>
          </a:p>
        </p:txBody>
      </p:sp>
    </p:spTree>
    <p:extLst>
      <p:ext uri="{BB962C8B-B14F-4D97-AF65-F5344CB8AC3E}">
        <p14:creationId xmlns:p14="http://schemas.microsoft.com/office/powerpoint/2010/main" val="3531479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37</a:t>
            </a:fld>
            <a:endParaRPr lang="en-IN"/>
          </a:p>
        </p:txBody>
      </p:sp>
    </p:spTree>
    <p:extLst>
      <p:ext uri="{BB962C8B-B14F-4D97-AF65-F5344CB8AC3E}">
        <p14:creationId xmlns:p14="http://schemas.microsoft.com/office/powerpoint/2010/main" val="3726228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1353277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59101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set the C-&gt;next to NULL, we lose one reference to D, and the reference count of D becomes zero. Because the reference count of D is zero, we can delete D. When we set Head to NULL, the reference count of A becomes zero. While deleting A, we also remove all the references within A. In this case, A contains a reference to B. After removing the reference to B in A, the reference count of B becomes zero, and we can delete B as well. In this way, the entire linked list will be deleted after Head = NULL.</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4069062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only allocation site is foo. So, the leak detector will say that the problem is in foo’s malloc. Can we do better than this?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1136279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3407280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three different stack traces are possible when the allocation happens in foo. In every object, we can store the stack trace during the allocation. Before the program exits, we can print unique stack traces from all objects that were not deleted by the application. A developer can look at the stack traces to identify program locations where they might need to insert frees to eliminate memory leak.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23537997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43</a:t>
            </a:fld>
            <a:endParaRPr lang="en-IN"/>
          </a:p>
        </p:txBody>
      </p:sp>
    </p:spTree>
    <p:extLst>
      <p:ext uri="{BB962C8B-B14F-4D97-AF65-F5344CB8AC3E}">
        <p14:creationId xmlns:p14="http://schemas.microsoft.com/office/powerpoint/2010/main" val="2844272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44</a:t>
            </a:fld>
            <a:endParaRPr lang="en-IN"/>
          </a:p>
        </p:txBody>
      </p:sp>
    </p:spTree>
    <p:extLst>
      <p:ext uri="{BB962C8B-B14F-4D97-AF65-F5344CB8AC3E}">
        <p14:creationId xmlns:p14="http://schemas.microsoft.com/office/powerpoint/2010/main" val="1990337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45</a:t>
            </a:fld>
            <a:endParaRPr lang="en-IN"/>
          </a:p>
        </p:txBody>
      </p:sp>
    </p:spTree>
    <p:extLst>
      <p:ext uri="{BB962C8B-B14F-4D97-AF65-F5344CB8AC3E}">
        <p14:creationId xmlns:p14="http://schemas.microsoft.com/office/powerpoint/2010/main" val="19405318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 pointers are a special case of reference counting where the application can store at most one reference to an object.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34439454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object is created, the reference count is set to one. We can't create a copy of a unique pointer. However, we can transfer a pointer's ownership to another pointer using the std::move construct. After transferring the ownership, the object can't be accessed using the previous owner. When a unique pointer is overwritten or goes out of scope, the object referenced by the unique pointer previously is deleted.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87916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39446810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49</a:t>
            </a:fld>
            <a:endParaRPr lang="en-IN"/>
          </a:p>
        </p:txBody>
      </p:sp>
    </p:spTree>
    <p:extLst>
      <p:ext uri="{BB962C8B-B14F-4D97-AF65-F5344CB8AC3E}">
        <p14:creationId xmlns:p14="http://schemas.microsoft.com/office/powerpoint/2010/main" val="11559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50006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50</a:t>
            </a:fld>
            <a:endParaRPr lang="en-IN"/>
          </a:p>
        </p:txBody>
      </p:sp>
    </p:spTree>
    <p:extLst>
      <p:ext uri="{BB962C8B-B14F-4D97-AF65-F5344CB8AC3E}">
        <p14:creationId xmlns:p14="http://schemas.microsoft.com/office/powerpoint/2010/main" val="446253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51</a:t>
            </a:fld>
            <a:endParaRPr lang="en-IN"/>
          </a:p>
        </p:txBody>
      </p:sp>
    </p:spTree>
    <p:extLst>
      <p:ext uri="{BB962C8B-B14F-4D97-AF65-F5344CB8AC3E}">
        <p14:creationId xmlns:p14="http://schemas.microsoft.com/office/powerpoint/2010/main" val="3516873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52</a:t>
            </a:fld>
            <a:endParaRPr lang="en-IN"/>
          </a:p>
        </p:txBody>
      </p:sp>
    </p:spTree>
    <p:extLst>
      <p:ext uri="{BB962C8B-B14F-4D97-AF65-F5344CB8AC3E}">
        <p14:creationId xmlns:p14="http://schemas.microsoft.com/office/powerpoint/2010/main" val="25587118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1E4B35E-5195-4159-B6E5-6A36DD53D59E}" type="slidenum">
              <a:rPr lang="en-IN" smtClean="0"/>
              <a:t>53</a:t>
            </a:fld>
            <a:endParaRPr lang="en-IN"/>
          </a:p>
        </p:txBody>
      </p:sp>
    </p:spTree>
    <p:extLst>
      <p:ext uri="{BB962C8B-B14F-4D97-AF65-F5344CB8AC3E}">
        <p14:creationId xmlns:p14="http://schemas.microsoft.com/office/powerpoint/2010/main" val="25804975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54</a:t>
            </a:fld>
            <a:endParaRPr lang="en-IN"/>
          </a:p>
        </p:txBody>
      </p:sp>
    </p:spTree>
    <p:extLst>
      <p:ext uri="{BB962C8B-B14F-4D97-AF65-F5344CB8AC3E}">
        <p14:creationId xmlns:p14="http://schemas.microsoft.com/office/powerpoint/2010/main" val="9041473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55</a:t>
            </a:fld>
            <a:endParaRPr lang="en-IN"/>
          </a:p>
        </p:txBody>
      </p:sp>
    </p:spTree>
    <p:extLst>
      <p:ext uri="{BB962C8B-B14F-4D97-AF65-F5344CB8AC3E}">
        <p14:creationId xmlns:p14="http://schemas.microsoft.com/office/powerpoint/2010/main" val="1656454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56</a:t>
            </a:fld>
            <a:endParaRPr lang="en-IN"/>
          </a:p>
        </p:txBody>
      </p:sp>
    </p:spTree>
    <p:extLst>
      <p:ext uri="{BB962C8B-B14F-4D97-AF65-F5344CB8AC3E}">
        <p14:creationId xmlns:p14="http://schemas.microsoft.com/office/powerpoint/2010/main" val="1600497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57</a:t>
            </a:fld>
            <a:endParaRPr lang="en-IN"/>
          </a:p>
        </p:txBody>
      </p:sp>
    </p:spTree>
    <p:extLst>
      <p:ext uri="{BB962C8B-B14F-4D97-AF65-F5344CB8AC3E}">
        <p14:creationId xmlns:p14="http://schemas.microsoft.com/office/powerpoint/2010/main" val="15079743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58</a:t>
            </a:fld>
            <a:endParaRPr lang="en-IN"/>
          </a:p>
        </p:txBody>
      </p:sp>
    </p:spTree>
    <p:extLst>
      <p:ext uri="{BB962C8B-B14F-4D97-AF65-F5344CB8AC3E}">
        <p14:creationId xmlns:p14="http://schemas.microsoft.com/office/powerpoint/2010/main" val="229110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number of references to A is x before a = b, after a = b, the number of references to A will be x + 1.</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187645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150118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number of references to B is x before a = c, after a = c, the number of references to B will be x + 1. After updating the number of references to B, if the number of references to A is y, after a = c, the number of references to A will be y – 1.</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1254464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329456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0643-9F30-97A8-198E-77A53F3F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8F59BB-9508-62AE-47B6-D1FD779A8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75885-41D3-6A47-1362-C9E1B8C8810A}"/>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9C6FDFFE-D6B6-FB3A-39C3-FC116866D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5C46D-63AF-000D-9A17-94FDAA77DD62}"/>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6656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851-8BA3-3940-D412-862700E7A7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17D7B-384B-875C-D681-824736F14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EE8D3-B742-6380-F9BC-4891E0DFC1E0}"/>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445B79AC-BDC4-F81E-F7FD-71E55A6E4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2ED94-CACE-5F42-30B1-DCC70242525A}"/>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65270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4D6B4-035F-323B-7E53-1DEFBD32D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51914-0992-65B2-5079-7FB1EA2F7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095AB-8F7B-4B78-D73E-E0D6470CC419}"/>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D0FF2F60-C924-57A4-9E6C-A6B2B7BA3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36DE8-F9E1-6554-3A6C-3FE18DF8483E}"/>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58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295-C627-47B0-418C-9CFA04B86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248AE-E04F-E7A2-9E08-7148FE439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37C29-7595-5BF4-7F04-D765E7BBF074}"/>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0586E526-70B8-8BE8-FDB3-F19ABED8B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2104-8995-54E4-2041-639E86725127}"/>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11147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00E-BFAB-59D3-566F-EE8D633ED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CB4DF7-CFA0-8E22-F411-5D96DB752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2321A-EBAA-89AB-9F78-47717606E8E2}"/>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09E3EDE9-C4B9-772E-3664-6ADC3AD9E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1DE20-DB4A-7999-8B25-D5E1B08732B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7116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29DA-B5CB-AA04-0E9C-A3792BCB0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F7B68-ED3A-423E-FEBA-560A727DE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AC426-42EB-C990-9237-C7EF917C1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0D8BC-9AB9-8555-5F05-12D8F00276B1}"/>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6" name="Footer Placeholder 5">
            <a:extLst>
              <a:ext uri="{FF2B5EF4-FFF2-40B4-BE49-F238E27FC236}">
                <a16:creationId xmlns:a16="http://schemas.microsoft.com/office/drawing/2014/main" id="{91484357-89B9-F992-41E2-2BBABCDC7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9326C2-4C03-6DBB-2E46-088F0B48C2C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25819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0F4-CA7F-6EC0-220C-65B3F9F762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D2FF4-6307-8401-F7EF-04A5AD3C9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6AC86-3055-0112-F4F5-51B8D7946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D79E43-4E02-1473-3280-D50729FD3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CEE2-A468-9978-BC50-C2D89233C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7EF0D-4CB3-8D9A-A5BC-334832C8A46F}"/>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8" name="Footer Placeholder 7">
            <a:extLst>
              <a:ext uri="{FF2B5EF4-FFF2-40B4-BE49-F238E27FC236}">
                <a16:creationId xmlns:a16="http://schemas.microsoft.com/office/drawing/2014/main" id="{ED438F51-5241-98B5-C597-B8BB4C16C7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F047EB-FF52-4E75-41A7-5D924B922118}"/>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8052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1E1-254B-0430-88D0-8D2D3474A3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17179A-1BFD-7AE3-55C2-905C78639A89}"/>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4" name="Footer Placeholder 3">
            <a:extLst>
              <a:ext uri="{FF2B5EF4-FFF2-40B4-BE49-F238E27FC236}">
                <a16:creationId xmlns:a16="http://schemas.microsoft.com/office/drawing/2014/main" id="{ACA95013-4449-C79D-34BB-6230E856A4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6A9690-46E2-0481-4B1E-36450488EB7D}"/>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8654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2BA99-683F-2814-62E3-351B1443B34A}"/>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3" name="Footer Placeholder 2">
            <a:extLst>
              <a:ext uri="{FF2B5EF4-FFF2-40B4-BE49-F238E27FC236}">
                <a16:creationId xmlns:a16="http://schemas.microsoft.com/office/drawing/2014/main" id="{68BD48E3-DC0B-CD6B-2915-C67ED753F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D5260-8937-3AF7-F2BA-3B51F3DCF4EC}"/>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232885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3400-44A7-8A74-A95E-4AC0246E3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F388A-B151-0431-E683-FFC3A560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F7A1F5-7009-3415-1374-C427B9BD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8FF3C-564F-186E-B7D7-13907493A3BF}"/>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6" name="Footer Placeholder 5">
            <a:extLst>
              <a:ext uri="{FF2B5EF4-FFF2-40B4-BE49-F238E27FC236}">
                <a16:creationId xmlns:a16="http://schemas.microsoft.com/office/drawing/2014/main" id="{8F69192F-A96C-9135-7119-A260992AB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711FE-93BE-AC74-95C4-45E21301EC56}"/>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9006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9F32-76AC-52E8-6B61-6C19C12A3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9F058-DF9D-2DA8-1608-287BF921E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217825-197E-0C7B-AEC8-C8D4B6499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215F4-EEED-AE9B-5DCC-45BC7875C62C}"/>
              </a:ext>
            </a:extLst>
          </p:cNvPr>
          <p:cNvSpPr>
            <a:spLocks noGrp="1"/>
          </p:cNvSpPr>
          <p:nvPr>
            <p:ph type="dt" sz="half" idx="10"/>
          </p:nvPr>
        </p:nvSpPr>
        <p:spPr/>
        <p:txBody>
          <a:bodyPr/>
          <a:lstStyle/>
          <a:p>
            <a:fld id="{2ADB4F25-113F-4C61-8536-F8D2F930E2E1}" type="datetimeFigureOut">
              <a:rPr lang="en-IN" smtClean="0"/>
              <a:t>11-10-2022</a:t>
            </a:fld>
            <a:endParaRPr lang="en-IN"/>
          </a:p>
        </p:txBody>
      </p:sp>
      <p:sp>
        <p:nvSpPr>
          <p:cNvPr id="6" name="Footer Placeholder 5">
            <a:extLst>
              <a:ext uri="{FF2B5EF4-FFF2-40B4-BE49-F238E27FC236}">
                <a16:creationId xmlns:a16="http://schemas.microsoft.com/office/drawing/2014/main" id="{7094C76E-04F6-F03E-9835-E6DE37579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B16D-3238-146C-CFB6-1A101AAFD774}"/>
              </a:ext>
            </a:extLst>
          </p:cNvPr>
          <p:cNvSpPr>
            <a:spLocks noGrp="1"/>
          </p:cNvSpPr>
          <p:nvPr>
            <p:ph type="sldNum" sz="quarter" idx="12"/>
          </p:nvPr>
        </p:nvSpPr>
        <p:spPr/>
        <p:txBody>
          <a:bodyPr/>
          <a:lstStyle/>
          <a:p>
            <a:fld id="{DBA06CD8-3FB1-467C-8C6A-9283DAE543F9}" type="slidenum">
              <a:rPr lang="en-IN" smtClean="0"/>
              <a:t>‹#›</a:t>
            </a:fld>
            <a:endParaRPr lang="en-IN"/>
          </a:p>
        </p:txBody>
      </p:sp>
    </p:spTree>
    <p:extLst>
      <p:ext uri="{BB962C8B-B14F-4D97-AF65-F5344CB8AC3E}">
        <p14:creationId xmlns:p14="http://schemas.microsoft.com/office/powerpoint/2010/main" val="346447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86B26-F0A8-0624-E1A5-7E2C61B36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92C36-D84F-988E-FBF9-C8CD288B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DE060-A73D-1054-57DB-52085A75B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B4F25-113F-4C61-8536-F8D2F930E2E1}" type="datetimeFigureOut">
              <a:rPr lang="en-IN" smtClean="0"/>
              <a:t>11-10-2022</a:t>
            </a:fld>
            <a:endParaRPr lang="en-IN"/>
          </a:p>
        </p:txBody>
      </p:sp>
      <p:sp>
        <p:nvSpPr>
          <p:cNvPr id="5" name="Footer Placeholder 4">
            <a:extLst>
              <a:ext uri="{FF2B5EF4-FFF2-40B4-BE49-F238E27FC236}">
                <a16:creationId xmlns:a16="http://schemas.microsoft.com/office/drawing/2014/main" id="{7A0DF0CC-1E2F-A4EB-1F4F-76AAA0450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4DC567-0E82-CF04-BA79-346231CE7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06CD8-3FB1-467C-8C6A-9283DAE543F9}" type="slidenum">
              <a:rPr lang="en-IN" smtClean="0"/>
              <a:t>‹#›</a:t>
            </a:fld>
            <a:endParaRPr lang="en-IN"/>
          </a:p>
        </p:txBody>
      </p:sp>
    </p:spTree>
    <p:extLst>
      <p:ext uri="{BB962C8B-B14F-4D97-AF65-F5344CB8AC3E}">
        <p14:creationId xmlns:p14="http://schemas.microsoft.com/office/powerpoint/2010/main" val="57684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Lecture-13</a:t>
            </a:r>
            <a:endParaRPr lang="en-IN" dirty="0"/>
          </a:p>
        </p:txBody>
      </p:sp>
    </p:spTree>
    <p:extLst>
      <p:ext uri="{BB962C8B-B14F-4D97-AF65-F5344CB8AC3E}">
        <p14:creationId xmlns:p14="http://schemas.microsoft.com/office/powerpoint/2010/main" val="64308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b;</a:t>
            </a:r>
          </a:p>
          <a:p>
            <a:pPr marL="0" indent="0">
              <a:buNone/>
            </a:pPr>
            <a:r>
              <a:rPr lang="en-IN" dirty="0"/>
              <a:t>// b contains a reference to node A</a:t>
            </a:r>
          </a:p>
          <a:p>
            <a:pPr marL="0" indent="0">
              <a:buNone/>
            </a:pPr>
            <a:r>
              <a:rPr lang="en-IN" dirty="0"/>
              <a:t>foo(a);</a:t>
            </a:r>
          </a:p>
          <a:p>
            <a:pPr marL="0" indent="0">
              <a:buNone/>
            </a:pPr>
            <a:r>
              <a:rPr lang="en-IN" dirty="0"/>
              <a:t>Does function call create a new reference to node A? Yes.</a:t>
            </a:r>
          </a:p>
          <a:p>
            <a:pPr marL="0" indent="0">
              <a:buNone/>
            </a:pPr>
            <a:r>
              <a:rPr lang="en-IN" dirty="0"/>
              <a:t>Do we need to update the reference count of A? Yes.</a:t>
            </a:r>
          </a:p>
          <a:p>
            <a:pPr marL="0" indent="0">
              <a:buNone/>
            </a:pPr>
            <a:endParaRPr lang="en-IN" dirty="0"/>
          </a:p>
        </p:txBody>
      </p:sp>
      <p:sp>
        <p:nvSpPr>
          <p:cNvPr id="4" name="TextBox 3">
            <a:extLst>
              <a:ext uri="{FF2B5EF4-FFF2-40B4-BE49-F238E27FC236}">
                <a16:creationId xmlns:a16="http://schemas.microsoft.com/office/drawing/2014/main" id="{A2476E0C-B2B5-4B95-9413-A153EE283284}"/>
              </a:ext>
            </a:extLst>
          </p:cNvPr>
          <p:cNvSpPr txBox="1"/>
          <p:nvPr/>
        </p:nvSpPr>
        <p:spPr>
          <a:xfrm>
            <a:off x="7965440" y="1950720"/>
            <a:ext cx="224536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*obj)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02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F077-8778-4513-9B69-A8D75B6F07F3}"/>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841B0B11-625E-4A3C-9BC5-ED011955CDDD}"/>
              </a:ext>
            </a:extLst>
          </p:cNvPr>
          <p:cNvSpPr>
            <a:spLocks noGrp="1"/>
          </p:cNvSpPr>
          <p:nvPr>
            <p:ph idx="1"/>
          </p:nvPr>
        </p:nvSpPr>
        <p:spPr/>
        <p:txBody>
          <a:bodyPr>
            <a:normAutofit fontScale="92500" lnSpcReduction="20000"/>
          </a:bodyPr>
          <a:lstStyle/>
          <a:p>
            <a:pPr marL="0" indent="0">
              <a:buNone/>
            </a:pPr>
            <a:r>
              <a:rPr lang="en-US" dirty="0"/>
              <a:t>int *foo(int *a, int *b) {</a:t>
            </a:r>
          </a:p>
          <a:p>
            <a:pPr marL="0" indent="0">
              <a:buNone/>
            </a:pPr>
            <a:r>
              <a:rPr lang="en-US" dirty="0"/>
              <a:t>    int *c = b-&gt;next;</a:t>
            </a:r>
          </a:p>
          <a:p>
            <a:pPr marL="0" indent="0">
              <a:buNone/>
            </a:pPr>
            <a:r>
              <a:rPr lang="en-US" dirty="0"/>
              <a:t>    b-&gt;next = NULL;</a:t>
            </a:r>
          </a:p>
          <a:p>
            <a:pPr marL="0" indent="0">
              <a:buNone/>
            </a:pPr>
            <a:r>
              <a:rPr lang="en-US" dirty="0"/>
              <a:t>    return c;</a:t>
            </a:r>
          </a:p>
          <a:p>
            <a:pPr marL="0" indent="0">
              <a:buNone/>
            </a:pPr>
            <a:r>
              <a:rPr lang="en-US" dirty="0"/>
              <a:t>}</a:t>
            </a:r>
          </a:p>
          <a:p>
            <a:pPr marL="0" indent="0">
              <a:buNone/>
            </a:pPr>
            <a:endParaRPr lang="en-US" dirty="0"/>
          </a:p>
          <a:p>
            <a:pPr marL="0" indent="0">
              <a:buNone/>
            </a:pPr>
            <a:r>
              <a:rPr lang="en-US" dirty="0"/>
              <a:t>a points to node A</a:t>
            </a:r>
          </a:p>
          <a:p>
            <a:pPr marL="0" indent="0">
              <a:buNone/>
            </a:pPr>
            <a:r>
              <a:rPr lang="en-US" dirty="0"/>
              <a:t>b points to node B</a:t>
            </a:r>
          </a:p>
          <a:p>
            <a:pPr marL="0" indent="0">
              <a:buNone/>
            </a:pPr>
            <a:r>
              <a:rPr lang="en-US" dirty="0"/>
              <a:t>c points to node C</a:t>
            </a:r>
          </a:p>
          <a:p>
            <a:pPr marL="0" indent="0">
              <a:buNone/>
            </a:pPr>
            <a:r>
              <a:rPr lang="en-US" dirty="0"/>
              <a:t>Before returning from the function, do we need to decrement the reference count of A, B and C?</a:t>
            </a:r>
          </a:p>
        </p:txBody>
      </p:sp>
    </p:spTree>
    <p:extLst>
      <p:ext uri="{BB962C8B-B14F-4D97-AF65-F5344CB8AC3E}">
        <p14:creationId xmlns:p14="http://schemas.microsoft.com/office/powerpoint/2010/main" val="317514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F077-8778-4513-9B69-A8D75B6F07F3}"/>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841B0B11-625E-4A3C-9BC5-ED011955CDDD}"/>
              </a:ext>
            </a:extLst>
          </p:cNvPr>
          <p:cNvSpPr>
            <a:spLocks noGrp="1"/>
          </p:cNvSpPr>
          <p:nvPr>
            <p:ph idx="1"/>
          </p:nvPr>
        </p:nvSpPr>
        <p:spPr/>
        <p:txBody>
          <a:bodyPr>
            <a:normAutofit fontScale="85000" lnSpcReduction="20000"/>
          </a:bodyPr>
          <a:lstStyle/>
          <a:p>
            <a:pPr marL="0" indent="0">
              <a:buNone/>
            </a:pPr>
            <a:r>
              <a:rPr lang="en-US" dirty="0"/>
              <a:t>int *foo(int *a, int *b) {</a:t>
            </a:r>
          </a:p>
          <a:p>
            <a:pPr marL="0" indent="0">
              <a:buNone/>
            </a:pPr>
            <a:r>
              <a:rPr lang="en-US" dirty="0"/>
              <a:t>    int *c = b-&gt;next;</a:t>
            </a:r>
          </a:p>
          <a:p>
            <a:pPr marL="0" indent="0">
              <a:buNone/>
            </a:pPr>
            <a:r>
              <a:rPr lang="en-US" dirty="0"/>
              <a:t>    b-&gt;next = NULL;</a:t>
            </a:r>
          </a:p>
          <a:p>
            <a:pPr marL="0" indent="0">
              <a:buNone/>
            </a:pPr>
            <a:r>
              <a:rPr lang="en-US" dirty="0"/>
              <a:t>    return c;</a:t>
            </a:r>
          </a:p>
          <a:p>
            <a:pPr marL="0" indent="0">
              <a:buNone/>
            </a:pPr>
            <a:r>
              <a:rPr lang="en-US" dirty="0"/>
              <a:t>}</a:t>
            </a:r>
          </a:p>
          <a:p>
            <a:pPr marL="0" indent="0">
              <a:buNone/>
            </a:pPr>
            <a:endParaRPr lang="en-US" dirty="0"/>
          </a:p>
          <a:p>
            <a:pPr marL="0" indent="0">
              <a:buNone/>
            </a:pPr>
            <a:r>
              <a:rPr lang="en-US" dirty="0"/>
              <a:t>a points to node A</a:t>
            </a:r>
          </a:p>
          <a:p>
            <a:pPr marL="0" indent="0">
              <a:buNone/>
            </a:pPr>
            <a:r>
              <a:rPr lang="en-US" dirty="0"/>
              <a:t>b points to node B</a:t>
            </a:r>
          </a:p>
          <a:p>
            <a:pPr marL="0" indent="0">
              <a:buNone/>
            </a:pPr>
            <a:r>
              <a:rPr lang="en-US" dirty="0"/>
              <a:t>c points to node C</a:t>
            </a:r>
          </a:p>
          <a:p>
            <a:pPr marL="0" indent="0">
              <a:buNone/>
            </a:pPr>
            <a:r>
              <a:rPr lang="en-US" dirty="0"/>
              <a:t>Before returning from the function, do we need to decrement the reference count of A, B and C? Yes for A and B. No for C.</a:t>
            </a:r>
          </a:p>
        </p:txBody>
      </p:sp>
    </p:spTree>
    <p:extLst>
      <p:ext uri="{BB962C8B-B14F-4D97-AF65-F5344CB8AC3E}">
        <p14:creationId xmlns:p14="http://schemas.microsoft.com/office/powerpoint/2010/main" val="13033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foo();</a:t>
            </a:r>
          </a:p>
          <a:p>
            <a:pPr marL="0" indent="0">
              <a:buNone/>
            </a:pPr>
            <a:r>
              <a:rPr lang="en-IN" dirty="0"/>
              <a:t>// foo is returning a reference to node A</a:t>
            </a:r>
          </a:p>
          <a:p>
            <a:pPr marL="0" indent="0">
              <a:buNone/>
            </a:pPr>
            <a:r>
              <a:rPr lang="en-IN" dirty="0"/>
              <a:t>Does this assignment create a new reference to </a:t>
            </a:r>
            <a:r>
              <a:rPr lang="en-IN"/>
              <a:t>A?</a:t>
            </a:r>
            <a:endParaRPr lang="en-IN" dirty="0"/>
          </a:p>
          <a:p>
            <a:pPr marL="0" indent="0">
              <a:buNone/>
            </a:pPr>
            <a:r>
              <a:rPr lang="en-IN" dirty="0"/>
              <a:t>Do we need to update the reference count of A?</a:t>
            </a:r>
          </a:p>
          <a:p>
            <a:pPr marL="0" indent="0">
              <a:buNone/>
            </a:pPr>
            <a:endParaRPr lang="en-IN" dirty="0"/>
          </a:p>
        </p:txBody>
      </p:sp>
    </p:spTree>
    <p:extLst>
      <p:ext uri="{BB962C8B-B14F-4D97-AF65-F5344CB8AC3E}">
        <p14:creationId xmlns:p14="http://schemas.microsoft.com/office/powerpoint/2010/main" val="225695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foo();</a:t>
            </a:r>
          </a:p>
          <a:p>
            <a:pPr marL="0" indent="0">
              <a:buNone/>
            </a:pPr>
            <a:r>
              <a:rPr lang="en-IN" dirty="0"/>
              <a:t>// foo is returning a reference to node A</a:t>
            </a:r>
          </a:p>
          <a:p>
            <a:pPr marL="0" indent="0">
              <a:buNone/>
            </a:pPr>
            <a:r>
              <a:rPr lang="en-IN" dirty="0"/>
              <a:t>Does this assignment create a new reference to A? Yes.</a:t>
            </a:r>
          </a:p>
          <a:p>
            <a:pPr marL="0" indent="0">
              <a:buNone/>
            </a:pPr>
            <a:r>
              <a:rPr lang="en-IN" dirty="0"/>
              <a:t>Do we need to update the reference count of A? No.</a:t>
            </a:r>
          </a:p>
          <a:p>
            <a:pPr marL="0" indent="0">
              <a:buNone/>
            </a:pPr>
            <a:endParaRPr lang="en-IN" dirty="0"/>
          </a:p>
        </p:txBody>
      </p:sp>
    </p:spTree>
    <p:extLst>
      <p:ext uri="{BB962C8B-B14F-4D97-AF65-F5344CB8AC3E}">
        <p14:creationId xmlns:p14="http://schemas.microsoft.com/office/powerpoint/2010/main" val="22442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5950-036A-47B8-837D-52543060BEC3}"/>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FC66C9AE-E550-44AE-A203-8B7E45DE5C3B}"/>
              </a:ext>
            </a:extLst>
          </p:cNvPr>
          <p:cNvSpPr>
            <a:spLocks noGrp="1"/>
          </p:cNvSpPr>
          <p:nvPr>
            <p:ph idx="1"/>
          </p:nvPr>
        </p:nvSpPr>
        <p:spPr/>
        <p:txBody>
          <a:bodyPr/>
          <a:lstStyle/>
          <a:p>
            <a:r>
              <a:rPr lang="en-US" dirty="0">
                <a:solidFill>
                  <a:srgbClr val="FF0000"/>
                </a:solidFill>
              </a:rPr>
              <a:t>malloc</a:t>
            </a:r>
            <a:r>
              <a:rPr lang="en-US" dirty="0"/>
              <a:t> sets the reference count of the object to 1</a:t>
            </a:r>
          </a:p>
          <a:p>
            <a:endParaRPr lang="en-US" dirty="0"/>
          </a:p>
          <a:p>
            <a:r>
              <a:rPr lang="en-US" dirty="0"/>
              <a:t>An object is deleted when the reference count becomes 0 </a:t>
            </a:r>
          </a:p>
          <a:p>
            <a:pPr lvl="1"/>
            <a:r>
              <a:rPr lang="en-US" dirty="0"/>
              <a:t>When an object o is deleted, decrement the reference count of all objects referenced by o</a:t>
            </a:r>
          </a:p>
          <a:p>
            <a:pPr lvl="1"/>
            <a:r>
              <a:rPr lang="en-US" dirty="0"/>
              <a:t>This step may recursively delete some more objects</a:t>
            </a:r>
          </a:p>
          <a:p>
            <a:endParaRPr lang="en-IN" dirty="0"/>
          </a:p>
        </p:txBody>
      </p:sp>
    </p:spTree>
    <p:extLst>
      <p:ext uri="{BB962C8B-B14F-4D97-AF65-F5344CB8AC3E}">
        <p14:creationId xmlns:p14="http://schemas.microsoft.com/office/powerpoint/2010/main" val="144926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8B87-6347-42DB-8484-EC1E11BF059A}"/>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FFC46E4A-1ED3-4646-AF8A-1782E4BD2D9C}"/>
              </a:ext>
            </a:extLst>
          </p:cNvPr>
          <p:cNvSpPr>
            <a:spLocks noGrp="1"/>
          </p:cNvSpPr>
          <p:nvPr>
            <p:ph idx="1"/>
          </p:nvPr>
        </p:nvSpPr>
        <p:spPr/>
        <p:txBody>
          <a:bodyPr/>
          <a:lstStyle/>
          <a:p>
            <a:r>
              <a:rPr lang="en-US" dirty="0"/>
              <a:t>An object “o” is reachable if some reachable objects store a reference to “o”</a:t>
            </a:r>
          </a:p>
          <a:p>
            <a:endParaRPr lang="en-US" dirty="0"/>
          </a:p>
          <a:p>
            <a:r>
              <a:rPr lang="en-US" dirty="0"/>
              <a:t>Track the number of references to an object from reachable objects</a:t>
            </a:r>
          </a:p>
          <a:p>
            <a:endParaRPr lang="en-US" dirty="0"/>
          </a:p>
          <a:p>
            <a:r>
              <a:rPr lang="en-US" dirty="0"/>
              <a:t>When the number of references becomes zero delete the object</a:t>
            </a:r>
          </a:p>
          <a:p>
            <a:endParaRPr lang="en-US" dirty="0"/>
          </a:p>
          <a:p>
            <a:pPr marL="0" indent="0">
              <a:buNone/>
            </a:pPr>
            <a:r>
              <a:rPr lang="en-US" dirty="0"/>
              <a:t>Section: 7.5.3 -  </a:t>
            </a:r>
            <a:r>
              <a:rPr lang="en-US" dirty="0" err="1"/>
              <a:t>Aho</a:t>
            </a:r>
            <a:r>
              <a:rPr lang="en-US" dirty="0"/>
              <a:t>, Ullman, </a:t>
            </a:r>
            <a:r>
              <a:rPr lang="en-US" dirty="0" err="1"/>
              <a:t>Sethi</a:t>
            </a:r>
            <a:r>
              <a:rPr lang="en-US" dirty="0"/>
              <a:t>, and Lam</a:t>
            </a:r>
          </a:p>
        </p:txBody>
      </p:sp>
    </p:spTree>
    <p:extLst>
      <p:ext uri="{BB962C8B-B14F-4D97-AF65-F5344CB8AC3E}">
        <p14:creationId xmlns:p14="http://schemas.microsoft.com/office/powerpoint/2010/main" val="262341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7C0C-ADEE-43E1-A9FC-86C78807664E}"/>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8273A711-85B8-45BB-8906-8D5FF3DEB8BF}"/>
              </a:ext>
            </a:extLst>
          </p:cNvPr>
          <p:cNvSpPr>
            <a:spLocks noGrp="1"/>
          </p:cNvSpPr>
          <p:nvPr>
            <p:ph idx="1"/>
          </p:nvPr>
        </p:nvSpPr>
        <p:spPr/>
        <p:txBody>
          <a:bodyPr/>
          <a:lstStyle/>
          <a:p>
            <a:r>
              <a:rPr lang="en-US" dirty="0"/>
              <a:t>Object allocation: the reference count of the new object is set to 1</a:t>
            </a:r>
          </a:p>
          <a:p>
            <a:pPr lvl="1"/>
            <a:r>
              <a:rPr lang="en-US" dirty="0"/>
              <a:t>p = malloc(100);</a:t>
            </a:r>
          </a:p>
          <a:p>
            <a:pPr lvl="1"/>
            <a:r>
              <a:rPr lang="en-US" dirty="0"/>
              <a:t>the reference count of p is 1</a:t>
            </a:r>
          </a:p>
          <a:p>
            <a:pPr lvl="1"/>
            <a:endParaRPr lang="en-US" dirty="0"/>
          </a:p>
          <a:p>
            <a:r>
              <a:rPr lang="en-US" dirty="0"/>
              <a:t>Reference assignments: for assignment u = v, where u and v are references</a:t>
            </a:r>
          </a:p>
          <a:p>
            <a:pPr lvl="1"/>
            <a:r>
              <a:rPr lang="en-US" dirty="0" err="1"/>
              <a:t>rc</a:t>
            </a:r>
            <a:r>
              <a:rPr lang="en-US" dirty="0"/>
              <a:t>(v) = </a:t>
            </a:r>
            <a:r>
              <a:rPr lang="en-US" dirty="0" err="1"/>
              <a:t>rc</a:t>
            </a:r>
            <a:r>
              <a:rPr lang="en-US" dirty="0"/>
              <a:t>(v) + 1</a:t>
            </a:r>
          </a:p>
          <a:p>
            <a:pPr lvl="1"/>
            <a:r>
              <a:rPr lang="en-US" dirty="0" err="1"/>
              <a:t>rc</a:t>
            </a:r>
            <a:r>
              <a:rPr lang="en-US" dirty="0"/>
              <a:t>(u) = </a:t>
            </a:r>
            <a:r>
              <a:rPr lang="en-US" dirty="0" err="1"/>
              <a:t>rc</a:t>
            </a:r>
            <a:r>
              <a:rPr lang="en-US" dirty="0"/>
              <a:t>(u) – 1;  if (</a:t>
            </a:r>
            <a:r>
              <a:rPr lang="en-US" dirty="0" err="1"/>
              <a:t>rc</a:t>
            </a:r>
            <a:r>
              <a:rPr lang="en-US" dirty="0"/>
              <a:t>(u) == 0) free(u)</a:t>
            </a:r>
          </a:p>
        </p:txBody>
      </p:sp>
    </p:spTree>
    <p:extLst>
      <p:ext uri="{BB962C8B-B14F-4D97-AF65-F5344CB8AC3E}">
        <p14:creationId xmlns:p14="http://schemas.microsoft.com/office/powerpoint/2010/main" val="147977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372B-54E7-4CBD-B955-95096C65008C}"/>
              </a:ext>
            </a:extLst>
          </p:cNvPr>
          <p:cNvSpPr>
            <a:spLocks noGrp="1"/>
          </p:cNvSpPr>
          <p:nvPr>
            <p:ph type="title"/>
          </p:nvPr>
        </p:nvSpPr>
        <p:spPr/>
        <p:txBody>
          <a:bodyPr/>
          <a:lstStyle/>
          <a:p>
            <a:r>
              <a:rPr lang="en-US"/>
              <a:t>Reference counting</a:t>
            </a:r>
            <a:endParaRPr lang="en-US" dirty="0"/>
          </a:p>
        </p:txBody>
      </p:sp>
      <p:sp>
        <p:nvSpPr>
          <p:cNvPr id="3" name="Content Placeholder 2">
            <a:extLst>
              <a:ext uri="{FF2B5EF4-FFF2-40B4-BE49-F238E27FC236}">
                <a16:creationId xmlns:a16="http://schemas.microsoft.com/office/drawing/2014/main" id="{5D3356BF-3389-4CE7-A41A-9559AD05832F}"/>
              </a:ext>
            </a:extLst>
          </p:cNvPr>
          <p:cNvSpPr>
            <a:spLocks noGrp="1"/>
          </p:cNvSpPr>
          <p:nvPr>
            <p:ph idx="1"/>
          </p:nvPr>
        </p:nvSpPr>
        <p:spPr/>
        <p:txBody>
          <a:bodyPr>
            <a:normAutofit fontScale="92500" lnSpcReduction="10000"/>
          </a:bodyPr>
          <a:lstStyle/>
          <a:p>
            <a:r>
              <a:rPr lang="en-US" dirty="0"/>
              <a:t>When an object o is deleted:</a:t>
            </a:r>
          </a:p>
          <a:p>
            <a:pPr lvl="1"/>
            <a:r>
              <a:rPr lang="en-US" dirty="0"/>
              <a:t>for every reference </a:t>
            </a:r>
            <a:r>
              <a:rPr lang="en-US" b="1" dirty="0"/>
              <a:t>o’</a:t>
            </a:r>
            <a:r>
              <a:rPr lang="en-US" dirty="0"/>
              <a:t> contained in “o”</a:t>
            </a:r>
          </a:p>
          <a:p>
            <a:pPr lvl="2"/>
            <a:r>
              <a:rPr lang="en-US" dirty="0" err="1"/>
              <a:t>rc</a:t>
            </a:r>
            <a:r>
              <a:rPr lang="en-US" dirty="0"/>
              <a:t>(o’) = </a:t>
            </a:r>
            <a:r>
              <a:rPr lang="en-US" dirty="0" err="1"/>
              <a:t>rc</a:t>
            </a:r>
            <a:r>
              <a:rPr lang="en-US" dirty="0"/>
              <a:t>(o’) – 1;  if (</a:t>
            </a:r>
            <a:r>
              <a:rPr lang="en-US" dirty="0" err="1"/>
              <a:t>rc</a:t>
            </a:r>
            <a:r>
              <a:rPr lang="en-US" dirty="0"/>
              <a:t>(o’) == 0)  free(o’)</a:t>
            </a:r>
          </a:p>
          <a:p>
            <a:pPr lvl="2"/>
            <a:endParaRPr lang="en-US" dirty="0"/>
          </a:p>
          <a:p>
            <a:r>
              <a:rPr lang="en-US" dirty="0"/>
              <a:t>When a procedure is called</a:t>
            </a:r>
          </a:p>
          <a:p>
            <a:pPr lvl="1"/>
            <a:r>
              <a:rPr lang="en-US" dirty="0"/>
              <a:t>for every reference “o” passed as argument</a:t>
            </a:r>
          </a:p>
          <a:p>
            <a:pPr lvl="2"/>
            <a:r>
              <a:rPr lang="en-US" dirty="0" err="1"/>
              <a:t>rc</a:t>
            </a:r>
            <a:r>
              <a:rPr lang="en-US" dirty="0"/>
              <a:t>(o) = </a:t>
            </a:r>
            <a:r>
              <a:rPr lang="en-US" dirty="0" err="1"/>
              <a:t>rc</a:t>
            </a:r>
            <a:r>
              <a:rPr lang="en-US" dirty="0"/>
              <a:t>(o) + 1</a:t>
            </a:r>
          </a:p>
          <a:p>
            <a:pPr lvl="2"/>
            <a:endParaRPr lang="en-US" dirty="0"/>
          </a:p>
          <a:p>
            <a:r>
              <a:rPr lang="en-US" dirty="0"/>
              <a:t>When a function returns</a:t>
            </a:r>
          </a:p>
          <a:p>
            <a:pPr lvl="1"/>
            <a:r>
              <a:rPr lang="en-US" dirty="0"/>
              <a:t>for every reference “o” (except return value) contained in local variables and arguments</a:t>
            </a:r>
          </a:p>
          <a:p>
            <a:pPr lvl="2"/>
            <a:r>
              <a:rPr lang="en-US" dirty="0" err="1"/>
              <a:t>rc</a:t>
            </a:r>
            <a:r>
              <a:rPr lang="en-US" dirty="0"/>
              <a:t>(o) = </a:t>
            </a:r>
            <a:r>
              <a:rPr lang="en-US" dirty="0" err="1"/>
              <a:t>rc</a:t>
            </a:r>
            <a:r>
              <a:rPr lang="en-US" dirty="0"/>
              <a:t>(o) – 1;  if (</a:t>
            </a:r>
            <a:r>
              <a:rPr lang="en-US" dirty="0" err="1"/>
              <a:t>rc</a:t>
            </a:r>
            <a:r>
              <a:rPr lang="en-US" dirty="0"/>
              <a:t>(o) == 0) free(o)</a:t>
            </a:r>
          </a:p>
        </p:txBody>
      </p:sp>
    </p:spTree>
    <p:extLst>
      <p:ext uri="{BB962C8B-B14F-4D97-AF65-F5344CB8AC3E}">
        <p14:creationId xmlns:p14="http://schemas.microsoft.com/office/powerpoint/2010/main" val="3357369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243840"/>
            <a:ext cx="5074920" cy="646330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 = NULL;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NULL;</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209296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5502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Automatic memory management</a:t>
            </a:r>
          </a:p>
          <a:p>
            <a:pPr lvl="1"/>
            <a:r>
              <a:rPr lang="en-US" dirty="0"/>
              <a:t>Reference Counting</a:t>
            </a:r>
          </a:p>
          <a:p>
            <a:pPr lvl="1"/>
            <a:r>
              <a:rPr lang="en-US" dirty="0"/>
              <a:t>Unique pointers</a:t>
            </a:r>
          </a:p>
          <a:p>
            <a:r>
              <a:rPr lang="en-US" dirty="0"/>
              <a:t>Leak detector</a:t>
            </a:r>
          </a:p>
          <a:p>
            <a:r>
              <a:rPr lang="en-US" dirty="0"/>
              <a:t>Natural Loop</a:t>
            </a:r>
          </a:p>
          <a:p>
            <a:r>
              <a:rPr lang="en-US" dirty="0"/>
              <a:t>Register allocation</a:t>
            </a:r>
          </a:p>
          <a:p>
            <a:pPr marL="0" indent="0">
              <a:buNone/>
            </a:pPr>
            <a:endParaRPr lang="en-US" dirty="0"/>
          </a:p>
          <a:p>
            <a:pPr lvl="1"/>
            <a:endParaRPr lang="en-US" dirty="0"/>
          </a:p>
        </p:txBody>
      </p:sp>
    </p:spTree>
    <p:extLst>
      <p:ext uri="{BB962C8B-B14F-4D97-AF65-F5344CB8AC3E}">
        <p14:creationId xmlns:p14="http://schemas.microsoft.com/office/powerpoint/2010/main" val="2780010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r>
              <a:rPr lang="en-US" dirty="0"/>
              <a:t>After Line-1</a:t>
            </a:r>
          </a:p>
          <a:p>
            <a:endParaRPr lang="en-US" dirty="0"/>
          </a:p>
          <a:p>
            <a:endParaRPr lang="en-US" dirty="0"/>
          </a:p>
          <a:p>
            <a:r>
              <a:rPr lang="en-US" dirty="0"/>
              <a:t>After Line-3 first iteration</a:t>
            </a:r>
          </a:p>
          <a:p>
            <a:endParaRPr lang="en-US" dirty="0"/>
          </a:p>
          <a:p>
            <a:endParaRPr lang="en-US" dirty="0"/>
          </a:p>
          <a:p>
            <a:r>
              <a:rPr lang="en-US" dirty="0"/>
              <a:t>After Line-4 first iteration</a:t>
            </a:r>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243840"/>
            <a:ext cx="5074920" cy="646330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 = NULL;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3.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4.     head = head-&gt;next;</a:t>
            </a:r>
          </a:p>
          <a:p>
            <a:r>
              <a:rPr lang="en-US" dirty="0">
                <a:latin typeface="Arial" panose="020B0604020202020204" pitchFamily="34" charset="0"/>
                <a:cs typeface="Arial" panose="020B0604020202020204" pitchFamily="34" charset="0"/>
              </a:rPr>
              <a:t>    5. }</a:t>
            </a:r>
          </a:p>
          <a:p>
            <a:r>
              <a:rPr lang="en-US" dirty="0">
                <a:latin typeface="Arial" panose="020B0604020202020204" pitchFamily="34" charset="0"/>
                <a:cs typeface="Arial" panose="020B0604020202020204" pitchFamily="34" charset="0"/>
              </a:rPr>
              <a:t>    6.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7. head = list;</a:t>
            </a:r>
          </a:p>
          <a:p>
            <a:r>
              <a:rPr lang="en-US" dirty="0">
                <a:latin typeface="Arial" panose="020B0604020202020204" pitchFamily="34" charset="0"/>
                <a:cs typeface="Arial" panose="020B0604020202020204" pitchFamily="34" charset="0"/>
              </a:rPr>
              <a:t>    8.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9.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10.     head = head-&gt;next;</a:t>
            </a:r>
          </a:p>
          <a:p>
            <a:r>
              <a:rPr lang="en-US" dirty="0">
                <a:latin typeface="Arial" panose="020B0604020202020204" pitchFamily="34" charset="0"/>
                <a:cs typeface="Arial" panose="020B0604020202020204" pitchFamily="34" charset="0"/>
              </a:rPr>
              <a:t>  11. }</a:t>
            </a:r>
          </a:p>
          <a:p>
            <a:r>
              <a:rPr lang="en-US" dirty="0">
                <a:latin typeface="Arial" panose="020B0604020202020204" pitchFamily="34" charset="0"/>
                <a:cs typeface="Arial" panose="020B0604020202020204" pitchFamily="34" charset="0"/>
              </a:rPr>
              <a:t>  12.  list = NULL;</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C36AE3D-E999-2F5E-C684-5BF82D4814E3}"/>
              </a:ext>
            </a:extLst>
          </p:cNvPr>
          <p:cNvSpPr/>
          <p:nvPr/>
        </p:nvSpPr>
        <p:spPr>
          <a:xfrm>
            <a:off x="1551399" y="2596796"/>
            <a:ext cx="523982" cy="50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8" name="Straight Arrow Connector 7">
            <a:extLst>
              <a:ext uri="{FF2B5EF4-FFF2-40B4-BE49-F238E27FC236}">
                <a16:creationId xmlns:a16="http://schemas.microsoft.com/office/drawing/2014/main" id="{A1503FE5-4DB6-19E5-0391-F8768EF776A6}"/>
              </a:ext>
            </a:extLst>
          </p:cNvPr>
          <p:cNvCxnSpPr/>
          <p:nvPr/>
        </p:nvCxnSpPr>
        <p:spPr>
          <a:xfrm>
            <a:off x="924674" y="2804845"/>
            <a:ext cx="53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16AF22-D482-17C7-2068-6C74F6BC3A87}"/>
              </a:ext>
            </a:extLst>
          </p:cNvPr>
          <p:cNvSpPr txBox="1"/>
          <p:nvPr/>
        </p:nvSpPr>
        <p:spPr>
          <a:xfrm>
            <a:off x="1859625" y="2527446"/>
            <a:ext cx="585627" cy="369332"/>
          </a:xfrm>
          <a:prstGeom prst="rect">
            <a:avLst/>
          </a:prstGeom>
          <a:noFill/>
        </p:spPr>
        <p:txBody>
          <a:bodyPr wrap="square" rtlCol="0">
            <a:spAutoFit/>
          </a:bodyPr>
          <a:lstStyle/>
          <a:p>
            <a:r>
              <a:rPr lang="en-US" b="1" dirty="0"/>
              <a:t>1</a:t>
            </a:r>
            <a:endParaRPr lang="en-IN" b="1" dirty="0"/>
          </a:p>
        </p:txBody>
      </p:sp>
      <p:sp>
        <p:nvSpPr>
          <p:cNvPr id="10" name="Rectangle 9">
            <a:extLst>
              <a:ext uri="{FF2B5EF4-FFF2-40B4-BE49-F238E27FC236}">
                <a16:creationId xmlns:a16="http://schemas.microsoft.com/office/drawing/2014/main" id="{9A8DB2FF-02E3-A7E3-70E0-483F13A90A88}"/>
              </a:ext>
            </a:extLst>
          </p:cNvPr>
          <p:cNvSpPr/>
          <p:nvPr/>
        </p:nvSpPr>
        <p:spPr>
          <a:xfrm>
            <a:off x="1385302" y="3920450"/>
            <a:ext cx="523982" cy="50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11" name="Straight Arrow Connector 10">
            <a:extLst>
              <a:ext uri="{FF2B5EF4-FFF2-40B4-BE49-F238E27FC236}">
                <a16:creationId xmlns:a16="http://schemas.microsoft.com/office/drawing/2014/main" id="{95E89B2E-0CC6-E6A1-3242-55E277DB6361}"/>
              </a:ext>
            </a:extLst>
          </p:cNvPr>
          <p:cNvCxnSpPr/>
          <p:nvPr/>
        </p:nvCxnSpPr>
        <p:spPr>
          <a:xfrm>
            <a:off x="758577" y="4128499"/>
            <a:ext cx="534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DDFD7B-E097-DF61-CBD0-D7A645CC1088}"/>
              </a:ext>
            </a:extLst>
          </p:cNvPr>
          <p:cNvSpPr txBox="1"/>
          <p:nvPr/>
        </p:nvSpPr>
        <p:spPr>
          <a:xfrm>
            <a:off x="1693528" y="3851100"/>
            <a:ext cx="585627" cy="369332"/>
          </a:xfrm>
          <a:prstGeom prst="rect">
            <a:avLst/>
          </a:prstGeom>
          <a:noFill/>
        </p:spPr>
        <p:txBody>
          <a:bodyPr wrap="square" rtlCol="0">
            <a:spAutoFit/>
          </a:bodyPr>
          <a:lstStyle/>
          <a:p>
            <a:r>
              <a:rPr lang="en-US" b="1" dirty="0"/>
              <a:t>1</a:t>
            </a:r>
            <a:endParaRPr lang="en-IN" b="1" dirty="0"/>
          </a:p>
        </p:txBody>
      </p:sp>
      <p:sp>
        <p:nvSpPr>
          <p:cNvPr id="13" name="Rectangle 12">
            <a:extLst>
              <a:ext uri="{FF2B5EF4-FFF2-40B4-BE49-F238E27FC236}">
                <a16:creationId xmlns:a16="http://schemas.microsoft.com/office/drawing/2014/main" id="{B75A0291-C219-4671-E43A-E831137365F5}"/>
              </a:ext>
            </a:extLst>
          </p:cNvPr>
          <p:cNvSpPr/>
          <p:nvPr/>
        </p:nvSpPr>
        <p:spPr>
          <a:xfrm>
            <a:off x="2349359" y="3918740"/>
            <a:ext cx="523982" cy="50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4" name="TextBox 13">
            <a:extLst>
              <a:ext uri="{FF2B5EF4-FFF2-40B4-BE49-F238E27FC236}">
                <a16:creationId xmlns:a16="http://schemas.microsoft.com/office/drawing/2014/main" id="{D2D5A5BB-8196-3A06-1410-ACC1B5B7E44E}"/>
              </a:ext>
            </a:extLst>
          </p:cNvPr>
          <p:cNvSpPr txBox="1"/>
          <p:nvPr/>
        </p:nvSpPr>
        <p:spPr>
          <a:xfrm>
            <a:off x="2616487" y="3869938"/>
            <a:ext cx="585627" cy="369332"/>
          </a:xfrm>
          <a:prstGeom prst="rect">
            <a:avLst/>
          </a:prstGeom>
          <a:noFill/>
        </p:spPr>
        <p:txBody>
          <a:bodyPr wrap="square" rtlCol="0">
            <a:spAutoFit/>
          </a:bodyPr>
          <a:lstStyle/>
          <a:p>
            <a:r>
              <a:rPr lang="en-US" b="1" dirty="0"/>
              <a:t>1</a:t>
            </a:r>
            <a:endParaRPr lang="en-IN" b="1" dirty="0"/>
          </a:p>
        </p:txBody>
      </p:sp>
      <p:cxnSp>
        <p:nvCxnSpPr>
          <p:cNvPr id="16" name="Straight Arrow Connector 15">
            <a:extLst>
              <a:ext uri="{FF2B5EF4-FFF2-40B4-BE49-F238E27FC236}">
                <a16:creationId xmlns:a16="http://schemas.microsoft.com/office/drawing/2014/main" id="{A170B69E-9758-11C2-9119-6A0BD103C3FD}"/>
              </a:ext>
            </a:extLst>
          </p:cNvPr>
          <p:cNvCxnSpPr>
            <a:stCxn id="10" idx="3"/>
            <a:endCxn id="13" idx="1"/>
          </p:cNvCxnSpPr>
          <p:nvPr/>
        </p:nvCxnSpPr>
        <p:spPr>
          <a:xfrm flipV="1">
            <a:off x="1909284" y="4171741"/>
            <a:ext cx="440075" cy="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13CF396-0E00-9F40-DCE2-494D19BC9E41}"/>
              </a:ext>
            </a:extLst>
          </p:cNvPr>
          <p:cNvSpPr/>
          <p:nvPr/>
        </p:nvSpPr>
        <p:spPr>
          <a:xfrm>
            <a:off x="1373318" y="5624250"/>
            <a:ext cx="523982" cy="5060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21" name="TextBox 20">
            <a:extLst>
              <a:ext uri="{FF2B5EF4-FFF2-40B4-BE49-F238E27FC236}">
                <a16:creationId xmlns:a16="http://schemas.microsoft.com/office/drawing/2014/main" id="{B01EBFED-0F43-8ABD-1065-823DFBCFDA33}"/>
              </a:ext>
            </a:extLst>
          </p:cNvPr>
          <p:cNvSpPr txBox="1"/>
          <p:nvPr/>
        </p:nvSpPr>
        <p:spPr>
          <a:xfrm>
            <a:off x="1681544" y="5554900"/>
            <a:ext cx="585627" cy="369332"/>
          </a:xfrm>
          <a:prstGeom prst="rect">
            <a:avLst/>
          </a:prstGeom>
          <a:noFill/>
        </p:spPr>
        <p:txBody>
          <a:bodyPr wrap="square" rtlCol="0">
            <a:spAutoFit/>
          </a:bodyPr>
          <a:lstStyle/>
          <a:p>
            <a:r>
              <a:rPr lang="en-US" b="1" dirty="0"/>
              <a:t>0</a:t>
            </a:r>
            <a:endParaRPr lang="en-IN" b="1" dirty="0"/>
          </a:p>
        </p:txBody>
      </p:sp>
      <p:sp>
        <p:nvSpPr>
          <p:cNvPr id="22" name="Rectangle 21">
            <a:extLst>
              <a:ext uri="{FF2B5EF4-FFF2-40B4-BE49-F238E27FC236}">
                <a16:creationId xmlns:a16="http://schemas.microsoft.com/office/drawing/2014/main" id="{F7C41871-0115-ACBC-46C2-8F525CBF7DE8}"/>
              </a:ext>
            </a:extLst>
          </p:cNvPr>
          <p:cNvSpPr/>
          <p:nvPr/>
        </p:nvSpPr>
        <p:spPr>
          <a:xfrm>
            <a:off x="2337375" y="5622540"/>
            <a:ext cx="523982" cy="506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3" name="TextBox 22">
            <a:extLst>
              <a:ext uri="{FF2B5EF4-FFF2-40B4-BE49-F238E27FC236}">
                <a16:creationId xmlns:a16="http://schemas.microsoft.com/office/drawing/2014/main" id="{5587F5C5-92D8-BAB6-F076-CDAF2C1CE431}"/>
              </a:ext>
            </a:extLst>
          </p:cNvPr>
          <p:cNvSpPr txBox="1"/>
          <p:nvPr/>
        </p:nvSpPr>
        <p:spPr>
          <a:xfrm>
            <a:off x="2604503" y="5573738"/>
            <a:ext cx="585627" cy="369332"/>
          </a:xfrm>
          <a:prstGeom prst="rect">
            <a:avLst/>
          </a:prstGeom>
          <a:noFill/>
        </p:spPr>
        <p:txBody>
          <a:bodyPr wrap="square" rtlCol="0">
            <a:spAutoFit/>
          </a:bodyPr>
          <a:lstStyle/>
          <a:p>
            <a:r>
              <a:rPr lang="en-US" b="1" dirty="0"/>
              <a:t>1</a:t>
            </a:r>
            <a:endParaRPr lang="en-IN" b="1" dirty="0"/>
          </a:p>
        </p:txBody>
      </p:sp>
      <p:sp>
        <p:nvSpPr>
          <p:cNvPr id="26" name="TextBox 25">
            <a:extLst>
              <a:ext uri="{FF2B5EF4-FFF2-40B4-BE49-F238E27FC236}">
                <a16:creationId xmlns:a16="http://schemas.microsoft.com/office/drawing/2014/main" id="{857389F9-8B63-086C-9F1A-60ECC8BABDC9}"/>
              </a:ext>
            </a:extLst>
          </p:cNvPr>
          <p:cNvSpPr txBox="1"/>
          <p:nvPr/>
        </p:nvSpPr>
        <p:spPr>
          <a:xfrm>
            <a:off x="2327104" y="6164496"/>
            <a:ext cx="1289403" cy="369332"/>
          </a:xfrm>
          <a:prstGeom prst="rect">
            <a:avLst/>
          </a:prstGeom>
          <a:noFill/>
        </p:spPr>
        <p:txBody>
          <a:bodyPr wrap="square" rtlCol="0">
            <a:spAutoFit/>
          </a:bodyPr>
          <a:lstStyle/>
          <a:p>
            <a:r>
              <a:rPr lang="en-US" dirty="0"/>
              <a:t>head</a:t>
            </a:r>
            <a:endParaRPr lang="en-IN" dirty="0"/>
          </a:p>
        </p:txBody>
      </p:sp>
      <p:sp>
        <p:nvSpPr>
          <p:cNvPr id="27" name="TextBox 26">
            <a:extLst>
              <a:ext uri="{FF2B5EF4-FFF2-40B4-BE49-F238E27FC236}">
                <a16:creationId xmlns:a16="http://schemas.microsoft.com/office/drawing/2014/main" id="{50C97103-A1F3-560C-015B-6311C1C1680A}"/>
              </a:ext>
            </a:extLst>
          </p:cNvPr>
          <p:cNvSpPr txBox="1"/>
          <p:nvPr/>
        </p:nvSpPr>
        <p:spPr>
          <a:xfrm>
            <a:off x="147276" y="3923022"/>
            <a:ext cx="1289403" cy="369332"/>
          </a:xfrm>
          <a:prstGeom prst="rect">
            <a:avLst/>
          </a:prstGeom>
          <a:noFill/>
        </p:spPr>
        <p:txBody>
          <a:bodyPr wrap="square" rtlCol="0">
            <a:spAutoFit/>
          </a:bodyPr>
          <a:lstStyle/>
          <a:p>
            <a:r>
              <a:rPr lang="en-US" dirty="0"/>
              <a:t>head</a:t>
            </a:r>
            <a:endParaRPr lang="en-IN" dirty="0"/>
          </a:p>
        </p:txBody>
      </p:sp>
      <p:sp>
        <p:nvSpPr>
          <p:cNvPr id="28" name="TextBox 27">
            <a:extLst>
              <a:ext uri="{FF2B5EF4-FFF2-40B4-BE49-F238E27FC236}">
                <a16:creationId xmlns:a16="http://schemas.microsoft.com/office/drawing/2014/main" id="{D0287A52-EB3A-01C4-FA49-DA6C1F7361C4}"/>
              </a:ext>
            </a:extLst>
          </p:cNvPr>
          <p:cNvSpPr txBox="1"/>
          <p:nvPr/>
        </p:nvSpPr>
        <p:spPr>
          <a:xfrm>
            <a:off x="309950" y="2585674"/>
            <a:ext cx="1289403" cy="369332"/>
          </a:xfrm>
          <a:prstGeom prst="rect">
            <a:avLst/>
          </a:prstGeom>
          <a:noFill/>
        </p:spPr>
        <p:txBody>
          <a:bodyPr wrap="square" rtlCol="0">
            <a:spAutoFit/>
          </a:bodyPr>
          <a:lstStyle/>
          <a:p>
            <a:r>
              <a:rPr lang="en-US" dirty="0"/>
              <a:t>head</a:t>
            </a:r>
            <a:endParaRPr lang="en-IN" dirty="0"/>
          </a:p>
        </p:txBody>
      </p:sp>
    </p:spTree>
    <p:extLst>
      <p:ext uri="{BB962C8B-B14F-4D97-AF65-F5344CB8AC3E}">
        <p14:creationId xmlns:p14="http://schemas.microsoft.com/office/powerpoint/2010/main" val="236080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243840"/>
            <a:ext cx="5074920" cy="646330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*list = NULL;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struct list *head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4;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solidFill>
                  <a:srgbClr val="FF0000"/>
                </a:solidFill>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head = list;</a:t>
            </a:r>
          </a:p>
          <a:p>
            <a:r>
              <a:rPr lang="en-US" dirty="0">
                <a:latin typeface="Arial" panose="020B0604020202020204" pitchFamily="34" charset="0"/>
                <a:cs typeface="Arial" panose="020B0604020202020204" pitchFamily="34" charset="0"/>
              </a:rPr>
              <a:t>     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9;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head-&gt;next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head = head-&gt;next;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list = NULL;</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5B2439-92EF-483B-B0B3-C4304F9B0DF3}"/>
              </a:ext>
            </a:extLst>
          </p:cNvPr>
          <p:cNvSpPr txBox="1"/>
          <p:nvPr/>
        </p:nvSpPr>
        <p:spPr>
          <a:xfrm>
            <a:off x="3403600" y="2092960"/>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cxnSp>
        <p:nvCxnSpPr>
          <p:cNvPr id="7" name="Straight Arrow Connector 6">
            <a:extLst>
              <a:ext uri="{FF2B5EF4-FFF2-40B4-BE49-F238E27FC236}">
                <a16:creationId xmlns:a16="http://schemas.microsoft.com/office/drawing/2014/main" id="{60A7C7D2-C5C6-4414-BA26-ACEA582F74E9}"/>
              </a:ext>
            </a:extLst>
          </p:cNvPr>
          <p:cNvCxnSpPr/>
          <p:nvPr/>
        </p:nvCxnSpPr>
        <p:spPr>
          <a:xfrm flipH="1">
            <a:off x="4897120" y="3952240"/>
            <a:ext cx="2011680" cy="29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0CD0B-4EF7-424C-A2D1-85D6DCC80189}"/>
              </a:ext>
            </a:extLst>
          </p:cNvPr>
          <p:cNvSpPr txBox="1"/>
          <p:nvPr/>
        </p:nvSpPr>
        <p:spPr>
          <a:xfrm>
            <a:off x="1249680" y="3705225"/>
            <a:ext cx="3789680" cy="1754326"/>
          </a:xfrm>
          <a:prstGeom prst="rect">
            <a:avLst/>
          </a:prstGeom>
          <a:noFill/>
        </p:spPr>
        <p:txBody>
          <a:bodyPr wrap="square" rtlCol="0">
            <a:spAutoFit/>
          </a:bodyPr>
          <a:lstStyle/>
          <a:p>
            <a:r>
              <a:rPr lang="en-US" dirty="0">
                <a:solidFill>
                  <a:srgbClr val="FF0000"/>
                </a:solidFill>
              </a:rPr>
              <a:t>RC(head-&gt;next) = RC(head-&gt;next) + 1;</a:t>
            </a:r>
          </a:p>
          <a:p>
            <a:r>
              <a:rPr lang="en-US" dirty="0">
                <a:solidFill>
                  <a:srgbClr val="FF0000"/>
                </a:solidFill>
              </a:rPr>
              <a:t>RC(head) = RC(head) – 1;</a:t>
            </a:r>
          </a:p>
          <a:p>
            <a:r>
              <a:rPr lang="en-US" dirty="0">
                <a:solidFill>
                  <a:srgbClr val="FF0000"/>
                </a:solidFill>
              </a:rPr>
              <a:t>if (RC(head) == 0) {</a:t>
            </a:r>
          </a:p>
          <a:p>
            <a:r>
              <a:rPr lang="en-US" dirty="0">
                <a:solidFill>
                  <a:srgbClr val="FF0000"/>
                </a:solidFill>
              </a:rPr>
              <a:t>   free(head);</a:t>
            </a:r>
          </a:p>
          <a:p>
            <a:r>
              <a:rPr lang="en-US" dirty="0">
                <a:solidFill>
                  <a:srgbClr val="FF0000"/>
                </a:solidFill>
              </a:rPr>
              <a:t>}</a:t>
            </a:r>
          </a:p>
          <a:p>
            <a:r>
              <a:rPr lang="en-US" dirty="0">
                <a:solidFill>
                  <a:srgbClr val="FF0000"/>
                </a:solidFill>
              </a:rPr>
              <a:t>head = head-&gt;next;</a:t>
            </a:r>
            <a:endParaRPr lang="en-IN" dirty="0">
              <a:solidFill>
                <a:srgbClr val="FF0000"/>
              </a:solidFill>
            </a:endParaRPr>
          </a:p>
        </p:txBody>
      </p:sp>
    </p:spTree>
    <p:extLst>
      <p:ext uri="{BB962C8B-B14F-4D97-AF65-F5344CB8AC3E}">
        <p14:creationId xmlns:p14="http://schemas.microsoft.com/office/powerpoint/2010/main" val="98749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B6F7-DB91-4287-B406-4115519D8943}"/>
              </a:ext>
            </a:extLst>
          </p:cNvPr>
          <p:cNvSpPr>
            <a:spLocks noGrp="1"/>
          </p:cNvSpPr>
          <p:nvPr>
            <p:ph type="title"/>
          </p:nvPr>
        </p:nvSpPr>
        <p:spPr/>
        <p:txBody>
          <a:bodyPr/>
          <a:lstStyle/>
          <a:p>
            <a:r>
              <a:rPr lang="en-US" dirty="0"/>
              <a:t>Circular structure</a:t>
            </a:r>
          </a:p>
        </p:txBody>
      </p:sp>
      <p:sp>
        <p:nvSpPr>
          <p:cNvPr id="3" name="Content Placeholder 2">
            <a:extLst>
              <a:ext uri="{FF2B5EF4-FFF2-40B4-BE49-F238E27FC236}">
                <a16:creationId xmlns:a16="http://schemas.microsoft.com/office/drawing/2014/main" id="{AEB8AF60-6832-48DA-862A-990AFEE12C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586AE9DB-A333-4D39-8DB6-BBB224F44BD8}"/>
              </a:ext>
            </a:extLst>
          </p:cNvPr>
          <p:cNvSpPr/>
          <p:nvPr/>
        </p:nvSpPr>
        <p:spPr>
          <a:xfrm>
            <a:off x="269240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Rectangle 4">
            <a:extLst>
              <a:ext uri="{FF2B5EF4-FFF2-40B4-BE49-F238E27FC236}">
                <a16:creationId xmlns:a16="http://schemas.microsoft.com/office/drawing/2014/main" id="{A9DB352F-3810-44A9-A08F-F10598E5C863}"/>
              </a:ext>
            </a:extLst>
          </p:cNvPr>
          <p:cNvSpPr/>
          <p:nvPr/>
        </p:nvSpPr>
        <p:spPr>
          <a:xfrm>
            <a:off x="5140960" y="303784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Rectangle 5">
            <a:extLst>
              <a:ext uri="{FF2B5EF4-FFF2-40B4-BE49-F238E27FC236}">
                <a16:creationId xmlns:a16="http://schemas.microsoft.com/office/drawing/2014/main" id="{0BF1520D-F5FE-4548-A1E9-9638411D6137}"/>
              </a:ext>
            </a:extLst>
          </p:cNvPr>
          <p:cNvSpPr/>
          <p:nvPr/>
        </p:nvSpPr>
        <p:spPr>
          <a:xfrm>
            <a:off x="748792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BDC9FEFE-E9DF-41D1-8DEA-ADD48474EC86}"/>
              </a:ext>
            </a:extLst>
          </p:cNvPr>
          <p:cNvCxnSpPr>
            <a:stCxn id="5" idx="3"/>
          </p:cNvCxnSpPr>
          <p:nvPr/>
        </p:nvCxnSpPr>
        <p:spPr>
          <a:xfrm flipV="1">
            <a:off x="6268720" y="33477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2F482-987F-4F0C-B5D7-80F65EB80B94}"/>
              </a:ext>
            </a:extLst>
          </p:cNvPr>
          <p:cNvCxnSpPr>
            <a:stCxn id="4" idx="3"/>
          </p:cNvCxnSpPr>
          <p:nvPr/>
        </p:nvCxnSpPr>
        <p:spPr>
          <a:xfrm>
            <a:off x="3820160" y="3347720"/>
            <a:ext cx="132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A17FF8A-F101-4619-8240-5D6F1B2370FD}"/>
              </a:ext>
            </a:extLst>
          </p:cNvPr>
          <p:cNvCxnSpPr>
            <a:stCxn id="6" idx="3"/>
            <a:endCxn id="4" idx="1"/>
          </p:cNvCxnSpPr>
          <p:nvPr/>
        </p:nvCxnSpPr>
        <p:spPr>
          <a:xfrm flipH="1">
            <a:off x="2692400" y="3347720"/>
            <a:ext cx="5923280" cy="12700"/>
          </a:xfrm>
          <a:prstGeom prst="bentConnector5">
            <a:avLst>
              <a:gd name="adj1" fmla="val -3859"/>
              <a:gd name="adj2" fmla="val 4400000"/>
              <a:gd name="adj3" fmla="val 1038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B296C0-1EB2-429A-8BB0-CDD4BA22627D}"/>
              </a:ext>
            </a:extLst>
          </p:cNvPr>
          <p:cNvCxnSpPr>
            <a:endCxn id="4" idx="1"/>
          </p:cNvCxnSpPr>
          <p:nvPr/>
        </p:nvCxnSpPr>
        <p:spPr>
          <a:xfrm>
            <a:off x="1412240" y="334772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E2618E-CCAD-4F68-9AD2-0F2D24B24886}"/>
              </a:ext>
            </a:extLst>
          </p:cNvPr>
          <p:cNvSpPr txBox="1"/>
          <p:nvPr/>
        </p:nvSpPr>
        <p:spPr>
          <a:xfrm>
            <a:off x="731520" y="2976880"/>
            <a:ext cx="1280160" cy="369332"/>
          </a:xfrm>
          <a:prstGeom prst="rect">
            <a:avLst/>
          </a:prstGeom>
          <a:noFill/>
        </p:spPr>
        <p:txBody>
          <a:bodyPr wrap="square" rtlCol="0">
            <a:spAutoFit/>
          </a:bodyPr>
          <a:lstStyle/>
          <a:p>
            <a:r>
              <a:rPr lang="en-US" dirty="0"/>
              <a:t>Head</a:t>
            </a:r>
          </a:p>
        </p:txBody>
      </p:sp>
      <p:sp>
        <p:nvSpPr>
          <p:cNvPr id="7" name="TextBox 6">
            <a:extLst>
              <a:ext uri="{FF2B5EF4-FFF2-40B4-BE49-F238E27FC236}">
                <a16:creationId xmlns:a16="http://schemas.microsoft.com/office/drawing/2014/main" id="{03A91158-8F6D-4DB3-B0DD-644E7A4B42FF}"/>
              </a:ext>
            </a:extLst>
          </p:cNvPr>
          <p:cNvSpPr txBox="1"/>
          <p:nvPr/>
        </p:nvSpPr>
        <p:spPr>
          <a:xfrm>
            <a:off x="3058160" y="2631440"/>
            <a:ext cx="609600"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C56D71F2-D164-4DC3-BD9A-BEC9D7CF2662}"/>
              </a:ext>
            </a:extLst>
          </p:cNvPr>
          <p:cNvSpPr txBox="1"/>
          <p:nvPr/>
        </p:nvSpPr>
        <p:spPr>
          <a:xfrm>
            <a:off x="5496560" y="2641600"/>
            <a:ext cx="609600" cy="369332"/>
          </a:xfrm>
          <a:prstGeom prst="rect">
            <a:avLst/>
          </a:prstGeom>
          <a:noFill/>
        </p:spPr>
        <p:txBody>
          <a:bodyPr wrap="square" rtlCol="0">
            <a:spAutoFit/>
          </a:bodyPr>
          <a:lstStyle/>
          <a:p>
            <a:r>
              <a:rPr lang="en-US" dirty="0"/>
              <a:t>1</a:t>
            </a:r>
            <a:endParaRPr lang="en-IN" dirty="0"/>
          </a:p>
        </p:txBody>
      </p:sp>
      <p:sp>
        <p:nvSpPr>
          <p:cNvPr id="9" name="TextBox 8">
            <a:extLst>
              <a:ext uri="{FF2B5EF4-FFF2-40B4-BE49-F238E27FC236}">
                <a16:creationId xmlns:a16="http://schemas.microsoft.com/office/drawing/2014/main" id="{B4A34F59-5D6A-4B45-A50E-D23129F973B6}"/>
              </a:ext>
            </a:extLst>
          </p:cNvPr>
          <p:cNvSpPr txBox="1"/>
          <p:nvPr/>
        </p:nvSpPr>
        <p:spPr>
          <a:xfrm>
            <a:off x="7833360" y="2631440"/>
            <a:ext cx="609600"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249041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B6F7-DB91-4287-B406-4115519D8943}"/>
              </a:ext>
            </a:extLst>
          </p:cNvPr>
          <p:cNvSpPr>
            <a:spLocks noGrp="1"/>
          </p:cNvSpPr>
          <p:nvPr>
            <p:ph type="title"/>
          </p:nvPr>
        </p:nvSpPr>
        <p:spPr/>
        <p:txBody>
          <a:bodyPr/>
          <a:lstStyle/>
          <a:p>
            <a:r>
              <a:rPr lang="en-US" dirty="0"/>
              <a:t>Circular structure</a:t>
            </a:r>
          </a:p>
        </p:txBody>
      </p:sp>
      <p:sp>
        <p:nvSpPr>
          <p:cNvPr id="3" name="Content Placeholder 2">
            <a:extLst>
              <a:ext uri="{FF2B5EF4-FFF2-40B4-BE49-F238E27FC236}">
                <a16:creationId xmlns:a16="http://schemas.microsoft.com/office/drawing/2014/main" id="{AEB8AF60-6832-48DA-862A-990AFEE12C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586AE9DB-A333-4D39-8DB6-BBB224F44BD8}"/>
              </a:ext>
            </a:extLst>
          </p:cNvPr>
          <p:cNvSpPr/>
          <p:nvPr/>
        </p:nvSpPr>
        <p:spPr>
          <a:xfrm>
            <a:off x="269240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Rectangle 4">
            <a:extLst>
              <a:ext uri="{FF2B5EF4-FFF2-40B4-BE49-F238E27FC236}">
                <a16:creationId xmlns:a16="http://schemas.microsoft.com/office/drawing/2014/main" id="{A9DB352F-3810-44A9-A08F-F10598E5C863}"/>
              </a:ext>
            </a:extLst>
          </p:cNvPr>
          <p:cNvSpPr/>
          <p:nvPr/>
        </p:nvSpPr>
        <p:spPr>
          <a:xfrm>
            <a:off x="5140960" y="303784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Rectangle 5">
            <a:extLst>
              <a:ext uri="{FF2B5EF4-FFF2-40B4-BE49-F238E27FC236}">
                <a16:creationId xmlns:a16="http://schemas.microsoft.com/office/drawing/2014/main" id="{0BF1520D-F5FE-4548-A1E9-9638411D6137}"/>
              </a:ext>
            </a:extLst>
          </p:cNvPr>
          <p:cNvSpPr/>
          <p:nvPr/>
        </p:nvSpPr>
        <p:spPr>
          <a:xfrm>
            <a:off x="748792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BDC9FEFE-E9DF-41D1-8DEA-ADD48474EC86}"/>
              </a:ext>
            </a:extLst>
          </p:cNvPr>
          <p:cNvCxnSpPr>
            <a:stCxn id="5" idx="3"/>
          </p:cNvCxnSpPr>
          <p:nvPr/>
        </p:nvCxnSpPr>
        <p:spPr>
          <a:xfrm flipV="1">
            <a:off x="6268720" y="33477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2F482-987F-4F0C-B5D7-80F65EB80B94}"/>
              </a:ext>
            </a:extLst>
          </p:cNvPr>
          <p:cNvCxnSpPr>
            <a:stCxn id="4" idx="3"/>
          </p:cNvCxnSpPr>
          <p:nvPr/>
        </p:nvCxnSpPr>
        <p:spPr>
          <a:xfrm>
            <a:off x="3820160" y="3347720"/>
            <a:ext cx="132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A17FF8A-F101-4619-8240-5D6F1B2370FD}"/>
              </a:ext>
            </a:extLst>
          </p:cNvPr>
          <p:cNvCxnSpPr>
            <a:stCxn id="6" idx="3"/>
            <a:endCxn id="4" idx="1"/>
          </p:cNvCxnSpPr>
          <p:nvPr/>
        </p:nvCxnSpPr>
        <p:spPr>
          <a:xfrm flipH="1">
            <a:off x="2692400" y="3347720"/>
            <a:ext cx="5923280" cy="12700"/>
          </a:xfrm>
          <a:prstGeom prst="bentConnector5">
            <a:avLst>
              <a:gd name="adj1" fmla="val -3859"/>
              <a:gd name="adj2" fmla="val 4400000"/>
              <a:gd name="adj3" fmla="val 103859"/>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E2618E-CCAD-4F68-9AD2-0F2D24B24886}"/>
              </a:ext>
            </a:extLst>
          </p:cNvPr>
          <p:cNvSpPr txBox="1"/>
          <p:nvPr/>
        </p:nvSpPr>
        <p:spPr>
          <a:xfrm>
            <a:off x="731520" y="2976880"/>
            <a:ext cx="1971040" cy="369332"/>
          </a:xfrm>
          <a:prstGeom prst="rect">
            <a:avLst/>
          </a:prstGeom>
          <a:noFill/>
        </p:spPr>
        <p:txBody>
          <a:bodyPr wrap="square" rtlCol="0">
            <a:spAutoFit/>
          </a:bodyPr>
          <a:lstStyle/>
          <a:p>
            <a:r>
              <a:rPr lang="en-US" dirty="0"/>
              <a:t>Head = NULL</a:t>
            </a:r>
          </a:p>
        </p:txBody>
      </p:sp>
    </p:spTree>
    <p:extLst>
      <p:ext uri="{BB962C8B-B14F-4D97-AF65-F5344CB8AC3E}">
        <p14:creationId xmlns:p14="http://schemas.microsoft.com/office/powerpoint/2010/main" val="383495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48B3-C80B-4E01-A4CC-7F647D6DF9DD}"/>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6DE801B8-85E3-4039-BC0F-4F04A55AB8BC}"/>
              </a:ext>
            </a:extLst>
          </p:cNvPr>
          <p:cNvSpPr>
            <a:spLocks noGrp="1"/>
          </p:cNvSpPr>
          <p:nvPr>
            <p:ph idx="1"/>
          </p:nvPr>
        </p:nvSpPr>
        <p:spPr/>
        <p:txBody>
          <a:bodyPr/>
          <a:lstStyle/>
          <a:p>
            <a:r>
              <a:rPr lang="en-US" dirty="0"/>
              <a:t>Pros</a:t>
            </a:r>
          </a:p>
          <a:p>
            <a:pPr lvl="1"/>
            <a:r>
              <a:rPr lang="en-US" dirty="0"/>
              <a:t>No long pauses!</a:t>
            </a:r>
          </a:p>
          <a:p>
            <a:pPr lvl="1"/>
            <a:endParaRPr lang="en-US" dirty="0"/>
          </a:p>
          <a:p>
            <a:r>
              <a:rPr lang="en-US" dirty="0"/>
              <a:t>Cons</a:t>
            </a:r>
          </a:p>
          <a:p>
            <a:pPr lvl="1"/>
            <a:r>
              <a:rPr lang="en-US" dirty="0"/>
              <a:t>Possible memory leak</a:t>
            </a:r>
          </a:p>
          <a:p>
            <a:pPr lvl="2"/>
            <a:r>
              <a:rPr lang="en-US" dirty="0"/>
              <a:t>Doesn’t work for circular data structures</a:t>
            </a:r>
          </a:p>
          <a:p>
            <a:pPr lvl="1"/>
            <a:r>
              <a:rPr lang="en-US" dirty="0"/>
              <a:t>Make application threads slow</a:t>
            </a:r>
          </a:p>
        </p:txBody>
      </p:sp>
    </p:spTree>
    <p:extLst>
      <p:ext uri="{BB962C8B-B14F-4D97-AF65-F5344CB8AC3E}">
        <p14:creationId xmlns:p14="http://schemas.microsoft.com/office/powerpoint/2010/main" val="4103071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4116-D7E6-4B90-B172-4EC2C025CFF6}"/>
              </a:ext>
            </a:extLst>
          </p:cNvPr>
          <p:cNvSpPr>
            <a:spLocks noGrp="1"/>
          </p:cNvSpPr>
          <p:nvPr>
            <p:ph type="title"/>
          </p:nvPr>
        </p:nvSpPr>
        <p:spPr/>
        <p:txBody>
          <a:bodyPr/>
          <a:lstStyle/>
          <a:p>
            <a:r>
              <a:rPr lang="en-US" dirty="0"/>
              <a:t>Where to store the reference count?</a:t>
            </a:r>
          </a:p>
        </p:txBody>
      </p:sp>
      <p:sp>
        <p:nvSpPr>
          <p:cNvPr id="3" name="Content Placeholder 2">
            <a:extLst>
              <a:ext uri="{FF2B5EF4-FFF2-40B4-BE49-F238E27FC236}">
                <a16:creationId xmlns:a16="http://schemas.microsoft.com/office/drawing/2014/main" id="{716B75D1-9B63-4423-859D-98BD16F72D1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6113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4116-D7E6-4B90-B172-4EC2C025CFF6}"/>
              </a:ext>
            </a:extLst>
          </p:cNvPr>
          <p:cNvSpPr>
            <a:spLocks noGrp="1"/>
          </p:cNvSpPr>
          <p:nvPr>
            <p:ph type="title"/>
          </p:nvPr>
        </p:nvSpPr>
        <p:spPr/>
        <p:txBody>
          <a:bodyPr/>
          <a:lstStyle/>
          <a:p>
            <a:r>
              <a:rPr lang="en-US" dirty="0"/>
              <a:t>Where to store the reference count?</a:t>
            </a:r>
          </a:p>
        </p:txBody>
      </p:sp>
      <p:sp>
        <p:nvSpPr>
          <p:cNvPr id="3" name="Content Placeholder 2">
            <a:extLst>
              <a:ext uri="{FF2B5EF4-FFF2-40B4-BE49-F238E27FC236}">
                <a16:creationId xmlns:a16="http://schemas.microsoft.com/office/drawing/2014/main" id="{716B75D1-9B63-4423-859D-98BD16F72D1E}"/>
              </a:ext>
            </a:extLst>
          </p:cNvPr>
          <p:cNvSpPr>
            <a:spLocks noGrp="1"/>
          </p:cNvSpPr>
          <p:nvPr>
            <p:ph idx="1"/>
          </p:nvPr>
        </p:nvSpPr>
        <p:spPr/>
        <p:txBody>
          <a:bodyPr/>
          <a:lstStyle/>
          <a:p>
            <a:r>
              <a:rPr lang="en-US" dirty="0"/>
              <a:t>Attach an object header to each object during allocation</a:t>
            </a:r>
          </a:p>
          <a:p>
            <a:pPr lvl="1"/>
            <a:r>
              <a:rPr lang="en-US" dirty="0"/>
              <a:t>Store the reference count in the object header </a:t>
            </a:r>
          </a:p>
        </p:txBody>
      </p:sp>
    </p:spTree>
    <p:extLst>
      <p:ext uri="{BB962C8B-B14F-4D97-AF65-F5344CB8AC3E}">
        <p14:creationId xmlns:p14="http://schemas.microsoft.com/office/powerpoint/2010/main" val="260883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5E4B-CDF1-4E02-A8C6-FC932EE892F6}"/>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2CE2BD3E-8A2D-4EED-84EA-43494F585C47}"/>
              </a:ext>
            </a:extLst>
          </p:cNvPr>
          <p:cNvSpPr>
            <a:spLocks noGrp="1"/>
          </p:cNvSpPr>
          <p:nvPr>
            <p:ph idx="1"/>
          </p:nvPr>
        </p:nvSpPr>
        <p:spPr/>
        <p:txBody>
          <a:bodyPr/>
          <a:lstStyle/>
          <a:p>
            <a:r>
              <a:rPr lang="en-US" dirty="0"/>
              <a:t>You can use reference counting in C++ using “</a:t>
            </a:r>
            <a:r>
              <a:rPr lang="en-US" dirty="0" err="1"/>
              <a:t>shared_ptr</a:t>
            </a:r>
            <a:r>
              <a:rPr lang="en-US" dirty="0"/>
              <a:t>”</a:t>
            </a:r>
          </a:p>
          <a:p>
            <a:pPr lvl="1"/>
            <a:r>
              <a:rPr lang="en-US" dirty="0"/>
              <a:t>Upcoming homework</a:t>
            </a:r>
          </a:p>
          <a:p>
            <a:endParaRPr lang="en-US" dirty="0"/>
          </a:p>
          <a:p>
            <a:endParaRPr lang="en-US" dirty="0"/>
          </a:p>
          <a:p>
            <a:pPr marL="0" indent="0">
              <a:buNone/>
            </a:pPr>
            <a:r>
              <a:rPr lang="en-US" dirty="0"/>
              <a:t>int *p = new int;  // programmer needs to explicitly deallocate memory</a:t>
            </a:r>
          </a:p>
          <a:p>
            <a:pPr marL="0" indent="0">
              <a:buNone/>
            </a:pPr>
            <a:r>
              <a:rPr lang="en-US" dirty="0"/>
              <a:t>std::</a:t>
            </a:r>
            <a:r>
              <a:rPr lang="en-US" dirty="0" err="1"/>
              <a:t>shared_ptr</a:t>
            </a:r>
            <a:r>
              <a:rPr lang="en-US" dirty="0"/>
              <a:t> p(new int); // no need to deallocate p</a:t>
            </a:r>
          </a:p>
          <a:p>
            <a:pPr marL="0" indent="0">
              <a:buNone/>
            </a:pPr>
            <a:r>
              <a:rPr lang="en-US" dirty="0"/>
              <a:t>                                                // memory is freed when reference </a:t>
            </a:r>
          </a:p>
          <a:p>
            <a:pPr marL="0" indent="0">
              <a:buNone/>
            </a:pPr>
            <a:r>
              <a:rPr lang="en-US" dirty="0"/>
              <a:t>				   // count becomes zero </a:t>
            </a:r>
          </a:p>
        </p:txBody>
      </p:sp>
    </p:spTree>
    <p:extLst>
      <p:ext uri="{BB962C8B-B14F-4D97-AF65-F5344CB8AC3E}">
        <p14:creationId xmlns:p14="http://schemas.microsoft.com/office/powerpoint/2010/main" val="116800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FAF-2097-466D-A595-DAD69CF2F2C7}"/>
              </a:ext>
            </a:extLst>
          </p:cNvPr>
          <p:cNvSpPr>
            <a:spLocks noGrp="1"/>
          </p:cNvSpPr>
          <p:nvPr>
            <p:ph type="title"/>
          </p:nvPr>
        </p:nvSpPr>
        <p:spPr/>
        <p:txBody>
          <a:bodyPr/>
          <a:lstStyle/>
          <a:p>
            <a:r>
              <a:rPr lang="en-US" dirty="0"/>
              <a:t>How to collect circular references?</a:t>
            </a:r>
          </a:p>
        </p:txBody>
      </p:sp>
      <p:sp>
        <p:nvSpPr>
          <p:cNvPr id="3" name="Content Placeholder 2">
            <a:extLst>
              <a:ext uri="{FF2B5EF4-FFF2-40B4-BE49-F238E27FC236}">
                <a16:creationId xmlns:a16="http://schemas.microsoft.com/office/drawing/2014/main" id="{53BF6492-C240-4234-A138-AAE072C459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653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7BA5-F643-4151-BF89-3B0ECA0DFEE7}"/>
              </a:ext>
            </a:extLst>
          </p:cNvPr>
          <p:cNvSpPr>
            <a:spLocks noGrp="1"/>
          </p:cNvSpPr>
          <p:nvPr>
            <p:ph type="title"/>
          </p:nvPr>
        </p:nvSpPr>
        <p:spPr/>
        <p:txBody>
          <a:bodyPr/>
          <a:lstStyle/>
          <a:p>
            <a:r>
              <a:rPr lang="en-US" dirty="0"/>
              <a:t>GC with reference counting</a:t>
            </a:r>
          </a:p>
        </p:txBody>
      </p:sp>
      <p:sp>
        <p:nvSpPr>
          <p:cNvPr id="3" name="Content Placeholder 2">
            <a:extLst>
              <a:ext uri="{FF2B5EF4-FFF2-40B4-BE49-F238E27FC236}">
                <a16:creationId xmlns:a16="http://schemas.microsoft.com/office/drawing/2014/main" id="{ED3F174D-0E0E-4870-A5CA-D20C60989880}"/>
              </a:ext>
            </a:extLst>
          </p:cNvPr>
          <p:cNvSpPr>
            <a:spLocks noGrp="1"/>
          </p:cNvSpPr>
          <p:nvPr>
            <p:ph idx="1"/>
          </p:nvPr>
        </p:nvSpPr>
        <p:spPr/>
        <p:txBody>
          <a:bodyPr/>
          <a:lstStyle/>
          <a:p>
            <a:r>
              <a:rPr lang="en-US" dirty="0"/>
              <a:t>Sometimes a garbage collector is used with reference counting to collect circular references</a:t>
            </a:r>
          </a:p>
          <a:p>
            <a:endParaRPr lang="en-US" dirty="0"/>
          </a:p>
          <a:p>
            <a:r>
              <a:rPr lang="en-US" dirty="0"/>
              <a:t>If we anyways need to run the GC, why do we use reference counting in the first place</a:t>
            </a:r>
          </a:p>
        </p:txBody>
      </p:sp>
    </p:spTree>
    <p:extLst>
      <p:ext uri="{BB962C8B-B14F-4D97-AF65-F5344CB8AC3E}">
        <p14:creationId xmlns:p14="http://schemas.microsoft.com/office/powerpoint/2010/main" val="11849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B6F7-DB91-4287-B406-4115519D8943}"/>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AEB8AF60-6832-48DA-862A-990AFEE12C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586AE9DB-A333-4D39-8DB6-BBB224F44BD8}"/>
              </a:ext>
            </a:extLst>
          </p:cNvPr>
          <p:cNvSpPr/>
          <p:nvPr/>
        </p:nvSpPr>
        <p:spPr>
          <a:xfrm>
            <a:off x="269240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Rectangle 4">
            <a:extLst>
              <a:ext uri="{FF2B5EF4-FFF2-40B4-BE49-F238E27FC236}">
                <a16:creationId xmlns:a16="http://schemas.microsoft.com/office/drawing/2014/main" id="{A9DB352F-3810-44A9-A08F-F10598E5C863}"/>
              </a:ext>
            </a:extLst>
          </p:cNvPr>
          <p:cNvSpPr/>
          <p:nvPr/>
        </p:nvSpPr>
        <p:spPr>
          <a:xfrm>
            <a:off x="5140960" y="303784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Rectangle 5">
            <a:extLst>
              <a:ext uri="{FF2B5EF4-FFF2-40B4-BE49-F238E27FC236}">
                <a16:creationId xmlns:a16="http://schemas.microsoft.com/office/drawing/2014/main" id="{0BF1520D-F5FE-4548-A1E9-9638411D6137}"/>
              </a:ext>
            </a:extLst>
          </p:cNvPr>
          <p:cNvSpPr/>
          <p:nvPr/>
        </p:nvSpPr>
        <p:spPr>
          <a:xfrm>
            <a:off x="748792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BDC9FEFE-E9DF-41D1-8DEA-ADD48474EC86}"/>
              </a:ext>
            </a:extLst>
          </p:cNvPr>
          <p:cNvCxnSpPr>
            <a:stCxn id="5" idx="3"/>
          </p:cNvCxnSpPr>
          <p:nvPr/>
        </p:nvCxnSpPr>
        <p:spPr>
          <a:xfrm flipV="1">
            <a:off x="6268720" y="33477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2F482-987F-4F0C-B5D7-80F65EB80B94}"/>
              </a:ext>
            </a:extLst>
          </p:cNvPr>
          <p:cNvCxnSpPr>
            <a:stCxn id="4" idx="3"/>
          </p:cNvCxnSpPr>
          <p:nvPr/>
        </p:nvCxnSpPr>
        <p:spPr>
          <a:xfrm>
            <a:off x="3820160" y="3347720"/>
            <a:ext cx="132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B296C0-1EB2-429A-8BB0-CDD4BA22627D}"/>
              </a:ext>
            </a:extLst>
          </p:cNvPr>
          <p:cNvCxnSpPr>
            <a:endCxn id="4" idx="1"/>
          </p:cNvCxnSpPr>
          <p:nvPr/>
        </p:nvCxnSpPr>
        <p:spPr>
          <a:xfrm>
            <a:off x="1412240" y="334772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E2618E-CCAD-4F68-9AD2-0F2D24B24886}"/>
              </a:ext>
            </a:extLst>
          </p:cNvPr>
          <p:cNvSpPr txBox="1"/>
          <p:nvPr/>
        </p:nvSpPr>
        <p:spPr>
          <a:xfrm>
            <a:off x="731520" y="2976880"/>
            <a:ext cx="1280160" cy="369332"/>
          </a:xfrm>
          <a:prstGeom prst="rect">
            <a:avLst/>
          </a:prstGeom>
          <a:noFill/>
        </p:spPr>
        <p:txBody>
          <a:bodyPr wrap="square" rtlCol="0">
            <a:spAutoFit/>
          </a:bodyPr>
          <a:lstStyle/>
          <a:p>
            <a:r>
              <a:rPr lang="en-US" dirty="0"/>
              <a:t>Head</a:t>
            </a:r>
          </a:p>
        </p:txBody>
      </p:sp>
      <p:cxnSp>
        <p:nvCxnSpPr>
          <p:cNvPr id="13" name="Straight Arrow Connector 12">
            <a:extLst>
              <a:ext uri="{FF2B5EF4-FFF2-40B4-BE49-F238E27FC236}">
                <a16:creationId xmlns:a16="http://schemas.microsoft.com/office/drawing/2014/main" id="{A02B50A1-5760-4BD0-BF0F-4685AF1052A8}"/>
              </a:ext>
            </a:extLst>
          </p:cNvPr>
          <p:cNvCxnSpPr/>
          <p:nvPr/>
        </p:nvCxnSpPr>
        <p:spPr>
          <a:xfrm flipV="1">
            <a:off x="8615680" y="32969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A0B9174-991A-4C51-8014-DF972564C9C4}"/>
              </a:ext>
            </a:extLst>
          </p:cNvPr>
          <p:cNvSpPr/>
          <p:nvPr/>
        </p:nvSpPr>
        <p:spPr>
          <a:xfrm>
            <a:off x="9834880" y="299720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TextBox 7">
            <a:extLst>
              <a:ext uri="{FF2B5EF4-FFF2-40B4-BE49-F238E27FC236}">
                <a16:creationId xmlns:a16="http://schemas.microsoft.com/office/drawing/2014/main" id="{FD25BBF0-E2D1-47AC-9D14-ABE431AB9460}"/>
              </a:ext>
            </a:extLst>
          </p:cNvPr>
          <p:cNvSpPr txBox="1"/>
          <p:nvPr/>
        </p:nvSpPr>
        <p:spPr>
          <a:xfrm>
            <a:off x="6918960" y="1320800"/>
            <a:ext cx="28854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3CB5906-804D-F1B6-8A31-0DE7362FF1DB}"/>
              </a:ext>
            </a:extLst>
          </p:cNvPr>
          <p:cNvSpPr txBox="1"/>
          <p:nvPr/>
        </p:nvSpPr>
        <p:spPr>
          <a:xfrm>
            <a:off x="3369924" y="3061705"/>
            <a:ext cx="450236" cy="369332"/>
          </a:xfrm>
          <a:prstGeom prst="rect">
            <a:avLst/>
          </a:prstGeom>
          <a:noFill/>
        </p:spPr>
        <p:txBody>
          <a:bodyPr wrap="square" rtlCol="0">
            <a:spAutoFit/>
          </a:bodyPr>
          <a:lstStyle/>
          <a:p>
            <a:r>
              <a:rPr lang="en-US" b="1" dirty="0"/>
              <a:t>1</a:t>
            </a:r>
            <a:endParaRPr lang="en-IN" b="1" dirty="0"/>
          </a:p>
        </p:txBody>
      </p:sp>
      <p:sp>
        <p:nvSpPr>
          <p:cNvPr id="18" name="TextBox 17">
            <a:extLst>
              <a:ext uri="{FF2B5EF4-FFF2-40B4-BE49-F238E27FC236}">
                <a16:creationId xmlns:a16="http://schemas.microsoft.com/office/drawing/2014/main" id="{383C966D-8190-834A-EB0C-80ACBA14F2FD}"/>
              </a:ext>
            </a:extLst>
          </p:cNvPr>
          <p:cNvSpPr txBox="1"/>
          <p:nvPr/>
        </p:nvSpPr>
        <p:spPr>
          <a:xfrm>
            <a:off x="5957302" y="3090817"/>
            <a:ext cx="450236" cy="369332"/>
          </a:xfrm>
          <a:prstGeom prst="rect">
            <a:avLst/>
          </a:prstGeom>
          <a:noFill/>
        </p:spPr>
        <p:txBody>
          <a:bodyPr wrap="square" rtlCol="0">
            <a:spAutoFit/>
          </a:bodyPr>
          <a:lstStyle/>
          <a:p>
            <a:r>
              <a:rPr lang="en-US" b="1" dirty="0"/>
              <a:t>1</a:t>
            </a:r>
            <a:endParaRPr lang="en-IN" b="1" dirty="0"/>
          </a:p>
        </p:txBody>
      </p:sp>
      <p:sp>
        <p:nvSpPr>
          <p:cNvPr id="19" name="TextBox 18">
            <a:extLst>
              <a:ext uri="{FF2B5EF4-FFF2-40B4-BE49-F238E27FC236}">
                <a16:creationId xmlns:a16="http://schemas.microsoft.com/office/drawing/2014/main" id="{857B5537-BA5C-3D07-BB70-D2509AE3B99C}"/>
              </a:ext>
            </a:extLst>
          </p:cNvPr>
          <p:cNvSpPr txBox="1"/>
          <p:nvPr/>
        </p:nvSpPr>
        <p:spPr>
          <a:xfrm>
            <a:off x="8257006" y="3068559"/>
            <a:ext cx="450236" cy="369332"/>
          </a:xfrm>
          <a:prstGeom prst="rect">
            <a:avLst/>
          </a:prstGeom>
          <a:noFill/>
        </p:spPr>
        <p:txBody>
          <a:bodyPr wrap="square" rtlCol="0">
            <a:spAutoFit/>
          </a:bodyPr>
          <a:lstStyle/>
          <a:p>
            <a:r>
              <a:rPr lang="en-US" b="1" dirty="0"/>
              <a:t>1</a:t>
            </a:r>
            <a:endParaRPr lang="en-IN" b="1" dirty="0"/>
          </a:p>
        </p:txBody>
      </p:sp>
      <p:sp>
        <p:nvSpPr>
          <p:cNvPr id="20" name="TextBox 19">
            <a:extLst>
              <a:ext uri="{FF2B5EF4-FFF2-40B4-BE49-F238E27FC236}">
                <a16:creationId xmlns:a16="http://schemas.microsoft.com/office/drawing/2014/main" id="{12B57E49-CD0C-33F2-A780-362CD3998880}"/>
              </a:ext>
            </a:extLst>
          </p:cNvPr>
          <p:cNvSpPr txBox="1"/>
          <p:nvPr/>
        </p:nvSpPr>
        <p:spPr>
          <a:xfrm>
            <a:off x="10587526" y="3046301"/>
            <a:ext cx="450236" cy="369332"/>
          </a:xfrm>
          <a:prstGeom prst="rect">
            <a:avLst/>
          </a:prstGeom>
          <a:noFill/>
        </p:spPr>
        <p:txBody>
          <a:bodyPr wrap="square" rtlCol="0">
            <a:spAutoFit/>
          </a:bodyPr>
          <a:lstStyle/>
          <a:p>
            <a:r>
              <a:rPr lang="en-US" b="1" dirty="0"/>
              <a:t>1</a:t>
            </a:r>
            <a:endParaRPr lang="en-IN" b="1" dirty="0"/>
          </a:p>
        </p:txBody>
      </p:sp>
    </p:spTree>
    <p:extLst>
      <p:ext uri="{BB962C8B-B14F-4D97-AF65-F5344CB8AC3E}">
        <p14:creationId xmlns:p14="http://schemas.microsoft.com/office/powerpoint/2010/main" val="3966016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7BA5-F643-4151-BF89-3B0ECA0DFEE7}"/>
              </a:ext>
            </a:extLst>
          </p:cNvPr>
          <p:cNvSpPr>
            <a:spLocks noGrp="1"/>
          </p:cNvSpPr>
          <p:nvPr>
            <p:ph type="title"/>
          </p:nvPr>
        </p:nvSpPr>
        <p:spPr/>
        <p:txBody>
          <a:bodyPr/>
          <a:lstStyle/>
          <a:p>
            <a:r>
              <a:rPr lang="en-US" dirty="0"/>
              <a:t>GC with reference counting</a:t>
            </a:r>
          </a:p>
        </p:txBody>
      </p:sp>
      <p:sp>
        <p:nvSpPr>
          <p:cNvPr id="3" name="Content Placeholder 2">
            <a:extLst>
              <a:ext uri="{FF2B5EF4-FFF2-40B4-BE49-F238E27FC236}">
                <a16:creationId xmlns:a16="http://schemas.microsoft.com/office/drawing/2014/main" id="{ED3F174D-0E0E-4870-A5CA-D20C60989880}"/>
              </a:ext>
            </a:extLst>
          </p:cNvPr>
          <p:cNvSpPr>
            <a:spLocks noGrp="1"/>
          </p:cNvSpPr>
          <p:nvPr>
            <p:ph idx="1"/>
          </p:nvPr>
        </p:nvSpPr>
        <p:spPr/>
        <p:txBody>
          <a:bodyPr/>
          <a:lstStyle/>
          <a:p>
            <a:r>
              <a:rPr lang="en-US" dirty="0"/>
              <a:t>A garbage collector is used with reference counting to collect circular references</a:t>
            </a:r>
          </a:p>
          <a:p>
            <a:endParaRPr lang="en-US" dirty="0"/>
          </a:p>
          <a:p>
            <a:r>
              <a:rPr lang="en-US" dirty="0"/>
              <a:t>If we anyways need to run the GC, why do we use reference counting in the first place</a:t>
            </a:r>
          </a:p>
          <a:p>
            <a:pPr lvl="1"/>
            <a:r>
              <a:rPr lang="en-US" dirty="0"/>
              <a:t>The GC doesn’t need to be very frequent</a:t>
            </a:r>
          </a:p>
          <a:p>
            <a:pPr lvl="1"/>
            <a:r>
              <a:rPr lang="en-US" dirty="0"/>
              <a:t>No long pauses because reference counting can delete most objects</a:t>
            </a:r>
          </a:p>
          <a:p>
            <a:pPr lvl="1"/>
            <a:r>
              <a:rPr lang="en-US" dirty="0"/>
              <a:t>An imprecise concurrent mark can check if there are indeed unreachable circular data structures</a:t>
            </a:r>
          </a:p>
        </p:txBody>
      </p:sp>
    </p:spTree>
    <p:extLst>
      <p:ext uri="{BB962C8B-B14F-4D97-AF65-F5344CB8AC3E}">
        <p14:creationId xmlns:p14="http://schemas.microsoft.com/office/powerpoint/2010/main" val="2905776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329-BFF6-5E1A-6031-7AEF8AB3A546}"/>
              </a:ext>
            </a:extLst>
          </p:cNvPr>
          <p:cNvSpPr>
            <a:spLocks noGrp="1"/>
          </p:cNvSpPr>
          <p:nvPr>
            <p:ph type="title"/>
          </p:nvPr>
        </p:nvSpPr>
        <p:spPr/>
        <p:txBody>
          <a:bodyPr/>
          <a:lstStyle/>
          <a:p>
            <a:r>
              <a:rPr lang="en-US" dirty="0"/>
              <a:t>Memory leak</a:t>
            </a:r>
            <a:endParaRPr lang="en-IN" dirty="0"/>
          </a:p>
        </p:txBody>
      </p:sp>
      <p:sp>
        <p:nvSpPr>
          <p:cNvPr id="3" name="Text Placeholder 2">
            <a:extLst>
              <a:ext uri="{FF2B5EF4-FFF2-40B4-BE49-F238E27FC236}">
                <a16:creationId xmlns:a16="http://schemas.microsoft.com/office/drawing/2014/main" id="{63D990AF-D1B9-8A9B-787F-C903CE830A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30414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F402-661C-4E3E-A4E6-458C3A55354A}"/>
              </a:ext>
            </a:extLst>
          </p:cNvPr>
          <p:cNvSpPr>
            <a:spLocks noGrp="1"/>
          </p:cNvSpPr>
          <p:nvPr>
            <p:ph type="title"/>
          </p:nvPr>
        </p:nvSpPr>
        <p:spPr/>
        <p:txBody>
          <a:bodyPr/>
          <a:lstStyle/>
          <a:p>
            <a:r>
              <a:rPr lang="en-US" dirty="0"/>
              <a:t>Memory leak</a:t>
            </a:r>
          </a:p>
        </p:txBody>
      </p:sp>
      <p:sp>
        <p:nvSpPr>
          <p:cNvPr id="3" name="Content Placeholder 2">
            <a:extLst>
              <a:ext uri="{FF2B5EF4-FFF2-40B4-BE49-F238E27FC236}">
                <a16:creationId xmlns:a16="http://schemas.microsoft.com/office/drawing/2014/main" id="{124AE53E-2CF3-448B-92A6-E3346382D8FB}"/>
              </a:ext>
            </a:extLst>
          </p:cNvPr>
          <p:cNvSpPr>
            <a:spLocks noGrp="1"/>
          </p:cNvSpPr>
          <p:nvPr>
            <p:ph idx="1"/>
          </p:nvPr>
        </p:nvSpPr>
        <p:spPr/>
        <p:txBody>
          <a:bodyPr/>
          <a:lstStyle/>
          <a:p>
            <a:r>
              <a:rPr lang="en-US" dirty="0"/>
              <a:t>If a program never deallocates an object, then the program has a memory leak</a:t>
            </a:r>
          </a:p>
          <a:p>
            <a:pPr lvl="1"/>
            <a:r>
              <a:rPr lang="en-US" dirty="0"/>
              <a:t>the programmer forgot to add free</a:t>
            </a:r>
          </a:p>
          <a:p>
            <a:pPr lvl="1"/>
            <a:r>
              <a:rPr lang="en-US" dirty="0"/>
              <a:t>memory leak due to circular dependencies during reference counting </a:t>
            </a:r>
          </a:p>
        </p:txBody>
      </p:sp>
    </p:spTree>
    <p:extLst>
      <p:ext uri="{BB962C8B-B14F-4D97-AF65-F5344CB8AC3E}">
        <p14:creationId xmlns:p14="http://schemas.microsoft.com/office/powerpoint/2010/main" val="162530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A0ED-DFA0-287B-AE31-D710B06D62F5}"/>
              </a:ext>
            </a:extLst>
          </p:cNvPr>
          <p:cNvSpPr>
            <a:spLocks noGrp="1"/>
          </p:cNvSpPr>
          <p:nvPr>
            <p:ph type="title"/>
          </p:nvPr>
        </p:nvSpPr>
        <p:spPr/>
        <p:txBody>
          <a:bodyPr/>
          <a:lstStyle/>
          <a:p>
            <a:r>
              <a:rPr lang="en-US" dirty="0"/>
              <a:t>Memory leak</a:t>
            </a:r>
            <a:endParaRPr lang="en-IN" dirty="0"/>
          </a:p>
        </p:txBody>
      </p:sp>
      <p:sp>
        <p:nvSpPr>
          <p:cNvPr id="3" name="Content Placeholder 2">
            <a:extLst>
              <a:ext uri="{FF2B5EF4-FFF2-40B4-BE49-F238E27FC236}">
                <a16:creationId xmlns:a16="http://schemas.microsoft.com/office/drawing/2014/main" id="{4A22AAF5-F5B3-3B7A-C447-1CD325078ACB}"/>
              </a:ext>
            </a:extLst>
          </p:cNvPr>
          <p:cNvSpPr>
            <a:spLocks noGrp="1"/>
          </p:cNvSpPr>
          <p:nvPr>
            <p:ph idx="1"/>
          </p:nvPr>
        </p:nvSpPr>
        <p:spPr/>
        <p:txBody>
          <a:bodyPr/>
          <a:lstStyle/>
          <a:p>
            <a:r>
              <a:rPr lang="en-US" dirty="0"/>
              <a:t>Can your program generate incorrect output due to memory leak (assuming you have enough memory)?</a:t>
            </a:r>
            <a:endParaRPr lang="en-IN" dirty="0"/>
          </a:p>
        </p:txBody>
      </p:sp>
    </p:spTree>
    <p:extLst>
      <p:ext uri="{BB962C8B-B14F-4D97-AF65-F5344CB8AC3E}">
        <p14:creationId xmlns:p14="http://schemas.microsoft.com/office/powerpoint/2010/main" val="135171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A0ED-DFA0-287B-AE31-D710B06D62F5}"/>
              </a:ext>
            </a:extLst>
          </p:cNvPr>
          <p:cNvSpPr>
            <a:spLocks noGrp="1"/>
          </p:cNvSpPr>
          <p:nvPr>
            <p:ph type="title"/>
          </p:nvPr>
        </p:nvSpPr>
        <p:spPr/>
        <p:txBody>
          <a:bodyPr/>
          <a:lstStyle/>
          <a:p>
            <a:r>
              <a:rPr lang="en-US" dirty="0"/>
              <a:t>Memory leak</a:t>
            </a:r>
            <a:endParaRPr lang="en-IN" dirty="0"/>
          </a:p>
        </p:txBody>
      </p:sp>
      <p:sp>
        <p:nvSpPr>
          <p:cNvPr id="3" name="Content Placeholder 2">
            <a:extLst>
              <a:ext uri="{FF2B5EF4-FFF2-40B4-BE49-F238E27FC236}">
                <a16:creationId xmlns:a16="http://schemas.microsoft.com/office/drawing/2014/main" id="{4A22AAF5-F5B3-3B7A-C447-1CD325078ACB}"/>
              </a:ext>
            </a:extLst>
          </p:cNvPr>
          <p:cNvSpPr>
            <a:spLocks noGrp="1"/>
          </p:cNvSpPr>
          <p:nvPr>
            <p:ph idx="1"/>
          </p:nvPr>
        </p:nvSpPr>
        <p:spPr/>
        <p:txBody>
          <a:bodyPr/>
          <a:lstStyle/>
          <a:p>
            <a:r>
              <a:rPr lang="en-US" dirty="0"/>
              <a:t>Can your program generate incorrect output due to memory leak (assuming you have enough memory)?</a:t>
            </a:r>
          </a:p>
          <a:p>
            <a:pPr lvl="1"/>
            <a:r>
              <a:rPr lang="en-US" dirty="0"/>
              <a:t>No, just the memory consumption may be high</a:t>
            </a:r>
            <a:endParaRPr lang="en-IN" dirty="0"/>
          </a:p>
        </p:txBody>
      </p:sp>
    </p:spTree>
    <p:extLst>
      <p:ext uri="{BB962C8B-B14F-4D97-AF65-F5344CB8AC3E}">
        <p14:creationId xmlns:p14="http://schemas.microsoft.com/office/powerpoint/2010/main" val="3164690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7E57-F2AD-A03A-F526-6799D306BA91}"/>
              </a:ext>
            </a:extLst>
          </p:cNvPr>
          <p:cNvSpPr>
            <a:spLocks noGrp="1"/>
          </p:cNvSpPr>
          <p:nvPr>
            <p:ph type="title"/>
          </p:nvPr>
        </p:nvSpPr>
        <p:spPr/>
        <p:txBody>
          <a:bodyPr/>
          <a:lstStyle/>
          <a:p>
            <a:r>
              <a:rPr lang="en-US" dirty="0"/>
              <a:t>Memory leak</a:t>
            </a:r>
            <a:endParaRPr lang="en-IN" dirty="0"/>
          </a:p>
        </p:txBody>
      </p:sp>
      <p:sp>
        <p:nvSpPr>
          <p:cNvPr id="3" name="Content Placeholder 2">
            <a:extLst>
              <a:ext uri="{FF2B5EF4-FFF2-40B4-BE49-F238E27FC236}">
                <a16:creationId xmlns:a16="http://schemas.microsoft.com/office/drawing/2014/main" id="{CCE14FFF-8EEC-64BF-D86F-B2EC49C86733}"/>
              </a:ext>
            </a:extLst>
          </p:cNvPr>
          <p:cNvSpPr>
            <a:spLocks noGrp="1"/>
          </p:cNvSpPr>
          <p:nvPr>
            <p:ph idx="1"/>
          </p:nvPr>
        </p:nvSpPr>
        <p:spPr/>
        <p:txBody>
          <a:bodyPr/>
          <a:lstStyle/>
          <a:p>
            <a:r>
              <a:rPr lang="en-US" dirty="0"/>
              <a:t>How do we check whether there was a memory leak during the execution of the program?</a:t>
            </a:r>
            <a:endParaRPr lang="en-IN" dirty="0"/>
          </a:p>
        </p:txBody>
      </p:sp>
    </p:spTree>
    <p:extLst>
      <p:ext uri="{BB962C8B-B14F-4D97-AF65-F5344CB8AC3E}">
        <p14:creationId xmlns:p14="http://schemas.microsoft.com/office/powerpoint/2010/main" val="1673665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7E57-F2AD-A03A-F526-6799D306BA91}"/>
              </a:ext>
            </a:extLst>
          </p:cNvPr>
          <p:cNvSpPr>
            <a:spLocks noGrp="1"/>
          </p:cNvSpPr>
          <p:nvPr>
            <p:ph type="title"/>
          </p:nvPr>
        </p:nvSpPr>
        <p:spPr/>
        <p:txBody>
          <a:bodyPr/>
          <a:lstStyle/>
          <a:p>
            <a:r>
              <a:rPr lang="en-US" dirty="0"/>
              <a:t>Memory leak</a:t>
            </a:r>
            <a:endParaRPr lang="en-IN" dirty="0"/>
          </a:p>
        </p:txBody>
      </p:sp>
      <p:sp>
        <p:nvSpPr>
          <p:cNvPr id="3" name="Content Placeholder 2">
            <a:extLst>
              <a:ext uri="{FF2B5EF4-FFF2-40B4-BE49-F238E27FC236}">
                <a16:creationId xmlns:a16="http://schemas.microsoft.com/office/drawing/2014/main" id="{CCE14FFF-8EEC-64BF-D86F-B2EC49C86733}"/>
              </a:ext>
            </a:extLst>
          </p:cNvPr>
          <p:cNvSpPr>
            <a:spLocks noGrp="1"/>
          </p:cNvSpPr>
          <p:nvPr>
            <p:ph idx="1"/>
          </p:nvPr>
        </p:nvSpPr>
        <p:spPr/>
        <p:txBody>
          <a:bodyPr/>
          <a:lstStyle/>
          <a:p>
            <a:r>
              <a:rPr lang="en-US" dirty="0"/>
              <a:t>How do we check whether there was a memory leak during the execution of the program?</a:t>
            </a:r>
          </a:p>
          <a:p>
            <a:pPr lvl="1"/>
            <a:r>
              <a:rPr lang="en-US" dirty="0"/>
              <a:t>If the total number of allocations is not equal to the total number of deallocations before the program exits, then there was a memory leak</a:t>
            </a:r>
            <a:endParaRPr lang="en-IN" dirty="0"/>
          </a:p>
        </p:txBody>
      </p:sp>
    </p:spTree>
    <p:extLst>
      <p:ext uri="{BB962C8B-B14F-4D97-AF65-F5344CB8AC3E}">
        <p14:creationId xmlns:p14="http://schemas.microsoft.com/office/powerpoint/2010/main" val="3785201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D75C-7E9F-D8F2-E337-AE2FCD7B96C7}"/>
              </a:ext>
            </a:extLst>
          </p:cNvPr>
          <p:cNvSpPr>
            <a:spLocks noGrp="1"/>
          </p:cNvSpPr>
          <p:nvPr>
            <p:ph type="title"/>
          </p:nvPr>
        </p:nvSpPr>
        <p:spPr/>
        <p:txBody>
          <a:bodyPr/>
          <a:lstStyle/>
          <a:p>
            <a:r>
              <a:rPr lang="en-US" dirty="0"/>
              <a:t>Leak detector</a:t>
            </a:r>
            <a:endParaRPr lang="en-IN" dirty="0"/>
          </a:p>
        </p:txBody>
      </p:sp>
      <p:sp>
        <p:nvSpPr>
          <p:cNvPr id="3" name="Content Placeholder 2">
            <a:extLst>
              <a:ext uri="{FF2B5EF4-FFF2-40B4-BE49-F238E27FC236}">
                <a16:creationId xmlns:a16="http://schemas.microsoft.com/office/drawing/2014/main" id="{3A840F5D-2723-76D6-EBB9-E54715E12649}"/>
              </a:ext>
            </a:extLst>
          </p:cNvPr>
          <p:cNvSpPr>
            <a:spLocks noGrp="1"/>
          </p:cNvSpPr>
          <p:nvPr>
            <p:ph idx="1"/>
          </p:nvPr>
        </p:nvSpPr>
        <p:spPr/>
        <p:txBody>
          <a:bodyPr/>
          <a:lstStyle/>
          <a:p>
            <a:r>
              <a:rPr lang="en-US" dirty="0"/>
              <a:t>The goal of the leak detector is to help us find program locations where we can insert free to eliminate memory leak</a:t>
            </a:r>
            <a:endParaRPr lang="en-IN" dirty="0"/>
          </a:p>
        </p:txBody>
      </p:sp>
    </p:spTree>
    <p:extLst>
      <p:ext uri="{BB962C8B-B14F-4D97-AF65-F5344CB8AC3E}">
        <p14:creationId xmlns:p14="http://schemas.microsoft.com/office/powerpoint/2010/main" val="1601851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5F22-04F4-4733-9945-70856659B1DE}"/>
              </a:ext>
            </a:extLst>
          </p:cNvPr>
          <p:cNvSpPr>
            <a:spLocks noGrp="1"/>
          </p:cNvSpPr>
          <p:nvPr>
            <p:ph type="title"/>
          </p:nvPr>
        </p:nvSpPr>
        <p:spPr/>
        <p:txBody>
          <a:bodyPr/>
          <a:lstStyle/>
          <a:p>
            <a:r>
              <a:rPr lang="en-US" dirty="0"/>
              <a:t>How to implement a leak detector (debug)?</a:t>
            </a:r>
          </a:p>
        </p:txBody>
      </p:sp>
      <p:sp>
        <p:nvSpPr>
          <p:cNvPr id="3" name="Content Placeholder 2">
            <a:extLst>
              <a:ext uri="{FF2B5EF4-FFF2-40B4-BE49-F238E27FC236}">
                <a16:creationId xmlns:a16="http://schemas.microsoft.com/office/drawing/2014/main" id="{39EBDA3A-FE8A-BF67-FB27-D3819A7E857D}"/>
              </a:ext>
            </a:extLst>
          </p:cNvPr>
          <p:cNvSpPr>
            <a:spLocks noGrp="1"/>
          </p:cNvSpPr>
          <p:nvPr>
            <p:ph idx="1"/>
          </p:nvPr>
        </p:nvSpPr>
        <p:spPr>
          <a:xfrm>
            <a:off x="838200" y="1825625"/>
            <a:ext cx="10515600" cy="4351338"/>
          </a:xfrm>
        </p:spPr>
        <p:txBody>
          <a:bodyPr/>
          <a:lstStyle/>
          <a:p>
            <a:r>
              <a:rPr lang="en-US" dirty="0"/>
              <a:t>How do we implement a leak detector that will tell us the allocation sites of the objects that were never freed?</a:t>
            </a:r>
          </a:p>
        </p:txBody>
      </p:sp>
    </p:spTree>
    <p:extLst>
      <p:ext uri="{BB962C8B-B14F-4D97-AF65-F5344CB8AC3E}">
        <p14:creationId xmlns:p14="http://schemas.microsoft.com/office/powerpoint/2010/main" val="91863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587F-4652-46A5-869F-8AD07CF5B731}"/>
              </a:ext>
            </a:extLst>
          </p:cNvPr>
          <p:cNvSpPr>
            <a:spLocks noGrp="1"/>
          </p:cNvSpPr>
          <p:nvPr>
            <p:ph type="title"/>
          </p:nvPr>
        </p:nvSpPr>
        <p:spPr/>
        <p:txBody>
          <a:bodyPr/>
          <a:lstStyle/>
          <a:p>
            <a:r>
              <a:rPr lang="en-US" dirty="0"/>
              <a:t>Leak detector (debug)</a:t>
            </a:r>
          </a:p>
        </p:txBody>
      </p:sp>
      <p:sp>
        <p:nvSpPr>
          <p:cNvPr id="3" name="Content Placeholder 2">
            <a:extLst>
              <a:ext uri="{FF2B5EF4-FFF2-40B4-BE49-F238E27FC236}">
                <a16:creationId xmlns:a16="http://schemas.microsoft.com/office/drawing/2014/main" id="{5FCCA097-27A2-44F5-83D3-DD95B0EFD202}"/>
              </a:ext>
            </a:extLst>
          </p:cNvPr>
          <p:cNvSpPr>
            <a:spLocks noGrp="1"/>
          </p:cNvSpPr>
          <p:nvPr>
            <p:ph idx="1"/>
          </p:nvPr>
        </p:nvSpPr>
        <p:spPr/>
        <p:txBody>
          <a:bodyPr/>
          <a:lstStyle/>
          <a:p>
            <a:r>
              <a:rPr lang="en-US" dirty="0"/>
              <a:t>Store the allocation sites in the object header at the time of allocation</a:t>
            </a:r>
          </a:p>
          <a:p>
            <a:endParaRPr lang="en-US" dirty="0"/>
          </a:p>
          <a:p>
            <a:r>
              <a:rPr lang="en-US" dirty="0"/>
              <a:t>When a program exits, the leak detector walks all the allocated objects and prints unique allocation sites  </a:t>
            </a:r>
          </a:p>
        </p:txBody>
      </p:sp>
    </p:spTree>
    <p:extLst>
      <p:ext uri="{BB962C8B-B14F-4D97-AF65-F5344CB8AC3E}">
        <p14:creationId xmlns:p14="http://schemas.microsoft.com/office/powerpoint/2010/main" val="259901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B6F7-DB91-4287-B406-4115519D8943}"/>
              </a:ext>
            </a:extLst>
          </p:cNvPr>
          <p:cNvSpPr>
            <a:spLocks noGrp="1"/>
          </p:cNvSpPr>
          <p:nvPr>
            <p:ph type="title"/>
          </p:nvPr>
        </p:nvSpPr>
        <p:spPr/>
        <p:txBody>
          <a:bodyPr/>
          <a:lstStyle/>
          <a:p>
            <a:r>
              <a:rPr lang="en-US" dirty="0"/>
              <a:t>Reference counting</a:t>
            </a:r>
          </a:p>
        </p:txBody>
      </p:sp>
      <p:sp>
        <p:nvSpPr>
          <p:cNvPr id="3" name="Content Placeholder 2">
            <a:extLst>
              <a:ext uri="{FF2B5EF4-FFF2-40B4-BE49-F238E27FC236}">
                <a16:creationId xmlns:a16="http://schemas.microsoft.com/office/drawing/2014/main" id="{AEB8AF60-6832-48DA-862A-990AFEE12C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p>
        </p:txBody>
      </p:sp>
      <p:sp>
        <p:nvSpPr>
          <p:cNvPr id="4" name="Rectangle 3">
            <a:extLst>
              <a:ext uri="{FF2B5EF4-FFF2-40B4-BE49-F238E27FC236}">
                <a16:creationId xmlns:a16="http://schemas.microsoft.com/office/drawing/2014/main" id="{586AE9DB-A333-4D39-8DB6-BBB224F44BD8}"/>
              </a:ext>
            </a:extLst>
          </p:cNvPr>
          <p:cNvSpPr/>
          <p:nvPr/>
        </p:nvSpPr>
        <p:spPr>
          <a:xfrm>
            <a:off x="269240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Rectangle 4">
            <a:extLst>
              <a:ext uri="{FF2B5EF4-FFF2-40B4-BE49-F238E27FC236}">
                <a16:creationId xmlns:a16="http://schemas.microsoft.com/office/drawing/2014/main" id="{A9DB352F-3810-44A9-A08F-F10598E5C863}"/>
              </a:ext>
            </a:extLst>
          </p:cNvPr>
          <p:cNvSpPr/>
          <p:nvPr/>
        </p:nvSpPr>
        <p:spPr>
          <a:xfrm>
            <a:off x="5140960" y="303784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Rectangle 5">
            <a:extLst>
              <a:ext uri="{FF2B5EF4-FFF2-40B4-BE49-F238E27FC236}">
                <a16:creationId xmlns:a16="http://schemas.microsoft.com/office/drawing/2014/main" id="{0BF1520D-F5FE-4548-A1E9-9638411D6137}"/>
              </a:ext>
            </a:extLst>
          </p:cNvPr>
          <p:cNvSpPr/>
          <p:nvPr/>
        </p:nvSpPr>
        <p:spPr>
          <a:xfrm>
            <a:off x="7487920" y="301752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BDC9FEFE-E9DF-41D1-8DEA-ADD48474EC86}"/>
              </a:ext>
            </a:extLst>
          </p:cNvPr>
          <p:cNvCxnSpPr>
            <a:stCxn id="5" idx="3"/>
          </p:cNvCxnSpPr>
          <p:nvPr/>
        </p:nvCxnSpPr>
        <p:spPr>
          <a:xfrm flipV="1">
            <a:off x="6268720" y="33477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2F482-987F-4F0C-B5D7-80F65EB80B94}"/>
              </a:ext>
            </a:extLst>
          </p:cNvPr>
          <p:cNvCxnSpPr>
            <a:stCxn id="4" idx="3"/>
          </p:cNvCxnSpPr>
          <p:nvPr/>
        </p:nvCxnSpPr>
        <p:spPr>
          <a:xfrm>
            <a:off x="3820160" y="3347720"/>
            <a:ext cx="132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B296C0-1EB2-429A-8BB0-CDD4BA22627D}"/>
              </a:ext>
            </a:extLst>
          </p:cNvPr>
          <p:cNvCxnSpPr>
            <a:endCxn id="4" idx="1"/>
          </p:cNvCxnSpPr>
          <p:nvPr/>
        </p:nvCxnSpPr>
        <p:spPr>
          <a:xfrm>
            <a:off x="1412240" y="334772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E2618E-CCAD-4F68-9AD2-0F2D24B24886}"/>
              </a:ext>
            </a:extLst>
          </p:cNvPr>
          <p:cNvSpPr txBox="1"/>
          <p:nvPr/>
        </p:nvSpPr>
        <p:spPr>
          <a:xfrm>
            <a:off x="731520" y="2976880"/>
            <a:ext cx="1280160" cy="369332"/>
          </a:xfrm>
          <a:prstGeom prst="rect">
            <a:avLst/>
          </a:prstGeom>
          <a:noFill/>
        </p:spPr>
        <p:txBody>
          <a:bodyPr wrap="square" rtlCol="0">
            <a:spAutoFit/>
          </a:bodyPr>
          <a:lstStyle/>
          <a:p>
            <a:r>
              <a:rPr lang="en-US" dirty="0"/>
              <a:t>Head</a:t>
            </a:r>
          </a:p>
        </p:txBody>
      </p:sp>
      <p:cxnSp>
        <p:nvCxnSpPr>
          <p:cNvPr id="13" name="Straight Arrow Connector 12">
            <a:extLst>
              <a:ext uri="{FF2B5EF4-FFF2-40B4-BE49-F238E27FC236}">
                <a16:creationId xmlns:a16="http://schemas.microsoft.com/office/drawing/2014/main" id="{A02B50A1-5760-4BD0-BF0F-4685AF1052A8}"/>
              </a:ext>
            </a:extLst>
          </p:cNvPr>
          <p:cNvCxnSpPr/>
          <p:nvPr/>
        </p:nvCxnSpPr>
        <p:spPr>
          <a:xfrm flipV="1">
            <a:off x="8615680" y="3296920"/>
            <a:ext cx="12192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A0B9174-991A-4C51-8014-DF972564C9C4}"/>
              </a:ext>
            </a:extLst>
          </p:cNvPr>
          <p:cNvSpPr/>
          <p:nvPr/>
        </p:nvSpPr>
        <p:spPr>
          <a:xfrm>
            <a:off x="9834880" y="2997200"/>
            <a:ext cx="1127760" cy="66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TextBox 7">
            <a:extLst>
              <a:ext uri="{FF2B5EF4-FFF2-40B4-BE49-F238E27FC236}">
                <a16:creationId xmlns:a16="http://schemas.microsoft.com/office/drawing/2014/main" id="{FD25BBF0-E2D1-47AC-9D14-ABE431AB9460}"/>
              </a:ext>
            </a:extLst>
          </p:cNvPr>
          <p:cNvSpPr txBox="1"/>
          <p:nvPr/>
        </p:nvSpPr>
        <p:spPr>
          <a:xfrm>
            <a:off x="6918960" y="1320800"/>
            <a:ext cx="28854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3CB5906-804D-F1B6-8A31-0DE7362FF1DB}"/>
              </a:ext>
            </a:extLst>
          </p:cNvPr>
          <p:cNvSpPr txBox="1"/>
          <p:nvPr/>
        </p:nvSpPr>
        <p:spPr>
          <a:xfrm>
            <a:off x="3369924" y="3061705"/>
            <a:ext cx="450236" cy="369332"/>
          </a:xfrm>
          <a:prstGeom prst="rect">
            <a:avLst/>
          </a:prstGeom>
          <a:noFill/>
        </p:spPr>
        <p:txBody>
          <a:bodyPr wrap="square" rtlCol="0">
            <a:spAutoFit/>
          </a:bodyPr>
          <a:lstStyle/>
          <a:p>
            <a:r>
              <a:rPr lang="en-US" b="1" dirty="0"/>
              <a:t>1</a:t>
            </a:r>
            <a:endParaRPr lang="en-IN" b="1" dirty="0"/>
          </a:p>
        </p:txBody>
      </p:sp>
      <p:sp>
        <p:nvSpPr>
          <p:cNvPr id="18" name="TextBox 17">
            <a:extLst>
              <a:ext uri="{FF2B5EF4-FFF2-40B4-BE49-F238E27FC236}">
                <a16:creationId xmlns:a16="http://schemas.microsoft.com/office/drawing/2014/main" id="{383C966D-8190-834A-EB0C-80ACBA14F2FD}"/>
              </a:ext>
            </a:extLst>
          </p:cNvPr>
          <p:cNvSpPr txBox="1"/>
          <p:nvPr/>
        </p:nvSpPr>
        <p:spPr>
          <a:xfrm>
            <a:off x="5957302" y="3090817"/>
            <a:ext cx="450236" cy="369332"/>
          </a:xfrm>
          <a:prstGeom prst="rect">
            <a:avLst/>
          </a:prstGeom>
          <a:noFill/>
        </p:spPr>
        <p:txBody>
          <a:bodyPr wrap="square" rtlCol="0">
            <a:spAutoFit/>
          </a:bodyPr>
          <a:lstStyle/>
          <a:p>
            <a:r>
              <a:rPr lang="en-US" b="1" dirty="0"/>
              <a:t>1</a:t>
            </a:r>
            <a:endParaRPr lang="en-IN" b="1" dirty="0"/>
          </a:p>
        </p:txBody>
      </p:sp>
      <p:sp>
        <p:nvSpPr>
          <p:cNvPr id="19" name="TextBox 18">
            <a:extLst>
              <a:ext uri="{FF2B5EF4-FFF2-40B4-BE49-F238E27FC236}">
                <a16:creationId xmlns:a16="http://schemas.microsoft.com/office/drawing/2014/main" id="{857B5537-BA5C-3D07-BB70-D2509AE3B99C}"/>
              </a:ext>
            </a:extLst>
          </p:cNvPr>
          <p:cNvSpPr txBox="1"/>
          <p:nvPr/>
        </p:nvSpPr>
        <p:spPr>
          <a:xfrm>
            <a:off x="8257006" y="3068559"/>
            <a:ext cx="450236" cy="369332"/>
          </a:xfrm>
          <a:prstGeom prst="rect">
            <a:avLst/>
          </a:prstGeom>
          <a:noFill/>
        </p:spPr>
        <p:txBody>
          <a:bodyPr wrap="square" rtlCol="0">
            <a:spAutoFit/>
          </a:bodyPr>
          <a:lstStyle/>
          <a:p>
            <a:r>
              <a:rPr lang="en-US" b="1" dirty="0"/>
              <a:t>1</a:t>
            </a:r>
            <a:endParaRPr lang="en-IN" b="1" dirty="0"/>
          </a:p>
        </p:txBody>
      </p:sp>
      <p:sp>
        <p:nvSpPr>
          <p:cNvPr id="20" name="TextBox 19">
            <a:extLst>
              <a:ext uri="{FF2B5EF4-FFF2-40B4-BE49-F238E27FC236}">
                <a16:creationId xmlns:a16="http://schemas.microsoft.com/office/drawing/2014/main" id="{12B57E49-CD0C-33F2-A780-362CD3998880}"/>
              </a:ext>
            </a:extLst>
          </p:cNvPr>
          <p:cNvSpPr txBox="1"/>
          <p:nvPr/>
        </p:nvSpPr>
        <p:spPr>
          <a:xfrm>
            <a:off x="10587526" y="3046301"/>
            <a:ext cx="450236" cy="369332"/>
          </a:xfrm>
          <a:prstGeom prst="rect">
            <a:avLst/>
          </a:prstGeom>
          <a:noFill/>
        </p:spPr>
        <p:txBody>
          <a:bodyPr wrap="square" rtlCol="0">
            <a:spAutoFit/>
          </a:bodyPr>
          <a:lstStyle/>
          <a:p>
            <a:r>
              <a:rPr lang="en-US" b="1" dirty="0"/>
              <a:t>1</a:t>
            </a:r>
            <a:endParaRPr lang="en-IN" b="1" dirty="0"/>
          </a:p>
        </p:txBody>
      </p:sp>
      <p:sp>
        <p:nvSpPr>
          <p:cNvPr id="14" name="TextBox 13">
            <a:extLst>
              <a:ext uri="{FF2B5EF4-FFF2-40B4-BE49-F238E27FC236}">
                <a16:creationId xmlns:a16="http://schemas.microsoft.com/office/drawing/2014/main" id="{9574C498-D701-D9D9-CE25-85C7459B1ACD}"/>
              </a:ext>
            </a:extLst>
          </p:cNvPr>
          <p:cNvSpPr txBox="1"/>
          <p:nvPr/>
        </p:nvSpPr>
        <p:spPr>
          <a:xfrm>
            <a:off x="3925304" y="4315148"/>
            <a:ext cx="4478962" cy="2246769"/>
          </a:xfrm>
          <a:prstGeom prst="rect">
            <a:avLst/>
          </a:prstGeom>
          <a:noFill/>
        </p:spPr>
        <p:txBody>
          <a:bodyPr wrap="square" rtlCol="0">
            <a:spAutoFit/>
          </a:bodyPr>
          <a:lstStyle/>
          <a:p>
            <a:r>
              <a:rPr lang="en-US" sz="1400" dirty="0">
                <a:latin typeface="Consolas" panose="020B0609020204030204" pitchFamily="49" charset="0"/>
              </a:rPr>
              <a:t>After: C-&gt;next = NULL</a:t>
            </a:r>
          </a:p>
          <a:p>
            <a:r>
              <a:rPr lang="en-US" sz="1400" dirty="0" err="1">
                <a:latin typeface="Consolas" panose="020B0609020204030204" pitchFamily="49" charset="0"/>
              </a:rPr>
              <a:t>rc</a:t>
            </a:r>
            <a:r>
              <a:rPr lang="en-US" sz="1400" dirty="0">
                <a:latin typeface="Consolas" panose="020B0609020204030204" pitchFamily="49" charset="0"/>
              </a:rPr>
              <a:t> D == 0 </a:t>
            </a:r>
            <a:r>
              <a:rPr lang="en-US" sz="1400" dirty="0">
                <a:latin typeface="Consolas" panose="020B0609020204030204" pitchFamily="49" charset="0"/>
                <a:sym typeface="Wingdings" panose="05000000000000000000" pitchFamily="2" charset="2"/>
              </a:rPr>
              <a:t> delete all references in D free(D)</a:t>
            </a:r>
          </a:p>
          <a:p>
            <a:r>
              <a:rPr lang="en-US" sz="1400" dirty="0">
                <a:latin typeface="Consolas" panose="020B0609020204030204" pitchFamily="49" charset="0"/>
                <a:sym typeface="Wingdings" panose="05000000000000000000" pitchFamily="2" charset="2"/>
              </a:rPr>
              <a:t>After: head = NULL</a:t>
            </a:r>
          </a:p>
          <a:p>
            <a:r>
              <a:rPr lang="en-US" sz="1400" dirty="0" err="1">
                <a:latin typeface="Consolas" panose="020B0609020204030204" pitchFamily="49" charset="0"/>
                <a:sym typeface="Wingdings" panose="05000000000000000000" pitchFamily="2" charset="2"/>
              </a:rPr>
              <a:t>rc</a:t>
            </a:r>
            <a:r>
              <a:rPr lang="en-US" sz="1400" dirty="0">
                <a:latin typeface="Consolas" panose="020B0609020204030204" pitchFamily="49" charset="0"/>
                <a:sym typeface="Wingdings" panose="05000000000000000000" pitchFamily="2" charset="2"/>
              </a:rPr>
              <a:t> A == 0  delete all references in A </a:t>
            </a:r>
          </a:p>
          <a:p>
            <a:r>
              <a:rPr lang="en-US" sz="1400" dirty="0" err="1">
                <a:latin typeface="Consolas" panose="020B0609020204030204" pitchFamily="49" charset="0"/>
                <a:sym typeface="Wingdings" panose="05000000000000000000" pitchFamily="2" charset="2"/>
              </a:rPr>
              <a:t>rc</a:t>
            </a:r>
            <a:r>
              <a:rPr lang="en-US" sz="1400" dirty="0">
                <a:latin typeface="Consolas" panose="020B0609020204030204" pitchFamily="49" charset="0"/>
                <a:sym typeface="Wingdings" panose="05000000000000000000" pitchFamily="2" charset="2"/>
              </a:rPr>
              <a:t> B == 0  delete all references in B </a:t>
            </a:r>
          </a:p>
          <a:p>
            <a:r>
              <a:rPr lang="en-US" sz="1400" dirty="0" err="1">
                <a:latin typeface="Consolas" panose="020B0609020204030204" pitchFamily="49" charset="0"/>
                <a:sym typeface="Wingdings" panose="05000000000000000000" pitchFamily="2" charset="2"/>
              </a:rPr>
              <a:t>rc</a:t>
            </a:r>
            <a:r>
              <a:rPr lang="en-US" sz="1400" dirty="0">
                <a:latin typeface="Consolas" panose="020B0609020204030204" pitchFamily="49" charset="0"/>
                <a:sym typeface="Wingdings" panose="05000000000000000000" pitchFamily="2" charset="2"/>
              </a:rPr>
              <a:t> C == 0  delete all references in C </a:t>
            </a:r>
          </a:p>
          <a:p>
            <a:r>
              <a:rPr lang="en-US" sz="1400" dirty="0">
                <a:latin typeface="Consolas" panose="020B0609020204030204" pitchFamily="49" charset="0"/>
                <a:sym typeface="Wingdings" panose="05000000000000000000" pitchFamily="2" charset="2"/>
              </a:rPr>
              <a:t>free(C)</a:t>
            </a:r>
          </a:p>
          <a:p>
            <a:r>
              <a:rPr lang="en-US" sz="1400" dirty="0">
                <a:latin typeface="Consolas" panose="020B0609020204030204" pitchFamily="49" charset="0"/>
                <a:sym typeface="Wingdings" panose="05000000000000000000" pitchFamily="2" charset="2"/>
              </a:rPr>
              <a:t>free(B)</a:t>
            </a:r>
          </a:p>
          <a:p>
            <a:r>
              <a:rPr lang="en-US" sz="1400" dirty="0">
                <a:latin typeface="Consolas" panose="020B0609020204030204" pitchFamily="49" charset="0"/>
                <a:sym typeface="Wingdings" panose="05000000000000000000" pitchFamily="2" charset="2"/>
              </a:rPr>
              <a:t>free(A)</a:t>
            </a:r>
          </a:p>
        </p:txBody>
      </p:sp>
    </p:spTree>
    <p:extLst>
      <p:ext uri="{BB962C8B-B14F-4D97-AF65-F5344CB8AC3E}">
        <p14:creationId xmlns:p14="http://schemas.microsoft.com/office/powerpoint/2010/main" val="2210653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54D3-0039-4C90-81FB-8A718174E794}"/>
              </a:ext>
            </a:extLst>
          </p:cNvPr>
          <p:cNvSpPr>
            <a:spLocks noGrp="1"/>
          </p:cNvSpPr>
          <p:nvPr>
            <p:ph type="title"/>
          </p:nvPr>
        </p:nvSpPr>
        <p:spPr/>
        <p:txBody>
          <a:bodyPr/>
          <a:lstStyle/>
          <a:p>
            <a:r>
              <a:rPr lang="en-US" dirty="0"/>
              <a:t>Leak detector (debug)</a:t>
            </a:r>
            <a:endParaRPr lang="en-IN" dirty="0"/>
          </a:p>
        </p:txBody>
      </p:sp>
      <p:sp>
        <p:nvSpPr>
          <p:cNvPr id="3" name="Content Placeholder 2">
            <a:extLst>
              <a:ext uri="{FF2B5EF4-FFF2-40B4-BE49-F238E27FC236}">
                <a16:creationId xmlns:a16="http://schemas.microsoft.com/office/drawing/2014/main" id="{73BC32F4-C79B-4D69-993E-B417107BBA2B}"/>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C03EC64B-60BF-46F0-AF8B-E711B7BD75AD}"/>
              </a:ext>
            </a:extLst>
          </p:cNvPr>
          <p:cNvSpPr txBox="1"/>
          <p:nvPr/>
        </p:nvSpPr>
        <p:spPr>
          <a:xfrm>
            <a:off x="5821680" y="1960880"/>
            <a:ext cx="5516880"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 {</a:t>
            </a:r>
          </a:p>
          <a:p>
            <a:r>
              <a:rPr lang="en-US" dirty="0">
                <a:latin typeface="Arial" panose="020B0604020202020204" pitchFamily="34" charset="0"/>
                <a:cs typeface="Arial" panose="020B0604020202020204" pitchFamily="34" charset="0"/>
              </a:rPr>
              <a:t>    int *a = malloc(4);</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bar() {</a:t>
            </a:r>
          </a:p>
          <a:p>
            <a:r>
              <a:rPr lang="en-US" dirty="0">
                <a:latin typeface="Arial" panose="020B0604020202020204" pitchFamily="34" charset="0"/>
                <a:cs typeface="Arial" panose="020B0604020202020204" pitchFamily="34" charset="0"/>
              </a:rPr>
              <a:t>    foo();</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a:t>
            </a:r>
            <a:r>
              <a:rPr lang="en-US" dirty="0" err="1">
                <a:latin typeface="Arial" panose="020B0604020202020204" pitchFamily="34" charset="0"/>
                <a:cs typeface="Arial" panose="020B0604020202020204" pitchFamily="34" charset="0"/>
              </a:rPr>
              <a:t>baz</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bar();</a:t>
            </a:r>
          </a:p>
          <a:p>
            <a:r>
              <a:rPr lang="en-US" dirty="0">
                <a:latin typeface="Arial" panose="020B0604020202020204" pitchFamily="34" charset="0"/>
                <a:cs typeface="Arial" panose="020B0604020202020204" pitchFamily="34" charset="0"/>
              </a:rPr>
              <a:t>    foo();</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53008716-CC87-4492-A342-B34A319D1198}"/>
              </a:ext>
            </a:extLst>
          </p:cNvPr>
          <p:cNvSpPr txBox="1"/>
          <p:nvPr/>
        </p:nvSpPr>
        <p:spPr>
          <a:xfrm>
            <a:off x="1310640" y="2905760"/>
            <a:ext cx="28956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bar();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baz</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print_memory_leak</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841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587F-4652-46A5-869F-8AD07CF5B731}"/>
              </a:ext>
            </a:extLst>
          </p:cNvPr>
          <p:cNvSpPr>
            <a:spLocks noGrp="1"/>
          </p:cNvSpPr>
          <p:nvPr>
            <p:ph type="title"/>
          </p:nvPr>
        </p:nvSpPr>
        <p:spPr/>
        <p:txBody>
          <a:bodyPr/>
          <a:lstStyle/>
          <a:p>
            <a:r>
              <a:rPr lang="en-US" dirty="0"/>
              <a:t>Leak detector (debug)</a:t>
            </a:r>
          </a:p>
        </p:txBody>
      </p:sp>
      <p:sp>
        <p:nvSpPr>
          <p:cNvPr id="3" name="Content Placeholder 2">
            <a:extLst>
              <a:ext uri="{FF2B5EF4-FFF2-40B4-BE49-F238E27FC236}">
                <a16:creationId xmlns:a16="http://schemas.microsoft.com/office/drawing/2014/main" id="{5FCCA097-27A2-44F5-83D3-DD95B0EFD202}"/>
              </a:ext>
            </a:extLst>
          </p:cNvPr>
          <p:cNvSpPr>
            <a:spLocks noGrp="1"/>
          </p:cNvSpPr>
          <p:nvPr>
            <p:ph idx="1"/>
          </p:nvPr>
        </p:nvSpPr>
        <p:spPr/>
        <p:txBody>
          <a:bodyPr/>
          <a:lstStyle/>
          <a:p>
            <a:r>
              <a:rPr lang="en-US" dirty="0"/>
              <a:t>Store the stack trace of allocation sites in the object header at the time of allocation</a:t>
            </a:r>
          </a:p>
          <a:p>
            <a:endParaRPr lang="en-US" dirty="0"/>
          </a:p>
          <a:p>
            <a:r>
              <a:rPr lang="en-US" dirty="0"/>
              <a:t>When a program exits, the leak detector walks all the allocated objects and prints unique stack traces  </a:t>
            </a:r>
          </a:p>
        </p:txBody>
      </p:sp>
    </p:spTree>
    <p:extLst>
      <p:ext uri="{BB962C8B-B14F-4D97-AF65-F5344CB8AC3E}">
        <p14:creationId xmlns:p14="http://schemas.microsoft.com/office/powerpoint/2010/main" val="4233487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54D3-0039-4C90-81FB-8A718174E794}"/>
              </a:ext>
            </a:extLst>
          </p:cNvPr>
          <p:cNvSpPr>
            <a:spLocks noGrp="1"/>
          </p:cNvSpPr>
          <p:nvPr>
            <p:ph type="title"/>
          </p:nvPr>
        </p:nvSpPr>
        <p:spPr/>
        <p:txBody>
          <a:bodyPr/>
          <a:lstStyle/>
          <a:p>
            <a:r>
              <a:rPr lang="en-US" dirty="0"/>
              <a:t>Leak detector (debug)</a:t>
            </a:r>
            <a:endParaRPr lang="en-IN" dirty="0"/>
          </a:p>
        </p:txBody>
      </p:sp>
      <p:sp>
        <p:nvSpPr>
          <p:cNvPr id="3" name="Content Placeholder 2">
            <a:extLst>
              <a:ext uri="{FF2B5EF4-FFF2-40B4-BE49-F238E27FC236}">
                <a16:creationId xmlns:a16="http://schemas.microsoft.com/office/drawing/2014/main" id="{73BC32F4-C79B-4D69-993E-B417107BBA2B}"/>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C03EC64B-60BF-46F0-AF8B-E711B7BD75AD}"/>
              </a:ext>
            </a:extLst>
          </p:cNvPr>
          <p:cNvSpPr txBox="1"/>
          <p:nvPr/>
        </p:nvSpPr>
        <p:spPr>
          <a:xfrm>
            <a:off x="5821680" y="1960880"/>
            <a:ext cx="5516880"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 {</a:t>
            </a:r>
          </a:p>
          <a:p>
            <a:r>
              <a:rPr lang="en-US" dirty="0">
                <a:latin typeface="Arial" panose="020B0604020202020204" pitchFamily="34" charset="0"/>
                <a:cs typeface="Arial" panose="020B0604020202020204" pitchFamily="34" charset="0"/>
              </a:rPr>
              <a:t>    int *a = malloc(4);</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bar() {</a:t>
            </a:r>
          </a:p>
          <a:p>
            <a:r>
              <a:rPr lang="en-US" dirty="0">
                <a:latin typeface="Arial" panose="020B0604020202020204" pitchFamily="34" charset="0"/>
                <a:cs typeface="Arial" panose="020B0604020202020204" pitchFamily="34" charset="0"/>
              </a:rPr>
              <a:t>    foo();</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a:t>
            </a:r>
            <a:r>
              <a:rPr lang="en-US" dirty="0" err="1">
                <a:latin typeface="Arial" panose="020B0604020202020204" pitchFamily="34" charset="0"/>
                <a:cs typeface="Arial" panose="020B0604020202020204" pitchFamily="34" charset="0"/>
              </a:rPr>
              <a:t>baz</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bar();</a:t>
            </a:r>
          </a:p>
          <a:p>
            <a:r>
              <a:rPr lang="en-US" dirty="0">
                <a:latin typeface="Arial" panose="020B0604020202020204" pitchFamily="34" charset="0"/>
                <a:cs typeface="Arial" panose="020B0604020202020204" pitchFamily="34" charset="0"/>
              </a:rPr>
              <a:t>    foo();</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53008716-CC87-4492-A342-B34A319D1198}"/>
              </a:ext>
            </a:extLst>
          </p:cNvPr>
          <p:cNvSpPr txBox="1"/>
          <p:nvPr/>
        </p:nvSpPr>
        <p:spPr>
          <a:xfrm>
            <a:off x="1310640" y="2905760"/>
            <a:ext cx="28956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bar();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baz</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print_memory_leak</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3751248-055D-4A26-8E4F-735D94505388}"/>
              </a:ext>
            </a:extLst>
          </p:cNvPr>
          <p:cNvSpPr txBox="1"/>
          <p:nvPr/>
        </p:nvSpPr>
        <p:spPr>
          <a:xfrm>
            <a:off x="9804400" y="2042160"/>
            <a:ext cx="1549400" cy="1200329"/>
          </a:xfrm>
          <a:prstGeom prst="rect">
            <a:avLst/>
          </a:prstGeom>
          <a:noFill/>
        </p:spPr>
        <p:txBody>
          <a:bodyPr wrap="square" rtlCol="0">
            <a:spAutoFit/>
          </a:bodyPr>
          <a:lstStyle/>
          <a:p>
            <a:r>
              <a:rPr lang="en-US" dirty="0"/>
              <a:t>o1:</a:t>
            </a:r>
          </a:p>
          <a:p>
            <a:r>
              <a:rPr lang="en-US" dirty="0"/>
              <a:t>foo</a:t>
            </a:r>
          </a:p>
          <a:p>
            <a:r>
              <a:rPr lang="en-US" dirty="0"/>
              <a:t>bar</a:t>
            </a:r>
          </a:p>
          <a:p>
            <a:r>
              <a:rPr lang="en-US" dirty="0"/>
              <a:t>main</a:t>
            </a:r>
          </a:p>
        </p:txBody>
      </p:sp>
      <p:sp>
        <p:nvSpPr>
          <p:cNvPr id="8" name="TextBox 7">
            <a:extLst>
              <a:ext uri="{FF2B5EF4-FFF2-40B4-BE49-F238E27FC236}">
                <a16:creationId xmlns:a16="http://schemas.microsoft.com/office/drawing/2014/main" id="{61B25F70-E8EE-41F0-B9D4-EB792825A3E9}"/>
              </a:ext>
            </a:extLst>
          </p:cNvPr>
          <p:cNvSpPr txBox="1"/>
          <p:nvPr/>
        </p:nvSpPr>
        <p:spPr>
          <a:xfrm>
            <a:off x="9814560" y="3393440"/>
            <a:ext cx="1549400" cy="1477328"/>
          </a:xfrm>
          <a:prstGeom prst="rect">
            <a:avLst/>
          </a:prstGeom>
          <a:noFill/>
        </p:spPr>
        <p:txBody>
          <a:bodyPr wrap="square" rtlCol="0">
            <a:spAutoFit/>
          </a:bodyPr>
          <a:lstStyle/>
          <a:p>
            <a:r>
              <a:rPr lang="en-US" dirty="0"/>
              <a:t>o2:</a:t>
            </a:r>
          </a:p>
          <a:p>
            <a:r>
              <a:rPr lang="en-US" dirty="0"/>
              <a:t>foo</a:t>
            </a:r>
          </a:p>
          <a:p>
            <a:r>
              <a:rPr lang="en-US" dirty="0"/>
              <a:t>bar</a:t>
            </a:r>
          </a:p>
          <a:p>
            <a:r>
              <a:rPr lang="en-US" dirty="0" err="1"/>
              <a:t>baz</a:t>
            </a:r>
            <a:endParaRPr lang="en-US" dirty="0"/>
          </a:p>
          <a:p>
            <a:r>
              <a:rPr lang="en-US" dirty="0"/>
              <a:t>main</a:t>
            </a:r>
          </a:p>
        </p:txBody>
      </p:sp>
      <p:sp>
        <p:nvSpPr>
          <p:cNvPr id="10" name="TextBox 9">
            <a:extLst>
              <a:ext uri="{FF2B5EF4-FFF2-40B4-BE49-F238E27FC236}">
                <a16:creationId xmlns:a16="http://schemas.microsoft.com/office/drawing/2014/main" id="{196E290E-9E2C-4037-B477-46C9244B2ED4}"/>
              </a:ext>
            </a:extLst>
          </p:cNvPr>
          <p:cNvSpPr txBox="1"/>
          <p:nvPr/>
        </p:nvSpPr>
        <p:spPr>
          <a:xfrm>
            <a:off x="9814560" y="4998720"/>
            <a:ext cx="1549400" cy="1200329"/>
          </a:xfrm>
          <a:prstGeom prst="rect">
            <a:avLst/>
          </a:prstGeom>
          <a:noFill/>
        </p:spPr>
        <p:txBody>
          <a:bodyPr wrap="square" rtlCol="0">
            <a:spAutoFit/>
          </a:bodyPr>
          <a:lstStyle/>
          <a:p>
            <a:r>
              <a:rPr lang="en-US" dirty="0"/>
              <a:t>o3:</a:t>
            </a:r>
          </a:p>
          <a:p>
            <a:r>
              <a:rPr lang="en-US" dirty="0"/>
              <a:t>foo</a:t>
            </a:r>
          </a:p>
          <a:p>
            <a:r>
              <a:rPr lang="en-US" dirty="0" err="1"/>
              <a:t>baz</a:t>
            </a:r>
            <a:endParaRPr lang="en-US" dirty="0"/>
          </a:p>
          <a:p>
            <a:r>
              <a:rPr lang="en-US" dirty="0"/>
              <a:t>main</a:t>
            </a:r>
          </a:p>
        </p:txBody>
      </p:sp>
    </p:spTree>
    <p:extLst>
      <p:ext uri="{BB962C8B-B14F-4D97-AF65-F5344CB8AC3E}">
        <p14:creationId xmlns:p14="http://schemas.microsoft.com/office/powerpoint/2010/main" val="1631773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B569-EEAB-6310-2958-C52BAAF79605}"/>
              </a:ext>
            </a:extLst>
          </p:cNvPr>
          <p:cNvSpPr>
            <a:spLocks noGrp="1"/>
          </p:cNvSpPr>
          <p:nvPr>
            <p:ph type="title"/>
          </p:nvPr>
        </p:nvSpPr>
        <p:spPr/>
        <p:txBody>
          <a:bodyPr/>
          <a:lstStyle/>
          <a:p>
            <a:r>
              <a:rPr lang="en-US" dirty="0"/>
              <a:t>Leak detector (debug)</a:t>
            </a:r>
            <a:endParaRPr lang="en-IN" dirty="0"/>
          </a:p>
        </p:txBody>
      </p:sp>
      <p:sp>
        <p:nvSpPr>
          <p:cNvPr id="3" name="Content Placeholder 2">
            <a:extLst>
              <a:ext uri="{FF2B5EF4-FFF2-40B4-BE49-F238E27FC236}">
                <a16:creationId xmlns:a16="http://schemas.microsoft.com/office/drawing/2014/main" id="{7F094BA8-A51B-9BE9-12FD-4526146CEE78}"/>
              </a:ext>
            </a:extLst>
          </p:cNvPr>
          <p:cNvSpPr>
            <a:spLocks noGrp="1"/>
          </p:cNvSpPr>
          <p:nvPr>
            <p:ph idx="1"/>
          </p:nvPr>
        </p:nvSpPr>
        <p:spPr/>
        <p:txBody>
          <a:bodyPr/>
          <a:lstStyle/>
          <a:p>
            <a:r>
              <a:rPr lang="en-US" dirty="0"/>
              <a:t>We can do even better by instrumenting every load and store</a:t>
            </a:r>
            <a:endParaRPr lang="en-IN" dirty="0"/>
          </a:p>
        </p:txBody>
      </p:sp>
    </p:spTree>
    <p:extLst>
      <p:ext uri="{BB962C8B-B14F-4D97-AF65-F5344CB8AC3E}">
        <p14:creationId xmlns:p14="http://schemas.microsoft.com/office/powerpoint/2010/main" val="3007381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B569-EEAB-6310-2958-C52BAAF79605}"/>
              </a:ext>
            </a:extLst>
          </p:cNvPr>
          <p:cNvSpPr>
            <a:spLocks noGrp="1"/>
          </p:cNvSpPr>
          <p:nvPr>
            <p:ph type="title"/>
          </p:nvPr>
        </p:nvSpPr>
        <p:spPr/>
        <p:txBody>
          <a:bodyPr/>
          <a:lstStyle/>
          <a:p>
            <a:r>
              <a:rPr lang="en-US" dirty="0"/>
              <a:t>Leak detector (debug)</a:t>
            </a:r>
            <a:endParaRPr lang="en-IN" dirty="0"/>
          </a:p>
        </p:txBody>
      </p:sp>
      <p:sp>
        <p:nvSpPr>
          <p:cNvPr id="3" name="Content Placeholder 2">
            <a:extLst>
              <a:ext uri="{FF2B5EF4-FFF2-40B4-BE49-F238E27FC236}">
                <a16:creationId xmlns:a16="http://schemas.microsoft.com/office/drawing/2014/main" id="{7F094BA8-A51B-9BE9-12FD-4526146CEE78}"/>
              </a:ext>
            </a:extLst>
          </p:cNvPr>
          <p:cNvSpPr>
            <a:spLocks noGrp="1"/>
          </p:cNvSpPr>
          <p:nvPr>
            <p:ph idx="1"/>
          </p:nvPr>
        </p:nvSpPr>
        <p:spPr/>
        <p:txBody>
          <a:bodyPr/>
          <a:lstStyle/>
          <a:p>
            <a:r>
              <a:rPr lang="en-US" dirty="0"/>
              <a:t>We can do even better by instrumenting every load and store</a:t>
            </a:r>
          </a:p>
          <a:p>
            <a:pPr lvl="1"/>
            <a:r>
              <a:rPr lang="en-US" dirty="0"/>
              <a:t>Keep track of the last access location of an object in the object header</a:t>
            </a:r>
            <a:endParaRPr lang="en-IN" dirty="0"/>
          </a:p>
        </p:txBody>
      </p:sp>
    </p:spTree>
    <p:extLst>
      <p:ext uri="{BB962C8B-B14F-4D97-AF65-F5344CB8AC3E}">
        <p14:creationId xmlns:p14="http://schemas.microsoft.com/office/powerpoint/2010/main" val="663345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3118-02DA-64FD-07AE-6CAA67EEBB8A}"/>
              </a:ext>
            </a:extLst>
          </p:cNvPr>
          <p:cNvSpPr>
            <a:spLocks noGrp="1"/>
          </p:cNvSpPr>
          <p:nvPr>
            <p:ph type="title"/>
          </p:nvPr>
        </p:nvSpPr>
        <p:spPr/>
        <p:txBody>
          <a:bodyPr/>
          <a:lstStyle/>
          <a:p>
            <a:r>
              <a:rPr lang="en-US" dirty="0"/>
              <a:t>Unique pointers</a:t>
            </a:r>
            <a:endParaRPr lang="en-IN" dirty="0"/>
          </a:p>
        </p:txBody>
      </p:sp>
      <p:sp>
        <p:nvSpPr>
          <p:cNvPr id="3" name="Text Placeholder 2">
            <a:extLst>
              <a:ext uri="{FF2B5EF4-FFF2-40B4-BE49-F238E27FC236}">
                <a16:creationId xmlns:a16="http://schemas.microsoft.com/office/drawing/2014/main" id="{0A7412A5-7867-551C-0BE8-3099E1BC46D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4884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7C9-AB56-4FE4-8772-BCAC739AA670}"/>
              </a:ext>
            </a:extLst>
          </p:cNvPr>
          <p:cNvSpPr>
            <a:spLocks noGrp="1"/>
          </p:cNvSpPr>
          <p:nvPr>
            <p:ph type="title"/>
          </p:nvPr>
        </p:nvSpPr>
        <p:spPr/>
        <p:txBody>
          <a:bodyPr/>
          <a:lstStyle/>
          <a:p>
            <a:r>
              <a:rPr lang="en-US" dirty="0"/>
              <a:t>Unique pointers</a:t>
            </a:r>
          </a:p>
        </p:txBody>
      </p:sp>
      <p:sp>
        <p:nvSpPr>
          <p:cNvPr id="3" name="Content Placeholder 2">
            <a:extLst>
              <a:ext uri="{FF2B5EF4-FFF2-40B4-BE49-F238E27FC236}">
                <a16:creationId xmlns:a16="http://schemas.microsoft.com/office/drawing/2014/main" id="{383E2FCB-CACE-468B-9818-60F428A41BBF}"/>
              </a:ext>
            </a:extLst>
          </p:cNvPr>
          <p:cNvSpPr>
            <a:spLocks noGrp="1"/>
          </p:cNvSpPr>
          <p:nvPr>
            <p:ph idx="1"/>
          </p:nvPr>
        </p:nvSpPr>
        <p:spPr/>
        <p:txBody>
          <a:bodyPr/>
          <a:lstStyle/>
          <a:p>
            <a:r>
              <a:rPr lang="en-US" dirty="0"/>
              <a:t>At most one reference is allowed for objects managed using unique pointers</a:t>
            </a:r>
          </a:p>
          <a:p>
            <a:pPr lvl="1"/>
            <a:r>
              <a:rPr lang="en-US" dirty="0"/>
              <a:t>called the owner of the object</a:t>
            </a:r>
          </a:p>
          <a:p>
            <a:pPr lvl="1"/>
            <a:r>
              <a:rPr lang="en-US" dirty="0"/>
              <a:t>the object pointed by a unique pointer is deallocated whenever the unique pointer is overwritten or goes out of scope</a:t>
            </a:r>
          </a:p>
          <a:p>
            <a:pPr lvl="1"/>
            <a:r>
              <a:rPr lang="en-US" dirty="0"/>
              <a:t>the programmer can explicitly transfer ownership to another unique pointer</a:t>
            </a:r>
          </a:p>
        </p:txBody>
      </p:sp>
    </p:spTree>
    <p:extLst>
      <p:ext uri="{BB962C8B-B14F-4D97-AF65-F5344CB8AC3E}">
        <p14:creationId xmlns:p14="http://schemas.microsoft.com/office/powerpoint/2010/main" val="2229835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C9BF-2249-4143-9E05-4DC2AD479213}"/>
              </a:ext>
            </a:extLst>
          </p:cNvPr>
          <p:cNvSpPr>
            <a:spLocks noGrp="1"/>
          </p:cNvSpPr>
          <p:nvPr>
            <p:ph type="title"/>
          </p:nvPr>
        </p:nvSpPr>
        <p:spPr/>
        <p:txBody>
          <a:bodyPr/>
          <a:lstStyle/>
          <a:p>
            <a:r>
              <a:rPr lang="en-US" dirty="0"/>
              <a:t>Unique pointers</a:t>
            </a:r>
          </a:p>
        </p:txBody>
      </p:sp>
      <p:sp>
        <p:nvSpPr>
          <p:cNvPr id="3" name="Content Placeholder 2">
            <a:extLst>
              <a:ext uri="{FF2B5EF4-FFF2-40B4-BE49-F238E27FC236}">
                <a16:creationId xmlns:a16="http://schemas.microsoft.com/office/drawing/2014/main" id="{F283B8CC-B6BD-460C-B586-5801F4908026}"/>
              </a:ext>
            </a:extLst>
          </p:cNvPr>
          <p:cNvSpPr>
            <a:spLocks noGrp="1"/>
          </p:cNvSpPr>
          <p:nvPr>
            <p:ph idx="1"/>
          </p:nvPr>
        </p:nvSpPr>
        <p:spPr/>
        <p:txBody>
          <a:bodyPr>
            <a:normAutofit fontScale="92500" lnSpcReduction="20000"/>
          </a:bodyPr>
          <a:lstStyle/>
          <a:p>
            <a:pPr marL="0" indent="0">
              <a:buNone/>
            </a:pPr>
            <a:r>
              <a:rPr lang="en-US" dirty="0"/>
              <a:t>main() {</a:t>
            </a:r>
          </a:p>
          <a:p>
            <a:pPr marL="0" indent="0">
              <a:buNone/>
            </a:pPr>
            <a:r>
              <a:rPr lang="en-US" dirty="0"/>
              <a:t>	std::</a:t>
            </a:r>
            <a:r>
              <a:rPr lang="en-US" dirty="0" err="1"/>
              <a:t>unique_ptr</a:t>
            </a:r>
            <a:r>
              <a:rPr lang="en-US" dirty="0"/>
              <a:t>&lt;int&gt; </a:t>
            </a:r>
            <a:r>
              <a:rPr lang="en-US" dirty="0" err="1"/>
              <a:t>ptr</a:t>
            </a:r>
            <a:r>
              <a:rPr lang="en-US" dirty="0"/>
              <a:t>(new int);</a:t>
            </a:r>
          </a:p>
          <a:p>
            <a:pPr marL="0" indent="0">
              <a:buNone/>
            </a:pPr>
            <a:r>
              <a:rPr lang="en-US" dirty="0"/>
              <a:t>	std::</a:t>
            </a:r>
            <a:r>
              <a:rPr lang="en-US" dirty="0" err="1"/>
              <a:t>unique_ptr</a:t>
            </a:r>
            <a:r>
              <a:rPr lang="en-US" dirty="0"/>
              <a:t>&lt;int&gt; ptr1 = </a:t>
            </a:r>
            <a:r>
              <a:rPr lang="en-US" dirty="0" err="1"/>
              <a:t>ptr</a:t>
            </a:r>
            <a:r>
              <a:rPr lang="en-US" dirty="0"/>
              <a:t>; // compiler error</a:t>
            </a:r>
          </a:p>
          <a:p>
            <a:pPr marL="0" indent="0">
              <a:buNone/>
            </a:pPr>
            <a:r>
              <a:rPr lang="en-US" dirty="0"/>
              <a:t>	std::</a:t>
            </a:r>
            <a:r>
              <a:rPr lang="en-US" dirty="0" err="1"/>
              <a:t>unique_ptr</a:t>
            </a:r>
            <a:r>
              <a:rPr lang="en-US" dirty="0"/>
              <a:t>&lt;int&gt; ptr1 = std::move(</a:t>
            </a:r>
            <a:r>
              <a:rPr lang="en-US" dirty="0" err="1"/>
              <a:t>ptr</a:t>
            </a:r>
            <a:r>
              <a:rPr lang="en-US" dirty="0"/>
              <a:t>); // ptr1 is the new owner</a:t>
            </a:r>
          </a:p>
          <a:p>
            <a:pPr marL="0" indent="0">
              <a:buNone/>
            </a:pPr>
            <a:r>
              <a:rPr lang="en-US" dirty="0"/>
              <a:t>	*</a:t>
            </a:r>
            <a:r>
              <a:rPr lang="en-US" dirty="0" err="1"/>
              <a:t>ptr</a:t>
            </a:r>
            <a:r>
              <a:rPr lang="en-US" dirty="0"/>
              <a:t>= 100; // segmentation fault</a:t>
            </a:r>
          </a:p>
          <a:p>
            <a:pPr marL="0" indent="0">
              <a:buNone/>
            </a:pPr>
            <a:r>
              <a:rPr lang="en-US" dirty="0"/>
              <a:t>	foo(ptr1); // compiler error</a:t>
            </a:r>
          </a:p>
          <a:p>
            <a:pPr marL="0" indent="0">
              <a:buNone/>
            </a:pPr>
            <a:r>
              <a:rPr lang="en-US" dirty="0"/>
              <a:t>	foo(std::move(ptr1));</a:t>
            </a:r>
          </a:p>
          <a:p>
            <a:pPr marL="0" indent="0">
              <a:buNone/>
            </a:pPr>
            <a:r>
              <a:rPr lang="en-US" dirty="0"/>
              <a:t>	*ptr1 = 100; // segmentation fault</a:t>
            </a:r>
          </a:p>
          <a:p>
            <a:pPr marL="0" indent="0">
              <a:buNone/>
            </a:pPr>
            <a:r>
              <a:rPr lang="en-US" dirty="0"/>
              <a:t>	ptr1 = std::</a:t>
            </a:r>
            <a:r>
              <a:rPr lang="en-US" dirty="0" err="1"/>
              <a:t>unique_ptr</a:t>
            </a:r>
            <a:r>
              <a:rPr lang="en-US" dirty="0"/>
              <a:t>&lt;int&gt;(new int);</a:t>
            </a:r>
          </a:p>
          <a:p>
            <a:pPr marL="0" indent="0">
              <a:buNone/>
            </a:pPr>
            <a:r>
              <a:rPr lang="en-US" dirty="0"/>
              <a:t>} </a:t>
            </a:r>
            <a:r>
              <a:rPr lang="en-US" dirty="0">
                <a:solidFill>
                  <a:srgbClr val="FF0000"/>
                </a:solidFill>
              </a:rPr>
              <a:t>/ * ptr1 goes out of scope free second new*/</a:t>
            </a:r>
          </a:p>
        </p:txBody>
      </p:sp>
    </p:spTree>
    <p:extLst>
      <p:ext uri="{BB962C8B-B14F-4D97-AF65-F5344CB8AC3E}">
        <p14:creationId xmlns:p14="http://schemas.microsoft.com/office/powerpoint/2010/main" val="4035511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7C9-AB56-4FE4-8772-BCAC739AA670}"/>
              </a:ext>
            </a:extLst>
          </p:cNvPr>
          <p:cNvSpPr>
            <a:spLocks noGrp="1"/>
          </p:cNvSpPr>
          <p:nvPr>
            <p:ph type="title"/>
          </p:nvPr>
        </p:nvSpPr>
        <p:spPr/>
        <p:txBody>
          <a:bodyPr/>
          <a:lstStyle/>
          <a:p>
            <a:r>
              <a:rPr lang="en-US" dirty="0"/>
              <a:t>Unique pointers</a:t>
            </a:r>
          </a:p>
        </p:txBody>
      </p:sp>
      <p:sp>
        <p:nvSpPr>
          <p:cNvPr id="3" name="Content Placeholder 2">
            <a:extLst>
              <a:ext uri="{FF2B5EF4-FFF2-40B4-BE49-F238E27FC236}">
                <a16:creationId xmlns:a16="http://schemas.microsoft.com/office/drawing/2014/main" id="{383E2FCB-CACE-468B-9818-60F428A41BBF}"/>
              </a:ext>
            </a:extLst>
          </p:cNvPr>
          <p:cNvSpPr>
            <a:spLocks noGrp="1"/>
          </p:cNvSpPr>
          <p:nvPr>
            <p:ph idx="1"/>
          </p:nvPr>
        </p:nvSpPr>
        <p:spPr/>
        <p:txBody>
          <a:bodyPr>
            <a:normAutofit/>
          </a:bodyPr>
          <a:lstStyle/>
          <a:p>
            <a:r>
              <a:rPr lang="en-US" dirty="0"/>
              <a:t>What is the advantage of unique pointers?</a:t>
            </a:r>
          </a:p>
          <a:p>
            <a:pPr marL="457200" lvl="1" indent="0">
              <a:buNone/>
            </a:pPr>
            <a:endParaRPr lang="en-US" dirty="0"/>
          </a:p>
          <a:p>
            <a:endParaRPr lang="en-US" dirty="0"/>
          </a:p>
          <a:p>
            <a:r>
              <a:rPr lang="en-US" dirty="0"/>
              <a:t>Can we implement all applications just using the unique pointers?</a:t>
            </a:r>
          </a:p>
          <a:p>
            <a:pPr marL="457200" lvl="1" indent="0">
              <a:buNone/>
            </a:pPr>
            <a:endParaRPr lang="en-US" dirty="0"/>
          </a:p>
          <a:p>
            <a:endParaRPr lang="en-US" dirty="0"/>
          </a:p>
        </p:txBody>
      </p:sp>
    </p:spTree>
    <p:extLst>
      <p:ext uri="{BB962C8B-B14F-4D97-AF65-F5344CB8AC3E}">
        <p14:creationId xmlns:p14="http://schemas.microsoft.com/office/powerpoint/2010/main" val="1077448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7C9-AB56-4FE4-8772-BCAC739AA670}"/>
              </a:ext>
            </a:extLst>
          </p:cNvPr>
          <p:cNvSpPr>
            <a:spLocks noGrp="1"/>
          </p:cNvSpPr>
          <p:nvPr>
            <p:ph type="title"/>
          </p:nvPr>
        </p:nvSpPr>
        <p:spPr/>
        <p:txBody>
          <a:bodyPr/>
          <a:lstStyle/>
          <a:p>
            <a:r>
              <a:rPr lang="en-US" dirty="0"/>
              <a:t>Unique pointers</a:t>
            </a:r>
          </a:p>
        </p:txBody>
      </p:sp>
      <p:sp>
        <p:nvSpPr>
          <p:cNvPr id="3" name="Content Placeholder 2">
            <a:extLst>
              <a:ext uri="{FF2B5EF4-FFF2-40B4-BE49-F238E27FC236}">
                <a16:creationId xmlns:a16="http://schemas.microsoft.com/office/drawing/2014/main" id="{383E2FCB-CACE-468B-9818-60F428A41BBF}"/>
              </a:ext>
            </a:extLst>
          </p:cNvPr>
          <p:cNvSpPr>
            <a:spLocks noGrp="1"/>
          </p:cNvSpPr>
          <p:nvPr>
            <p:ph idx="1"/>
          </p:nvPr>
        </p:nvSpPr>
        <p:spPr/>
        <p:txBody>
          <a:bodyPr>
            <a:normAutofit/>
          </a:bodyPr>
          <a:lstStyle/>
          <a:p>
            <a:r>
              <a:rPr lang="en-US" dirty="0"/>
              <a:t>What is the advantage of unique pointers?</a:t>
            </a:r>
          </a:p>
          <a:p>
            <a:pPr lvl="1"/>
            <a:r>
              <a:rPr lang="en-US" dirty="0"/>
              <a:t>no need to do expensive reference counting</a:t>
            </a:r>
          </a:p>
          <a:p>
            <a:endParaRPr lang="en-US" dirty="0"/>
          </a:p>
          <a:p>
            <a:r>
              <a:rPr lang="en-US" dirty="0"/>
              <a:t>Can we implement all applications just using the unique pointers?</a:t>
            </a:r>
          </a:p>
          <a:p>
            <a:pPr lvl="1"/>
            <a:r>
              <a:rPr lang="en-US" dirty="0"/>
              <a:t>No, e.g., we can’t implement a doubly linked list</a:t>
            </a:r>
          </a:p>
          <a:p>
            <a:endParaRPr lang="en-US" dirty="0"/>
          </a:p>
        </p:txBody>
      </p:sp>
    </p:spTree>
    <p:extLst>
      <p:ext uri="{BB962C8B-B14F-4D97-AF65-F5344CB8AC3E}">
        <p14:creationId xmlns:p14="http://schemas.microsoft.com/office/powerpoint/2010/main" val="300461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b;</a:t>
            </a:r>
          </a:p>
          <a:p>
            <a:pPr marL="0" indent="0">
              <a:buNone/>
            </a:pPr>
            <a:r>
              <a:rPr lang="en-IN" dirty="0"/>
              <a:t>// b contains a reference to node A</a:t>
            </a:r>
          </a:p>
          <a:p>
            <a:pPr marL="0" indent="0">
              <a:buNone/>
            </a:pPr>
            <a:r>
              <a:rPr lang="en-IN" dirty="0"/>
              <a:t>Does this assignment create a new reference to A?</a:t>
            </a:r>
          </a:p>
          <a:p>
            <a:pPr marL="0" indent="0">
              <a:buNone/>
            </a:pPr>
            <a:r>
              <a:rPr lang="en-IN" dirty="0"/>
              <a:t>Do we need to update the reference count of A? </a:t>
            </a:r>
          </a:p>
        </p:txBody>
      </p:sp>
    </p:spTree>
    <p:extLst>
      <p:ext uri="{BB962C8B-B14F-4D97-AF65-F5344CB8AC3E}">
        <p14:creationId xmlns:p14="http://schemas.microsoft.com/office/powerpoint/2010/main" val="4113366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F6E1-A758-4902-B904-D42E9ECF3583}"/>
              </a:ext>
            </a:extLst>
          </p:cNvPr>
          <p:cNvSpPr>
            <a:spLocks noGrp="1"/>
          </p:cNvSpPr>
          <p:nvPr>
            <p:ph type="title"/>
          </p:nvPr>
        </p:nvSpPr>
        <p:spPr/>
        <p:txBody>
          <a:bodyPr/>
          <a:lstStyle/>
          <a:p>
            <a:r>
              <a:rPr lang="en-US" dirty="0"/>
              <a:t>Automatic memory management</a:t>
            </a:r>
            <a:endParaRPr lang="en-IN" dirty="0"/>
          </a:p>
        </p:txBody>
      </p:sp>
      <p:sp>
        <p:nvSpPr>
          <p:cNvPr id="3" name="Content Placeholder 2">
            <a:extLst>
              <a:ext uri="{FF2B5EF4-FFF2-40B4-BE49-F238E27FC236}">
                <a16:creationId xmlns:a16="http://schemas.microsoft.com/office/drawing/2014/main" id="{DA11AD2A-87C5-448B-9836-D4E9043E939E}"/>
              </a:ext>
            </a:extLst>
          </p:cNvPr>
          <p:cNvSpPr>
            <a:spLocks noGrp="1"/>
          </p:cNvSpPr>
          <p:nvPr>
            <p:ph idx="1"/>
          </p:nvPr>
        </p:nvSpPr>
        <p:spPr/>
        <p:txBody>
          <a:bodyPr/>
          <a:lstStyle/>
          <a:p>
            <a:r>
              <a:rPr lang="en-US" dirty="0"/>
              <a:t>Pros</a:t>
            </a:r>
          </a:p>
          <a:p>
            <a:pPr lvl="1"/>
            <a:r>
              <a:rPr lang="en-US" dirty="0"/>
              <a:t>no use-after-free bug</a:t>
            </a:r>
          </a:p>
          <a:p>
            <a:pPr lvl="1"/>
            <a:r>
              <a:rPr lang="en-US" dirty="0"/>
              <a:t>temporal safety</a:t>
            </a:r>
          </a:p>
          <a:p>
            <a:pPr lvl="1"/>
            <a:endParaRPr lang="en-US" dirty="0"/>
          </a:p>
          <a:p>
            <a:r>
              <a:rPr lang="en-US" dirty="0"/>
              <a:t>Cons</a:t>
            </a:r>
          </a:p>
          <a:p>
            <a:pPr lvl="1"/>
            <a:r>
              <a:rPr lang="en-US" dirty="0"/>
              <a:t>may cause long pauses</a:t>
            </a:r>
          </a:p>
          <a:p>
            <a:pPr lvl="1"/>
            <a:r>
              <a:rPr lang="en-US" dirty="0"/>
              <a:t>may degrade the overall performance of the applications</a:t>
            </a:r>
            <a:endParaRPr lang="en-IN" dirty="0"/>
          </a:p>
        </p:txBody>
      </p:sp>
    </p:spTree>
    <p:extLst>
      <p:ext uri="{BB962C8B-B14F-4D97-AF65-F5344CB8AC3E}">
        <p14:creationId xmlns:p14="http://schemas.microsoft.com/office/powerpoint/2010/main" val="4080394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3FF-1FF8-48BC-A650-C70F2268C922}"/>
              </a:ext>
            </a:extLst>
          </p:cNvPr>
          <p:cNvSpPr>
            <a:spLocks noGrp="1"/>
          </p:cNvSpPr>
          <p:nvPr>
            <p:ph type="title"/>
          </p:nvPr>
        </p:nvSpPr>
        <p:spPr/>
        <p:txBody>
          <a:bodyPr/>
          <a:lstStyle/>
          <a:p>
            <a:r>
              <a:rPr lang="en-US" dirty="0"/>
              <a:t>Automatic memory management</a:t>
            </a:r>
            <a:endParaRPr lang="en-IN" dirty="0"/>
          </a:p>
        </p:txBody>
      </p:sp>
      <p:sp>
        <p:nvSpPr>
          <p:cNvPr id="3" name="Content Placeholder 2">
            <a:extLst>
              <a:ext uri="{FF2B5EF4-FFF2-40B4-BE49-F238E27FC236}">
                <a16:creationId xmlns:a16="http://schemas.microsoft.com/office/drawing/2014/main" id="{C3989270-600E-43C3-AE61-957EDD3F83B0}"/>
              </a:ext>
            </a:extLst>
          </p:cNvPr>
          <p:cNvSpPr>
            <a:spLocks noGrp="1"/>
          </p:cNvSpPr>
          <p:nvPr>
            <p:ph idx="1"/>
          </p:nvPr>
        </p:nvSpPr>
        <p:spPr/>
        <p:txBody>
          <a:bodyPr/>
          <a:lstStyle/>
          <a:p>
            <a:r>
              <a:rPr lang="en-US" dirty="0"/>
              <a:t>Automatic memory management is generally not used in systems software (e.g., OS, Web Servers, etc.) or real-time applications, which are sensitive to performance/latency</a:t>
            </a:r>
          </a:p>
          <a:p>
            <a:pPr lvl="1"/>
            <a:r>
              <a:rPr lang="en-US" dirty="0"/>
              <a:t>e.g., a timer can expire due to the garbage collection pause</a:t>
            </a:r>
            <a:endParaRPr lang="en-IN" dirty="0"/>
          </a:p>
        </p:txBody>
      </p:sp>
    </p:spTree>
    <p:extLst>
      <p:ext uri="{BB962C8B-B14F-4D97-AF65-F5344CB8AC3E}">
        <p14:creationId xmlns:p14="http://schemas.microsoft.com/office/powerpoint/2010/main" val="2122001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92FD-0B52-06A4-4C53-BE2733AE069A}"/>
              </a:ext>
            </a:extLst>
          </p:cNvPr>
          <p:cNvSpPr>
            <a:spLocks noGrp="1"/>
          </p:cNvSpPr>
          <p:nvPr>
            <p:ph type="title"/>
          </p:nvPr>
        </p:nvSpPr>
        <p:spPr/>
        <p:txBody>
          <a:bodyPr/>
          <a:lstStyle/>
          <a:p>
            <a:r>
              <a:rPr lang="en-US" dirty="0"/>
              <a:t>Loop optimizations</a:t>
            </a:r>
            <a:endParaRPr lang="en-IN" dirty="0"/>
          </a:p>
        </p:txBody>
      </p:sp>
      <p:sp>
        <p:nvSpPr>
          <p:cNvPr id="3" name="Text Placeholder 2">
            <a:extLst>
              <a:ext uri="{FF2B5EF4-FFF2-40B4-BE49-F238E27FC236}">
                <a16:creationId xmlns:a16="http://schemas.microsoft.com/office/drawing/2014/main" id="{C0B18940-0474-45CE-0727-963595C50DF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15786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5BFB-FA18-47DE-2279-1D9A36A22018}"/>
              </a:ext>
            </a:extLst>
          </p:cNvPr>
          <p:cNvSpPr>
            <a:spLocks noGrp="1"/>
          </p:cNvSpPr>
          <p:nvPr>
            <p:ph type="title"/>
          </p:nvPr>
        </p:nvSpPr>
        <p:spPr/>
        <p:txBody>
          <a:bodyPr/>
          <a:lstStyle/>
          <a:p>
            <a:r>
              <a:rPr lang="en-US" dirty="0"/>
              <a:t>Loop optimizations</a:t>
            </a:r>
            <a:endParaRPr lang="en-IN" dirty="0"/>
          </a:p>
        </p:txBody>
      </p:sp>
      <p:sp>
        <p:nvSpPr>
          <p:cNvPr id="3" name="Content Placeholder 2">
            <a:extLst>
              <a:ext uri="{FF2B5EF4-FFF2-40B4-BE49-F238E27FC236}">
                <a16:creationId xmlns:a16="http://schemas.microsoft.com/office/drawing/2014/main" id="{999CC3AF-EA09-7DC4-EAF1-F9F0275F76A4}"/>
              </a:ext>
            </a:extLst>
          </p:cNvPr>
          <p:cNvSpPr>
            <a:spLocks noGrp="1"/>
          </p:cNvSpPr>
          <p:nvPr>
            <p:ph idx="1"/>
          </p:nvPr>
        </p:nvSpPr>
        <p:spPr/>
        <p:txBody>
          <a:bodyPr/>
          <a:lstStyle/>
          <a:p>
            <a:r>
              <a:rPr lang="en-US" dirty="0"/>
              <a:t>The applications spend most of their time in loops</a:t>
            </a:r>
          </a:p>
          <a:p>
            <a:pPr lvl="1"/>
            <a:r>
              <a:rPr lang="en-US" dirty="0"/>
              <a:t>The total number of instructions in an executable is very small compared to the actual number of instructions executed at runtime</a:t>
            </a:r>
          </a:p>
          <a:p>
            <a:r>
              <a:rPr lang="en-US" dirty="0"/>
              <a:t>Therefore, most useful compiler optimizations target loops</a:t>
            </a:r>
            <a:endParaRPr lang="en-IN" dirty="0"/>
          </a:p>
        </p:txBody>
      </p:sp>
    </p:spTree>
    <p:extLst>
      <p:ext uri="{BB962C8B-B14F-4D97-AF65-F5344CB8AC3E}">
        <p14:creationId xmlns:p14="http://schemas.microsoft.com/office/powerpoint/2010/main" val="1816274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Back-edge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A back-edge is an edge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oMath>
                </a14:m>
                <a:r>
                  <a:rPr lang="en-IN" dirty="0"/>
                  <a:t> whose head b dominates its tail a</a:t>
                </a:r>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371856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44196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4368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stCxn id="4" idx="4"/>
            <a:endCxn id="5" idx="0"/>
          </p:cNvCxnSpPr>
          <p:nvPr/>
        </p:nvCxnSpPr>
        <p:spPr>
          <a:xfrm>
            <a:off x="4714240" y="331216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416950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416950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487054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481974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487054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stCxn id="7" idx="2"/>
            <a:endCxn id="4" idx="1"/>
          </p:cNvCxnSpPr>
          <p:nvPr/>
        </p:nvCxnSpPr>
        <p:spPr>
          <a:xfrm rot="10800000" flipH="1">
            <a:off x="2997199" y="2861212"/>
            <a:ext cx="1544619" cy="2533749"/>
          </a:xfrm>
          <a:prstGeom prst="curvedConnector4">
            <a:avLst>
              <a:gd name="adj1" fmla="val -14800"/>
              <a:gd name="adj2" fmla="val 112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stCxn id="9" idx="6"/>
            <a:endCxn id="4" idx="7"/>
          </p:cNvCxnSpPr>
          <p:nvPr/>
        </p:nvCxnSpPr>
        <p:spPr>
          <a:xfrm flipH="1" flipV="1">
            <a:off x="4886661" y="2861211"/>
            <a:ext cx="945179" cy="1771749"/>
          </a:xfrm>
          <a:prstGeom prst="curvedConnector4">
            <a:avLst>
              <a:gd name="adj1" fmla="val -24186"/>
              <a:gd name="adj2" fmla="val 11726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08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Back-edge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A back-edge is an edge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oMath>
                </a14:m>
                <a:r>
                  <a:rPr lang="en-IN" dirty="0"/>
                  <a:t> whose head b dominates its tail a</a:t>
                </a:r>
              </a:p>
            </p:txBody>
          </p:sp>
        </mc:Choice>
        <mc:Fallback xmlns="">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373888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455168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52527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963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963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520192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cxnSpLocks/>
            <a:stCxn id="4" idx="4"/>
            <a:endCxn id="5" idx="0"/>
          </p:cNvCxnSpPr>
          <p:nvPr/>
        </p:nvCxnSpPr>
        <p:spPr>
          <a:xfrm>
            <a:off x="4714240" y="4267200"/>
            <a:ext cx="0" cy="28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500262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500262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570366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565286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570366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cxnSpLocks/>
            <a:stCxn id="7" idx="2"/>
            <a:endCxn id="4" idx="1"/>
          </p:cNvCxnSpPr>
          <p:nvPr/>
        </p:nvCxnSpPr>
        <p:spPr>
          <a:xfrm rot="10800000" flipH="1">
            <a:off x="2997199" y="3816252"/>
            <a:ext cx="1544619" cy="2411829"/>
          </a:xfrm>
          <a:prstGeom prst="curvedConnector4">
            <a:avLst>
              <a:gd name="adj1" fmla="val -14800"/>
              <a:gd name="adj2" fmla="val 1126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cxnSpLocks/>
            <a:stCxn id="9" idx="6"/>
            <a:endCxn id="4" idx="7"/>
          </p:cNvCxnSpPr>
          <p:nvPr/>
        </p:nvCxnSpPr>
        <p:spPr>
          <a:xfrm flipH="1" flipV="1">
            <a:off x="4886661" y="3816251"/>
            <a:ext cx="945179" cy="1649829"/>
          </a:xfrm>
          <a:prstGeom prst="curvedConnector4">
            <a:avLst>
              <a:gd name="adj1" fmla="val -24186"/>
              <a:gd name="adj2" fmla="val 118546"/>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ED51DD19-FDBE-43E9-8BF4-F7004BDBC51E}"/>
              </a:ext>
            </a:extLst>
          </p:cNvPr>
          <p:cNvSpPr/>
          <p:nvPr/>
        </p:nvSpPr>
        <p:spPr>
          <a:xfrm>
            <a:off x="448056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145" name="Straight Arrow Connector 144">
            <a:extLst>
              <a:ext uri="{FF2B5EF4-FFF2-40B4-BE49-F238E27FC236}">
                <a16:creationId xmlns:a16="http://schemas.microsoft.com/office/drawing/2014/main" id="{DC2B1651-2DF6-4FB1-ADB5-4847857B3AA9}"/>
              </a:ext>
            </a:extLst>
          </p:cNvPr>
          <p:cNvCxnSpPr>
            <a:stCxn id="143" idx="4"/>
            <a:endCxn id="4" idx="0"/>
          </p:cNvCxnSpPr>
          <p:nvPr/>
        </p:nvCxnSpPr>
        <p:spPr>
          <a:xfrm flipH="1">
            <a:off x="4714240" y="3312160"/>
            <a:ext cx="1016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nector: Curved 146">
            <a:extLst>
              <a:ext uri="{FF2B5EF4-FFF2-40B4-BE49-F238E27FC236}">
                <a16:creationId xmlns:a16="http://schemas.microsoft.com/office/drawing/2014/main" id="{D2BFD7ED-55FE-442B-A835-B3C8D987802C}"/>
              </a:ext>
            </a:extLst>
          </p:cNvPr>
          <p:cNvCxnSpPr>
            <a:stCxn id="143" idx="5"/>
            <a:endCxn id="5" idx="6"/>
          </p:cNvCxnSpPr>
          <p:nvPr/>
        </p:nvCxnSpPr>
        <p:spPr>
          <a:xfrm rot="16200000" flipH="1">
            <a:off x="4136925" y="3994684"/>
            <a:ext cx="1581051" cy="61259"/>
          </a:xfrm>
          <a:prstGeom prst="curvedConnector4">
            <a:avLst>
              <a:gd name="adj1" fmla="val 3855"/>
              <a:gd name="adj2" fmla="val 4897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8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E60F-D68F-4546-841C-AF9842D7DCB4}"/>
              </a:ext>
            </a:extLst>
          </p:cNvPr>
          <p:cNvSpPr>
            <a:spLocks noGrp="1"/>
          </p:cNvSpPr>
          <p:nvPr>
            <p:ph type="title"/>
          </p:nvPr>
        </p:nvSpPr>
        <p:spPr/>
        <p:txBody>
          <a:bodyPr/>
          <a:lstStyle/>
          <a:p>
            <a:r>
              <a:rPr lang="en-US" dirty="0"/>
              <a:t>Natural loop</a:t>
            </a:r>
            <a:endParaRPr lang="en-IN" dirty="0"/>
          </a:p>
        </p:txBody>
      </p:sp>
      <p:sp>
        <p:nvSpPr>
          <p:cNvPr id="3" name="Content Placeholder 2">
            <a:extLst>
              <a:ext uri="{FF2B5EF4-FFF2-40B4-BE49-F238E27FC236}">
                <a16:creationId xmlns:a16="http://schemas.microsoft.com/office/drawing/2014/main" id="{756137C3-E6FD-4C00-8D8F-B58F7CC38CA1}"/>
              </a:ext>
            </a:extLst>
          </p:cNvPr>
          <p:cNvSpPr>
            <a:spLocks noGrp="1"/>
          </p:cNvSpPr>
          <p:nvPr>
            <p:ph idx="1"/>
          </p:nvPr>
        </p:nvSpPr>
        <p:spPr/>
        <p:txBody>
          <a:bodyPr/>
          <a:lstStyle/>
          <a:p>
            <a:r>
              <a:rPr lang="en-US" dirty="0"/>
              <a:t>A natural loop has the following properties</a:t>
            </a:r>
          </a:p>
          <a:p>
            <a:pPr lvl="1"/>
            <a:r>
              <a:rPr lang="en-US" dirty="0"/>
              <a:t>It has a single-entry node called header that dominates all the nodes in the loop</a:t>
            </a:r>
          </a:p>
          <a:p>
            <a:pPr lvl="1"/>
            <a:r>
              <a:rPr lang="en-US" dirty="0"/>
              <a:t>There must be a back edge to the loop header</a:t>
            </a:r>
          </a:p>
          <a:p>
            <a:pPr lvl="1"/>
            <a:endParaRPr lang="en-US" dirty="0"/>
          </a:p>
          <a:p>
            <a:r>
              <a:rPr lang="en-US" dirty="0"/>
              <a:t>Natural loops are easy to optimize</a:t>
            </a:r>
          </a:p>
          <a:p>
            <a:r>
              <a:rPr lang="en-US" dirty="0"/>
              <a:t>Most loops (e.g., for, while, do-while, etc.) are natural loop</a:t>
            </a:r>
            <a:endParaRPr lang="en-IN" dirty="0"/>
          </a:p>
        </p:txBody>
      </p:sp>
    </p:spTree>
    <p:extLst>
      <p:ext uri="{BB962C8B-B14F-4D97-AF65-F5344CB8AC3E}">
        <p14:creationId xmlns:p14="http://schemas.microsoft.com/office/powerpoint/2010/main" val="107848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0DBE-9E78-43B5-8495-2ADE60B06D52}"/>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64353A-57D9-4854-AE05-FFAD73600E06}"/>
                  </a:ext>
                </a:extLst>
              </p:cNvPr>
              <p:cNvSpPr>
                <a:spLocks noGrp="1"/>
              </p:cNvSpPr>
              <p:nvPr>
                <p:ph idx="1"/>
              </p:nvPr>
            </p:nvSpPr>
            <p:spPr/>
            <p:txBody>
              <a:bodyPr/>
              <a:lstStyle/>
              <a:p>
                <a:r>
                  <a:rPr lang="en-US" dirty="0"/>
                  <a:t>Given a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IN" dirty="0"/>
                  <a:t>, the natural loop of edge consists of node d and all the nodes that can reach n without going through d</a:t>
                </a:r>
              </a:p>
              <a:p>
                <a:endParaRPr lang="en-IN" dirty="0"/>
              </a:p>
              <a:p>
                <a:r>
                  <a:rPr lang="en-IN" dirty="0"/>
                  <a:t>Node d is the header of the loop</a:t>
                </a:r>
              </a:p>
              <a:p>
                <a:endParaRPr lang="en-IN" dirty="0"/>
              </a:p>
              <a:p>
                <a:endParaRPr lang="en-IN" dirty="0"/>
              </a:p>
              <a:p>
                <a:endParaRPr lang="en-IN" dirty="0"/>
              </a:p>
              <a:p>
                <a:r>
                  <a:rPr lang="en-IN" dirty="0"/>
                  <a:t>Read Section-9.6.6 from the dragon book</a:t>
                </a:r>
              </a:p>
            </p:txBody>
          </p:sp>
        </mc:Choice>
        <mc:Fallback xmlns="">
          <p:sp>
            <p:nvSpPr>
              <p:cNvPr id="3" name="Content Placeholder 2">
                <a:extLst>
                  <a:ext uri="{FF2B5EF4-FFF2-40B4-BE49-F238E27FC236}">
                    <a16:creationId xmlns:a16="http://schemas.microsoft.com/office/drawing/2014/main" id="{6E64353A-57D9-4854-AE05-FFAD73600E06}"/>
                  </a:ext>
                </a:extLst>
              </p:cNvPr>
              <p:cNvSpPr>
                <a:spLocks noGrp="1" noRot="1" noChangeAspect="1" noMove="1" noResize="1" noEditPoints="1" noAdjustHandles="1" noChangeArrowheads="1" noChangeShapeType="1" noTextEdit="1"/>
              </p:cNvSpPr>
              <p:nvPr>
                <p:ph idx="1"/>
              </p:nvPr>
            </p:nvSpPr>
            <p:spPr>
              <a:blipFill>
                <a:blip r:embed="rId3"/>
                <a:stretch>
                  <a:fillRect l="-1043" t="-2241" r="-464"/>
                </a:stretch>
              </a:blipFill>
            </p:spPr>
            <p:txBody>
              <a:bodyPr/>
              <a:lstStyle/>
              <a:p>
                <a:r>
                  <a:rPr lang="en-IN">
                    <a:noFill/>
                  </a:rPr>
                  <a:t> </a:t>
                </a:r>
              </a:p>
            </p:txBody>
          </p:sp>
        </mc:Fallback>
      </mc:AlternateContent>
    </p:spTree>
    <p:extLst>
      <p:ext uri="{BB962C8B-B14F-4D97-AF65-F5344CB8AC3E}">
        <p14:creationId xmlns:p14="http://schemas.microsoft.com/office/powerpoint/2010/main" val="2669240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F28-8FBB-4352-BDD6-79560868F903}"/>
              </a:ext>
            </a:extLst>
          </p:cNvPr>
          <p:cNvSpPr>
            <a:spLocks noGrp="1"/>
          </p:cNvSpPr>
          <p:nvPr>
            <p:ph type="title"/>
          </p:nvPr>
        </p:nvSpPr>
        <p:spPr/>
        <p:txBody>
          <a:bodyPr/>
          <a:lstStyle/>
          <a:p>
            <a:r>
              <a:rPr lang="en-US" dirty="0"/>
              <a:t>Natural loop</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5812A3-13C0-4D15-9CB7-ADFC8BD37ADD}"/>
                  </a:ext>
                </a:extLst>
              </p:cNvPr>
              <p:cNvSpPr>
                <a:spLocks noGrp="1"/>
              </p:cNvSpPr>
              <p:nvPr>
                <p:ph idx="1"/>
              </p:nvPr>
            </p:nvSpPr>
            <p:spPr/>
            <p:txBody>
              <a:bodyPr/>
              <a:lstStyle/>
              <a:p>
                <a:r>
                  <a:rPr lang="en-US" dirty="0"/>
                  <a:t>Finding all basic-blocks </a:t>
                </a:r>
                <a:r>
                  <a:rPr lang="en-US"/>
                  <a:t>in the </a:t>
                </a:r>
                <a:r>
                  <a:rPr lang="en-US" dirty="0"/>
                  <a:t>loop corresponding to back edge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oMath>
                </a14:m>
                <a:endParaRPr lang="en-IN" dirty="0"/>
              </a:p>
            </p:txBody>
          </p:sp>
        </mc:Choice>
        <mc:Fallback>
          <p:sp>
            <p:nvSpPr>
              <p:cNvPr id="3" name="Content Placeholder 2">
                <a:extLst>
                  <a:ext uri="{FF2B5EF4-FFF2-40B4-BE49-F238E27FC236}">
                    <a16:creationId xmlns:a16="http://schemas.microsoft.com/office/drawing/2014/main" id="{035812A3-13C0-4D15-9CB7-ADFC8BD37AD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27578A60-A655-46D0-A07A-A28641AC970B}"/>
              </a:ext>
            </a:extLst>
          </p:cNvPr>
          <p:cNvSpPr/>
          <p:nvPr/>
        </p:nvSpPr>
        <p:spPr>
          <a:xfrm>
            <a:off x="4470400" y="278384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 name="Oval 4">
            <a:extLst>
              <a:ext uri="{FF2B5EF4-FFF2-40B4-BE49-F238E27FC236}">
                <a16:creationId xmlns:a16="http://schemas.microsoft.com/office/drawing/2014/main" id="{06C13010-F814-4380-9B0A-6FF3657490A8}"/>
              </a:ext>
            </a:extLst>
          </p:cNvPr>
          <p:cNvSpPr/>
          <p:nvPr/>
        </p:nvSpPr>
        <p:spPr>
          <a:xfrm>
            <a:off x="4470400" y="371856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 name="Oval 5">
            <a:extLst>
              <a:ext uri="{FF2B5EF4-FFF2-40B4-BE49-F238E27FC236}">
                <a16:creationId xmlns:a16="http://schemas.microsoft.com/office/drawing/2014/main" id="{3E85050F-4B8A-4408-9901-80CD6B3ABE36}"/>
              </a:ext>
            </a:extLst>
          </p:cNvPr>
          <p:cNvSpPr/>
          <p:nvPr/>
        </p:nvSpPr>
        <p:spPr>
          <a:xfrm>
            <a:off x="3698240" y="44196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 name="Oval 6">
            <a:extLst>
              <a:ext uri="{FF2B5EF4-FFF2-40B4-BE49-F238E27FC236}">
                <a16:creationId xmlns:a16="http://schemas.microsoft.com/office/drawing/2014/main" id="{37357AEE-B62F-4F0E-8EF5-1BA2EEFA69DF}"/>
              </a:ext>
            </a:extLst>
          </p:cNvPr>
          <p:cNvSpPr/>
          <p:nvPr/>
        </p:nvSpPr>
        <p:spPr>
          <a:xfrm>
            <a:off x="299720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8" name="Oval 7">
            <a:extLst>
              <a:ext uri="{FF2B5EF4-FFF2-40B4-BE49-F238E27FC236}">
                <a16:creationId xmlns:a16="http://schemas.microsoft.com/office/drawing/2014/main" id="{580A2FA8-7FEC-4981-9924-FDDDF20DF96E}"/>
              </a:ext>
            </a:extLst>
          </p:cNvPr>
          <p:cNvSpPr/>
          <p:nvPr/>
        </p:nvSpPr>
        <p:spPr>
          <a:xfrm>
            <a:off x="4500880" y="5130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9" name="Oval 8">
            <a:extLst>
              <a:ext uri="{FF2B5EF4-FFF2-40B4-BE49-F238E27FC236}">
                <a16:creationId xmlns:a16="http://schemas.microsoft.com/office/drawing/2014/main" id="{B68AA045-C601-4DA7-BA28-DE6FED738736}"/>
              </a:ext>
            </a:extLst>
          </p:cNvPr>
          <p:cNvSpPr/>
          <p:nvPr/>
        </p:nvSpPr>
        <p:spPr>
          <a:xfrm>
            <a:off x="5344160" y="4368800"/>
            <a:ext cx="487680" cy="528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11" name="Straight Arrow Connector 10">
            <a:extLst>
              <a:ext uri="{FF2B5EF4-FFF2-40B4-BE49-F238E27FC236}">
                <a16:creationId xmlns:a16="http://schemas.microsoft.com/office/drawing/2014/main" id="{9C27DA63-3691-47F4-B1C6-645AF608D1AD}"/>
              </a:ext>
            </a:extLst>
          </p:cNvPr>
          <p:cNvCxnSpPr/>
          <p:nvPr/>
        </p:nvCxnSpPr>
        <p:spPr>
          <a:xfrm>
            <a:off x="4724400" y="237744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DFE92-BEFB-4CCC-87D0-019C2F6C6A02}"/>
              </a:ext>
            </a:extLst>
          </p:cNvPr>
          <p:cNvCxnSpPr>
            <a:stCxn id="4" idx="4"/>
            <a:endCxn id="5" idx="0"/>
          </p:cNvCxnSpPr>
          <p:nvPr/>
        </p:nvCxnSpPr>
        <p:spPr>
          <a:xfrm>
            <a:off x="4714240" y="3312160"/>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635C38-C10B-478F-BB4C-3C68D586AA6C}"/>
              </a:ext>
            </a:extLst>
          </p:cNvPr>
          <p:cNvCxnSpPr>
            <a:stCxn id="5" idx="3"/>
            <a:endCxn id="6" idx="7"/>
          </p:cNvCxnSpPr>
          <p:nvPr/>
        </p:nvCxnSpPr>
        <p:spPr>
          <a:xfrm flipH="1">
            <a:off x="4114501" y="4169509"/>
            <a:ext cx="427318" cy="32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3ADA26-C6D1-4EED-9D10-2EBB12030607}"/>
              </a:ext>
            </a:extLst>
          </p:cNvPr>
          <p:cNvCxnSpPr>
            <a:cxnSpLocks/>
            <a:stCxn id="5" idx="5"/>
            <a:endCxn id="9" idx="1"/>
          </p:cNvCxnSpPr>
          <p:nvPr/>
        </p:nvCxnSpPr>
        <p:spPr>
          <a:xfrm>
            <a:off x="4886661" y="4169509"/>
            <a:ext cx="528918" cy="27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88C8B3-799E-42D7-B11E-033524253B32}"/>
              </a:ext>
            </a:extLst>
          </p:cNvPr>
          <p:cNvCxnSpPr>
            <a:stCxn id="6" idx="5"/>
            <a:endCxn id="8" idx="1"/>
          </p:cNvCxnSpPr>
          <p:nvPr/>
        </p:nvCxnSpPr>
        <p:spPr>
          <a:xfrm>
            <a:off x="4114501" y="4870549"/>
            <a:ext cx="4577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9B7DF8-AEC6-41E1-90D8-50E3C214E08C}"/>
              </a:ext>
            </a:extLst>
          </p:cNvPr>
          <p:cNvCxnSpPr>
            <a:stCxn id="9" idx="3"/>
            <a:endCxn id="8" idx="7"/>
          </p:cNvCxnSpPr>
          <p:nvPr/>
        </p:nvCxnSpPr>
        <p:spPr>
          <a:xfrm flipH="1">
            <a:off x="4917141" y="4819749"/>
            <a:ext cx="498438" cy="38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429AD5-3712-4BBB-8833-4C6EF725E5B6}"/>
              </a:ext>
            </a:extLst>
          </p:cNvPr>
          <p:cNvCxnSpPr>
            <a:stCxn id="6" idx="3"/>
            <a:endCxn id="7" idx="7"/>
          </p:cNvCxnSpPr>
          <p:nvPr/>
        </p:nvCxnSpPr>
        <p:spPr>
          <a:xfrm flipH="1">
            <a:off x="3413461" y="4870549"/>
            <a:ext cx="356198" cy="33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0C68213-9DEE-4AD9-82BE-F71C25FE2EB2}"/>
              </a:ext>
            </a:extLst>
          </p:cNvPr>
          <p:cNvCxnSpPr>
            <a:stCxn id="7" idx="2"/>
            <a:endCxn id="4" idx="1"/>
          </p:cNvCxnSpPr>
          <p:nvPr/>
        </p:nvCxnSpPr>
        <p:spPr>
          <a:xfrm rot="10800000" flipH="1">
            <a:off x="2997199" y="2861212"/>
            <a:ext cx="1544619" cy="2533749"/>
          </a:xfrm>
          <a:prstGeom prst="curvedConnector4">
            <a:avLst>
              <a:gd name="adj1" fmla="val -14800"/>
              <a:gd name="adj2" fmla="val 112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2C9989B3-F552-4C24-89C4-12175D7D3595}"/>
              </a:ext>
            </a:extLst>
          </p:cNvPr>
          <p:cNvCxnSpPr>
            <a:stCxn id="9" idx="6"/>
            <a:endCxn id="4" idx="7"/>
          </p:cNvCxnSpPr>
          <p:nvPr/>
        </p:nvCxnSpPr>
        <p:spPr>
          <a:xfrm flipH="1" flipV="1">
            <a:off x="4886661" y="2861211"/>
            <a:ext cx="945179" cy="1771749"/>
          </a:xfrm>
          <a:prstGeom prst="curvedConnector4">
            <a:avLst>
              <a:gd name="adj1" fmla="val -24186"/>
              <a:gd name="adj2" fmla="val 11726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3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b;</a:t>
            </a:r>
          </a:p>
          <a:p>
            <a:pPr marL="0" indent="0">
              <a:buNone/>
            </a:pPr>
            <a:r>
              <a:rPr lang="en-IN" dirty="0"/>
              <a:t>// b contains a reference to node A</a:t>
            </a:r>
          </a:p>
          <a:p>
            <a:pPr marL="0" indent="0">
              <a:buNone/>
            </a:pPr>
            <a:r>
              <a:rPr lang="en-IN" dirty="0"/>
              <a:t>Does this assignment create a new reference to A? Yes.</a:t>
            </a:r>
          </a:p>
          <a:p>
            <a:pPr marL="0" indent="0">
              <a:buNone/>
            </a:pPr>
            <a:r>
              <a:rPr lang="en-IN" dirty="0"/>
              <a:t>Do we need to update the reference count of A?  Yes.</a:t>
            </a:r>
          </a:p>
        </p:txBody>
      </p:sp>
    </p:spTree>
    <p:extLst>
      <p:ext uri="{BB962C8B-B14F-4D97-AF65-F5344CB8AC3E}">
        <p14:creationId xmlns:p14="http://schemas.microsoft.com/office/powerpoint/2010/main" val="17320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normAutofit fontScale="92500" lnSpcReduction="20000"/>
          </a:bodyPr>
          <a:lstStyle/>
          <a:p>
            <a:pPr marL="0" indent="0">
              <a:buNone/>
            </a:pPr>
            <a:r>
              <a:rPr lang="en-IN" dirty="0"/>
              <a:t>int *a = b;</a:t>
            </a:r>
          </a:p>
          <a:p>
            <a:pPr marL="0" indent="0">
              <a:buNone/>
            </a:pPr>
            <a:r>
              <a:rPr lang="en-IN" dirty="0"/>
              <a:t>// b contains a reference to node A</a:t>
            </a:r>
          </a:p>
          <a:p>
            <a:pPr marL="0" indent="0">
              <a:buNone/>
            </a:pPr>
            <a:r>
              <a:rPr lang="en-IN" dirty="0"/>
              <a:t>a = c;</a:t>
            </a:r>
          </a:p>
          <a:p>
            <a:pPr marL="0" indent="0">
              <a:buNone/>
            </a:pPr>
            <a:r>
              <a:rPr lang="en-IN" dirty="0"/>
              <a:t>// c contains a reference to node B</a:t>
            </a:r>
          </a:p>
          <a:p>
            <a:pPr marL="0" indent="0">
              <a:buNone/>
            </a:pPr>
            <a:endParaRPr lang="en-IN" dirty="0"/>
          </a:p>
          <a:p>
            <a:pPr marL="0" indent="0">
              <a:buNone/>
            </a:pPr>
            <a:r>
              <a:rPr lang="en-IN" dirty="0"/>
              <a:t>Does the assignment “a = c” create a new reference to B? </a:t>
            </a:r>
          </a:p>
          <a:p>
            <a:pPr marL="0" indent="0">
              <a:buNone/>
            </a:pPr>
            <a:r>
              <a:rPr lang="en-IN" dirty="0"/>
              <a:t>Do we need to update the reference count of B?</a:t>
            </a:r>
          </a:p>
          <a:p>
            <a:pPr marL="0" indent="0">
              <a:buNone/>
            </a:pPr>
            <a:endParaRPr lang="en-IN" dirty="0"/>
          </a:p>
          <a:p>
            <a:pPr marL="0" indent="0">
              <a:buNone/>
            </a:pPr>
            <a:r>
              <a:rPr lang="en-IN" dirty="0"/>
              <a:t>Does the assignment “a = c” lose a reference to A? </a:t>
            </a:r>
          </a:p>
          <a:p>
            <a:pPr marL="0" indent="0">
              <a:buNone/>
            </a:pPr>
            <a:r>
              <a:rPr lang="en-IN" dirty="0"/>
              <a:t>Do we need to update the reference count of A?</a:t>
            </a:r>
          </a:p>
          <a:p>
            <a:pPr marL="0" indent="0">
              <a:buNone/>
            </a:pPr>
            <a:endParaRPr lang="en-IN" dirty="0"/>
          </a:p>
        </p:txBody>
      </p:sp>
    </p:spTree>
    <p:extLst>
      <p:ext uri="{BB962C8B-B14F-4D97-AF65-F5344CB8AC3E}">
        <p14:creationId xmlns:p14="http://schemas.microsoft.com/office/powerpoint/2010/main" val="81206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normAutofit fontScale="92500" lnSpcReduction="20000"/>
          </a:bodyPr>
          <a:lstStyle/>
          <a:p>
            <a:pPr marL="0" indent="0">
              <a:buNone/>
            </a:pPr>
            <a:r>
              <a:rPr lang="en-IN" dirty="0"/>
              <a:t>int *a = b;</a:t>
            </a:r>
          </a:p>
          <a:p>
            <a:pPr marL="0" indent="0">
              <a:buNone/>
            </a:pPr>
            <a:r>
              <a:rPr lang="en-IN" dirty="0"/>
              <a:t>// b contains a reference to node A</a:t>
            </a:r>
          </a:p>
          <a:p>
            <a:pPr marL="0" indent="0">
              <a:buNone/>
            </a:pPr>
            <a:r>
              <a:rPr lang="en-IN" dirty="0"/>
              <a:t>a = c;</a:t>
            </a:r>
          </a:p>
          <a:p>
            <a:pPr marL="0" indent="0">
              <a:buNone/>
            </a:pPr>
            <a:r>
              <a:rPr lang="en-IN" dirty="0"/>
              <a:t>// c contains a reference to node B</a:t>
            </a:r>
          </a:p>
          <a:p>
            <a:pPr marL="0" indent="0">
              <a:buNone/>
            </a:pPr>
            <a:endParaRPr lang="en-IN" dirty="0"/>
          </a:p>
          <a:p>
            <a:pPr marL="0" indent="0">
              <a:buNone/>
            </a:pPr>
            <a:r>
              <a:rPr lang="en-IN" dirty="0"/>
              <a:t>Does the assignment “a = c” create a new reference to B? Yes. </a:t>
            </a:r>
          </a:p>
          <a:p>
            <a:pPr marL="0" indent="0">
              <a:buNone/>
            </a:pPr>
            <a:r>
              <a:rPr lang="en-IN" dirty="0"/>
              <a:t>Do we need to update the reference count of B? Yes.</a:t>
            </a:r>
          </a:p>
          <a:p>
            <a:pPr marL="0" indent="0">
              <a:buNone/>
            </a:pPr>
            <a:endParaRPr lang="en-IN" dirty="0"/>
          </a:p>
          <a:p>
            <a:pPr marL="0" indent="0">
              <a:buNone/>
            </a:pPr>
            <a:r>
              <a:rPr lang="en-IN" dirty="0"/>
              <a:t>Does the assignment “a = c” lose a reference to A? Yes.</a:t>
            </a:r>
          </a:p>
          <a:p>
            <a:pPr marL="0" indent="0">
              <a:buNone/>
            </a:pPr>
            <a:r>
              <a:rPr lang="en-IN" dirty="0"/>
              <a:t>Do we need to update the reference count of A? Yes.</a:t>
            </a:r>
          </a:p>
          <a:p>
            <a:pPr marL="0" indent="0">
              <a:buNone/>
            </a:pPr>
            <a:endParaRPr lang="en-IN" dirty="0"/>
          </a:p>
        </p:txBody>
      </p:sp>
    </p:spTree>
    <p:extLst>
      <p:ext uri="{BB962C8B-B14F-4D97-AF65-F5344CB8AC3E}">
        <p14:creationId xmlns:p14="http://schemas.microsoft.com/office/powerpoint/2010/main" val="389665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D589-CB17-4FE8-A30F-F958E78C5D32}"/>
              </a:ext>
            </a:extLst>
          </p:cNvPr>
          <p:cNvSpPr>
            <a:spLocks noGrp="1"/>
          </p:cNvSpPr>
          <p:nvPr>
            <p:ph type="title"/>
          </p:nvPr>
        </p:nvSpPr>
        <p:spPr/>
        <p:txBody>
          <a:bodyPr/>
          <a:lstStyle/>
          <a:p>
            <a:r>
              <a:rPr lang="en-US" dirty="0"/>
              <a:t>Reference counting</a:t>
            </a:r>
            <a:endParaRPr lang="en-IN" dirty="0"/>
          </a:p>
        </p:txBody>
      </p:sp>
      <p:sp>
        <p:nvSpPr>
          <p:cNvPr id="3" name="Content Placeholder 2">
            <a:extLst>
              <a:ext uri="{FF2B5EF4-FFF2-40B4-BE49-F238E27FC236}">
                <a16:creationId xmlns:a16="http://schemas.microsoft.com/office/drawing/2014/main" id="{029D95B1-3FFB-499C-BC47-ED2AA05E7BBA}"/>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r>
              <a:rPr lang="en-IN" dirty="0"/>
              <a:t>int *a = b;</a:t>
            </a:r>
          </a:p>
          <a:p>
            <a:pPr marL="0" indent="0">
              <a:buNone/>
            </a:pPr>
            <a:r>
              <a:rPr lang="en-IN" dirty="0"/>
              <a:t>// b contains a reference to node A</a:t>
            </a:r>
          </a:p>
          <a:p>
            <a:pPr marL="0" indent="0">
              <a:buNone/>
            </a:pPr>
            <a:r>
              <a:rPr lang="en-IN" dirty="0"/>
              <a:t>foo(a);</a:t>
            </a:r>
          </a:p>
          <a:p>
            <a:pPr marL="0" indent="0">
              <a:buNone/>
            </a:pPr>
            <a:r>
              <a:rPr lang="en-IN" dirty="0"/>
              <a:t>Does function call create a new reference to node A?</a:t>
            </a:r>
          </a:p>
          <a:p>
            <a:pPr marL="0" indent="0">
              <a:buNone/>
            </a:pPr>
            <a:r>
              <a:rPr lang="en-IN" dirty="0"/>
              <a:t>Do we need to update the reference count of A?</a:t>
            </a:r>
          </a:p>
          <a:p>
            <a:pPr marL="0" indent="0">
              <a:buNone/>
            </a:pPr>
            <a:endParaRPr lang="en-IN" dirty="0"/>
          </a:p>
        </p:txBody>
      </p:sp>
      <p:sp>
        <p:nvSpPr>
          <p:cNvPr id="4" name="TextBox 3">
            <a:extLst>
              <a:ext uri="{FF2B5EF4-FFF2-40B4-BE49-F238E27FC236}">
                <a16:creationId xmlns:a16="http://schemas.microsoft.com/office/drawing/2014/main" id="{A2476E0C-B2B5-4B95-9413-A153EE283284}"/>
              </a:ext>
            </a:extLst>
          </p:cNvPr>
          <p:cNvSpPr txBox="1"/>
          <p:nvPr/>
        </p:nvSpPr>
        <p:spPr>
          <a:xfrm>
            <a:off x="7965440" y="1950720"/>
            <a:ext cx="224536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*obj)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570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3670</Words>
  <Application>Microsoft Office PowerPoint</Application>
  <PresentationFormat>Widescreen</PresentationFormat>
  <Paragraphs>577</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Cambria Math</vt:lpstr>
      <vt:lpstr>Consolas</vt:lpstr>
      <vt:lpstr>Office Theme</vt:lpstr>
      <vt:lpstr>Compilers</vt:lpstr>
      <vt:lpstr>Today’s topics</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Reference counting</vt:lpstr>
      <vt:lpstr>Circular structure</vt:lpstr>
      <vt:lpstr>Circular structure</vt:lpstr>
      <vt:lpstr>Reference counting</vt:lpstr>
      <vt:lpstr>Where to store the reference count?</vt:lpstr>
      <vt:lpstr>Where to store the reference count?</vt:lpstr>
      <vt:lpstr>Reference counting</vt:lpstr>
      <vt:lpstr>How to collect circular references?</vt:lpstr>
      <vt:lpstr>GC with reference counting</vt:lpstr>
      <vt:lpstr>GC with reference counting</vt:lpstr>
      <vt:lpstr>Memory leak</vt:lpstr>
      <vt:lpstr>Memory leak</vt:lpstr>
      <vt:lpstr>Memory leak</vt:lpstr>
      <vt:lpstr>Memory leak</vt:lpstr>
      <vt:lpstr>Memory leak</vt:lpstr>
      <vt:lpstr>Memory leak</vt:lpstr>
      <vt:lpstr>Leak detector</vt:lpstr>
      <vt:lpstr>How to implement a leak detector (debug)?</vt:lpstr>
      <vt:lpstr>Leak detector (debug)</vt:lpstr>
      <vt:lpstr>Leak detector (debug)</vt:lpstr>
      <vt:lpstr>Leak detector (debug)</vt:lpstr>
      <vt:lpstr>Leak detector (debug)</vt:lpstr>
      <vt:lpstr>Leak detector (debug)</vt:lpstr>
      <vt:lpstr>Leak detector (debug)</vt:lpstr>
      <vt:lpstr>Unique pointers</vt:lpstr>
      <vt:lpstr>Unique pointers</vt:lpstr>
      <vt:lpstr>Unique pointers</vt:lpstr>
      <vt:lpstr>Unique pointers</vt:lpstr>
      <vt:lpstr>Unique pointers</vt:lpstr>
      <vt:lpstr>Automatic memory management</vt:lpstr>
      <vt:lpstr>Automatic memory management</vt:lpstr>
      <vt:lpstr>Loop optimizations</vt:lpstr>
      <vt:lpstr>Loop optimizations</vt:lpstr>
      <vt:lpstr>Back-edge</vt:lpstr>
      <vt:lpstr>Back-edge</vt:lpstr>
      <vt:lpstr>Natural loop</vt:lpstr>
      <vt:lpstr>Natural loop</vt:lpstr>
      <vt:lpstr>Natural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PIYUS KEDIA</dc:creator>
  <cp:lastModifiedBy>PIYUS KEDIA</cp:lastModifiedBy>
  <cp:revision>3</cp:revision>
  <cp:lastPrinted>2022-10-11T09:31:23Z</cp:lastPrinted>
  <dcterms:created xsi:type="dcterms:W3CDTF">2022-10-10T09:38:46Z</dcterms:created>
  <dcterms:modified xsi:type="dcterms:W3CDTF">2022-10-11T09:38:53Z</dcterms:modified>
</cp:coreProperties>
</file>