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575" r:id="rId3"/>
    <p:sldId id="730" r:id="rId4"/>
    <p:sldId id="726" r:id="rId5"/>
    <p:sldId id="663" r:id="rId6"/>
    <p:sldId id="641" r:id="rId7"/>
    <p:sldId id="642" r:id="rId8"/>
    <p:sldId id="634" r:id="rId9"/>
    <p:sldId id="646" r:id="rId10"/>
    <p:sldId id="635" r:id="rId11"/>
    <p:sldId id="637" r:id="rId12"/>
    <p:sldId id="636" r:id="rId13"/>
    <p:sldId id="639" r:id="rId14"/>
    <p:sldId id="645" r:id="rId15"/>
    <p:sldId id="640" r:id="rId16"/>
    <p:sldId id="643" r:id="rId17"/>
    <p:sldId id="644" r:id="rId18"/>
    <p:sldId id="731" r:id="rId19"/>
    <p:sldId id="732" r:id="rId20"/>
    <p:sldId id="666" r:id="rId21"/>
    <p:sldId id="257" r:id="rId22"/>
    <p:sldId id="628" r:id="rId23"/>
    <p:sldId id="258" r:id="rId24"/>
    <p:sldId id="259" r:id="rId25"/>
    <p:sldId id="335" r:id="rId26"/>
    <p:sldId id="260" r:id="rId27"/>
    <p:sldId id="262" r:id="rId28"/>
    <p:sldId id="263" r:id="rId29"/>
    <p:sldId id="629" r:id="rId30"/>
    <p:sldId id="727" r:id="rId31"/>
    <p:sldId id="264" r:id="rId32"/>
    <p:sldId id="630" r:id="rId33"/>
    <p:sldId id="711" r:id="rId34"/>
    <p:sldId id="265" r:id="rId35"/>
    <p:sldId id="266" r:id="rId36"/>
    <p:sldId id="267" r:id="rId37"/>
    <p:sldId id="353" r:id="rId38"/>
    <p:sldId id="354" r:id="rId39"/>
    <p:sldId id="268" r:id="rId40"/>
    <p:sldId id="269" r:id="rId41"/>
    <p:sldId id="270" r:id="rId42"/>
    <p:sldId id="271" r:id="rId43"/>
    <p:sldId id="272" r:id="rId44"/>
    <p:sldId id="273" r:id="rId45"/>
    <p:sldId id="274" r:id="rId46"/>
    <p:sldId id="355" r:id="rId47"/>
    <p:sldId id="275" r:id="rId48"/>
    <p:sldId id="276" r:id="rId49"/>
    <p:sldId id="277" r:id="rId50"/>
    <p:sldId id="278" r:id="rId51"/>
    <p:sldId id="279" r:id="rId52"/>
    <p:sldId id="280" r:id="rId53"/>
    <p:sldId id="357" r:id="rId54"/>
    <p:sldId id="358" r:id="rId55"/>
    <p:sldId id="282" r:id="rId56"/>
    <p:sldId id="283" r:id="rId57"/>
    <p:sldId id="289" r:id="rId58"/>
    <p:sldId id="284" r:id="rId59"/>
    <p:sldId id="285" r:id="rId60"/>
    <p:sldId id="286" r:id="rId61"/>
    <p:sldId id="287" r:id="rId62"/>
    <p:sldId id="288" r:id="rId63"/>
    <p:sldId id="290" r:id="rId64"/>
    <p:sldId id="291" r:id="rId65"/>
    <p:sldId id="292" r:id="rId66"/>
    <p:sldId id="293" r:id="rId67"/>
    <p:sldId id="294" r:id="rId68"/>
    <p:sldId id="295" r:id="rId69"/>
    <p:sldId id="664" r:id="rId70"/>
    <p:sldId id="297" r:id="rId71"/>
    <p:sldId id="298" r:id="rId72"/>
    <p:sldId id="300" r:id="rId73"/>
    <p:sldId id="301" r:id="rId74"/>
    <p:sldId id="302" r:id="rId75"/>
    <p:sldId id="303" r:id="rId76"/>
    <p:sldId id="304" r:id="rId77"/>
    <p:sldId id="305" r:id="rId78"/>
    <p:sldId id="306" r:id="rId79"/>
    <p:sldId id="307" r:id="rId80"/>
    <p:sldId id="665" r:id="rId81"/>
    <p:sldId id="308" r:id="rId82"/>
    <p:sldId id="310" r:id="rId83"/>
    <p:sldId id="311" r:id="rId84"/>
    <p:sldId id="312" r:id="rId85"/>
    <p:sldId id="313" r:id="rId86"/>
    <p:sldId id="314" r:id="rId87"/>
    <p:sldId id="315" r:id="rId88"/>
    <p:sldId id="316" r:id="rId89"/>
    <p:sldId id="317" r:id="rId90"/>
    <p:sldId id="624" r:id="rId91"/>
    <p:sldId id="319" r:id="rId92"/>
    <p:sldId id="320" r:id="rId93"/>
    <p:sldId id="321" r:id="rId94"/>
    <p:sldId id="322" r:id="rId95"/>
    <p:sldId id="333" r:id="rId96"/>
    <p:sldId id="323" r:id="rId97"/>
    <p:sldId id="324" r:id="rId98"/>
    <p:sldId id="325" r:id="rId99"/>
    <p:sldId id="326" r:id="rId100"/>
    <p:sldId id="327" r:id="rId101"/>
    <p:sldId id="328" r:id="rId102"/>
    <p:sldId id="329" r:id="rId103"/>
    <p:sldId id="330" r:id="rId104"/>
    <p:sldId id="331" r:id="rId105"/>
    <p:sldId id="625" r:id="rId106"/>
    <p:sldId id="626" r:id="rId107"/>
    <p:sldId id="627" r:id="rId108"/>
    <p:sldId id="352" r:id="rId109"/>
    <p:sldId id="728" r:id="rId110"/>
    <p:sldId id="729" r:id="rId111"/>
    <p:sldId id="712"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2A0B82F7-7A03-48B4-B238-A10ADF07F028}"/>
    <pc:docChg chg="custSel addSld delSld modSld">
      <pc:chgData name="PIYUS KEDIA" userId="30dfcb9f6f0df2cc" providerId="LiveId" clId="{2A0B82F7-7A03-48B4-B238-A10ADF07F028}" dt="2022-10-13T09:47:28.794" v="934" actId="47"/>
      <pc:docMkLst>
        <pc:docMk/>
      </pc:docMkLst>
      <pc:sldChg chg="modSp mod">
        <pc:chgData name="PIYUS KEDIA" userId="30dfcb9f6f0df2cc" providerId="LiveId" clId="{2A0B82F7-7A03-48B4-B238-A10ADF07F028}" dt="2022-10-13T09:47:04.546" v="920" actId="20577"/>
        <pc:sldMkLst>
          <pc:docMk/>
          <pc:sldMk cId="643085621" sldId="256"/>
        </pc:sldMkLst>
        <pc:spChg chg="mod">
          <ac:chgData name="PIYUS KEDIA" userId="30dfcb9f6f0df2cc" providerId="LiveId" clId="{2A0B82F7-7A03-48B4-B238-A10ADF07F028}" dt="2022-10-13T09:47:04.546" v="920" actId="20577"/>
          <ac:spMkLst>
            <pc:docMk/>
            <pc:sldMk cId="643085621" sldId="256"/>
            <ac:spMk id="3" creationId="{AF7BD04E-C32F-4659-ACC7-2DF6B898858D}"/>
          </ac:spMkLst>
        </pc:spChg>
      </pc:sldChg>
      <pc:sldChg chg="del">
        <pc:chgData name="PIYUS KEDIA" userId="30dfcb9f6f0df2cc" providerId="LiveId" clId="{2A0B82F7-7A03-48B4-B238-A10ADF07F028}" dt="2022-10-13T09:47:25.124" v="927" actId="47"/>
        <pc:sldMkLst>
          <pc:docMk/>
          <pc:sldMk cId="318121594" sldId="261"/>
        </pc:sldMkLst>
      </pc:sldChg>
      <pc:sldChg chg="addSp modSp mod modNotesTx">
        <pc:chgData name="PIYUS KEDIA" userId="30dfcb9f6f0df2cc" providerId="LiveId" clId="{2A0B82F7-7A03-48B4-B238-A10ADF07F028}" dt="2022-10-13T09:41:31.442" v="915" actId="20577"/>
        <pc:sldMkLst>
          <pc:docMk/>
          <pc:sldMk cId="1688794343" sldId="280"/>
        </pc:sldMkLst>
        <pc:spChg chg="add mod">
          <ac:chgData name="PIYUS KEDIA" userId="30dfcb9f6f0df2cc" providerId="LiveId" clId="{2A0B82F7-7A03-48B4-B238-A10ADF07F028}" dt="2022-10-12T13:22:20.488" v="255" actId="1036"/>
          <ac:spMkLst>
            <pc:docMk/>
            <pc:sldMk cId="1688794343" sldId="280"/>
            <ac:spMk id="5" creationId="{371E7815-E252-3951-2A9E-36CB51231323}"/>
          </ac:spMkLst>
        </pc:spChg>
      </pc:sldChg>
      <pc:sldChg chg="modNotesTx">
        <pc:chgData name="PIYUS KEDIA" userId="30dfcb9f6f0df2cc" providerId="LiveId" clId="{2A0B82F7-7A03-48B4-B238-A10ADF07F028}" dt="2022-10-13T09:43:19.192" v="918" actId="20577"/>
        <pc:sldMkLst>
          <pc:docMk/>
          <pc:sldMk cId="2993251899" sldId="297"/>
        </pc:sldMkLst>
      </pc:sldChg>
      <pc:sldChg chg="del">
        <pc:chgData name="PIYUS KEDIA" userId="30dfcb9f6f0df2cc" providerId="LiveId" clId="{2A0B82F7-7A03-48B4-B238-A10ADF07F028}" dt="2022-10-12T13:19:56.188" v="99" actId="47"/>
        <pc:sldMkLst>
          <pc:docMk/>
          <pc:sldMk cId="1479771145" sldId="318"/>
        </pc:sldMkLst>
      </pc:sldChg>
      <pc:sldChg chg="del">
        <pc:chgData name="PIYUS KEDIA" userId="30dfcb9f6f0df2cc" providerId="LiveId" clId="{2A0B82F7-7A03-48B4-B238-A10ADF07F028}" dt="2022-10-12T13:19:57.526" v="108" actId="47"/>
        <pc:sldMkLst>
          <pc:docMk/>
          <pc:sldMk cId="2608830835" sldId="332"/>
        </pc:sldMkLst>
      </pc:sldChg>
      <pc:sldChg chg="modSp mod">
        <pc:chgData name="PIYUS KEDIA" userId="30dfcb9f6f0df2cc" providerId="LiveId" clId="{2A0B82F7-7A03-48B4-B238-A10ADF07F028}" dt="2022-10-12T13:47:07.047" v="288" actId="15"/>
        <pc:sldMkLst>
          <pc:docMk/>
          <pc:sldMk cId="637837979" sldId="333"/>
        </pc:sldMkLst>
        <pc:spChg chg="mod">
          <ac:chgData name="PIYUS KEDIA" userId="30dfcb9f6f0df2cc" providerId="LiveId" clId="{2A0B82F7-7A03-48B4-B238-A10ADF07F028}" dt="2022-10-12T13:46:48.082" v="256"/>
          <ac:spMkLst>
            <pc:docMk/>
            <pc:sldMk cId="637837979" sldId="333"/>
            <ac:spMk id="2" creationId="{C5FB580B-1053-433F-B017-B007353AB38A}"/>
          </ac:spMkLst>
        </pc:spChg>
        <pc:spChg chg="mod">
          <ac:chgData name="PIYUS KEDIA" userId="30dfcb9f6f0df2cc" providerId="LiveId" clId="{2A0B82F7-7A03-48B4-B238-A10ADF07F028}" dt="2022-10-12T13:47:07.047" v="288" actId="15"/>
          <ac:spMkLst>
            <pc:docMk/>
            <pc:sldMk cId="637837979" sldId="333"/>
            <ac:spMk id="3" creationId="{7F0B27BD-E83B-44B5-9F17-84E6833F34BF}"/>
          </ac:spMkLst>
        </pc:spChg>
      </pc:sldChg>
      <pc:sldChg chg="del">
        <pc:chgData name="PIYUS KEDIA" userId="30dfcb9f6f0df2cc" providerId="LiveId" clId="{2A0B82F7-7A03-48B4-B238-A10ADF07F028}" dt="2022-10-12T13:19:57.574" v="109" actId="47"/>
        <pc:sldMkLst>
          <pc:docMk/>
          <pc:sldMk cId="1168003625" sldId="336"/>
        </pc:sldMkLst>
      </pc:sldChg>
      <pc:sldChg chg="del">
        <pc:chgData name="PIYUS KEDIA" userId="30dfcb9f6f0df2cc" providerId="LiveId" clId="{2A0B82F7-7A03-48B4-B238-A10ADF07F028}" dt="2022-10-12T13:20:04.419" v="128" actId="47"/>
        <pc:sldMkLst>
          <pc:docMk/>
          <pc:sldMk cId="2229835260" sldId="337"/>
        </pc:sldMkLst>
      </pc:sldChg>
      <pc:sldChg chg="del">
        <pc:chgData name="PIYUS KEDIA" userId="30dfcb9f6f0df2cc" providerId="LiveId" clId="{2A0B82F7-7A03-48B4-B238-A10ADF07F028}" dt="2022-10-12T13:19:57.647" v="111" actId="47"/>
        <pc:sldMkLst>
          <pc:docMk/>
          <pc:sldMk cId="118494294" sldId="338"/>
        </pc:sldMkLst>
      </pc:sldChg>
      <pc:sldChg chg="del">
        <pc:chgData name="PIYUS KEDIA" userId="30dfcb9f6f0df2cc" providerId="LiveId" clId="{2A0B82F7-7A03-48B4-B238-A10ADF07F028}" dt="2022-10-12T13:19:57.615" v="110" actId="47"/>
        <pc:sldMkLst>
          <pc:docMk/>
          <pc:sldMk cId="1146538067" sldId="339"/>
        </pc:sldMkLst>
      </pc:sldChg>
      <pc:sldChg chg="del">
        <pc:chgData name="PIYUS KEDIA" userId="30dfcb9f6f0df2cc" providerId="LiveId" clId="{2A0B82F7-7A03-48B4-B238-A10ADF07F028}" dt="2022-10-12T13:20:05.069" v="129" actId="47"/>
        <pc:sldMkLst>
          <pc:docMk/>
          <pc:sldMk cId="4035511069" sldId="340"/>
        </pc:sldMkLst>
      </pc:sldChg>
      <pc:sldChg chg="del">
        <pc:chgData name="PIYUS KEDIA" userId="30dfcb9f6f0df2cc" providerId="LiveId" clId="{2A0B82F7-7A03-48B4-B238-A10ADF07F028}" dt="2022-10-12T13:19:59.074" v="114" actId="47"/>
        <pc:sldMkLst>
          <pc:docMk/>
          <pc:sldMk cId="1625301021" sldId="341"/>
        </pc:sldMkLst>
      </pc:sldChg>
      <pc:sldChg chg="del">
        <pc:chgData name="PIYUS KEDIA" userId="30dfcb9f6f0df2cc" providerId="LiveId" clId="{2A0B82F7-7A03-48B4-B238-A10ADF07F028}" dt="2022-10-12T13:20:01.204" v="120" actId="47"/>
        <pc:sldMkLst>
          <pc:docMk/>
          <pc:sldMk cId="918631966" sldId="342"/>
        </pc:sldMkLst>
      </pc:sldChg>
      <pc:sldChg chg="del">
        <pc:chgData name="PIYUS KEDIA" userId="30dfcb9f6f0df2cc" providerId="LiveId" clId="{2A0B82F7-7A03-48B4-B238-A10ADF07F028}" dt="2022-10-12T13:20:02.414" v="123" actId="47"/>
        <pc:sldMkLst>
          <pc:docMk/>
          <pc:sldMk cId="4233487681" sldId="343"/>
        </pc:sldMkLst>
      </pc:sldChg>
      <pc:sldChg chg="modSp mod">
        <pc:chgData name="PIYUS KEDIA" userId="30dfcb9f6f0df2cc" providerId="LiveId" clId="{2A0B82F7-7A03-48B4-B238-A10ADF07F028}" dt="2022-10-12T13:48:35.044" v="371" actId="20577"/>
        <pc:sldMkLst>
          <pc:docMk/>
          <pc:sldMk cId="3846305595" sldId="352"/>
        </pc:sldMkLst>
        <pc:spChg chg="mod">
          <ac:chgData name="PIYUS KEDIA" userId="30dfcb9f6f0df2cc" providerId="LiveId" clId="{2A0B82F7-7A03-48B4-B238-A10ADF07F028}" dt="2022-10-12T13:48:35.044" v="371" actId="20577"/>
          <ac:spMkLst>
            <pc:docMk/>
            <pc:sldMk cId="3846305595" sldId="352"/>
            <ac:spMk id="3" creationId="{35A0EF90-62AF-4C50-9B22-0D28B9B51F9D}"/>
          </ac:spMkLst>
        </pc:spChg>
      </pc:sldChg>
      <pc:sldChg chg="modSp mod">
        <pc:chgData name="PIYUS KEDIA" userId="30dfcb9f6f0df2cc" providerId="LiveId" clId="{2A0B82F7-7A03-48B4-B238-A10ADF07F028}" dt="2022-10-12T13:21:04.977" v="166" actId="15"/>
        <pc:sldMkLst>
          <pc:docMk/>
          <pc:sldMk cId="3978709723" sldId="355"/>
        </pc:sldMkLst>
        <pc:spChg chg="mod">
          <ac:chgData name="PIYUS KEDIA" userId="30dfcb9f6f0df2cc" providerId="LiveId" clId="{2A0B82F7-7A03-48B4-B238-A10ADF07F028}" dt="2022-10-12T13:20:48.549" v="134"/>
          <ac:spMkLst>
            <pc:docMk/>
            <pc:sldMk cId="3978709723" sldId="355"/>
            <ac:spMk id="2" creationId="{7F35C706-C109-48FB-BB45-5D3C2DEDB0F1}"/>
          </ac:spMkLst>
        </pc:spChg>
        <pc:spChg chg="mod">
          <ac:chgData name="PIYUS KEDIA" userId="30dfcb9f6f0df2cc" providerId="LiveId" clId="{2A0B82F7-7A03-48B4-B238-A10ADF07F028}" dt="2022-10-12T13:21:04.977" v="166" actId="15"/>
          <ac:spMkLst>
            <pc:docMk/>
            <pc:sldMk cId="3978709723" sldId="355"/>
            <ac:spMk id="3" creationId="{A754E3B7-CC57-47DB-8234-455CEAFABF37}"/>
          </ac:spMkLst>
        </pc:spChg>
      </pc:sldChg>
      <pc:sldChg chg="modSp mod">
        <pc:chgData name="PIYUS KEDIA" userId="30dfcb9f6f0df2cc" providerId="LiveId" clId="{2A0B82F7-7A03-48B4-B238-A10ADF07F028}" dt="2022-10-12T14:03:10.138" v="683" actId="20577"/>
        <pc:sldMkLst>
          <pc:docMk/>
          <pc:sldMk cId="2780010151" sldId="575"/>
        </pc:sldMkLst>
        <pc:spChg chg="mod">
          <ac:chgData name="PIYUS KEDIA" userId="30dfcb9f6f0df2cc" providerId="LiveId" clId="{2A0B82F7-7A03-48B4-B238-A10ADF07F028}" dt="2022-10-12T14:03:10.138" v="683" actId="20577"/>
          <ac:spMkLst>
            <pc:docMk/>
            <pc:sldMk cId="2780010151" sldId="575"/>
            <ac:spMk id="3" creationId="{F702FD0E-3C59-4974-80F2-0742184A512F}"/>
          </ac:spMkLst>
        </pc:spChg>
      </pc:sldChg>
      <pc:sldChg chg="del">
        <pc:chgData name="PIYUS KEDIA" userId="30dfcb9f6f0df2cc" providerId="LiveId" clId="{2A0B82F7-7A03-48B4-B238-A10ADF07F028}" dt="2022-10-12T13:19:56.147" v="98" actId="47"/>
        <pc:sldMkLst>
          <pc:docMk/>
          <pc:sldMk cId="2623418722" sldId="581"/>
        </pc:sldMkLst>
      </pc:sldChg>
      <pc:sldChg chg="del">
        <pc:chgData name="PIYUS KEDIA" userId="30dfcb9f6f0df2cc" providerId="LiveId" clId="{2A0B82F7-7A03-48B4-B238-A10ADF07F028}" dt="2022-10-12T13:19:56.241" v="100" actId="47"/>
        <pc:sldMkLst>
          <pc:docMk/>
          <pc:sldMk cId="3357369442" sldId="582"/>
        </pc:sldMkLst>
      </pc:sldChg>
      <pc:sldChg chg="del">
        <pc:chgData name="PIYUS KEDIA" userId="30dfcb9f6f0df2cc" providerId="LiveId" clId="{2A0B82F7-7A03-48B4-B238-A10ADF07F028}" dt="2022-10-12T13:19:56.933" v="104" actId="47"/>
        <pc:sldMkLst>
          <pc:docMk/>
          <pc:sldMk cId="2490411134" sldId="583"/>
        </pc:sldMkLst>
      </pc:sldChg>
      <pc:sldChg chg="del">
        <pc:chgData name="PIYUS KEDIA" userId="30dfcb9f6f0df2cc" providerId="LiveId" clId="{2A0B82F7-7A03-48B4-B238-A10ADF07F028}" dt="2022-10-12T13:19:57.398" v="105" actId="47"/>
        <pc:sldMkLst>
          <pc:docMk/>
          <pc:sldMk cId="3834954173" sldId="584"/>
        </pc:sldMkLst>
      </pc:sldChg>
      <pc:sldChg chg="del">
        <pc:chgData name="PIYUS KEDIA" userId="30dfcb9f6f0df2cc" providerId="LiveId" clId="{2A0B82F7-7A03-48B4-B238-A10ADF07F028}" dt="2022-10-12T13:19:57.458" v="106" actId="47"/>
        <pc:sldMkLst>
          <pc:docMk/>
          <pc:sldMk cId="4103071954" sldId="585"/>
        </pc:sldMkLst>
      </pc:sldChg>
      <pc:sldChg chg="del">
        <pc:chgData name="PIYUS KEDIA" userId="30dfcb9f6f0df2cc" providerId="LiveId" clId="{2A0B82F7-7A03-48B4-B238-A10ADF07F028}" dt="2022-10-12T13:19:56.635" v="103" actId="47"/>
        <pc:sldMkLst>
          <pc:docMk/>
          <pc:sldMk cId="987496616" sldId="586"/>
        </pc:sldMkLst>
      </pc:sldChg>
      <pc:sldChg chg="del">
        <pc:chgData name="PIYUS KEDIA" userId="30dfcb9f6f0df2cc" providerId="LiveId" clId="{2A0B82F7-7A03-48B4-B238-A10ADF07F028}" dt="2022-10-12T13:20:02.770" v="124" actId="47"/>
        <pc:sldMkLst>
          <pc:docMk/>
          <pc:sldMk cId="1631773029" sldId="605"/>
        </pc:sldMkLst>
      </pc:sldChg>
      <pc:sldChg chg="del">
        <pc:chgData name="PIYUS KEDIA" userId="30dfcb9f6f0df2cc" providerId="LiveId" clId="{2A0B82F7-7A03-48B4-B238-A10ADF07F028}" dt="2022-10-12T13:19:53.355" v="85" actId="47"/>
        <pc:sldMkLst>
          <pc:docMk/>
          <pc:sldMk cId="3966016348" sldId="615"/>
        </pc:sldMkLst>
      </pc:sldChg>
      <pc:sldChg chg="del">
        <pc:chgData name="PIYUS KEDIA" userId="30dfcb9f6f0df2cc" providerId="LiveId" clId="{2A0B82F7-7A03-48B4-B238-A10ADF07F028}" dt="2022-10-12T13:19:55.344" v="95" actId="47"/>
        <pc:sldMkLst>
          <pc:docMk/>
          <pc:sldMk cId="2256959544" sldId="616"/>
        </pc:sldMkLst>
      </pc:sldChg>
      <pc:sldChg chg="del">
        <pc:chgData name="PIYUS KEDIA" userId="30dfcb9f6f0df2cc" providerId="LiveId" clId="{2A0B82F7-7A03-48B4-B238-A10ADF07F028}" dt="2022-10-12T13:19:53.920" v="87" actId="47"/>
        <pc:sldMkLst>
          <pc:docMk/>
          <pc:sldMk cId="4113366957" sldId="617"/>
        </pc:sldMkLst>
      </pc:sldChg>
      <pc:sldChg chg="del">
        <pc:chgData name="PIYUS KEDIA" userId="30dfcb9f6f0df2cc" providerId="LiveId" clId="{2A0B82F7-7A03-48B4-B238-A10ADF07F028}" dt="2022-10-12T13:19:54.783" v="91" actId="47"/>
        <pc:sldMkLst>
          <pc:docMk/>
          <pc:sldMk cId="1405570805" sldId="618"/>
        </pc:sldMkLst>
      </pc:sldChg>
      <pc:sldChg chg="del">
        <pc:chgData name="PIYUS KEDIA" userId="30dfcb9f6f0df2cc" providerId="LiveId" clId="{2A0B82F7-7A03-48B4-B238-A10ADF07F028}" dt="2022-10-12T13:19:55.288" v="93" actId="47"/>
        <pc:sldMkLst>
          <pc:docMk/>
          <pc:sldMk cId="3175144206" sldId="619"/>
        </pc:sldMkLst>
      </pc:sldChg>
      <pc:sldChg chg="del">
        <pc:chgData name="PIYUS KEDIA" userId="30dfcb9f6f0df2cc" providerId="LiveId" clId="{2A0B82F7-7A03-48B4-B238-A10ADF07F028}" dt="2022-10-12T13:19:56.102" v="97" actId="47"/>
        <pc:sldMkLst>
          <pc:docMk/>
          <pc:sldMk cId="1449267965" sldId="620"/>
        </pc:sldMkLst>
      </pc:sldChg>
      <pc:sldChg chg="del">
        <pc:chgData name="PIYUS KEDIA" userId="30dfcb9f6f0df2cc" providerId="LiveId" clId="{2A0B82F7-7A03-48B4-B238-A10ADF07F028}" dt="2022-10-12T13:19:57.491" v="107" actId="47"/>
        <pc:sldMkLst>
          <pc:docMk/>
          <pc:sldMk cId="661131877" sldId="621"/>
        </pc:sldMkLst>
      </pc:sldChg>
      <pc:sldChg chg="del">
        <pc:chgData name="PIYUS KEDIA" userId="30dfcb9f6f0df2cc" providerId="LiveId" clId="{2A0B82F7-7A03-48B4-B238-A10ADF07F028}" dt="2022-10-12T13:20:07.166" v="132" actId="47"/>
        <pc:sldMkLst>
          <pc:docMk/>
          <pc:sldMk cId="4080394808" sldId="622"/>
        </pc:sldMkLst>
      </pc:sldChg>
      <pc:sldChg chg="del">
        <pc:chgData name="PIYUS KEDIA" userId="30dfcb9f6f0df2cc" providerId="LiveId" clId="{2A0B82F7-7A03-48B4-B238-A10ADF07F028}" dt="2022-10-12T13:20:07.907" v="133" actId="47"/>
        <pc:sldMkLst>
          <pc:docMk/>
          <pc:sldMk cId="2122001274" sldId="623"/>
        </pc:sldMkLst>
      </pc:sldChg>
      <pc:sldChg chg="del">
        <pc:chgData name="PIYUS KEDIA" userId="30dfcb9f6f0df2cc" providerId="LiveId" clId="{2A0B82F7-7A03-48B4-B238-A10ADF07F028}" dt="2022-10-12T13:19:58.241" v="112" actId="47"/>
        <pc:sldMkLst>
          <pc:docMk/>
          <pc:sldMk cId="2905776016" sldId="631"/>
        </pc:sldMkLst>
      </pc:sldChg>
      <pc:sldChg chg="del">
        <pc:chgData name="PIYUS KEDIA" userId="30dfcb9f6f0df2cc" providerId="LiveId" clId="{2A0B82F7-7A03-48B4-B238-A10ADF07F028}" dt="2022-10-12T13:19:56.284" v="101" actId="47"/>
        <pc:sldMkLst>
          <pc:docMk/>
          <pc:sldMk cId="3550255533" sldId="632"/>
        </pc:sldMkLst>
      </pc:sldChg>
      <pc:sldChg chg="modSp">
        <pc:chgData name="PIYUS KEDIA" userId="30dfcb9f6f0df2cc" providerId="LiveId" clId="{2A0B82F7-7A03-48B4-B238-A10ADF07F028}" dt="2022-10-11T09:39:32.516" v="3" actId="20577"/>
        <pc:sldMkLst>
          <pc:docMk/>
          <pc:sldMk cId="3671932838" sldId="635"/>
        </pc:sldMkLst>
        <pc:spChg chg="mod">
          <ac:chgData name="PIYUS KEDIA" userId="30dfcb9f6f0df2cc" providerId="LiveId" clId="{2A0B82F7-7A03-48B4-B238-A10ADF07F028}" dt="2022-10-11T09:39:32.516" v="3" actId="20577"/>
          <ac:spMkLst>
            <pc:docMk/>
            <pc:sldMk cId="3671932838" sldId="635"/>
            <ac:spMk id="3" creationId="{035812A3-13C0-4D15-9CB7-ADFC8BD37ADD}"/>
          </ac:spMkLst>
        </pc:spChg>
      </pc:sldChg>
      <pc:sldChg chg="del">
        <pc:chgData name="PIYUS KEDIA" userId="30dfcb9f6f0df2cc" providerId="LiveId" clId="{2A0B82F7-7A03-48B4-B238-A10ADF07F028}" dt="2022-10-12T13:19:54.398" v="89" actId="47"/>
        <pc:sldMkLst>
          <pc:docMk/>
          <pc:sldMk cId="812067446" sldId="661"/>
        </pc:sldMkLst>
      </pc:sldChg>
      <pc:sldChg chg="del">
        <pc:chgData name="PIYUS KEDIA" userId="30dfcb9f6f0df2cc" providerId="LiveId" clId="{2A0B82F7-7A03-48B4-B238-A10ADF07F028}" dt="2022-10-13T09:47:23.623" v="923" actId="47"/>
        <pc:sldMkLst>
          <pc:docMk/>
          <pc:sldMk cId="1789728617" sldId="669"/>
        </pc:sldMkLst>
      </pc:sldChg>
      <pc:sldChg chg="del">
        <pc:chgData name="PIYUS KEDIA" userId="30dfcb9f6f0df2cc" providerId="LiveId" clId="{2A0B82F7-7A03-48B4-B238-A10ADF07F028}" dt="2022-10-13T09:47:23.388" v="922" actId="47"/>
        <pc:sldMkLst>
          <pc:docMk/>
          <pc:sldMk cId="2348333947" sldId="670"/>
        </pc:sldMkLst>
      </pc:sldChg>
      <pc:sldChg chg="del">
        <pc:chgData name="PIYUS KEDIA" userId="30dfcb9f6f0df2cc" providerId="LiveId" clId="{2A0B82F7-7A03-48B4-B238-A10ADF07F028}" dt="2022-10-13T09:47:23.842" v="924" actId="47"/>
        <pc:sldMkLst>
          <pc:docMk/>
          <pc:sldMk cId="2454703935" sldId="671"/>
        </pc:sldMkLst>
      </pc:sldChg>
      <pc:sldChg chg="del">
        <pc:chgData name="PIYUS KEDIA" userId="30dfcb9f6f0df2cc" providerId="LiveId" clId="{2A0B82F7-7A03-48B4-B238-A10ADF07F028}" dt="2022-10-13T09:47:24.490" v="925" actId="47"/>
        <pc:sldMkLst>
          <pc:docMk/>
          <pc:sldMk cId="402469658" sldId="672"/>
        </pc:sldMkLst>
      </pc:sldChg>
      <pc:sldChg chg="del">
        <pc:chgData name="PIYUS KEDIA" userId="30dfcb9f6f0df2cc" providerId="LiveId" clId="{2A0B82F7-7A03-48B4-B238-A10ADF07F028}" dt="2022-10-13T09:47:24.872" v="926" actId="47"/>
        <pc:sldMkLst>
          <pc:docMk/>
          <pc:sldMk cId="1488821543" sldId="673"/>
        </pc:sldMkLst>
      </pc:sldChg>
      <pc:sldChg chg="del">
        <pc:chgData name="PIYUS KEDIA" userId="30dfcb9f6f0df2cc" providerId="LiveId" clId="{2A0B82F7-7A03-48B4-B238-A10ADF07F028}" dt="2022-10-13T09:47:25.322" v="928" actId="47"/>
        <pc:sldMkLst>
          <pc:docMk/>
          <pc:sldMk cId="4076800735" sldId="674"/>
        </pc:sldMkLst>
      </pc:sldChg>
      <pc:sldChg chg="del">
        <pc:chgData name="PIYUS KEDIA" userId="30dfcb9f6f0df2cc" providerId="LiveId" clId="{2A0B82F7-7A03-48B4-B238-A10ADF07F028}" dt="2022-10-13T09:47:25.525" v="929" actId="47"/>
        <pc:sldMkLst>
          <pc:docMk/>
          <pc:sldMk cId="2084858030" sldId="675"/>
        </pc:sldMkLst>
      </pc:sldChg>
      <pc:sldChg chg="delSp add del mod">
        <pc:chgData name="PIYUS KEDIA" userId="30dfcb9f6f0df2cc" providerId="LiveId" clId="{2A0B82F7-7A03-48B4-B238-A10ADF07F028}" dt="2022-10-13T09:47:26.278" v="930" actId="47"/>
        <pc:sldMkLst>
          <pc:docMk/>
          <pc:sldMk cId="2348148635" sldId="677"/>
        </pc:sldMkLst>
        <pc:inkChg chg="del">
          <ac:chgData name="PIYUS KEDIA" userId="30dfcb9f6f0df2cc" providerId="LiveId" clId="{2A0B82F7-7A03-48B4-B238-A10ADF07F028}" dt="2022-10-12T14:22:53.988" v="858" actId="478"/>
          <ac:inkMkLst>
            <pc:docMk/>
            <pc:sldMk cId="2348148635" sldId="677"/>
            <ac:inkMk id="4" creationId="{4122A703-9712-447D-A2B9-ECA73F8676C8}"/>
          </ac:inkMkLst>
        </pc:inkChg>
      </pc:sldChg>
      <pc:sldChg chg="delSp add del mod">
        <pc:chgData name="PIYUS KEDIA" userId="30dfcb9f6f0df2cc" providerId="LiveId" clId="{2A0B82F7-7A03-48B4-B238-A10ADF07F028}" dt="2022-10-13T09:47:26.874" v="931" actId="47"/>
        <pc:sldMkLst>
          <pc:docMk/>
          <pc:sldMk cId="3493065670" sldId="678"/>
        </pc:sldMkLst>
        <pc:inkChg chg="del">
          <ac:chgData name="PIYUS KEDIA" userId="30dfcb9f6f0df2cc" providerId="LiveId" clId="{2A0B82F7-7A03-48B4-B238-A10ADF07F028}" dt="2022-10-12T14:22:58.922" v="859" actId="478"/>
          <ac:inkMkLst>
            <pc:docMk/>
            <pc:sldMk cId="3493065670" sldId="678"/>
            <ac:inkMk id="4" creationId="{432473FE-79DE-4AFD-BB94-05D7C0D2D725}"/>
          </ac:inkMkLst>
        </pc:inkChg>
      </pc:sldChg>
      <pc:sldChg chg="add del">
        <pc:chgData name="PIYUS KEDIA" userId="30dfcb9f6f0df2cc" providerId="LiveId" clId="{2A0B82F7-7A03-48B4-B238-A10ADF07F028}" dt="2022-10-13T09:47:27.445" v="932" actId="47"/>
        <pc:sldMkLst>
          <pc:docMk/>
          <pc:sldMk cId="1461344121" sldId="679"/>
        </pc:sldMkLst>
      </pc:sldChg>
      <pc:sldChg chg="add del">
        <pc:chgData name="PIYUS KEDIA" userId="30dfcb9f6f0df2cc" providerId="LiveId" clId="{2A0B82F7-7A03-48B4-B238-A10ADF07F028}" dt="2022-10-13T09:47:27.844" v="933" actId="47"/>
        <pc:sldMkLst>
          <pc:docMk/>
          <pc:sldMk cId="807750245" sldId="680"/>
        </pc:sldMkLst>
      </pc:sldChg>
      <pc:sldChg chg="add del">
        <pc:chgData name="PIYUS KEDIA" userId="30dfcb9f6f0df2cc" providerId="LiveId" clId="{2A0B82F7-7A03-48B4-B238-A10ADF07F028}" dt="2022-10-13T09:47:28.794" v="934" actId="47"/>
        <pc:sldMkLst>
          <pc:docMk/>
          <pc:sldMk cId="959488358" sldId="681"/>
        </pc:sldMkLst>
      </pc:sldChg>
      <pc:sldChg chg="del">
        <pc:chgData name="PIYUS KEDIA" userId="30dfcb9f6f0df2cc" providerId="LiveId" clId="{2A0B82F7-7A03-48B4-B238-A10ADF07F028}" dt="2022-10-13T09:47:23.108" v="921" actId="47"/>
        <pc:sldMkLst>
          <pc:docMk/>
          <pc:sldMk cId="3439555840" sldId="713"/>
        </pc:sldMkLst>
      </pc:sldChg>
      <pc:sldChg chg="del">
        <pc:chgData name="PIYUS KEDIA" userId="30dfcb9f6f0df2cc" providerId="LiveId" clId="{2A0B82F7-7A03-48B4-B238-A10ADF07F028}" dt="2022-10-12T13:19:58.575" v="113" actId="47"/>
        <pc:sldMkLst>
          <pc:docMk/>
          <pc:sldMk cId="1930414014" sldId="715"/>
        </pc:sldMkLst>
      </pc:sldChg>
      <pc:sldChg chg="del">
        <pc:chgData name="PIYUS KEDIA" userId="30dfcb9f6f0df2cc" providerId="LiveId" clId="{2A0B82F7-7A03-48B4-B238-A10ADF07F028}" dt="2022-10-12T13:20:00.116" v="117" actId="47"/>
        <pc:sldMkLst>
          <pc:docMk/>
          <pc:sldMk cId="1673665990" sldId="716"/>
        </pc:sldMkLst>
      </pc:sldChg>
      <pc:sldChg chg="del">
        <pc:chgData name="PIYUS KEDIA" userId="30dfcb9f6f0df2cc" providerId="LiveId" clId="{2A0B82F7-7A03-48B4-B238-A10ADF07F028}" dt="2022-10-12T13:20:01.614" v="121" actId="47"/>
        <pc:sldMkLst>
          <pc:docMk/>
          <pc:sldMk cId="2599011674" sldId="717"/>
        </pc:sldMkLst>
      </pc:sldChg>
      <pc:sldChg chg="del">
        <pc:chgData name="PIYUS KEDIA" userId="30dfcb9f6f0df2cc" providerId="LiveId" clId="{2A0B82F7-7A03-48B4-B238-A10ADF07F028}" dt="2022-10-12T13:20:02.019" v="122" actId="47"/>
        <pc:sldMkLst>
          <pc:docMk/>
          <pc:sldMk cId="854841752" sldId="718"/>
        </pc:sldMkLst>
      </pc:sldChg>
      <pc:sldChg chg="del">
        <pc:chgData name="PIYUS KEDIA" userId="30dfcb9f6f0df2cc" providerId="LiveId" clId="{2A0B82F7-7A03-48B4-B238-A10ADF07F028}" dt="2022-10-12T13:19:59.338" v="115" actId="47"/>
        <pc:sldMkLst>
          <pc:docMk/>
          <pc:sldMk cId="1351719546" sldId="719"/>
        </pc:sldMkLst>
      </pc:sldChg>
      <pc:sldChg chg="del">
        <pc:chgData name="PIYUS KEDIA" userId="30dfcb9f6f0df2cc" providerId="LiveId" clId="{2A0B82F7-7A03-48B4-B238-A10ADF07F028}" dt="2022-10-12T13:19:59.646" v="116" actId="47"/>
        <pc:sldMkLst>
          <pc:docMk/>
          <pc:sldMk cId="3164690780" sldId="720"/>
        </pc:sldMkLst>
      </pc:sldChg>
      <pc:sldChg chg="del">
        <pc:chgData name="PIYUS KEDIA" userId="30dfcb9f6f0df2cc" providerId="LiveId" clId="{2A0B82F7-7A03-48B4-B238-A10ADF07F028}" dt="2022-10-12T13:20:03.176" v="125" actId="47"/>
        <pc:sldMkLst>
          <pc:docMk/>
          <pc:sldMk cId="3007381972" sldId="721"/>
        </pc:sldMkLst>
      </pc:sldChg>
      <pc:sldChg chg="del">
        <pc:chgData name="PIYUS KEDIA" userId="30dfcb9f6f0df2cc" providerId="LiveId" clId="{2A0B82F7-7A03-48B4-B238-A10ADF07F028}" dt="2022-10-12T13:20:00.938" v="119" actId="47"/>
        <pc:sldMkLst>
          <pc:docMk/>
          <pc:sldMk cId="1601851661" sldId="722"/>
        </pc:sldMkLst>
      </pc:sldChg>
      <pc:sldChg chg="del">
        <pc:chgData name="PIYUS KEDIA" userId="30dfcb9f6f0df2cc" providerId="LiveId" clId="{2A0B82F7-7A03-48B4-B238-A10ADF07F028}" dt="2022-10-12T13:20:03.695" v="127" actId="47"/>
        <pc:sldMkLst>
          <pc:docMk/>
          <pc:sldMk cId="2404884535" sldId="723"/>
        </pc:sldMkLst>
      </pc:sldChg>
      <pc:sldChg chg="del">
        <pc:chgData name="PIYUS KEDIA" userId="30dfcb9f6f0df2cc" providerId="LiveId" clId="{2A0B82F7-7A03-48B4-B238-A10ADF07F028}" dt="2022-10-12T13:20:05.611" v="130" actId="47"/>
        <pc:sldMkLst>
          <pc:docMk/>
          <pc:sldMk cId="1077448933" sldId="724"/>
        </pc:sldMkLst>
      </pc:sldChg>
      <pc:sldChg chg="del">
        <pc:chgData name="PIYUS KEDIA" userId="30dfcb9f6f0df2cc" providerId="LiveId" clId="{2A0B82F7-7A03-48B4-B238-A10ADF07F028}" dt="2022-10-12T13:20:06.126" v="131" actId="47"/>
        <pc:sldMkLst>
          <pc:docMk/>
          <pc:sldMk cId="3004619044" sldId="725"/>
        </pc:sldMkLst>
      </pc:sldChg>
      <pc:sldChg chg="modSp new mod">
        <pc:chgData name="PIYUS KEDIA" userId="30dfcb9f6f0df2cc" providerId="LiveId" clId="{2A0B82F7-7A03-48B4-B238-A10ADF07F028}" dt="2022-10-12T13:49:12.834" v="479" actId="20577"/>
        <pc:sldMkLst>
          <pc:docMk/>
          <pc:sldMk cId="1675433587" sldId="728"/>
        </pc:sldMkLst>
        <pc:spChg chg="mod">
          <ac:chgData name="PIYUS KEDIA" userId="30dfcb9f6f0df2cc" providerId="LiveId" clId="{2A0B82F7-7A03-48B4-B238-A10ADF07F028}" dt="2022-10-12T13:48:44.785" v="391" actId="20577"/>
          <ac:spMkLst>
            <pc:docMk/>
            <pc:sldMk cId="1675433587" sldId="728"/>
            <ac:spMk id="2" creationId="{D7B52956-DBF4-B8D1-8096-93AED57678C6}"/>
          </ac:spMkLst>
        </pc:spChg>
        <pc:spChg chg="mod">
          <ac:chgData name="PIYUS KEDIA" userId="30dfcb9f6f0df2cc" providerId="LiveId" clId="{2A0B82F7-7A03-48B4-B238-A10ADF07F028}" dt="2022-10-12T13:49:12.834" v="479" actId="20577"/>
          <ac:spMkLst>
            <pc:docMk/>
            <pc:sldMk cId="1675433587" sldId="728"/>
            <ac:spMk id="3" creationId="{B2F744D3-7C6A-881C-62D5-DCD469FCCF1E}"/>
          </ac:spMkLst>
        </pc:spChg>
      </pc:sldChg>
      <pc:sldChg chg="del">
        <pc:chgData name="PIYUS KEDIA" userId="30dfcb9f6f0df2cc" providerId="LiveId" clId="{2A0B82F7-7A03-48B4-B238-A10ADF07F028}" dt="2022-10-12T13:19:53.647" v="86" actId="47"/>
        <pc:sldMkLst>
          <pc:docMk/>
          <pc:sldMk cId="2210653271" sldId="728"/>
        </pc:sldMkLst>
      </pc:sldChg>
      <pc:sldChg chg="del">
        <pc:chgData name="PIYUS KEDIA" userId="30dfcb9f6f0df2cc" providerId="LiveId" clId="{2A0B82F7-7A03-48B4-B238-A10ADF07F028}" dt="2022-10-12T13:19:54.147" v="88" actId="47"/>
        <pc:sldMkLst>
          <pc:docMk/>
          <pc:sldMk cId="173209000" sldId="729"/>
        </pc:sldMkLst>
      </pc:sldChg>
      <pc:sldChg chg="modSp add mod">
        <pc:chgData name="PIYUS KEDIA" userId="30dfcb9f6f0df2cc" providerId="LiveId" clId="{2A0B82F7-7A03-48B4-B238-A10ADF07F028}" dt="2022-10-12T13:50:09.127" v="535" actId="20577"/>
        <pc:sldMkLst>
          <pc:docMk/>
          <pc:sldMk cId="239164664" sldId="729"/>
        </pc:sldMkLst>
        <pc:spChg chg="mod">
          <ac:chgData name="PIYUS KEDIA" userId="30dfcb9f6f0df2cc" providerId="LiveId" clId="{2A0B82F7-7A03-48B4-B238-A10ADF07F028}" dt="2022-10-12T13:50:09.127" v="535" actId="20577"/>
          <ac:spMkLst>
            <pc:docMk/>
            <pc:sldMk cId="239164664" sldId="729"/>
            <ac:spMk id="3" creationId="{B2F744D3-7C6A-881C-62D5-DCD469FCCF1E}"/>
          </ac:spMkLst>
        </pc:spChg>
      </pc:sldChg>
      <pc:sldChg chg="modSp new mod">
        <pc:chgData name="PIYUS KEDIA" userId="30dfcb9f6f0df2cc" providerId="LiveId" clId="{2A0B82F7-7A03-48B4-B238-A10ADF07F028}" dt="2022-10-12T13:53:20.832" v="672" actId="20577"/>
        <pc:sldMkLst>
          <pc:docMk/>
          <pc:sldMk cId="2727791975" sldId="730"/>
        </pc:sldMkLst>
        <pc:spChg chg="mod">
          <ac:chgData name="PIYUS KEDIA" userId="30dfcb9f6f0df2cc" providerId="LiveId" clId="{2A0B82F7-7A03-48B4-B238-A10ADF07F028}" dt="2022-10-12T13:52:27.467" v="622" actId="20577"/>
          <ac:spMkLst>
            <pc:docMk/>
            <pc:sldMk cId="2727791975" sldId="730"/>
            <ac:spMk id="2" creationId="{1E3DAFBE-C71D-EB91-A722-21B86C2AD1F0}"/>
          </ac:spMkLst>
        </pc:spChg>
        <pc:spChg chg="mod">
          <ac:chgData name="PIYUS KEDIA" userId="30dfcb9f6f0df2cc" providerId="LiveId" clId="{2A0B82F7-7A03-48B4-B238-A10ADF07F028}" dt="2022-10-12T13:53:20.832" v="672" actId="20577"/>
          <ac:spMkLst>
            <pc:docMk/>
            <pc:sldMk cId="2727791975" sldId="730"/>
            <ac:spMk id="3" creationId="{745E86BF-CB07-745F-C51D-72B76F87C62E}"/>
          </ac:spMkLst>
        </pc:spChg>
      </pc:sldChg>
      <pc:sldChg chg="del">
        <pc:chgData name="PIYUS KEDIA" userId="30dfcb9f6f0df2cc" providerId="LiveId" clId="{2A0B82F7-7A03-48B4-B238-A10ADF07F028}" dt="2022-10-12T13:19:54.609" v="90" actId="47"/>
        <pc:sldMkLst>
          <pc:docMk/>
          <pc:sldMk cId="3896655260" sldId="730"/>
        </pc:sldMkLst>
      </pc:sldChg>
      <pc:sldChg chg="del">
        <pc:chgData name="PIYUS KEDIA" userId="30dfcb9f6f0df2cc" providerId="LiveId" clId="{2A0B82F7-7A03-48B4-B238-A10ADF07F028}" dt="2022-10-12T13:19:55.236" v="92" actId="47"/>
        <pc:sldMkLst>
          <pc:docMk/>
          <pc:sldMk cId="2412028098" sldId="731"/>
        </pc:sldMkLst>
      </pc:sldChg>
      <pc:sldChg chg="modSp new mod">
        <pc:chgData name="PIYUS KEDIA" userId="30dfcb9f6f0df2cc" providerId="LiveId" clId="{2A0B82F7-7A03-48B4-B238-A10ADF07F028}" dt="2022-10-12T14:05:59.883" v="793" actId="20577"/>
        <pc:sldMkLst>
          <pc:docMk/>
          <pc:sldMk cId="2613050578" sldId="731"/>
        </pc:sldMkLst>
        <pc:spChg chg="mod">
          <ac:chgData name="PIYUS KEDIA" userId="30dfcb9f6f0df2cc" providerId="LiveId" clId="{2A0B82F7-7A03-48B4-B238-A10ADF07F028}" dt="2022-10-12T14:04:23.757" v="694" actId="20577"/>
          <ac:spMkLst>
            <pc:docMk/>
            <pc:sldMk cId="2613050578" sldId="731"/>
            <ac:spMk id="2" creationId="{6970B651-211B-B6A3-3AD1-39CAE662D848}"/>
          </ac:spMkLst>
        </pc:spChg>
        <pc:spChg chg="mod">
          <ac:chgData name="PIYUS KEDIA" userId="30dfcb9f6f0df2cc" providerId="LiveId" clId="{2A0B82F7-7A03-48B4-B238-A10ADF07F028}" dt="2022-10-12T14:05:59.883" v="793" actId="20577"/>
          <ac:spMkLst>
            <pc:docMk/>
            <pc:sldMk cId="2613050578" sldId="731"/>
            <ac:spMk id="3" creationId="{4B7C6331-351E-D639-FD2A-761A9ECFD4EB}"/>
          </ac:spMkLst>
        </pc:spChg>
      </pc:sldChg>
      <pc:sldChg chg="del">
        <pc:chgData name="PIYUS KEDIA" userId="30dfcb9f6f0df2cc" providerId="LiveId" clId="{2A0B82F7-7A03-48B4-B238-A10ADF07F028}" dt="2022-10-12T13:19:55.315" v="94" actId="47"/>
        <pc:sldMkLst>
          <pc:docMk/>
          <pc:sldMk cId="130334880" sldId="732"/>
        </pc:sldMkLst>
      </pc:sldChg>
      <pc:sldChg chg="addSp modSp new mod">
        <pc:chgData name="PIYUS KEDIA" userId="30dfcb9f6f0df2cc" providerId="LiveId" clId="{2A0B82F7-7A03-48B4-B238-A10ADF07F028}" dt="2022-10-12T14:12:59.454" v="856"/>
        <pc:sldMkLst>
          <pc:docMk/>
          <pc:sldMk cId="1539551883" sldId="732"/>
        </pc:sldMkLst>
        <pc:spChg chg="mod">
          <ac:chgData name="PIYUS KEDIA" userId="30dfcb9f6f0df2cc" providerId="LiveId" clId="{2A0B82F7-7A03-48B4-B238-A10ADF07F028}" dt="2022-10-12T14:12:59.454" v="856"/>
          <ac:spMkLst>
            <pc:docMk/>
            <pc:sldMk cId="1539551883" sldId="732"/>
            <ac:spMk id="2" creationId="{DD92EC70-D644-0A59-8EB5-B703CEAE7879}"/>
          </ac:spMkLst>
        </pc:spChg>
        <pc:spChg chg="mod">
          <ac:chgData name="PIYUS KEDIA" userId="30dfcb9f6f0df2cc" providerId="LiveId" clId="{2A0B82F7-7A03-48B4-B238-A10ADF07F028}" dt="2022-10-12T14:12:51.377" v="855" actId="20577"/>
          <ac:spMkLst>
            <pc:docMk/>
            <pc:sldMk cId="1539551883" sldId="732"/>
            <ac:spMk id="3" creationId="{C73E0745-6807-069E-5634-14CF979B8356}"/>
          </ac:spMkLst>
        </pc:spChg>
        <pc:spChg chg="add mod">
          <ac:chgData name="PIYUS KEDIA" userId="30dfcb9f6f0df2cc" providerId="LiveId" clId="{2A0B82F7-7A03-48B4-B238-A10ADF07F028}" dt="2022-10-12T14:06:30.580" v="796"/>
          <ac:spMkLst>
            <pc:docMk/>
            <pc:sldMk cId="1539551883" sldId="732"/>
            <ac:spMk id="4" creationId="{815154E5-6996-89CE-D5BD-A6CDBA5E942B}"/>
          </ac:spMkLst>
        </pc:spChg>
        <pc:spChg chg="add mod">
          <ac:chgData name="PIYUS KEDIA" userId="30dfcb9f6f0df2cc" providerId="LiveId" clId="{2A0B82F7-7A03-48B4-B238-A10ADF07F028}" dt="2022-10-12T14:06:30.580" v="796"/>
          <ac:spMkLst>
            <pc:docMk/>
            <pc:sldMk cId="1539551883" sldId="732"/>
            <ac:spMk id="5" creationId="{3B9B5AF1-E043-32C0-0963-B9FC7151FA13}"/>
          </ac:spMkLst>
        </pc:spChg>
        <pc:spChg chg="add mod">
          <ac:chgData name="PIYUS KEDIA" userId="30dfcb9f6f0df2cc" providerId="LiveId" clId="{2A0B82F7-7A03-48B4-B238-A10ADF07F028}" dt="2022-10-12T14:06:30.580" v="796"/>
          <ac:spMkLst>
            <pc:docMk/>
            <pc:sldMk cId="1539551883" sldId="732"/>
            <ac:spMk id="6" creationId="{59700A98-2052-184F-BB2D-9CD4FD100B4D}"/>
          </ac:spMkLst>
        </pc:spChg>
        <pc:spChg chg="add mod">
          <ac:chgData name="PIYUS KEDIA" userId="30dfcb9f6f0df2cc" providerId="LiveId" clId="{2A0B82F7-7A03-48B4-B238-A10ADF07F028}" dt="2022-10-12T14:06:30.580" v="796"/>
          <ac:spMkLst>
            <pc:docMk/>
            <pc:sldMk cId="1539551883" sldId="732"/>
            <ac:spMk id="7" creationId="{467C7AC9-66D5-C238-B3B0-61B9191A196A}"/>
          </ac:spMkLst>
        </pc:spChg>
        <pc:spChg chg="add mod">
          <ac:chgData name="PIYUS KEDIA" userId="30dfcb9f6f0df2cc" providerId="LiveId" clId="{2A0B82F7-7A03-48B4-B238-A10ADF07F028}" dt="2022-10-12T14:06:30.580" v="796"/>
          <ac:spMkLst>
            <pc:docMk/>
            <pc:sldMk cId="1539551883" sldId="732"/>
            <ac:spMk id="8" creationId="{CFEE27AD-AAAA-F94A-6677-B3F6E092DAC2}"/>
          </ac:spMkLst>
        </pc:spChg>
        <pc:spChg chg="add mod">
          <ac:chgData name="PIYUS KEDIA" userId="30dfcb9f6f0df2cc" providerId="LiveId" clId="{2A0B82F7-7A03-48B4-B238-A10ADF07F028}" dt="2022-10-12T14:06:30.580" v="796"/>
          <ac:spMkLst>
            <pc:docMk/>
            <pc:sldMk cId="1539551883" sldId="732"/>
            <ac:spMk id="9" creationId="{C50634DC-719C-05E4-0660-86C8A3E5E228}"/>
          </ac:spMkLst>
        </pc:spChg>
        <pc:spChg chg="add mod">
          <ac:chgData name="PIYUS KEDIA" userId="30dfcb9f6f0df2cc" providerId="LiveId" clId="{2A0B82F7-7A03-48B4-B238-A10ADF07F028}" dt="2022-10-12T14:06:30.580" v="796"/>
          <ac:spMkLst>
            <pc:docMk/>
            <pc:sldMk cId="1539551883" sldId="732"/>
            <ac:spMk id="10" creationId="{DBE3F5CD-95C1-CB15-1B1E-3EAF5A2EEC54}"/>
          </ac:spMkLst>
        </pc:spChg>
        <pc:spChg chg="add mod">
          <ac:chgData name="PIYUS KEDIA" userId="30dfcb9f6f0df2cc" providerId="LiveId" clId="{2A0B82F7-7A03-48B4-B238-A10ADF07F028}" dt="2022-10-12T14:06:30.580" v="796"/>
          <ac:spMkLst>
            <pc:docMk/>
            <pc:sldMk cId="1539551883" sldId="732"/>
            <ac:spMk id="11" creationId="{C85B282A-EDBC-4A62-605E-51D501944A20}"/>
          </ac:spMkLst>
        </pc:spChg>
        <pc:spChg chg="add mod">
          <ac:chgData name="PIYUS KEDIA" userId="30dfcb9f6f0df2cc" providerId="LiveId" clId="{2A0B82F7-7A03-48B4-B238-A10ADF07F028}" dt="2022-10-12T14:06:30.580" v="796"/>
          <ac:spMkLst>
            <pc:docMk/>
            <pc:sldMk cId="1539551883" sldId="732"/>
            <ac:spMk id="12" creationId="{83E0F761-8614-1A2C-A966-CA8D75C50ABE}"/>
          </ac:spMkLst>
        </pc:spChg>
        <pc:spChg chg="add mod">
          <ac:chgData name="PIYUS KEDIA" userId="30dfcb9f6f0df2cc" providerId="LiveId" clId="{2A0B82F7-7A03-48B4-B238-A10ADF07F028}" dt="2022-10-12T14:06:30.580" v="796"/>
          <ac:spMkLst>
            <pc:docMk/>
            <pc:sldMk cId="1539551883" sldId="732"/>
            <ac:spMk id="13" creationId="{95A9654C-61AF-5571-85AF-A48E7257C62F}"/>
          </ac:spMkLst>
        </pc:spChg>
        <pc:spChg chg="add mod">
          <ac:chgData name="PIYUS KEDIA" userId="30dfcb9f6f0df2cc" providerId="LiveId" clId="{2A0B82F7-7A03-48B4-B238-A10ADF07F028}" dt="2022-10-12T14:06:30.580" v="796"/>
          <ac:spMkLst>
            <pc:docMk/>
            <pc:sldMk cId="1539551883" sldId="732"/>
            <ac:spMk id="14" creationId="{3C33E568-06A9-BFA3-31D3-7B19EB4CE4AE}"/>
          </ac:spMkLst>
        </pc:spChg>
        <pc:spChg chg="add mod">
          <ac:chgData name="PIYUS KEDIA" userId="30dfcb9f6f0df2cc" providerId="LiveId" clId="{2A0B82F7-7A03-48B4-B238-A10ADF07F028}" dt="2022-10-12T14:06:30.580" v="796"/>
          <ac:spMkLst>
            <pc:docMk/>
            <pc:sldMk cId="1539551883" sldId="732"/>
            <ac:spMk id="15" creationId="{96A5F40C-AF8F-B54C-2BEC-9185A8E7C984}"/>
          </ac:spMkLst>
        </pc:spChg>
        <pc:spChg chg="add mod">
          <ac:chgData name="PIYUS KEDIA" userId="30dfcb9f6f0df2cc" providerId="LiveId" clId="{2A0B82F7-7A03-48B4-B238-A10ADF07F028}" dt="2022-10-12T14:06:30.580" v="796"/>
          <ac:spMkLst>
            <pc:docMk/>
            <pc:sldMk cId="1539551883" sldId="732"/>
            <ac:spMk id="21" creationId="{80703CE9-3EE7-3B10-0C12-90F1B83630F4}"/>
          </ac:spMkLst>
        </pc:spChg>
        <pc:cxnChg chg="add mod">
          <ac:chgData name="PIYUS KEDIA" userId="30dfcb9f6f0df2cc" providerId="LiveId" clId="{2A0B82F7-7A03-48B4-B238-A10ADF07F028}" dt="2022-10-12T14:06:30.580" v="796"/>
          <ac:cxnSpMkLst>
            <pc:docMk/>
            <pc:sldMk cId="1539551883" sldId="732"/>
            <ac:cxnSpMk id="16" creationId="{F2778F94-C806-FC76-5540-0A3199678793}"/>
          </ac:cxnSpMkLst>
        </pc:cxnChg>
        <pc:cxnChg chg="add mod">
          <ac:chgData name="PIYUS KEDIA" userId="30dfcb9f6f0df2cc" providerId="LiveId" clId="{2A0B82F7-7A03-48B4-B238-A10ADF07F028}" dt="2022-10-12T14:06:30.580" v="796"/>
          <ac:cxnSpMkLst>
            <pc:docMk/>
            <pc:sldMk cId="1539551883" sldId="732"/>
            <ac:cxnSpMk id="17" creationId="{29091200-B021-A27D-729B-A9E3C1D5A2A9}"/>
          </ac:cxnSpMkLst>
        </pc:cxnChg>
        <pc:cxnChg chg="add mod">
          <ac:chgData name="PIYUS KEDIA" userId="30dfcb9f6f0df2cc" providerId="LiveId" clId="{2A0B82F7-7A03-48B4-B238-A10ADF07F028}" dt="2022-10-12T14:06:30.580" v="796"/>
          <ac:cxnSpMkLst>
            <pc:docMk/>
            <pc:sldMk cId="1539551883" sldId="732"/>
            <ac:cxnSpMk id="18" creationId="{CBB4FC9B-61F6-EA19-614E-01FE63F5FFA3}"/>
          </ac:cxnSpMkLst>
        </pc:cxnChg>
        <pc:cxnChg chg="add mod">
          <ac:chgData name="PIYUS KEDIA" userId="30dfcb9f6f0df2cc" providerId="LiveId" clId="{2A0B82F7-7A03-48B4-B238-A10ADF07F028}" dt="2022-10-12T14:06:30.580" v="796"/>
          <ac:cxnSpMkLst>
            <pc:docMk/>
            <pc:sldMk cId="1539551883" sldId="732"/>
            <ac:cxnSpMk id="19" creationId="{2AB9FB72-7BF4-7E1E-416C-304F93194438}"/>
          </ac:cxnSpMkLst>
        </pc:cxnChg>
        <pc:cxnChg chg="add mod">
          <ac:chgData name="PIYUS KEDIA" userId="30dfcb9f6f0df2cc" providerId="LiveId" clId="{2A0B82F7-7A03-48B4-B238-A10ADF07F028}" dt="2022-10-12T14:06:30.580" v="796"/>
          <ac:cxnSpMkLst>
            <pc:docMk/>
            <pc:sldMk cId="1539551883" sldId="732"/>
            <ac:cxnSpMk id="20" creationId="{65A8D526-4947-BD1E-3250-DE77881ABBE5}"/>
          </ac:cxnSpMkLst>
        </pc:cxnChg>
        <pc:cxnChg chg="add mod">
          <ac:chgData name="PIYUS KEDIA" userId="30dfcb9f6f0df2cc" providerId="LiveId" clId="{2A0B82F7-7A03-48B4-B238-A10ADF07F028}" dt="2022-10-12T14:06:30.580" v="796"/>
          <ac:cxnSpMkLst>
            <pc:docMk/>
            <pc:sldMk cId="1539551883" sldId="732"/>
            <ac:cxnSpMk id="22" creationId="{274B9298-C3B2-D242-8F85-5188FCED969F}"/>
          </ac:cxnSpMkLst>
        </pc:cxnChg>
      </pc:sldChg>
      <pc:sldChg chg="del">
        <pc:chgData name="PIYUS KEDIA" userId="30dfcb9f6f0df2cc" providerId="LiveId" clId="{2A0B82F7-7A03-48B4-B238-A10ADF07F028}" dt="2022-10-12T13:19:55.606" v="96" actId="47"/>
        <pc:sldMkLst>
          <pc:docMk/>
          <pc:sldMk cId="224422642" sldId="733"/>
        </pc:sldMkLst>
      </pc:sldChg>
      <pc:sldChg chg="del">
        <pc:chgData name="PIYUS KEDIA" userId="30dfcb9f6f0df2cc" providerId="LiveId" clId="{2A0B82F7-7A03-48B4-B238-A10ADF07F028}" dt="2022-10-12T13:19:56.325" v="102" actId="47"/>
        <pc:sldMkLst>
          <pc:docMk/>
          <pc:sldMk cId="2360801080" sldId="734"/>
        </pc:sldMkLst>
      </pc:sldChg>
      <pc:sldChg chg="del">
        <pc:chgData name="PIYUS KEDIA" userId="30dfcb9f6f0df2cc" providerId="LiveId" clId="{2A0B82F7-7A03-48B4-B238-A10ADF07F028}" dt="2022-10-12T13:20:00.182" v="118" actId="47"/>
        <pc:sldMkLst>
          <pc:docMk/>
          <pc:sldMk cId="3785201196" sldId="735"/>
        </pc:sldMkLst>
      </pc:sldChg>
      <pc:sldChg chg="del">
        <pc:chgData name="PIYUS KEDIA" userId="30dfcb9f6f0df2cc" providerId="LiveId" clId="{2A0B82F7-7A03-48B4-B238-A10ADF07F028}" dt="2022-10-12T13:20:03.425" v="126" actId="47"/>
        <pc:sldMkLst>
          <pc:docMk/>
          <pc:sldMk cId="663345025" sldId="7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23940C-A129-4D2E-BC95-77B17CFBF20D}" type="datetimeFigureOut">
              <a:rPr lang="en-IN" smtClean="0"/>
              <a:t>13-10-2022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4B35E-5195-4159-B6E5-6A36DD53D59E}" type="slidenum">
              <a:rPr lang="en-IN" smtClean="0"/>
              <a:t>‹#›</a:t>
            </a:fld>
            <a:endParaRPr lang="en-IN"/>
          </a:p>
        </p:txBody>
      </p:sp>
    </p:spTree>
    <p:extLst>
      <p:ext uri="{BB962C8B-B14F-4D97-AF65-F5344CB8AC3E}">
        <p14:creationId xmlns:p14="http://schemas.microsoft.com/office/powerpoint/2010/main" val="1669324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309097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13</a:t>
            </a:fld>
            <a:endParaRPr lang="en-IN"/>
          </a:p>
        </p:txBody>
      </p:sp>
    </p:spTree>
    <p:extLst>
      <p:ext uri="{BB962C8B-B14F-4D97-AF65-F5344CB8AC3E}">
        <p14:creationId xmlns:p14="http://schemas.microsoft.com/office/powerpoint/2010/main" val="221449587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107</a:t>
            </a:fld>
            <a:endParaRPr lang="en-IN"/>
          </a:p>
        </p:txBody>
      </p:sp>
    </p:spTree>
    <p:extLst>
      <p:ext uri="{BB962C8B-B14F-4D97-AF65-F5344CB8AC3E}">
        <p14:creationId xmlns:p14="http://schemas.microsoft.com/office/powerpoint/2010/main" val="363318008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108</a:t>
            </a:fld>
            <a:endParaRPr lang="en-IN"/>
          </a:p>
        </p:txBody>
      </p:sp>
    </p:spTree>
    <p:extLst>
      <p:ext uri="{BB962C8B-B14F-4D97-AF65-F5344CB8AC3E}">
        <p14:creationId xmlns:p14="http://schemas.microsoft.com/office/powerpoint/2010/main" val="3625646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14</a:t>
            </a:fld>
            <a:endParaRPr lang="en-IN"/>
          </a:p>
        </p:txBody>
      </p:sp>
    </p:spTree>
    <p:extLst>
      <p:ext uri="{BB962C8B-B14F-4D97-AF65-F5344CB8AC3E}">
        <p14:creationId xmlns:p14="http://schemas.microsoft.com/office/powerpoint/2010/main" val="2552812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15</a:t>
            </a:fld>
            <a:endParaRPr lang="en-IN"/>
          </a:p>
        </p:txBody>
      </p:sp>
    </p:spTree>
    <p:extLst>
      <p:ext uri="{BB962C8B-B14F-4D97-AF65-F5344CB8AC3E}">
        <p14:creationId xmlns:p14="http://schemas.microsoft.com/office/powerpoint/2010/main" val="2354186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16</a:t>
            </a:fld>
            <a:endParaRPr lang="en-IN"/>
          </a:p>
        </p:txBody>
      </p:sp>
    </p:spTree>
    <p:extLst>
      <p:ext uri="{BB962C8B-B14F-4D97-AF65-F5344CB8AC3E}">
        <p14:creationId xmlns:p14="http://schemas.microsoft.com/office/powerpoint/2010/main" val="1240122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17</a:t>
            </a:fld>
            <a:endParaRPr lang="en-IN"/>
          </a:p>
        </p:txBody>
      </p:sp>
    </p:spTree>
    <p:extLst>
      <p:ext uri="{BB962C8B-B14F-4D97-AF65-F5344CB8AC3E}">
        <p14:creationId xmlns:p14="http://schemas.microsoft.com/office/powerpoint/2010/main" val="941837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21</a:t>
            </a:fld>
            <a:endParaRPr lang="en-IN"/>
          </a:p>
        </p:txBody>
      </p:sp>
    </p:spTree>
    <p:extLst>
      <p:ext uri="{BB962C8B-B14F-4D97-AF65-F5344CB8AC3E}">
        <p14:creationId xmlns:p14="http://schemas.microsoft.com/office/powerpoint/2010/main" val="9053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22</a:t>
            </a:fld>
            <a:endParaRPr lang="en-IN"/>
          </a:p>
        </p:txBody>
      </p:sp>
    </p:spTree>
    <p:extLst>
      <p:ext uri="{BB962C8B-B14F-4D97-AF65-F5344CB8AC3E}">
        <p14:creationId xmlns:p14="http://schemas.microsoft.com/office/powerpoint/2010/main" val="3048494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23</a:t>
            </a:fld>
            <a:endParaRPr lang="en-IN"/>
          </a:p>
        </p:txBody>
      </p:sp>
    </p:spTree>
    <p:extLst>
      <p:ext uri="{BB962C8B-B14F-4D97-AF65-F5344CB8AC3E}">
        <p14:creationId xmlns:p14="http://schemas.microsoft.com/office/powerpoint/2010/main" val="176017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24</a:t>
            </a:fld>
            <a:endParaRPr lang="en-IN"/>
          </a:p>
        </p:txBody>
      </p:sp>
    </p:spTree>
    <p:extLst>
      <p:ext uri="{BB962C8B-B14F-4D97-AF65-F5344CB8AC3E}">
        <p14:creationId xmlns:p14="http://schemas.microsoft.com/office/powerpoint/2010/main" val="2528911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25</a:t>
            </a:fld>
            <a:endParaRPr lang="en-IN"/>
          </a:p>
        </p:txBody>
      </p:sp>
    </p:spTree>
    <p:extLst>
      <p:ext uri="{BB962C8B-B14F-4D97-AF65-F5344CB8AC3E}">
        <p14:creationId xmlns:p14="http://schemas.microsoft.com/office/powerpoint/2010/main" val="315265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1CD276-996C-461A-BA18-C0461C4B1E84}" type="slidenum">
              <a:rPr lang="en-IN" smtClean="0"/>
              <a:t>2</a:t>
            </a:fld>
            <a:endParaRPr lang="en-IN"/>
          </a:p>
        </p:txBody>
      </p:sp>
    </p:spTree>
    <p:extLst>
      <p:ext uri="{BB962C8B-B14F-4D97-AF65-F5344CB8AC3E}">
        <p14:creationId xmlns:p14="http://schemas.microsoft.com/office/powerpoint/2010/main" val="1889285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26</a:t>
            </a:fld>
            <a:endParaRPr lang="en-IN"/>
          </a:p>
        </p:txBody>
      </p:sp>
    </p:spTree>
    <p:extLst>
      <p:ext uri="{BB962C8B-B14F-4D97-AF65-F5344CB8AC3E}">
        <p14:creationId xmlns:p14="http://schemas.microsoft.com/office/powerpoint/2010/main" val="67412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27</a:t>
            </a:fld>
            <a:endParaRPr lang="en-IN"/>
          </a:p>
        </p:txBody>
      </p:sp>
    </p:spTree>
    <p:extLst>
      <p:ext uri="{BB962C8B-B14F-4D97-AF65-F5344CB8AC3E}">
        <p14:creationId xmlns:p14="http://schemas.microsoft.com/office/powerpoint/2010/main" val="3559185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28</a:t>
            </a:fld>
            <a:endParaRPr lang="en-IN"/>
          </a:p>
        </p:txBody>
      </p:sp>
    </p:spTree>
    <p:extLst>
      <p:ext uri="{BB962C8B-B14F-4D97-AF65-F5344CB8AC3E}">
        <p14:creationId xmlns:p14="http://schemas.microsoft.com/office/powerpoint/2010/main" val="2750919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we can’t assign the same register to two variables connected using an edge because they are live simultaneously at some program point.</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29</a:t>
            </a:fld>
            <a:endParaRPr lang="en-IN"/>
          </a:p>
        </p:txBody>
      </p:sp>
    </p:spTree>
    <p:extLst>
      <p:ext uri="{BB962C8B-B14F-4D97-AF65-F5344CB8AC3E}">
        <p14:creationId xmlns:p14="http://schemas.microsoft.com/office/powerpoint/2010/main" val="2532682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31</a:t>
            </a:fld>
            <a:endParaRPr lang="en-IN"/>
          </a:p>
        </p:txBody>
      </p:sp>
    </p:spTree>
    <p:extLst>
      <p:ext uri="{BB962C8B-B14F-4D97-AF65-F5344CB8AC3E}">
        <p14:creationId xmlns:p14="http://schemas.microsoft.com/office/powerpoint/2010/main" val="448984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the assignment is shown on this slide.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32</a:t>
            </a:fld>
            <a:endParaRPr lang="en-IN"/>
          </a:p>
        </p:txBody>
      </p:sp>
    </p:spTree>
    <p:extLst>
      <p:ext uri="{BB962C8B-B14F-4D97-AF65-F5344CB8AC3E}">
        <p14:creationId xmlns:p14="http://schemas.microsoft.com/office/powerpoint/2010/main" val="3091447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33</a:t>
            </a:fld>
            <a:endParaRPr lang="en-IN"/>
          </a:p>
        </p:txBody>
      </p:sp>
    </p:spTree>
    <p:extLst>
      <p:ext uri="{BB962C8B-B14F-4D97-AF65-F5344CB8AC3E}">
        <p14:creationId xmlns:p14="http://schemas.microsoft.com/office/powerpoint/2010/main" val="764477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34</a:t>
            </a:fld>
            <a:endParaRPr lang="en-IN"/>
          </a:p>
        </p:txBody>
      </p:sp>
    </p:spTree>
    <p:extLst>
      <p:ext uri="{BB962C8B-B14F-4D97-AF65-F5344CB8AC3E}">
        <p14:creationId xmlns:p14="http://schemas.microsoft.com/office/powerpoint/2010/main" val="2794586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35</a:t>
            </a:fld>
            <a:endParaRPr lang="en-IN"/>
          </a:p>
        </p:txBody>
      </p:sp>
    </p:spTree>
    <p:extLst>
      <p:ext uri="{BB962C8B-B14F-4D97-AF65-F5344CB8AC3E}">
        <p14:creationId xmlns:p14="http://schemas.microsoft.com/office/powerpoint/2010/main" val="362235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36</a:t>
            </a:fld>
            <a:endParaRPr lang="en-IN"/>
          </a:p>
        </p:txBody>
      </p:sp>
    </p:spTree>
    <p:extLst>
      <p:ext uri="{BB962C8B-B14F-4D97-AF65-F5344CB8AC3E}">
        <p14:creationId xmlns:p14="http://schemas.microsoft.com/office/powerpoint/2010/main" val="166573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6</a:t>
            </a:fld>
            <a:endParaRPr lang="en-IN"/>
          </a:p>
        </p:txBody>
      </p:sp>
    </p:spTree>
    <p:extLst>
      <p:ext uri="{BB962C8B-B14F-4D97-AF65-F5344CB8AC3E}">
        <p14:creationId xmlns:p14="http://schemas.microsoft.com/office/powerpoint/2010/main" val="904147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37</a:t>
            </a:fld>
            <a:endParaRPr lang="en-IN"/>
          </a:p>
        </p:txBody>
      </p:sp>
    </p:spTree>
    <p:extLst>
      <p:ext uri="{BB962C8B-B14F-4D97-AF65-F5344CB8AC3E}">
        <p14:creationId xmlns:p14="http://schemas.microsoft.com/office/powerpoint/2010/main" val="2080501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38</a:t>
            </a:fld>
            <a:endParaRPr lang="en-IN"/>
          </a:p>
        </p:txBody>
      </p:sp>
    </p:spTree>
    <p:extLst>
      <p:ext uri="{BB962C8B-B14F-4D97-AF65-F5344CB8AC3E}">
        <p14:creationId xmlns:p14="http://schemas.microsoft.com/office/powerpoint/2010/main" val="30785269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a node x that has less than five edges, and try to color the rest of the graph using 5-colors. The main idea is that if we can color the rest of the graph (after removing x) using 5-colors, we can assign a color to x that is different from its neighbors. Remember, x has less than five neighbors.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39</a:t>
            </a:fld>
            <a:endParaRPr lang="en-IN"/>
          </a:p>
        </p:txBody>
      </p:sp>
    </p:spTree>
    <p:extLst>
      <p:ext uri="{BB962C8B-B14F-4D97-AF65-F5344CB8AC3E}">
        <p14:creationId xmlns:p14="http://schemas.microsoft.com/office/powerpoint/2010/main" val="4256095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a.</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40</a:t>
            </a:fld>
            <a:endParaRPr lang="en-IN"/>
          </a:p>
        </p:txBody>
      </p:sp>
    </p:spTree>
    <p:extLst>
      <p:ext uri="{BB962C8B-B14F-4D97-AF65-F5344CB8AC3E}">
        <p14:creationId xmlns:p14="http://schemas.microsoft.com/office/powerpoint/2010/main" val="4105681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Removing b.</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41</a:t>
            </a:fld>
            <a:endParaRPr lang="en-IN"/>
          </a:p>
        </p:txBody>
      </p:sp>
    </p:spTree>
    <p:extLst>
      <p:ext uri="{BB962C8B-B14F-4D97-AF65-F5344CB8AC3E}">
        <p14:creationId xmlns:p14="http://schemas.microsoft.com/office/powerpoint/2010/main" val="25944331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d.</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42</a:t>
            </a:fld>
            <a:endParaRPr lang="en-IN"/>
          </a:p>
        </p:txBody>
      </p:sp>
    </p:spTree>
    <p:extLst>
      <p:ext uri="{BB962C8B-B14F-4D97-AF65-F5344CB8AC3E}">
        <p14:creationId xmlns:p14="http://schemas.microsoft.com/office/powerpoint/2010/main" val="1150643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Removing c.</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43</a:t>
            </a:fld>
            <a:endParaRPr lang="en-IN"/>
          </a:p>
        </p:txBody>
      </p:sp>
    </p:spTree>
    <p:extLst>
      <p:ext uri="{BB962C8B-B14F-4D97-AF65-F5344CB8AC3E}">
        <p14:creationId xmlns:p14="http://schemas.microsoft.com/office/powerpoint/2010/main" val="3912835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Removing 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44</a:t>
            </a:fld>
            <a:endParaRPr lang="en-IN"/>
          </a:p>
        </p:txBody>
      </p:sp>
    </p:spTree>
    <p:extLst>
      <p:ext uri="{BB962C8B-B14F-4D97-AF65-F5344CB8AC3E}">
        <p14:creationId xmlns:p14="http://schemas.microsoft.com/office/powerpoint/2010/main" val="4278859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Removing f.</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45</a:t>
            </a:fld>
            <a:endParaRPr lang="en-IN"/>
          </a:p>
        </p:txBody>
      </p:sp>
    </p:spTree>
    <p:extLst>
      <p:ext uri="{BB962C8B-B14F-4D97-AF65-F5344CB8AC3E}">
        <p14:creationId xmlns:p14="http://schemas.microsoft.com/office/powerpoint/2010/main" val="19378486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46</a:t>
            </a:fld>
            <a:endParaRPr lang="en-IN"/>
          </a:p>
        </p:txBody>
      </p:sp>
    </p:spTree>
    <p:extLst>
      <p:ext uri="{BB962C8B-B14F-4D97-AF65-F5344CB8AC3E}">
        <p14:creationId xmlns:p14="http://schemas.microsoft.com/office/powerpoint/2010/main" val="225170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7</a:t>
            </a:fld>
            <a:endParaRPr lang="en-IN"/>
          </a:p>
        </p:txBody>
      </p:sp>
    </p:spTree>
    <p:extLst>
      <p:ext uri="{BB962C8B-B14F-4D97-AF65-F5344CB8AC3E}">
        <p14:creationId xmlns:p14="http://schemas.microsoft.com/office/powerpoint/2010/main" val="1656454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add the nodes back in the graph and assign a different color from its neighbors. After adding f, we can assign any color between one to five because it has no neighbor right now.</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47</a:t>
            </a:fld>
            <a:endParaRPr lang="en-IN"/>
          </a:p>
        </p:txBody>
      </p:sp>
    </p:spTree>
    <p:extLst>
      <p:ext uri="{BB962C8B-B14F-4D97-AF65-F5344CB8AC3E}">
        <p14:creationId xmlns:p14="http://schemas.microsoft.com/office/powerpoint/2010/main" val="28333428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add e now and assign any color other than one.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48</a:t>
            </a:fld>
            <a:endParaRPr lang="en-IN"/>
          </a:p>
        </p:txBody>
      </p:sp>
    </p:spTree>
    <p:extLst>
      <p:ext uri="{BB962C8B-B14F-4D97-AF65-F5344CB8AC3E}">
        <p14:creationId xmlns:p14="http://schemas.microsoft.com/office/powerpoint/2010/main" val="41200119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c.</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49</a:t>
            </a:fld>
            <a:endParaRPr lang="en-IN"/>
          </a:p>
        </p:txBody>
      </p:sp>
    </p:spTree>
    <p:extLst>
      <p:ext uri="{BB962C8B-B14F-4D97-AF65-F5344CB8AC3E}">
        <p14:creationId xmlns:p14="http://schemas.microsoft.com/office/powerpoint/2010/main" val="42328082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d.</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50</a:t>
            </a:fld>
            <a:endParaRPr lang="en-IN"/>
          </a:p>
        </p:txBody>
      </p:sp>
    </p:spTree>
    <p:extLst>
      <p:ext uri="{BB962C8B-B14F-4D97-AF65-F5344CB8AC3E}">
        <p14:creationId xmlns:p14="http://schemas.microsoft.com/office/powerpoint/2010/main" val="1313031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b.</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51</a:t>
            </a:fld>
            <a:endParaRPr lang="en-IN"/>
          </a:p>
        </p:txBody>
      </p:sp>
    </p:spTree>
    <p:extLst>
      <p:ext uri="{BB962C8B-B14F-4D97-AF65-F5344CB8AC3E}">
        <p14:creationId xmlns:p14="http://schemas.microsoft.com/office/powerpoint/2010/main" val="6967181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a. Register allocation is done. We could have assigned color-5 to a instead of color-2.</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52</a:t>
            </a:fld>
            <a:endParaRPr lang="en-IN"/>
          </a:p>
        </p:txBody>
      </p:sp>
    </p:spTree>
    <p:extLst>
      <p:ext uri="{BB962C8B-B14F-4D97-AF65-F5344CB8AC3E}">
        <p14:creationId xmlns:p14="http://schemas.microsoft.com/office/powerpoint/2010/main" val="21951432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53</a:t>
            </a:fld>
            <a:endParaRPr lang="en-IN"/>
          </a:p>
        </p:txBody>
      </p:sp>
    </p:spTree>
    <p:extLst>
      <p:ext uri="{BB962C8B-B14F-4D97-AF65-F5344CB8AC3E}">
        <p14:creationId xmlns:p14="http://schemas.microsoft.com/office/powerpoint/2010/main" val="41714035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54</a:t>
            </a:fld>
            <a:endParaRPr lang="en-IN"/>
          </a:p>
        </p:txBody>
      </p:sp>
    </p:spTree>
    <p:extLst>
      <p:ext uri="{BB962C8B-B14F-4D97-AF65-F5344CB8AC3E}">
        <p14:creationId xmlns:p14="http://schemas.microsoft.com/office/powerpoint/2010/main" val="6709763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try to color this graph using four colors.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55</a:t>
            </a:fld>
            <a:endParaRPr lang="en-IN"/>
          </a:p>
        </p:txBody>
      </p:sp>
    </p:spTree>
    <p:extLst>
      <p:ext uri="{BB962C8B-B14F-4D97-AF65-F5344CB8AC3E}">
        <p14:creationId xmlns:p14="http://schemas.microsoft.com/office/powerpoint/2010/main" val="9359722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node has less than four neighbors. Select a node for spilling and continue the coloring. Spilling means that instead of using a register, we will allocate the variable on the stack.</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56</a:t>
            </a:fld>
            <a:endParaRPr lang="en-IN"/>
          </a:p>
        </p:txBody>
      </p:sp>
    </p:spTree>
    <p:extLst>
      <p:ext uri="{BB962C8B-B14F-4D97-AF65-F5344CB8AC3E}">
        <p14:creationId xmlns:p14="http://schemas.microsoft.com/office/powerpoint/2010/main" val="3159563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8</a:t>
            </a:fld>
            <a:endParaRPr lang="en-IN"/>
          </a:p>
        </p:txBody>
      </p:sp>
    </p:spTree>
    <p:extLst>
      <p:ext uri="{BB962C8B-B14F-4D97-AF65-F5344CB8AC3E}">
        <p14:creationId xmlns:p14="http://schemas.microsoft.com/office/powerpoint/2010/main" val="16004975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57</a:t>
            </a:fld>
            <a:endParaRPr lang="en-IN"/>
          </a:p>
        </p:txBody>
      </p:sp>
    </p:spTree>
    <p:extLst>
      <p:ext uri="{BB962C8B-B14F-4D97-AF65-F5344CB8AC3E}">
        <p14:creationId xmlns:p14="http://schemas.microsoft.com/office/powerpoint/2010/main" val="28978948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58</a:t>
            </a:fld>
            <a:endParaRPr lang="en-IN"/>
          </a:p>
        </p:txBody>
      </p:sp>
    </p:spTree>
    <p:extLst>
      <p:ext uri="{BB962C8B-B14F-4D97-AF65-F5344CB8AC3E}">
        <p14:creationId xmlns:p14="http://schemas.microsoft.com/office/powerpoint/2010/main" val="34573155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59</a:t>
            </a:fld>
            <a:endParaRPr lang="en-IN"/>
          </a:p>
        </p:txBody>
      </p:sp>
    </p:spTree>
    <p:extLst>
      <p:ext uri="{BB962C8B-B14F-4D97-AF65-F5344CB8AC3E}">
        <p14:creationId xmlns:p14="http://schemas.microsoft.com/office/powerpoint/2010/main" val="41569019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60</a:t>
            </a:fld>
            <a:endParaRPr lang="en-IN"/>
          </a:p>
        </p:txBody>
      </p:sp>
    </p:spTree>
    <p:extLst>
      <p:ext uri="{BB962C8B-B14F-4D97-AF65-F5344CB8AC3E}">
        <p14:creationId xmlns:p14="http://schemas.microsoft.com/office/powerpoint/2010/main" val="940231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61</a:t>
            </a:fld>
            <a:endParaRPr lang="en-IN"/>
          </a:p>
        </p:txBody>
      </p:sp>
    </p:spTree>
    <p:extLst>
      <p:ext uri="{BB962C8B-B14F-4D97-AF65-F5344CB8AC3E}">
        <p14:creationId xmlns:p14="http://schemas.microsoft.com/office/powerpoint/2010/main" val="23194571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62</a:t>
            </a:fld>
            <a:endParaRPr lang="en-IN"/>
          </a:p>
        </p:txBody>
      </p:sp>
    </p:spTree>
    <p:extLst>
      <p:ext uri="{BB962C8B-B14F-4D97-AF65-F5344CB8AC3E}">
        <p14:creationId xmlns:p14="http://schemas.microsoft.com/office/powerpoint/2010/main" val="36190276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add the nodes back to the graph.</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63</a:t>
            </a:fld>
            <a:endParaRPr lang="en-IN"/>
          </a:p>
        </p:txBody>
      </p:sp>
    </p:spTree>
    <p:extLst>
      <p:ext uri="{BB962C8B-B14F-4D97-AF65-F5344CB8AC3E}">
        <p14:creationId xmlns:p14="http://schemas.microsoft.com/office/powerpoint/2010/main" val="38289980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64</a:t>
            </a:fld>
            <a:endParaRPr lang="en-IN"/>
          </a:p>
        </p:txBody>
      </p:sp>
    </p:spTree>
    <p:extLst>
      <p:ext uri="{BB962C8B-B14F-4D97-AF65-F5344CB8AC3E}">
        <p14:creationId xmlns:p14="http://schemas.microsoft.com/office/powerpoint/2010/main" val="34018336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65</a:t>
            </a:fld>
            <a:endParaRPr lang="en-IN"/>
          </a:p>
        </p:txBody>
      </p:sp>
    </p:spTree>
    <p:extLst>
      <p:ext uri="{BB962C8B-B14F-4D97-AF65-F5344CB8AC3E}">
        <p14:creationId xmlns:p14="http://schemas.microsoft.com/office/powerpoint/2010/main" val="30897723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66</a:t>
            </a:fld>
            <a:endParaRPr lang="en-IN"/>
          </a:p>
        </p:txBody>
      </p:sp>
    </p:spTree>
    <p:extLst>
      <p:ext uri="{BB962C8B-B14F-4D97-AF65-F5344CB8AC3E}">
        <p14:creationId xmlns:p14="http://schemas.microsoft.com/office/powerpoint/2010/main" val="3654447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9</a:t>
            </a:fld>
            <a:endParaRPr lang="en-IN"/>
          </a:p>
        </p:txBody>
      </p:sp>
    </p:spTree>
    <p:extLst>
      <p:ext uri="{BB962C8B-B14F-4D97-AF65-F5344CB8AC3E}">
        <p14:creationId xmlns:p14="http://schemas.microsoft.com/office/powerpoint/2010/main" val="15079743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continued the coloring even after we decided to spill b. The reason behind that was that sometimes it is possible that we may find a color for the spilled node when we add the edges back in the graph. Remember, the graph coloring algorithm is based on heuristics. We don’t have an efficient solution to this problem. Unfortunately, in this case, we didn’t find a color for b.</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67</a:t>
            </a:fld>
            <a:endParaRPr lang="en-IN"/>
          </a:p>
        </p:txBody>
      </p:sp>
    </p:spTree>
    <p:extLst>
      <p:ext uri="{BB962C8B-B14F-4D97-AF65-F5344CB8AC3E}">
        <p14:creationId xmlns:p14="http://schemas.microsoft.com/office/powerpoint/2010/main" val="32145974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68</a:t>
            </a:fld>
            <a:endParaRPr lang="en-IN"/>
          </a:p>
        </p:txBody>
      </p:sp>
    </p:spTree>
    <p:extLst>
      <p:ext uri="{BB962C8B-B14F-4D97-AF65-F5344CB8AC3E}">
        <p14:creationId xmlns:p14="http://schemas.microsoft.com/office/powerpoint/2010/main" val="6957441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69</a:t>
            </a:fld>
            <a:endParaRPr lang="en-IN"/>
          </a:p>
        </p:txBody>
      </p:sp>
    </p:spTree>
    <p:extLst>
      <p:ext uri="{BB962C8B-B14F-4D97-AF65-F5344CB8AC3E}">
        <p14:creationId xmlns:p14="http://schemas.microsoft.com/office/powerpoint/2010/main" val="29120269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that after spilling b, it is only live during the small intervals, e.g., between the load and its use in the program, and these short intervals don’t interfere with each other. On the other hand, previously</a:t>
            </a:r>
            <a:r>
              <a:rPr lang="en-US"/>
              <a:t>, b </a:t>
            </a:r>
            <a:r>
              <a:rPr lang="en-US" dirty="0"/>
              <a:t>was live for a very long interval and interfering with lots of variables. </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70</a:t>
            </a:fld>
            <a:endParaRPr lang="en-IN"/>
          </a:p>
        </p:txBody>
      </p:sp>
    </p:spTree>
    <p:extLst>
      <p:ext uri="{BB962C8B-B14F-4D97-AF65-F5344CB8AC3E}">
        <p14:creationId xmlns:p14="http://schemas.microsoft.com/office/powerpoint/2010/main" val="20319532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goal is to do the register allocation for the new IR created after spilling b.</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71</a:t>
            </a:fld>
            <a:endParaRPr lang="en-IN"/>
          </a:p>
        </p:txBody>
      </p:sp>
    </p:spTree>
    <p:extLst>
      <p:ext uri="{BB962C8B-B14F-4D97-AF65-F5344CB8AC3E}">
        <p14:creationId xmlns:p14="http://schemas.microsoft.com/office/powerpoint/2010/main" val="24008240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72</a:t>
            </a:fld>
            <a:endParaRPr lang="en-IN"/>
          </a:p>
        </p:txBody>
      </p:sp>
    </p:spTree>
    <p:extLst>
      <p:ext uri="{BB962C8B-B14F-4D97-AF65-F5344CB8AC3E}">
        <p14:creationId xmlns:p14="http://schemas.microsoft.com/office/powerpoint/2010/main" val="12335471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73</a:t>
            </a:fld>
            <a:endParaRPr lang="en-IN"/>
          </a:p>
        </p:txBody>
      </p:sp>
    </p:spTree>
    <p:extLst>
      <p:ext uri="{BB962C8B-B14F-4D97-AF65-F5344CB8AC3E}">
        <p14:creationId xmlns:p14="http://schemas.microsoft.com/office/powerpoint/2010/main" val="32811889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74</a:t>
            </a:fld>
            <a:endParaRPr lang="en-IN"/>
          </a:p>
        </p:txBody>
      </p:sp>
    </p:spTree>
    <p:extLst>
      <p:ext uri="{BB962C8B-B14F-4D97-AF65-F5344CB8AC3E}">
        <p14:creationId xmlns:p14="http://schemas.microsoft.com/office/powerpoint/2010/main" val="1576236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75</a:t>
            </a:fld>
            <a:endParaRPr lang="en-IN"/>
          </a:p>
        </p:txBody>
      </p:sp>
    </p:spTree>
    <p:extLst>
      <p:ext uri="{BB962C8B-B14F-4D97-AF65-F5344CB8AC3E}">
        <p14:creationId xmlns:p14="http://schemas.microsoft.com/office/powerpoint/2010/main" val="10712751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76</a:t>
            </a:fld>
            <a:endParaRPr lang="en-IN"/>
          </a:p>
        </p:txBody>
      </p:sp>
    </p:spTree>
    <p:extLst>
      <p:ext uri="{BB962C8B-B14F-4D97-AF65-F5344CB8AC3E}">
        <p14:creationId xmlns:p14="http://schemas.microsoft.com/office/powerpoint/2010/main" val="10062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10</a:t>
            </a:fld>
            <a:endParaRPr lang="en-IN"/>
          </a:p>
        </p:txBody>
      </p:sp>
    </p:spTree>
    <p:extLst>
      <p:ext uri="{BB962C8B-B14F-4D97-AF65-F5344CB8AC3E}">
        <p14:creationId xmlns:p14="http://schemas.microsoft.com/office/powerpoint/2010/main" val="22911036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77</a:t>
            </a:fld>
            <a:endParaRPr lang="en-IN"/>
          </a:p>
        </p:txBody>
      </p:sp>
    </p:spTree>
    <p:extLst>
      <p:ext uri="{BB962C8B-B14F-4D97-AF65-F5344CB8AC3E}">
        <p14:creationId xmlns:p14="http://schemas.microsoft.com/office/powerpoint/2010/main" val="42461219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78</a:t>
            </a:fld>
            <a:endParaRPr lang="en-IN"/>
          </a:p>
        </p:txBody>
      </p:sp>
    </p:spTree>
    <p:extLst>
      <p:ext uri="{BB962C8B-B14F-4D97-AF65-F5344CB8AC3E}">
        <p14:creationId xmlns:p14="http://schemas.microsoft.com/office/powerpoint/2010/main" val="30889563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spill f. Because there is an edge between every pair of vertices in the rest of the graph, the optimistic solution will not work.</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79</a:t>
            </a:fld>
            <a:endParaRPr lang="en-IN"/>
          </a:p>
        </p:txBody>
      </p:sp>
    </p:spTree>
    <p:extLst>
      <p:ext uri="{BB962C8B-B14F-4D97-AF65-F5344CB8AC3E}">
        <p14:creationId xmlns:p14="http://schemas.microsoft.com/office/powerpoint/2010/main" val="12107744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80</a:t>
            </a:fld>
            <a:endParaRPr lang="en-IN"/>
          </a:p>
        </p:txBody>
      </p:sp>
    </p:spTree>
    <p:extLst>
      <p:ext uri="{BB962C8B-B14F-4D97-AF65-F5344CB8AC3E}">
        <p14:creationId xmlns:p14="http://schemas.microsoft.com/office/powerpoint/2010/main" val="3420593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Spilling f.</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81</a:t>
            </a:fld>
            <a:endParaRPr lang="en-IN"/>
          </a:p>
        </p:txBody>
      </p:sp>
    </p:spTree>
    <p:extLst>
      <p:ext uri="{BB962C8B-B14F-4D97-AF65-F5344CB8AC3E}">
        <p14:creationId xmlns:p14="http://schemas.microsoft.com/office/powerpoint/2010/main" val="39855233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82</a:t>
            </a:fld>
            <a:endParaRPr lang="en-IN"/>
          </a:p>
        </p:txBody>
      </p:sp>
    </p:spTree>
    <p:extLst>
      <p:ext uri="{BB962C8B-B14F-4D97-AF65-F5344CB8AC3E}">
        <p14:creationId xmlns:p14="http://schemas.microsoft.com/office/powerpoint/2010/main" val="39792293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83</a:t>
            </a:fld>
            <a:endParaRPr lang="en-IN"/>
          </a:p>
        </p:txBody>
      </p:sp>
    </p:spTree>
    <p:extLst>
      <p:ext uri="{BB962C8B-B14F-4D97-AF65-F5344CB8AC3E}">
        <p14:creationId xmlns:p14="http://schemas.microsoft.com/office/powerpoint/2010/main" val="75820065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84</a:t>
            </a:fld>
            <a:endParaRPr lang="en-IN"/>
          </a:p>
        </p:txBody>
      </p:sp>
    </p:spTree>
    <p:extLst>
      <p:ext uri="{BB962C8B-B14F-4D97-AF65-F5344CB8AC3E}">
        <p14:creationId xmlns:p14="http://schemas.microsoft.com/office/powerpoint/2010/main" val="31918495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85</a:t>
            </a:fld>
            <a:endParaRPr lang="en-IN"/>
          </a:p>
        </p:txBody>
      </p:sp>
    </p:spTree>
    <p:extLst>
      <p:ext uri="{BB962C8B-B14F-4D97-AF65-F5344CB8AC3E}">
        <p14:creationId xmlns:p14="http://schemas.microsoft.com/office/powerpoint/2010/main" val="16655395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86</a:t>
            </a:fld>
            <a:endParaRPr lang="en-IN"/>
          </a:p>
        </p:txBody>
      </p:sp>
    </p:spTree>
    <p:extLst>
      <p:ext uri="{BB962C8B-B14F-4D97-AF65-F5344CB8AC3E}">
        <p14:creationId xmlns:p14="http://schemas.microsoft.com/office/powerpoint/2010/main" val="3001854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11</a:t>
            </a:fld>
            <a:endParaRPr lang="en-IN"/>
          </a:p>
        </p:txBody>
      </p:sp>
    </p:spTree>
    <p:extLst>
      <p:ext uri="{BB962C8B-B14F-4D97-AF65-F5344CB8AC3E}">
        <p14:creationId xmlns:p14="http://schemas.microsoft.com/office/powerpoint/2010/main" val="19157796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87</a:t>
            </a:fld>
            <a:endParaRPr lang="en-IN"/>
          </a:p>
        </p:txBody>
      </p:sp>
    </p:spTree>
    <p:extLst>
      <p:ext uri="{BB962C8B-B14F-4D97-AF65-F5344CB8AC3E}">
        <p14:creationId xmlns:p14="http://schemas.microsoft.com/office/powerpoint/2010/main" val="34363665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88</a:t>
            </a:fld>
            <a:endParaRPr lang="en-IN"/>
          </a:p>
        </p:txBody>
      </p:sp>
    </p:spTree>
    <p:extLst>
      <p:ext uri="{BB962C8B-B14F-4D97-AF65-F5344CB8AC3E}">
        <p14:creationId xmlns:p14="http://schemas.microsoft.com/office/powerpoint/2010/main" val="356748411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89</a:t>
            </a:fld>
            <a:endParaRPr lang="en-IN"/>
          </a:p>
        </p:txBody>
      </p:sp>
    </p:spTree>
    <p:extLst>
      <p:ext uri="{BB962C8B-B14F-4D97-AF65-F5344CB8AC3E}">
        <p14:creationId xmlns:p14="http://schemas.microsoft.com/office/powerpoint/2010/main" val="359364077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90</a:t>
            </a:fld>
            <a:endParaRPr lang="en-IN"/>
          </a:p>
        </p:txBody>
      </p:sp>
    </p:spTree>
    <p:extLst>
      <p:ext uri="{BB962C8B-B14F-4D97-AF65-F5344CB8AC3E}">
        <p14:creationId xmlns:p14="http://schemas.microsoft.com/office/powerpoint/2010/main" val="238372445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91</a:t>
            </a:fld>
            <a:endParaRPr lang="en-IN"/>
          </a:p>
        </p:txBody>
      </p:sp>
    </p:spTree>
    <p:extLst>
      <p:ext uri="{BB962C8B-B14F-4D97-AF65-F5344CB8AC3E}">
        <p14:creationId xmlns:p14="http://schemas.microsoft.com/office/powerpoint/2010/main" val="44620504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92</a:t>
            </a:fld>
            <a:endParaRPr lang="en-IN"/>
          </a:p>
        </p:txBody>
      </p:sp>
    </p:spTree>
    <p:extLst>
      <p:ext uri="{BB962C8B-B14F-4D97-AF65-F5344CB8AC3E}">
        <p14:creationId xmlns:p14="http://schemas.microsoft.com/office/powerpoint/2010/main" val="212018554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93</a:t>
            </a:fld>
            <a:endParaRPr lang="en-IN"/>
          </a:p>
        </p:txBody>
      </p:sp>
    </p:spTree>
    <p:extLst>
      <p:ext uri="{BB962C8B-B14F-4D97-AF65-F5344CB8AC3E}">
        <p14:creationId xmlns:p14="http://schemas.microsoft.com/office/powerpoint/2010/main" val="40623213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94</a:t>
            </a:fld>
            <a:endParaRPr lang="en-IN"/>
          </a:p>
        </p:txBody>
      </p:sp>
    </p:spTree>
    <p:extLst>
      <p:ext uri="{BB962C8B-B14F-4D97-AF65-F5344CB8AC3E}">
        <p14:creationId xmlns:p14="http://schemas.microsoft.com/office/powerpoint/2010/main" val="168137757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95</a:t>
            </a:fld>
            <a:endParaRPr lang="en-IN"/>
          </a:p>
        </p:txBody>
      </p:sp>
    </p:spTree>
    <p:extLst>
      <p:ext uri="{BB962C8B-B14F-4D97-AF65-F5344CB8AC3E}">
        <p14:creationId xmlns:p14="http://schemas.microsoft.com/office/powerpoint/2010/main" val="265077927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96</a:t>
            </a:fld>
            <a:endParaRPr lang="en-IN"/>
          </a:p>
        </p:txBody>
      </p:sp>
    </p:spTree>
    <p:extLst>
      <p:ext uri="{BB962C8B-B14F-4D97-AF65-F5344CB8AC3E}">
        <p14:creationId xmlns:p14="http://schemas.microsoft.com/office/powerpoint/2010/main" val="1215680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12</a:t>
            </a:fld>
            <a:endParaRPr lang="en-IN"/>
          </a:p>
        </p:txBody>
      </p:sp>
    </p:spTree>
    <p:extLst>
      <p:ext uri="{BB962C8B-B14F-4D97-AF65-F5344CB8AC3E}">
        <p14:creationId xmlns:p14="http://schemas.microsoft.com/office/powerpoint/2010/main" val="4366088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97</a:t>
            </a:fld>
            <a:endParaRPr lang="en-IN"/>
          </a:p>
        </p:txBody>
      </p:sp>
    </p:spTree>
    <p:extLst>
      <p:ext uri="{BB962C8B-B14F-4D97-AF65-F5344CB8AC3E}">
        <p14:creationId xmlns:p14="http://schemas.microsoft.com/office/powerpoint/2010/main" val="36754458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98</a:t>
            </a:fld>
            <a:endParaRPr lang="en-IN"/>
          </a:p>
        </p:txBody>
      </p:sp>
    </p:spTree>
    <p:extLst>
      <p:ext uri="{BB962C8B-B14F-4D97-AF65-F5344CB8AC3E}">
        <p14:creationId xmlns:p14="http://schemas.microsoft.com/office/powerpoint/2010/main" val="27177669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99</a:t>
            </a:fld>
            <a:endParaRPr lang="en-IN"/>
          </a:p>
        </p:txBody>
      </p:sp>
    </p:spTree>
    <p:extLst>
      <p:ext uri="{BB962C8B-B14F-4D97-AF65-F5344CB8AC3E}">
        <p14:creationId xmlns:p14="http://schemas.microsoft.com/office/powerpoint/2010/main" val="65292280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100</a:t>
            </a:fld>
            <a:endParaRPr lang="en-IN"/>
          </a:p>
        </p:txBody>
      </p:sp>
    </p:spTree>
    <p:extLst>
      <p:ext uri="{BB962C8B-B14F-4D97-AF65-F5344CB8AC3E}">
        <p14:creationId xmlns:p14="http://schemas.microsoft.com/office/powerpoint/2010/main" val="159209855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101</a:t>
            </a:fld>
            <a:endParaRPr lang="en-IN"/>
          </a:p>
        </p:txBody>
      </p:sp>
    </p:spTree>
    <p:extLst>
      <p:ext uri="{BB962C8B-B14F-4D97-AF65-F5344CB8AC3E}">
        <p14:creationId xmlns:p14="http://schemas.microsoft.com/office/powerpoint/2010/main" val="276533348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102</a:t>
            </a:fld>
            <a:endParaRPr lang="en-IN"/>
          </a:p>
        </p:txBody>
      </p:sp>
    </p:spTree>
    <p:extLst>
      <p:ext uri="{BB962C8B-B14F-4D97-AF65-F5344CB8AC3E}">
        <p14:creationId xmlns:p14="http://schemas.microsoft.com/office/powerpoint/2010/main" val="81358822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103</a:t>
            </a:fld>
            <a:endParaRPr lang="en-IN"/>
          </a:p>
        </p:txBody>
      </p:sp>
    </p:spTree>
    <p:extLst>
      <p:ext uri="{BB962C8B-B14F-4D97-AF65-F5344CB8AC3E}">
        <p14:creationId xmlns:p14="http://schemas.microsoft.com/office/powerpoint/2010/main" val="29583268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104</a:t>
            </a:fld>
            <a:endParaRPr lang="en-IN"/>
          </a:p>
        </p:txBody>
      </p:sp>
    </p:spTree>
    <p:extLst>
      <p:ext uri="{BB962C8B-B14F-4D97-AF65-F5344CB8AC3E}">
        <p14:creationId xmlns:p14="http://schemas.microsoft.com/office/powerpoint/2010/main" val="273541699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105</a:t>
            </a:fld>
            <a:endParaRPr lang="en-IN"/>
          </a:p>
        </p:txBody>
      </p:sp>
    </p:spTree>
    <p:extLst>
      <p:ext uri="{BB962C8B-B14F-4D97-AF65-F5344CB8AC3E}">
        <p14:creationId xmlns:p14="http://schemas.microsoft.com/office/powerpoint/2010/main" val="213461822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106</a:t>
            </a:fld>
            <a:endParaRPr lang="en-IN"/>
          </a:p>
        </p:txBody>
      </p:sp>
    </p:spTree>
    <p:extLst>
      <p:ext uri="{BB962C8B-B14F-4D97-AF65-F5344CB8AC3E}">
        <p14:creationId xmlns:p14="http://schemas.microsoft.com/office/powerpoint/2010/main" val="3666921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0643-9F30-97A8-198E-77A53F3FAD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8F59BB-9508-62AE-47B6-D1FD779A8B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175885-41D3-6A47-1362-C9E1B8C8810A}"/>
              </a:ext>
            </a:extLst>
          </p:cNvPr>
          <p:cNvSpPr>
            <a:spLocks noGrp="1"/>
          </p:cNvSpPr>
          <p:nvPr>
            <p:ph type="dt" sz="half" idx="10"/>
          </p:nvPr>
        </p:nvSpPr>
        <p:spPr/>
        <p:txBody>
          <a:bodyPr/>
          <a:lstStyle/>
          <a:p>
            <a:fld id="{2ADB4F25-113F-4C61-8536-F8D2F930E2E1}" type="datetimeFigureOut">
              <a:rPr lang="en-IN" smtClean="0"/>
              <a:t>13-10-2022</a:t>
            </a:fld>
            <a:endParaRPr lang="en-IN"/>
          </a:p>
        </p:txBody>
      </p:sp>
      <p:sp>
        <p:nvSpPr>
          <p:cNvPr id="5" name="Footer Placeholder 4">
            <a:extLst>
              <a:ext uri="{FF2B5EF4-FFF2-40B4-BE49-F238E27FC236}">
                <a16:creationId xmlns:a16="http://schemas.microsoft.com/office/drawing/2014/main" id="{9C6FDFFE-D6B6-FB3A-39C3-FC116866DF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05C46D-63AF-000D-9A17-94FDAA77DD62}"/>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366566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D851-8BA3-3940-D412-862700E7A7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C17D7B-384B-875C-D681-824736F14A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2EE8D3-B742-6380-F9BC-4891E0DFC1E0}"/>
              </a:ext>
            </a:extLst>
          </p:cNvPr>
          <p:cNvSpPr>
            <a:spLocks noGrp="1"/>
          </p:cNvSpPr>
          <p:nvPr>
            <p:ph type="dt" sz="half" idx="10"/>
          </p:nvPr>
        </p:nvSpPr>
        <p:spPr/>
        <p:txBody>
          <a:bodyPr/>
          <a:lstStyle/>
          <a:p>
            <a:fld id="{2ADB4F25-113F-4C61-8536-F8D2F930E2E1}" type="datetimeFigureOut">
              <a:rPr lang="en-IN" smtClean="0"/>
              <a:t>13-10-2022</a:t>
            </a:fld>
            <a:endParaRPr lang="en-IN"/>
          </a:p>
        </p:txBody>
      </p:sp>
      <p:sp>
        <p:nvSpPr>
          <p:cNvPr id="5" name="Footer Placeholder 4">
            <a:extLst>
              <a:ext uri="{FF2B5EF4-FFF2-40B4-BE49-F238E27FC236}">
                <a16:creationId xmlns:a16="http://schemas.microsoft.com/office/drawing/2014/main" id="{445B79AC-BDC4-F81E-F7FD-71E55A6E4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52ED94-CACE-5F42-30B1-DCC70242525A}"/>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652700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D4D6B4-035F-323B-7E53-1DEFBD32DF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E51914-0992-65B2-5079-7FB1EA2F77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8095AB-8F7B-4B78-D73E-E0D6470CC419}"/>
              </a:ext>
            </a:extLst>
          </p:cNvPr>
          <p:cNvSpPr>
            <a:spLocks noGrp="1"/>
          </p:cNvSpPr>
          <p:nvPr>
            <p:ph type="dt" sz="half" idx="10"/>
          </p:nvPr>
        </p:nvSpPr>
        <p:spPr/>
        <p:txBody>
          <a:bodyPr/>
          <a:lstStyle/>
          <a:p>
            <a:fld id="{2ADB4F25-113F-4C61-8536-F8D2F930E2E1}" type="datetimeFigureOut">
              <a:rPr lang="en-IN" smtClean="0"/>
              <a:t>13-10-2022</a:t>
            </a:fld>
            <a:endParaRPr lang="en-IN"/>
          </a:p>
        </p:txBody>
      </p:sp>
      <p:sp>
        <p:nvSpPr>
          <p:cNvPr id="5" name="Footer Placeholder 4">
            <a:extLst>
              <a:ext uri="{FF2B5EF4-FFF2-40B4-BE49-F238E27FC236}">
                <a16:creationId xmlns:a16="http://schemas.microsoft.com/office/drawing/2014/main" id="{D0FF2F60-C924-57A4-9E6C-A6B2B7BA30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36DE8-F9E1-6554-3A6C-3FE18DF8483E}"/>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5885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8295-C627-47B0-418C-9CFA04B864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7248AE-E04F-E7A2-9E08-7148FE4391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537C29-7595-5BF4-7F04-D765E7BBF074}"/>
              </a:ext>
            </a:extLst>
          </p:cNvPr>
          <p:cNvSpPr>
            <a:spLocks noGrp="1"/>
          </p:cNvSpPr>
          <p:nvPr>
            <p:ph type="dt" sz="half" idx="10"/>
          </p:nvPr>
        </p:nvSpPr>
        <p:spPr/>
        <p:txBody>
          <a:bodyPr/>
          <a:lstStyle/>
          <a:p>
            <a:fld id="{2ADB4F25-113F-4C61-8536-F8D2F930E2E1}" type="datetimeFigureOut">
              <a:rPr lang="en-IN" smtClean="0"/>
              <a:t>13-10-2022</a:t>
            </a:fld>
            <a:endParaRPr lang="en-IN"/>
          </a:p>
        </p:txBody>
      </p:sp>
      <p:sp>
        <p:nvSpPr>
          <p:cNvPr id="5" name="Footer Placeholder 4">
            <a:extLst>
              <a:ext uri="{FF2B5EF4-FFF2-40B4-BE49-F238E27FC236}">
                <a16:creationId xmlns:a16="http://schemas.microsoft.com/office/drawing/2014/main" id="{0586E526-70B8-8BE8-FDB3-F19ABED8B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362104-8995-54E4-2041-639E86725127}"/>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1114733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700E-BFAB-59D3-566F-EE8D633EDA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CB4DF7-CFA0-8E22-F411-5D96DB752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2321A-EBAA-89AB-9F78-47717606E8E2}"/>
              </a:ext>
            </a:extLst>
          </p:cNvPr>
          <p:cNvSpPr>
            <a:spLocks noGrp="1"/>
          </p:cNvSpPr>
          <p:nvPr>
            <p:ph type="dt" sz="half" idx="10"/>
          </p:nvPr>
        </p:nvSpPr>
        <p:spPr/>
        <p:txBody>
          <a:bodyPr/>
          <a:lstStyle/>
          <a:p>
            <a:fld id="{2ADB4F25-113F-4C61-8536-F8D2F930E2E1}" type="datetimeFigureOut">
              <a:rPr lang="en-IN" smtClean="0"/>
              <a:t>13-10-2022</a:t>
            </a:fld>
            <a:endParaRPr lang="en-IN"/>
          </a:p>
        </p:txBody>
      </p:sp>
      <p:sp>
        <p:nvSpPr>
          <p:cNvPr id="5" name="Footer Placeholder 4">
            <a:extLst>
              <a:ext uri="{FF2B5EF4-FFF2-40B4-BE49-F238E27FC236}">
                <a16:creationId xmlns:a16="http://schemas.microsoft.com/office/drawing/2014/main" id="{09E3EDE9-C4B9-772E-3664-6ADC3AD9E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A1DE20-DB4A-7999-8B25-D5E1B08732B6}"/>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27116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29DA-B5CB-AA04-0E9C-A3792BCB04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6F7B68-ED3A-423E-FEBA-560A727DE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9AC426-42EB-C990-9237-C7EF917C15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30D8BC-9AB9-8555-5F05-12D8F00276B1}"/>
              </a:ext>
            </a:extLst>
          </p:cNvPr>
          <p:cNvSpPr>
            <a:spLocks noGrp="1"/>
          </p:cNvSpPr>
          <p:nvPr>
            <p:ph type="dt" sz="half" idx="10"/>
          </p:nvPr>
        </p:nvSpPr>
        <p:spPr/>
        <p:txBody>
          <a:bodyPr/>
          <a:lstStyle/>
          <a:p>
            <a:fld id="{2ADB4F25-113F-4C61-8536-F8D2F930E2E1}" type="datetimeFigureOut">
              <a:rPr lang="en-IN" smtClean="0"/>
              <a:t>13-10-2022</a:t>
            </a:fld>
            <a:endParaRPr lang="en-IN"/>
          </a:p>
        </p:txBody>
      </p:sp>
      <p:sp>
        <p:nvSpPr>
          <p:cNvPr id="6" name="Footer Placeholder 5">
            <a:extLst>
              <a:ext uri="{FF2B5EF4-FFF2-40B4-BE49-F238E27FC236}">
                <a16:creationId xmlns:a16="http://schemas.microsoft.com/office/drawing/2014/main" id="{91484357-89B9-F992-41E2-2BBABCDC70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9326C2-4C03-6DBB-2E46-088F0B48C2C8}"/>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25819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60F4-CA7F-6EC0-220C-65B3F9F762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DD2FF4-6307-8401-F7EF-04A5AD3C9C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D6AC86-3055-0112-F4F5-51B8D7946A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D79E43-4E02-1473-3280-D50729FD3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E1CEE2-A468-9978-BC50-C2D89233C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77EF0D-4CB3-8D9A-A5BC-334832C8A46F}"/>
              </a:ext>
            </a:extLst>
          </p:cNvPr>
          <p:cNvSpPr>
            <a:spLocks noGrp="1"/>
          </p:cNvSpPr>
          <p:nvPr>
            <p:ph type="dt" sz="half" idx="10"/>
          </p:nvPr>
        </p:nvSpPr>
        <p:spPr/>
        <p:txBody>
          <a:bodyPr/>
          <a:lstStyle/>
          <a:p>
            <a:fld id="{2ADB4F25-113F-4C61-8536-F8D2F930E2E1}" type="datetimeFigureOut">
              <a:rPr lang="en-IN" smtClean="0"/>
              <a:t>13-10-2022</a:t>
            </a:fld>
            <a:endParaRPr lang="en-IN"/>
          </a:p>
        </p:txBody>
      </p:sp>
      <p:sp>
        <p:nvSpPr>
          <p:cNvPr id="8" name="Footer Placeholder 7">
            <a:extLst>
              <a:ext uri="{FF2B5EF4-FFF2-40B4-BE49-F238E27FC236}">
                <a16:creationId xmlns:a16="http://schemas.microsoft.com/office/drawing/2014/main" id="{ED438F51-5241-98B5-C597-B8BB4C16C7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F047EB-FF52-4E75-41A7-5D924B922118}"/>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80523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1E1-254B-0430-88D0-8D2D3474A3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17179A-1BFD-7AE3-55C2-905C78639A89}"/>
              </a:ext>
            </a:extLst>
          </p:cNvPr>
          <p:cNvSpPr>
            <a:spLocks noGrp="1"/>
          </p:cNvSpPr>
          <p:nvPr>
            <p:ph type="dt" sz="half" idx="10"/>
          </p:nvPr>
        </p:nvSpPr>
        <p:spPr/>
        <p:txBody>
          <a:bodyPr/>
          <a:lstStyle/>
          <a:p>
            <a:fld id="{2ADB4F25-113F-4C61-8536-F8D2F930E2E1}" type="datetimeFigureOut">
              <a:rPr lang="en-IN" smtClean="0"/>
              <a:t>13-10-2022</a:t>
            </a:fld>
            <a:endParaRPr lang="en-IN"/>
          </a:p>
        </p:txBody>
      </p:sp>
      <p:sp>
        <p:nvSpPr>
          <p:cNvPr id="4" name="Footer Placeholder 3">
            <a:extLst>
              <a:ext uri="{FF2B5EF4-FFF2-40B4-BE49-F238E27FC236}">
                <a16:creationId xmlns:a16="http://schemas.microsoft.com/office/drawing/2014/main" id="{ACA95013-4449-C79D-34BB-6230E856A4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6A9690-46E2-0481-4B1E-36450488EB7D}"/>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3865459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E2BA99-683F-2814-62E3-351B1443B34A}"/>
              </a:ext>
            </a:extLst>
          </p:cNvPr>
          <p:cNvSpPr>
            <a:spLocks noGrp="1"/>
          </p:cNvSpPr>
          <p:nvPr>
            <p:ph type="dt" sz="half" idx="10"/>
          </p:nvPr>
        </p:nvSpPr>
        <p:spPr/>
        <p:txBody>
          <a:bodyPr/>
          <a:lstStyle/>
          <a:p>
            <a:fld id="{2ADB4F25-113F-4C61-8536-F8D2F930E2E1}" type="datetimeFigureOut">
              <a:rPr lang="en-IN" smtClean="0"/>
              <a:t>13-10-2022</a:t>
            </a:fld>
            <a:endParaRPr lang="en-IN"/>
          </a:p>
        </p:txBody>
      </p:sp>
      <p:sp>
        <p:nvSpPr>
          <p:cNvPr id="3" name="Footer Placeholder 2">
            <a:extLst>
              <a:ext uri="{FF2B5EF4-FFF2-40B4-BE49-F238E27FC236}">
                <a16:creationId xmlns:a16="http://schemas.microsoft.com/office/drawing/2014/main" id="{68BD48E3-DC0B-CD6B-2915-C67ED753FA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DD5260-8937-3AF7-F2BA-3B51F3DCF4EC}"/>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328851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3400-44A7-8A74-A95E-4AC0246E3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1F388A-B151-0431-E683-FFC3A5600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F7A1F5-7009-3415-1374-C427B9BD8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78FF3C-564F-186E-B7D7-13907493A3BF}"/>
              </a:ext>
            </a:extLst>
          </p:cNvPr>
          <p:cNvSpPr>
            <a:spLocks noGrp="1"/>
          </p:cNvSpPr>
          <p:nvPr>
            <p:ph type="dt" sz="half" idx="10"/>
          </p:nvPr>
        </p:nvSpPr>
        <p:spPr/>
        <p:txBody>
          <a:bodyPr/>
          <a:lstStyle/>
          <a:p>
            <a:fld id="{2ADB4F25-113F-4C61-8536-F8D2F930E2E1}" type="datetimeFigureOut">
              <a:rPr lang="en-IN" smtClean="0"/>
              <a:t>13-10-2022</a:t>
            </a:fld>
            <a:endParaRPr lang="en-IN"/>
          </a:p>
        </p:txBody>
      </p:sp>
      <p:sp>
        <p:nvSpPr>
          <p:cNvPr id="6" name="Footer Placeholder 5">
            <a:extLst>
              <a:ext uri="{FF2B5EF4-FFF2-40B4-BE49-F238E27FC236}">
                <a16:creationId xmlns:a16="http://schemas.microsoft.com/office/drawing/2014/main" id="{8F69192F-A96C-9135-7119-A260992AB9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3711FE-93BE-AC74-95C4-45E21301EC56}"/>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900696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9F32-76AC-52E8-6B61-6C19C12A3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49F058-DF9D-2DA8-1608-287BF921E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217825-197E-0C7B-AEC8-C8D4B6499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215F4-EEED-AE9B-5DCC-45BC7875C62C}"/>
              </a:ext>
            </a:extLst>
          </p:cNvPr>
          <p:cNvSpPr>
            <a:spLocks noGrp="1"/>
          </p:cNvSpPr>
          <p:nvPr>
            <p:ph type="dt" sz="half" idx="10"/>
          </p:nvPr>
        </p:nvSpPr>
        <p:spPr/>
        <p:txBody>
          <a:bodyPr/>
          <a:lstStyle/>
          <a:p>
            <a:fld id="{2ADB4F25-113F-4C61-8536-F8D2F930E2E1}" type="datetimeFigureOut">
              <a:rPr lang="en-IN" smtClean="0"/>
              <a:t>13-10-2022</a:t>
            </a:fld>
            <a:endParaRPr lang="en-IN"/>
          </a:p>
        </p:txBody>
      </p:sp>
      <p:sp>
        <p:nvSpPr>
          <p:cNvPr id="6" name="Footer Placeholder 5">
            <a:extLst>
              <a:ext uri="{FF2B5EF4-FFF2-40B4-BE49-F238E27FC236}">
                <a16:creationId xmlns:a16="http://schemas.microsoft.com/office/drawing/2014/main" id="{7094C76E-04F6-F03E-9835-E6DE375795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16B16D-3238-146C-CFB6-1A101AAFD774}"/>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346447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786B26-F0A8-0624-E1A5-7E2C61B364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92C36-D84F-988E-FBF9-C8CD288B0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DE060-A73D-1054-57DB-52085A75BE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B4F25-113F-4C61-8536-F8D2F930E2E1}" type="datetimeFigureOut">
              <a:rPr lang="en-IN" smtClean="0"/>
              <a:t>13-10-2022</a:t>
            </a:fld>
            <a:endParaRPr lang="en-IN"/>
          </a:p>
        </p:txBody>
      </p:sp>
      <p:sp>
        <p:nvSpPr>
          <p:cNvPr id="5" name="Footer Placeholder 4">
            <a:extLst>
              <a:ext uri="{FF2B5EF4-FFF2-40B4-BE49-F238E27FC236}">
                <a16:creationId xmlns:a16="http://schemas.microsoft.com/office/drawing/2014/main" id="{7A0DF0CC-1E2F-A4EB-1F4F-76AAA0450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4DC567-0E82-CF04-BA79-346231CE7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06CD8-3FB1-467C-8C6A-9283DAE543F9}" type="slidenum">
              <a:rPr lang="en-IN" smtClean="0"/>
              <a:t>‹#›</a:t>
            </a:fld>
            <a:endParaRPr lang="en-IN"/>
          </a:p>
        </p:txBody>
      </p:sp>
    </p:spTree>
    <p:extLst>
      <p:ext uri="{BB962C8B-B14F-4D97-AF65-F5344CB8AC3E}">
        <p14:creationId xmlns:p14="http://schemas.microsoft.com/office/powerpoint/2010/main" val="576848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dirty="0"/>
              <a:t>Lecture-14</a:t>
            </a:r>
            <a:endParaRPr lang="en-IN" dirty="0"/>
          </a:p>
        </p:txBody>
      </p:sp>
    </p:spTree>
    <p:extLst>
      <p:ext uri="{BB962C8B-B14F-4D97-AF65-F5344CB8AC3E}">
        <p14:creationId xmlns:p14="http://schemas.microsoft.com/office/powerpoint/2010/main" val="64308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FF28-8FBB-4352-BDD6-79560868F903}"/>
              </a:ext>
            </a:extLst>
          </p:cNvPr>
          <p:cNvSpPr>
            <a:spLocks noGrp="1"/>
          </p:cNvSpPr>
          <p:nvPr>
            <p:ph type="title"/>
          </p:nvPr>
        </p:nvSpPr>
        <p:spPr/>
        <p:txBody>
          <a:bodyPr/>
          <a:lstStyle/>
          <a:p>
            <a:r>
              <a:rPr lang="en-US" dirty="0"/>
              <a:t>Natural loop</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5812A3-13C0-4D15-9CB7-ADFC8BD37ADD}"/>
                  </a:ext>
                </a:extLst>
              </p:cNvPr>
              <p:cNvSpPr>
                <a:spLocks noGrp="1"/>
              </p:cNvSpPr>
              <p:nvPr>
                <p:ph idx="1"/>
              </p:nvPr>
            </p:nvSpPr>
            <p:spPr/>
            <p:txBody>
              <a:bodyPr/>
              <a:lstStyle/>
              <a:p>
                <a:r>
                  <a:rPr lang="en-US" dirty="0"/>
                  <a:t>Finding all basic-blocks in the loop corresponding to back edge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oMath>
                </a14:m>
                <a:endParaRPr lang="en-IN" dirty="0"/>
              </a:p>
            </p:txBody>
          </p:sp>
        </mc:Choice>
        <mc:Fallback xmlns="">
          <p:sp>
            <p:nvSpPr>
              <p:cNvPr id="3" name="Content Placeholder 2">
                <a:extLst>
                  <a:ext uri="{FF2B5EF4-FFF2-40B4-BE49-F238E27FC236}">
                    <a16:creationId xmlns:a16="http://schemas.microsoft.com/office/drawing/2014/main" id="{035812A3-13C0-4D15-9CB7-ADFC8BD37ADD}"/>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27578A60-A655-46D0-A07A-A28641AC970B}"/>
              </a:ext>
            </a:extLst>
          </p:cNvPr>
          <p:cNvSpPr/>
          <p:nvPr/>
        </p:nvSpPr>
        <p:spPr>
          <a:xfrm>
            <a:off x="4470400" y="278384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5" name="Oval 4">
            <a:extLst>
              <a:ext uri="{FF2B5EF4-FFF2-40B4-BE49-F238E27FC236}">
                <a16:creationId xmlns:a16="http://schemas.microsoft.com/office/drawing/2014/main" id="{06C13010-F814-4380-9B0A-6FF3657490A8}"/>
              </a:ext>
            </a:extLst>
          </p:cNvPr>
          <p:cNvSpPr/>
          <p:nvPr/>
        </p:nvSpPr>
        <p:spPr>
          <a:xfrm>
            <a:off x="4470400" y="371856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6" name="Oval 5">
            <a:extLst>
              <a:ext uri="{FF2B5EF4-FFF2-40B4-BE49-F238E27FC236}">
                <a16:creationId xmlns:a16="http://schemas.microsoft.com/office/drawing/2014/main" id="{3E85050F-4B8A-4408-9901-80CD6B3ABE36}"/>
              </a:ext>
            </a:extLst>
          </p:cNvPr>
          <p:cNvSpPr/>
          <p:nvPr/>
        </p:nvSpPr>
        <p:spPr>
          <a:xfrm>
            <a:off x="3698240" y="44196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7" name="Oval 6">
            <a:extLst>
              <a:ext uri="{FF2B5EF4-FFF2-40B4-BE49-F238E27FC236}">
                <a16:creationId xmlns:a16="http://schemas.microsoft.com/office/drawing/2014/main" id="{37357AEE-B62F-4F0E-8EF5-1BA2EEFA69DF}"/>
              </a:ext>
            </a:extLst>
          </p:cNvPr>
          <p:cNvSpPr/>
          <p:nvPr/>
        </p:nvSpPr>
        <p:spPr>
          <a:xfrm>
            <a:off x="2997200" y="51308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8" name="Oval 7">
            <a:extLst>
              <a:ext uri="{FF2B5EF4-FFF2-40B4-BE49-F238E27FC236}">
                <a16:creationId xmlns:a16="http://schemas.microsoft.com/office/drawing/2014/main" id="{580A2FA8-7FEC-4981-9924-FDDDF20DF96E}"/>
              </a:ext>
            </a:extLst>
          </p:cNvPr>
          <p:cNvSpPr/>
          <p:nvPr/>
        </p:nvSpPr>
        <p:spPr>
          <a:xfrm>
            <a:off x="4500880" y="51308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sp>
        <p:nvSpPr>
          <p:cNvPr id="9" name="Oval 8">
            <a:extLst>
              <a:ext uri="{FF2B5EF4-FFF2-40B4-BE49-F238E27FC236}">
                <a16:creationId xmlns:a16="http://schemas.microsoft.com/office/drawing/2014/main" id="{B68AA045-C601-4DA7-BA28-DE6FED738736}"/>
              </a:ext>
            </a:extLst>
          </p:cNvPr>
          <p:cNvSpPr/>
          <p:nvPr/>
        </p:nvSpPr>
        <p:spPr>
          <a:xfrm>
            <a:off x="5344160" y="43688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cxnSp>
        <p:nvCxnSpPr>
          <p:cNvPr id="11" name="Straight Arrow Connector 10">
            <a:extLst>
              <a:ext uri="{FF2B5EF4-FFF2-40B4-BE49-F238E27FC236}">
                <a16:creationId xmlns:a16="http://schemas.microsoft.com/office/drawing/2014/main" id="{9C27DA63-3691-47F4-B1C6-645AF608D1AD}"/>
              </a:ext>
            </a:extLst>
          </p:cNvPr>
          <p:cNvCxnSpPr/>
          <p:nvPr/>
        </p:nvCxnSpPr>
        <p:spPr>
          <a:xfrm>
            <a:off x="4724400" y="2377440"/>
            <a:ext cx="0"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F9DFE92-BEFB-4CCC-87D0-019C2F6C6A02}"/>
              </a:ext>
            </a:extLst>
          </p:cNvPr>
          <p:cNvCxnSpPr>
            <a:stCxn id="4" idx="4"/>
            <a:endCxn id="5" idx="0"/>
          </p:cNvCxnSpPr>
          <p:nvPr/>
        </p:nvCxnSpPr>
        <p:spPr>
          <a:xfrm>
            <a:off x="4714240" y="3312160"/>
            <a:ext cx="0"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9635C38-C10B-478F-BB4C-3C68D586AA6C}"/>
              </a:ext>
            </a:extLst>
          </p:cNvPr>
          <p:cNvCxnSpPr>
            <a:stCxn id="5" idx="3"/>
            <a:endCxn id="6" idx="7"/>
          </p:cNvCxnSpPr>
          <p:nvPr/>
        </p:nvCxnSpPr>
        <p:spPr>
          <a:xfrm flipH="1">
            <a:off x="4114501" y="4169509"/>
            <a:ext cx="427318" cy="32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3ADA26-C6D1-4EED-9D10-2EBB12030607}"/>
              </a:ext>
            </a:extLst>
          </p:cNvPr>
          <p:cNvCxnSpPr>
            <a:cxnSpLocks/>
            <a:stCxn id="5" idx="5"/>
            <a:endCxn id="9" idx="1"/>
          </p:cNvCxnSpPr>
          <p:nvPr/>
        </p:nvCxnSpPr>
        <p:spPr>
          <a:xfrm>
            <a:off x="4886661" y="4169509"/>
            <a:ext cx="528918" cy="27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288C8B3-799E-42D7-B11E-033524253B32}"/>
              </a:ext>
            </a:extLst>
          </p:cNvPr>
          <p:cNvCxnSpPr>
            <a:stCxn id="6" idx="5"/>
            <a:endCxn id="8" idx="1"/>
          </p:cNvCxnSpPr>
          <p:nvPr/>
        </p:nvCxnSpPr>
        <p:spPr>
          <a:xfrm>
            <a:off x="4114501" y="4870549"/>
            <a:ext cx="457798" cy="33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89B7DF8-AEC6-41E1-90D8-50E3C214E08C}"/>
              </a:ext>
            </a:extLst>
          </p:cNvPr>
          <p:cNvCxnSpPr>
            <a:stCxn id="9" idx="3"/>
            <a:endCxn id="8" idx="7"/>
          </p:cNvCxnSpPr>
          <p:nvPr/>
        </p:nvCxnSpPr>
        <p:spPr>
          <a:xfrm flipH="1">
            <a:off x="4917141" y="4819749"/>
            <a:ext cx="498438" cy="38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429AD5-3712-4BBB-8833-4C6EF725E5B6}"/>
              </a:ext>
            </a:extLst>
          </p:cNvPr>
          <p:cNvCxnSpPr>
            <a:stCxn id="6" idx="3"/>
            <a:endCxn id="7" idx="7"/>
          </p:cNvCxnSpPr>
          <p:nvPr/>
        </p:nvCxnSpPr>
        <p:spPr>
          <a:xfrm flipH="1">
            <a:off x="3413461" y="4870549"/>
            <a:ext cx="356198" cy="33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80C68213-9DEE-4AD9-82BE-F71C25FE2EB2}"/>
              </a:ext>
            </a:extLst>
          </p:cNvPr>
          <p:cNvCxnSpPr>
            <a:stCxn id="7" idx="2"/>
            <a:endCxn id="4" idx="1"/>
          </p:cNvCxnSpPr>
          <p:nvPr/>
        </p:nvCxnSpPr>
        <p:spPr>
          <a:xfrm rot="10800000" flipH="1">
            <a:off x="2997199" y="2861212"/>
            <a:ext cx="1544619" cy="2533749"/>
          </a:xfrm>
          <a:prstGeom prst="curvedConnector4">
            <a:avLst>
              <a:gd name="adj1" fmla="val -14800"/>
              <a:gd name="adj2" fmla="val 1120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2C9989B3-F552-4C24-89C4-12175D7D3595}"/>
              </a:ext>
            </a:extLst>
          </p:cNvPr>
          <p:cNvCxnSpPr>
            <a:stCxn id="9" idx="6"/>
            <a:endCxn id="4" idx="7"/>
          </p:cNvCxnSpPr>
          <p:nvPr/>
        </p:nvCxnSpPr>
        <p:spPr>
          <a:xfrm flipH="1" flipV="1">
            <a:off x="4886661" y="2861211"/>
            <a:ext cx="945179" cy="1771749"/>
          </a:xfrm>
          <a:prstGeom prst="curvedConnector4">
            <a:avLst>
              <a:gd name="adj1" fmla="val -24186"/>
              <a:gd name="adj2" fmla="val 11726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9328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163195"/>
            <a:ext cx="10515600" cy="1325563"/>
          </a:xfrm>
        </p:spPr>
        <p:txBody>
          <a:bodyPr/>
          <a:lstStyle/>
          <a:p>
            <a:r>
              <a:rPr lang="en-US" dirty="0"/>
              <a:t>Assigning colors</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29730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18222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1757682"/>
            <a:ext cx="794657" cy="461665"/>
          </a:xfrm>
          <a:prstGeom prst="rect">
            <a:avLst/>
          </a:prstGeom>
          <a:noFill/>
        </p:spPr>
        <p:txBody>
          <a:bodyPr wrap="square" rtlCol="0">
            <a:spAutoFit/>
          </a:bodyPr>
          <a:lstStyle/>
          <a:p>
            <a:r>
              <a:rPr lang="en-US" sz="2400" b="1" dirty="0"/>
              <a:t>d(2)</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435568"/>
            <a:ext cx="794657" cy="461665"/>
          </a:xfrm>
          <a:prstGeom prst="rect">
            <a:avLst/>
          </a:prstGeom>
          <a:noFill/>
        </p:spPr>
        <p:txBody>
          <a:bodyPr wrap="square" rtlCol="0">
            <a:spAutoFit/>
          </a:bodyPr>
          <a:lstStyle/>
          <a:p>
            <a:r>
              <a:rPr lang="en-US" sz="2400" b="1" dirty="0"/>
              <a:t>e(1)</a:t>
            </a:r>
          </a:p>
        </p:txBody>
      </p:sp>
      <p:sp>
        <p:nvSpPr>
          <p:cNvPr id="28" name="TextBox 27">
            <a:extLst>
              <a:ext uri="{FF2B5EF4-FFF2-40B4-BE49-F238E27FC236}">
                <a16:creationId xmlns:a16="http://schemas.microsoft.com/office/drawing/2014/main" id="{A05992F0-0C46-4415-BEB8-16700F0E1571}"/>
              </a:ext>
            </a:extLst>
          </p:cNvPr>
          <p:cNvSpPr txBox="1"/>
          <p:nvPr/>
        </p:nvSpPr>
        <p:spPr>
          <a:xfrm>
            <a:off x="3875315" y="4435568"/>
            <a:ext cx="794657" cy="461665"/>
          </a:xfrm>
          <a:prstGeom prst="rect">
            <a:avLst/>
          </a:prstGeom>
          <a:noFill/>
        </p:spPr>
        <p:txBody>
          <a:bodyPr wrap="square" rtlCol="0">
            <a:spAutoFit/>
          </a:bodyPr>
          <a:lstStyle/>
          <a:p>
            <a:r>
              <a:rPr lang="en-US" sz="2400" b="1" dirty="0"/>
              <a:t>c(3)</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21934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44645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164908"/>
            <a:ext cx="1017138" cy="461665"/>
          </a:xfrm>
          <a:prstGeom prst="rect">
            <a:avLst/>
          </a:prstGeom>
          <a:noFill/>
        </p:spPr>
        <p:txBody>
          <a:bodyPr wrap="square" rtlCol="0">
            <a:spAutoFit/>
          </a:bodyPr>
          <a:lstStyle/>
          <a:p>
            <a:r>
              <a:rPr lang="en-US" sz="2400" b="1" dirty="0"/>
              <a:t>b3(4)</a:t>
            </a:r>
          </a:p>
        </p:txBody>
      </p: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43556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456619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19012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B2C1B-4B45-4428-9EE3-C6F4D19C3FDE}"/>
              </a:ext>
            </a:extLst>
          </p:cNvPr>
          <p:cNvCxnSpPr/>
          <p:nvPr/>
        </p:nvCxnSpPr>
        <p:spPr>
          <a:xfrm flipH="1">
            <a:off x="5562600" y="2190123"/>
            <a:ext cx="1338943" cy="373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CA6B2D-BC5E-460B-B54E-80F7A56C4647}"/>
              </a:ext>
            </a:extLst>
          </p:cNvPr>
          <p:cNvCxnSpPr/>
          <p:nvPr/>
        </p:nvCxnSpPr>
        <p:spPr>
          <a:xfrm>
            <a:off x="4283528" y="4566195"/>
            <a:ext cx="1289958" cy="1313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96DF3A-4E02-453C-99CC-8F8D3CE7034C}"/>
              </a:ext>
            </a:extLst>
          </p:cNvPr>
          <p:cNvCxnSpPr/>
          <p:nvPr/>
        </p:nvCxnSpPr>
        <p:spPr>
          <a:xfrm flipH="1">
            <a:off x="5570764" y="4402910"/>
            <a:ext cx="1340304" cy="147656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66956FA-B84E-40E5-ADCD-2B224926BA67}"/>
              </a:ext>
            </a:extLst>
          </p:cNvPr>
          <p:cNvSpPr txBox="1"/>
          <p:nvPr/>
        </p:nvSpPr>
        <p:spPr>
          <a:xfrm>
            <a:off x="5627913" y="5763628"/>
            <a:ext cx="794657" cy="461665"/>
          </a:xfrm>
          <a:prstGeom prst="rect">
            <a:avLst/>
          </a:prstGeom>
          <a:noFill/>
        </p:spPr>
        <p:txBody>
          <a:bodyPr wrap="square" rtlCol="0">
            <a:spAutoFit/>
          </a:bodyPr>
          <a:lstStyle/>
          <a:p>
            <a:r>
              <a:rPr lang="en-US" sz="2400" b="1" dirty="0"/>
              <a:t>f2(4)</a:t>
            </a:r>
          </a:p>
        </p:txBody>
      </p: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41054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r>
                        <a:rPr lang="en-US"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7824048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153035"/>
            <a:ext cx="10515600" cy="1325563"/>
          </a:xfrm>
        </p:spPr>
        <p:txBody>
          <a:bodyPr/>
          <a:lstStyle/>
          <a:p>
            <a:r>
              <a:rPr lang="en-US" dirty="0"/>
              <a:t>Assigning colors</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30746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19238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1767842"/>
            <a:ext cx="794657" cy="461665"/>
          </a:xfrm>
          <a:prstGeom prst="rect">
            <a:avLst/>
          </a:prstGeom>
          <a:noFill/>
        </p:spPr>
        <p:txBody>
          <a:bodyPr wrap="square" rtlCol="0">
            <a:spAutoFit/>
          </a:bodyPr>
          <a:lstStyle/>
          <a:p>
            <a:r>
              <a:rPr lang="en-US" sz="2400" b="1" dirty="0"/>
              <a:t>d(2)</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445728"/>
            <a:ext cx="794657" cy="461665"/>
          </a:xfrm>
          <a:prstGeom prst="rect">
            <a:avLst/>
          </a:prstGeom>
          <a:noFill/>
        </p:spPr>
        <p:txBody>
          <a:bodyPr wrap="square" rtlCol="0">
            <a:spAutoFit/>
          </a:bodyPr>
          <a:lstStyle/>
          <a:p>
            <a:r>
              <a:rPr lang="en-US" sz="2400" b="1" dirty="0"/>
              <a:t>e(1)</a:t>
            </a:r>
          </a:p>
        </p:txBody>
      </p:sp>
      <p:sp>
        <p:nvSpPr>
          <p:cNvPr id="28" name="TextBox 27">
            <a:extLst>
              <a:ext uri="{FF2B5EF4-FFF2-40B4-BE49-F238E27FC236}">
                <a16:creationId xmlns:a16="http://schemas.microsoft.com/office/drawing/2014/main" id="{A05992F0-0C46-4415-BEB8-16700F0E1571}"/>
              </a:ext>
            </a:extLst>
          </p:cNvPr>
          <p:cNvSpPr txBox="1"/>
          <p:nvPr/>
        </p:nvSpPr>
        <p:spPr>
          <a:xfrm>
            <a:off x="3755572" y="4456614"/>
            <a:ext cx="794657" cy="461665"/>
          </a:xfrm>
          <a:prstGeom prst="rect">
            <a:avLst/>
          </a:prstGeom>
          <a:noFill/>
        </p:spPr>
        <p:txBody>
          <a:bodyPr wrap="square" rtlCol="0">
            <a:spAutoFit/>
          </a:bodyPr>
          <a:lstStyle/>
          <a:p>
            <a:r>
              <a:rPr lang="en-US" sz="2400" b="1" dirty="0"/>
              <a:t>c(3)</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22950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45661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175069"/>
            <a:ext cx="1055913" cy="461665"/>
          </a:xfrm>
          <a:prstGeom prst="rect">
            <a:avLst/>
          </a:prstGeom>
          <a:noFill/>
        </p:spPr>
        <p:txBody>
          <a:bodyPr wrap="square" rtlCol="0">
            <a:spAutoFit/>
          </a:bodyPr>
          <a:lstStyle/>
          <a:p>
            <a:r>
              <a:rPr lang="en-US" sz="2400" b="1" dirty="0"/>
              <a:t>b3(4)</a:t>
            </a:r>
          </a:p>
        </p:txBody>
      </p:sp>
      <p:sp>
        <p:nvSpPr>
          <p:cNvPr id="30" name="TextBox 29">
            <a:extLst>
              <a:ext uri="{FF2B5EF4-FFF2-40B4-BE49-F238E27FC236}">
                <a16:creationId xmlns:a16="http://schemas.microsoft.com/office/drawing/2014/main" id="{F268BD70-F9C2-4D2D-954B-707D8B5E1E98}"/>
              </a:ext>
            </a:extLst>
          </p:cNvPr>
          <p:cNvSpPr txBox="1"/>
          <p:nvPr/>
        </p:nvSpPr>
        <p:spPr>
          <a:xfrm>
            <a:off x="8784774" y="1746071"/>
            <a:ext cx="863599" cy="461665"/>
          </a:xfrm>
          <a:prstGeom prst="rect">
            <a:avLst/>
          </a:prstGeom>
          <a:noFill/>
        </p:spPr>
        <p:txBody>
          <a:bodyPr wrap="square" rtlCol="0">
            <a:spAutoFit/>
          </a:bodyPr>
          <a:lstStyle/>
          <a:p>
            <a:r>
              <a:rPr lang="en-US" sz="2400" b="1" dirty="0"/>
              <a:t>b2(1)</a:t>
            </a:r>
          </a:p>
        </p:txBody>
      </p:sp>
      <p:cxnSp>
        <p:nvCxnSpPr>
          <p:cNvPr id="33" name="Straight Connector 32">
            <a:extLst>
              <a:ext uri="{FF2B5EF4-FFF2-40B4-BE49-F238E27FC236}">
                <a16:creationId xmlns:a16="http://schemas.microsoft.com/office/drawing/2014/main" id="{AAA3335B-6EAA-480F-BA8A-09B65C9AEB56}"/>
              </a:ext>
            </a:extLst>
          </p:cNvPr>
          <p:cNvCxnSpPr>
            <a:cxnSpLocks/>
            <a:endCxn id="30" idx="1"/>
          </p:cNvCxnSpPr>
          <p:nvPr/>
        </p:nvCxnSpPr>
        <p:spPr>
          <a:xfrm flipV="1">
            <a:off x="4278083" y="1976904"/>
            <a:ext cx="4506691" cy="2566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cxnSpLocks/>
            <a:endCxn id="30" idx="1"/>
          </p:cNvCxnSpPr>
          <p:nvPr/>
        </p:nvCxnSpPr>
        <p:spPr>
          <a:xfrm flipV="1">
            <a:off x="6950527" y="1976904"/>
            <a:ext cx="1834247" cy="248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44572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457635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20028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B2C1B-4B45-4428-9EE3-C6F4D19C3FDE}"/>
              </a:ext>
            </a:extLst>
          </p:cNvPr>
          <p:cNvCxnSpPr/>
          <p:nvPr/>
        </p:nvCxnSpPr>
        <p:spPr>
          <a:xfrm flipH="1">
            <a:off x="5562600" y="2200283"/>
            <a:ext cx="1338943" cy="373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CA6B2D-BC5E-460B-B54E-80F7A56C4647}"/>
              </a:ext>
            </a:extLst>
          </p:cNvPr>
          <p:cNvCxnSpPr/>
          <p:nvPr/>
        </p:nvCxnSpPr>
        <p:spPr>
          <a:xfrm>
            <a:off x="4283528" y="4576355"/>
            <a:ext cx="1289958" cy="1313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96DF3A-4E02-453C-99CC-8F8D3CE7034C}"/>
              </a:ext>
            </a:extLst>
          </p:cNvPr>
          <p:cNvCxnSpPr/>
          <p:nvPr/>
        </p:nvCxnSpPr>
        <p:spPr>
          <a:xfrm flipH="1">
            <a:off x="5570764" y="4413070"/>
            <a:ext cx="1340304" cy="147656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66956FA-B84E-40E5-ADCD-2B224926BA67}"/>
              </a:ext>
            </a:extLst>
          </p:cNvPr>
          <p:cNvSpPr txBox="1"/>
          <p:nvPr/>
        </p:nvSpPr>
        <p:spPr>
          <a:xfrm>
            <a:off x="5627913" y="5773788"/>
            <a:ext cx="794657" cy="461665"/>
          </a:xfrm>
          <a:prstGeom prst="rect">
            <a:avLst/>
          </a:prstGeom>
          <a:noFill/>
        </p:spPr>
        <p:txBody>
          <a:bodyPr wrap="square" rtlCol="0">
            <a:spAutoFit/>
          </a:bodyPr>
          <a:lstStyle/>
          <a:p>
            <a:r>
              <a:rPr lang="en-US" sz="2400" b="1" dirty="0"/>
              <a:t>f2(4)</a:t>
            </a:r>
          </a:p>
        </p:txBody>
      </p: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42070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r>
                        <a:rPr lang="en-US"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6456453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102235"/>
            <a:ext cx="10515600" cy="1325563"/>
          </a:xfrm>
        </p:spPr>
        <p:txBody>
          <a:bodyPr/>
          <a:lstStyle/>
          <a:p>
            <a:r>
              <a:rPr lang="en-US" dirty="0"/>
              <a:t>Assigning colors</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35826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24318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354946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24318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870C0E-536D-48A3-8D78-EF496628C2F1}"/>
              </a:ext>
            </a:extLst>
          </p:cNvPr>
          <p:cNvSpPr txBox="1"/>
          <p:nvPr/>
        </p:nvSpPr>
        <p:spPr>
          <a:xfrm>
            <a:off x="8948055" y="3277329"/>
            <a:ext cx="794657" cy="461665"/>
          </a:xfrm>
          <a:prstGeom prst="rect">
            <a:avLst/>
          </a:prstGeom>
          <a:noFill/>
        </p:spPr>
        <p:txBody>
          <a:bodyPr wrap="square" rtlCol="0">
            <a:spAutoFit/>
          </a:bodyPr>
          <a:lstStyle/>
          <a:p>
            <a:r>
              <a:rPr lang="en-US" sz="2400" b="1" dirty="0"/>
              <a:t>f1(1)</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28030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507414"/>
            <a:ext cx="2677886" cy="7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A3335B-6EAA-480F-BA8A-09B65C9AEB56}"/>
              </a:ext>
            </a:extLst>
          </p:cNvPr>
          <p:cNvCxnSpPr>
            <a:cxnSpLocks/>
          </p:cNvCxnSpPr>
          <p:nvPr/>
        </p:nvCxnSpPr>
        <p:spPr>
          <a:xfrm flipV="1">
            <a:off x="4278083" y="2027704"/>
            <a:ext cx="4506691" cy="2566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cxnSpLocks/>
          </p:cNvCxnSpPr>
          <p:nvPr/>
        </p:nvCxnSpPr>
        <p:spPr>
          <a:xfrm flipV="1">
            <a:off x="6950527" y="2027704"/>
            <a:ext cx="1834247" cy="248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49652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462715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25108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B2C1B-4B45-4428-9EE3-C6F4D19C3FDE}"/>
              </a:ext>
            </a:extLst>
          </p:cNvPr>
          <p:cNvCxnSpPr/>
          <p:nvPr/>
        </p:nvCxnSpPr>
        <p:spPr>
          <a:xfrm flipH="1">
            <a:off x="5562600" y="2251083"/>
            <a:ext cx="1338943" cy="373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CA6B2D-BC5E-460B-B54E-80F7A56C4647}"/>
              </a:ext>
            </a:extLst>
          </p:cNvPr>
          <p:cNvCxnSpPr/>
          <p:nvPr/>
        </p:nvCxnSpPr>
        <p:spPr>
          <a:xfrm>
            <a:off x="4283528" y="4627155"/>
            <a:ext cx="1289958" cy="1313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96DF3A-4E02-453C-99CC-8F8D3CE7034C}"/>
              </a:ext>
            </a:extLst>
          </p:cNvPr>
          <p:cNvCxnSpPr/>
          <p:nvPr/>
        </p:nvCxnSpPr>
        <p:spPr>
          <a:xfrm flipH="1">
            <a:off x="5570764" y="4463870"/>
            <a:ext cx="1340304" cy="147656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47150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
        <p:nvSpPr>
          <p:cNvPr id="53" name="TextBox 52">
            <a:extLst>
              <a:ext uri="{FF2B5EF4-FFF2-40B4-BE49-F238E27FC236}">
                <a16:creationId xmlns:a16="http://schemas.microsoft.com/office/drawing/2014/main" id="{72E940C3-65C8-497E-9266-89C5F0AEFF04}"/>
              </a:ext>
            </a:extLst>
          </p:cNvPr>
          <p:cNvSpPr txBox="1"/>
          <p:nvPr/>
        </p:nvSpPr>
        <p:spPr>
          <a:xfrm>
            <a:off x="6770913" y="1785986"/>
            <a:ext cx="794657" cy="461665"/>
          </a:xfrm>
          <a:prstGeom prst="rect">
            <a:avLst/>
          </a:prstGeom>
          <a:noFill/>
        </p:spPr>
        <p:txBody>
          <a:bodyPr wrap="square" rtlCol="0">
            <a:spAutoFit/>
          </a:bodyPr>
          <a:lstStyle/>
          <a:p>
            <a:r>
              <a:rPr lang="en-US" sz="2400" b="1" dirty="0"/>
              <a:t>d(2)</a:t>
            </a:r>
          </a:p>
        </p:txBody>
      </p:sp>
      <p:sp>
        <p:nvSpPr>
          <p:cNvPr id="55" name="TextBox 54">
            <a:extLst>
              <a:ext uri="{FF2B5EF4-FFF2-40B4-BE49-F238E27FC236}">
                <a16:creationId xmlns:a16="http://schemas.microsoft.com/office/drawing/2014/main" id="{70195CCE-A173-4F3A-8A9A-081A8895C950}"/>
              </a:ext>
            </a:extLst>
          </p:cNvPr>
          <p:cNvSpPr txBox="1"/>
          <p:nvPr/>
        </p:nvSpPr>
        <p:spPr>
          <a:xfrm>
            <a:off x="6781798" y="4540072"/>
            <a:ext cx="794657" cy="461665"/>
          </a:xfrm>
          <a:prstGeom prst="rect">
            <a:avLst/>
          </a:prstGeom>
          <a:noFill/>
        </p:spPr>
        <p:txBody>
          <a:bodyPr wrap="square" rtlCol="0">
            <a:spAutoFit/>
          </a:bodyPr>
          <a:lstStyle/>
          <a:p>
            <a:r>
              <a:rPr lang="en-US" sz="2400" b="1" dirty="0"/>
              <a:t>e(1)</a:t>
            </a:r>
          </a:p>
        </p:txBody>
      </p:sp>
      <p:sp>
        <p:nvSpPr>
          <p:cNvPr id="56" name="TextBox 55">
            <a:extLst>
              <a:ext uri="{FF2B5EF4-FFF2-40B4-BE49-F238E27FC236}">
                <a16:creationId xmlns:a16="http://schemas.microsoft.com/office/drawing/2014/main" id="{B559A468-411A-4693-87F4-CFE54504E73A}"/>
              </a:ext>
            </a:extLst>
          </p:cNvPr>
          <p:cNvSpPr txBox="1"/>
          <p:nvPr/>
        </p:nvSpPr>
        <p:spPr>
          <a:xfrm>
            <a:off x="3842658" y="4638044"/>
            <a:ext cx="794657" cy="461665"/>
          </a:xfrm>
          <a:prstGeom prst="rect">
            <a:avLst/>
          </a:prstGeom>
          <a:noFill/>
        </p:spPr>
        <p:txBody>
          <a:bodyPr wrap="square" rtlCol="0">
            <a:spAutoFit/>
          </a:bodyPr>
          <a:lstStyle/>
          <a:p>
            <a:r>
              <a:rPr lang="en-US" sz="2400" b="1" dirty="0"/>
              <a:t>c(3)</a:t>
            </a:r>
          </a:p>
        </p:txBody>
      </p:sp>
      <p:sp>
        <p:nvSpPr>
          <p:cNvPr id="57" name="TextBox 56">
            <a:extLst>
              <a:ext uri="{FF2B5EF4-FFF2-40B4-BE49-F238E27FC236}">
                <a16:creationId xmlns:a16="http://schemas.microsoft.com/office/drawing/2014/main" id="{BF71961E-7E23-4EF5-AD40-82A54B139AFE}"/>
              </a:ext>
            </a:extLst>
          </p:cNvPr>
          <p:cNvSpPr txBox="1"/>
          <p:nvPr/>
        </p:nvSpPr>
        <p:spPr>
          <a:xfrm>
            <a:off x="8294916" y="5312955"/>
            <a:ext cx="1132115" cy="461665"/>
          </a:xfrm>
          <a:prstGeom prst="rect">
            <a:avLst/>
          </a:prstGeom>
          <a:noFill/>
        </p:spPr>
        <p:txBody>
          <a:bodyPr wrap="square" rtlCol="0">
            <a:spAutoFit/>
          </a:bodyPr>
          <a:lstStyle/>
          <a:p>
            <a:r>
              <a:rPr lang="en-US" sz="2400" b="1" dirty="0"/>
              <a:t>b3(4)</a:t>
            </a:r>
          </a:p>
        </p:txBody>
      </p:sp>
      <p:sp>
        <p:nvSpPr>
          <p:cNvPr id="58" name="TextBox 57">
            <a:extLst>
              <a:ext uri="{FF2B5EF4-FFF2-40B4-BE49-F238E27FC236}">
                <a16:creationId xmlns:a16="http://schemas.microsoft.com/office/drawing/2014/main" id="{86E35AE7-10FE-4892-968C-17831A80C9D5}"/>
              </a:ext>
            </a:extLst>
          </p:cNvPr>
          <p:cNvSpPr txBox="1"/>
          <p:nvPr/>
        </p:nvSpPr>
        <p:spPr>
          <a:xfrm>
            <a:off x="8784774" y="1807759"/>
            <a:ext cx="1132115" cy="461665"/>
          </a:xfrm>
          <a:prstGeom prst="rect">
            <a:avLst/>
          </a:prstGeom>
          <a:noFill/>
        </p:spPr>
        <p:txBody>
          <a:bodyPr wrap="square" rtlCol="0">
            <a:spAutoFit/>
          </a:bodyPr>
          <a:lstStyle/>
          <a:p>
            <a:r>
              <a:rPr lang="en-US" sz="2400" b="1" dirty="0"/>
              <a:t>b2(1)</a:t>
            </a:r>
          </a:p>
        </p:txBody>
      </p:sp>
      <p:cxnSp>
        <p:nvCxnSpPr>
          <p:cNvPr id="59" name="Straight Connector 58">
            <a:extLst>
              <a:ext uri="{FF2B5EF4-FFF2-40B4-BE49-F238E27FC236}">
                <a16:creationId xmlns:a16="http://schemas.microsoft.com/office/drawing/2014/main" id="{1196F638-5862-45FF-8CE0-951644159E8F}"/>
              </a:ext>
            </a:extLst>
          </p:cNvPr>
          <p:cNvCxnSpPr/>
          <p:nvPr/>
        </p:nvCxnSpPr>
        <p:spPr>
          <a:xfrm>
            <a:off x="6911069" y="4507414"/>
            <a:ext cx="1623330" cy="779812"/>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E7DE5F1-49E8-4637-B369-65D52ED5AC2D}"/>
              </a:ext>
            </a:extLst>
          </p:cNvPr>
          <p:cNvSpPr txBox="1"/>
          <p:nvPr/>
        </p:nvSpPr>
        <p:spPr>
          <a:xfrm>
            <a:off x="5366655" y="5835474"/>
            <a:ext cx="794657" cy="461665"/>
          </a:xfrm>
          <a:prstGeom prst="rect">
            <a:avLst/>
          </a:prstGeom>
          <a:noFill/>
        </p:spPr>
        <p:txBody>
          <a:bodyPr wrap="square" rtlCol="0">
            <a:spAutoFit/>
          </a:bodyPr>
          <a:lstStyle/>
          <a:p>
            <a:r>
              <a:rPr lang="en-US" sz="2400" b="1" dirty="0"/>
              <a:t>f2(4)</a:t>
            </a:r>
          </a:p>
        </p:txBody>
      </p:sp>
    </p:spTree>
    <p:extLst>
      <p:ext uri="{BB962C8B-B14F-4D97-AF65-F5344CB8AC3E}">
        <p14:creationId xmlns:p14="http://schemas.microsoft.com/office/powerpoint/2010/main" val="2414176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122555"/>
            <a:ext cx="10515600" cy="1325563"/>
          </a:xfrm>
        </p:spPr>
        <p:txBody>
          <a:bodyPr/>
          <a:lstStyle/>
          <a:p>
            <a:r>
              <a:rPr lang="en-US" dirty="0"/>
              <a:t>Assigning colors</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33794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22286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352914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22286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22286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352914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352914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1970315" y="3267892"/>
            <a:ext cx="794657" cy="461665"/>
          </a:xfrm>
          <a:prstGeom prst="rect">
            <a:avLst/>
          </a:prstGeom>
          <a:noFill/>
        </p:spPr>
        <p:txBody>
          <a:bodyPr wrap="square" rtlCol="0">
            <a:spAutoFit/>
          </a:bodyPr>
          <a:lstStyle/>
          <a:p>
            <a:r>
              <a:rPr lang="en-US" sz="2400" b="1" dirty="0"/>
              <a:t>a(4)</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179832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257009"/>
            <a:ext cx="794657" cy="461665"/>
          </a:xfrm>
          <a:prstGeom prst="rect">
            <a:avLst/>
          </a:prstGeom>
          <a:noFill/>
        </p:spPr>
        <p:txBody>
          <a:bodyPr wrap="square" rtlCol="0">
            <a:spAutoFit/>
          </a:bodyPr>
          <a:lstStyle/>
          <a:p>
            <a:r>
              <a:rPr lang="en-US" sz="2400" b="1" dirty="0"/>
              <a:t>f1</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25998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48709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268BD70-F9C2-4D2D-954B-707D8B5E1E98}"/>
              </a:ext>
            </a:extLst>
          </p:cNvPr>
          <p:cNvSpPr txBox="1"/>
          <p:nvPr/>
        </p:nvSpPr>
        <p:spPr>
          <a:xfrm>
            <a:off x="8784774" y="1776551"/>
            <a:ext cx="794657" cy="461665"/>
          </a:xfrm>
          <a:prstGeom prst="rect">
            <a:avLst/>
          </a:prstGeom>
          <a:noFill/>
        </p:spPr>
        <p:txBody>
          <a:bodyPr wrap="square" rtlCol="0">
            <a:spAutoFit/>
          </a:bodyPr>
          <a:lstStyle/>
          <a:p>
            <a:r>
              <a:rPr lang="en-US" sz="2400" b="1" dirty="0"/>
              <a:t>b2</a:t>
            </a:r>
          </a:p>
        </p:txBody>
      </p:sp>
      <p:cxnSp>
        <p:nvCxnSpPr>
          <p:cNvPr id="33" name="Straight Connector 32">
            <a:extLst>
              <a:ext uri="{FF2B5EF4-FFF2-40B4-BE49-F238E27FC236}">
                <a16:creationId xmlns:a16="http://schemas.microsoft.com/office/drawing/2014/main" id="{AAA3335B-6EAA-480F-BA8A-09B65C9AEB56}"/>
              </a:ext>
            </a:extLst>
          </p:cNvPr>
          <p:cNvCxnSpPr>
            <a:endCxn id="30" idx="1"/>
          </p:cNvCxnSpPr>
          <p:nvPr/>
        </p:nvCxnSpPr>
        <p:spPr>
          <a:xfrm flipV="1">
            <a:off x="4278083" y="2007384"/>
            <a:ext cx="4506691" cy="2566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endCxn id="30" idx="1"/>
          </p:cNvCxnSpPr>
          <p:nvPr/>
        </p:nvCxnSpPr>
        <p:spPr>
          <a:xfrm flipV="1">
            <a:off x="6950527" y="2007384"/>
            <a:ext cx="1834247" cy="248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47620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460683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23076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B2C1B-4B45-4428-9EE3-C6F4D19C3FDE}"/>
              </a:ext>
            </a:extLst>
          </p:cNvPr>
          <p:cNvCxnSpPr/>
          <p:nvPr/>
        </p:nvCxnSpPr>
        <p:spPr>
          <a:xfrm flipH="1">
            <a:off x="5562600" y="2230763"/>
            <a:ext cx="1338943" cy="373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CA6B2D-BC5E-460B-B54E-80F7A56C4647}"/>
              </a:ext>
            </a:extLst>
          </p:cNvPr>
          <p:cNvCxnSpPr/>
          <p:nvPr/>
        </p:nvCxnSpPr>
        <p:spPr>
          <a:xfrm>
            <a:off x="4283528" y="4606835"/>
            <a:ext cx="1289958" cy="1313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96DF3A-4E02-453C-99CC-8F8D3CE7034C}"/>
              </a:ext>
            </a:extLst>
          </p:cNvPr>
          <p:cNvCxnSpPr/>
          <p:nvPr/>
        </p:nvCxnSpPr>
        <p:spPr>
          <a:xfrm flipH="1">
            <a:off x="5570764" y="4443550"/>
            <a:ext cx="1340304" cy="147656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66956FA-B84E-40E5-ADCD-2B224926BA67}"/>
              </a:ext>
            </a:extLst>
          </p:cNvPr>
          <p:cNvSpPr txBox="1"/>
          <p:nvPr/>
        </p:nvSpPr>
        <p:spPr>
          <a:xfrm>
            <a:off x="5627913" y="5804268"/>
            <a:ext cx="794657" cy="461665"/>
          </a:xfrm>
          <a:prstGeom prst="rect">
            <a:avLst/>
          </a:prstGeom>
          <a:noFill/>
        </p:spPr>
        <p:txBody>
          <a:bodyPr wrap="square" rtlCol="0">
            <a:spAutoFit/>
          </a:bodyPr>
          <a:lstStyle/>
          <a:p>
            <a:r>
              <a:rPr lang="en-US" sz="2400" b="1" dirty="0"/>
              <a:t>f2</a:t>
            </a:r>
          </a:p>
        </p:txBody>
      </p: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45118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
        <p:nvSpPr>
          <p:cNvPr id="34" name="TextBox 33">
            <a:extLst>
              <a:ext uri="{FF2B5EF4-FFF2-40B4-BE49-F238E27FC236}">
                <a16:creationId xmlns:a16="http://schemas.microsoft.com/office/drawing/2014/main" id="{13AED7E1-DC32-48C3-9F77-E5542DF421D4}"/>
              </a:ext>
            </a:extLst>
          </p:cNvPr>
          <p:cNvSpPr txBox="1"/>
          <p:nvPr/>
        </p:nvSpPr>
        <p:spPr>
          <a:xfrm>
            <a:off x="6770913" y="1798322"/>
            <a:ext cx="794657" cy="461665"/>
          </a:xfrm>
          <a:prstGeom prst="rect">
            <a:avLst/>
          </a:prstGeom>
          <a:noFill/>
        </p:spPr>
        <p:txBody>
          <a:bodyPr wrap="square" rtlCol="0">
            <a:spAutoFit/>
          </a:bodyPr>
          <a:lstStyle/>
          <a:p>
            <a:r>
              <a:rPr lang="en-US" sz="2400" b="1" dirty="0"/>
              <a:t>d(2)</a:t>
            </a:r>
          </a:p>
        </p:txBody>
      </p:sp>
      <p:sp>
        <p:nvSpPr>
          <p:cNvPr id="36" name="TextBox 35">
            <a:extLst>
              <a:ext uri="{FF2B5EF4-FFF2-40B4-BE49-F238E27FC236}">
                <a16:creationId xmlns:a16="http://schemas.microsoft.com/office/drawing/2014/main" id="{8067B8B7-7BFD-403C-98AF-7F1FCAB23A34}"/>
              </a:ext>
            </a:extLst>
          </p:cNvPr>
          <p:cNvSpPr txBox="1"/>
          <p:nvPr/>
        </p:nvSpPr>
        <p:spPr>
          <a:xfrm>
            <a:off x="8948055" y="3257009"/>
            <a:ext cx="794657" cy="461665"/>
          </a:xfrm>
          <a:prstGeom prst="rect">
            <a:avLst/>
          </a:prstGeom>
          <a:noFill/>
        </p:spPr>
        <p:txBody>
          <a:bodyPr wrap="square" rtlCol="0">
            <a:spAutoFit/>
          </a:bodyPr>
          <a:lstStyle/>
          <a:p>
            <a:r>
              <a:rPr lang="en-US" sz="2400" b="1" dirty="0"/>
              <a:t>f1(1)</a:t>
            </a:r>
          </a:p>
        </p:txBody>
      </p:sp>
      <p:sp>
        <p:nvSpPr>
          <p:cNvPr id="37" name="TextBox 36">
            <a:extLst>
              <a:ext uri="{FF2B5EF4-FFF2-40B4-BE49-F238E27FC236}">
                <a16:creationId xmlns:a16="http://schemas.microsoft.com/office/drawing/2014/main" id="{099A2BDB-D786-435D-A601-9C672F78E1AC}"/>
              </a:ext>
            </a:extLst>
          </p:cNvPr>
          <p:cNvSpPr txBox="1"/>
          <p:nvPr/>
        </p:nvSpPr>
        <p:spPr>
          <a:xfrm>
            <a:off x="6716483" y="4487094"/>
            <a:ext cx="794657" cy="461665"/>
          </a:xfrm>
          <a:prstGeom prst="rect">
            <a:avLst/>
          </a:prstGeom>
          <a:noFill/>
        </p:spPr>
        <p:txBody>
          <a:bodyPr wrap="square" rtlCol="0">
            <a:spAutoFit/>
          </a:bodyPr>
          <a:lstStyle/>
          <a:p>
            <a:r>
              <a:rPr lang="en-US" sz="2400" b="1" dirty="0"/>
              <a:t>e(1)</a:t>
            </a:r>
          </a:p>
        </p:txBody>
      </p:sp>
      <p:sp>
        <p:nvSpPr>
          <p:cNvPr id="38" name="TextBox 37">
            <a:extLst>
              <a:ext uri="{FF2B5EF4-FFF2-40B4-BE49-F238E27FC236}">
                <a16:creationId xmlns:a16="http://schemas.microsoft.com/office/drawing/2014/main" id="{2E309DC3-C222-4C2C-9C5F-0890BD03E315}"/>
              </a:ext>
            </a:extLst>
          </p:cNvPr>
          <p:cNvSpPr txBox="1"/>
          <p:nvPr/>
        </p:nvSpPr>
        <p:spPr>
          <a:xfrm>
            <a:off x="3842658" y="4552409"/>
            <a:ext cx="794657" cy="461665"/>
          </a:xfrm>
          <a:prstGeom prst="rect">
            <a:avLst/>
          </a:prstGeom>
          <a:noFill/>
        </p:spPr>
        <p:txBody>
          <a:bodyPr wrap="square" rtlCol="0">
            <a:spAutoFit/>
          </a:bodyPr>
          <a:lstStyle/>
          <a:p>
            <a:r>
              <a:rPr lang="en-US" sz="2400" b="1" dirty="0"/>
              <a:t>c(3)</a:t>
            </a:r>
          </a:p>
        </p:txBody>
      </p:sp>
      <p:sp>
        <p:nvSpPr>
          <p:cNvPr id="42" name="TextBox 41">
            <a:extLst>
              <a:ext uri="{FF2B5EF4-FFF2-40B4-BE49-F238E27FC236}">
                <a16:creationId xmlns:a16="http://schemas.microsoft.com/office/drawing/2014/main" id="{A45DB806-C1E6-41D2-8E5E-53100D7F46BE}"/>
              </a:ext>
            </a:extLst>
          </p:cNvPr>
          <p:cNvSpPr txBox="1"/>
          <p:nvPr/>
        </p:nvSpPr>
        <p:spPr>
          <a:xfrm>
            <a:off x="8501745" y="5227320"/>
            <a:ext cx="1132115" cy="461665"/>
          </a:xfrm>
          <a:prstGeom prst="rect">
            <a:avLst/>
          </a:prstGeom>
          <a:noFill/>
        </p:spPr>
        <p:txBody>
          <a:bodyPr wrap="square" rtlCol="0">
            <a:spAutoFit/>
          </a:bodyPr>
          <a:lstStyle/>
          <a:p>
            <a:r>
              <a:rPr lang="en-US" sz="2400" b="1" dirty="0"/>
              <a:t>b3(4)</a:t>
            </a:r>
          </a:p>
        </p:txBody>
      </p:sp>
      <p:sp>
        <p:nvSpPr>
          <p:cNvPr id="45" name="TextBox 44">
            <a:extLst>
              <a:ext uri="{FF2B5EF4-FFF2-40B4-BE49-F238E27FC236}">
                <a16:creationId xmlns:a16="http://schemas.microsoft.com/office/drawing/2014/main" id="{402A0972-28FF-4C28-8E63-12F3F0E2C8B6}"/>
              </a:ext>
            </a:extLst>
          </p:cNvPr>
          <p:cNvSpPr txBox="1"/>
          <p:nvPr/>
        </p:nvSpPr>
        <p:spPr>
          <a:xfrm>
            <a:off x="8784774" y="1776552"/>
            <a:ext cx="1132115" cy="461665"/>
          </a:xfrm>
          <a:prstGeom prst="rect">
            <a:avLst/>
          </a:prstGeom>
          <a:noFill/>
        </p:spPr>
        <p:txBody>
          <a:bodyPr wrap="square" rtlCol="0">
            <a:spAutoFit/>
          </a:bodyPr>
          <a:lstStyle/>
          <a:p>
            <a:r>
              <a:rPr lang="en-US" sz="2400" b="1" dirty="0"/>
              <a:t>b2(1)</a:t>
            </a:r>
          </a:p>
        </p:txBody>
      </p:sp>
      <p:cxnSp>
        <p:nvCxnSpPr>
          <p:cNvPr id="46" name="Straight Connector 45">
            <a:extLst>
              <a:ext uri="{FF2B5EF4-FFF2-40B4-BE49-F238E27FC236}">
                <a16:creationId xmlns:a16="http://schemas.microsoft.com/office/drawing/2014/main" id="{D6DEDF4B-971A-44A3-9A56-1BE3A464F64A}"/>
              </a:ext>
            </a:extLst>
          </p:cNvPr>
          <p:cNvCxnSpPr/>
          <p:nvPr/>
        </p:nvCxnSpPr>
        <p:spPr>
          <a:xfrm>
            <a:off x="6911069" y="4476208"/>
            <a:ext cx="1623330" cy="779812"/>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A6AEDC2-0367-40EA-8002-1D88C20BD965}"/>
              </a:ext>
            </a:extLst>
          </p:cNvPr>
          <p:cNvSpPr txBox="1"/>
          <p:nvPr/>
        </p:nvSpPr>
        <p:spPr>
          <a:xfrm>
            <a:off x="5627913" y="5804268"/>
            <a:ext cx="794657" cy="461665"/>
          </a:xfrm>
          <a:prstGeom prst="rect">
            <a:avLst/>
          </a:prstGeom>
          <a:noFill/>
        </p:spPr>
        <p:txBody>
          <a:bodyPr wrap="square" rtlCol="0">
            <a:spAutoFit/>
          </a:bodyPr>
          <a:lstStyle/>
          <a:p>
            <a:r>
              <a:rPr lang="en-US" sz="2400" b="1" dirty="0"/>
              <a:t>f2(4)</a:t>
            </a:r>
          </a:p>
        </p:txBody>
      </p:sp>
    </p:spTree>
    <p:extLst>
      <p:ext uri="{BB962C8B-B14F-4D97-AF65-F5344CB8AC3E}">
        <p14:creationId xmlns:p14="http://schemas.microsoft.com/office/powerpoint/2010/main" val="36273017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112395"/>
            <a:ext cx="10515600" cy="1325563"/>
          </a:xfrm>
        </p:spPr>
        <p:txBody>
          <a:bodyPr/>
          <a:lstStyle/>
          <a:p>
            <a:r>
              <a:rPr lang="en-US" dirty="0"/>
              <a:t>Assigning colors</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34810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23302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353930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23302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23302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353930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353930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1937657" y="3278052"/>
            <a:ext cx="794657" cy="461665"/>
          </a:xfrm>
          <a:prstGeom prst="rect">
            <a:avLst/>
          </a:prstGeom>
          <a:noFill/>
        </p:spPr>
        <p:txBody>
          <a:bodyPr wrap="square" rtlCol="0">
            <a:spAutoFit/>
          </a:bodyPr>
          <a:lstStyle/>
          <a:p>
            <a:r>
              <a:rPr lang="en-US" sz="2400" b="1" dirty="0"/>
              <a:t>a(4)</a:t>
            </a:r>
          </a:p>
        </p:txBody>
      </p:sp>
      <p:sp>
        <p:nvSpPr>
          <p:cNvPr id="24" name="TextBox 23">
            <a:extLst>
              <a:ext uri="{FF2B5EF4-FFF2-40B4-BE49-F238E27FC236}">
                <a16:creationId xmlns:a16="http://schemas.microsoft.com/office/drawing/2014/main" id="{BC20D066-9815-4A50-8F56-3B179C6A6E56}"/>
              </a:ext>
            </a:extLst>
          </p:cNvPr>
          <p:cNvSpPr txBox="1"/>
          <p:nvPr/>
        </p:nvSpPr>
        <p:spPr>
          <a:xfrm>
            <a:off x="3940629" y="1862911"/>
            <a:ext cx="1055915" cy="461665"/>
          </a:xfrm>
          <a:prstGeom prst="rect">
            <a:avLst/>
          </a:prstGeom>
          <a:noFill/>
        </p:spPr>
        <p:txBody>
          <a:bodyPr wrap="square" rtlCol="0">
            <a:spAutoFit/>
          </a:bodyPr>
          <a:lstStyle/>
          <a:p>
            <a:r>
              <a:rPr lang="en-US" sz="2400" b="1" dirty="0"/>
              <a:t>b1(1)</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180848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267169"/>
            <a:ext cx="794657" cy="461665"/>
          </a:xfrm>
          <a:prstGeom prst="rect">
            <a:avLst/>
          </a:prstGeom>
          <a:noFill/>
        </p:spPr>
        <p:txBody>
          <a:bodyPr wrap="square" rtlCol="0">
            <a:spAutoFit/>
          </a:bodyPr>
          <a:lstStyle/>
          <a:p>
            <a:r>
              <a:rPr lang="en-US" sz="2400" b="1" dirty="0"/>
              <a:t>f1</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27014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49725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268BD70-F9C2-4D2D-954B-707D8B5E1E98}"/>
              </a:ext>
            </a:extLst>
          </p:cNvPr>
          <p:cNvSpPr txBox="1"/>
          <p:nvPr/>
        </p:nvSpPr>
        <p:spPr>
          <a:xfrm>
            <a:off x="8784774" y="1786711"/>
            <a:ext cx="794657" cy="461665"/>
          </a:xfrm>
          <a:prstGeom prst="rect">
            <a:avLst/>
          </a:prstGeom>
          <a:noFill/>
        </p:spPr>
        <p:txBody>
          <a:bodyPr wrap="square" rtlCol="0">
            <a:spAutoFit/>
          </a:bodyPr>
          <a:lstStyle/>
          <a:p>
            <a:r>
              <a:rPr lang="en-US" sz="2400" b="1" dirty="0"/>
              <a:t>b2</a:t>
            </a:r>
          </a:p>
        </p:txBody>
      </p:sp>
      <p:cxnSp>
        <p:nvCxnSpPr>
          <p:cNvPr id="15" name="Straight Connector 14">
            <a:extLst>
              <a:ext uri="{FF2B5EF4-FFF2-40B4-BE49-F238E27FC236}">
                <a16:creationId xmlns:a16="http://schemas.microsoft.com/office/drawing/2014/main" id="{58A57708-CFB8-41EC-833C-EB4C6CA135AF}"/>
              </a:ext>
            </a:extLst>
          </p:cNvPr>
          <p:cNvCxnSpPr/>
          <p:nvPr/>
        </p:nvCxnSpPr>
        <p:spPr>
          <a:xfrm>
            <a:off x="4223656" y="2265686"/>
            <a:ext cx="0" cy="23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4ECF2B-2108-4B94-803C-24C6E850C969}"/>
              </a:ext>
            </a:extLst>
          </p:cNvPr>
          <p:cNvCxnSpPr/>
          <p:nvPr/>
        </p:nvCxnSpPr>
        <p:spPr>
          <a:xfrm flipV="1">
            <a:off x="4223657" y="2248376"/>
            <a:ext cx="2677886" cy="21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A3335B-6EAA-480F-BA8A-09B65C9AEB56}"/>
              </a:ext>
            </a:extLst>
          </p:cNvPr>
          <p:cNvCxnSpPr>
            <a:endCxn id="30" idx="1"/>
          </p:cNvCxnSpPr>
          <p:nvPr/>
        </p:nvCxnSpPr>
        <p:spPr>
          <a:xfrm flipV="1">
            <a:off x="4278083" y="2017544"/>
            <a:ext cx="4506691" cy="2566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endCxn id="30" idx="1"/>
          </p:cNvCxnSpPr>
          <p:nvPr/>
        </p:nvCxnSpPr>
        <p:spPr>
          <a:xfrm flipV="1">
            <a:off x="6950527" y="2017544"/>
            <a:ext cx="1834247" cy="248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48636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461699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24092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B2C1B-4B45-4428-9EE3-C6F4D19C3FDE}"/>
              </a:ext>
            </a:extLst>
          </p:cNvPr>
          <p:cNvCxnSpPr/>
          <p:nvPr/>
        </p:nvCxnSpPr>
        <p:spPr>
          <a:xfrm flipH="1">
            <a:off x="5562600" y="2240923"/>
            <a:ext cx="1338943" cy="373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CA6B2D-BC5E-460B-B54E-80F7A56C4647}"/>
              </a:ext>
            </a:extLst>
          </p:cNvPr>
          <p:cNvCxnSpPr/>
          <p:nvPr/>
        </p:nvCxnSpPr>
        <p:spPr>
          <a:xfrm>
            <a:off x="4283528" y="4616995"/>
            <a:ext cx="1289958" cy="1313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96DF3A-4E02-453C-99CC-8F8D3CE7034C}"/>
              </a:ext>
            </a:extLst>
          </p:cNvPr>
          <p:cNvCxnSpPr/>
          <p:nvPr/>
        </p:nvCxnSpPr>
        <p:spPr>
          <a:xfrm flipH="1">
            <a:off x="5570764" y="4453710"/>
            <a:ext cx="1340304" cy="147656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66956FA-B84E-40E5-ADCD-2B224926BA67}"/>
              </a:ext>
            </a:extLst>
          </p:cNvPr>
          <p:cNvSpPr txBox="1"/>
          <p:nvPr/>
        </p:nvSpPr>
        <p:spPr>
          <a:xfrm>
            <a:off x="5627913" y="5814428"/>
            <a:ext cx="794657" cy="461665"/>
          </a:xfrm>
          <a:prstGeom prst="rect">
            <a:avLst/>
          </a:prstGeom>
          <a:noFill/>
        </p:spPr>
        <p:txBody>
          <a:bodyPr wrap="square" rtlCol="0">
            <a:spAutoFit/>
          </a:bodyPr>
          <a:lstStyle/>
          <a:p>
            <a:r>
              <a:rPr lang="en-US" sz="2400" b="1" dirty="0"/>
              <a:t>f2</a:t>
            </a:r>
          </a:p>
        </p:txBody>
      </p: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46134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
        <p:nvSpPr>
          <p:cNvPr id="34" name="TextBox 33">
            <a:extLst>
              <a:ext uri="{FF2B5EF4-FFF2-40B4-BE49-F238E27FC236}">
                <a16:creationId xmlns:a16="http://schemas.microsoft.com/office/drawing/2014/main" id="{A409197B-D615-4166-9B90-EDCB3DA4A108}"/>
              </a:ext>
            </a:extLst>
          </p:cNvPr>
          <p:cNvSpPr txBox="1"/>
          <p:nvPr/>
        </p:nvSpPr>
        <p:spPr>
          <a:xfrm>
            <a:off x="3940629" y="1862911"/>
            <a:ext cx="1053192" cy="461665"/>
          </a:xfrm>
          <a:prstGeom prst="rect">
            <a:avLst/>
          </a:prstGeom>
          <a:noFill/>
        </p:spPr>
        <p:txBody>
          <a:bodyPr wrap="square" rtlCol="0">
            <a:spAutoFit/>
          </a:bodyPr>
          <a:lstStyle/>
          <a:p>
            <a:r>
              <a:rPr lang="en-US" sz="2400" b="1" dirty="0"/>
              <a:t>b1(1)</a:t>
            </a:r>
          </a:p>
        </p:txBody>
      </p:sp>
      <p:sp>
        <p:nvSpPr>
          <p:cNvPr id="36" name="TextBox 35">
            <a:extLst>
              <a:ext uri="{FF2B5EF4-FFF2-40B4-BE49-F238E27FC236}">
                <a16:creationId xmlns:a16="http://schemas.microsoft.com/office/drawing/2014/main" id="{80FE6791-C9C2-452A-AE2E-2BA155382B4C}"/>
              </a:ext>
            </a:extLst>
          </p:cNvPr>
          <p:cNvSpPr txBox="1"/>
          <p:nvPr/>
        </p:nvSpPr>
        <p:spPr>
          <a:xfrm>
            <a:off x="6770913" y="1808482"/>
            <a:ext cx="794657" cy="461665"/>
          </a:xfrm>
          <a:prstGeom prst="rect">
            <a:avLst/>
          </a:prstGeom>
          <a:noFill/>
        </p:spPr>
        <p:txBody>
          <a:bodyPr wrap="square" rtlCol="0">
            <a:spAutoFit/>
          </a:bodyPr>
          <a:lstStyle/>
          <a:p>
            <a:r>
              <a:rPr lang="en-US" sz="2400" b="1" dirty="0"/>
              <a:t>d(2)</a:t>
            </a:r>
          </a:p>
        </p:txBody>
      </p:sp>
      <p:sp>
        <p:nvSpPr>
          <p:cNvPr id="37" name="TextBox 36">
            <a:extLst>
              <a:ext uri="{FF2B5EF4-FFF2-40B4-BE49-F238E27FC236}">
                <a16:creationId xmlns:a16="http://schemas.microsoft.com/office/drawing/2014/main" id="{D380A789-1678-458B-AD2B-4B1433CB5688}"/>
              </a:ext>
            </a:extLst>
          </p:cNvPr>
          <p:cNvSpPr txBox="1"/>
          <p:nvPr/>
        </p:nvSpPr>
        <p:spPr>
          <a:xfrm>
            <a:off x="8948055" y="3267169"/>
            <a:ext cx="794657" cy="461665"/>
          </a:xfrm>
          <a:prstGeom prst="rect">
            <a:avLst/>
          </a:prstGeom>
          <a:noFill/>
        </p:spPr>
        <p:txBody>
          <a:bodyPr wrap="square" rtlCol="0">
            <a:spAutoFit/>
          </a:bodyPr>
          <a:lstStyle/>
          <a:p>
            <a:r>
              <a:rPr lang="en-US" sz="2400" b="1" dirty="0"/>
              <a:t>f1(1)</a:t>
            </a:r>
          </a:p>
        </p:txBody>
      </p:sp>
      <p:sp>
        <p:nvSpPr>
          <p:cNvPr id="38" name="TextBox 37">
            <a:extLst>
              <a:ext uri="{FF2B5EF4-FFF2-40B4-BE49-F238E27FC236}">
                <a16:creationId xmlns:a16="http://schemas.microsoft.com/office/drawing/2014/main" id="{426A9B8D-F684-494E-B6B4-42C37A85D5F8}"/>
              </a:ext>
            </a:extLst>
          </p:cNvPr>
          <p:cNvSpPr txBox="1"/>
          <p:nvPr/>
        </p:nvSpPr>
        <p:spPr>
          <a:xfrm>
            <a:off x="6694712" y="4475483"/>
            <a:ext cx="794657" cy="461665"/>
          </a:xfrm>
          <a:prstGeom prst="rect">
            <a:avLst/>
          </a:prstGeom>
          <a:noFill/>
        </p:spPr>
        <p:txBody>
          <a:bodyPr wrap="square" rtlCol="0">
            <a:spAutoFit/>
          </a:bodyPr>
          <a:lstStyle/>
          <a:p>
            <a:r>
              <a:rPr lang="en-US" sz="2400" b="1" dirty="0"/>
              <a:t>e(1)</a:t>
            </a:r>
          </a:p>
        </p:txBody>
      </p:sp>
      <p:sp>
        <p:nvSpPr>
          <p:cNvPr id="42" name="TextBox 41">
            <a:extLst>
              <a:ext uri="{FF2B5EF4-FFF2-40B4-BE49-F238E27FC236}">
                <a16:creationId xmlns:a16="http://schemas.microsoft.com/office/drawing/2014/main" id="{A76FC253-6773-4853-9CCD-8B84E756B954}"/>
              </a:ext>
            </a:extLst>
          </p:cNvPr>
          <p:cNvSpPr txBox="1"/>
          <p:nvPr/>
        </p:nvSpPr>
        <p:spPr>
          <a:xfrm>
            <a:off x="3777343" y="4714969"/>
            <a:ext cx="794657" cy="461665"/>
          </a:xfrm>
          <a:prstGeom prst="rect">
            <a:avLst/>
          </a:prstGeom>
          <a:noFill/>
        </p:spPr>
        <p:txBody>
          <a:bodyPr wrap="square" rtlCol="0">
            <a:spAutoFit/>
          </a:bodyPr>
          <a:lstStyle/>
          <a:p>
            <a:r>
              <a:rPr lang="en-US" sz="2400" b="1" dirty="0"/>
              <a:t>c(3)</a:t>
            </a:r>
          </a:p>
        </p:txBody>
      </p:sp>
      <p:sp>
        <p:nvSpPr>
          <p:cNvPr id="45" name="TextBox 44">
            <a:extLst>
              <a:ext uri="{FF2B5EF4-FFF2-40B4-BE49-F238E27FC236}">
                <a16:creationId xmlns:a16="http://schemas.microsoft.com/office/drawing/2014/main" id="{7CEB9A56-8C5C-44A7-9975-8D6EEDC128B8}"/>
              </a:ext>
            </a:extLst>
          </p:cNvPr>
          <p:cNvSpPr txBox="1"/>
          <p:nvPr/>
        </p:nvSpPr>
        <p:spPr>
          <a:xfrm>
            <a:off x="8447316" y="5302795"/>
            <a:ext cx="1132115" cy="461665"/>
          </a:xfrm>
          <a:prstGeom prst="rect">
            <a:avLst/>
          </a:prstGeom>
          <a:noFill/>
        </p:spPr>
        <p:txBody>
          <a:bodyPr wrap="square" rtlCol="0">
            <a:spAutoFit/>
          </a:bodyPr>
          <a:lstStyle/>
          <a:p>
            <a:r>
              <a:rPr lang="en-US" sz="2400" b="1" dirty="0"/>
              <a:t>b3(4)</a:t>
            </a:r>
          </a:p>
        </p:txBody>
      </p:sp>
      <p:sp>
        <p:nvSpPr>
          <p:cNvPr id="46" name="TextBox 45">
            <a:extLst>
              <a:ext uri="{FF2B5EF4-FFF2-40B4-BE49-F238E27FC236}">
                <a16:creationId xmlns:a16="http://schemas.microsoft.com/office/drawing/2014/main" id="{25519980-BEFE-4061-B669-1D1DFA47D3B0}"/>
              </a:ext>
            </a:extLst>
          </p:cNvPr>
          <p:cNvSpPr txBox="1"/>
          <p:nvPr/>
        </p:nvSpPr>
        <p:spPr>
          <a:xfrm>
            <a:off x="8784774" y="1786712"/>
            <a:ext cx="1132115" cy="461665"/>
          </a:xfrm>
          <a:prstGeom prst="rect">
            <a:avLst/>
          </a:prstGeom>
          <a:noFill/>
        </p:spPr>
        <p:txBody>
          <a:bodyPr wrap="square" rtlCol="0">
            <a:spAutoFit/>
          </a:bodyPr>
          <a:lstStyle/>
          <a:p>
            <a:r>
              <a:rPr lang="en-US" sz="2400" b="1" dirty="0"/>
              <a:t>b2(1)</a:t>
            </a:r>
          </a:p>
        </p:txBody>
      </p:sp>
      <p:cxnSp>
        <p:nvCxnSpPr>
          <p:cNvPr id="49" name="Straight Connector 48">
            <a:extLst>
              <a:ext uri="{FF2B5EF4-FFF2-40B4-BE49-F238E27FC236}">
                <a16:creationId xmlns:a16="http://schemas.microsoft.com/office/drawing/2014/main" id="{459AECCD-DC13-4B51-ABEF-98EFFF092E7D}"/>
              </a:ext>
            </a:extLst>
          </p:cNvPr>
          <p:cNvCxnSpPr/>
          <p:nvPr/>
        </p:nvCxnSpPr>
        <p:spPr>
          <a:xfrm>
            <a:off x="6911069" y="4486368"/>
            <a:ext cx="1623330" cy="779812"/>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B39E11E-6236-4FED-9E62-D56604034978}"/>
              </a:ext>
            </a:extLst>
          </p:cNvPr>
          <p:cNvSpPr txBox="1"/>
          <p:nvPr/>
        </p:nvSpPr>
        <p:spPr>
          <a:xfrm>
            <a:off x="5627913" y="5814428"/>
            <a:ext cx="794657" cy="461665"/>
          </a:xfrm>
          <a:prstGeom prst="rect">
            <a:avLst/>
          </a:prstGeom>
          <a:noFill/>
        </p:spPr>
        <p:txBody>
          <a:bodyPr wrap="square" rtlCol="0">
            <a:spAutoFit/>
          </a:bodyPr>
          <a:lstStyle/>
          <a:p>
            <a:r>
              <a:rPr lang="en-US" sz="2400" b="1" dirty="0"/>
              <a:t>f2(4)</a:t>
            </a:r>
          </a:p>
        </p:txBody>
      </p:sp>
    </p:spTree>
    <p:extLst>
      <p:ext uri="{BB962C8B-B14F-4D97-AF65-F5344CB8AC3E}">
        <p14:creationId xmlns:p14="http://schemas.microsoft.com/office/powerpoint/2010/main" val="4258324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92075"/>
            <a:ext cx="10515600" cy="1325563"/>
          </a:xfrm>
        </p:spPr>
        <p:txBody>
          <a:bodyPr/>
          <a:lstStyle/>
          <a:p>
            <a:r>
              <a:rPr lang="en-US" dirty="0"/>
              <a:t>Assigning colors</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36842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2533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35596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2533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25334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355962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355962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1915886" y="3298372"/>
            <a:ext cx="794657" cy="461665"/>
          </a:xfrm>
          <a:prstGeom prst="rect">
            <a:avLst/>
          </a:prstGeom>
          <a:noFill/>
        </p:spPr>
        <p:txBody>
          <a:bodyPr wrap="square" rtlCol="0">
            <a:spAutoFit/>
          </a:bodyPr>
          <a:lstStyle/>
          <a:p>
            <a:r>
              <a:rPr lang="en-US" sz="2400" b="1" dirty="0"/>
              <a:t>a(4)</a:t>
            </a:r>
          </a:p>
        </p:txBody>
      </p:sp>
      <p:sp>
        <p:nvSpPr>
          <p:cNvPr id="24" name="TextBox 23">
            <a:extLst>
              <a:ext uri="{FF2B5EF4-FFF2-40B4-BE49-F238E27FC236}">
                <a16:creationId xmlns:a16="http://schemas.microsoft.com/office/drawing/2014/main" id="{BC20D066-9815-4A50-8F56-3B179C6A6E56}"/>
              </a:ext>
            </a:extLst>
          </p:cNvPr>
          <p:cNvSpPr txBox="1"/>
          <p:nvPr/>
        </p:nvSpPr>
        <p:spPr>
          <a:xfrm>
            <a:off x="3940629" y="1883231"/>
            <a:ext cx="1053192" cy="461665"/>
          </a:xfrm>
          <a:prstGeom prst="rect">
            <a:avLst/>
          </a:prstGeom>
          <a:noFill/>
        </p:spPr>
        <p:txBody>
          <a:bodyPr wrap="square" rtlCol="0">
            <a:spAutoFit/>
          </a:bodyPr>
          <a:lstStyle/>
          <a:p>
            <a:r>
              <a:rPr lang="en-US" sz="2400" b="1" dirty="0"/>
              <a:t>b1(1)</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1828802"/>
            <a:ext cx="794657" cy="461665"/>
          </a:xfrm>
          <a:prstGeom prst="rect">
            <a:avLst/>
          </a:prstGeom>
          <a:noFill/>
        </p:spPr>
        <p:txBody>
          <a:bodyPr wrap="square" rtlCol="0">
            <a:spAutoFit/>
          </a:bodyPr>
          <a:lstStyle/>
          <a:p>
            <a:r>
              <a:rPr lang="en-US" sz="2400" b="1" dirty="0"/>
              <a:t>d(2)</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287489"/>
            <a:ext cx="794657" cy="461665"/>
          </a:xfrm>
          <a:prstGeom prst="rect">
            <a:avLst/>
          </a:prstGeom>
          <a:noFill/>
        </p:spPr>
        <p:txBody>
          <a:bodyPr wrap="square" rtlCol="0">
            <a:spAutoFit/>
          </a:bodyPr>
          <a:lstStyle/>
          <a:p>
            <a:r>
              <a:rPr lang="en-US" sz="2400" b="1" dirty="0"/>
              <a:t>f1(1)</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81798" y="4582889"/>
            <a:ext cx="794657" cy="461665"/>
          </a:xfrm>
          <a:prstGeom prst="rect">
            <a:avLst/>
          </a:prstGeom>
          <a:noFill/>
        </p:spPr>
        <p:txBody>
          <a:bodyPr wrap="square" rtlCol="0">
            <a:spAutoFit/>
          </a:bodyPr>
          <a:lstStyle/>
          <a:p>
            <a:r>
              <a:rPr lang="en-US" sz="2400" b="1" dirty="0"/>
              <a:t>e(1)</a:t>
            </a:r>
          </a:p>
        </p:txBody>
      </p:sp>
      <p:sp>
        <p:nvSpPr>
          <p:cNvPr id="28" name="TextBox 27">
            <a:extLst>
              <a:ext uri="{FF2B5EF4-FFF2-40B4-BE49-F238E27FC236}">
                <a16:creationId xmlns:a16="http://schemas.microsoft.com/office/drawing/2014/main" id="{A05992F0-0C46-4415-BEB8-16700F0E1571}"/>
              </a:ext>
            </a:extLst>
          </p:cNvPr>
          <p:cNvSpPr txBox="1"/>
          <p:nvPr/>
        </p:nvSpPr>
        <p:spPr>
          <a:xfrm>
            <a:off x="3842658" y="4550232"/>
            <a:ext cx="794657" cy="461665"/>
          </a:xfrm>
          <a:prstGeom prst="rect">
            <a:avLst/>
          </a:prstGeom>
          <a:noFill/>
        </p:spPr>
        <p:txBody>
          <a:bodyPr wrap="square" rtlCol="0">
            <a:spAutoFit/>
          </a:bodyPr>
          <a:lstStyle/>
          <a:p>
            <a:r>
              <a:rPr lang="en-US" sz="2400" b="1" dirty="0"/>
              <a:t>c(3)</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29046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51757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323115"/>
            <a:ext cx="1132115" cy="461665"/>
          </a:xfrm>
          <a:prstGeom prst="rect">
            <a:avLst/>
          </a:prstGeom>
          <a:noFill/>
        </p:spPr>
        <p:txBody>
          <a:bodyPr wrap="square" rtlCol="0">
            <a:spAutoFit/>
          </a:bodyPr>
          <a:lstStyle/>
          <a:p>
            <a:r>
              <a:rPr lang="en-US" sz="2400" b="1" dirty="0"/>
              <a:t>b3(4)</a:t>
            </a:r>
          </a:p>
        </p:txBody>
      </p:sp>
      <p:sp>
        <p:nvSpPr>
          <p:cNvPr id="30" name="TextBox 29">
            <a:extLst>
              <a:ext uri="{FF2B5EF4-FFF2-40B4-BE49-F238E27FC236}">
                <a16:creationId xmlns:a16="http://schemas.microsoft.com/office/drawing/2014/main" id="{F268BD70-F9C2-4D2D-954B-707D8B5E1E98}"/>
              </a:ext>
            </a:extLst>
          </p:cNvPr>
          <p:cNvSpPr txBox="1"/>
          <p:nvPr/>
        </p:nvSpPr>
        <p:spPr>
          <a:xfrm>
            <a:off x="8784774" y="1807032"/>
            <a:ext cx="1132115" cy="461665"/>
          </a:xfrm>
          <a:prstGeom prst="rect">
            <a:avLst/>
          </a:prstGeom>
          <a:noFill/>
        </p:spPr>
        <p:txBody>
          <a:bodyPr wrap="square" rtlCol="0">
            <a:spAutoFit/>
          </a:bodyPr>
          <a:lstStyle/>
          <a:p>
            <a:r>
              <a:rPr lang="en-US" sz="2400" b="1" dirty="0"/>
              <a:t>b2(1)</a:t>
            </a:r>
          </a:p>
        </p:txBody>
      </p:sp>
      <p:cxnSp>
        <p:nvCxnSpPr>
          <p:cNvPr id="15" name="Straight Connector 14">
            <a:extLst>
              <a:ext uri="{FF2B5EF4-FFF2-40B4-BE49-F238E27FC236}">
                <a16:creationId xmlns:a16="http://schemas.microsoft.com/office/drawing/2014/main" id="{58A57708-CFB8-41EC-833C-EB4C6CA135AF}"/>
              </a:ext>
            </a:extLst>
          </p:cNvPr>
          <p:cNvCxnSpPr/>
          <p:nvPr/>
        </p:nvCxnSpPr>
        <p:spPr>
          <a:xfrm>
            <a:off x="4223656" y="2286006"/>
            <a:ext cx="0" cy="23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4ECF2B-2108-4B94-803C-24C6E850C969}"/>
              </a:ext>
            </a:extLst>
          </p:cNvPr>
          <p:cNvCxnSpPr/>
          <p:nvPr/>
        </p:nvCxnSpPr>
        <p:spPr>
          <a:xfrm flipV="1">
            <a:off x="4223657" y="2268696"/>
            <a:ext cx="2677886" cy="21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A3335B-6EAA-480F-BA8A-09B65C9AEB56}"/>
              </a:ext>
            </a:extLst>
          </p:cNvPr>
          <p:cNvCxnSpPr>
            <a:cxnSpLocks/>
            <a:endCxn id="30" idx="1"/>
          </p:cNvCxnSpPr>
          <p:nvPr/>
        </p:nvCxnSpPr>
        <p:spPr>
          <a:xfrm flipV="1">
            <a:off x="4278083" y="2037865"/>
            <a:ext cx="4506691" cy="2566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cxnSpLocks/>
            <a:endCxn id="30" idx="1"/>
          </p:cNvCxnSpPr>
          <p:nvPr/>
        </p:nvCxnSpPr>
        <p:spPr>
          <a:xfrm flipV="1">
            <a:off x="6950527" y="2037865"/>
            <a:ext cx="1834247" cy="248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50668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463731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26124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B2C1B-4B45-4428-9EE3-C6F4D19C3FDE}"/>
              </a:ext>
            </a:extLst>
          </p:cNvPr>
          <p:cNvCxnSpPr/>
          <p:nvPr/>
        </p:nvCxnSpPr>
        <p:spPr>
          <a:xfrm flipH="1">
            <a:off x="5562600" y="2261243"/>
            <a:ext cx="1338943" cy="373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CA6B2D-BC5E-460B-B54E-80F7A56C4647}"/>
              </a:ext>
            </a:extLst>
          </p:cNvPr>
          <p:cNvCxnSpPr/>
          <p:nvPr/>
        </p:nvCxnSpPr>
        <p:spPr>
          <a:xfrm>
            <a:off x="4283528" y="4637315"/>
            <a:ext cx="1289958" cy="1313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96DF3A-4E02-453C-99CC-8F8D3CE7034C}"/>
              </a:ext>
            </a:extLst>
          </p:cNvPr>
          <p:cNvCxnSpPr/>
          <p:nvPr/>
        </p:nvCxnSpPr>
        <p:spPr>
          <a:xfrm flipH="1">
            <a:off x="5570764" y="4474030"/>
            <a:ext cx="1340304" cy="147656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66956FA-B84E-40E5-ADCD-2B224926BA67}"/>
              </a:ext>
            </a:extLst>
          </p:cNvPr>
          <p:cNvSpPr txBox="1"/>
          <p:nvPr/>
        </p:nvSpPr>
        <p:spPr>
          <a:xfrm>
            <a:off x="5627913" y="5834748"/>
            <a:ext cx="794657" cy="461665"/>
          </a:xfrm>
          <a:prstGeom prst="rect">
            <a:avLst/>
          </a:prstGeom>
          <a:noFill/>
        </p:spPr>
        <p:txBody>
          <a:bodyPr wrap="square" rtlCol="0">
            <a:spAutoFit/>
          </a:bodyPr>
          <a:lstStyle/>
          <a:p>
            <a:r>
              <a:rPr lang="en-US" sz="2400" b="1" dirty="0"/>
              <a:t>f2(4)</a:t>
            </a:r>
          </a:p>
        </p:txBody>
      </p:sp>
      <p:sp>
        <p:nvSpPr>
          <p:cNvPr id="49" name="TextBox 48">
            <a:extLst>
              <a:ext uri="{FF2B5EF4-FFF2-40B4-BE49-F238E27FC236}">
                <a16:creationId xmlns:a16="http://schemas.microsoft.com/office/drawing/2014/main" id="{2336E27D-7748-441A-AD20-7D2DE586B36E}"/>
              </a:ext>
            </a:extLst>
          </p:cNvPr>
          <p:cNvSpPr txBox="1"/>
          <p:nvPr/>
        </p:nvSpPr>
        <p:spPr>
          <a:xfrm>
            <a:off x="2340430" y="1262752"/>
            <a:ext cx="794657" cy="461665"/>
          </a:xfrm>
          <a:prstGeom prst="rect">
            <a:avLst/>
          </a:prstGeom>
          <a:noFill/>
        </p:spPr>
        <p:txBody>
          <a:bodyPr wrap="square" rtlCol="0">
            <a:spAutoFit/>
          </a:bodyPr>
          <a:lstStyle/>
          <a:p>
            <a:r>
              <a:rPr lang="en-US" sz="2400" b="1" dirty="0"/>
              <a:t>f3(1)</a:t>
            </a:r>
          </a:p>
        </p:txBody>
      </p:sp>
      <p:cxnSp>
        <p:nvCxnSpPr>
          <p:cNvPr id="51" name="Straight Connector 50">
            <a:extLst>
              <a:ext uri="{FF2B5EF4-FFF2-40B4-BE49-F238E27FC236}">
                <a16:creationId xmlns:a16="http://schemas.microsoft.com/office/drawing/2014/main" id="{2D1F3FA2-0E3F-48C7-901B-FC4D7B7DAEA8}"/>
              </a:ext>
            </a:extLst>
          </p:cNvPr>
          <p:cNvCxnSpPr/>
          <p:nvPr/>
        </p:nvCxnSpPr>
        <p:spPr>
          <a:xfrm flipH="1" flipV="1">
            <a:off x="2786743" y="1665514"/>
            <a:ext cx="1488621" cy="2917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4432041-6F88-4492-9914-02B33869BC92}"/>
              </a:ext>
            </a:extLst>
          </p:cNvPr>
          <p:cNvCxnSpPr/>
          <p:nvPr/>
        </p:nvCxnSpPr>
        <p:spPr>
          <a:xfrm>
            <a:off x="2830286" y="1665514"/>
            <a:ext cx="4071257" cy="58782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48166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3087193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8B18-FF49-4D6F-9CD3-B4468FCC3E9A}"/>
              </a:ext>
            </a:extLst>
          </p:cNvPr>
          <p:cNvSpPr>
            <a:spLocks noGrp="1"/>
          </p:cNvSpPr>
          <p:nvPr>
            <p:ph type="title"/>
          </p:nvPr>
        </p:nvSpPr>
        <p:spPr>
          <a:xfrm>
            <a:off x="838200" y="-158115"/>
            <a:ext cx="10515600" cy="1325563"/>
          </a:xfrm>
        </p:spPr>
        <p:txBody>
          <a:bodyPr/>
          <a:lstStyle/>
          <a:p>
            <a:r>
              <a:rPr lang="en-US" dirty="0"/>
              <a:t>Before register allocation</a:t>
            </a:r>
          </a:p>
        </p:txBody>
      </p:sp>
      <p:sp>
        <p:nvSpPr>
          <p:cNvPr id="3" name="Content Placeholder 2">
            <a:extLst>
              <a:ext uri="{FF2B5EF4-FFF2-40B4-BE49-F238E27FC236}">
                <a16:creationId xmlns:a16="http://schemas.microsoft.com/office/drawing/2014/main" id="{06D4550F-96B3-4409-AE68-6F24A73CD1C6}"/>
              </a:ext>
            </a:extLst>
          </p:cNvPr>
          <p:cNvSpPr>
            <a:spLocks noGrp="1"/>
          </p:cNvSpPr>
          <p:nvPr>
            <p:ph idx="1"/>
          </p:nvPr>
        </p:nvSpPr>
        <p:spPr>
          <a:xfrm>
            <a:off x="838200" y="1378585"/>
            <a:ext cx="10515600" cy="4351338"/>
          </a:xfrm>
        </p:spPr>
        <p:txBody>
          <a:bodyPr/>
          <a:lstStyle/>
          <a:p>
            <a:pPr marL="0" indent="0">
              <a:buNone/>
            </a:pPr>
            <a:r>
              <a:rPr lang="en-US" dirty="0"/>
              <a:t>				</a:t>
            </a:r>
          </a:p>
        </p:txBody>
      </p:sp>
      <p:sp>
        <p:nvSpPr>
          <p:cNvPr id="4" name="Rectangle 3">
            <a:extLst>
              <a:ext uri="{FF2B5EF4-FFF2-40B4-BE49-F238E27FC236}">
                <a16:creationId xmlns:a16="http://schemas.microsoft.com/office/drawing/2014/main" id="{E697110E-7932-48C9-B930-A5CC4597FCA8}"/>
              </a:ext>
            </a:extLst>
          </p:cNvPr>
          <p:cNvSpPr/>
          <p:nvPr/>
        </p:nvSpPr>
        <p:spPr>
          <a:xfrm>
            <a:off x="4800600" y="1686560"/>
            <a:ext cx="19050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7DBE5F-B4F5-4B2E-8B2B-C783EB9830E7}"/>
              </a:ext>
            </a:extLst>
          </p:cNvPr>
          <p:cNvSpPr txBox="1"/>
          <p:nvPr/>
        </p:nvSpPr>
        <p:spPr>
          <a:xfrm>
            <a:off x="4942116" y="1610358"/>
            <a:ext cx="1643742" cy="1477328"/>
          </a:xfrm>
          <a:prstGeom prst="rect">
            <a:avLst/>
          </a:prstGeom>
          <a:noFill/>
        </p:spPr>
        <p:txBody>
          <a:bodyPr wrap="square" rtlCol="0">
            <a:spAutoFit/>
          </a:bodyPr>
          <a:lstStyle/>
          <a:p>
            <a:r>
              <a:rPr lang="en-US" dirty="0"/>
              <a:t>  b1 = load </a:t>
            </a:r>
            <a:r>
              <a:rPr lang="en-US" dirty="0" err="1"/>
              <a:t>ba</a:t>
            </a:r>
            <a:r>
              <a:rPr lang="en-US" dirty="0"/>
              <a:t>  </a:t>
            </a:r>
          </a:p>
          <a:p>
            <a:r>
              <a:rPr lang="en-US" dirty="0"/>
              <a:t>  a = b1 + c</a:t>
            </a:r>
          </a:p>
          <a:p>
            <a:r>
              <a:rPr lang="en-US" dirty="0"/>
              <a:t>  d = d – c</a:t>
            </a:r>
          </a:p>
          <a:p>
            <a:r>
              <a:rPr lang="en-US" dirty="0"/>
              <a:t>  f1 = load fa</a:t>
            </a:r>
          </a:p>
          <a:p>
            <a:r>
              <a:rPr lang="en-US" dirty="0"/>
              <a:t>  e = a + f1</a:t>
            </a:r>
          </a:p>
        </p:txBody>
      </p:sp>
      <p:sp>
        <p:nvSpPr>
          <p:cNvPr id="6" name="Rectangle 5">
            <a:extLst>
              <a:ext uri="{FF2B5EF4-FFF2-40B4-BE49-F238E27FC236}">
                <a16:creationId xmlns:a16="http://schemas.microsoft.com/office/drawing/2014/main" id="{A105924F-CD40-4F9B-9A3E-110017B6A40B}"/>
              </a:ext>
            </a:extLst>
          </p:cNvPr>
          <p:cNvSpPr/>
          <p:nvPr/>
        </p:nvSpPr>
        <p:spPr>
          <a:xfrm>
            <a:off x="2688773" y="3700418"/>
            <a:ext cx="1534887" cy="740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0B909D-DC1D-402A-8EAC-E91393A0233B}"/>
              </a:ext>
            </a:extLst>
          </p:cNvPr>
          <p:cNvSpPr txBox="1"/>
          <p:nvPr/>
        </p:nvSpPr>
        <p:spPr>
          <a:xfrm>
            <a:off x="2797628" y="3776617"/>
            <a:ext cx="1643742" cy="646331"/>
          </a:xfrm>
          <a:prstGeom prst="rect">
            <a:avLst/>
          </a:prstGeom>
          <a:noFill/>
        </p:spPr>
        <p:txBody>
          <a:bodyPr wrap="square" rtlCol="0">
            <a:spAutoFit/>
          </a:bodyPr>
          <a:lstStyle/>
          <a:p>
            <a:r>
              <a:rPr lang="en-US" dirty="0"/>
              <a:t>  f2 = e – d</a:t>
            </a:r>
          </a:p>
          <a:p>
            <a:r>
              <a:rPr lang="en-US" dirty="0"/>
              <a:t>  store f2, fa</a:t>
            </a:r>
          </a:p>
        </p:txBody>
      </p:sp>
      <p:sp>
        <p:nvSpPr>
          <p:cNvPr id="8" name="Rectangle 7">
            <a:extLst>
              <a:ext uri="{FF2B5EF4-FFF2-40B4-BE49-F238E27FC236}">
                <a16:creationId xmlns:a16="http://schemas.microsoft.com/office/drawing/2014/main" id="{2EC3F743-5E0D-4ACC-9B26-321C6ADA35C1}"/>
              </a:ext>
            </a:extLst>
          </p:cNvPr>
          <p:cNvSpPr/>
          <p:nvPr/>
        </p:nvSpPr>
        <p:spPr>
          <a:xfrm>
            <a:off x="4822370" y="483253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63D99F-216D-416D-8520-50B5B2082356}"/>
              </a:ext>
            </a:extLst>
          </p:cNvPr>
          <p:cNvSpPr txBox="1"/>
          <p:nvPr/>
        </p:nvSpPr>
        <p:spPr>
          <a:xfrm>
            <a:off x="4963886" y="5006705"/>
            <a:ext cx="1643742" cy="646331"/>
          </a:xfrm>
          <a:prstGeom prst="rect">
            <a:avLst/>
          </a:prstGeom>
          <a:noFill/>
        </p:spPr>
        <p:txBody>
          <a:bodyPr wrap="square" rtlCol="0">
            <a:spAutoFit/>
          </a:bodyPr>
          <a:lstStyle/>
          <a:p>
            <a:r>
              <a:rPr lang="en-US" dirty="0"/>
              <a:t>   b3 = d + c</a:t>
            </a:r>
          </a:p>
          <a:p>
            <a:r>
              <a:rPr lang="en-US" dirty="0"/>
              <a:t>   store b3, </a:t>
            </a:r>
            <a:r>
              <a:rPr lang="en-US" dirty="0" err="1"/>
              <a:t>ba</a:t>
            </a:r>
            <a:endParaRPr lang="en-US" dirty="0"/>
          </a:p>
        </p:txBody>
      </p:sp>
      <p:sp>
        <p:nvSpPr>
          <p:cNvPr id="10" name="Rectangle 9">
            <a:extLst>
              <a:ext uri="{FF2B5EF4-FFF2-40B4-BE49-F238E27FC236}">
                <a16:creationId xmlns:a16="http://schemas.microsoft.com/office/drawing/2014/main" id="{104E023B-01F4-4FFA-B4BA-2BC5B5ECA16D}"/>
              </a:ext>
            </a:extLst>
          </p:cNvPr>
          <p:cNvSpPr/>
          <p:nvPr/>
        </p:nvSpPr>
        <p:spPr>
          <a:xfrm>
            <a:off x="7326084" y="3439161"/>
            <a:ext cx="1534887" cy="1110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72715A6-15B3-48C5-BFE8-FCB0E8974826}"/>
              </a:ext>
            </a:extLst>
          </p:cNvPr>
          <p:cNvSpPr txBox="1"/>
          <p:nvPr/>
        </p:nvSpPr>
        <p:spPr>
          <a:xfrm>
            <a:off x="7532914" y="3439161"/>
            <a:ext cx="1643742" cy="1200329"/>
          </a:xfrm>
          <a:prstGeom prst="rect">
            <a:avLst/>
          </a:prstGeom>
          <a:noFill/>
        </p:spPr>
        <p:txBody>
          <a:bodyPr wrap="square" rtlCol="0">
            <a:spAutoFit/>
          </a:bodyPr>
          <a:lstStyle/>
          <a:p>
            <a:r>
              <a:rPr lang="en-US" dirty="0"/>
              <a:t>f3 = load fa</a:t>
            </a:r>
          </a:p>
          <a:p>
            <a:r>
              <a:rPr lang="en-US" dirty="0"/>
              <a:t>b2 = c + f3</a:t>
            </a:r>
          </a:p>
          <a:p>
            <a:r>
              <a:rPr lang="en-US" dirty="0"/>
              <a:t>store b2, </a:t>
            </a:r>
            <a:r>
              <a:rPr lang="en-US" dirty="0" err="1"/>
              <a:t>ba</a:t>
            </a:r>
            <a:endParaRPr lang="en-US" dirty="0"/>
          </a:p>
          <a:p>
            <a:r>
              <a:rPr lang="en-US" dirty="0"/>
              <a:t>e = d - c</a:t>
            </a:r>
          </a:p>
        </p:txBody>
      </p:sp>
      <p:cxnSp>
        <p:nvCxnSpPr>
          <p:cNvPr id="23" name="Straight Arrow Connector 22">
            <a:extLst>
              <a:ext uri="{FF2B5EF4-FFF2-40B4-BE49-F238E27FC236}">
                <a16:creationId xmlns:a16="http://schemas.microsoft.com/office/drawing/2014/main" id="{650F6590-9ACF-4CD2-B85B-F54D378FAC81}"/>
              </a:ext>
            </a:extLst>
          </p:cNvPr>
          <p:cNvCxnSpPr>
            <a:cxnSpLocks/>
            <a:stCxn id="6" idx="2"/>
          </p:cNvCxnSpPr>
          <p:nvPr/>
        </p:nvCxnSpPr>
        <p:spPr>
          <a:xfrm>
            <a:off x="3456217" y="4440645"/>
            <a:ext cx="1366153" cy="391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09CAAB-539C-4DCE-BBBA-312FE43CAE71}"/>
              </a:ext>
            </a:extLst>
          </p:cNvPr>
          <p:cNvCxnSpPr>
            <a:cxnSpLocks/>
            <a:stCxn id="10" idx="2"/>
          </p:cNvCxnSpPr>
          <p:nvPr/>
        </p:nvCxnSpPr>
        <p:spPr>
          <a:xfrm flipH="1">
            <a:off x="6705602" y="4549503"/>
            <a:ext cx="1387926" cy="283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1E3677-D4D4-4465-BF09-94C09BF3E7ED}"/>
              </a:ext>
            </a:extLst>
          </p:cNvPr>
          <p:cNvCxnSpPr>
            <a:cxnSpLocks/>
            <a:endCxn id="6" idx="0"/>
          </p:cNvCxnSpPr>
          <p:nvPr/>
        </p:nvCxnSpPr>
        <p:spPr>
          <a:xfrm flipH="1">
            <a:off x="3456217" y="2980004"/>
            <a:ext cx="1366154" cy="720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41A93CB-523A-41A4-9936-FBEF5EDDAB01}"/>
              </a:ext>
            </a:extLst>
          </p:cNvPr>
          <p:cNvCxnSpPr>
            <a:cxnSpLocks/>
            <a:endCxn id="10" idx="0"/>
          </p:cNvCxnSpPr>
          <p:nvPr/>
        </p:nvCxnSpPr>
        <p:spPr>
          <a:xfrm>
            <a:off x="6705600" y="2980004"/>
            <a:ext cx="1387928"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2B3AE4-8947-4B53-9841-0923E9D350A3}"/>
              </a:ext>
            </a:extLst>
          </p:cNvPr>
          <p:cNvCxnSpPr/>
          <p:nvPr/>
        </p:nvCxnSpPr>
        <p:spPr>
          <a:xfrm>
            <a:off x="5731327" y="1069477"/>
            <a:ext cx="0" cy="60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A14F2BF-58B1-45DA-B267-A66086BD2E5A}"/>
              </a:ext>
            </a:extLst>
          </p:cNvPr>
          <p:cNvCxnSpPr/>
          <p:nvPr/>
        </p:nvCxnSpPr>
        <p:spPr>
          <a:xfrm>
            <a:off x="6727370" y="5834020"/>
            <a:ext cx="1132117"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AEB0FA3-184A-45BB-B1EB-59BC300A5908}"/>
              </a:ext>
            </a:extLst>
          </p:cNvPr>
          <p:cNvCxnSpPr/>
          <p:nvPr/>
        </p:nvCxnSpPr>
        <p:spPr>
          <a:xfrm>
            <a:off x="8850081" y="4538616"/>
            <a:ext cx="914403"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E9F4411-AF0E-466B-9636-281FDA630206}"/>
              </a:ext>
            </a:extLst>
          </p:cNvPr>
          <p:cNvSpPr txBox="1"/>
          <p:nvPr/>
        </p:nvSpPr>
        <p:spPr>
          <a:xfrm>
            <a:off x="9383485" y="5072019"/>
            <a:ext cx="2247900" cy="369332"/>
          </a:xfrm>
          <a:prstGeom prst="rect">
            <a:avLst/>
          </a:prstGeom>
          <a:noFill/>
        </p:spPr>
        <p:txBody>
          <a:bodyPr wrap="square" rtlCol="0">
            <a:spAutoFit/>
          </a:bodyPr>
          <a:lstStyle/>
          <a:p>
            <a:r>
              <a:rPr lang="en-US" dirty="0" err="1">
                <a:solidFill>
                  <a:srgbClr val="FF0000"/>
                </a:solidFill>
              </a:rPr>
              <a:t>d,e</a:t>
            </a:r>
            <a:r>
              <a:rPr lang="en-US" dirty="0">
                <a:solidFill>
                  <a:srgbClr val="FF0000"/>
                </a:solidFill>
              </a:rPr>
              <a:t> live</a:t>
            </a:r>
          </a:p>
        </p:txBody>
      </p:sp>
      <p:sp>
        <p:nvSpPr>
          <p:cNvPr id="52" name="TextBox 51">
            <a:extLst>
              <a:ext uri="{FF2B5EF4-FFF2-40B4-BE49-F238E27FC236}">
                <a16:creationId xmlns:a16="http://schemas.microsoft.com/office/drawing/2014/main" id="{F8661A73-DC7C-4F36-A9C9-97DDDCC34C6F}"/>
              </a:ext>
            </a:extLst>
          </p:cNvPr>
          <p:cNvSpPr txBox="1"/>
          <p:nvPr/>
        </p:nvSpPr>
        <p:spPr>
          <a:xfrm>
            <a:off x="7946569" y="5953767"/>
            <a:ext cx="2247900" cy="369332"/>
          </a:xfrm>
          <a:prstGeom prst="rect">
            <a:avLst/>
          </a:prstGeom>
          <a:noFill/>
        </p:spPr>
        <p:txBody>
          <a:bodyPr wrap="square" rtlCol="0">
            <a:spAutoFit/>
          </a:bodyPr>
          <a:lstStyle/>
          <a:p>
            <a:r>
              <a:rPr lang="en-US" dirty="0" err="1">
                <a:solidFill>
                  <a:srgbClr val="FF0000"/>
                </a:solidFill>
              </a:rPr>
              <a:t>c,d,e</a:t>
            </a:r>
            <a:r>
              <a:rPr lang="en-US" dirty="0">
                <a:solidFill>
                  <a:srgbClr val="FF0000"/>
                </a:solidFill>
              </a:rPr>
              <a:t> live</a:t>
            </a:r>
          </a:p>
        </p:txBody>
      </p:sp>
      <p:cxnSp>
        <p:nvCxnSpPr>
          <p:cNvPr id="20" name="Connector: Curved 19">
            <a:extLst>
              <a:ext uri="{FF2B5EF4-FFF2-40B4-BE49-F238E27FC236}">
                <a16:creationId xmlns:a16="http://schemas.microsoft.com/office/drawing/2014/main" id="{2E5AEF93-3984-48FB-83D5-012D15816CF3}"/>
              </a:ext>
            </a:extLst>
          </p:cNvPr>
          <p:cNvCxnSpPr>
            <a:stCxn id="8" idx="2"/>
            <a:endCxn id="5" idx="0"/>
          </p:cNvCxnSpPr>
          <p:nvPr/>
        </p:nvCxnSpPr>
        <p:spPr>
          <a:xfrm rot="5400000" flipH="1">
            <a:off x="3657598" y="3716748"/>
            <a:ext cx="4223662" cy="10883"/>
          </a:xfrm>
          <a:prstGeom prst="curvedConnector5">
            <a:avLst>
              <a:gd name="adj1" fmla="val -5412"/>
              <a:gd name="adj2" fmla="val 34058495"/>
              <a:gd name="adj3" fmla="val 10541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1583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8B18-FF49-4D6F-9CD3-B4468FCC3E9A}"/>
              </a:ext>
            </a:extLst>
          </p:cNvPr>
          <p:cNvSpPr>
            <a:spLocks noGrp="1"/>
          </p:cNvSpPr>
          <p:nvPr>
            <p:ph type="title"/>
          </p:nvPr>
        </p:nvSpPr>
        <p:spPr>
          <a:xfrm>
            <a:off x="838200" y="-127635"/>
            <a:ext cx="10515600" cy="1325563"/>
          </a:xfrm>
        </p:spPr>
        <p:txBody>
          <a:bodyPr/>
          <a:lstStyle/>
          <a:p>
            <a:r>
              <a:rPr lang="en-US" dirty="0"/>
              <a:t>After register allocation</a:t>
            </a:r>
          </a:p>
        </p:txBody>
      </p:sp>
      <p:sp>
        <p:nvSpPr>
          <p:cNvPr id="3" name="Content Placeholder 2">
            <a:extLst>
              <a:ext uri="{FF2B5EF4-FFF2-40B4-BE49-F238E27FC236}">
                <a16:creationId xmlns:a16="http://schemas.microsoft.com/office/drawing/2014/main" id="{06D4550F-96B3-4409-AE68-6F24A73CD1C6}"/>
              </a:ext>
            </a:extLst>
          </p:cNvPr>
          <p:cNvSpPr>
            <a:spLocks noGrp="1"/>
          </p:cNvSpPr>
          <p:nvPr>
            <p:ph idx="1"/>
          </p:nvPr>
        </p:nvSpPr>
        <p:spPr>
          <a:xfrm>
            <a:off x="838200" y="1409065"/>
            <a:ext cx="10515600" cy="4351338"/>
          </a:xfrm>
        </p:spPr>
        <p:txBody>
          <a:bodyPr/>
          <a:lstStyle/>
          <a:p>
            <a:pPr marL="0" indent="0">
              <a:buNone/>
            </a:pPr>
            <a:r>
              <a:rPr lang="en-US" dirty="0"/>
              <a:t>				</a:t>
            </a:r>
          </a:p>
        </p:txBody>
      </p:sp>
      <p:sp>
        <p:nvSpPr>
          <p:cNvPr id="4" name="Rectangle 3">
            <a:extLst>
              <a:ext uri="{FF2B5EF4-FFF2-40B4-BE49-F238E27FC236}">
                <a16:creationId xmlns:a16="http://schemas.microsoft.com/office/drawing/2014/main" id="{E697110E-7932-48C9-B930-A5CC4597FCA8}"/>
              </a:ext>
            </a:extLst>
          </p:cNvPr>
          <p:cNvSpPr/>
          <p:nvPr/>
        </p:nvSpPr>
        <p:spPr>
          <a:xfrm>
            <a:off x="4800600" y="1717040"/>
            <a:ext cx="19050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7DBE5F-B4F5-4B2E-8B2B-C783EB9830E7}"/>
              </a:ext>
            </a:extLst>
          </p:cNvPr>
          <p:cNvSpPr txBox="1"/>
          <p:nvPr/>
        </p:nvSpPr>
        <p:spPr>
          <a:xfrm>
            <a:off x="4942116" y="1640838"/>
            <a:ext cx="1643742" cy="1477328"/>
          </a:xfrm>
          <a:prstGeom prst="rect">
            <a:avLst/>
          </a:prstGeom>
          <a:noFill/>
        </p:spPr>
        <p:txBody>
          <a:bodyPr wrap="square" rtlCol="0">
            <a:spAutoFit/>
          </a:bodyPr>
          <a:lstStyle/>
          <a:p>
            <a:r>
              <a:rPr lang="en-US" dirty="0"/>
              <a:t>  r1 = load </a:t>
            </a:r>
            <a:r>
              <a:rPr lang="en-US" dirty="0" err="1"/>
              <a:t>ba</a:t>
            </a:r>
            <a:r>
              <a:rPr lang="en-US" dirty="0"/>
              <a:t>  </a:t>
            </a:r>
          </a:p>
          <a:p>
            <a:r>
              <a:rPr lang="en-US" dirty="0"/>
              <a:t>  r4 = r1 + r3</a:t>
            </a:r>
          </a:p>
          <a:p>
            <a:r>
              <a:rPr lang="en-US" dirty="0"/>
              <a:t>  r2 = r2 – r3</a:t>
            </a:r>
          </a:p>
          <a:p>
            <a:r>
              <a:rPr lang="en-US" dirty="0"/>
              <a:t>  r1 = load fa</a:t>
            </a:r>
          </a:p>
          <a:p>
            <a:r>
              <a:rPr lang="en-US" dirty="0"/>
              <a:t>  r1 = r4 + r1</a:t>
            </a:r>
          </a:p>
        </p:txBody>
      </p:sp>
      <p:sp>
        <p:nvSpPr>
          <p:cNvPr id="6" name="Rectangle 5">
            <a:extLst>
              <a:ext uri="{FF2B5EF4-FFF2-40B4-BE49-F238E27FC236}">
                <a16:creationId xmlns:a16="http://schemas.microsoft.com/office/drawing/2014/main" id="{A105924F-CD40-4F9B-9A3E-110017B6A40B}"/>
              </a:ext>
            </a:extLst>
          </p:cNvPr>
          <p:cNvSpPr/>
          <p:nvPr/>
        </p:nvSpPr>
        <p:spPr>
          <a:xfrm>
            <a:off x="2688773" y="3730898"/>
            <a:ext cx="1534887" cy="740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0B909D-DC1D-402A-8EAC-E91393A0233B}"/>
              </a:ext>
            </a:extLst>
          </p:cNvPr>
          <p:cNvSpPr txBox="1"/>
          <p:nvPr/>
        </p:nvSpPr>
        <p:spPr>
          <a:xfrm>
            <a:off x="2797628" y="3807097"/>
            <a:ext cx="1643742" cy="646331"/>
          </a:xfrm>
          <a:prstGeom prst="rect">
            <a:avLst/>
          </a:prstGeom>
          <a:noFill/>
        </p:spPr>
        <p:txBody>
          <a:bodyPr wrap="square" rtlCol="0">
            <a:spAutoFit/>
          </a:bodyPr>
          <a:lstStyle/>
          <a:p>
            <a:r>
              <a:rPr lang="en-US" dirty="0"/>
              <a:t>  r4 = r1 – r2</a:t>
            </a:r>
          </a:p>
          <a:p>
            <a:r>
              <a:rPr lang="en-US" dirty="0"/>
              <a:t>  store r4, fa</a:t>
            </a:r>
          </a:p>
        </p:txBody>
      </p:sp>
      <p:sp>
        <p:nvSpPr>
          <p:cNvPr id="8" name="Rectangle 7">
            <a:extLst>
              <a:ext uri="{FF2B5EF4-FFF2-40B4-BE49-F238E27FC236}">
                <a16:creationId xmlns:a16="http://schemas.microsoft.com/office/drawing/2014/main" id="{2EC3F743-5E0D-4ACC-9B26-321C6ADA35C1}"/>
              </a:ext>
            </a:extLst>
          </p:cNvPr>
          <p:cNvSpPr/>
          <p:nvPr/>
        </p:nvSpPr>
        <p:spPr>
          <a:xfrm>
            <a:off x="4822370" y="486301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63D99F-216D-416D-8520-50B5B2082356}"/>
              </a:ext>
            </a:extLst>
          </p:cNvPr>
          <p:cNvSpPr txBox="1"/>
          <p:nvPr/>
        </p:nvSpPr>
        <p:spPr>
          <a:xfrm>
            <a:off x="4963886" y="5037185"/>
            <a:ext cx="1643742" cy="646331"/>
          </a:xfrm>
          <a:prstGeom prst="rect">
            <a:avLst/>
          </a:prstGeom>
          <a:noFill/>
        </p:spPr>
        <p:txBody>
          <a:bodyPr wrap="square" rtlCol="0">
            <a:spAutoFit/>
          </a:bodyPr>
          <a:lstStyle/>
          <a:p>
            <a:r>
              <a:rPr lang="en-US" dirty="0"/>
              <a:t>   r4 = r2 + r3</a:t>
            </a:r>
          </a:p>
          <a:p>
            <a:r>
              <a:rPr lang="en-US" dirty="0"/>
              <a:t>   store r4, </a:t>
            </a:r>
            <a:r>
              <a:rPr lang="en-US" dirty="0" err="1"/>
              <a:t>ba</a:t>
            </a:r>
            <a:endParaRPr lang="en-US" dirty="0"/>
          </a:p>
        </p:txBody>
      </p:sp>
      <p:sp>
        <p:nvSpPr>
          <p:cNvPr id="10" name="Rectangle 9">
            <a:extLst>
              <a:ext uri="{FF2B5EF4-FFF2-40B4-BE49-F238E27FC236}">
                <a16:creationId xmlns:a16="http://schemas.microsoft.com/office/drawing/2014/main" id="{104E023B-01F4-4FFA-B4BA-2BC5B5ECA16D}"/>
              </a:ext>
            </a:extLst>
          </p:cNvPr>
          <p:cNvSpPr/>
          <p:nvPr/>
        </p:nvSpPr>
        <p:spPr>
          <a:xfrm>
            <a:off x="7326084" y="3469641"/>
            <a:ext cx="1534887" cy="1110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72715A6-15B3-48C5-BFE8-FCB0E8974826}"/>
              </a:ext>
            </a:extLst>
          </p:cNvPr>
          <p:cNvSpPr txBox="1"/>
          <p:nvPr/>
        </p:nvSpPr>
        <p:spPr>
          <a:xfrm>
            <a:off x="7532914" y="3469641"/>
            <a:ext cx="1643742" cy="1200329"/>
          </a:xfrm>
          <a:prstGeom prst="rect">
            <a:avLst/>
          </a:prstGeom>
          <a:noFill/>
        </p:spPr>
        <p:txBody>
          <a:bodyPr wrap="square" rtlCol="0">
            <a:spAutoFit/>
          </a:bodyPr>
          <a:lstStyle/>
          <a:p>
            <a:r>
              <a:rPr lang="en-US" dirty="0"/>
              <a:t>r1 = load fa</a:t>
            </a:r>
          </a:p>
          <a:p>
            <a:r>
              <a:rPr lang="en-US" dirty="0"/>
              <a:t>r1 = r3 + r1</a:t>
            </a:r>
          </a:p>
          <a:p>
            <a:r>
              <a:rPr lang="en-US" dirty="0"/>
              <a:t>store r1, </a:t>
            </a:r>
            <a:r>
              <a:rPr lang="en-US" dirty="0" err="1"/>
              <a:t>ba</a:t>
            </a:r>
            <a:endParaRPr lang="en-US" dirty="0"/>
          </a:p>
          <a:p>
            <a:r>
              <a:rPr lang="en-US" dirty="0"/>
              <a:t>r1 = r2 – r3</a:t>
            </a:r>
          </a:p>
        </p:txBody>
      </p:sp>
      <p:cxnSp>
        <p:nvCxnSpPr>
          <p:cNvPr id="23" name="Straight Arrow Connector 22">
            <a:extLst>
              <a:ext uri="{FF2B5EF4-FFF2-40B4-BE49-F238E27FC236}">
                <a16:creationId xmlns:a16="http://schemas.microsoft.com/office/drawing/2014/main" id="{650F6590-9ACF-4CD2-B85B-F54D378FAC81}"/>
              </a:ext>
            </a:extLst>
          </p:cNvPr>
          <p:cNvCxnSpPr>
            <a:cxnSpLocks/>
            <a:stCxn id="6" idx="2"/>
          </p:cNvCxnSpPr>
          <p:nvPr/>
        </p:nvCxnSpPr>
        <p:spPr>
          <a:xfrm>
            <a:off x="3456217" y="4471125"/>
            <a:ext cx="1366153" cy="391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09CAAB-539C-4DCE-BBBA-312FE43CAE71}"/>
              </a:ext>
            </a:extLst>
          </p:cNvPr>
          <p:cNvCxnSpPr>
            <a:cxnSpLocks/>
            <a:stCxn id="10" idx="2"/>
          </p:cNvCxnSpPr>
          <p:nvPr/>
        </p:nvCxnSpPr>
        <p:spPr>
          <a:xfrm flipH="1">
            <a:off x="6705602" y="4579983"/>
            <a:ext cx="1387926" cy="283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1E3677-D4D4-4465-BF09-94C09BF3E7ED}"/>
              </a:ext>
            </a:extLst>
          </p:cNvPr>
          <p:cNvCxnSpPr>
            <a:cxnSpLocks/>
            <a:endCxn id="6" idx="0"/>
          </p:cNvCxnSpPr>
          <p:nvPr/>
        </p:nvCxnSpPr>
        <p:spPr>
          <a:xfrm flipH="1">
            <a:off x="3456217" y="3010484"/>
            <a:ext cx="1366154" cy="720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41A93CB-523A-41A4-9936-FBEF5EDDAB01}"/>
              </a:ext>
            </a:extLst>
          </p:cNvPr>
          <p:cNvCxnSpPr>
            <a:cxnSpLocks/>
            <a:endCxn id="10" idx="0"/>
          </p:cNvCxnSpPr>
          <p:nvPr/>
        </p:nvCxnSpPr>
        <p:spPr>
          <a:xfrm>
            <a:off x="6705600" y="3010484"/>
            <a:ext cx="1387928"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2B3AE4-8947-4B53-9841-0923E9D350A3}"/>
              </a:ext>
            </a:extLst>
          </p:cNvPr>
          <p:cNvCxnSpPr/>
          <p:nvPr/>
        </p:nvCxnSpPr>
        <p:spPr>
          <a:xfrm>
            <a:off x="5731327" y="1099957"/>
            <a:ext cx="0" cy="60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A14F2BF-58B1-45DA-B267-A66086BD2E5A}"/>
              </a:ext>
            </a:extLst>
          </p:cNvPr>
          <p:cNvCxnSpPr/>
          <p:nvPr/>
        </p:nvCxnSpPr>
        <p:spPr>
          <a:xfrm>
            <a:off x="6727370" y="5864500"/>
            <a:ext cx="1132117"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AEB0FA3-184A-45BB-B1EB-59BC300A5908}"/>
              </a:ext>
            </a:extLst>
          </p:cNvPr>
          <p:cNvCxnSpPr/>
          <p:nvPr/>
        </p:nvCxnSpPr>
        <p:spPr>
          <a:xfrm>
            <a:off x="8850081" y="4569096"/>
            <a:ext cx="914403"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E9F4411-AF0E-466B-9636-281FDA630206}"/>
              </a:ext>
            </a:extLst>
          </p:cNvPr>
          <p:cNvSpPr txBox="1"/>
          <p:nvPr/>
        </p:nvSpPr>
        <p:spPr>
          <a:xfrm>
            <a:off x="9383485" y="5102499"/>
            <a:ext cx="2247900" cy="369332"/>
          </a:xfrm>
          <a:prstGeom prst="rect">
            <a:avLst/>
          </a:prstGeom>
          <a:noFill/>
        </p:spPr>
        <p:txBody>
          <a:bodyPr wrap="square" rtlCol="0">
            <a:spAutoFit/>
          </a:bodyPr>
          <a:lstStyle/>
          <a:p>
            <a:r>
              <a:rPr lang="en-US" dirty="0" err="1">
                <a:solidFill>
                  <a:srgbClr val="FF0000"/>
                </a:solidFill>
              </a:rPr>
              <a:t>d,e</a:t>
            </a:r>
            <a:r>
              <a:rPr lang="en-US" dirty="0">
                <a:solidFill>
                  <a:srgbClr val="FF0000"/>
                </a:solidFill>
              </a:rPr>
              <a:t> live</a:t>
            </a:r>
          </a:p>
        </p:txBody>
      </p:sp>
      <p:sp>
        <p:nvSpPr>
          <p:cNvPr id="52" name="TextBox 51">
            <a:extLst>
              <a:ext uri="{FF2B5EF4-FFF2-40B4-BE49-F238E27FC236}">
                <a16:creationId xmlns:a16="http://schemas.microsoft.com/office/drawing/2014/main" id="{F8661A73-DC7C-4F36-A9C9-97DDDCC34C6F}"/>
              </a:ext>
            </a:extLst>
          </p:cNvPr>
          <p:cNvSpPr txBox="1"/>
          <p:nvPr/>
        </p:nvSpPr>
        <p:spPr>
          <a:xfrm>
            <a:off x="7946569" y="5984247"/>
            <a:ext cx="2247900" cy="369332"/>
          </a:xfrm>
          <a:prstGeom prst="rect">
            <a:avLst/>
          </a:prstGeom>
          <a:noFill/>
        </p:spPr>
        <p:txBody>
          <a:bodyPr wrap="square" rtlCol="0">
            <a:spAutoFit/>
          </a:bodyPr>
          <a:lstStyle/>
          <a:p>
            <a:r>
              <a:rPr lang="en-US" dirty="0" err="1">
                <a:solidFill>
                  <a:srgbClr val="FF0000"/>
                </a:solidFill>
              </a:rPr>
              <a:t>c,d,e</a:t>
            </a:r>
            <a:r>
              <a:rPr lang="en-US" dirty="0">
                <a:solidFill>
                  <a:srgbClr val="FF0000"/>
                </a:solidFill>
              </a:rPr>
              <a:t> live</a:t>
            </a:r>
          </a:p>
        </p:txBody>
      </p:sp>
      <p:cxnSp>
        <p:nvCxnSpPr>
          <p:cNvPr id="20" name="Connector: Curved 19">
            <a:extLst>
              <a:ext uri="{FF2B5EF4-FFF2-40B4-BE49-F238E27FC236}">
                <a16:creationId xmlns:a16="http://schemas.microsoft.com/office/drawing/2014/main" id="{2E5AEF93-3984-48FB-83D5-012D15816CF3}"/>
              </a:ext>
            </a:extLst>
          </p:cNvPr>
          <p:cNvCxnSpPr>
            <a:stCxn id="8" idx="2"/>
            <a:endCxn id="5" idx="0"/>
          </p:cNvCxnSpPr>
          <p:nvPr/>
        </p:nvCxnSpPr>
        <p:spPr>
          <a:xfrm rot="5400000" flipH="1">
            <a:off x="3657598" y="3747228"/>
            <a:ext cx="4223662" cy="10883"/>
          </a:xfrm>
          <a:prstGeom prst="curvedConnector5">
            <a:avLst>
              <a:gd name="adj1" fmla="val -5412"/>
              <a:gd name="adj2" fmla="val 34058495"/>
              <a:gd name="adj3" fmla="val 10541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2087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F3B3-A51C-4A6C-985C-9148F8DA892F}"/>
              </a:ext>
            </a:extLst>
          </p:cNvPr>
          <p:cNvSpPr>
            <a:spLocks noGrp="1"/>
          </p:cNvSpPr>
          <p:nvPr>
            <p:ph type="title"/>
          </p:nvPr>
        </p:nvSpPr>
        <p:spPr/>
        <p:txBody>
          <a:bodyPr/>
          <a:lstStyle/>
          <a:p>
            <a:r>
              <a:rPr lang="en-US" dirty="0"/>
              <a:t>Register allocation</a:t>
            </a:r>
          </a:p>
        </p:txBody>
      </p:sp>
      <p:sp>
        <p:nvSpPr>
          <p:cNvPr id="3" name="Content Placeholder 2">
            <a:extLst>
              <a:ext uri="{FF2B5EF4-FFF2-40B4-BE49-F238E27FC236}">
                <a16:creationId xmlns:a16="http://schemas.microsoft.com/office/drawing/2014/main" id="{35A0EF90-62AF-4C50-9B22-0D28B9B51F9D}"/>
              </a:ext>
            </a:extLst>
          </p:cNvPr>
          <p:cNvSpPr>
            <a:spLocks noGrp="1"/>
          </p:cNvSpPr>
          <p:nvPr>
            <p:ph idx="1"/>
          </p:nvPr>
        </p:nvSpPr>
        <p:spPr/>
        <p:txBody>
          <a:bodyPr/>
          <a:lstStyle/>
          <a:p>
            <a:r>
              <a:rPr lang="en-US" dirty="0"/>
              <a:t>CISC architecture like x86, requires some instructions to use specific registers as an operands</a:t>
            </a:r>
          </a:p>
          <a:p>
            <a:pPr lvl="1"/>
            <a:r>
              <a:rPr lang="en-US" dirty="0"/>
              <a:t>e.g., </a:t>
            </a:r>
            <a:r>
              <a:rPr lang="en-US" dirty="0" err="1"/>
              <a:t>idiv</a:t>
            </a:r>
            <a:r>
              <a:rPr lang="en-US" dirty="0"/>
              <a:t>, </a:t>
            </a:r>
            <a:r>
              <a:rPr lang="en-US" dirty="0" err="1"/>
              <a:t>imul</a:t>
            </a:r>
            <a:r>
              <a:rPr lang="en-US" dirty="0"/>
              <a:t>, </a:t>
            </a:r>
            <a:r>
              <a:rPr lang="en-US" dirty="0" err="1"/>
              <a:t>rdtsc</a:t>
            </a:r>
            <a:r>
              <a:rPr lang="en-US" dirty="0"/>
              <a:t>, etc., implicitly take EDX and EAX as operands</a:t>
            </a:r>
          </a:p>
          <a:p>
            <a:pPr lvl="1"/>
            <a:r>
              <a:rPr lang="en-US" dirty="0"/>
              <a:t>register allocator may need to do more analysis for these architectures</a:t>
            </a:r>
          </a:p>
        </p:txBody>
      </p:sp>
    </p:spTree>
    <p:extLst>
      <p:ext uri="{BB962C8B-B14F-4D97-AF65-F5344CB8AC3E}">
        <p14:creationId xmlns:p14="http://schemas.microsoft.com/office/powerpoint/2010/main" val="38463055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2956-DBF4-B8D1-8096-93AED57678C6}"/>
              </a:ext>
            </a:extLst>
          </p:cNvPr>
          <p:cNvSpPr>
            <a:spLocks noGrp="1"/>
          </p:cNvSpPr>
          <p:nvPr>
            <p:ph type="title"/>
          </p:nvPr>
        </p:nvSpPr>
        <p:spPr/>
        <p:txBody>
          <a:bodyPr/>
          <a:lstStyle/>
          <a:p>
            <a:r>
              <a:rPr lang="en-US" dirty="0"/>
              <a:t>Register allocation</a:t>
            </a:r>
            <a:endParaRPr lang="en-IN" dirty="0"/>
          </a:p>
        </p:txBody>
      </p:sp>
      <p:sp>
        <p:nvSpPr>
          <p:cNvPr id="3" name="Content Placeholder 2">
            <a:extLst>
              <a:ext uri="{FF2B5EF4-FFF2-40B4-BE49-F238E27FC236}">
                <a16:creationId xmlns:a16="http://schemas.microsoft.com/office/drawing/2014/main" id="{B2F744D3-7C6A-881C-62D5-DCD469FCCF1E}"/>
              </a:ext>
            </a:extLst>
          </p:cNvPr>
          <p:cNvSpPr>
            <a:spLocks noGrp="1"/>
          </p:cNvSpPr>
          <p:nvPr>
            <p:ph idx="1"/>
          </p:nvPr>
        </p:nvSpPr>
        <p:spPr/>
        <p:txBody>
          <a:bodyPr/>
          <a:lstStyle/>
          <a:p>
            <a:r>
              <a:rPr lang="en-US" dirty="0"/>
              <a:t>Does the choice of picking a variable for spilling may impact performance?</a:t>
            </a:r>
            <a:endParaRPr lang="en-IN" dirty="0"/>
          </a:p>
        </p:txBody>
      </p:sp>
    </p:spTree>
    <p:extLst>
      <p:ext uri="{BB962C8B-B14F-4D97-AF65-F5344CB8AC3E}">
        <p14:creationId xmlns:p14="http://schemas.microsoft.com/office/powerpoint/2010/main" val="167543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FF28-8FBB-4352-BDD6-79560868F903}"/>
              </a:ext>
            </a:extLst>
          </p:cNvPr>
          <p:cNvSpPr>
            <a:spLocks noGrp="1"/>
          </p:cNvSpPr>
          <p:nvPr>
            <p:ph type="title"/>
          </p:nvPr>
        </p:nvSpPr>
        <p:spPr/>
        <p:txBody>
          <a:bodyPr/>
          <a:lstStyle/>
          <a:p>
            <a:r>
              <a:rPr lang="en-US" dirty="0"/>
              <a:t>Natural loop</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5812A3-13C0-4D15-9CB7-ADFC8BD37ADD}"/>
                  </a:ext>
                </a:extLst>
              </p:cNvPr>
              <p:cNvSpPr>
                <a:spLocks noGrp="1"/>
              </p:cNvSpPr>
              <p:nvPr>
                <p:ph idx="1"/>
              </p:nvPr>
            </p:nvSpPr>
            <p:spPr/>
            <p:txBody>
              <a:bodyPr/>
              <a:lstStyle/>
              <a:p>
                <a:r>
                  <a:rPr lang="en-US" dirty="0"/>
                  <a:t>Finding all basic-blocks in a loop corresponding to back edge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oMath>
                </a14:m>
                <a:endParaRPr lang="en-US" b="0" dirty="0"/>
              </a:p>
              <a:p>
                <a:pPr lvl="1"/>
                <a:r>
                  <a:rPr lang="en-IN" dirty="0"/>
                  <a:t>Reverse the CFG</a:t>
                </a:r>
              </a:p>
              <a:p>
                <a:pPr lvl="1"/>
                <a:r>
                  <a:rPr lang="en-IN" dirty="0"/>
                  <a:t>Perform a depth-first search or breadth-first search starting from node n that stops at d</a:t>
                </a:r>
              </a:p>
            </p:txBody>
          </p:sp>
        </mc:Choice>
        <mc:Fallback xmlns="">
          <p:sp>
            <p:nvSpPr>
              <p:cNvPr id="3" name="Content Placeholder 2">
                <a:extLst>
                  <a:ext uri="{FF2B5EF4-FFF2-40B4-BE49-F238E27FC236}">
                    <a16:creationId xmlns:a16="http://schemas.microsoft.com/office/drawing/2014/main" id="{035812A3-13C0-4D15-9CB7-ADFC8BD37ADD}"/>
                  </a:ext>
                </a:extLst>
              </p:cNvPr>
              <p:cNvSpPr>
                <a:spLocks noGrp="1" noRot="1" noChangeAspect="1" noMove="1" noResize="1" noEditPoints="1" noAdjustHandles="1" noChangeArrowheads="1" noChangeShapeType="1" noTextEdit="1"/>
              </p:cNvSpPr>
              <p:nvPr>
                <p:ph idx="1"/>
              </p:nvPr>
            </p:nvSpPr>
            <p:spPr>
              <a:blipFill>
                <a:blip r:embed="rId3"/>
                <a:stretch>
                  <a:fillRect l="-1043" t="-2241" r="-116"/>
                </a:stretch>
              </a:blipFill>
            </p:spPr>
            <p:txBody>
              <a:bodyPr/>
              <a:lstStyle/>
              <a:p>
                <a:r>
                  <a:rPr lang="en-IN">
                    <a:noFill/>
                  </a:rPr>
                  <a:t> </a:t>
                </a:r>
              </a:p>
            </p:txBody>
          </p:sp>
        </mc:Fallback>
      </mc:AlternateContent>
    </p:spTree>
    <p:extLst>
      <p:ext uri="{BB962C8B-B14F-4D97-AF65-F5344CB8AC3E}">
        <p14:creationId xmlns:p14="http://schemas.microsoft.com/office/powerpoint/2010/main" val="29791463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2956-DBF4-B8D1-8096-93AED57678C6}"/>
              </a:ext>
            </a:extLst>
          </p:cNvPr>
          <p:cNvSpPr>
            <a:spLocks noGrp="1"/>
          </p:cNvSpPr>
          <p:nvPr>
            <p:ph type="title"/>
          </p:nvPr>
        </p:nvSpPr>
        <p:spPr/>
        <p:txBody>
          <a:bodyPr/>
          <a:lstStyle/>
          <a:p>
            <a:r>
              <a:rPr lang="en-US" dirty="0"/>
              <a:t>Register allocation</a:t>
            </a:r>
            <a:endParaRPr lang="en-IN" dirty="0"/>
          </a:p>
        </p:txBody>
      </p:sp>
      <p:sp>
        <p:nvSpPr>
          <p:cNvPr id="3" name="Content Placeholder 2">
            <a:extLst>
              <a:ext uri="{FF2B5EF4-FFF2-40B4-BE49-F238E27FC236}">
                <a16:creationId xmlns:a16="http://schemas.microsoft.com/office/drawing/2014/main" id="{B2F744D3-7C6A-881C-62D5-DCD469FCCF1E}"/>
              </a:ext>
            </a:extLst>
          </p:cNvPr>
          <p:cNvSpPr>
            <a:spLocks noGrp="1"/>
          </p:cNvSpPr>
          <p:nvPr>
            <p:ph idx="1"/>
          </p:nvPr>
        </p:nvSpPr>
        <p:spPr/>
        <p:txBody>
          <a:bodyPr/>
          <a:lstStyle/>
          <a:p>
            <a:r>
              <a:rPr lang="en-US" dirty="0"/>
              <a:t>Does the choice of picking a variable for spilling may impact performance?</a:t>
            </a:r>
          </a:p>
          <a:p>
            <a:pPr lvl="1"/>
            <a:r>
              <a:rPr lang="en-US" dirty="0"/>
              <a:t>Yes, we should avoid spilling variables used in loops</a:t>
            </a:r>
            <a:endParaRPr lang="en-IN" dirty="0"/>
          </a:p>
        </p:txBody>
      </p:sp>
    </p:spTree>
    <p:extLst>
      <p:ext uri="{BB962C8B-B14F-4D97-AF65-F5344CB8AC3E}">
        <p14:creationId xmlns:p14="http://schemas.microsoft.com/office/powerpoint/2010/main" val="2391646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1B52-FD31-4A61-B8BF-A8FF2B822E10}"/>
              </a:ext>
            </a:extLst>
          </p:cNvPr>
          <p:cNvSpPr>
            <a:spLocks noGrp="1"/>
          </p:cNvSpPr>
          <p:nvPr>
            <p:ph type="title"/>
          </p:nvPr>
        </p:nvSpPr>
        <p:spPr/>
        <p:txBody>
          <a:bodyPr/>
          <a:lstStyle/>
          <a:p>
            <a:r>
              <a:rPr lang="en-US" dirty="0"/>
              <a:t>So far we have discussed..</a:t>
            </a:r>
          </a:p>
        </p:txBody>
      </p:sp>
      <p:sp>
        <p:nvSpPr>
          <p:cNvPr id="3" name="Content Placeholder 2">
            <a:extLst>
              <a:ext uri="{FF2B5EF4-FFF2-40B4-BE49-F238E27FC236}">
                <a16:creationId xmlns:a16="http://schemas.microsoft.com/office/drawing/2014/main" id="{83688985-0C49-4A76-8AB4-4E75EE77B038}"/>
              </a:ext>
            </a:extLst>
          </p:cNvPr>
          <p:cNvSpPr>
            <a:spLocks noGrp="1"/>
          </p:cNvSpPr>
          <p:nvPr>
            <p:ph idx="1"/>
          </p:nvPr>
        </p:nvSpPr>
        <p:spPr/>
        <p:txBody>
          <a:bodyPr>
            <a:normAutofit fontScale="92500" lnSpcReduction="10000"/>
          </a:bodyPr>
          <a:lstStyle/>
          <a:p>
            <a:r>
              <a:rPr lang="en-US" dirty="0"/>
              <a:t>Optimizations</a:t>
            </a:r>
          </a:p>
          <a:p>
            <a:pPr lvl="1"/>
            <a:r>
              <a:rPr lang="en-US" dirty="0"/>
              <a:t>The optimizer takes an IR and generates an optimized IR without changing the meaning of the IR</a:t>
            </a:r>
          </a:p>
          <a:p>
            <a:pPr lvl="1"/>
            <a:endParaRPr lang="en-US" dirty="0"/>
          </a:p>
          <a:p>
            <a:pPr lvl="1"/>
            <a:endParaRPr lang="en-US" dirty="0"/>
          </a:p>
          <a:p>
            <a:r>
              <a:rPr lang="en-US" dirty="0"/>
              <a:t>Memory management</a:t>
            </a:r>
          </a:p>
          <a:p>
            <a:pPr lvl="1"/>
            <a:r>
              <a:rPr lang="en-US" dirty="0"/>
              <a:t>Garbage collection, reference counting, unique pointers, etc.</a:t>
            </a:r>
          </a:p>
          <a:p>
            <a:endParaRPr lang="en-US" dirty="0"/>
          </a:p>
          <a:p>
            <a:r>
              <a:rPr lang="en-US" dirty="0"/>
              <a:t>Register allocation</a:t>
            </a:r>
          </a:p>
          <a:p>
            <a:endParaRPr lang="en-US" dirty="0"/>
          </a:p>
          <a:p>
            <a:r>
              <a:rPr lang="en-US" dirty="0"/>
              <a:t>Calling conventions</a:t>
            </a:r>
          </a:p>
        </p:txBody>
      </p:sp>
    </p:spTree>
    <p:extLst>
      <p:ext uri="{BB962C8B-B14F-4D97-AF65-F5344CB8AC3E}">
        <p14:creationId xmlns:p14="http://schemas.microsoft.com/office/powerpoint/2010/main" val="3114223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FF28-8FBB-4352-BDD6-79560868F903}"/>
              </a:ext>
            </a:extLst>
          </p:cNvPr>
          <p:cNvSpPr>
            <a:spLocks noGrp="1"/>
          </p:cNvSpPr>
          <p:nvPr>
            <p:ph type="title"/>
          </p:nvPr>
        </p:nvSpPr>
        <p:spPr/>
        <p:txBody>
          <a:bodyPr/>
          <a:lstStyle/>
          <a:p>
            <a:r>
              <a:rPr lang="en-US" dirty="0"/>
              <a:t>Natural loop</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5812A3-13C0-4D15-9CB7-ADFC8BD37ADD}"/>
                  </a:ext>
                </a:extLst>
              </p:cNvPr>
              <p:cNvSpPr>
                <a:spLocks noGrp="1"/>
              </p:cNvSpPr>
              <p:nvPr>
                <p:ph idx="1"/>
              </p:nvPr>
            </p:nvSpPr>
            <p:spPr/>
            <p:txBody>
              <a:bodyPr>
                <a:normAutofit/>
              </a:bodyPr>
              <a:lstStyle/>
              <a:p>
                <a:r>
                  <a:rPr lang="en-US" dirty="0"/>
                  <a:t>Finding all basic-blocks in a loop corresponding to back edge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oMath>
                </a14:m>
                <a:endParaRPr lang="en-US" b="0" dirty="0"/>
              </a:p>
            </p:txBody>
          </p:sp>
        </mc:Choice>
        <mc:Fallback xmlns="">
          <p:sp>
            <p:nvSpPr>
              <p:cNvPr id="3" name="Content Placeholder 2">
                <a:extLst>
                  <a:ext uri="{FF2B5EF4-FFF2-40B4-BE49-F238E27FC236}">
                    <a16:creationId xmlns:a16="http://schemas.microsoft.com/office/drawing/2014/main" id="{035812A3-13C0-4D15-9CB7-ADFC8BD37ADD}"/>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271D129F-71CA-4D8C-B59C-692EC5E16A2B}"/>
              </a:ext>
            </a:extLst>
          </p:cNvPr>
          <p:cNvSpPr txBox="1"/>
          <p:nvPr/>
        </p:nvSpPr>
        <p:spPr>
          <a:xfrm>
            <a:off x="2540000" y="2611120"/>
            <a:ext cx="7538720" cy="3477875"/>
          </a:xfrm>
          <a:prstGeom prst="rect">
            <a:avLst/>
          </a:prstGeom>
          <a:noFill/>
        </p:spPr>
        <p:txBody>
          <a:bodyPr wrap="square" rtlCol="0">
            <a:spAutoFit/>
          </a:bodyPr>
          <a:lstStyle/>
          <a:p>
            <a:pPr marL="0" indent="0">
              <a:buNone/>
            </a:pPr>
            <a:r>
              <a:rPr lang="en-IN" sz="2000" dirty="0" err="1">
                <a:latin typeface="Consolas" panose="020B0609020204030204" pitchFamily="49" charset="0"/>
                <a:cs typeface="Arial" panose="020B0604020202020204" pitchFamily="34" charset="0"/>
              </a:rPr>
              <a:t>LoopBody</a:t>
            </a:r>
            <a:r>
              <a:rPr lang="en-IN" sz="2000" dirty="0">
                <a:latin typeface="Consolas" panose="020B0609020204030204" pitchFamily="49" charset="0"/>
                <a:cs typeface="Arial" panose="020B0604020202020204" pitchFamily="34" charset="0"/>
              </a:rPr>
              <a:t> = {d}</a:t>
            </a:r>
          </a:p>
          <a:p>
            <a:pPr marL="0" indent="0">
              <a:buNone/>
            </a:pPr>
            <a:r>
              <a:rPr lang="en-IN" sz="2000" dirty="0" err="1">
                <a:latin typeface="Consolas" panose="020B0609020204030204" pitchFamily="49" charset="0"/>
                <a:cs typeface="Arial" panose="020B0604020202020204" pitchFamily="34" charset="0"/>
              </a:rPr>
              <a:t>WorkList</a:t>
            </a:r>
            <a:r>
              <a:rPr lang="en-IN" sz="2000" dirty="0">
                <a:latin typeface="Consolas" panose="020B0609020204030204" pitchFamily="49" charset="0"/>
                <a:cs typeface="Arial" panose="020B0604020202020204" pitchFamily="34" charset="0"/>
              </a:rPr>
              <a:t> = {n}</a:t>
            </a:r>
          </a:p>
          <a:p>
            <a:pPr marL="0" indent="0">
              <a:buNone/>
            </a:pPr>
            <a:r>
              <a:rPr lang="en-IN" sz="2000" dirty="0">
                <a:latin typeface="Consolas" panose="020B0609020204030204" pitchFamily="49" charset="0"/>
                <a:cs typeface="Arial" panose="020B0604020202020204" pitchFamily="34" charset="0"/>
              </a:rPr>
              <a:t>while (!</a:t>
            </a:r>
            <a:r>
              <a:rPr lang="en-IN" sz="2000" dirty="0" err="1">
                <a:latin typeface="Consolas" panose="020B0609020204030204" pitchFamily="49" charset="0"/>
                <a:cs typeface="Arial" panose="020B0604020202020204" pitchFamily="34" charset="0"/>
              </a:rPr>
              <a:t>WorkList.empty</a:t>
            </a:r>
            <a:r>
              <a:rPr lang="en-IN" sz="2000" dirty="0">
                <a:latin typeface="Consolas" panose="020B0609020204030204" pitchFamily="49" charset="0"/>
                <a:cs typeface="Arial" panose="020B0604020202020204" pitchFamily="34" charset="0"/>
              </a:rPr>
              <a:t>()) {</a:t>
            </a:r>
          </a:p>
          <a:p>
            <a:pPr marL="0" indent="0">
              <a:buNone/>
            </a:pPr>
            <a:r>
              <a:rPr lang="en-IN" sz="2000" dirty="0">
                <a:latin typeface="Consolas" panose="020B0609020204030204" pitchFamily="49" charset="0"/>
                <a:cs typeface="Arial" panose="020B0604020202020204" pitchFamily="34" charset="0"/>
              </a:rPr>
              <a:t>    b = </a:t>
            </a:r>
            <a:r>
              <a:rPr lang="en-IN" sz="2000" dirty="0" err="1">
                <a:latin typeface="Consolas" panose="020B0609020204030204" pitchFamily="49" charset="0"/>
                <a:cs typeface="Arial" panose="020B0604020202020204" pitchFamily="34" charset="0"/>
              </a:rPr>
              <a:t>WorkList.pop</a:t>
            </a:r>
            <a:r>
              <a:rPr lang="en-IN" sz="2000" dirty="0">
                <a:latin typeface="Consolas" panose="020B0609020204030204" pitchFamily="49" charset="0"/>
                <a:cs typeface="Arial" panose="020B0604020202020204" pitchFamily="34" charset="0"/>
              </a:rPr>
              <a:t>();</a:t>
            </a:r>
          </a:p>
          <a:p>
            <a:pPr marL="0" indent="0">
              <a:buNone/>
            </a:pPr>
            <a:r>
              <a:rPr lang="en-IN" sz="2000" dirty="0">
                <a:latin typeface="Consolas" panose="020B0609020204030204" pitchFamily="49" charset="0"/>
                <a:cs typeface="Arial" panose="020B0604020202020204" pitchFamily="34" charset="0"/>
              </a:rPr>
              <a:t>    if (!</a:t>
            </a:r>
            <a:r>
              <a:rPr lang="en-IN" sz="2000" dirty="0" err="1">
                <a:latin typeface="Consolas" panose="020B0609020204030204" pitchFamily="49" charset="0"/>
                <a:cs typeface="Arial" panose="020B0604020202020204" pitchFamily="34" charset="0"/>
              </a:rPr>
              <a:t>LoopBody.contains</a:t>
            </a:r>
            <a:r>
              <a:rPr lang="en-IN" sz="2000" dirty="0">
                <a:latin typeface="Consolas" panose="020B0609020204030204" pitchFamily="49" charset="0"/>
                <a:cs typeface="Arial" panose="020B0604020202020204" pitchFamily="34" charset="0"/>
              </a:rPr>
              <a:t>(b)) {</a:t>
            </a:r>
          </a:p>
          <a:p>
            <a:pPr marL="0" indent="0">
              <a:buNone/>
            </a:pPr>
            <a:r>
              <a:rPr lang="en-IN" sz="2000" dirty="0">
                <a:latin typeface="Consolas" panose="020B0609020204030204" pitchFamily="49" charset="0"/>
                <a:cs typeface="Arial" panose="020B0604020202020204" pitchFamily="34" charset="0"/>
              </a:rPr>
              <a:t>         </a:t>
            </a:r>
            <a:r>
              <a:rPr lang="en-IN" sz="2000" dirty="0" err="1">
                <a:latin typeface="Consolas" panose="020B0609020204030204" pitchFamily="49" charset="0"/>
                <a:cs typeface="Arial" panose="020B0604020202020204" pitchFamily="34" charset="0"/>
              </a:rPr>
              <a:t>LoopBody.insert</a:t>
            </a:r>
            <a:r>
              <a:rPr lang="en-IN" sz="2000" dirty="0">
                <a:latin typeface="Consolas" panose="020B0609020204030204" pitchFamily="49" charset="0"/>
                <a:cs typeface="Arial" panose="020B0604020202020204" pitchFamily="34" charset="0"/>
              </a:rPr>
              <a:t>(b);</a:t>
            </a:r>
          </a:p>
          <a:p>
            <a:pPr marL="0" indent="0">
              <a:buNone/>
            </a:pPr>
            <a:r>
              <a:rPr lang="en-IN" sz="2000" dirty="0">
                <a:latin typeface="Consolas" panose="020B0609020204030204" pitchFamily="49" charset="0"/>
                <a:cs typeface="Arial" panose="020B0604020202020204" pitchFamily="34" charset="0"/>
              </a:rPr>
              <a:t>         foreach (predecessor p of b) {</a:t>
            </a:r>
          </a:p>
          <a:p>
            <a:pPr marL="0" indent="0">
              <a:buNone/>
            </a:pPr>
            <a:r>
              <a:rPr lang="en-IN" sz="2000" dirty="0">
                <a:latin typeface="Consolas" panose="020B0609020204030204" pitchFamily="49" charset="0"/>
                <a:cs typeface="Arial" panose="020B0604020202020204" pitchFamily="34" charset="0"/>
              </a:rPr>
              <a:t>           </a:t>
            </a:r>
            <a:r>
              <a:rPr lang="en-IN" sz="2000" dirty="0" err="1">
                <a:latin typeface="Consolas" panose="020B0609020204030204" pitchFamily="49" charset="0"/>
                <a:cs typeface="Arial" panose="020B0604020202020204" pitchFamily="34" charset="0"/>
              </a:rPr>
              <a:t>WorkList.insert</a:t>
            </a:r>
            <a:r>
              <a:rPr lang="en-IN" sz="2000" dirty="0">
                <a:latin typeface="Consolas" panose="020B0609020204030204" pitchFamily="49" charset="0"/>
                <a:cs typeface="Arial" panose="020B0604020202020204" pitchFamily="34" charset="0"/>
              </a:rPr>
              <a:t>(p);</a:t>
            </a:r>
          </a:p>
          <a:p>
            <a:pPr marL="0" indent="0">
              <a:buNone/>
            </a:pPr>
            <a:r>
              <a:rPr lang="en-IN" sz="2000" dirty="0">
                <a:latin typeface="Consolas" panose="020B0609020204030204" pitchFamily="49" charset="0"/>
                <a:cs typeface="Arial" panose="020B0604020202020204" pitchFamily="34" charset="0"/>
              </a:rPr>
              <a:t>         }           </a:t>
            </a:r>
          </a:p>
          <a:p>
            <a:pPr marL="0" indent="0">
              <a:buNone/>
            </a:pPr>
            <a:r>
              <a:rPr lang="en-IN" sz="2000" dirty="0">
                <a:latin typeface="Consolas" panose="020B0609020204030204" pitchFamily="49" charset="0"/>
                <a:cs typeface="Arial" panose="020B0604020202020204" pitchFamily="34" charset="0"/>
              </a:rPr>
              <a:t>    }</a:t>
            </a:r>
          </a:p>
          <a:p>
            <a:pPr marL="0" indent="0">
              <a:buNone/>
            </a:pPr>
            <a:r>
              <a:rPr lang="en-IN" sz="2000" dirty="0">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104542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92C22-CB90-4268-9EE4-F95E4EA2D7F8}"/>
              </a:ext>
            </a:extLst>
          </p:cNvPr>
          <p:cNvSpPr>
            <a:spLocks noGrp="1"/>
          </p:cNvSpPr>
          <p:nvPr>
            <p:ph type="title"/>
          </p:nvPr>
        </p:nvSpPr>
        <p:spPr/>
        <p:txBody>
          <a:bodyPr/>
          <a:lstStyle/>
          <a:p>
            <a:r>
              <a:rPr lang="en-US" dirty="0"/>
              <a:t>Loop optimizations</a:t>
            </a:r>
            <a:endParaRPr lang="en-IN" dirty="0"/>
          </a:p>
        </p:txBody>
      </p:sp>
      <p:sp>
        <p:nvSpPr>
          <p:cNvPr id="3" name="Content Placeholder 2">
            <a:extLst>
              <a:ext uri="{FF2B5EF4-FFF2-40B4-BE49-F238E27FC236}">
                <a16:creationId xmlns:a16="http://schemas.microsoft.com/office/drawing/2014/main" id="{E8819E20-BB77-4B0F-A5DC-0532726490B0}"/>
              </a:ext>
            </a:extLst>
          </p:cNvPr>
          <p:cNvSpPr>
            <a:spLocks noGrp="1"/>
          </p:cNvSpPr>
          <p:nvPr>
            <p:ph idx="1"/>
          </p:nvPr>
        </p:nvSpPr>
        <p:spPr/>
        <p:txBody>
          <a:bodyPr/>
          <a:lstStyle/>
          <a:p>
            <a:r>
              <a:rPr lang="en-US"/>
              <a:t>Loop-invariant </a:t>
            </a:r>
            <a:r>
              <a:rPr lang="en-US" dirty="0"/>
              <a:t>code motion</a:t>
            </a:r>
          </a:p>
          <a:p>
            <a:r>
              <a:rPr lang="en-US" dirty="0"/>
              <a:t>Loop unrolling</a:t>
            </a:r>
          </a:p>
          <a:p>
            <a:r>
              <a:rPr lang="en-US" dirty="0"/>
              <a:t>Loop vectorization</a:t>
            </a:r>
          </a:p>
          <a:p>
            <a:r>
              <a:rPr lang="en-US" dirty="0"/>
              <a:t>Optimizing loop for parallelism and locality</a:t>
            </a:r>
            <a:endParaRPr lang="en-IN" dirty="0"/>
          </a:p>
        </p:txBody>
      </p:sp>
    </p:spTree>
    <p:extLst>
      <p:ext uri="{BB962C8B-B14F-4D97-AF65-F5344CB8AC3E}">
        <p14:creationId xmlns:p14="http://schemas.microsoft.com/office/powerpoint/2010/main" val="3810184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8103-F688-42A2-81C4-BE55EF18D79E}"/>
              </a:ext>
            </a:extLst>
          </p:cNvPr>
          <p:cNvSpPr>
            <a:spLocks noGrp="1"/>
          </p:cNvSpPr>
          <p:nvPr>
            <p:ph type="title"/>
          </p:nvPr>
        </p:nvSpPr>
        <p:spPr/>
        <p:txBody>
          <a:bodyPr/>
          <a:lstStyle/>
          <a:p>
            <a:r>
              <a:rPr lang="en-US" dirty="0"/>
              <a:t>Loop-invariant code motion</a:t>
            </a:r>
            <a:endParaRPr lang="en-IN" dirty="0"/>
          </a:p>
        </p:txBody>
      </p:sp>
      <p:sp>
        <p:nvSpPr>
          <p:cNvPr id="3" name="Content Placeholder 2">
            <a:extLst>
              <a:ext uri="{FF2B5EF4-FFF2-40B4-BE49-F238E27FC236}">
                <a16:creationId xmlns:a16="http://schemas.microsoft.com/office/drawing/2014/main" id="{34B4D114-FCBF-4969-9E75-E87B91EB808A}"/>
              </a:ext>
            </a:extLst>
          </p:cNvPr>
          <p:cNvSpPr>
            <a:spLocks noGrp="1"/>
          </p:cNvSpPr>
          <p:nvPr>
            <p:ph idx="1"/>
          </p:nvPr>
        </p:nvSpPr>
        <p:spPr/>
        <p:txBody>
          <a:bodyPr/>
          <a:lstStyle/>
          <a:p>
            <a:r>
              <a:rPr lang="en-US" dirty="0"/>
              <a:t>Loop-invariant code consists of statements inside the loop body that only depend on the definitions outside the loop body or other loop-invariant code</a:t>
            </a:r>
          </a:p>
          <a:p>
            <a:pPr marL="0" indent="0">
              <a:buNone/>
            </a:pPr>
            <a:endParaRPr lang="en-US" dirty="0"/>
          </a:p>
          <a:p>
            <a:pPr marL="0" indent="0">
              <a:buNone/>
            </a:pPr>
            <a:endParaRPr lang="en-US" dirty="0"/>
          </a:p>
          <a:p>
            <a:endParaRPr lang="en-US" dirty="0"/>
          </a:p>
        </p:txBody>
      </p:sp>
      <p:sp>
        <p:nvSpPr>
          <p:cNvPr id="4" name="TextBox 3">
            <a:extLst>
              <a:ext uri="{FF2B5EF4-FFF2-40B4-BE49-F238E27FC236}">
                <a16:creationId xmlns:a16="http://schemas.microsoft.com/office/drawing/2014/main" id="{18C47782-E6B9-4094-AB54-491B16F31468}"/>
              </a:ext>
            </a:extLst>
          </p:cNvPr>
          <p:cNvSpPr txBox="1"/>
          <p:nvPr/>
        </p:nvSpPr>
        <p:spPr>
          <a:xfrm>
            <a:off x="3037840" y="3220720"/>
            <a:ext cx="4155440" cy="3139321"/>
          </a:xfrm>
          <a:prstGeom prst="rect">
            <a:avLst/>
          </a:prstGeom>
          <a:noFill/>
        </p:spPr>
        <p:txBody>
          <a:bodyPr wrap="square" rtlCol="0">
            <a:spAutoFit/>
          </a:bodyPr>
          <a:lstStyle/>
          <a:p>
            <a:pPr marL="0" indent="0">
              <a:buNone/>
            </a:pPr>
            <a:r>
              <a:rPr lang="en-US" dirty="0">
                <a:latin typeface="Consolas" panose="020B0609020204030204" pitchFamily="49" charset="0"/>
              </a:rPr>
              <a:t>Before optimization:</a:t>
            </a:r>
          </a:p>
          <a:p>
            <a:pPr marL="0" indent="0">
              <a:buNone/>
            </a:pPr>
            <a:r>
              <a:rPr lang="en-US" dirty="0">
                <a:latin typeface="Consolas" panose="020B0609020204030204" pitchFamily="49" charset="0"/>
              </a:rPr>
              <a:t>for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n; </a:t>
            </a:r>
            <a:r>
              <a:rPr lang="en-US" dirty="0" err="1">
                <a:latin typeface="Consolas" panose="020B0609020204030204" pitchFamily="49" charset="0"/>
              </a:rPr>
              <a:t>i</a:t>
            </a:r>
            <a:r>
              <a:rPr lang="en-US" dirty="0">
                <a:latin typeface="Consolas" panose="020B0609020204030204" pitchFamily="49" charset="0"/>
              </a:rPr>
              <a:t>++) {</a:t>
            </a:r>
          </a:p>
          <a:p>
            <a:pPr marL="0" indent="0">
              <a:buNone/>
            </a:pPr>
            <a:r>
              <a:rPr lang="en-US" dirty="0">
                <a:latin typeface="Consolas" panose="020B0609020204030204" pitchFamily="49" charset="0"/>
              </a:rPr>
              <a:t>   t = x * y;</a:t>
            </a:r>
          </a:p>
          <a:p>
            <a:pPr marL="0" indent="0">
              <a:buNone/>
            </a:pP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 t * z;</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After optimization:</a:t>
            </a:r>
          </a:p>
          <a:p>
            <a:pPr marL="0" indent="0">
              <a:buNone/>
            </a:pPr>
            <a:r>
              <a:rPr lang="en-US" dirty="0">
                <a:latin typeface="Consolas" panose="020B0609020204030204" pitchFamily="49" charset="0"/>
              </a:rPr>
              <a:t>t = x * y;</a:t>
            </a:r>
          </a:p>
          <a:p>
            <a:pPr marL="0" indent="0">
              <a:buNone/>
            </a:pPr>
            <a:r>
              <a:rPr lang="en-US" dirty="0">
                <a:latin typeface="Consolas" panose="020B0609020204030204" pitchFamily="49" charset="0"/>
              </a:rPr>
              <a:t>t1 = t * z;</a:t>
            </a:r>
          </a:p>
          <a:p>
            <a:pPr marL="0" indent="0">
              <a:buNone/>
            </a:pPr>
            <a:r>
              <a:rPr lang="en-US" dirty="0">
                <a:latin typeface="Consolas" panose="020B0609020204030204" pitchFamily="49" charset="0"/>
              </a:rPr>
              <a:t>for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n; </a:t>
            </a:r>
            <a:r>
              <a:rPr lang="en-US" dirty="0" err="1">
                <a:latin typeface="Consolas" panose="020B0609020204030204" pitchFamily="49" charset="0"/>
              </a:rPr>
              <a:t>i</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 t1;</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778513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7DCE-0E43-49D8-9A0A-3D7314B24B86}"/>
              </a:ext>
            </a:extLst>
          </p:cNvPr>
          <p:cNvSpPr>
            <a:spLocks noGrp="1"/>
          </p:cNvSpPr>
          <p:nvPr>
            <p:ph type="title"/>
          </p:nvPr>
        </p:nvSpPr>
        <p:spPr/>
        <p:txBody>
          <a:bodyPr/>
          <a:lstStyle/>
          <a:p>
            <a:r>
              <a:rPr lang="en-US" dirty="0"/>
              <a:t>Loop unrolling</a:t>
            </a:r>
            <a:endParaRPr lang="en-IN" dirty="0"/>
          </a:p>
        </p:txBody>
      </p:sp>
      <p:sp>
        <p:nvSpPr>
          <p:cNvPr id="4" name="TextBox 3">
            <a:extLst>
              <a:ext uri="{FF2B5EF4-FFF2-40B4-BE49-F238E27FC236}">
                <a16:creationId xmlns:a16="http://schemas.microsoft.com/office/drawing/2014/main" id="{9AB65428-EA0F-4E6C-8B87-F5FC6B356AF8}"/>
              </a:ext>
            </a:extLst>
          </p:cNvPr>
          <p:cNvSpPr txBox="1"/>
          <p:nvPr/>
        </p:nvSpPr>
        <p:spPr>
          <a:xfrm>
            <a:off x="2265680" y="1849120"/>
            <a:ext cx="4094480" cy="4247317"/>
          </a:xfrm>
          <a:prstGeom prst="rect">
            <a:avLst/>
          </a:prstGeom>
          <a:noFill/>
        </p:spPr>
        <p:txBody>
          <a:bodyPr wrap="square" rtlCol="0">
            <a:spAutoFit/>
          </a:bodyPr>
          <a:lstStyle/>
          <a:p>
            <a:r>
              <a:rPr lang="en-US" dirty="0">
                <a:latin typeface="Consolas" panose="020B0609020204030204" pitchFamily="49" charset="0"/>
              </a:rPr>
              <a:t>Before unrolling:</a:t>
            </a:r>
          </a:p>
          <a:p>
            <a:r>
              <a:rPr lang="en-US" dirty="0">
                <a:latin typeface="Consolas" panose="020B0609020204030204" pitchFamily="49" charset="0"/>
              </a:rPr>
              <a:t>for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n;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arr1[</a:t>
            </a:r>
            <a:r>
              <a:rPr lang="en-US" dirty="0" err="1">
                <a:latin typeface="Consolas" panose="020B0609020204030204" pitchFamily="49" charset="0"/>
              </a:rPr>
              <a:t>i</a:t>
            </a:r>
            <a:r>
              <a:rPr lang="en-US" dirty="0">
                <a:latin typeface="Consolas" panose="020B0609020204030204" pitchFamily="49" charset="0"/>
              </a:rPr>
              <a:t>] = arr2[i];</a:t>
            </a:r>
          </a:p>
          <a:p>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After unrolling:</a:t>
            </a:r>
          </a:p>
          <a:p>
            <a:r>
              <a:rPr lang="en-US" dirty="0">
                <a:latin typeface="Consolas" panose="020B0609020204030204" pitchFamily="49" charset="0"/>
              </a:rPr>
              <a:t>for (</a:t>
            </a:r>
            <a:r>
              <a:rPr lang="en-US" dirty="0" err="1">
                <a:latin typeface="Consolas" panose="020B0609020204030204" pitchFamily="49" charset="0"/>
              </a:rPr>
              <a:t>i</a:t>
            </a:r>
            <a:r>
              <a:rPr lang="en-US" dirty="0">
                <a:latin typeface="Consolas" panose="020B0609020204030204" pitchFamily="49" charset="0"/>
              </a:rPr>
              <a:t> = 0; i+4 &lt; n; </a:t>
            </a:r>
            <a:r>
              <a:rPr lang="en-US" dirty="0" err="1">
                <a:latin typeface="Consolas" panose="020B0609020204030204" pitchFamily="49" charset="0"/>
              </a:rPr>
              <a:t>i</a:t>
            </a:r>
            <a:r>
              <a:rPr lang="en-US" dirty="0">
                <a:latin typeface="Consolas" panose="020B0609020204030204" pitchFamily="49" charset="0"/>
              </a:rPr>
              <a:t>+=4) {</a:t>
            </a:r>
          </a:p>
          <a:p>
            <a:r>
              <a:rPr lang="en-US" dirty="0">
                <a:latin typeface="Consolas" panose="020B0609020204030204" pitchFamily="49" charset="0"/>
              </a:rPr>
              <a:t>     arr1[</a:t>
            </a:r>
            <a:r>
              <a:rPr lang="en-US" dirty="0" err="1">
                <a:latin typeface="Consolas" panose="020B0609020204030204" pitchFamily="49" charset="0"/>
              </a:rPr>
              <a:t>i</a:t>
            </a:r>
            <a:r>
              <a:rPr lang="en-US" dirty="0">
                <a:latin typeface="Consolas" panose="020B0609020204030204" pitchFamily="49" charset="0"/>
              </a:rPr>
              <a:t>] = arr2[</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arr1[i+1] = arr2[i+1];</a:t>
            </a:r>
          </a:p>
          <a:p>
            <a:r>
              <a:rPr lang="en-US" dirty="0">
                <a:latin typeface="Consolas" panose="020B0609020204030204" pitchFamily="49" charset="0"/>
              </a:rPr>
              <a:t>     arr1[i+2] = arr2[i+2];</a:t>
            </a:r>
          </a:p>
          <a:p>
            <a:r>
              <a:rPr lang="en-US" dirty="0">
                <a:latin typeface="Consolas" panose="020B0609020204030204" pitchFamily="49" charset="0"/>
              </a:rPr>
              <a:t>     arr1[i+3] = arr2[i+3];</a:t>
            </a:r>
          </a:p>
          <a:p>
            <a:r>
              <a:rPr lang="en-US" dirty="0">
                <a:latin typeface="Consolas" panose="020B0609020204030204" pitchFamily="49" charset="0"/>
              </a:rPr>
              <a:t>}</a:t>
            </a:r>
          </a:p>
          <a:p>
            <a:r>
              <a:rPr lang="en-US" dirty="0">
                <a:latin typeface="Consolas" panose="020B0609020204030204" pitchFamily="49" charset="0"/>
              </a:rPr>
              <a:t>for (; </a:t>
            </a:r>
            <a:r>
              <a:rPr lang="en-US" dirty="0" err="1">
                <a:latin typeface="Consolas" panose="020B0609020204030204" pitchFamily="49" charset="0"/>
              </a:rPr>
              <a:t>i</a:t>
            </a:r>
            <a:r>
              <a:rPr lang="en-US" dirty="0">
                <a:latin typeface="Consolas" panose="020B0609020204030204" pitchFamily="49" charset="0"/>
              </a:rPr>
              <a:t> &lt; n;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arr1[</a:t>
            </a:r>
            <a:r>
              <a:rPr lang="en-US" dirty="0" err="1">
                <a:latin typeface="Consolas" panose="020B0609020204030204" pitchFamily="49" charset="0"/>
              </a:rPr>
              <a:t>i</a:t>
            </a:r>
            <a:r>
              <a:rPr lang="en-US" dirty="0">
                <a:latin typeface="Consolas" panose="020B0609020204030204" pitchFamily="49" charset="0"/>
              </a:rPr>
              <a:t>] = arr2[i];</a:t>
            </a:r>
          </a:p>
          <a:p>
            <a:r>
              <a:rPr lang="en-US" dirty="0">
                <a:latin typeface="Consolas" panose="020B0609020204030204" pitchFamily="49" charset="0"/>
              </a:rPr>
              <a:t>}</a:t>
            </a:r>
          </a:p>
        </p:txBody>
      </p:sp>
    </p:spTree>
    <p:extLst>
      <p:ext uri="{BB962C8B-B14F-4D97-AF65-F5344CB8AC3E}">
        <p14:creationId xmlns:p14="http://schemas.microsoft.com/office/powerpoint/2010/main" val="2610746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7DCE-0E43-49D8-9A0A-3D7314B24B86}"/>
              </a:ext>
            </a:extLst>
          </p:cNvPr>
          <p:cNvSpPr>
            <a:spLocks noGrp="1"/>
          </p:cNvSpPr>
          <p:nvPr>
            <p:ph type="title"/>
          </p:nvPr>
        </p:nvSpPr>
        <p:spPr/>
        <p:txBody>
          <a:bodyPr/>
          <a:lstStyle/>
          <a:p>
            <a:r>
              <a:rPr lang="en-US" dirty="0"/>
              <a:t>Loop vectorization</a:t>
            </a:r>
            <a:endParaRPr lang="en-IN" dirty="0"/>
          </a:p>
        </p:txBody>
      </p:sp>
      <p:sp>
        <p:nvSpPr>
          <p:cNvPr id="4" name="TextBox 3">
            <a:extLst>
              <a:ext uri="{FF2B5EF4-FFF2-40B4-BE49-F238E27FC236}">
                <a16:creationId xmlns:a16="http://schemas.microsoft.com/office/drawing/2014/main" id="{9AB65428-EA0F-4E6C-8B87-F5FC6B356AF8}"/>
              </a:ext>
            </a:extLst>
          </p:cNvPr>
          <p:cNvSpPr txBox="1"/>
          <p:nvPr/>
        </p:nvSpPr>
        <p:spPr>
          <a:xfrm>
            <a:off x="1960880" y="1666240"/>
            <a:ext cx="4541520" cy="4801314"/>
          </a:xfrm>
          <a:prstGeom prst="rect">
            <a:avLst/>
          </a:prstGeom>
          <a:noFill/>
        </p:spPr>
        <p:txBody>
          <a:bodyPr wrap="square" rtlCol="0">
            <a:spAutoFit/>
          </a:bodyPr>
          <a:lstStyle/>
          <a:p>
            <a:r>
              <a:rPr lang="en-US" dirty="0">
                <a:latin typeface="Consolas" panose="020B0609020204030204" pitchFamily="49" charset="0"/>
              </a:rPr>
              <a:t>Before vectorization:</a:t>
            </a:r>
          </a:p>
          <a:p>
            <a:r>
              <a:rPr lang="en-US" dirty="0">
                <a:latin typeface="Consolas" panose="020B0609020204030204" pitchFamily="49" charset="0"/>
              </a:rPr>
              <a:t>for (</a:t>
            </a:r>
            <a:r>
              <a:rPr lang="en-US" dirty="0" err="1">
                <a:latin typeface="Consolas" panose="020B0609020204030204" pitchFamily="49" charset="0"/>
              </a:rPr>
              <a:t>i</a:t>
            </a:r>
            <a:r>
              <a:rPr lang="en-US" dirty="0">
                <a:latin typeface="Consolas" panose="020B0609020204030204" pitchFamily="49" charset="0"/>
              </a:rPr>
              <a:t> = 0; i+4 &lt; n; </a:t>
            </a:r>
            <a:r>
              <a:rPr lang="en-US" dirty="0" err="1">
                <a:latin typeface="Consolas" panose="020B0609020204030204" pitchFamily="49" charset="0"/>
              </a:rPr>
              <a:t>i</a:t>
            </a:r>
            <a:r>
              <a:rPr lang="en-US" dirty="0">
                <a:latin typeface="Consolas" panose="020B0609020204030204" pitchFamily="49" charset="0"/>
              </a:rPr>
              <a:t>+=4) {</a:t>
            </a:r>
          </a:p>
          <a:p>
            <a:r>
              <a:rPr lang="en-US" dirty="0">
                <a:latin typeface="Consolas" panose="020B0609020204030204" pitchFamily="49" charset="0"/>
              </a:rPr>
              <a:t>     arr1[</a:t>
            </a:r>
            <a:r>
              <a:rPr lang="en-US" dirty="0" err="1">
                <a:latin typeface="Consolas" panose="020B0609020204030204" pitchFamily="49" charset="0"/>
              </a:rPr>
              <a:t>i</a:t>
            </a:r>
            <a:r>
              <a:rPr lang="en-US" dirty="0">
                <a:latin typeface="Consolas" panose="020B0609020204030204" pitchFamily="49" charset="0"/>
              </a:rPr>
              <a:t>] = arr2[</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arr1[i+1] = arr2[i+1];</a:t>
            </a:r>
          </a:p>
          <a:p>
            <a:r>
              <a:rPr lang="en-US" dirty="0">
                <a:latin typeface="Consolas" panose="020B0609020204030204" pitchFamily="49" charset="0"/>
              </a:rPr>
              <a:t>     arr1[i+2] = arr2[i+2];</a:t>
            </a:r>
          </a:p>
          <a:p>
            <a:r>
              <a:rPr lang="en-US" dirty="0">
                <a:latin typeface="Consolas" panose="020B0609020204030204" pitchFamily="49" charset="0"/>
              </a:rPr>
              <a:t>     arr1[i+3] = arr2[i+3];</a:t>
            </a:r>
          </a:p>
          <a:p>
            <a:r>
              <a:rPr lang="en-US" dirty="0">
                <a:latin typeface="Consolas" panose="020B0609020204030204" pitchFamily="49" charset="0"/>
              </a:rPr>
              <a:t>}</a:t>
            </a:r>
          </a:p>
          <a:p>
            <a:r>
              <a:rPr lang="en-US" dirty="0">
                <a:latin typeface="Consolas" panose="020B0609020204030204" pitchFamily="49" charset="0"/>
              </a:rPr>
              <a:t>for (; </a:t>
            </a:r>
            <a:r>
              <a:rPr lang="en-US" dirty="0" err="1">
                <a:latin typeface="Consolas" panose="020B0609020204030204" pitchFamily="49" charset="0"/>
              </a:rPr>
              <a:t>i</a:t>
            </a:r>
            <a:r>
              <a:rPr lang="en-US" dirty="0">
                <a:latin typeface="Consolas" panose="020B0609020204030204" pitchFamily="49" charset="0"/>
              </a:rPr>
              <a:t> &lt; n;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arr1[</a:t>
            </a:r>
            <a:r>
              <a:rPr lang="en-US" dirty="0" err="1">
                <a:latin typeface="Consolas" panose="020B0609020204030204" pitchFamily="49" charset="0"/>
              </a:rPr>
              <a:t>i</a:t>
            </a:r>
            <a:r>
              <a:rPr lang="en-US" dirty="0">
                <a:latin typeface="Consolas" panose="020B0609020204030204" pitchFamily="49" charset="0"/>
              </a:rPr>
              <a:t>] = arr2[i];</a:t>
            </a:r>
          </a:p>
          <a:p>
            <a:r>
              <a:rPr lang="en-US" dirty="0">
                <a:latin typeface="Consolas" panose="020B0609020204030204" pitchFamily="49" charset="0"/>
              </a:rPr>
              <a:t>}</a:t>
            </a:r>
          </a:p>
          <a:p>
            <a:r>
              <a:rPr lang="en-US" dirty="0">
                <a:latin typeface="Consolas" panose="020B0609020204030204" pitchFamily="49" charset="0"/>
              </a:rPr>
              <a:t>After vectorization:</a:t>
            </a:r>
          </a:p>
          <a:p>
            <a:r>
              <a:rPr lang="en-US" dirty="0">
                <a:latin typeface="Consolas" panose="020B0609020204030204" pitchFamily="49" charset="0"/>
              </a:rPr>
              <a:t>for (</a:t>
            </a:r>
            <a:r>
              <a:rPr lang="en-US" dirty="0" err="1">
                <a:latin typeface="Consolas" panose="020B0609020204030204" pitchFamily="49" charset="0"/>
              </a:rPr>
              <a:t>i</a:t>
            </a:r>
            <a:r>
              <a:rPr lang="en-US" dirty="0">
                <a:latin typeface="Consolas" panose="020B0609020204030204" pitchFamily="49" charset="0"/>
              </a:rPr>
              <a:t> = 0; i+4 &lt; n; </a:t>
            </a:r>
            <a:r>
              <a:rPr lang="en-US" dirty="0" err="1">
                <a:latin typeface="Consolas" panose="020B0609020204030204" pitchFamily="49" charset="0"/>
              </a:rPr>
              <a:t>i</a:t>
            </a:r>
            <a:r>
              <a:rPr lang="en-US" dirty="0">
                <a:latin typeface="Consolas" panose="020B0609020204030204" pitchFamily="49" charset="0"/>
              </a:rPr>
              <a:t>+=4) {</a:t>
            </a:r>
          </a:p>
          <a:p>
            <a:r>
              <a:rPr lang="en-US" dirty="0">
                <a:latin typeface="Consolas" panose="020B0609020204030204" pitchFamily="49" charset="0"/>
              </a:rPr>
              <a:t>     arr1[i:i+3] = arr2[i:i+3];</a:t>
            </a:r>
          </a:p>
          <a:p>
            <a:r>
              <a:rPr lang="en-US" dirty="0">
                <a:latin typeface="Consolas" panose="020B0609020204030204" pitchFamily="49" charset="0"/>
              </a:rPr>
              <a:t>}</a:t>
            </a:r>
          </a:p>
          <a:p>
            <a:r>
              <a:rPr lang="en-US" dirty="0">
                <a:latin typeface="Consolas" panose="020B0609020204030204" pitchFamily="49" charset="0"/>
              </a:rPr>
              <a:t>for (; </a:t>
            </a:r>
            <a:r>
              <a:rPr lang="en-US" dirty="0" err="1">
                <a:latin typeface="Consolas" panose="020B0609020204030204" pitchFamily="49" charset="0"/>
              </a:rPr>
              <a:t>i</a:t>
            </a:r>
            <a:r>
              <a:rPr lang="en-US" dirty="0">
                <a:latin typeface="Consolas" panose="020B0609020204030204" pitchFamily="49" charset="0"/>
              </a:rPr>
              <a:t> &lt; n;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arr1[</a:t>
            </a:r>
            <a:r>
              <a:rPr lang="en-US" dirty="0" err="1">
                <a:latin typeface="Consolas" panose="020B0609020204030204" pitchFamily="49" charset="0"/>
              </a:rPr>
              <a:t>i</a:t>
            </a:r>
            <a:r>
              <a:rPr lang="en-US" dirty="0">
                <a:latin typeface="Consolas" panose="020B0609020204030204" pitchFamily="49" charset="0"/>
              </a:rPr>
              <a:t>] = arr2[</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689EFE07-B5CC-4ED9-A2CA-4CAAC582B152}"/>
              </a:ext>
            </a:extLst>
          </p:cNvPr>
          <p:cNvSpPr txBox="1"/>
          <p:nvPr/>
        </p:nvSpPr>
        <p:spPr>
          <a:xfrm>
            <a:off x="7548880" y="2834640"/>
            <a:ext cx="2987040" cy="2031325"/>
          </a:xfrm>
          <a:prstGeom prst="rect">
            <a:avLst/>
          </a:prstGeom>
          <a:noFill/>
        </p:spPr>
        <p:txBody>
          <a:bodyPr wrap="square" rtlCol="0">
            <a:spAutoFit/>
          </a:bodyPr>
          <a:lstStyle/>
          <a:p>
            <a:r>
              <a:rPr lang="en-US" dirty="0"/>
              <a:t>A vector processor can perform multiple operations in parallel using a single instruction. In other words, the vector operations roughly take the same time as one scalar operation.  </a:t>
            </a:r>
            <a:endParaRPr lang="en-IN" dirty="0"/>
          </a:p>
        </p:txBody>
      </p:sp>
    </p:spTree>
    <p:extLst>
      <p:ext uri="{BB962C8B-B14F-4D97-AF65-F5344CB8AC3E}">
        <p14:creationId xmlns:p14="http://schemas.microsoft.com/office/powerpoint/2010/main" val="597614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7DCE-0E43-49D8-9A0A-3D7314B24B86}"/>
              </a:ext>
            </a:extLst>
          </p:cNvPr>
          <p:cNvSpPr>
            <a:spLocks noGrp="1"/>
          </p:cNvSpPr>
          <p:nvPr>
            <p:ph type="title"/>
          </p:nvPr>
        </p:nvSpPr>
        <p:spPr/>
        <p:txBody>
          <a:bodyPr/>
          <a:lstStyle/>
          <a:p>
            <a:r>
              <a:rPr lang="en-US" dirty="0"/>
              <a:t>Loop vectorization</a:t>
            </a:r>
            <a:endParaRPr lang="en-IN" dirty="0"/>
          </a:p>
        </p:txBody>
      </p:sp>
      <p:sp>
        <p:nvSpPr>
          <p:cNvPr id="4" name="TextBox 3">
            <a:extLst>
              <a:ext uri="{FF2B5EF4-FFF2-40B4-BE49-F238E27FC236}">
                <a16:creationId xmlns:a16="http://schemas.microsoft.com/office/drawing/2014/main" id="{9AB65428-EA0F-4E6C-8B87-F5FC6B356AF8}"/>
              </a:ext>
            </a:extLst>
          </p:cNvPr>
          <p:cNvSpPr txBox="1"/>
          <p:nvPr/>
        </p:nvSpPr>
        <p:spPr>
          <a:xfrm>
            <a:off x="1036320" y="2529840"/>
            <a:ext cx="4541520" cy="2862322"/>
          </a:xfrm>
          <a:prstGeom prst="rect">
            <a:avLst/>
          </a:prstGeom>
          <a:noFill/>
        </p:spPr>
        <p:txBody>
          <a:bodyPr wrap="square" rtlCol="0">
            <a:spAutoFit/>
          </a:bodyPr>
          <a:lstStyle/>
          <a:p>
            <a:r>
              <a:rPr lang="en-US" dirty="0">
                <a:latin typeface="Consolas" panose="020B0609020204030204" pitchFamily="49" charset="0"/>
              </a:rPr>
              <a:t>Before vectorization:</a:t>
            </a:r>
          </a:p>
          <a:p>
            <a:r>
              <a:rPr lang="en-US" dirty="0">
                <a:latin typeface="Consolas" panose="020B0609020204030204" pitchFamily="49" charset="0"/>
              </a:rPr>
              <a:t>for (</a:t>
            </a:r>
            <a:r>
              <a:rPr lang="en-US" dirty="0" err="1">
                <a:latin typeface="Consolas" panose="020B0609020204030204" pitchFamily="49" charset="0"/>
              </a:rPr>
              <a:t>i</a:t>
            </a:r>
            <a:r>
              <a:rPr lang="en-US" dirty="0">
                <a:latin typeface="Consolas" panose="020B0609020204030204" pitchFamily="49" charset="0"/>
              </a:rPr>
              <a:t> = 0; i+4 &lt; n; </a:t>
            </a:r>
            <a:r>
              <a:rPr lang="en-US" dirty="0" err="1">
                <a:latin typeface="Consolas" panose="020B0609020204030204" pitchFamily="49" charset="0"/>
              </a:rPr>
              <a:t>i</a:t>
            </a:r>
            <a:r>
              <a:rPr lang="en-US" dirty="0">
                <a:latin typeface="Consolas" panose="020B0609020204030204" pitchFamily="49" charset="0"/>
              </a:rPr>
              <a:t>+=4) {</a:t>
            </a:r>
          </a:p>
          <a:p>
            <a:r>
              <a:rPr lang="en-US" dirty="0">
                <a:latin typeface="Consolas" panose="020B0609020204030204" pitchFamily="49" charset="0"/>
              </a:rPr>
              <a:t>     arr1[</a:t>
            </a:r>
            <a:r>
              <a:rPr lang="en-US" dirty="0" err="1">
                <a:latin typeface="Consolas" panose="020B0609020204030204" pitchFamily="49" charset="0"/>
              </a:rPr>
              <a:t>i</a:t>
            </a:r>
            <a:r>
              <a:rPr lang="en-US" dirty="0">
                <a:latin typeface="Consolas" panose="020B0609020204030204" pitchFamily="49" charset="0"/>
              </a:rPr>
              <a:t>] = arr2[</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arr1[i+1] = arr2[i+1];</a:t>
            </a:r>
          </a:p>
          <a:p>
            <a:r>
              <a:rPr lang="en-US" dirty="0">
                <a:latin typeface="Consolas" panose="020B0609020204030204" pitchFamily="49" charset="0"/>
              </a:rPr>
              <a:t>     arr1[i+2] = arr2[i+2];</a:t>
            </a:r>
          </a:p>
          <a:p>
            <a:r>
              <a:rPr lang="en-US" dirty="0">
                <a:latin typeface="Consolas" panose="020B0609020204030204" pitchFamily="49" charset="0"/>
              </a:rPr>
              <a:t>     arr1[i+3] = arr2[i+3];</a:t>
            </a:r>
          </a:p>
          <a:p>
            <a:r>
              <a:rPr lang="en-US" dirty="0">
                <a:latin typeface="Consolas" panose="020B0609020204030204" pitchFamily="49" charset="0"/>
              </a:rPr>
              <a:t>}</a:t>
            </a:r>
          </a:p>
          <a:p>
            <a:r>
              <a:rPr lang="en-US" dirty="0">
                <a:latin typeface="Consolas" panose="020B0609020204030204" pitchFamily="49" charset="0"/>
              </a:rPr>
              <a:t>for (; </a:t>
            </a:r>
            <a:r>
              <a:rPr lang="en-US" dirty="0" err="1">
                <a:latin typeface="Consolas" panose="020B0609020204030204" pitchFamily="49" charset="0"/>
              </a:rPr>
              <a:t>i</a:t>
            </a:r>
            <a:r>
              <a:rPr lang="en-US" dirty="0">
                <a:latin typeface="Consolas" panose="020B0609020204030204" pitchFamily="49" charset="0"/>
              </a:rPr>
              <a:t> &lt; n;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arr1[</a:t>
            </a:r>
            <a:r>
              <a:rPr lang="en-US" dirty="0" err="1">
                <a:latin typeface="Consolas" panose="020B0609020204030204" pitchFamily="49" charset="0"/>
              </a:rPr>
              <a:t>i</a:t>
            </a:r>
            <a:r>
              <a:rPr lang="en-US" dirty="0">
                <a:latin typeface="Consolas" panose="020B0609020204030204" pitchFamily="49" charset="0"/>
              </a:rPr>
              <a:t>] = arr2[i];</a:t>
            </a:r>
          </a:p>
          <a:p>
            <a:r>
              <a:rPr lang="en-US" dirty="0">
                <a:latin typeface="Consolas" panose="020B0609020204030204" pitchFamily="49" charset="0"/>
              </a:rPr>
              <a:t>}</a:t>
            </a:r>
          </a:p>
        </p:txBody>
      </p:sp>
      <p:sp>
        <p:nvSpPr>
          <p:cNvPr id="6" name="TextBox 5">
            <a:extLst>
              <a:ext uri="{FF2B5EF4-FFF2-40B4-BE49-F238E27FC236}">
                <a16:creationId xmlns:a16="http://schemas.microsoft.com/office/drawing/2014/main" id="{CA77D6AE-DC10-4FE9-8CF1-482F5BB0AC8F}"/>
              </a:ext>
            </a:extLst>
          </p:cNvPr>
          <p:cNvSpPr txBox="1"/>
          <p:nvPr/>
        </p:nvSpPr>
        <p:spPr>
          <a:xfrm>
            <a:off x="5506720" y="1209040"/>
            <a:ext cx="5974080" cy="4801314"/>
          </a:xfrm>
          <a:prstGeom prst="rect">
            <a:avLst/>
          </a:prstGeom>
          <a:noFill/>
        </p:spPr>
        <p:txBody>
          <a:bodyPr wrap="square" rtlCol="0">
            <a:spAutoFit/>
          </a:bodyPr>
          <a:lstStyle/>
          <a:p>
            <a:r>
              <a:rPr lang="en-US" dirty="0">
                <a:latin typeface="Consolas" panose="020B0609020204030204" pitchFamily="49" charset="0"/>
              </a:rPr>
              <a:t>After vectorization:</a:t>
            </a:r>
          </a:p>
          <a:p>
            <a:r>
              <a:rPr lang="en-US" dirty="0">
                <a:latin typeface="Consolas" panose="020B0609020204030204" pitchFamily="49" charset="0"/>
              </a:rPr>
              <a:t>if (arr1[0:n] and arr2[0:n] don’t overlap) {</a:t>
            </a: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0; i+4 &lt; n; </a:t>
            </a:r>
            <a:r>
              <a:rPr lang="en-US" dirty="0" err="1">
                <a:latin typeface="Consolas" panose="020B0609020204030204" pitchFamily="49" charset="0"/>
              </a:rPr>
              <a:t>i</a:t>
            </a:r>
            <a:r>
              <a:rPr lang="en-US" dirty="0">
                <a:latin typeface="Consolas" panose="020B0609020204030204" pitchFamily="49" charset="0"/>
              </a:rPr>
              <a:t>+=4) {</a:t>
            </a:r>
          </a:p>
          <a:p>
            <a:r>
              <a:rPr lang="en-US" dirty="0">
                <a:latin typeface="Consolas" panose="020B0609020204030204" pitchFamily="49" charset="0"/>
              </a:rPr>
              <a:t>     arr1[i:i+3] = arr2[i:i+3];</a:t>
            </a:r>
          </a:p>
          <a:p>
            <a:r>
              <a:rPr lang="en-US" dirty="0">
                <a:latin typeface="Consolas" panose="020B0609020204030204" pitchFamily="49" charset="0"/>
              </a:rPr>
              <a:t>   }</a:t>
            </a:r>
          </a:p>
          <a:p>
            <a:r>
              <a:rPr lang="en-US" dirty="0">
                <a:latin typeface="Consolas" panose="020B0609020204030204" pitchFamily="49" charset="0"/>
              </a:rPr>
              <a:t>}</a:t>
            </a:r>
          </a:p>
          <a:p>
            <a:r>
              <a:rPr lang="en-US" dirty="0">
                <a:latin typeface="Consolas" panose="020B0609020204030204" pitchFamily="49" charset="0"/>
              </a:rPr>
              <a:t>else {</a:t>
            </a: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0; i+4 &lt; n; </a:t>
            </a:r>
            <a:r>
              <a:rPr lang="en-US" dirty="0" err="1">
                <a:latin typeface="Consolas" panose="020B0609020204030204" pitchFamily="49" charset="0"/>
              </a:rPr>
              <a:t>i</a:t>
            </a:r>
            <a:r>
              <a:rPr lang="en-US" dirty="0">
                <a:latin typeface="Consolas" panose="020B0609020204030204" pitchFamily="49" charset="0"/>
              </a:rPr>
              <a:t>+=4) {</a:t>
            </a:r>
          </a:p>
          <a:p>
            <a:r>
              <a:rPr lang="en-US" dirty="0">
                <a:latin typeface="Consolas" panose="020B0609020204030204" pitchFamily="49" charset="0"/>
              </a:rPr>
              <a:t>     arr1[</a:t>
            </a:r>
            <a:r>
              <a:rPr lang="en-US" dirty="0" err="1">
                <a:latin typeface="Consolas" panose="020B0609020204030204" pitchFamily="49" charset="0"/>
              </a:rPr>
              <a:t>i</a:t>
            </a:r>
            <a:r>
              <a:rPr lang="en-US" dirty="0">
                <a:latin typeface="Consolas" panose="020B0609020204030204" pitchFamily="49" charset="0"/>
              </a:rPr>
              <a:t>] = arr2[</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arr1[i+1] = arr2[i+1];</a:t>
            </a:r>
          </a:p>
          <a:p>
            <a:r>
              <a:rPr lang="en-US" dirty="0">
                <a:latin typeface="Consolas" panose="020B0609020204030204" pitchFamily="49" charset="0"/>
              </a:rPr>
              <a:t>     arr1[i+2] = arr2[i+2];</a:t>
            </a:r>
          </a:p>
          <a:p>
            <a:r>
              <a:rPr lang="en-US" dirty="0">
                <a:latin typeface="Consolas" panose="020B0609020204030204" pitchFamily="49" charset="0"/>
              </a:rPr>
              <a:t>     arr1[i+3] = arr2[i+3];</a:t>
            </a:r>
          </a:p>
          <a:p>
            <a:r>
              <a:rPr lang="en-US" dirty="0">
                <a:latin typeface="Consolas" panose="020B0609020204030204" pitchFamily="49" charset="0"/>
              </a:rPr>
              <a:t>  }</a:t>
            </a:r>
          </a:p>
          <a:p>
            <a:r>
              <a:rPr lang="en-US" dirty="0">
                <a:latin typeface="Consolas" panose="020B0609020204030204" pitchFamily="49" charset="0"/>
              </a:rPr>
              <a:t>}</a:t>
            </a:r>
          </a:p>
          <a:p>
            <a:r>
              <a:rPr lang="en-US" dirty="0">
                <a:latin typeface="Consolas" panose="020B0609020204030204" pitchFamily="49" charset="0"/>
              </a:rPr>
              <a:t>for (; </a:t>
            </a:r>
            <a:r>
              <a:rPr lang="en-US" dirty="0" err="1">
                <a:latin typeface="Consolas" panose="020B0609020204030204" pitchFamily="49" charset="0"/>
              </a:rPr>
              <a:t>i</a:t>
            </a:r>
            <a:r>
              <a:rPr lang="en-US" dirty="0">
                <a:latin typeface="Consolas" panose="020B0609020204030204" pitchFamily="49" charset="0"/>
              </a:rPr>
              <a:t> &lt; n;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arr1[</a:t>
            </a:r>
            <a:r>
              <a:rPr lang="en-US" dirty="0" err="1">
                <a:latin typeface="Consolas" panose="020B0609020204030204" pitchFamily="49" charset="0"/>
              </a:rPr>
              <a:t>i</a:t>
            </a:r>
            <a:r>
              <a:rPr lang="en-US" dirty="0">
                <a:latin typeface="Consolas" panose="020B0609020204030204" pitchFamily="49" charset="0"/>
              </a:rPr>
              <a:t>] = arr2[</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a:t>
            </a:r>
          </a:p>
        </p:txBody>
      </p:sp>
    </p:spTree>
    <p:extLst>
      <p:ext uri="{BB962C8B-B14F-4D97-AF65-F5344CB8AC3E}">
        <p14:creationId xmlns:p14="http://schemas.microsoft.com/office/powerpoint/2010/main" val="43758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B651-211B-B6A3-3AD1-39CAE662D848}"/>
              </a:ext>
            </a:extLst>
          </p:cNvPr>
          <p:cNvSpPr>
            <a:spLocks noGrp="1"/>
          </p:cNvSpPr>
          <p:nvPr>
            <p:ph type="title"/>
          </p:nvPr>
        </p:nvSpPr>
        <p:spPr/>
        <p:txBody>
          <a:bodyPr/>
          <a:lstStyle/>
          <a:p>
            <a:r>
              <a:rPr lang="en-US" dirty="0"/>
              <a:t>Homework-4</a:t>
            </a:r>
            <a:endParaRPr lang="en-IN" dirty="0"/>
          </a:p>
        </p:txBody>
      </p:sp>
      <p:sp>
        <p:nvSpPr>
          <p:cNvPr id="3" name="Content Placeholder 2">
            <a:extLst>
              <a:ext uri="{FF2B5EF4-FFF2-40B4-BE49-F238E27FC236}">
                <a16:creationId xmlns:a16="http://schemas.microsoft.com/office/drawing/2014/main" id="{4B7C6331-351E-D639-FD2A-761A9ECFD4EB}"/>
              </a:ext>
            </a:extLst>
          </p:cNvPr>
          <p:cNvSpPr>
            <a:spLocks noGrp="1"/>
          </p:cNvSpPr>
          <p:nvPr>
            <p:ph idx="1"/>
          </p:nvPr>
        </p:nvSpPr>
        <p:spPr/>
        <p:txBody>
          <a:bodyPr/>
          <a:lstStyle/>
          <a:p>
            <a:r>
              <a:rPr lang="en-US" dirty="0"/>
              <a:t>CFG into SSA</a:t>
            </a:r>
          </a:p>
          <a:p>
            <a:r>
              <a:rPr lang="en-IN" dirty="0"/>
              <a:t>void foo(int *</a:t>
            </a:r>
            <a:r>
              <a:rPr lang="en-IN" dirty="0" err="1"/>
              <a:t>arr</a:t>
            </a:r>
            <a:r>
              <a:rPr lang="en-IN" dirty="0"/>
              <a:t>);</a:t>
            </a:r>
          </a:p>
          <a:p>
            <a:pPr lvl="1"/>
            <a:r>
              <a:rPr lang="en-IN" dirty="0"/>
              <a:t>Can </a:t>
            </a:r>
            <a:r>
              <a:rPr lang="en-IN" dirty="0" err="1"/>
              <a:t>arr</a:t>
            </a:r>
            <a:r>
              <a:rPr lang="en-IN" dirty="0"/>
              <a:t> be updated before returning from foo?</a:t>
            </a:r>
          </a:p>
        </p:txBody>
      </p:sp>
    </p:spTree>
    <p:extLst>
      <p:ext uri="{BB962C8B-B14F-4D97-AF65-F5344CB8AC3E}">
        <p14:creationId xmlns:p14="http://schemas.microsoft.com/office/powerpoint/2010/main" val="2613050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EC70-D644-0A59-8EB5-B703CEAE7879}"/>
              </a:ext>
            </a:extLst>
          </p:cNvPr>
          <p:cNvSpPr>
            <a:spLocks noGrp="1"/>
          </p:cNvSpPr>
          <p:nvPr>
            <p:ph type="title"/>
          </p:nvPr>
        </p:nvSpPr>
        <p:spPr/>
        <p:txBody>
          <a:bodyPr/>
          <a:lstStyle/>
          <a:p>
            <a:r>
              <a:rPr lang="en-US" dirty="0"/>
              <a:t>Homework-4</a:t>
            </a:r>
            <a:endParaRPr lang="en-IN" dirty="0"/>
          </a:p>
        </p:txBody>
      </p:sp>
      <p:sp>
        <p:nvSpPr>
          <p:cNvPr id="3" name="Content Placeholder 2">
            <a:extLst>
              <a:ext uri="{FF2B5EF4-FFF2-40B4-BE49-F238E27FC236}">
                <a16:creationId xmlns:a16="http://schemas.microsoft.com/office/drawing/2014/main" id="{C73E0745-6807-069E-5634-14CF979B8356}"/>
              </a:ext>
            </a:extLst>
          </p:cNvPr>
          <p:cNvSpPr>
            <a:spLocks noGrp="1"/>
          </p:cNvSpPr>
          <p:nvPr>
            <p:ph idx="1"/>
          </p:nvPr>
        </p:nvSpPr>
        <p:spPr/>
        <p:txBody>
          <a:bodyPr/>
          <a:lstStyle/>
          <a:p>
            <a:pPr marL="0" indent="0">
              <a:buNone/>
            </a:pPr>
            <a:endParaRPr lang="en-US" dirty="0"/>
          </a:p>
          <a:p>
            <a:pPr marL="0" indent="0">
              <a:buNone/>
            </a:pPr>
            <a:endParaRPr lang="en-IN" dirty="0"/>
          </a:p>
          <a:p>
            <a:r>
              <a:rPr lang="en-IN" dirty="0"/>
              <a:t>3 and 4 are not marked during the concurrent phase</a:t>
            </a:r>
          </a:p>
        </p:txBody>
      </p:sp>
      <p:sp>
        <p:nvSpPr>
          <p:cNvPr id="4" name="Rectangle 3">
            <a:extLst>
              <a:ext uri="{FF2B5EF4-FFF2-40B4-BE49-F238E27FC236}">
                <a16:creationId xmlns:a16="http://schemas.microsoft.com/office/drawing/2014/main" id="{815154E5-6996-89CE-D5BD-A6CDBA5E942B}"/>
              </a:ext>
            </a:extLst>
          </p:cNvPr>
          <p:cNvSpPr/>
          <p:nvPr/>
        </p:nvSpPr>
        <p:spPr>
          <a:xfrm>
            <a:off x="1617044" y="1761423"/>
            <a:ext cx="1020278" cy="664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3B9B5AF1-E043-32C0-0963-B9FC7151FA13}"/>
              </a:ext>
            </a:extLst>
          </p:cNvPr>
          <p:cNvSpPr/>
          <p:nvPr/>
        </p:nvSpPr>
        <p:spPr>
          <a:xfrm>
            <a:off x="3463492" y="1769444"/>
            <a:ext cx="1020278" cy="664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59700A98-2052-184F-BB2D-9CD4FD100B4D}"/>
              </a:ext>
            </a:extLst>
          </p:cNvPr>
          <p:cNvSpPr/>
          <p:nvPr/>
        </p:nvSpPr>
        <p:spPr>
          <a:xfrm>
            <a:off x="5252188" y="1777465"/>
            <a:ext cx="1020278" cy="664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467C7AC9-66D5-C238-B3B0-61B9191A196A}"/>
              </a:ext>
            </a:extLst>
          </p:cNvPr>
          <p:cNvSpPr/>
          <p:nvPr/>
        </p:nvSpPr>
        <p:spPr>
          <a:xfrm>
            <a:off x="7194889" y="1775862"/>
            <a:ext cx="1020278" cy="664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CFEE27AD-AAAA-F94A-6677-B3F6E092DAC2}"/>
              </a:ext>
            </a:extLst>
          </p:cNvPr>
          <p:cNvSpPr/>
          <p:nvPr/>
        </p:nvSpPr>
        <p:spPr>
          <a:xfrm>
            <a:off x="8993211" y="1783883"/>
            <a:ext cx="1020278" cy="664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C50634DC-719C-05E4-0660-86C8A3E5E228}"/>
              </a:ext>
            </a:extLst>
          </p:cNvPr>
          <p:cNvSpPr/>
          <p:nvPr/>
        </p:nvSpPr>
        <p:spPr>
          <a:xfrm>
            <a:off x="10753031" y="1782280"/>
            <a:ext cx="1020278" cy="664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DBE3F5CD-95C1-CB15-1B1E-3EAF5A2EEC54}"/>
              </a:ext>
            </a:extLst>
          </p:cNvPr>
          <p:cNvSpPr txBox="1"/>
          <p:nvPr/>
        </p:nvSpPr>
        <p:spPr>
          <a:xfrm>
            <a:off x="1857676" y="1857675"/>
            <a:ext cx="519765" cy="461665"/>
          </a:xfrm>
          <a:prstGeom prst="rect">
            <a:avLst/>
          </a:prstGeom>
          <a:noFill/>
        </p:spPr>
        <p:txBody>
          <a:bodyPr wrap="square" rtlCol="0">
            <a:spAutoFit/>
          </a:bodyPr>
          <a:lstStyle/>
          <a:p>
            <a:r>
              <a:rPr lang="en-US" sz="2400" b="1" dirty="0"/>
              <a:t>0</a:t>
            </a:r>
            <a:endParaRPr lang="en-IN" sz="2400" b="1" dirty="0"/>
          </a:p>
        </p:txBody>
      </p:sp>
      <p:sp>
        <p:nvSpPr>
          <p:cNvPr id="11" name="TextBox 10">
            <a:extLst>
              <a:ext uri="{FF2B5EF4-FFF2-40B4-BE49-F238E27FC236}">
                <a16:creationId xmlns:a16="http://schemas.microsoft.com/office/drawing/2014/main" id="{C85B282A-EDBC-4A62-605E-51D501944A20}"/>
              </a:ext>
            </a:extLst>
          </p:cNvPr>
          <p:cNvSpPr txBox="1"/>
          <p:nvPr/>
        </p:nvSpPr>
        <p:spPr>
          <a:xfrm>
            <a:off x="3819628" y="1884946"/>
            <a:ext cx="519765" cy="461665"/>
          </a:xfrm>
          <a:prstGeom prst="rect">
            <a:avLst/>
          </a:prstGeom>
          <a:noFill/>
        </p:spPr>
        <p:txBody>
          <a:bodyPr wrap="square" rtlCol="0">
            <a:spAutoFit/>
          </a:bodyPr>
          <a:lstStyle/>
          <a:p>
            <a:r>
              <a:rPr lang="en-US" sz="2400" b="1" dirty="0"/>
              <a:t>1</a:t>
            </a:r>
            <a:endParaRPr lang="en-IN" sz="2400" b="1" dirty="0"/>
          </a:p>
        </p:txBody>
      </p:sp>
      <p:sp>
        <p:nvSpPr>
          <p:cNvPr id="12" name="TextBox 11">
            <a:extLst>
              <a:ext uri="{FF2B5EF4-FFF2-40B4-BE49-F238E27FC236}">
                <a16:creationId xmlns:a16="http://schemas.microsoft.com/office/drawing/2014/main" id="{83E0F761-8614-1A2C-A966-CA8D75C50ABE}"/>
              </a:ext>
            </a:extLst>
          </p:cNvPr>
          <p:cNvSpPr txBox="1"/>
          <p:nvPr/>
        </p:nvSpPr>
        <p:spPr>
          <a:xfrm>
            <a:off x="5608324" y="1892967"/>
            <a:ext cx="519765" cy="461665"/>
          </a:xfrm>
          <a:prstGeom prst="rect">
            <a:avLst/>
          </a:prstGeom>
          <a:noFill/>
        </p:spPr>
        <p:txBody>
          <a:bodyPr wrap="square" rtlCol="0">
            <a:spAutoFit/>
          </a:bodyPr>
          <a:lstStyle/>
          <a:p>
            <a:r>
              <a:rPr lang="en-US" sz="2400" b="1" dirty="0"/>
              <a:t>2</a:t>
            </a:r>
            <a:endParaRPr lang="en-IN" sz="2400" b="1" dirty="0"/>
          </a:p>
        </p:txBody>
      </p:sp>
      <p:sp>
        <p:nvSpPr>
          <p:cNvPr id="13" name="TextBox 12">
            <a:extLst>
              <a:ext uri="{FF2B5EF4-FFF2-40B4-BE49-F238E27FC236}">
                <a16:creationId xmlns:a16="http://schemas.microsoft.com/office/drawing/2014/main" id="{95A9654C-61AF-5571-85AF-A48E7257C62F}"/>
              </a:ext>
            </a:extLst>
          </p:cNvPr>
          <p:cNvSpPr txBox="1"/>
          <p:nvPr/>
        </p:nvSpPr>
        <p:spPr>
          <a:xfrm>
            <a:off x="7570277" y="1891363"/>
            <a:ext cx="519765" cy="461665"/>
          </a:xfrm>
          <a:prstGeom prst="rect">
            <a:avLst/>
          </a:prstGeom>
          <a:noFill/>
        </p:spPr>
        <p:txBody>
          <a:bodyPr wrap="square" rtlCol="0">
            <a:spAutoFit/>
          </a:bodyPr>
          <a:lstStyle/>
          <a:p>
            <a:r>
              <a:rPr lang="en-US" sz="2400" b="1" dirty="0"/>
              <a:t>3</a:t>
            </a:r>
            <a:endParaRPr lang="en-IN" sz="2400" b="1" dirty="0"/>
          </a:p>
        </p:txBody>
      </p:sp>
      <p:sp>
        <p:nvSpPr>
          <p:cNvPr id="14" name="TextBox 13">
            <a:extLst>
              <a:ext uri="{FF2B5EF4-FFF2-40B4-BE49-F238E27FC236}">
                <a16:creationId xmlns:a16="http://schemas.microsoft.com/office/drawing/2014/main" id="{3C33E568-06A9-BFA3-31D3-7B19EB4CE4AE}"/>
              </a:ext>
            </a:extLst>
          </p:cNvPr>
          <p:cNvSpPr txBox="1"/>
          <p:nvPr/>
        </p:nvSpPr>
        <p:spPr>
          <a:xfrm>
            <a:off x="9349346" y="1870509"/>
            <a:ext cx="519765" cy="461665"/>
          </a:xfrm>
          <a:prstGeom prst="rect">
            <a:avLst/>
          </a:prstGeom>
          <a:noFill/>
        </p:spPr>
        <p:txBody>
          <a:bodyPr wrap="square" rtlCol="0">
            <a:spAutoFit/>
          </a:bodyPr>
          <a:lstStyle/>
          <a:p>
            <a:r>
              <a:rPr lang="en-US" sz="2400" b="1" dirty="0"/>
              <a:t>4</a:t>
            </a:r>
            <a:endParaRPr lang="en-IN" sz="2400" b="1" dirty="0"/>
          </a:p>
        </p:txBody>
      </p:sp>
      <p:sp>
        <p:nvSpPr>
          <p:cNvPr id="15" name="TextBox 14">
            <a:extLst>
              <a:ext uri="{FF2B5EF4-FFF2-40B4-BE49-F238E27FC236}">
                <a16:creationId xmlns:a16="http://schemas.microsoft.com/office/drawing/2014/main" id="{96A5F40C-AF8F-B54C-2BEC-9185A8E7C984}"/>
              </a:ext>
            </a:extLst>
          </p:cNvPr>
          <p:cNvSpPr txBox="1"/>
          <p:nvPr/>
        </p:nvSpPr>
        <p:spPr>
          <a:xfrm>
            <a:off x="11041788" y="1888155"/>
            <a:ext cx="519765" cy="461665"/>
          </a:xfrm>
          <a:prstGeom prst="rect">
            <a:avLst/>
          </a:prstGeom>
          <a:noFill/>
        </p:spPr>
        <p:txBody>
          <a:bodyPr wrap="square" rtlCol="0">
            <a:spAutoFit/>
          </a:bodyPr>
          <a:lstStyle/>
          <a:p>
            <a:r>
              <a:rPr lang="en-US" sz="2400" b="1" dirty="0"/>
              <a:t>5</a:t>
            </a:r>
            <a:endParaRPr lang="en-IN" sz="2400" b="1" dirty="0"/>
          </a:p>
        </p:txBody>
      </p:sp>
      <p:cxnSp>
        <p:nvCxnSpPr>
          <p:cNvPr id="16" name="Straight Arrow Connector 15">
            <a:extLst>
              <a:ext uri="{FF2B5EF4-FFF2-40B4-BE49-F238E27FC236}">
                <a16:creationId xmlns:a16="http://schemas.microsoft.com/office/drawing/2014/main" id="{F2778F94-C806-FC76-5540-0A3199678793}"/>
              </a:ext>
            </a:extLst>
          </p:cNvPr>
          <p:cNvCxnSpPr>
            <a:stCxn id="4" idx="3"/>
            <a:endCxn id="5" idx="1"/>
          </p:cNvCxnSpPr>
          <p:nvPr/>
        </p:nvCxnSpPr>
        <p:spPr>
          <a:xfrm>
            <a:off x="2637322" y="2093495"/>
            <a:ext cx="826170" cy="8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9091200-B021-A27D-729B-A9E3C1D5A2A9}"/>
              </a:ext>
            </a:extLst>
          </p:cNvPr>
          <p:cNvCxnSpPr>
            <a:stCxn id="5" idx="3"/>
            <a:endCxn id="6" idx="1"/>
          </p:cNvCxnSpPr>
          <p:nvPr/>
        </p:nvCxnSpPr>
        <p:spPr>
          <a:xfrm>
            <a:off x="4483770" y="2101516"/>
            <a:ext cx="768418" cy="8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BB4FC9B-61F6-EA19-614E-01FE63F5FFA3}"/>
              </a:ext>
            </a:extLst>
          </p:cNvPr>
          <p:cNvCxnSpPr>
            <a:stCxn id="6" idx="3"/>
            <a:endCxn id="7" idx="1"/>
          </p:cNvCxnSpPr>
          <p:nvPr/>
        </p:nvCxnSpPr>
        <p:spPr>
          <a:xfrm flipV="1">
            <a:off x="6272466" y="2107934"/>
            <a:ext cx="922423" cy="1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AB9FB72-7BF4-7E1E-416C-304F93194438}"/>
              </a:ext>
            </a:extLst>
          </p:cNvPr>
          <p:cNvCxnSpPr>
            <a:stCxn id="7" idx="3"/>
            <a:endCxn id="8" idx="1"/>
          </p:cNvCxnSpPr>
          <p:nvPr/>
        </p:nvCxnSpPr>
        <p:spPr>
          <a:xfrm>
            <a:off x="8215167" y="2107934"/>
            <a:ext cx="778044" cy="8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A8D526-4947-BD1E-3250-DE77881ABBE5}"/>
              </a:ext>
            </a:extLst>
          </p:cNvPr>
          <p:cNvCxnSpPr>
            <a:stCxn id="8" idx="3"/>
            <a:endCxn id="9" idx="1"/>
          </p:cNvCxnSpPr>
          <p:nvPr/>
        </p:nvCxnSpPr>
        <p:spPr>
          <a:xfrm flipV="1">
            <a:off x="10013489" y="2114352"/>
            <a:ext cx="739542" cy="1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0703CE9-3EE7-3B10-0C12-90F1B83630F4}"/>
              </a:ext>
            </a:extLst>
          </p:cNvPr>
          <p:cNvSpPr txBox="1"/>
          <p:nvPr/>
        </p:nvSpPr>
        <p:spPr>
          <a:xfrm>
            <a:off x="471637" y="1905797"/>
            <a:ext cx="1645920" cy="369332"/>
          </a:xfrm>
          <a:prstGeom prst="rect">
            <a:avLst/>
          </a:prstGeom>
          <a:noFill/>
        </p:spPr>
        <p:txBody>
          <a:bodyPr wrap="square" rtlCol="0">
            <a:spAutoFit/>
          </a:bodyPr>
          <a:lstStyle/>
          <a:p>
            <a:r>
              <a:rPr lang="en-US" b="1" dirty="0"/>
              <a:t>head</a:t>
            </a:r>
            <a:endParaRPr lang="en-IN" b="1" dirty="0"/>
          </a:p>
        </p:txBody>
      </p:sp>
      <p:cxnSp>
        <p:nvCxnSpPr>
          <p:cNvPr id="22" name="Straight Arrow Connector 21">
            <a:extLst>
              <a:ext uri="{FF2B5EF4-FFF2-40B4-BE49-F238E27FC236}">
                <a16:creationId xmlns:a16="http://schemas.microsoft.com/office/drawing/2014/main" id="{274B9298-C3B2-D242-8F85-5188FCED969F}"/>
              </a:ext>
            </a:extLst>
          </p:cNvPr>
          <p:cNvCxnSpPr/>
          <p:nvPr/>
        </p:nvCxnSpPr>
        <p:spPr>
          <a:xfrm>
            <a:off x="1116531" y="2114352"/>
            <a:ext cx="50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55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FC73-488A-4B6A-AAFF-B8CF79FBDC69}"/>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F702FD0E-3C59-4974-80F2-0742184A512F}"/>
              </a:ext>
            </a:extLst>
          </p:cNvPr>
          <p:cNvSpPr>
            <a:spLocks noGrp="1"/>
          </p:cNvSpPr>
          <p:nvPr>
            <p:ph idx="1"/>
          </p:nvPr>
        </p:nvSpPr>
        <p:spPr/>
        <p:txBody>
          <a:bodyPr/>
          <a:lstStyle/>
          <a:p>
            <a:r>
              <a:rPr lang="en-US" dirty="0"/>
              <a:t>Natural Loop</a:t>
            </a:r>
          </a:p>
          <a:p>
            <a:r>
              <a:rPr lang="en-US" dirty="0"/>
              <a:t>Homework-4</a:t>
            </a:r>
          </a:p>
          <a:p>
            <a:r>
              <a:rPr lang="en-US" dirty="0"/>
              <a:t>Register allocation</a:t>
            </a:r>
          </a:p>
          <a:p>
            <a:pPr marL="0" indent="0">
              <a:buNone/>
            </a:pPr>
            <a:endParaRPr lang="en-US" dirty="0"/>
          </a:p>
          <a:p>
            <a:pPr lvl="1"/>
            <a:endParaRPr lang="en-US" dirty="0"/>
          </a:p>
        </p:txBody>
      </p:sp>
    </p:spTree>
    <p:extLst>
      <p:ext uri="{BB962C8B-B14F-4D97-AF65-F5344CB8AC3E}">
        <p14:creationId xmlns:p14="http://schemas.microsoft.com/office/powerpoint/2010/main" val="2780010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CC59C-B5DC-909D-9914-7D69407AC43F}"/>
              </a:ext>
            </a:extLst>
          </p:cNvPr>
          <p:cNvSpPr>
            <a:spLocks noGrp="1"/>
          </p:cNvSpPr>
          <p:nvPr>
            <p:ph type="title"/>
          </p:nvPr>
        </p:nvSpPr>
        <p:spPr/>
        <p:txBody>
          <a:bodyPr/>
          <a:lstStyle/>
          <a:p>
            <a:r>
              <a:rPr lang="en-US" dirty="0"/>
              <a:t>Register allocation</a:t>
            </a:r>
            <a:endParaRPr lang="en-IN" dirty="0"/>
          </a:p>
        </p:txBody>
      </p:sp>
      <p:sp>
        <p:nvSpPr>
          <p:cNvPr id="3" name="Text Placeholder 2">
            <a:extLst>
              <a:ext uri="{FF2B5EF4-FFF2-40B4-BE49-F238E27FC236}">
                <a16:creationId xmlns:a16="http://schemas.microsoft.com/office/drawing/2014/main" id="{25E7B556-366D-E4E9-B468-306FA28A6BB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82403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A5209-4AAA-4FA6-9A49-09002F595319}"/>
              </a:ext>
            </a:extLst>
          </p:cNvPr>
          <p:cNvSpPr>
            <a:spLocks noGrp="1"/>
          </p:cNvSpPr>
          <p:nvPr>
            <p:ph type="title"/>
          </p:nvPr>
        </p:nvSpPr>
        <p:spPr/>
        <p:txBody>
          <a:bodyPr/>
          <a:lstStyle/>
          <a:p>
            <a:r>
              <a:rPr lang="en-US" dirty="0"/>
              <a:t>Register allocation</a:t>
            </a:r>
          </a:p>
        </p:txBody>
      </p:sp>
      <p:sp>
        <p:nvSpPr>
          <p:cNvPr id="3" name="Content Placeholder 2">
            <a:extLst>
              <a:ext uri="{FF2B5EF4-FFF2-40B4-BE49-F238E27FC236}">
                <a16:creationId xmlns:a16="http://schemas.microsoft.com/office/drawing/2014/main" id="{1A596263-DBCB-4AAA-9B8A-853E5599278A}"/>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628A59AE-E5B8-4510-BC84-5F52C8EAE7D1}"/>
              </a:ext>
            </a:extLst>
          </p:cNvPr>
          <p:cNvSpPr/>
          <p:nvPr/>
        </p:nvSpPr>
        <p:spPr>
          <a:xfrm>
            <a:off x="4027714" y="2982686"/>
            <a:ext cx="3799115"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Register</a:t>
            </a:r>
          </a:p>
          <a:p>
            <a:pPr algn="ctr"/>
            <a:r>
              <a:rPr lang="en-US" sz="2400" dirty="0"/>
              <a:t>Allocator</a:t>
            </a:r>
          </a:p>
        </p:txBody>
      </p:sp>
      <p:cxnSp>
        <p:nvCxnSpPr>
          <p:cNvPr id="6" name="Straight Arrow Connector 5">
            <a:extLst>
              <a:ext uri="{FF2B5EF4-FFF2-40B4-BE49-F238E27FC236}">
                <a16:creationId xmlns:a16="http://schemas.microsoft.com/office/drawing/2014/main" id="{F20D70DE-EBD0-4A19-8904-C4EF200CE0D0}"/>
              </a:ext>
            </a:extLst>
          </p:cNvPr>
          <p:cNvCxnSpPr/>
          <p:nvPr/>
        </p:nvCxnSpPr>
        <p:spPr>
          <a:xfrm>
            <a:off x="1937657" y="3505200"/>
            <a:ext cx="1992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FFE215B-D39D-4D66-BAF0-7EE681ECC674}"/>
              </a:ext>
            </a:extLst>
          </p:cNvPr>
          <p:cNvCxnSpPr>
            <a:stCxn id="4" idx="3"/>
          </p:cNvCxnSpPr>
          <p:nvPr/>
        </p:nvCxnSpPr>
        <p:spPr>
          <a:xfrm>
            <a:off x="7826829" y="3554186"/>
            <a:ext cx="1491342" cy="27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ACD777-A515-4999-9EB5-A36761532387}"/>
              </a:ext>
            </a:extLst>
          </p:cNvPr>
          <p:cNvSpPr txBox="1"/>
          <p:nvPr/>
        </p:nvSpPr>
        <p:spPr>
          <a:xfrm>
            <a:off x="2133600" y="3037120"/>
            <a:ext cx="2220686" cy="369332"/>
          </a:xfrm>
          <a:prstGeom prst="rect">
            <a:avLst/>
          </a:prstGeom>
          <a:noFill/>
        </p:spPr>
        <p:txBody>
          <a:bodyPr wrap="square" rtlCol="0">
            <a:spAutoFit/>
          </a:bodyPr>
          <a:lstStyle/>
          <a:p>
            <a:r>
              <a:rPr lang="en-US" dirty="0"/>
              <a:t>Input program</a:t>
            </a:r>
          </a:p>
        </p:txBody>
      </p:sp>
      <p:sp>
        <p:nvSpPr>
          <p:cNvPr id="10" name="TextBox 9">
            <a:extLst>
              <a:ext uri="{FF2B5EF4-FFF2-40B4-BE49-F238E27FC236}">
                <a16:creationId xmlns:a16="http://schemas.microsoft.com/office/drawing/2014/main" id="{1659FF7B-D2ED-4CE3-B81D-379143A4131C}"/>
              </a:ext>
            </a:extLst>
          </p:cNvPr>
          <p:cNvSpPr txBox="1"/>
          <p:nvPr/>
        </p:nvSpPr>
        <p:spPr>
          <a:xfrm>
            <a:off x="8098965" y="3080663"/>
            <a:ext cx="2220686" cy="369332"/>
          </a:xfrm>
          <a:prstGeom prst="rect">
            <a:avLst/>
          </a:prstGeom>
          <a:noFill/>
        </p:spPr>
        <p:txBody>
          <a:bodyPr wrap="square" rtlCol="0">
            <a:spAutoFit/>
          </a:bodyPr>
          <a:lstStyle/>
          <a:p>
            <a:r>
              <a:rPr lang="en-US" dirty="0"/>
              <a:t>Output program</a:t>
            </a:r>
          </a:p>
        </p:txBody>
      </p:sp>
      <p:sp>
        <p:nvSpPr>
          <p:cNvPr id="11" name="TextBox 10">
            <a:extLst>
              <a:ext uri="{FF2B5EF4-FFF2-40B4-BE49-F238E27FC236}">
                <a16:creationId xmlns:a16="http://schemas.microsoft.com/office/drawing/2014/main" id="{A8DA9B50-FA6E-4FB9-8F09-8B76D1AB1E97}"/>
              </a:ext>
            </a:extLst>
          </p:cNvPr>
          <p:cNvSpPr txBox="1"/>
          <p:nvPr/>
        </p:nvSpPr>
        <p:spPr>
          <a:xfrm>
            <a:off x="2242458" y="3581405"/>
            <a:ext cx="2220686" cy="369332"/>
          </a:xfrm>
          <a:prstGeom prst="rect">
            <a:avLst/>
          </a:prstGeom>
          <a:noFill/>
        </p:spPr>
        <p:txBody>
          <a:bodyPr wrap="square" rtlCol="0">
            <a:spAutoFit/>
          </a:bodyPr>
          <a:lstStyle/>
          <a:p>
            <a:r>
              <a:rPr lang="en-US" dirty="0"/>
              <a:t>n registers</a:t>
            </a:r>
          </a:p>
        </p:txBody>
      </p:sp>
      <p:sp>
        <p:nvSpPr>
          <p:cNvPr id="12" name="TextBox 11">
            <a:extLst>
              <a:ext uri="{FF2B5EF4-FFF2-40B4-BE49-F238E27FC236}">
                <a16:creationId xmlns:a16="http://schemas.microsoft.com/office/drawing/2014/main" id="{BE8B3098-ED0E-4D23-9B10-EC57FEDC2684}"/>
              </a:ext>
            </a:extLst>
          </p:cNvPr>
          <p:cNvSpPr txBox="1"/>
          <p:nvPr/>
        </p:nvSpPr>
        <p:spPr>
          <a:xfrm>
            <a:off x="8196938" y="3668492"/>
            <a:ext cx="2220686" cy="369332"/>
          </a:xfrm>
          <a:prstGeom prst="rect">
            <a:avLst/>
          </a:prstGeom>
          <a:noFill/>
        </p:spPr>
        <p:txBody>
          <a:bodyPr wrap="square" rtlCol="0">
            <a:spAutoFit/>
          </a:bodyPr>
          <a:lstStyle/>
          <a:p>
            <a:r>
              <a:rPr lang="en-US" dirty="0"/>
              <a:t>m registers</a:t>
            </a:r>
          </a:p>
        </p:txBody>
      </p:sp>
    </p:spTree>
    <p:extLst>
      <p:ext uri="{BB962C8B-B14F-4D97-AF65-F5344CB8AC3E}">
        <p14:creationId xmlns:p14="http://schemas.microsoft.com/office/powerpoint/2010/main" val="2180594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090B-C6BD-4E30-8ACD-D46809B2719E}"/>
              </a:ext>
            </a:extLst>
          </p:cNvPr>
          <p:cNvSpPr>
            <a:spLocks noGrp="1"/>
          </p:cNvSpPr>
          <p:nvPr>
            <p:ph type="title"/>
          </p:nvPr>
        </p:nvSpPr>
        <p:spPr/>
        <p:txBody>
          <a:bodyPr/>
          <a:lstStyle/>
          <a:p>
            <a:r>
              <a:rPr lang="en-US" dirty="0"/>
              <a:t>Can we generate code without registers?</a:t>
            </a:r>
            <a:endParaRPr lang="en-IN" dirty="0"/>
          </a:p>
        </p:txBody>
      </p:sp>
      <p:sp>
        <p:nvSpPr>
          <p:cNvPr id="3" name="Content Placeholder 2">
            <a:extLst>
              <a:ext uri="{FF2B5EF4-FFF2-40B4-BE49-F238E27FC236}">
                <a16:creationId xmlns:a16="http://schemas.microsoft.com/office/drawing/2014/main" id="{E23D0BD7-476A-4865-AF1B-74B6F48CB59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87193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E394-A084-49EC-BDE3-AEC104D7908B}"/>
              </a:ext>
            </a:extLst>
          </p:cNvPr>
          <p:cNvSpPr>
            <a:spLocks noGrp="1"/>
          </p:cNvSpPr>
          <p:nvPr>
            <p:ph type="title"/>
          </p:nvPr>
        </p:nvSpPr>
        <p:spPr/>
        <p:txBody>
          <a:bodyPr/>
          <a:lstStyle/>
          <a:p>
            <a:r>
              <a:rPr lang="en-US" dirty="0"/>
              <a:t>Register allocation</a:t>
            </a:r>
          </a:p>
        </p:txBody>
      </p:sp>
      <p:sp>
        <p:nvSpPr>
          <p:cNvPr id="3" name="Content Placeholder 2">
            <a:extLst>
              <a:ext uri="{FF2B5EF4-FFF2-40B4-BE49-F238E27FC236}">
                <a16:creationId xmlns:a16="http://schemas.microsoft.com/office/drawing/2014/main" id="{6E4B8F22-C544-406C-AA52-99AA7830ED83}"/>
              </a:ext>
            </a:extLst>
          </p:cNvPr>
          <p:cNvSpPr>
            <a:spLocks noGrp="1"/>
          </p:cNvSpPr>
          <p:nvPr>
            <p:ph idx="1"/>
          </p:nvPr>
        </p:nvSpPr>
        <p:spPr/>
        <p:txBody>
          <a:bodyPr>
            <a:normAutofit lnSpcReduction="10000"/>
          </a:bodyPr>
          <a:lstStyle/>
          <a:p>
            <a:r>
              <a:rPr lang="en-US" dirty="0"/>
              <a:t>In most machine architectures, some or all the operands of an operation must be in register to perform the operation</a:t>
            </a:r>
          </a:p>
          <a:p>
            <a:pPr marL="0" indent="0">
              <a:buNone/>
            </a:pPr>
            <a:r>
              <a:rPr lang="en-US" dirty="0"/>
              <a:t> </a:t>
            </a:r>
          </a:p>
          <a:p>
            <a:pPr marL="0" indent="0">
              <a:buNone/>
            </a:pPr>
            <a:r>
              <a:rPr lang="en-US" dirty="0"/>
              <a:t>var3 = var1 + var2</a:t>
            </a:r>
          </a:p>
          <a:p>
            <a:pPr marL="0" indent="0">
              <a:buNone/>
            </a:pPr>
            <a:endParaRPr lang="en-US" dirty="0"/>
          </a:p>
          <a:p>
            <a:pPr marL="0" indent="0">
              <a:buNone/>
            </a:pPr>
            <a:r>
              <a:rPr lang="en-US" dirty="0"/>
              <a:t>r1 =</a:t>
            </a:r>
            <a:r>
              <a:rPr lang="en-US" dirty="0">
                <a:sym typeface="Wingdings" panose="05000000000000000000" pitchFamily="2" charset="2"/>
              </a:rPr>
              <a:t> load var1</a:t>
            </a:r>
          </a:p>
          <a:p>
            <a:pPr marL="0" indent="0">
              <a:buNone/>
            </a:pPr>
            <a:r>
              <a:rPr lang="en-US" dirty="0">
                <a:sym typeface="Wingdings" panose="05000000000000000000" pitchFamily="2" charset="2"/>
              </a:rPr>
              <a:t>r2 = load var2</a:t>
            </a:r>
            <a:endParaRPr lang="en-US" dirty="0"/>
          </a:p>
          <a:p>
            <a:pPr marL="0" indent="0">
              <a:buNone/>
            </a:pPr>
            <a:r>
              <a:rPr lang="en-US" dirty="0"/>
              <a:t>r3 </a:t>
            </a:r>
            <a:r>
              <a:rPr lang="en-US" dirty="0">
                <a:sym typeface="Wingdings" panose="05000000000000000000" pitchFamily="2" charset="2"/>
              </a:rPr>
              <a:t>= r1 op r2</a:t>
            </a:r>
          </a:p>
          <a:p>
            <a:pPr marL="0" indent="0">
              <a:buNone/>
            </a:pPr>
            <a:r>
              <a:rPr lang="en-US" dirty="0">
                <a:sym typeface="Wingdings" panose="05000000000000000000" pitchFamily="2" charset="2"/>
              </a:rPr>
              <a:t>store r3, var3</a:t>
            </a:r>
          </a:p>
          <a:p>
            <a:pPr marL="0" indent="0">
              <a:buNone/>
            </a:pPr>
            <a:endParaRPr lang="en-US" dirty="0"/>
          </a:p>
        </p:txBody>
      </p:sp>
    </p:spTree>
    <p:extLst>
      <p:ext uri="{BB962C8B-B14F-4D97-AF65-F5344CB8AC3E}">
        <p14:creationId xmlns:p14="http://schemas.microsoft.com/office/powerpoint/2010/main" val="1272323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DAB2-AB4E-491F-91D8-09BFAF5AD3EA}"/>
              </a:ext>
            </a:extLst>
          </p:cNvPr>
          <p:cNvSpPr>
            <a:spLocks noGrp="1"/>
          </p:cNvSpPr>
          <p:nvPr>
            <p:ph type="title"/>
          </p:nvPr>
        </p:nvSpPr>
        <p:spPr/>
        <p:txBody>
          <a:bodyPr/>
          <a:lstStyle/>
          <a:p>
            <a:r>
              <a:rPr lang="en-US" dirty="0"/>
              <a:t>Register allocation</a:t>
            </a:r>
          </a:p>
        </p:txBody>
      </p:sp>
      <p:sp>
        <p:nvSpPr>
          <p:cNvPr id="3" name="Content Placeholder 2">
            <a:extLst>
              <a:ext uri="{FF2B5EF4-FFF2-40B4-BE49-F238E27FC236}">
                <a16:creationId xmlns:a16="http://schemas.microsoft.com/office/drawing/2014/main" id="{E865DC1D-A45D-4DD5-AE16-32ACD2655560}"/>
              </a:ext>
            </a:extLst>
          </p:cNvPr>
          <p:cNvSpPr>
            <a:spLocks noGrp="1"/>
          </p:cNvSpPr>
          <p:nvPr>
            <p:ph idx="1"/>
          </p:nvPr>
        </p:nvSpPr>
        <p:spPr/>
        <p:txBody>
          <a:bodyPr/>
          <a:lstStyle/>
          <a:p>
            <a:r>
              <a:rPr lang="en-US" dirty="0"/>
              <a:t>During register allocation, we select the set of variables that reside in registers at each point in the program</a:t>
            </a:r>
          </a:p>
          <a:p>
            <a:endParaRPr lang="en-US" dirty="0"/>
          </a:p>
          <a:p>
            <a:r>
              <a:rPr lang="en-US" dirty="0"/>
              <a:t>The rest of the variables are accessed using load and store instructions</a:t>
            </a:r>
          </a:p>
        </p:txBody>
      </p:sp>
    </p:spTree>
    <p:extLst>
      <p:ext uri="{BB962C8B-B14F-4D97-AF65-F5344CB8AC3E}">
        <p14:creationId xmlns:p14="http://schemas.microsoft.com/office/powerpoint/2010/main" val="2388356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534C-4840-4440-9905-EC0EF35784FC}"/>
              </a:ext>
            </a:extLst>
          </p:cNvPr>
          <p:cNvSpPr>
            <a:spLocks noGrp="1"/>
          </p:cNvSpPr>
          <p:nvPr>
            <p:ph type="title"/>
          </p:nvPr>
        </p:nvSpPr>
        <p:spPr/>
        <p:txBody>
          <a:bodyPr/>
          <a:lstStyle/>
          <a:p>
            <a:r>
              <a:rPr lang="en-US" dirty="0"/>
              <a:t>Global register allocation</a:t>
            </a:r>
          </a:p>
        </p:txBody>
      </p:sp>
      <p:sp>
        <p:nvSpPr>
          <p:cNvPr id="3" name="Content Placeholder 2">
            <a:extLst>
              <a:ext uri="{FF2B5EF4-FFF2-40B4-BE49-F238E27FC236}">
                <a16:creationId xmlns:a16="http://schemas.microsoft.com/office/drawing/2014/main" id="{65B943FA-1D79-43B7-8EA3-F3E453B538F3}"/>
              </a:ext>
            </a:extLst>
          </p:cNvPr>
          <p:cNvSpPr>
            <a:spLocks noGrp="1"/>
          </p:cNvSpPr>
          <p:nvPr>
            <p:ph idx="1"/>
          </p:nvPr>
        </p:nvSpPr>
        <p:spPr/>
        <p:txBody>
          <a:bodyPr/>
          <a:lstStyle/>
          <a:p>
            <a:r>
              <a:rPr lang="en-US" dirty="0"/>
              <a:t>The idea behind global register allocation is: if two variables are never live at the same time, the same register can be allocated to both of them</a:t>
            </a:r>
          </a:p>
          <a:p>
            <a:endParaRPr lang="en-US" dirty="0"/>
          </a:p>
          <a:p>
            <a:endParaRPr lang="en-US" dirty="0"/>
          </a:p>
          <a:p>
            <a:endParaRPr lang="en-US" dirty="0"/>
          </a:p>
          <a:p>
            <a:endParaRPr lang="en-US" dirty="0"/>
          </a:p>
          <a:p>
            <a:endParaRPr lang="en-US" dirty="0"/>
          </a:p>
          <a:p>
            <a:pPr marL="0" indent="0">
              <a:buNone/>
            </a:pPr>
            <a:r>
              <a:rPr lang="en-US" dirty="0"/>
              <a:t>Section 8.8.4: </a:t>
            </a:r>
            <a:r>
              <a:rPr lang="en-US" dirty="0" err="1"/>
              <a:t>Aho</a:t>
            </a:r>
            <a:r>
              <a:rPr lang="en-US" dirty="0"/>
              <a:t>, </a:t>
            </a:r>
            <a:r>
              <a:rPr lang="en-US" dirty="0" err="1"/>
              <a:t>Ullam</a:t>
            </a:r>
            <a:r>
              <a:rPr lang="en-US" dirty="0"/>
              <a:t>, Lam, </a:t>
            </a:r>
            <a:r>
              <a:rPr lang="en-US" dirty="0" err="1"/>
              <a:t>Sethi</a:t>
            </a:r>
            <a:endParaRPr lang="en-US" dirty="0"/>
          </a:p>
        </p:txBody>
      </p:sp>
    </p:spTree>
    <p:extLst>
      <p:ext uri="{BB962C8B-B14F-4D97-AF65-F5344CB8AC3E}">
        <p14:creationId xmlns:p14="http://schemas.microsoft.com/office/powerpoint/2010/main" val="2312476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8B18-FF49-4D6F-9CD3-B4468FCC3E9A}"/>
              </a:ext>
            </a:extLst>
          </p:cNvPr>
          <p:cNvSpPr>
            <a:spLocks noGrp="1"/>
          </p:cNvSpPr>
          <p:nvPr>
            <p:ph type="title"/>
          </p:nvPr>
        </p:nvSpPr>
        <p:spPr>
          <a:xfrm>
            <a:off x="838200" y="288925"/>
            <a:ext cx="10515600" cy="1325563"/>
          </a:xfrm>
        </p:spPr>
        <p:txBody>
          <a:bodyPr/>
          <a:lstStyle/>
          <a:p>
            <a:r>
              <a:rPr lang="en-US" dirty="0"/>
              <a:t>Register allocation</a:t>
            </a:r>
          </a:p>
        </p:txBody>
      </p:sp>
      <p:sp>
        <p:nvSpPr>
          <p:cNvPr id="3" name="Content Placeholder 2">
            <a:extLst>
              <a:ext uri="{FF2B5EF4-FFF2-40B4-BE49-F238E27FC236}">
                <a16:creationId xmlns:a16="http://schemas.microsoft.com/office/drawing/2014/main" id="{06D4550F-96B3-4409-AE68-6F24A73CD1C6}"/>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E697110E-7932-48C9-B930-A5CC4597FCA8}"/>
              </a:ext>
            </a:extLst>
          </p:cNvPr>
          <p:cNvSpPr/>
          <p:nvPr/>
        </p:nvSpPr>
        <p:spPr>
          <a:xfrm>
            <a:off x="4800600" y="242751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7DBE5F-B4F5-4B2E-8B2B-C783EB9830E7}"/>
              </a:ext>
            </a:extLst>
          </p:cNvPr>
          <p:cNvSpPr txBox="1"/>
          <p:nvPr/>
        </p:nvSpPr>
        <p:spPr>
          <a:xfrm>
            <a:off x="4942116" y="2503714"/>
            <a:ext cx="1643742" cy="923330"/>
          </a:xfrm>
          <a:prstGeom prst="rect">
            <a:avLst/>
          </a:prstGeom>
          <a:noFill/>
        </p:spPr>
        <p:txBody>
          <a:bodyPr wrap="square" rtlCol="0">
            <a:spAutoFit/>
          </a:bodyPr>
          <a:lstStyle/>
          <a:p>
            <a:r>
              <a:rPr lang="en-US" dirty="0"/>
              <a:t>  a = b + c</a:t>
            </a:r>
          </a:p>
          <a:p>
            <a:r>
              <a:rPr lang="en-US" dirty="0"/>
              <a:t>  d = d – c</a:t>
            </a:r>
          </a:p>
          <a:p>
            <a:r>
              <a:rPr lang="en-US" dirty="0"/>
              <a:t>  e = a + f</a:t>
            </a:r>
          </a:p>
        </p:txBody>
      </p:sp>
      <p:sp>
        <p:nvSpPr>
          <p:cNvPr id="6" name="Rectangle 5">
            <a:extLst>
              <a:ext uri="{FF2B5EF4-FFF2-40B4-BE49-F238E27FC236}">
                <a16:creationId xmlns:a16="http://schemas.microsoft.com/office/drawing/2014/main" id="{A105924F-CD40-4F9B-9A3E-110017B6A40B}"/>
              </a:ext>
            </a:extLst>
          </p:cNvPr>
          <p:cNvSpPr/>
          <p:nvPr/>
        </p:nvSpPr>
        <p:spPr>
          <a:xfrm>
            <a:off x="2688773" y="4147459"/>
            <a:ext cx="1643742" cy="489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0B909D-DC1D-402A-8EAC-E91393A0233B}"/>
              </a:ext>
            </a:extLst>
          </p:cNvPr>
          <p:cNvSpPr txBox="1"/>
          <p:nvPr/>
        </p:nvSpPr>
        <p:spPr>
          <a:xfrm>
            <a:off x="2862946" y="4223658"/>
            <a:ext cx="1643742" cy="369332"/>
          </a:xfrm>
          <a:prstGeom prst="rect">
            <a:avLst/>
          </a:prstGeom>
          <a:noFill/>
        </p:spPr>
        <p:txBody>
          <a:bodyPr wrap="square" rtlCol="0">
            <a:spAutoFit/>
          </a:bodyPr>
          <a:lstStyle/>
          <a:p>
            <a:r>
              <a:rPr lang="en-US" dirty="0"/>
              <a:t>  f = e - d</a:t>
            </a:r>
          </a:p>
        </p:txBody>
      </p:sp>
      <p:sp>
        <p:nvSpPr>
          <p:cNvPr id="8" name="Rectangle 7">
            <a:extLst>
              <a:ext uri="{FF2B5EF4-FFF2-40B4-BE49-F238E27FC236}">
                <a16:creationId xmlns:a16="http://schemas.microsoft.com/office/drawing/2014/main" id="{2EC3F743-5E0D-4ACC-9B26-321C6ADA35C1}"/>
              </a:ext>
            </a:extLst>
          </p:cNvPr>
          <p:cNvSpPr/>
          <p:nvPr/>
        </p:nvSpPr>
        <p:spPr>
          <a:xfrm>
            <a:off x="4822370" y="527957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63D99F-216D-416D-8520-50B5B2082356}"/>
              </a:ext>
            </a:extLst>
          </p:cNvPr>
          <p:cNvSpPr txBox="1"/>
          <p:nvPr/>
        </p:nvSpPr>
        <p:spPr>
          <a:xfrm>
            <a:off x="4963886" y="5584374"/>
            <a:ext cx="1643742" cy="369332"/>
          </a:xfrm>
          <a:prstGeom prst="rect">
            <a:avLst/>
          </a:prstGeom>
          <a:noFill/>
        </p:spPr>
        <p:txBody>
          <a:bodyPr wrap="square" rtlCol="0">
            <a:spAutoFit/>
          </a:bodyPr>
          <a:lstStyle/>
          <a:p>
            <a:r>
              <a:rPr lang="en-US" dirty="0"/>
              <a:t>   b = d + c</a:t>
            </a:r>
          </a:p>
        </p:txBody>
      </p:sp>
      <p:sp>
        <p:nvSpPr>
          <p:cNvPr id="10" name="Rectangle 9">
            <a:extLst>
              <a:ext uri="{FF2B5EF4-FFF2-40B4-BE49-F238E27FC236}">
                <a16:creationId xmlns:a16="http://schemas.microsoft.com/office/drawing/2014/main" id="{104E023B-01F4-4FFA-B4BA-2BC5B5ECA16D}"/>
              </a:ext>
            </a:extLst>
          </p:cNvPr>
          <p:cNvSpPr/>
          <p:nvPr/>
        </p:nvSpPr>
        <p:spPr>
          <a:xfrm>
            <a:off x="7326084" y="3886201"/>
            <a:ext cx="1643742" cy="838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72715A6-15B3-48C5-BFE8-FCB0E8974826}"/>
              </a:ext>
            </a:extLst>
          </p:cNvPr>
          <p:cNvSpPr txBox="1"/>
          <p:nvPr/>
        </p:nvSpPr>
        <p:spPr>
          <a:xfrm>
            <a:off x="7532914" y="4016830"/>
            <a:ext cx="1643742" cy="646331"/>
          </a:xfrm>
          <a:prstGeom prst="rect">
            <a:avLst/>
          </a:prstGeom>
          <a:noFill/>
        </p:spPr>
        <p:txBody>
          <a:bodyPr wrap="square" rtlCol="0">
            <a:spAutoFit/>
          </a:bodyPr>
          <a:lstStyle/>
          <a:p>
            <a:r>
              <a:rPr lang="en-US" dirty="0"/>
              <a:t>b = c + f</a:t>
            </a:r>
          </a:p>
          <a:p>
            <a:r>
              <a:rPr lang="en-US" dirty="0"/>
              <a:t>e = d - c</a:t>
            </a:r>
          </a:p>
        </p:txBody>
      </p:sp>
      <p:cxnSp>
        <p:nvCxnSpPr>
          <p:cNvPr id="23" name="Straight Arrow Connector 22">
            <a:extLst>
              <a:ext uri="{FF2B5EF4-FFF2-40B4-BE49-F238E27FC236}">
                <a16:creationId xmlns:a16="http://schemas.microsoft.com/office/drawing/2014/main" id="{650F6590-9ACF-4CD2-B85B-F54D378FAC81}"/>
              </a:ext>
            </a:extLst>
          </p:cNvPr>
          <p:cNvCxnSpPr>
            <a:stCxn id="6" idx="2"/>
          </p:cNvCxnSpPr>
          <p:nvPr/>
        </p:nvCxnSpPr>
        <p:spPr>
          <a:xfrm>
            <a:off x="3510644" y="4636533"/>
            <a:ext cx="1311726" cy="643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09CAAB-539C-4DCE-BBBA-312FE43CAE71}"/>
              </a:ext>
            </a:extLst>
          </p:cNvPr>
          <p:cNvCxnSpPr>
            <a:stCxn id="10" idx="2"/>
          </p:cNvCxnSpPr>
          <p:nvPr/>
        </p:nvCxnSpPr>
        <p:spPr>
          <a:xfrm flipH="1">
            <a:off x="6705600" y="4724400"/>
            <a:ext cx="1442355" cy="555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1E3677-D4D4-4465-BF09-94C09BF3E7ED}"/>
              </a:ext>
            </a:extLst>
          </p:cNvPr>
          <p:cNvCxnSpPr>
            <a:endCxn id="6" idx="0"/>
          </p:cNvCxnSpPr>
          <p:nvPr/>
        </p:nvCxnSpPr>
        <p:spPr>
          <a:xfrm flipH="1">
            <a:off x="3510644" y="3427044"/>
            <a:ext cx="1311726" cy="72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41A93CB-523A-41A4-9936-FBEF5EDDAB01}"/>
              </a:ext>
            </a:extLst>
          </p:cNvPr>
          <p:cNvCxnSpPr>
            <a:endCxn id="10" idx="0"/>
          </p:cNvCxnSpPr>
          <p:nvPr/>
        </p:nvCxnSpPr>
        <p:spPr>
          <a:xfrm>
            <a:off x="6705600" y="3427044"/>
            <a:ext cx="1442355"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2B3AE4-8947-4B53-9841-0923E9D350A3}"/>
              </a:ext>
            </a:extLst>
          </p:cNvPr>
          <p:cNvCxnSpPr/>
          <p:nvPr/>
        </p:nvCxnSpPr>
        <p:spPr>
          <a:xfrm>
            <a:off x="5731327" y="1821317"/>
            <a:ext cx="0" cy="60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A14F2BF-58B1-45DA-B267-A66086BD2E5A}"/>
              </a:ext>
            </a:extLst>
          </p:cNvPr>
          <p:cNvCxnSpPr/>
          <p:nvPr/>
        </p:nvCxnSpPr>
        <p:spPr>
          <a:xfrm>
            <a:off x="6727370" y="6281060"/>
            <a:ext cx="1132117"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AEB0FA3-184A-45BB-B1EB-59BC300A5908}"/>
              </a:ext>
            </a:extLst>
          </p:cNvPr>
          <p:cNvCxnSpPr/>
          <p:nvPr/>
        </p:nvCxnSpPr>
        <p:spPr>
          <a:xfrm>
            <a:off x="8969826" y="4724400"/>
            <a:ext cx="914403"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E9F4411-AF0E-466B-9636-281FDA630206}"/>
              </a:ext>
            </a:extLst>
          </p:cNvPr>
          <p:cNvSpPr txBox="1"/>
          <p:nvPr/>
        </p:nvSpPr>
        <p:spPr>
          <a:xfrm>
            <a:off x="9383485" y="5312231"/>
            <a:ext cx="2247900" cy="369332"/>
          </a:xfrm>
          <a:prstGeom prst="rect">
            <a:avLst/>
          </a:prstGeom>
          <a:noFill/>
        </p:spPr>
        <p:txBody>
          <a:bodyPr wrap="square" rtlCol="0">
            <a:spAutoFit/>
          </a:bodyPr>
          <a:lstStyle/>
          <a:p>
            <a:r>
              <a:rPr lang="en-US" dirty="0" err="1">
                <a:solidFill>
                  <a:srgbClr val="FF0000"/>
                </a:solidFill>
              </a:rPr>
              <a:t>b,d,e,f</a:t>
            </a:r>
            <a:r>
              <a:rPr lang="en-US" dirty="0">
                <a:solidFill>
                  <a:srgbClr val="FF0000"/>
                </a:solidFill>
              </a:rPr>
              <a:t> live</a:t>
            </a:r>
          </a:p>
        </p:txBody>
      </p:sp>
      <p:sp>
        <p:nvSpPr>
          <p:cNvPr id="52" name="TextBox 51">
            <a:extLst>
              <a:ext uri="{FF2B5EF4-FFF2-40B4-BE49-F238E27FC236}">
                <a16:creationId xmlns:a16="http://schemas.microsoft.com/office/drawing/2014/main" id="{F8661A73-DC7C-4F36-A9C9-97DDDCC34C6F}"/>
              </a:ext>
            </a:extLst>
          </p:cNvPr>
          <p:cNvSpPr txBox="1"/>
          <p:nvPr/>
        </p:nvSpPr>
        <p:spPr>
          <a:xfrm>
            <a:off x="7946569" y="6400807"/>
            <a:ext cx="2247900" cy="369332"/>
          </a:xfrm>
          <a:prstGeom prst="rect">
            <a:avLst/>
          </a:prstGeom>
          <a:noFill/>
        </p:spPr>
        <p:txBody>
          <a:bodyPr wrap="square" rtlCol="0">
            <a:spAutoFit/>
          </a:bodyPr>
          <a:lstStyle/>
          <a:p>
            <a:r>
              <a:rPr lang="en-US" dirty="0" err="1">
                <a:solidFill>
                  <a:srgbClr val="FF0000"/>
                </a:solidFill>
              </a:rPr>
              <a:t>b,c,d,e,f</a:t>
            </a:r>
            <a:r>
              <a:rPr lang="en-US" dirty="0">
                <a:solidFill>
                  <a:srgbClr val="FF0000"/>
                </a:solidFill>
              </a:rPr>
              <a:t> live</a:t>
            </a:r>
          </a:p>
        </p:txBody>
      </p:sp>
      <p:cxnSp>
        <p:nvCxnSpPr>
          <p:cNvPr id="13" name="Connector: Curved 12">
            <a:extLst>
              <a:ext uri="{FF2B5EF4-FFF2-40B4-BE49-F238E27FC236}">
                <a16:creationId xmlns:a16="http://schemas.microsoft.com/office/drawing/2014/main" id="{400FCAC2-1A59-4D3B-9623-843A9583D0E3}"/>
              </a:ext>
            </a:extLst>
          </p:cNvPr>
          <p:cNvCxnSpPr>
            <a:cxnSpLocks/>
          </p:cNvCxnSpPr>
          <p:nvPr/>
        </p:nvCxnSpPr>
        <p:spPr>
          <a:xfrm rot="5400000" flipH="1">
            <a:off x="3771899" y="4408716"/>
            <a:ext cx="3777346" cy="10883"/>
          </a:xfrm>
          <a:prstGeom prst="curvedConnector5">
            <a:avLst>
              <a:gd name="adj1" fmla="val -6052"/>
              <a:gd name="adj2" fmla="val 39559864"/>
              <a:gd name="adj3" fmla="val 10605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27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8B18-FF49-4D6F-9CD3-B4468FCC3E9A}"/>
              </a:ext>
            </a:extLst>
          </p:cNvPr>
          <p:cNvSpPr>
            <a:spLocks noGrp="1"/>
          </p:cNvSpPr>
          <p:nvPr>
            <p:ph type="title"/>
          </p:nvPr>
        </p:nvSpPr>
        <p:spPr/>
        <p:txBody>
          <a:bodyPr/>
          <a:lstStyle/>
          <a:p>
            <a:r>
              <a:rPr lang="en-US" dirty="0"/>
              <a:t>Live variable analysis</a:t>
            </a:r>
          </a:p>
        </p:txBody>
      </p:sp>
      <p:sp>
        <p:nvSpPr>
          <p:cNvPr id="3" name="Content Placeholder 2">
            <a:extLst>
              <a:ext uri="{FF2B5EF4-FFF2-40B4-BE49-F238E27FC236}">
                <a16:creationId xmlns:a16="http://schemas.microsoft.com/office/drawing/2014/main" id="{06D4550F-96B3-4409-AE68-6F24A73CD1C6}"/>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E697110E-7932-48C9-B930-A5CC4597FCA8}"/>
              </a:ext>
            </a:extLst>
          </p:cNvPr>
          <p:cNvSpPr/>
          <p:nvPr/>
        </p:nvSpPr>
        <p:spPr>
          <a:xfrm>
            <a:off x="4800600" y="242751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7DBE5F-B4F5-4B2E-8B2B-C783EB9830E7}"/>
              </a:ext>
            </a:extLst>
          </p:cNvPr>
          <p:cNvSpPr txBox="1"/>
          <p:nvPr/>
        </p:nvSpPr>
        <p:spPr>
          <a:xfrm>
            <a:off x="4942116" y="2503714"/>
            <a:ext cx="1643742" cy="923330"/>
          </a:xfrm>
          <a:prstGeom prst="rect">
            <a:avLst/>
          </a:prstGeom>
          <a:noFill/>
        </p:spPr>
        <p:txBody>
          <a:bodyPr wrap="square" rtlCol="0">
            <a:spAutoFit/>
          </a:bodyPr>
          <a:lstStyle/>
          <a:p>
            <a:r>
              <a:rPr lang="en-US" dirty="0"/>
              <a:t>  a = b + c</a:t>
            </a:r>
          </a:p>
          <a:p>
            <a:r>
              <a:rPr lang="en-US" dirty="0"/>
              <a:t>  d = d – c</a:t>
            </a:r>
          </a:p>
          <a:p>
            <a:r>
              <a:rPr lang="en-US" dirty="0"/>
              <a:t>  e = a + f</a:t>
            </a:r>
          </a:p>
        </p:txBody>
      </p:sp>
      <p:sp>
        <p:nvSpPr>
          <p:cNvPr id="6" name="Rectangle 5">
            <a:extLst>
              <a:ext uri="{FF2B5EF4-FFF2-40B4-BE49-F238E27FC236}">
                <a16:creationId xmlns:a16="http://schemas.microsoft.com/office/drawing/2014/main" id="{A105924F-CD40-4F9B-9A3E-110017B6A40B}"/>
              </a:ext>
            </a:extLst>
          </p:cNvPr>
          <p:cNvSpPr/>
          <p:nvPr/>
        </p:nvSpPr>
        <p:spPr>
          <a:xfrm>
            <a:off x="2688773" y="4147459"/>
            <a:ext cx="1643742" cy="489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0B909D-DC1D-402A-8EAC-E91393A0233B}"/>
              </a:ext>
            </a:extLst>
          </p:cNvPr>
          <p:cNvSpPr txBox="1"/>
          <p:nvPr/>
        </p:nvSpPr>
        <p:spPr>
          <a:xfrm>
            <a:off x="2862946" y="4223658"/>
            <a:ext cx="1643742" cy="369332"/>
          </a:xfrm>
          <a:prstGeom prst="rect">
            <a:avLst/>
          </a:prstGeom>
          <a:noFill/>
        </p:spPr>
        <p:txBody>
          <a:bodyPr wrap="square" rtlCol="0">
            <a:spAutoFit/>
          </a:bodyPr>
          <a:lstStyle/>
          <a:p>
            <a:r>
              <a:rPr lang="en-US" dirty="0"/>
              <a:t>  f = e - d</a:t>
            </a:r>
          </a:p>
        </p:txBody>
      </p:sp>
      <p:sp>
        <p:nvSpPr>
          <p:cNvPr id="8" name="Rectangle 7">
            <a:extLst>
              <a:ext uri="{FF2B5EF4-FFF2-40B4-BE49-F238E27FC236}">
                <a16:creationId xmlns:a16="http://schemas.microsoft.com/office/drawing/2014/main" id="{2EC3F743-5E0D-4ACC-9B26-321C6ADA35C1}"/>
              </a:ext>
            </a:extLst>
          </p:cNvPr>
          <p:cNvSpPr/>
          <p:nvPr/>
        </p:nvSpPr>
        <p:spPr>
          <a:xfrm>
            <a:off x="4822370" y="527957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63D99F-216D-416D-8520-50B5B2082356}"/>
              </a:ext>
            </a:extLst>
          </p:cNvPr>
          <p:cNvSpPr txBox="1"/>
          <p:nvPr/>
        </p:nvSpPr>
        <p:spPr>
          <a:xfrm>
            <a:off x="4963886" y="5595261"/>
            <a:ext cx="1643742" cy="369332"/>
          </a:xfrm>
          <a:prstGeom prst="rect">
            <a:avLst/>
          </a:prstGeom>
          <a:noFill/>
        </p:spPr>
        <p:txBody>
          <a:bodyPr wrap="square" rtlCol="0">
            <a:spAutoFit/>
          </a:bodyPr>
          <a:lstStyle/>
          <a:p>
            <a:r>
              <a:rPr lang="en-US" dirty="0"/>
              <a:t>  </a:t>
            </a:r>
          </a:p>
        </p:txBody>
      </p:sp>
      <p:sp>
        <p:nvSpPr>
          <p:cNvPr id="10" name="Rectangle 9">
            <a:extLst>
              <a:ext uri="{FF2B5EF4-FFF2-40B4-BE49-F238E27FC236}">
                <a16:creationId xmlns:a16="http://schemas.microsoft.com/office/drawing/2014/main" id="{104E023B-01F4-4FFA-B4BA-2BC5B5ECA16D}"/>
              </a:ext>
            </a:extLst>
          </p:cNvPr>
          <p:cNvSpPr/>
          <p:nvPr/>
        </p:nvSpPr>
        <p:spPr>
          <a:xfrm>
            <a:off x="7326084" y="3886201"/>
            <a:ext cx="1643742" cy="838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72715A6-15B3-48C5-BFE8-FCB0E8974826}"/>
              </a:ext>
            </a:extLst>
          </p:cNvPr>
          <p:cNvSpPr txBox="1"/>
          <p:nvPr/>
        </p:nvSpPr>
        <p:spPr>
          <a:xfrm>
            <a:off x="7532914" y="4016830"/>
            <a:ext cx="1643742" cy="646331"/>
          </a:xfrm>
          <a:prstGeom prst="rect">
            <a:avLst/>
          </a:prstGeom>
          <a:noFill/>
        </p:spPr>
        <p:txBody>
          <a:bodyPr wrap="square" rtlCol="0">
            <a:spAutoFit/>
          </a:bodyPr>
          <a:lstStyle/>
          <a:p>
            <a:r>
              <a:rPr lang="en-US" dirty="0"/>
              <a:t>b = c + f</a:t>
            </a:r>
          </a:p>
          <a:p>
            <a:r>
              <a:rPr lang="en-US" dirty="0"/>
              <a:t>e = d - c</a:t>
            </a:r>
          </a:p>
        </p:txBody>
      </p:sp>
      <p:cxnSp>
        <p:nvCxnSpPr>
          <p:cNvPr id="23" name="Straight Arrow Connector 22">
            <a:extLst>
              <a:ext uri="{FF2B5EF4-FFF2-40B4-BE49-F238E27FC236}">
                <a16:creationId xmlns:a16="http://schemas.microsoft.com/office/drawing/2014/main" id="{650F6590-9ACF-4CD2-B85B-F54D378FAC81}"/>
              </a:ext>
            </a:extLst>
          </p:cNvPr>
          <p:cNvCxnSpPr>
            <a:stCxn id="6" idx="2"/>
          </p:cNvCxnSpPr>
          <p:nvPr/>
        </p:nvCxnSpPr>
        <p:spPr>
          <a:xfrm>
            <a:off x="3510644" y="4636533"/>
            <a:ext cx="1311726" cy="643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09CAAB-539C-4DCE-BBBA-312FE43CAE71}"/>
              </a:ext>
            </a:extLst>
          </p:cNvPr>
          <p:cNvCxnSpPr>
            <a:stCxn id="10" idx="2"/>
          </p:cNvCxnSpPr>
          <p:nvPr/>
        </p:nvCxnSpPr>
        <p:spPr>
          <a:xfrm flipH="1">
            <a:off x="6705600" y="4724400"/>
            <a:ext cx="1442355" cy="555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1E3677-D4D4-4465-BF09-94C09BF3E7ED}"/>
              </a:ext>
            </a:extLst>
          </p:cNvPr>
          <p:cNvCxnSpPr>
            <a:endCxn id="6" idx="0"/>
          </p:cNvCxnSpPr>
          <p:nvPr/>
        </p:nvCxnSpPr>
        <p:spPr>
          <a:xfrm flipH="1">
            <a:off x="3510644" y="3427044"/>
            <a:ext cx="1311726" cy="72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41A93CB-523A-41A4-9936-FBEF5EDDAB01}"/>
              </a:ext>
            </a:extLst>
          </p:cNvPr>
          <p:cNvCxnSpPr>
            <a:endCxn id="10" idx="0"/>
          </p:cNvCxnSpPr>
          <p:nvPr/>
        </p:nvCxnSpPr>
        <p:spPr>
          <a:xfrm>
            <a:off x="6705600" y="3427044"/>
            <a:ext cx="1442355"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2B3AE4-8947-4B53-9841-0923E9D350A3}"/>
              </a:ext>
            </a:extLst>
          </p:cNvPr>
          <p:cNvCxnSpPr/>
          <p:nvPr/>
        </p:nvCxnSpPr>
        <p:spPr>
          <a:xfrm>
            <a:off x="5731327" y="1821317"/>
            <a:ext cx="0" cy="60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A14F2BF-58B1-45DA-B267-A66086BD2E5A}"/>
              </a:ext>
            </a:extLst>
          </p:cNvPr>
          <p:cNvCxnSpPr/>
          <p:nvPr/>
        </p:nvCxnSpPr>
        <p:spPr>
          <a:xfrm>
            <a:off x="6727370" y="6281060"/>
            <a:ext cx="1132117"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AEB0FA3-184A-45BB-B1EB-59BC300A5908}"/>
              </a:ext>
            </a:extLst>
          </p:cNvPr>
          <p:cNvCxnSpPr/>
          <p:nvPr/>
        </p:nvCxnSpPr>
        <p:spPr>
          <a:xfrm>
            <a:off x="8969826" y="4724400"/>
            <a:ext cx="914403"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E9F4411-AF0E-466B-9636-281FDA630206}"/>
              </a:ext>
            </a:extLst>
          </p:cNvPr>
          <p:cNvSpPr txBox="1"/>
          <p:nvPr/>
        </p:nvSpPr>
        <p:spPr>
          <a:xfrm>
            <a:off x="9383485" y="5312231"/>
            <a:ext cx="2247900" cy="369332"/>
          </a:xfrm>
          <a:prstGeom prst="rect">
            <a:avLst/>
          </a:prstGeom>
          <a:noFill/>
        </p:spPr>
        <p:txBody>
          <a:bodyPr wrap="square" rtlCol="0">
            <a:spAutoFit/>
          </a:bodyPr>
          <a:lstStyle/>
          <a:p>
            <a:r>
              <a:rPr lang="en-US" dirty="0" err="1">
                <a:solidFill>
                  <a:srgbClr val="FF0000"/>
                </a:solidFill>
              </a:rPr>
              <a:t>b,d,e,f</a:t>
            </a:r>
            <a:r>
              <a:rPr lang="en-US" dirty="0">
                <a:solidFill>
                  <a:srgbClr val="FF0000"/>
                </a:solidFill>
              </a:rPr>
              <a:t> live</a:t>
            </a:r>
          </a:p>
        </p:txBody>
      </p:sp>
      <p:sp>
        <p:nvSpPr>
          <p:cNvPr id="52" name="TextBox 51">
            <a:extLst>
              <a:ext uri="{FF2B5EF4-FFF2-40B4-BE49-F238E27FC236}">
                <a16:creationId xmlns:a16="http://schemas.microsoft.com/office/drawing/2014/main" id="{F8661A73-DC7C-4F36-A9C9-97DDDCC34C6F}"/>
              </a:ext>
            </a:extLst>
          </p:cNvPr>
          <p:cNvSpPr txBox="1"/>
          <p:nvPr/>
        </p:nvSpPr>
        <p:spPr>
          <a:xfrm>
            <a:off x="7946569" y="6400807"/>
            <a:ext cx="2247900" cy="369332"/>
          </a:xfrm>
          <a:prstGeom prst="rect">
            <a:avLst/>
          </a:prstGeom>
          <a:noFill/>
        </p:spPr>
        <p:txBody>
          <a:bodyPr wrap="square" rtlCol="0">
            <a:spAutoFit/>
          </a:bodyPr>
          <a:lstStyle/>
          <a:p>
            <a:r>
              <a:rPr lang="en-US" dirty="0" err="1">
                <a:solidFill>
                  <a:srgbClr val="FF0000"/>
                </a:solidFill>
              </a:rPr>
              <a:t>b,c,d,e,f</a:t>
            </a:r>
            <a:r>
              <a:rPr lang="en-US" dirty="0">
                <a:solidFill>
                  <a:srgbClr val="FF0000"/>
                </a:solidFill>
              </a:rPr>
              <a:t> live</a:t>
            </a:r>
          </a:p>
        </p:txBody>
      </p:sp>
      <p:sp>
        <p:nvSpPr>
          <p:cNvPr id="22" name="TextBox 21">
            <a:extLst>
              <a:ext uri="{FF2B5EF4-FFF2-40B4-BE49-F238E27FC236}">
                <a16:creationId xmlns:a16="http://schemas.microsoft.com/office/drawing/2014/main" id="{CF3C1A93-CF80-4E3D-8123-0EAE21EB1A25}"/>
              </a:ext>
            </a:extLst>
          </p:cNvPr>
          <p:cNvSpPr txBox="1"/>
          <p:nvPr/>
        </p:nvSpPr>
        <p:spPr>
          <a:xfrm>
            <a:off x="5072741" y="4865919"/>
            <a:ext cx="2247900" cy="369332"/>
          </a:xfrm>
          <a:prstGeom prst="rect">
            <a:avLst/>
          </a:prstGeom>
          <a:noFill/>
        </p:spPr>
        <p:txBody>
          <a:bodyPr wrap="square" rtlCol="0">
            <a:spAutoFit/>
          </a:bodyPr>
          <a:lstStyle/>
          <a:p>
            <a:r>
              <a:rPr lang="en-US" dirty="0" err="1">
                <a:solidFill>
                  <a:srgbClr val="FF0000"/>
                </a:solidFill>
              </a:rPr>
              <a:t>c,d,e,f</a:t>
            </a:r>
            <a:r>
              <a:rPr lang="en-US" dirty="0">
                <a:solidFill>
                  <a:srgbClr val="FF0000"/>
                </a:solidFill>
              </a:rPr>
              <a:t> </a:t>
            </a:r>
          </a:p>
        </p:txBody>
      </p:sp>
      <p:sp>
        <p:nvSpPr>
          <p:cNvPr id="24" name="TextBox 23">
            <a:extLst>
              <a:ext uri="{FF2B5EF4-FFF2-40B4-BE49-F238E27FC236}">
                <a16:creationId xmlns:a16="http://schemas.microsoft.com/office/drawing/2014/main" id="{3BDCE748-18AC-4901-BE8B-91EC5B24B050}"/>
              </a:ext>
            </a:extLst>
          </p:cNvPr>
          <p:cNvSpPr txBox="1"/>
          <p:nvPr/>
        </p:nvSpPr>
        <p:spPr>
          <a:xfrm>
            <a:off x="8000997" y="4767948"/>
            <a:ext cx="2247900" cy="369332"/>
          </a:xfrm>
          <a:prstGeom prst="rect">
            <a:avLst/>
          </a:prstGeom>
          <a:noFill/>
        </p:spPr>
        <p:txBody>
          <a:bodyPr wrap="square" rtlCol="0">
            <a:spAutoFit/>
          </a:bodyPr>
          <a:lstStyle/>
          <a:p>
            <a:r>
              <a:rPr lang="en-US" dirty="0" err="1">
                <a:solidFill>
                  <a:srgbClr val="FF0000"/>
                </a:solidFill>
              </a:rPr>
              <a:t>b,c,d,e,f</a:t>
            </a:r>
            <a:r>
              <a:rPr lang="en-US" dirty="0">
                <a:solidFill>
                  <a:srgbClr val="FF0000"/>
                </a:solidFill>
              </a:rPr>
              <a:t> </a:t>
            </a:r>
          </a:p>
        </p:txBody>
      </p:sp>
      <p:sp>
        <p:nvSpPr>
          <p:cNvPr id="26" name="TextBox 25">
            <a:extLst>
              <a:ext uri="{FF2B5EF4-FFF2-40B4-BE49-F238E27FC236}">
                <a16:creationId xmlns:a16="http://schemas.microsoft.com/office/drawing/2014/main" id="{10770371-0A55-4DEC-8EDF-D4C9ADEBD012}"/>
              </a:ext>
            </a:extLst>
          </p:cNvPr>
          <p:cNvSpPr txBox="1"/>
          <p:nvPr/>
        </p:nvSpPr>
        <p:spPr>
          <a:xfrm>
            <a:off x="2710545" y="4626434"/>
            <a:ext cx="2247900" cy="369332"/>
          </a:xfrm>
          <a:prstGeom prst="rect">
            <a:avLst/>
          </a:prstGeom>
          <a:noFill/>
        </p:spPr>
        <p:txBody>
          <a:bodyPr wrap="square" rtlCol="0">
            <a:spAutoFit/>
          </a:bodyPr>
          <a:lstStyle/>
          <a:p>
            <a:r>
              <a:rPr lang="en-US" dirty="0" err="1">
                <a:solidFill>
                  <a:srgbClr val="FF0000"/>
                </a:solidFill>
              </a:rPr>
              <a:t>c,d,e,f</a:t>
            </a:r>
            <a:r>
              <a:rPr lang="en-US" dirty="0">
                <a:solidFill>
                  <a:srgbClr val="FF0000"/>
                </a:solidFill>
              </a:rPr>
              <a:t> </a:t>
            </a:r>
          </a:p>
        </p:txBody>
      </p:sp>
      <p:sp>
        <p:nvSpPr>
          <p:cNvPr id="28" name="TextBox 27">
            <a:extLst>
              <a:ext uri="{FF2B5EF4-FFF2-40B4-BE49-F238E27FC236}">
                <a16:creationId xmlns:a16="http://schemas.microsoft.com/office/drawing/2014/main" id="{AF12C7F6-CB07-49A3-9205-AE46C183D512}"/>
              </a:ext>
            </a:extLst>
          </p:cNvPr>
          <p:cNvSpPr txBox="1"/>
          <p:nvPr/>
        </p:nvSpPr>
        <p:spPr>
          <a:xfrm>
            <a:off x="2645231" y="3701149"/>
            <a:ext cx="2247900" cy="369332"/>
          </a:xfrm>
          <a:prstGeom prst="rect">
            <a:avLst/>
          </a:prstGeom>
          <a:noFill/>
        </p:spPr>
        <p:txBody>
          <a:bodyPr wrap="square" rtlCol="0">
            <a:spAutoFit/>
          </a:bodyPr>
          <a:lstStyle/>
          <a:p>
            <a:r>
              <a:rPr lang="en-US" dirty="0" err="1">
                <a:solidFill>
                  <a:srgbClr val="FF0000"/>
                </a:solidFill>
              </a:rPr>
              <a:t>c,d,e</a:t>
            </a:r>
            <a:r>
              <a:rPr lang="en-US" dirty="0">
                <a:solidFill>
                  <a:srgbClr val="FF0000"/>
                </a:solidFill>
              </a:rPr>
              <a:t> </a:t>
            </a:r>
          </a:p>
        </p:txBody>
      </p:sp>
      <p:cxnSp>
        <p:nvCxnSpPr>
          <p:cNvPr id="30" name="Connector: Curved 29">
            <a:extLst>
              <a:ext uri="{FF2B5EF4-FFF2-40B4-BE49-F238E27FC236}">
                <a16:creationId xmlns:a16="http://schemas.microsoft.com/office/drawing/2014/main" id="{525B381F-DAF9-484C-BD50-56B55C074D4C}"/>
              </a:ext>
            </a:extLst>
          </p:cNvPr>
          <p:cNvCxnSpPr>
            <a:cxnSpLocks/>
          </p:cNvCxnSpPr>
          <p:nvPr/>
        </p:nvCxnSpPr>
        <p:spPr>
          <a:xfrm rot="5400000" flipH="1">
            <a:off x="3771899" y="4408716"/>
            <a:ext cx="3777346" cy="10883"/>
          </a:xfrm>
          <a:prstGeom prst="curvedConnector5">
            <a:avLst>
              <a:gd name="adj1" fmla="val -6052"/>
              <a:gd name="adj2" fmla="val 39559864"/>
              <a:gd name="adj3" fmla="val 10605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BC35DCD-A093-4447-A43F-48598E340DAB}"/>
              </a:ext>
            </a:extLst>
          </p:cNvPr>
          <p:cNvSpPr txBox="1"/>
          <p:nvPr/>
        </p:nvSpPr>
        <p:spPr>
          <a:xfrm>
            <a:off x="4963886" y="5584374"/>
            <a:ext cx="1643742" cy="369332"/>
          </a:xfrm>
          <a:prstGeom prst="rect">
            <a:avLst/>
          </a:prstGeom>
          <a:noFill/>
        </p:spPr>
        <p:txBody>
          <a:bodyPr wrap="square" rtlCol="0">
            <a:spAutoFit/>
          </a:bodyPr>
          <a:lstStyle/>
          <a:p>
            <a:r>
              <a:rPr lang="en-US" dirty="0"/>
              <a:t>   b = d + c</a:t>
            </a:r>
          </a:p>
        </p:txBody>
      </p:sp>
      <p:sp>
        <p:nvSpPr>
          <p:cNvPr id="33" name="TextBox 32">
            <a:extLst>
              <a:ext uri="{FF2B5EF4-FFF2-40B4-BE49-F238E27FC236}">
                <a16:creationId xmlns:a16="http://schemas.microsoft.com/office/drawing/2014/main" id="{BAE37676-8F08-4EFB-BAB0-813E88A10B57}"/>
              </a:ext>
            </a:extLst>
          </p:cNvPr>
          <p:cNvSpPr txBox="1"/>
          <p:nvPr/>
        </p:nvSpPr>
        <p:spPr>
          <a:xfrm>
            <a:off x="8066312" y="3516092"/>
            <a:ext cx="2247900" cy="369332"/>
          </a:xfrm>
          <a:prstGeom prst="rect">
            <a:avLst/>
          </a:prstGeom>
          <a:noFill/>
        </p:spPr>
        <p:txBody>
          <a:bodyPr wrap="square" rtlCol="0">
            <a:spAutoFit/>
          </a:bodyPr>
          <a:lstStyle/>
          <a:p>
            <a:r>
              <a:rPr lang="en-US" dirty="0" err="1">
                <a:solidFill>
                  <a:srgbClr val="FF0000"/>
                </a:solidFill>
              </a:rPr>
              <a:t>c,d,f</a:t>
            </a:r>
            <a:r>
              <a:rPr lang="en-US" dirty="0">
                <a:solidFill>
                  <a:srgbClr val="FF0000"/>
                </a:solidFill>
              </a:rPr>
              <a:t> </a:t>
            </a:r>
          </a:p>
        </p:txBody>
      </p:sp>
      <p:sp>
        <p:nvSpPr>
          <p:cNvPr id="34" name="TextBox 33">
            <a:extLst>
              <a:ext uri="{FF2B5EF4-FFF2-40B4-BE49-F238E27FC236}">
                <a16:creationId xmlns:a16="http://schemas.microsoft.com/office/drawing/2014/main" id="{974B1D33-BC76-4CBE-802F-192CC4630DC6}"/>
              </a:ext>
            </a:extLst>
          </p:cNvPr>
          <p:cNvSpPr txBox="1"/>
          <p:nvPr/>
        </p:nvSpPr>
        <p:spPr>
          <a:xfrm>
            <a:off x="5105400" y="3483434"/>
            <a:ext cx="2247900" cy="369332"/>
          </a:xfrm>
          <a:prstGeom prst="rect">
            <a:avLst/>
          </a:prstGeom>
          <a:noFill/>
        </p:spPr>
        <p:txBody>
          <a:bodyPr wrap="square" rtlCol="0">
            <a:spAutoFit/>
          </a:bodyPr>
          <a:lstStyle/>
          <a:p>
            <a:r>
              <a:rPr lang="en-US" dirty="0" err="1">
                <a:solidFill>
                  <a:srgbClr val="FF0000"/>
                </a:solidFill>
              </a:rPr>
              <a:t>c,d,e,f</a:t>
            </a:r>
            <a:r>
              <a:rPr lang="en-US" dirty="0">
                <a:solidFill>
                  <a:srgbClr val="FF0000"/>
                </a:solidFill>
              </a:rPr>
              <a:t> </a:t>
            </a:r>
          </a:p>
        </p:txBody>
      </p:sp>
      <p:sp>
        <p:nvSpPr>
          <p:cNvPr id="35" name="TextBox 34">
            <a:extLst>
              <a:ext uri="{FF2B5EF4-FFF2-40B4-BE49-F238E27FC236}">
                <a16:creationId xmlns:a16="http://schemas.microsoft.com/office/drawing/2014/main" id="{2F2DB499-09B9-41B2-899B-E9A734501DB7}"/>
              </a:ext>
            </a:extLst>
          </p:cNvPr>
          <p:cNvSpPr txBox="1"/>
          <p:nvPr/>
        </p:nvSpPr>
        <p:spPr>
          <a:xfrm>
            <a:off x="6030686" y="1828806"/>
            <a:ext cx="2247900" cy="369332"/>
          </a:xfrm>
          <a:prstGeom prst="rect">
            <a:avLst/>
          </a:prstGeom>
          <a:noFill/>
        </p:spPr>
        <p:txBody>
          <a:bodyPr wrap="square" rtlCol="0">
            <a:spAutoFit/>
          </a:bodyPr>
          <a:lstStyle/>
          <a:p>
            <a:r>
              <a:rPr lang="en-US" dirty="0" err="1">
                <a:solidFill>
                  <a:srgbClr val="FF0000"/>
                </a:solidFill>
              </a:rPr>
              <a:t>b,c,d,f</a:t>
            </a:r>
            <a:r>
              <a:rPr lang="en-US" dirty="0">
                <a:solidFill>
                  <a:srgbClr val="FF0000"/>
                </a:solidFill>
              </a:rPr>
              <a:t> </a:t>
            </a:r>
          </a:p>
        </p:txBody>
      </p:sp>
      <p:sp>
        <p:nvSpPr>
          <p:cNvPr id="36" name="TextBox 35">
            <a:extLst>
              <a:ext uri="{FF2B5EF4-FFF2-40B4-BE49-F238E27FC236}">
                <a16:creationId xmlns:a16="http://schemas.microsoft.com/office/drawing/2014/main" id="{0CDCF19A-996C-49D3-BF7A-12D3EA70A95D}"/>
              </a:ext>
            </a:extLst>
          </p:cNvPr>
          <p:cNvSpPr txBox="1"/>
          <p:nvPr/>
        </p:nvSpPr>
        <p:spPr>
          <a:xfrm>
            <a:off x="3439886" y="6161315"/>
            <a:ext cx="2247900" cy="369332"/>
          </a:xfrm>
          <a:prstGeom prst="rect">
            <a:avLst/>
          </a:prstGeom>
          <a:noFill/>
        </p:spPr>
        <p:txBody>
          <a:bodyPr wrap="square" rtlCol="0">
            <a:spAutoFit/>
          </a:bodyPr>
          <a:lstStyle/>
          <a:p>
            <a:r>
              <a:rPr lang="en-US" dirty="0" err="1">
                <a:solidFill>
                  <a:srgbClr val="FF0000"/>
                </a:solidFill>
              </a:rPr>
              <a:t>b,c,d,f</a:t>
            </a:r>
            <a:r>
              <a:rPr lang="en-US" dirty="0">
                <a:solidFill>
                  <a:srgbClr val="FF0000"/>
                </a:solidFill>
              </a:rPr>
              <a:t> </a:t>
            </a:r>
          </a:p>
        </p:txBody>
      </p:sp>
      <p:cxnSp>
        <p:nvCxnSpPr>
          <p:cNvPr id="13" name="Straight Arrow Connector 12">
            <a:extLst>
              <a:ext uri="{FF2B5EF4-FFF2-40B4-BE49-F238E27FC236}">
                <a16:creationId xmlns:a16="http://schemas.microsoft.com/office/drawing/2014/main" id="{393853F6-1C67-4DE9-B72E-E01CB391DB24}"/>
              </a:ext>
            </a:extLst>
          </p:cNvPr>
          <p:cNvCxnSpPr/>
          <p:nvPr/>
        </p:nvCxnSpPr>
        <p:spPr>
          <a:xfrm>
            <a:off x="8278586" y="4354286"/>
            <a:ext cx="2035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0455C9D-586C-4585-87B4-DD8949672FE9}"/>
              </a:ext>
            </a:extLst>
          </p:cNvPr>
          <p:cNvSpPr txBox="1"/>
          <p:nvPr/>
        </p:nvSpPr>
        <p:spPr>
          <a:xfrm>
            <a:off x="10406740" y="4114806"/>
            <a:ext cx="2247900" cy="369332"/>
          </a:xfrm>
          <a:prstGeom prst="rect">
            <a:avLst/>
          </a:prstGeom>
          <a:noFill/>
        </p:spPr>
        <p:txBody>
          <a:bodyPr wrap="square" rtlCol="0">
            <a:spAutoFit/>
          </a:bodyPr>
          <a:lstStyle/>
          <a:p>
            <a:r>
              <a:rPr lang="en-US" dirty="0" err="1">
                <a:solidFill>
                  <a:srgbClr val="FF0000"/>
                </a:solidFill>
              </a:rPr>
              <a:t>b,c,d,f</a:t>
            </a:r>
            <a:r>
              <a:rPr lang="en-US" dirty="0">
                <a:solidFill>
                  <a:srgbClr val="FF0000"/>
                </a:solidFill>
              </a:rPr>
              <a:t> </a:t>
            </a:r>
          </a:p>
        </p:txBody>
      </p:sp>
      <p:cxnSp>
        <p:nvCxnSpPr>
          <p:cNvPr id="38" name="Straight Arrow Connector 37">
            <a:extLst>
              <a:ext uri="{FF2B5EF4-FFF2-40B4-BE49-F238E27FC236}">
                <a16:creationId xmlns:a16="http://schemas.microsoft.com/office/drawing/2014/main" id="{9EE35018-E218-486D-B9B5-EF48D83D1E64}"/>
              </a:ext>
            </a:extLst>
          </p:cNvPr>
          <p:cNvCxnSpPr/>
          <p:nvPr/>
        </p:nvCxnSpPr>
        <p:spPr>
          <a:xfrm>
            <a:off x="5851075" y="3113314"/>
            <a:ext cx="2035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EE9BBE2-704C-433D-9EDA-6EE14758E2F5}"/>
              </a:ext>
            </a:extLst>
          </p:cNvPr>
          <p:cNvSpPr txBox="1"/>
          <p:nvPr/>
        </p:nvSpPr>
        <p:spPr>
          <a:xfrm>
            <a:off x="7859486" y="2906491"/>
            <a:ext cx="2247900" cy="369332"/>
          </a:xfrm>
          <a:prstGeom prst="rect">
            <a:avLst/>
          </a:prstGeom>
          <a:noFill/>
        </p:spPr>
        <p:txBody>
          <a:bodyPr wrap="square" rtlCol="0">
            <a:spAutoFit/>
          </a:bodyPr>
          <a:lstStyle/>
          <a:p>
            <a:r>
              <a:rPr lang="en-US" dirty="0" err="1">
                <a:solidFill>
                  <a:srgbClr val="FF0000"/>
                </a:solidFill>
              </a:rPr>
              <a:t>a,c,d,f</a:t>
            </a:r>
            <a:r>
              <a:rPr lang="en-US" dirty="0">
                <a:solidFill>
                  <a:srgbClr val="FF0000"/>
                </a:solidFill>
              </a:rPr>
              <a:t> </a:t>
            </a:r>
          </a:p>
        </p:txBody>
      </p:sp>
      <p:cxnSp>
        <p:nvCxnSpPr>
          <p:cNvPr id="40" name="Straight Arrow Connector 39">
            <a:extLst>
              <a:ext uri="{FF2B5EF4-FFF2-40B4-BE49-F238E27FC236}">
                <a16:creationId xmlns:a16="http://schemas.microsoft.com/office/drawing/2014/main" id="{98DF0220-C191-454E-80E2-F3F70F063C42}"/>
              </a:ext>
            </a:extLst>
          </p:cNvPr>
          <p:cNvCxnSpPr/>
          <p:nvPr/>
        </p:nvCxnSpPr>
        <p:spPr>
          <a:xfrm>
            <a:off x="5883729" y="2830284"/>
            <a:ext cx="2035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3B8A86-B068-4EC0-8005-7A9B333161EE}"/>
              </a:ext>
            </a:extLst>
          </p:cNvPr>
          <p:cNvSpPr txBox="1"/>
          <p:nvPr/>
        </p:nvSpPr>
        <p:spPr>
          <a:xfrm>
            <a:off x="7892143" y="2579917"/>
            <a:ext cx="2247900" cy="369332"/>
          </a:xfrm>
          <a:prstGeom prst="rect">
            <a:avLst/>
          </a:prstGeom>
          <a:noFill/>
        </p:spPr>
        <p:txBody>
          <a:bodyPr wrap="square" rtlCol="0">
            <a:spAutoFit/>
          </a:bodyPr>
          <a:lstStyle/>
          <a:p>
            <a:r>
              <a:rPr lang="en-US" dirty="0" err="1">
                <a:solidFill>
                  <a:srgbClr val="FF0000"/>
                </a:solidFill>
              </a:rPr>
              <a:t>a,c,d,f</a:t>
            </a:r>
            <a:r>
              <a:rPr lang="en-US" dirty="0">
                <a:solidFill>
                  <a:srgbClr val="FF0000"/>
                </a:solidFill>
              </a:rPr>
              <a:t> </a:t>
            </a:r>
          </a:p>
        </p:txBody>
      </p:sp>
    </p:spTree>
    <p:extLst>
      <p:ext uri="{BB962C8B-B14F-4D97-AF65-F5344CB8AC3E}">
        <p14:creationId xmlns:p14="http://schemas.microsoft.com/office/powerpoint/2010/main" val="3799213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Register-interference graph</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4" name="Rectangle 3">
            <a:extLst>
              <a:ext uri="{FF2B5EF4-FFF2-40B4-BE49-F238E27FC236}">
                <a16:creationId xmlns:a16="http://schemas.microsoft.com/office/drawing/2014/main" id="{82A95084-CB59-4078-8BF2-2820D653132D}"/>
              </a:ext>
            </a:extLst>
          </p:cNvPr>
          <p:cNvSpPr/>
          <p:nvPr/>
        </p:nvSpPr>
        <p:spPr>
          <a:xfrm>
            <a:off x="4223657" y="2710543"/>
            <a:ext cx="2677886" cy="2340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4016829"/>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64D5F1-9600-4D26-A803-14A832A42633}"/>
              </a:ext>
            </a:extLst>
          </p:cNvPr>
          <p:cNvCxnSpPr/>
          <p:nvPr/>
        </p:nvCxnSpPr>
        <p:spPr>
          <a:xfrm>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439E80-3E1A-4752-A673-6ED488568749}"/>
              </a:ext>
            </a:extLst>
          </p:cNvPr>
          <p:cNvCxnSpPr/>
          <p:nvPr/>
        </p:nvCxnSpPr>
        <p:spPr>
          <a:xfrm>
            <a:off x="4223657" y="2710543"/>
            <a:ext cx="4669972" cy="1290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71054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401682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401682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2220686" y="3755572"/>
            <a:ext cx="794657" cy="461665"/>
          </a:xfrm>
          <a:prstGeom prst="rect">
            <a:avLst/>
          </a:prstGeom>
          <a:noFill/>
        </p:spPr>
        <p:txBody>
          <a:bodyPr wrap="square" rtlCol="0">
            <a:spAutoFit/>
          </a:bodyPr>
          <a:lstStyle/>
          <a:p>
            <a:r>
              <a:rPr lang="en-US" sz="2400" b="1" dirty="0"/>
              <a:t>a</a:t>
            </a:r>
          </a:p>
        </p:txBody>
      </p:sp>
      <p:sp>
        <p:nvSpPr>
          <p:cNvPr id="24" name="TextBox 23">
            <a:extLst>
              <a:ext uri="{FF2B5EF4-FFF2-40B4-BE49-F238E27FC236}">
                <a16:creationId xmlns:a16="http://schemas.microsoft.com/office/drawing/2014/main" id="{BC20D066-9815-4A50-8F56-3B179C6A6E56}"/>
              </a:ext>
            </a:extLst>
          </p:cNvPr>
          <p:cNvSpPr txBox="1"/>
          <p:nvPr/>
        </p:nvSpPr>
        <p:spPr>
          <a:xfrm>
            <a:off x="3940629" y="2340430"/>
            <a:ext cx="794657" cy="461665"/>
          </a:xfrm>
          <a:prstGeom prst="rect">
            <a:avLst/>
          </a:prstGeom>
          <a:noFill/>
        </p:spPr>
        <p:txBody>
          <a:bodyPr wrap="square" rtlCol="0">
            <a:spAutoFit/>
          </a:bodyPr>
          <a:lstStyle/>
          <a:p>
            <a:r>
              <a:rPr lang="en-US" sz="2400" b="1" dirty="0"/>
              <a:t>b</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sp>
        <p:nvSpPr>
          <p:cNvPr id="5" name="TextBox 4">
            <a:extLst>
              <a:ext uri="{FF2B5EF4-FFF2-40B4-BE49-F238E27FC236}">
                <a16:creationId xmlns:a16="http://schemas.microsoft.com/office/drawing/2014/main" id="{2B3524B0-CBEC-479D-9E5C-3F4D314CF7EE}"/>
              </a:ext>
            </a:extLst>
          </p:cNvPr>
          <p:cNvSpPr txBox="1"/>
          <p:nvPr/>
        </p:nvSpPr>
        <p:spPr>
          <a:xfrm>
            <a:off x="8849360" y="4724400"/>
            <a:ext cx="3189514"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nodes in the register-interference graph are variables, and an edge connects two nodes if both the nodes are live at some program point.</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8607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Register-interference graph</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4" name="Rectangle 3">
            <a:extLst>
              <a:ext uri="{FF2B5EF4-FFF2-40B4-BE49-F238E27FC236}">
                <a16:creationId xmlns:a16="http://schemas.microsoft.com/office/drawing/2014/main" id="{82A95084-CB59-4078-8BF2-2820D653132D}"/>
              </a:ext>
            </a:extLst>
          </p:cNvPr>
          <p:cNvSpPr/>
          <p:nvPr/>
        </p:nvSpPr>
        <p:spPr>
          <a:xfrm>
            <a:off x="4223657" y="2710543"/>
            <a:ext cx="2677886" cy="2340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4016829"/>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64D5F1-9600-4D26-A803-14A832A42633}"/>
              </a:ext>
            </a:extLst>
          </p:cNvPr>
          <p:cNvCxnSpPr/>
          <p:nvPr/>
        </p:nvCxnSpPr>
        <p:spPr>
          <a:xfrm>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439E80-3E1A-4752-A673-6ED488568749}"/>
              </a:ext>
            </a:extLst>
          </p:cNvPr>
          <p:cNvCxnSpPr/>
          <p:nvPr/>
        </p:nvCxnSpPr>
        <p:spPr>
          <a:xfrm>
            <a:off x="4223657" y="2710543"/>
            <a:ext cx="4669972" cy="1290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71054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401682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401682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2220686" y="3755572"/>
            <a:ext cx="794657" cy="461665"/>
          </a:xfrm>
          <a:prstGeom prst="rect">
            <a:avLst/>
          </a:prstGeom>
          <a:noFill/>
        </p:spPr>
        <p:txBody>
          <a:bodyPr wrap="square" rtlCol="0">
            <a:spAutoFit/>
          </a:bodyPr>
          <a:lstStyle/>
          <a:p>
            <a:r>
              <a:rPr lang="en-US" sz="2400" b="1" dirty="0"/>
              <a:t>a</a:t>
            </a:r>
          </a:p>
        </p:txBody>
      </p:sp>
      <p:sp>
        <p:nvSpPr>
          <p:cNvPr id="24" name="TextBox 23">
            <a:extLst>
              <a:ext uri="{FF2B5EF4-FFF2-40B4-BE49-F238E27FC236}">
                <a16:creationId xmlns:a16="http://schemas.microsoft.com/office/drawing/2014/main" id="{BC20D066-9815-4A50-8F56-3B179C6A6E56}"/>
              </a:ext>
            </a:extLst>
          </p:cNvPr>
          <p:cNvSpPr txBox="1"/>
          <p:nvPr/>
        </p:nvSpPr>
        <p:spPr>
          <a:xfrm>
            <a:off x="3940629" y="2340430"/>
            <a:ext cx="794657" cy="461665"/>
          </a:xfrm>
          <a:prstGeom prst="rect">
            <a:avLst/>
          </a:prstGeom>
          <a:noFill/>
        </p:spPr>
        <p:txBody>
          <a:bodyPr wrap="square" rtlCol="0">
            <a:spAutoFit/>
          </a:bodyPr>
          <a:lstStyle/>
          <a:p>
            <a:r>
              <a:rPr lang="en-US" sz="2400" b="1" dirty="0"/>
              <a:t>b</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sp>
        <p:nvSpPr>
          <p:cNvPr id="5" name="TextBox 4">
            <a:extLst>
              <a:ext uri="{FF2B5EF4-FFF2-40B4-BE49-F238E27FC236}">
                <a16:creationId xmlns:a16="http://schemas.microsoft.com/office/drawing/2014/main" id="{2B3524B0-CBEC-479D-9E5C-3F4D314CF7EE}"/>
              </a:ext>
            </a:extLst>
          </p:cNvPr>
          <p:cNvSpPr txBox="1"/>
          <p:nvPr/>
        </p:nvSpPr>
        <p:spPr>
          <a:xfrm>
            <a:off x="8849360" y="4998720"/>
            <a:ext cx="3189514"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Can we assign the same register to two variables that are connected using an edge?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87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AFBE-C71D-EB91-A722-21B86C2AD1F0}"/>
              </a:ext>
            </a:extLst>
          </p:cNvPr>
          <p:cNvSpPr>
            <a:spLocks noGrp="1"/>
          </p:cNvSpPr>
          <p:nvPr>
            <p:ph type="title"/>
          </p:nvPr>
        </p:nvSpPr>
        <p:spPr/>
        <p:txBody>
          <a:bodyPr/>
          <a:lstStyle/>
          <a:p>
            <a:r>
              <a:rPr lang="en-US" dirty="0"/>
              <a:t>Mid-semester</a:t>
            </a:r>
            <a:endParaRPr lang="en-IN" dirty="0"/>
          </a:p>
        </p:txBody>
      </p:sp>
      <p:sp>
        <p:nvSpPr>
          <p:cNvPr id="3" name="Content Placeholder 2">
            <a:extLst>
              <a:ext uri="{FF2B5EF4-FFF2-40B4-BE49-F238E27FC236}">
                <a16:creationId xmlns:a16="http://schemas.microsoft.com/office/drawing/2014/main" id="{745E86BF-CB07-745F-C51D-72B76F87C62E}"/>
              </a:ext>
            </a:extLst>
          </p:cNvPr>
          <p:cNvSpPr>
            <a:spLocks noGrp="1"/>
          </p:cNvSpPr>
          <p:nvPr>
            <p:ph idx="1"/>
          </p:nvPr>
        </p:nvSpPr>
        <p:spPr/>
        <p:txBody>
          <a:bodyPr/>
          <a:lstStyle/>
          <a:p>
            <a:r>
              <a:rPr lang="en-US" dirty="0"/>
              <a:t>The syllabus for the mid-semester exam is everything that was taught before the reference counting algorithm</a:t>
            </a:r>
            <a:endParaRPr lang="en-IN" dirty="0"/>
          </a:p>
        </p:txBody>
      </p:sp>
    </p:spTree>
    <p:extLst>
      <p:ext uri="{BB962C8B-B14F-4D97-AF65-F5344CB8AC3E}">
        <p14:creationId xmlns:p14="http://schemas.microsoft.com/office/powerpoint/2010/main" val="2727791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1568-75CA-B803-89A6-5782017F354D}"/>
              </a:ext>
            </a:extLst>
          </p:cNvPr>
          <p:cNvSpPr>
            <a:spLocks noGrp="1"/>
          </p:cNvSpPr>
          <p:nvPr>
            <p:ph type="title"/>
          </p:nvPr>
        </p:nvSpPr>
        <p:spPr/>
        <p:txBody>
          <a:bodyPr/>
          <a:lstStyle/>
          <a:p>
            <a:r>
              <a:rPr lang="en-US" dirty="0"/>
              <a:t>Graph coloring</a:t>
            </a:r>
            <a:endParaRPr lang="en-IN" dirty="0"/>
          </a:p>
        </p:txBody>
      </p:sp>
      <p:sp>
        <p:nvSpPr>
          <p:cNvPr id="3" name="Text Placeholder 2">
            <a:extLst>
              <a:ext uri="{FF2B5EF4-FFF2-40B4-BE49-F238E27FC236}">
                <a16:creationId xmlns:a16="http://schemas.microsoft.com/office/drawing/2014/main" id="{8C832BFF-650D-2C54-C6E1-7C8C6672B40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552944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95F-E795-407D-9F67-B194AEEE42D7}"/>
              </a:ext>
            </a:extLst>
          </p:cNvPr>
          <p:cNvSpPr>
            <a:spLocks noGrp="1"/>
          </p:cNvSpPr>
          <p:nvPr>
            <p:ph type="title"/>
          </p:nvPr>
        </p:nvSpPr>
        <p:spPr/>
        <p:txBody>
          <a:bodyPr/>
          <a:lstStyle/>
          <a:p>
            <a:r>
              <a:rPr lang="en-US" dirty="0"/>
              <a:t>Graph coloring</a:t>
            </a:r>
          </a:p>
        </p:txBody>
      </p:sp>
      <p:sp>
        <p:nvSpPr>
          <p:cNvPr id="3" name="Content Placeholder 2">
            <a:extLst>
              <a:ext uri="{FF2B5EF4-FFF2-40B4-BE49-F238E27FC236}">
                <a16:creationId xmlns:a16="http://schemas.microsoft.com/office/drawing/2014/main" id="{368799B0-C503-4FC1-ABBA-39490BA4C70D}"/>
              </a:ext>
            </a:extLst>
          </p:cNvPr>
          <p:cNvSpPr>
            <a:spLocks noGrp="1"/>
          </p:cNvSpPr>
          <p:nvPr>
            <p:ph idx="1"/>
          </p:nvPr>
        </p:nvSpPr>
        <p:spPr/>
        <p:txBody>
          <a:bodyPr/>
          <a:lstStyle/>
          <a:p>
            <a:r>
              <a:rPr lang="en-US" dirty="0"/>
              <a:t>A graph is colored if each node has been assigned a color in such a way that adjacent nodes have different color</a:t>
            </a:r>
          </a:p>
          <a:p>
            <a:endParaRPr lang="en-US" dirty="0"/>
          </a:p>
          <a:p>
            <a:r>
              <a:rPr lang="en-US" dirty="0"/>
              <a:t>A graph is k-colorable if it can be colored using k colors</a:t>
            </a:r>
          </a:p>
        </p:txBody>
      </p:sp>
    </p:spTree>
    <p:extLst>
      <p:ext uri="{BB962C8B-B14F-4D97-AF65-F5344CB8AC3E}">
        <p14:creationId xmlns:p14="http://schemas.microsoft.com/office/powerpoint/2010/main" val="3024164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3D0F-FF49-467E-9673-3F5A0A5AA1FF}"/>
              </a:ext>
            </a:extLst>
          </p:cNvPr>
          <p:cNvSpPr>
            <a:spLocks noGrp="1"/>
          </p:cNvSpPr>
          <p:nvPr>
            <p:ph type="title"/>
          </p:nvPr>
        </p:nvSpPr>
        <p:spPr/>
        <p:txBody>
          <a:bodyPr/>
          <a:lstStyle/>
          <a:p>
            <a:r>
              <a:rPr lang="en-US" dirty="0"/>
              <a:t>Graph coloring</a:t>
            </a:r>
            <a:endParaRPr lang="en-IN" dirty="0"/>
          </a:p>
        </p:txBody>
      </p:sp>
      <p:sp>
        <p:nvSpPr>
          <p:cNvPr id="3" name="Content Placeholder 2">
            <a:extLst>
              <a:ext uri="{FF2B5EF4-FFF2-40B4-BE49-F238E27FC236}">
                <a16:creationId xmlns:a16="http://schemas.microsoft.com/office/drawing/2014/main" id="{F26FF8EE-FFEB-46E2-A084-BE02C8EB72AA}"/>
              </a:ext>
            </a:extLst>
          </p:cNvPr>
          <p:cNvSpPr>
            <a:spLocks noGrp="1"/>
          </p:cNvSpPr>
          <p:nvPr>
            <p:ph idx="1"/>
          </p:nvPr>
        </p:nvSpPr>
        <p:spPr/>
        <p:txBody>
          <a:bodyPr/>
          <a:lstStyle/>
          <a:p>
            <a:endParaRPr lang="en-IN" dirty="0"/>
          </a:p>
        </p:txBody>
      </p:sp>
      <p:cxnSp>
        <p:nvCxnSpPr>
          <p:cNvPr id="5" name="Straight Connector 4">
            <a:extLst>
              <a:ext uri="{FF2B5EF4-FFF2-40B4-BE49-F238E27FC236}">
                <a16:creationId xmlns:a16="http://schemas.microsoft.com/office/drawing/2014/main" id="{0E5AD032-B546-4480-8C8F-787B248B3720}"/>
              </a:ext>
            </a:extLst>
          </p:cNvPr>
          <p:cNvCxnSpPr/>
          <p:nvPr/>
        </p:nvCxnSpPr>
        <p:spPr>
          <a:xfrm flipV="1">
            <a:off x="3271520" y="2560320"/>
            <a:ext cx="1391920" cy="975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0065C1-1A99-4592-A218-23E9E9752989}"/>
              </a:ext>
            </a:extLst>
          </p:cNvPr>
          <p:cNvCxnSpPr/>
          <p:nvPr/>
        </p:nvCxnSpPr>
        <p:spPr>
          <a:xfrm>
            <a:off x="4663440" y="2560320"/>
            <a:ext cx="1290320" cy="975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AC423CA-CE23-46E1-9DDF-E1F97E7295C3}"/>
              </a:ext>
            </a:extLst>
          </p:cNvPr>
          <p:cNvCxnSpPr/>
          <p:nvPr/>
        </p:nvCxnSpPr>
        <p:spPr>
          <a:xfrm>
            <a:off x="3271520" y="3535680"/>
            <a:ext cx="1320800" cy="113792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115218E-DCDD-4CD4-AE7E-32D4221B660C}"/>
              </a:ext>
            </a:extLst>
          </p:cNvPr>
          <p:cNvSpPr txBox="1"/>
          <p:nvPr/>
        </p:nvSpPr>
        <p:spPr>
          <a:xfrm>
            <a:off x="4500880" y="2255520"/>
            <a:ext cx="1188720" cy="369332"/>
          </a:xfrm>
          <a:prstGeom prst="rect">
            <a:avLst/>
          </a:prstGeom>
          <a:noFill/>
        </p:spPr>
        <p:txBody>
          <a:bodyPr wrap="square" rtlCol="0">
            <a:spAutoFit/>
          </a:bodyPr>
          <a:lstStyle/>
          <a:p>
            <a:r>
              <a:rPr lang="en-US" dirty="0"/>
              <a:t>A</a:t>
            </a:r>
            <a:endParaRPr lang="en-IN" dirty="0"/>
          </a:p>
        </p:txBody>
      </p:sp>
      <p:sp>
        <p:nvSpPr>
          <p:cNvPr id="20" name="TextBox 19">
            <a:extLst>
              <a:ext uri="{FF2B5EF4-FFF2-40B4-BE49-F238E27FC236}">
                <a16:creationId xmlns:a16="http://schemas.microsoft.com/office/drawing/2014/main" id="{2C3392DC-9AE5-4A46-9911-6665FC3AA60E}"/>
              </a:ext>
            </a:extLst>
          </p:cNvPr>
          <p:cNvSpPr txBox="1"/>
          <p:nvPr/>
        </p:nvSpPr>
        <p:spPr>
          <a:xfrm>
            <a:off x="2956560" y="3332480"/>
            <a:ext cx="1188720" cy="369332"/>
          </a:xfrm>
          <a:prstGeom prst="rect">
            <a:avLst/>
          </a:prstGeom>
          <a:noFill/>
        </p:spPr>
        <p:txBody>
          <a:bodyPr wrap="square" rtlCol="0">
            <a:spAutoFit/>
          </a:bodyPr>
          <a:lstStyle/>
          <a:p>
            <a:r>
              <a:rPr lang="en-US" dirty="0"/>
              <a:t>B</a:t>
            </a:r>
            <a:endParaRPr lang="en-IN" dirty="0"/>
          </a:p>
        </p:txBody>
      </p:sp>
      <p:sp>
        <p:nvSpPr>
          <p:cNvPr id="22" name="TextBox 21">
            <a:extLst>
              <a:ext uri="{FF2B5EF4-FFF2-40B4-BE49-F238E27FC236}">
                <a16:creationId xmlns:a16="http://schemas.microsoft.com/office/drawing/2014/main" id="{ECC17E1D-4AFA-49CD-A3F9-A2BCBE800254}"/>
              </a:ext>
            </a:extLst>
          </p:cNvPr>
          <p:cNvSpPr txBox="1"/>
          <p:nvPr/>
        </p:nvSpPr>
        <p:spPr>
          <a:xfrm>
            <a:off x="4399280" y="4643120"/>
            <a:ext cx="1188720" cy="369332"/>
          </a:xfrm>
          <a:prstGeom prst="rect">
            <a:avLst/>
          </a:prstGeom>
          <a:noFill/>
        </p:spPr>
        <p:txBody>
          <a:bodyPr wrap="square" rtlCol="0">
            <a:spAutoFit/>
          </a:bodyPr>
          <a:lstStyle/>
          <a:p>
            <a:r>
              <a:rPr lang="en-US" dirty="0"/>
              <a:t>C</a:t>
            </a:r>
            <a:endParaRPr lang="en-IN" dirty="0"/>
          </a:p>
        </p:txBody>
      </p:sp>
      <p:sp>
        <p:nvSpPr>
          <p:cNvPr id="24" name="TextBox 23">
            <a:extLst>
              <a:ext uri="{FF2B5EF4-FFF2-40B4-BE49-F238E27FC236}">
                <a16:creationId xmlns:a16="http://schemas.microsoft.com/office/drawing/2014/main" id="{989AC6BF-3C80-4765-A239-7E5789F688D9}"/>
              </a:ext>
            </a:extLst>
          </p:cNvPr>
          <p:cNvSpPr txBox="1"/>
          <p:nvPr/>
        </p:nvSpPr>
        <p:spPr>
          <a:xfrm>
            <a:off x="5943600" y="3342640"/>
            <a:ext cx="1188720" cy="369332"/>
          </a:xfrm>
          <a:prstGeom prst="rect">
            <a:avLst/>
          </a:prstGeom>
          <a:noFill/>
        </p:spPr>
        <p:txBody>
          <a:bodyPr wrap="square" rtlCol="0">
            <a:spAutoFit/>
          </a:bodyPr>
          <a:lstStyle/>
          <a:p>
            <a:r>
              <a:rPr lang="en-US" dirty="0"/>
              <a:t>D</a:t>
            </a:r>
            <a:endParaRPr lang="en-IN" dirty="0"/>
          </a:p>
        </p:txBody>
      </p:sp>
      <p:sp>
        <p:nvSpPr>
          <p:cNvPr id="25" name="TextBox 24">
            <a:extLst>
              <a:ext uri="{FF2B5EF4-FFF2-40B4-BE49-F238E27FC236}">
                <a16:creationId xmlns:a16="http://schemas.microsoft.com/office/drawing/2014/main" id="{7350FD41-1C0A-497A-9F43-D6A3A5CD65D0}"/>
              </a:ext>
            </a:extLst>
          </p:cNvPr>
          <p:cNvSpPr txBox="1"/>
          <p:nvPr/>
        </p:nvSpPr>
        <p:spPr>
          <a:xfrm>
            <a:off x="8483600" y="2624853"/>
            <a:ext cx="245872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Can we color this graph using three colors: Blue, Red and Green?</a:t>
            </a:r>
            <a:endParaRPr lang="en-IN" dirty="0">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56A96124-3666-4E03-B7C4-F1F551F1CB73}"/>
              </a:ext>
            </a:extLst>
          </p:cNvPr>
          <p:cNvCxnSpPr>
            <a:cxnSpLocks/>
            <a:endCxn id="24" idx="1"/>
          </p:cNvCxnSpPr>
          <p:nvPr/>
        </p:nvCxnSpPr>
        <p:spPr>
          <a:xfrm flipV="1">
            <a:off x="3271520" y="3527306"/>
            <a:ext cx="2672080" cy="8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10DA947-2108-4F2B-A452-83FDB0DE264F}"/>
              </a:ext>
            </a:extLst>
          </p:cNvPr>
          <p:cNvCxnSpPr>
            <a:endCxn id="24" idx="1"/>
          </p:cNvCxnSpPr>
          <p:nvPr/>
        </p:nvCxnSpPr>
        <p:spPr>
          <a:xfrm flipV="1">
            <a:off x="4622800" y="3527306"/>
            <a:ext cx="1320800" cy="1146294"/>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CF6767E-1474-4A3C-8A59-299657B4565D}"/>
              </a:ext>
            </a:extLst>
          </p:cNvPr>
          <p:cNvSpPr txBox="1"/>
          <p:nvPr/>
        </p:nvSpPr>
        <p:spPr>
          <a:xfrm>
            <a:off x="5943600" y="4439920"/>
            <a:ext cx="1188720" cy="369332"/>
          </a:xfrm>
          <a:prstGeom prst="rect">
            <a:avLst/>
          </a:prstGeom>
          <a:noFill/>
        </p:spPr>
        <p:txBody>
          <a:bodyPr wrap="square" rtlCol="0">
            <a:spAutoFit/>
          </a:bodyPr>
          <a:lstStyle/>
          <a:p>
            <a:r>
              <a:rPr lang="en-US" dirty="0"/>
              <a:t>E</a:t>
            </a:r>
            <a:endParaRPr lang="en-IN" dirty="0"/>
          </a:p>
        </p:txBody>
      </p:sp>
      <p:cxnSp>
        <p:nvCxnSpPr>
          <p:cNvPr id="33" name="Straight Connector 32">
            <a:extLst>
              <a:ext uri="{FF2B5EF4-FFF2-40B4-BE49-F238E27FC236}">
                <a16:creationId xmlns:a16="http://schemas.microsoft.com/office/drawing/2014/main" id="{0D7A3E83-51FD-4684-98EA-9E866F34B074}"/>
              </a:ext>
            </a:extLst>
          </p:cNvPr>
          <p:cNvCxnSpPr>
            <a:endCxn id="31" idx="1"/>
          </p:cNvCxnSpPr>
          <p:nvPr/>
        </p:nvCxnSpPr>
        <p:spPr>
          <a:xfrm flipV="1">
            <a:off x="4602480" y="4624586"/>
            <a:ext cx="1341120" cy="18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F15BAF-BD93-45F1-8605-315BE27801F5}"/>
              </a:ext>
            </a:extLst>
          </p:cNvPr>
          <p:cNvCxnSpPr>
            <a:stCxn id="24" idx="1"/>
          </p:cNvCxnSpPr>
          <p:nvPr/>
        </p:nvCxnSpPr>
        <p:spPr>
          <a:xfrm>
            <a:off x="5943600" y="3527306"/>
            <a:ext cx="0" cy="10972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08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Register-interference graph</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4" name="Rectangle 3">
            <a:extLst>
              <a:ext uri="{FF2B5EF4-FFF2-40B4-BE49-F238E27FC236}">
                <a16:creationId xmlns:a16="http://schemas.microsoft.com/office/drawing/2014/main" id="{82A95084-CB59-4078-8BF2-2820D653132D}"/>
              </a:ext>
            </a:extLst>
          </p:cNvPr>
          <p:cNvSpPr/>
          <p:nvPr/>
        </p:nvSpPr>
        <p:spPr>
          <a:xfrm>
            <a:off x="4223657" y="2710543"/>
            <a:ext cx="2677886" cy="2340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4016829"/>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64D5F1-9600-4D26-A803-14A832A42633}"/>
              </a:ext>
            </a:extLst>
          </p:cNvPr>
          <p:cNvCxnSpPr/>
          <p:nvPr/>
        </p:nvCxnSpPr>
        <p:spPr>
          <a:xfrm>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439E80-3E1A-4752-A673-6ED488568749}"/>
              </a:ext>
            </a:extLst>
          </p:cNvPr>
          <p:cNvCxnSpPr/>
          <p:nvPr/>
        </p:nvCxnSpPr>
        <p:spPr>
          <a:xfrm>
            <a:off x="4223657" y="2710543"/>
            <a:ext cx="4669972" cy="1290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71054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401682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401682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2220686" y="3755572"/>
            <a:ext cx="794657" cy="461665"/>
          </a:xfrm>
          <a:prstGeom prst="rect">
            <a:avLst/>
          </a:prstGeom>
          <a:noFill/>
        </p:spPr>
        <p:txBody>
          <a:bodyPr wrap="square" rtlCol="0">
            <a:spAutoFit/>
          </a:bodyPr>
          <a:lstStyle/>
          <a:p>
            <a:r>
              <a:rPr lang="en-US" sz="2400" b="1" dirty="0"/>
              <a:t>a</a:t>
            </a:r>
          </a:p>
        </p:txBody>
      </p:sp>
      <p:sp>
        <p:nvSpPr>
          <p:cNvPr id="24" name="TextBox 23">
            <a:extLst>
              <a:ext uri="{FF2B5EF4-FFF2-40B4-BE49-F238E27FC236}">
                <a16:creationId xmlns:a16="http://schemas.microsoft.com/office/drawing/2014/main" id="{BC20D066-9815-4A50-8F56-3B179C6A6E56}"/>
              </a:ext>
            </a:extLst>
          </p:cNvPr>
          <p:cNvSpPr txBox="1"/>
          <p:nvPr/>
        </p:nvSpPr>
        <p:spPr>
          <a:xfrm>
            <a:off x="3940629" y="2340430"/>
            <a:ext cx="794657" cy="461665"/>
          </a:xfrm>
          <a:prstGeom prst="rect">
            <a:avLst/>
          </a:prstGeom>
          <a:noFill/>
        </p:spPr>
        <p:txBody>
          <a:bodyPr wrap="square" rtlCol="0">
            <a:spAutoFit/>
          </a:bodyPr>
          <a:lstStyle/>
          <a:p>
            <a:r>
              <a:rPr lang="en-US" sz="2400" b="1" dirty="0"/>
              <a:t>b</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sp>
        <p:nvSpPr>
          <p:cNvPr id="5" name="TextBox 4">
            <a:extLst>
              <a:ext uri="{FF2B5EF4-FFF2-40B4-BE49-F238E27FC236}">
                <a16:creationId xmlns:a16="http://schemas.microsoft.com/office/drawing/2014/main" id="{2B3524B0-CBEC-479D-9E5C-3F4D314CF7EE}"/>
              </a:ext>
            </a:extLst>
          </p:cNvPr>
          <p:cNvSpPr txBox="1"/>
          <p:nvPr/>
        </p:nvSpPr>
        <p:spPr>
          <a:xfrm>
            <a:off x="8849360" y="4998720"/>
            <a:ext cx="2613296" cy="121919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Can we use the graph coloring algorithm for register allocation?</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300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5508-9675-44D7-B03B-13B4FE67F669}"/>
              </a:ext>
            </a:extLst>
          </p:cNvPr>
          <p:cNvSpPr>
            <a:spLocks noGrp="1"/>
          </p:cNvSpPr>
          <p:nvPr>
            <p:ph type="title"/>
          </p:nvPr>
        </p:nvSpPr>
        <p:spPr/>
        <p:txBody>
          <a:bodyPr/>
          <a:lstStyle/>
          <a:p>
            <a:r>
              <a:rPr lang="en-US" dirty="0"/>
              <a:t>Register allocation</a:t>
            </a:r>
          </a:p>
        </p:txBody>
      </p:sp>
      <p:sp>
        <p:nvSpPr>
          <p:cNvPr id="3" name="Content Placeholder 2">
            <a:extLst>
              <a:ext uri="{FF2B5EF4-FFF2-40B4-BE49-F238E27FC236}">
                <a16:creationId xmlns:a16="http://schemas.microsoft.com/office/drawing/2014/main" id="{57C4120E-CB99-4467-A6D3-470046F949A7}"/>
              </a:ext>
            </a:extLst>
          </p:cNvPr>
          <p:cNvSpPr>
            <a:spLocks noGrp="1"/>
          </p:cNvSpPr>
          <p:nvPr>
            <p:ph idx="1"/>
          </p:nvPr>
        </p:nvSpPr>
        <p:spPr/>
        <p:txBody>
          <a:bodyPr/>
          <a:lstStyle/>
          <a:p>
            <a:r>
              <a:rPr lang="en-US" dirty="0"/>
              <a:t>Register allocation problem can also be thought as a graph coloring problem</a:t>
            </a:r>
          </a:p>
          <a:p>
            <a:endParaRPr lang="en-US" dirty="0"/>
          </a:p>
          <a:p>
            <a:r>
              <a:rPr lang="en-US" dirty="0"/>
              <a:t>In a register-interference graph two nodes are adjacent if they are live at the same time</a:t>
            </a:r>
          </a:p>
          <a:p>
            <a:pPr lvl="1"/>
            <a:r>
              <a:rPr lang="en-US" dirty="0"/>
              <a:t>It means that we can not assign the same register to both the variables</a:t>
            </a:r>
          </a:p>
          <a:p>
            <a:pPr lvl="1"/>
            <a:endParaRPr lang="en-US" dirty="0"/>
          </a:p>
          <a:p>
            <a:r>
              <a:rPr lang="en-US" dirty="0"/>
              <a:t>If we can color the register-interference graph using “m” colors, where m is the number of available physical registers, then we can assign every variable a unique register </a:t>
            </a:r>
          </a:p>
        </p:txBody>
      </p:sp>
    </p:spTree>
    <p:extLst>
      <p:ext uri="{BB962C8B-B14F-4D97-AF65-F5344CB8AC3E}">
        <p14:creationId xmlns:p14="http://schemas.microsoft.com/office/powerpoint/2010/main" val="3853186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1D80-75BC-4BF6-919B-C9BBA334BFE1}"/>
              </a:ext>
            </a:extLst>
          </p:cNvPr>
          <p:cNvSpPr>
            <a:spLocks noGrp="1"/>
          </p:cNvSpPr>
          <p:nvPr>
            <p:ph type="title"/>
          </p:nvPr>
        </p:nvSpPr>
        <p:spPr/>
        <p:txBody>
          <a:bodyPr/>
          <a:lstStyle/>
          <a:p>
            <a:r>
              <a:rPr lang="en-US" dirty="0"/>
              <a:t>Register allocation</a:t>
            </a:r>
          </a:p>
        </p:txBody>
      </p:sp>
      <p:sp>
        <p:nvSpPr>
          <p:cNvPr id="3" name="Content Placeholder 2">
            <a:extLst>
              <a:ext uri="{FF2B5EF4-FFF2-40B4-BE49-F238E27FC236}">
                <a16:creationId xmlns:a16="http://schemas.microsoft.com/office/drawing/2014/main" id="{CC814D54-FB4B-45C3-8FDD-32A0968AC9E2}"/>
              </a:ext>
            </a:extLst>
          </p:cNvPr>
          <p:cNvSpPr>
            <a:spLocks noGrp="1"/>
          </p:cNvSpPr>
          <p:nvPr>
            <p:ph idx="1"/>
          </p:nvPr>
        </p:nvSpPr>
        <p:spPr/>
        <p:txBody>
          <a:bodyPr/>
          <a:lstStyle/>
          <a:p>
            <a:r>
              <a:rPr lang="en-US" dirty="0"/>
              <a:t>If a register-interference graph is not m-colorable then we may have to spill some variables to memory</a:t>
            </a:r>
          </a:p>
          <a:p>
            <a:endParaRPr lang="en-US" dirty="0"/>
          </a:p>
          <a:p>
            <a:endParaRPr lang="en-US" dirty="0"/>
          </a:p>
          <a:p>
            <a:r>
              <a:rPr lang="en-US" dirty="0"/>
              <a:t>Graph coloring problem is NP-complete</a:t>
            </a:r>
          </a:p>
          <a:p>
            <a:pPr lvl="1"/>
            <a:r>
              <a:rPr lang="en-US" dirty="0"/>
              <a:t>no good solution is known so far</a:t>
            </a:r>
          </a:p>
          <a:p>
            <a:pPr lvl="1"/>
            <a:r>
              <a:rPr lang="en-US" dirty="0"/>
              <a:t>however, some heuristics work well in practice</a:t>
            </a:r>
          </a:p>
        </p:txBody>
      </p:sp>
    </p:spTree>
    <p:extLst>
      <p:ext uri="{BB962C8B-B14F-4D97-AF65-F5344CB8AC3E}">
        <p14:creationId xmlns:p14="http://schemas.microsoft.com/office/powerpoint/2010/main" val="1417564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C372-F3C4-4CBC-BEBD-CFA182DEAF5D}"/>
              </a:ext>
            </a:extLst>
          </p:cNvPr>
          <p:cNvSpPr>
            <a:spLocks noGrp="1"/>
          </p:cNvSpPr>
          <p:nvPr>
            <p:ph type="title"/>
          </p:nvPr>
        </p:nvSpPr>
        <p:spPr/>
        <p:txBody>
          <a:bodyPr/>
          <a:lstStyle/>
          <a:p>
            <a:r>
              <a:rPr lang="en-US" dirty="0"/>
              <a:t>Graph coloring algorithm</a:t>
            </a:r>
          </a:p>
        </p:txBody>
      </p:sp>
      <p:sp>
        <p:nvSpPr>
          <p:cNvPr id="3" name="Content Placeholder 2">
            <a:extLst>
              <a:ext uri="{FF2B5EF4-FFF2-40B4-BE49-F238E27FC236}">
                <a16:creationId xmlns:a16="http://schemas.microsoft.com/office/drawing/2014/main" id="{3304AA02-4025-433C-B5F1-9ADBF745CF5B}"/>
              </a:ext>
            </a:extLst>
          </p:cNvPr>
          <p:cNvSpPr>
            <a:spLocks noGrp="1"/>
          </p:cNvSpPr>
          <p:nvPr>
            <p:ph idx="1"/>
          </p:nvPr>
        </p:nvSpPr>
        <p:spPr/>
        <p:txBody>
          <a:bodyPr/>
          <a:lstStyle/>
          <a:p>
            <a:r>
              <a:rPr lang="en-US" dirty="0"/>
              <a:t>Pick a node n in graph G which has fewer than k edges</a:t>
            </a:r>
          </a:p>
          <a:p>
            <a:endParaRPr lang="en-US" dirty="0"/>
          </a:p>
          <a:p>
            <a:r>
              <a:rPr lang="en-US" dirty="0"/>
              <a:t>Remove n and its edges from G to obtain G’</a:t>
            </a:r>
          </a:p>
          <a:p>
            <a:endParaRPr lang="en-US" dirty="0"/>
          </a:p>
          <a:p>
            <a:r>
              <a:rPr lang="en-US" dirty="0"/>
              <a:t>If G’ can be colored using k colors then the graph is k-colorable</a:t>
            </a:r>
          </a:p>
          <a:p>
            <a:pPr lvl="1"/>
            <a:r>
              <a:rPr lang="en-US" dirty="0"/>
              <a:t>The idea is: if rest of the graph can be colored using “k” colors then node “n” can be colored using a color that is not assigned to its k-1 (at most) neighbors</a:t>
            </a:r>
          </a:p>
        </p:txBody>
      </p:sp>
    </p:spTree>
    <p:extLst>
      <p:ext uri="{BB962C8B-B14F-4D97-AF65-F5344CB8AC3E}">
        <p14:creationId xmlns:p14="http://schemas.microsoft.com/office/powerpoint/2010/main" val="1356417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BA8D-F80C-439B-AE81-302EC060A115}"/>
              </a:ext>
            </a:extLst>
          </p:cNvPr>
          <p:cNvSpPr>
            <a:spLocks noGrp="1"/>
          </p:cNvSpPr>
          <p:nvPr>
            <p:ph type="title"/>
          </p:nvPr>
        </p:nvSpPr>
        <p:spPr/>
        <p:txBody>
          <a:bodyPr/>
          <a:lstStyle/>
          <a:p>
            <a:r>
              <a:rPr lang="en-US" dirty="0"/>
              <a:t>Graph coloring algorithm</a:t>
            </a:r>
          </a:p>
        </p:txBody>
      </p:sp>
      <p:sp>
        <p:nvSpPr>
          <p:cNvPr id="3" name="Content Placeholder 2">
            <a:extLst>
              <a:ext uri="{FF2B5EF4-FFF2-40B4-BE49-F238E27FC236}">
                <a16:creationId xmlns:a16="http://schemas.microsoft.com/office/drawing/2014/main" id="{742964C0-A326-41FB-A3E6-9205A1C2E369}"/>
              </a:ext>
            </a:extLst>
          </p:cNvPr>
          <p:cNvSpPr>
            <a:spLocks noGrp="1"/>
          </p:cNvSpPr>
          <p:nvPr>
            <p:ph idx="1"/>
          </p:nvPr>
        </p:nvSpPr>
        <p:spPr/>
        <p:txBody>
          <a:bodyPr/>
          <a:lstStyle/>
          <a:p>
            <a:r>
              <a:rPr lang="en-US" dirty="0"/>
              <a:t>A stack is used to record the order in which nodes are removed from the graph coloring algorithm</a:t>
            </a:r>
          </a:p>
          <a:p>
            <a:endParaRPr lang="en-US" dirty="0"/>
          </a:p>
          <a:p>
            <a:r>
              <a:rPr lang="en-US" dirty="0"/>
              <a:t>When the graph is empty, nodes are popped back from the stack and added to the graph followed by the assignment of a color that is distinct from its neighbors</a:t>
            </a:r>
          </a:p>
        </p:txBody>
      </p:sp>
    </p:spTree>
    <p:extLst>
      <p:ext uri="{BB962C8B-B14F-4D97-AF65-F5344CB8AC3E}">
        <p14:creationId xmlns:p14="http://schemas.microsoft.com/office/powerpoint/2010/main" val="2112794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A2EF-E417-4B6E-91D2-5A322FDC8AD8}"/>
              </a:ext>
            </a:extLst>
          </p:cNvPr>
          <p:cNvSpPr>
            <a:spLocks noGrp="1"/>
          </p:cNvSpPr>
          <p:nvPr>
            <p:ph type="title"/>
          </p:nvPr>
        </p:nvSpPr>
        <p:spPr/>
        <p:txBody>
          <a:bodyPr/>
          <a:lstStyle/>
          <a:p>
            <a:r>
              <a:rPr lang="en-US" dirty="0"/>
              <a:t>Register allocation algorithm</a:t>
            </a:r>
          </a:p>
        </p:txBody>
      </p:sp>
      <p:sp>
        <p:nvSpPr>
          <p:cNvPr id="3" name="Content Placeholder 2">
            <a:extLst>
              <a:ext uri="{FF2B5EF4-FFF2-40B4-BE49-F238E27FC236}">
                <a16:creationId xmlns:a16="http://schemas.microsoft.com/office/drawing/2014/main" id="{9C745209-1F01-4EB2-8DD9-8DB7880CC8A0}"/>
              </a:ext>
            </a:extLst>
          </p:cNvPr>
          <p:cNvSpPr>
            <a:spLocks noGrp="1"/>
          </p:cNvSpPr>
          <p:nvPr>
            <p:ph idx="1"/>
          </p:nvPr>
        </p:nvSpPr>
        <p:spPr/>
        <p:txBody>
          <a:bodyPr/>
          <a:lstStyle/>
          <a:p>
            <a:pPr marL="514350" indent="-514350">
              <a:buFont typeface="+mj-lt"/>
              <a:buAutoNum type="arabicPeriod"/>
            </a:pPr>
            <a:r>
              <a:rPr lang="en-US" dirty="0"/>
              <a:t>Compute liveness</a:t>
            </a:r>
          </a:p>
          <a:p>
            <a:pPr marL="514350" indent="-514350">
              <a:buFont typeface="+mj-lt"/>
              <a:buAutoNum type="arabicPeriod"/>
            </a:pPr>
            <a:r>
              <a:rPr lang="en-US" dirty="0"/>
              <a:t>Construct register-interference graph</a:t>
            </a:r>
          </a:p>
          <a:p>
            <a:pPr marL="514350" indent="-514350">
              <a:buFont typeface="+mj-lt"/>
              <a:buAutoNum type="arabicPeriod"/>
            </a:pPr>
            <a:r>
              <a:rPr lang="en-US" dirty="0"/>
              <a:t>Try to color the register-interference graph with m-colors (m is the number of available physical registers)</a:t>
            </a:r>
          </a:p>
          <a:p>
            <a:pPr marL="514350" indent="-514350">
              <a:buFont typeface="+mj-lt"/>
              <a:buAutoNum type="arabicPeriod"/>
            </a:pPr>
            <a:r>
              <a:rPr lang="en-US" dirty="0"/>
              <a:t>If a coloring succeeds, we are done</a:t>
            </a:r>
          </a:p>
          <a:p>
            <a:pPr marL="514350" indent="-514350">
              <a:buFont typeface="+mj-lt"/>
              <a:buAutoNum type="arabicPeriod"/>
            </a:pPr>
            <a:r>
              <a:rPr lang="en-US" dirty="0"/>
              <a:t>Otherwise, spill a variable and go to step-1</a:t>
            </a:r>
          </a:p>
        </p:txBody>
      </p:sp>
    </p:spTree>
    <p:extLst>
      <p:ext uri="{BB962C8B-B14F-4D97-AF65-F5344CB8AC3E}">
        <p14:creationId xmlns:p14="http://schemas.microsoft.com/office/powerpoint/2010/main" val="2245266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5-colorable?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4" name="Rectangle 3">
            <a:extLst>
              <a:ext uri="{FF2B5EF4-FFF2-40B4-BE49-F238E27FC236}">
                <a16:creationId xmlns:a16="http://schemas.microsoft.com/office/drawing/2014/main" id="{82A95084-CB59-4078-8BF2-2820D653132D}"/>
              </a:ext>
            </a:extLst>
          </p:cNvPr>
          <p:cNvSpPr/>
          <p:nvPr/>
        </p:nvSpPr>
        <p:spPr>
          <a:xfrm>
            <a:off x="4223657" y="2710543"/>
            <a:ext cx="2677886" cy="2340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4016829"/>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64D5F1-9600-4D26-A803-14A832A42633}"/>
              </a:ext>
            </a:extLst>
          </p:cNvPr>
          <p:cNvCxnSpPr/>
          <p:nvPr/>
        </p:nvCxnSpPr>
        <p:spPr>
          <a:xfrm>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439E80-3E1A-4752-A673-6ED488568749}"/>
              </a:ext>
            </a:extLst>
          </p:cNvPr>
          <p:cNvCxnSpPr/>
          <p:nvPr/>
        </p:nvCxnSpPr>
        <p:spPr>
          <a:xfrm>
            <a:off x="4223657" y="2710543"/>
            <a:ext cx="4669972" cy="1290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71054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401682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401682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2220686" y="3755572"/>
            <a:ext cx="794657" cy="461665"/>
          </a:xfrm>
          <a:prstGeom prst="rect">
            <a:avLst/>
          </a:prstGeom>
          <a:noFill/>
        </p:spPr>
        <p:txBody>
          <a:bodyPr wrap="square" rtlCol="0">
            <a:spAutoFit/>
          </a:bodyPr>
          <a:lstStyle/>
          <a:p>
            <a:r>
              <a:rPr lang="en-US" sz="2400" b="1" dirty="0"/>
              <a:t>a</a:t>
            </a:r>
          </a:p>
        </p:txBody>
      </p:sp>
      <p:sp>
        <p:nvSpPr>
          <p:cNvPr id="24" name="TextBox 23">
            <a:extLst>
              <a:ext uri="{FF2B5EF4-FFF2-40B4-BE49-F238E27FC236}">
                <a16:creationId xmlns:a16="http://schemas.microsoft.com/office/drawing/2014/main" id="{BC20D066-9815-4A50-8F56-3B179C6A6E56}"/>
              </a:ext>
            </a:extLst>
          </p:cNvPr>
          <p:cNvSpPr txBox="1"/>
          <p:nvPr/>
        </p:nvSpPr>
        <p:spPr>
          <a:xfrm>
            <a:off x="3940629" y="2340430"/>
            <a:ext cx="794657" cy="461665"/>
          </a:xfrm>
          <a:prstGeom prst="rect">
            <a:avLst/>
          </a:prstGeom>
          <a:noFill/>
        </p:spPr>
        <p:txBody>
          <a:bodyPr wrap="square" rtlCol="0">
            <a:spAutoFit/>
          </a:bodyPr>
          <a:lstStyle/>
          <a:p>
            <a:r>
              <a:rPr lang="en-US" sz="2400" b="1" dirty="0"/>
              <a:t>b</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spTree>
    <p:extLst>
      <p:ext uri="{BB962C8B-B14F-4D97-AF65-F5344CB8AC3E}">
        <p14:creationId xmlns:p14="http://schemas.microsoft.com/office/powerpoint/2010/main" val="137059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92FD-0B52-06A4-4C53-BE2733AE069A}"/>
              </a:ext>
            </a:extLst>
          </p:cNvPr>
          <p:cNvSpPr>
            <a:spLocks noGrp="1"/>
          </p:cNvSpPr>
          <p:nvPr>
            <p:ph type="title"/>
          </p:nvPr>
        </p:nvSpPr>
        <p:spPr/>
        <p:txBody>
          <a:bodyPr/>
          <a:lstStyle/>
          <a:p>
            <a:r>
              <a:rPr lang="en-US" dirty="0"/>
              <a:t>Loop optimizations</a:t>
            </a:r>
            <a:endParaRPr lang="en-IN" dirty="0"/>
          </a:p>
        </p:txBody>
      </p:sp>
      <p:sp>
        <p:nvSpPr>
          <p:cNvPr id="3" name="Text Placeholder 2">
            <a:extLst>
              <a:ext uri="{FF2B5EF4-FFF2-40B4-BE49-F238E27FC236}">
                <a16:creationId xmlns:a16="http://schemas.microsoft.com/office/drawing/2014/main" id="{C0B18940-0474-45CE-0727-963595C50DF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15786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5-colorable?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4" name="Rectangle 3">
            <a:extLst>
              <a:ext uri="{FF2B5EF4-FFF2-40B4-BE49-F238E27FC236}">
                <a16:creationId xmlns:a16="http://schemas.microsoft.com/office/drawing/2014/main" id="{82A95084-CB59-4078-8BF2-2820D653132D}"/>
              </a:ext>
            </a:extLst>
          </p:cNvPr>
          <p:cNvSpPr/>
          <p:nvPr/>
        </p:nvSpPr>
        <p:spPr>
          <a:xfrm>
            <a:off x="4223657" y="2710543"/>
            <a:ext cx="2677886" cy="2340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4016829"/>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64D5F1-9600-4D26-A803-14A832A42633}"/>
              </a:ext>
            </a:extLst>
          </p:cNvPr>
          <p:cNvCxnSpPr/>
          <p:nvPr/>
        </p:nvCxnSpPr>
        <p:spPr>
          <a:xfrm>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439E80-3E1A-4752-A673-6ED488568749}"/>
              </a:ext>
            </a:extLst>
          </p:cNvPr>
          <p:cNvCxnSpPr/>
          <p:nvPr/>
        </p:nvCxnSpPr>
        <p:spPr>
          <a:xfrm>
            <a:off x="4223657" y="2710543"/>
            <a:ext cx="4669972" cy="1290751"/>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C20D066-9815-4A50-8F56-3B179C6A6E56}"/>
              </a:ext>
            </a:extLst>
          </p:cNvPr>
          <p:cNvSpPr txBox="1"/>
          <p:nvPr/>
        </p:nvSpPr>
        <p:spPr>
          <a:xfrm>
            <a:off x="3940629" y="2340430"/>
            <a:ext cx="794657" cy="461665"/>
          </a:xfrm>
          <a:prstGeom prst="rect">
            <a:avLst/>
          </a:prstGeom>
          <a:noFill/>
        </p:spPr>
        <p:txBody>
          <a:bodyPr wrap="square" rtlCol="0">
            <a:spAutoFit/>
          </a:bodyPr>
          <a:lstStyle/>
          <a:p>
            <a:r>
              <a:rPr lang="en-US" sz="2400" b="1" dirty="0"/>
              <a:t>b</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27849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spTree>
    <p:extLst>
      <p:ext uri="{BB962C8B-B14F-4D97-AF65-F5344CB8AC3E}">
        <p14:creationId xmlns:p14="http://schemas.microsoft.com/office/powerpoint/2010/main" val="559476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5-colorable?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95057"/>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20737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cxnSp>
        <p:nvCxnSpPr>
          <p:cNvPr id="9" name="Straight Connector 8">
            <a:extLst>
              <a:ext uri="{FF2B5EF4-FFF2-40B4-BE49-F238E27FC236}">
                <a16:creationId xmlns:a16="http://schemas.microsoft.com/office/drawing/2014/main" id="{C27BCEA6-4F18-44D3-B748-8923B3195CF9}"/>
              </a:ext>
            </a:extLst>
          </p:cNvPr>
          <p:cNvCxnSpPr/>
          <p:nvPr/>
        </p:nvCxnSpPr>
        <p:spPr>
          <a:xfrm>
            <a:off x="6901543" y="2710543"/>
            <a:ext cx="0" cy="2264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8BB5FD-DAA7-4356-A7F8-CAB2A10B9183}"/>
              </a:ext>
            </a:extLst>
          </p:cNvPr>
          <p:cNvCxnSpPr/>
          <p:nvPr/>
        </p:nvCxnSpPr>
        <p:spPr>
          <a:xfrm flipH="1">
            <a:off x="4234543" y="4996546"/>
            <a:ext cx="2677886" cy="761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99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5-colorable?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95057"/>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27849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cxnSp>
        <p:nvCxnSpPr>
          <p:cNvPr id="13" name="Straight Connector 12">
            <a:extLst>
              <a:ext uri="{FF2B5EF4-FFF2-40B4-BE49-F238E27FC236}">
                <a16:creationId xmlns:a16="http://schemas.microsoft.com/office/drawing/2014/main" id="{868BB5FD-DAA7-4356-A7F8-CAB2A10B9183}"/>
              </a:ext>
            </a:extLst>
          </p:cNvPr>
          <p:cNvCxnSpPr/>
          <p:nvPr/>
        </p:nvCxnSpPr>
        <p:spPr>
          <a:xfrm flipH="1">
            <a:off x="4234543" y="4996546"/>
            <a:ext cx="2677886" cy="761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684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5-colorable?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95057"/>
            <a:ext cx="1992086" cy="10341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34961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spTree>
    <p:extLst>
      <p:ext uri="{BB962C8B-B14F-4D97-AF65-F5344CB8AC3E}">
        <p14:creationId xmlns:p14="http://schemas.microsoft.com/office/powerpoint/2010/main" val="231054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5-colorable?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34961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r>
                        <a:rPr lang="en-US"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spTree>
    <p:extLst>
      <p:ext uri="{BB962C8B-B14F-4D97-AF65-F5344CB8AC3E}">
        <p14:creationId xmlns:p14="http://schemas.microsoft.com/office/powerpoint/2010/main" val="1539029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5-colorable?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14641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r>
                        <a:rPr lang="en-US"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r>
                        <a:rPr lang="en-US"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spTree>
    <p:extLst>
      <p:ext uri="{BB962C8B-B14F-4D97-AF65-F5344CB8AC3E}">
        <p14:creationId xmlns:p14="http://schemas.microsoft.com/office/powerpoint/2010/main" val="3681734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C706-C109-48FB-BB45-5D3C2DEDB0F1}"/>
              </a:ext>
            </a:extLst>
          </p:cNvPr>
          <p:cNvSpPr>
            <a:spLocks noGrp="1"/>
          </p:cNvSpPr>
          <p:nvPr>
            <p:ph type="title"/>
          </p:nvPr>
        </p:nvSpPr>
        <p:spPr/>
        <p:txBody>
          <a:bodyPr/>
          <a:lstStyle/>
          <a:p>
            <a:r>
              <a:rPr lang="en-US" dirty="0"/>
              <a:t>Is this graph 5-colorable?</a:t>
            </a:r>
          </a:p>
        </p:txBody>
      </p:sp>
      <p:sp>
        <p:nvSpPr>
          <p:cNvPr id="3" name="Content Placeholder 2">
            <a:extLst>
              <a:ext uri="{FF2B5EF4-FFF2-40B4-BE49-F238E27FC236}">
                <a16:creationId xmlns:a16="http://schemas.microsoft.com/office/drawing/2014/main" id="{A754E3B7-CC57-47DB-8234-455CEAFABF37}"/>
              </a:ext>
            </a:extLst>
          </p:cNvPr>
          <p:cNvSpPr>
            <a:spLocks noGrp="1"/>
          </p:cNvSpPr>
          <p:nvPr>
            <p:ph idx="1"/>
          </p:nvPr>
        </p:nvSpPr>
        <p:spPr/>
        <p:txBody>
          <a:bodyPr/>
          <a:lstStyle/>
          <a:p>
            <a:r>
              <a:rPr lang="en-US" dirty="0"/>
              <a:t>Yes, this graph is 5-colorable</a:t>
            </a:r>
          </a:p>
          <a:p>
            <a:pPr lvl="1"/>
            <a:r>
              <a:rPr lang="en-US" dirty="0"/>
              <a:t>Pop nodes, add them back to the graph and assign a color that is distinct from neighbors</a:t>
            </a:r>
          </a:p>
        </p:txBody>
      </p:sp>
    </p:spTree>
    <p:extLst>
      <p:ext uri="{BB962C8B-B14F-4D97-AF65-F5344CB8AC3E}">
        <p14:creationId xmlns:p14="http://schemas.microsoft.com/office/powerpoint/2010/main" val="3978709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Assigning colors</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f1</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34961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r>
                        <a:rPr lang="en-US"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spTree>
    <p:extLst>
      <p:ext uri="{BB962C8B-B14F-4D97-AF65-F5344CB8AC3E}">
        <p14:creationId xmlns:p14="http://schemas.microsoft.com/office/powerpoint/2010/main" val="29094234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Assigning colors</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95057"/>
            <a:ext cx="1992086" cy="10341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f1</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e2</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25817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spTree>
    <p:extLst>
      <p:ext uri="{BB962C8B-B14F-4D97-AF65-F5344CB8AC3E}">
        <p14:creationId xmlns:p14="http://schemas.microsoft.com/office/powerpoint/2010/main" val="24231625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Assigning colors</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95057"/>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f1</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e2</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c3</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20737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cxnSp>
        <p:nvCxnSpPr>
          <p:cNvPr id="13" name="Straight Connector 12">
            <a:extLst>
              <a:ext uri="{FF2B5EF4-FFF2-40B4-BE49-F238E27FC236}">
                <a16:creationId xmlns:a16="http://schemas.microsoft.com/office/drawing/2014/main" id="{868BB5FD-DAA7-4356-A7F8-CAB2A10B9183}"/>
              </a:ext>
            </a:extLst>
          </p:cNvPr>
          <p:cNvCxnSpPr/>
          <p:nvPr/>
        </p:nvCxnSpPr>
        <p:spPr>
          <a:xfrm flipH="1">
            <a:off x="4234543" y="4996546"/>
            <a:ext cx="2677886" cy="761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78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5BFB-FA18-47DE-2279-1D9A36A22018}"/>
              </a:ext>
            </a:extLst>
          </p:cNvPr>
          <p:cNvSpPr>
            <a:spLocks noGrp="1"/>
          </p:cNvSpPr>
          <p:nvPr>
            <p:ph type="title"/>
          </p:nvPr>
        </p:nvSpPr>
        <p:spPr/>
        <p:txBody>
          <a:bodyPr/>
          <a:lstStyle/>
          <a:p>
            <a:r>
              <a:rPr lang="en-US" dirty="0"/>
              <a:t>Loop optimizations</a:t>
            </a:r>
            <a:endParaRPr lang="en-IN" dirty="0"/>
          </a:p>
        </p:txBody>
      </p:sp>
      <p:sp>
        <p:nvSpPr>
          <p:cNvPr id="3" name="Content Placeholder 2">
            <a:extLst>
              <a:ext uri="{FF2B5EF4-FFF2-40B4-BE49-F238E27FC236}">
                <a16:creationId xmlns:a16="http://schemas.microsoft.com/office/drawing/2014/main" id="{999CC3AF-EA09-7DC4-EAF1-F9F0275F76A4}"/>
              </a:ext>
            </a:extLst>
          </p:cNvPr>
          <p:cNvSpPr>
            <a:spLocks noGrp="1"/>
          </p:cNvSpPr>
          <p:nvPr>
            <p:ph idx="1"/>
          </p:nvPr>
        </p:nvSpPr>
        <p:spPr/>
        <p:txBody>
          <a:bodyPr/>
          <a:lstStyle/>
          <a:p>
            <a:r>
              <a:rPr lang="en-US" dirty="0"/>
              <a:t>The applications spend most of their time in loops</a:t>
            </a:r>
          </a:p>
          <a:p>
            <a:pPr lvl="1"/>
            <a:r>
              <a:rPr lang="en-US" dirty="0"/>
              <a:t>The total number of instructions in an executable is very small compared to the actual number of instructions executed at runtime</a:t>
            </a:r>
          </a:p>
          <a:p>
            <a:r>
              <a:rPr lang="en-US" dirty="0"/>
              <a:t>Therefore, most useful compiler optimizations target loops</a:t>
            </a:r>
            <a:endParaRPr lang="en-IN" dirty="0"/>
          </a:p>
        </p:txBody>
      </p:sp>
    </p:spTree>
    <p:extLst>
      <p:ext uri="{BB962C8B-B14F-4D97-AF65-F5344CB8AC3E}">
        <p14:creationId xmlns:p14="http://schemas.microsoft.com/office/powerpoint/2010/main" val="18162745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Assigning colors</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95057"/>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d4</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f1</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e2</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c3</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12609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cxnSp>
        <p:nvCxnSpPr>
          <p:cNvPr id="9" name="Straight Connector 8">
            <a:extLst>
              <a:ext uri="{FF2B5EF4-FFF2-40B4-BE49-F238E27FC236}">
                <a16:creationId xmlns:a16="http://schemas.microsoft.com/office/drawing/2014/main" id="{C27BCEA6-4F18-44D3-B748-8923B3195CF9}"/>
              </a:ext>
            </a:extLst>
          </p:cNvPr>
          <p:cNvCxnSpPr/>
          <p:nvPr/>
        </p:nvCxnSpPr>
        <p:spPr>
          <a:xfrm>
            <a:off x="6901543" y="2710543"/>
            <a:ext cx="0" cy="2264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8BB5FD-DAA7-4356-A7F8-CAB2A10B9183}"/>
              </a:ext>
            </a:extLst>
          </p:cNvPr>
          <p:cNvCxnSpPr/>
          <p:nvPr/>
        </p:nvCxnSpPr>
        <p:spPr>
          <a:xfrm flipH="1">
            <a:off x="4234543" y="4996546"/>
            <a:ext cx="2677886" cy="761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234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Assigning colors</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4" name="Rectangle 3">
            <a:extLst>
              <a:ext uri="{FF2B5EF4-FFF2-40B4-BE49-F238E27FC236}">
                <a16:creationId xmlns:a16="http://schemas.microsoft.com/office/drawing/2014/main" id="{82A95084-CB59-4078-8BF2-2820D653132D}"/>
              </a:ext>
            </a:extLst>
          </p:cNvPr>
          <p:cNvSpPr/>
          <p:nvPr/>
        </p:nvSpPr>
        <p:spPr>
          <a:xfrm>
            <a:off x="4223657" y="2710543"/>
            <a:ext cx="2677886" cy="2340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4016829"/>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64D5F1-9600-4D26-A803-14A832A42633}"/>
              </a:ext>
            </a:extLst>
          </p:cNvPr>
          <p:cNvCxnSpPr/>
          <p:nvPr/>
        </p:nvCxnSpPr>
        <p:spPr>
          <a:xfrm>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439E80-3E1A-4752-A673-6ED488568749}"/>
              </a:ext>
            </a:extLst>
          </p:cNvPr>
          <p:cNvCxnSpPr/>
          <p:nvPr/>
        </p:nvCxnSpPr>
        <p:spPr>
          <a:xfrm>
            <a:off x="4223657" y="2710543"/>
            <a:ext cx="4669972" cy="1290751"/>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C20D066-9815-4A50-8F56-3B179C6A6E56}"/>
              </a:ext>
            </a:extLst>
          </p:cNvPr>
          <p:cNvSpPr txBox="1"/>
          <p:nvPr/>
        </p:nvSpPr>
        <p:spPr>
          <a:xfrm>
            <a:off x="3940629" y="2340430"/>
            <a:ext cx="794657" cy="461665"/>
          </a:xfrm>
          <a:prstGeom prst="rect">
            <a:avLst/>
          </a:prstGeom>
          <a:noFill/>
        </p:spPr>
        <p:txBody>
          <a:bodyPr wrap="square" rtlCol="0">
            <a:spAutoFit/>
          </a:bodyPr>
          <a:lstStyle/>
          <a:p>
            <a:r>
              <a:rPr lang="en-US" sz="2400" b="1" dirty="0"/>
              <a:t>b5</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d4</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f1</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e2</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c3</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20737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spTree>
    <p:extLst>
      <p:ext uri="{BB962C8B-B14F-4D97-AF65-F5344CB8AC3E}">
        <p14:creationId xmlns:p14="http://schemas.microsoft.com/office/powerpoint/2010/main" val="2453663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Graph coloring solution</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4" name="Rectangle 3">
            <a:extLst>
              <a:ext uri="{FF2B5EF4-FFF2-40B4-BE49-F238E27FC236}">
                <a16:creationId xmlns:a16="http://schemas.microsoft.com/office/drawing/2014/main" id="{82A95084-CB59-4078-8BF2-2820D653132D}"/>
              </a:ext>
            </a:extLst>
          </p:cNvPr>
          <p:cNvSpPr/>
          <p:nvPr/>
        </p:nvSpPr>
        <p:spPr>
          <a:xfrm>
            <a:off x="4223657" y="2710543"/>
            <a:ext cx="2677886" cy="2340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4016829"/>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64D5F1-9600-4D26-A803-14A832A42633}"/>
              </a:ext>
            </a:extLst>
          </p:cNvPr>
          <p:cNvCxnSpPr/>
          <p:nvPr/>
        </p:nvCxnSpPr>
        <p:spPr>
          <a:xfrm>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439E80-3E1A-4752-A673-6ED488568749}"/>
              </a:ext>
            </a:extLst>
          </p:cNvPr>
          <p:cNvCxnSpPr/>
          <p:nvPr/>
        </p:nvCxnSpPr>
        <p:spPr>
          <a:xfrm>
            <a:off x="4223657" y="2710543"/>
            <a:ext cx="4669972" cy="1290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71054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401682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401682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2122716" y="3755572"/>
            <a:ext cx="794657" cy="461665"/>
          </a:xfrm>
          <a:prstGeom prst="rect">
            <a:avLst/>
          </a:prstGeom>
          <a:noFill/>
        </p:spPr>
        <p:txBody>
          <a:bodyPr wrap="square" rtlCol="0">
            <a:spAutoFit/>
          </a:bodyPr>
          <a:lstStyle/>
          <a:p>
            <a:r>
              <a:rPr lang="en-US" sz="2400" b="1" dirty="0"/>
              <a:t>a2</a:t>
            </a:r>
          </a:p>
        </p:txBody>
      </p:sp>
      <p:sp>
        <p:nvSpPr>
          <p:cNvPr id="24" name="TextBox 23">
            <a:extLst>
              <a:ext uri="{FF2B5EF4-FFF2-40B4-BE49-F238E27FC236}">
                <a16:creationId xmlns:a16="http://schemas.microsoft.com/office/drawing/2014/main" id="{BC20D066-9815-4A50-8F56-3B179C6A6E56}"/>
              </a:ext>
            </a:extLst>
          </p:cNvPr>
          <p:cNvSpPr txBox="1"/>
          <p:nvPr/>
        </p:nvSpPr>
        <p:spPr>
          <a:xfrm>
            <a:off x="3940629" y="2340430"/>
            <a:ext cx="794657" cy="461665"/>
          </a:xfrm>
          <a:prstGeom prst="rect">
            <a:avLst/>
          </a:prstGeom>
          <a:noFill/>
        </p:spPr>
        <p:txBody>
          <a:bodyPr wrap="square" rtlCol="0">
            <a:spAutoFit/>
          </a:bodyPr>
          <a:lstStyle/>
          <a:p>
            <a:r>
              <a:rPr lang="en-US" sz="2400" b="1" dirty="0"/>
              <a:t>b5</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d4</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f1</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e2</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c3</a:t>
            </a:r>
          </a:p>
        </p:txBody>
      </p:sp>
      <p:sp>
        <p:nvSpPr>
          <p:cNvPr id="5" name="TextBox 4">
            <a:extLst>
              <a:ext uri="{FF2B5EF4-FFF2-40B4-BE49-F238E27FC236}">
                <a16:creationId xmlns:a16="http://schemas.microsoft.com/office/drawing/2014/main" id="{371E7815-E252-3951-2A9E-36CB51231323}"/>
              </a:ext>
            </a:extLst>
          </p:cNvPr>
          <p:cNvSpPr txBox="1"/>
          <p:nvPr/>
        </p:nvSpPr>
        <p:spPr>
          <a:xfrm>
            <a:off x="7993294" y="5373389"/>
            <a:ext cx="3469365" cy="646331"/>
          </a:xfrm>
          <a:prstGeom prst="rect">
            <a:avLst/>
          </a:prstGeom>
          <a:noFill/>
        </p:spPr>
        <p:txBody>
          <a:bodyPr wrap="square" rtlCol="0">
            <a:spAutoFit/>
          </a:bodyPr>
          <a:lstStyle/>
          <a:p>
            <a:r>
              <a:rPr lang="en-US" dirty="0">
                <a:latin typeface="Consolas" panose="020B0609020204030204" pitchFamily="49" charset="0"/>
              </a:rPr>
              <a:t>Can we assign a different color to a?</a:t>
            </a:r>
            <a:endParaRPr lang="en-IN" dirty="0">
              <a:latin typeface="Consolas" panose="020B0609020204030204" pitchFamily="49" charset="0"/>
            </a:endParaRPr>
          </a:p>
        </p:txBody>
      </p:sp>
    </p:spTree>
    <p:extLst>
      <p:ext uri="{BB962C8B-B14F-4D97-AF65-F5344CB8AC3E}">
        <p14:creationId xmlns:p14="http://schemas.microsoft.com/office/powerpoint/2010/main" val="1688794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8B18-FF49-4D6F-9CD3-B4468FCC3E9A}"/>
              </a:ext>
            </a:extLst>
          </p:cNvPr>
          <p:cNvSpPr>
            <a:spLocks noGrp="1"/>
          </p:cNvSpPr>
          <p:nvPr>
            <p:ph type="title"/>
          </p:nvPr>
        </p:nvSpPr>
        <p:spPr>
          <a:xfrm>
            <a:off x="838200" y="-259715"/>
            <a:ext cx="10515600" cy="1325563"/>
          </a:xfrm>
        </p:spPr>
        <p:txBody>
          <a:bodyPr/>
          <a:lstStyle/>
          <a:p>
            <a:r>
              <a:rPr lang="en-US" dirty="0"/>
              <a:t>Register allocation</a:t>
            </a:r>
          </a:p>
        </p:txBody>
      </p:sp>
      <p:sp>
        <p:nvSpPr>
          <p:cNvPr id="3" name="Content Placeholder 2">
            <a:extLst>
              <a:ext uri="{FF2B5EF4-FFF2-40B4-BE49-F238E27FC236}">
                <a16:creationId xmlns:a16="http://schemas.microsoft.com/office/drawing/2014/main" id="{06D4550F-96B3-4409-AE68-6F24A73CD1C6}"/>
              </a:ext>
            </a:extLst>
          </p:cNvPr>
          <p:cNvSpPr>
            <a:spLocks noGrp="1"/>
          </p:cNvSpPr>
          <p:nvPr>
            <p:ph idx="1"/>
          </p:nvPr>
        </p:nvSpPr>
        <p:spPr>
          <a:xfrm>
            <a:off x="838200" y="1276985"/>
            <a:ext cx="10515600" cy="4351338"/>
          </a:xfrm>
        </p:spPr>
        <p:txBody>
          <a:bodyPr/>
          <a:lstStyle/>
          <a:p>
            <a:pPr marL="0" indent="0">
              <a:buNone/>
            </a:pPr>
            <a:r>
              <a:rPr lang="en-US" dirty="0"/>
              <a:t>				</a:t>
            </a:r>
          </a:p>
        </p:txBody>
      </p:sp>
      <p:sp>
        <p:nvSpPr>
          <p:cNvPr id="4" name="Rectangle 3">
            <a:extLst>
              <a:ext uri="{FF2B5EF4-FFF2-40B4-BE49-F238E27FC236}">
                <a16:creationId xmlns:a16="http://schemas.microsoft.com/office/drawing/2014/main" id="{E697110E-7932-48C9-B930-A5CC4597FCA8}"/>
              </a:ext>
            </a:extLst>
          </p:cNvPr>
          <p:cNvSpPr/>
          <p:nvPr/>
        </p:nvSpPr>
        <p:spPr>
          <a:xfrm>
            <a:off x="4800600" y="187887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7DBE5F-B4F5-4B2E-8B2B-C783EB9830E7}"/>
              </a:ext>
            </a:extLst>
          </p:cNvPr>
          <p:cNvSpPr txBox="1"/>
          <p:nvPr/>
        </p:nvSpPr>
        <p:spPr>
          <a:xfrm>
            <a:off x="4942116" y="1955074"/>
            <a:ext cx="1643742" cy="923330"/>
          </a:xfrm>
          <a:prstGeom prst="rect">
            <a:avLst/>
          </a:prstGeom>
          <a:noFill/>
        </p:spPr>
        <p:txBody>
          <a:bodyPr wrap="square" rtlCol="0">
            <a:spAutoFit/>
          </a:bodyPr>
          <a:lstStyle/>
          <a:p>
            <a:r>
              <a:rPr lang="en-US" dirty="0"/>
              <a:t>  a = b + c</a:t>
            </a:r>
          </a:p>
          <a:p>
            <a:r>
              <a:rPr lang="en-US" dirty="0"/>
              <a:t>  d = d – c</a:t>
            </a:r>
          </a:p>
          <a:p>
            <a:r>
              <a:rPr lang="en-US" dirty="0"/>
              <a:t>  e = a + f</a:t>
            </a:r>
          </a:p>
        </p:txBody>
      </p:sp>
      <p:sp>
        <p:nvSpPr>
          <p:cNvPr id="6" name="Rectangle 5">
            <a:extLst>
              <a:ext uri="{FF2B5EF4-FFF2-40B4-BE49-F238E27FC236}">
                <a16:creationId xmlns:a16="http://schemas.microsoft.com/office/drawing/2014/main" id="{A105924F-CD40-4F9B-9A3E-110017B6A40B}"/>
              </a:ext>
            </a:extLst>
          </p:cNvPr>
          <p:cNvSpPr/>
          <p:nvPr/>
        </p:nvSpPr>
        <p:spPr>
          <a:xfrm>
            <a:off x="2688773" y="3598819"/>
            <a:ext cx="1643742" cy="489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0B909D-DC1D-402A-8EAC-E91393A0233B}"/>
              </a:ext>
            </a:extLst>
          </p:cNvPr>
          <p:cNvSpPr txBox="1"/>
          <p:nvPr/>
        </p:nvSpPr>
        <p:spPr>
          <a:xfrm>
            <a:off x="2862946" y="3675018"/>
            <a:ext cx="1643742" cy="369332"/>
          </a:xfrm>
          <a:prstGeom prst="rect">
            <a:avLst/>
          </a:prstGeom>
          <a:noFill/>
        </p:spPr>
        <p:txBody>
          <a:bodyPr wrap="square" rtlCol="0">
            <a:spAutoFit/>
          </a:bodyPr>
          <a:lstStyle/>
          <a:p>
            <a:r>
              <a:rPr lang="en-US" dirty="0"/>
              <a:t>  f = e - d</a:t>
            </a:r>
          </a:p>
        </p:txBody>
      </p:sp>
      <p:sp>
        <p:nvSpPr>
          <p:cNvPr id="8" name="Rectangle 7">
            <a:extLst>
              <a:ext uri="{FF2B5EF4-FFF2-40B4-BE49-F238E27FC236}">
                <a16:creationId xmlns:a16="http://schemas.microsoft.com/office/drawing/2014/main" id="{2EC3F743-5E0D-4ACC-9B26-321C6ADA35C1}"/>
              </a:ext>
            </a:extLst>
          </p:cNvPr>
          <p:cNvSpPr/>
          <p:nvPr/>
        </p:nvSpPr>
        <p:spPr>
          <a:xfrm>
            <a:off x="4822370" y="473093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63D99F-216D-416D-8520-50B5B2082356}"/>
              </a:ext>
            </a:extLst>
          </p:cNvPr>
          <p:cNvSpPr txBox="1"/>
          <p:nvPr/>
        </p:nvSpPr>
        <p:spPr>
          <a:xfrm>
            <a:off x="4963886" y="5035734"/>
            <a:ext cx="1643742" cy="369332"/>
          </a:xfrm>
          <a:prstGeom prst="rect">
            <a:avLst/>
          </a:prstGeom>
          <a:noFill/>
        </p:spPr>
        <p:txBody>
          <a:bodyPr wrap="square" rtlCol="0">
            <a:spAutoFit/>
          </a:bodyPr>
          <a:lstStyle/>
          <a:p>
            <a:r>
              <a:rPr lang="en-US" dirty="0"/>
              <a:t>   b = d + c</a:t>
            </a:r>
          </a:p>
        </p:txBody>
      </p:sp>
      <p:sp>
        <p:nvSpPr>
          <p:cNvPr id="10" name="Rectangle 9">
            <a:extLst>
              <a:ext uri="{FF2B5EF4-FFF2-40B4-BE49-F238E27FC236}">
                <a16:creationId xmlns:a16="http://schemas.microsoft.com/office/drawing/2014/main" id="{104E023B-01F4-4FFA-B4BA-2BC5B5ECA16D}"/>
              </a:ext>
            </a:extLst>
          </p:cNvPr>
          <p:cNvSpPr/>
          <p:nvPr/>
        </p:nvSpPr>
        <p:spPr>
          <a:xfrm>
            <a:off x="7326084" y="3337561"/>
            <a:ext cx="1643742" cy="838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72715A6-15B3-48C5-BFE8-FCB0E8974826}"/>
              </a:ext>
            </a:extLst>
          </p:cNvPr>
          <p:cNvSpPr txBox="1"/>
          <p:nvPr/>
        </p:nvSpPr>
        <p:spPr>
          <a:xfrm>
            <a:off x="7532914" y="3468190"/>
            <a:ext cx="1643742" cy="646331"/>
          </a:xfrm>
          <a:prstGeom prst="rect">
            <a:avLst/>
          </a:prstGeom>
          <a:noFill/>
        </p:spPr>
        <p:txBody>
          <a:bodyPr wrap="square" rtlCol="0">
            <a:spAutoFit/>
          </a:bodyPr>
          <a:lstStyle/>
          <a:p>
            <a:r>
              <a:rPr lang="en-US" dirty="0"/>
              <a:t>b = c + f</a:t>
            </a:r>
          </a:p>
          <a:p>
            <a:r>
              <a:rPr lang="en-US" dirty="0"/>
              <a:t>e = d - c</a:t>
            </a:r>
          </a:p>
        </p:txBody>
      </p:sp>
      <p:cxnSp>
        <p:nvCxnSpPr>
          <p:cNvPr id="23" name="Straight Arrow Connector 22">
            <a:extLst>
              <a:ext uri="{FF2B5EF4-FFF2-40B4-BE49-F238E27FC236}">
                <a16:creationId xmlns:a16="http://schemas.microsoft.com/office/drawing/2014/main" id="{650F6590-9ACF-4CD2-B85B-F54D378FAC81}"/>
              </a:ext>
            </a:extLst>
          </p:cNvPr>
          <p:cNvCxnSpPr>
            <a:stCxn id="6" idx="2"/>
          </p:cNvCxnSpPr>
          <p:nvPr/>
        </p:nvCxnSpPr>
        <p:spPr>
          <a:xfrm>
            <a:off x="3510644" y="4087893"/>
            <a:ext cx="1311726" cy="643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09CAAB-539C-4DCE-BBBA-312FE43CAE71}"/>
              </a:ext>
            </a:extLst>
          </p:cNvPr>
          <p:cNvCxnSpPr>
            <a:stCxn id="10" idx="2"/>
          </p:cNvCxnSpPr>
          <p:nvPr/>
        </p:nvCxnSpPr>
        <p:spPr>
          <a:xfrm flipH="1">
            <a:off x="6705600" y="4175760"/>
            <a:ext cx="1442355" cy="555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1E3677-D4D4-4465-BF09-94C09BF3E7ED}"/>
              </a:ext>
            </a:extLst>
          </p:cNvPr>
          <p:cNvCxnSpPr>
            <a:endCxn id="6" idx="0"/>
          </p:cNvCxnSpPr>
          <p:nvPr/>
        </p:nvCxnSpPr>
        <p:spPr>
          <a:xfrm flipH="1">
            <a:off x="3510644" y="2878404"/>
            <a:ext cx="1311726" cy="72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41A93CB-523A-41A4-9936-FBEF5EDDAB01}"/>
              </a:ext>
            </a:extLst>
          </p:cNvPr>
          <p:cNvCxnSpPr>
            <a:endCxn id="10" idx="0"/>
          </p:cNvCxnSpPr>
          <p:nvPr/>
        </p:nvCxnSpPr>
        <p:spPr>
          <a:xfrm>
            <a:off x="6705600" y="2878404"/>
            <a:ext cx="1442355"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2B3AE4-8947-4B53-9841-0923E9D350A3}"/>
              </a:ext>
            </a:extLst>
          </p:cNvPr>
          <p:cNvCxnSpPr/>
          <p:nvPr/>
        </p:nvCxnSpPr>
        <p:spPr>
          <a:xfrm>
            <a:off x="5731327" y="1272677"/>
            <a:ext cx="0" cy="60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A14F2BF-58B1-45DA-B267-A66086BD2E5A}"/>
              </a:ext>
            </a:extLst>
          </p:cNvPr>
          <p:cNvCxnSpPr/>
          <p:nvPr/>
        </p:nvCxnSpPr>
        <p:spPr>
          <a:xfrm>
            <a:off x="6727370" y="5732420"/>
            <a:ext cx="1132117"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AEB0FA3-184A-45BB-B1EB-59BC300A5908}"/>
              </a:ext>
            </a:extLst>
          </p:cNvPr>
          <p:cNvCxnSpPr/>
          <p:nvPr/>
        </p:nvCxnSpPr>
        <p:spPr>
          <a:xfrm>
            <a:off x="8969826" y="4175760"/>
            <a:ext cx="914403"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E9F4411-AF0E-466B-9636-281FDA630206}"/>
              </a:ext>
            </a:extLst>
          </p:cNvPr>
          <p:cNvSpPr txBox="1"/>
          <p:nvPr/>
        </p:nvSpPr>
        <p:spPr>
          <a:xfrm>
            <a:off x="9383485" y="4763591"/>
            <a:ext cx="2247900" cy="369332"/>
          </a:xfrm>
          <a:prstGeom prst="rect">
            <a:avLst/>
          </a:prstGeom>
          <a:noFill/>
        </p:spPr>
        <p:txBody>
          <a:bodyPr wrap="square" rtlCol="0">
            <a:spAutoFit/>
          </a:bodyPr>
          <a:lstStyle/>
          <a:p>
            <a:r>
              <a:rPr lang="en-US" dirty="0" err="1">
                <a:solidFill>
                  <a:srgbClr val="FF0000"/>
                </a:solidFill>
              </a:rPr>
              <a:t>b,d,e,f</a:t>
            </a:r>
            <a:r>
              <a:rPr lang="en-US" dirty="0">
                <a:solidFill>
                  <a:srgbClr val="FF0000"/>
                </a:solidFill>
              </a:rPr>
              <a:t> live</a:t>
            </a:r>
          </a:p>
        </p:txBody>
      </p:sp>
      <p:sp>
        <p:nvSpPr>
          <p:cNvPr id="52" name="TextBox 51">
            <a:extLst>
              <a:ext uri="{FF2B5EF4-FFF2-40B4-BE49-F238E27FC236}">
                <a16:creationId xmlns:a16="http://schemas.microsoft.com/office/drawing/2014/main" id="{F8661A73-DC7C-4F36-A9C9-97DDDCC34C6F}"/>
              </a:ext>
            </a:extLst>
          </p:cNvPr>
          <p:cNvSpPr txBox="1"/>
          <p:nvPr/>
        </p:nvSpPr>
        <p:spPr>
          <a:xfrm>
            <a:off x="7946569" y="5852167"/>
            <a:ext cx="2247900" cy="369332"/>
          </a:xfrm>
          <a:prstGeom prst="rect">
            <a:avLst/>
          </a:prstGeom>
          <a:noFill/>
        </p:spPr>
        <p:txBody>
          <a:bodyPr wrap="square" rtlCol="0">
            <a:spAutoFit/>
          </a:bodyPr>
          <a:lstStyle/>
          <a:p>
            <a:r>
              <a:rPr lang="en-US" dirty="0" err="1">
                <a:solidFill>
                  <a:srgbClr val="FF0000"/>
                </a:solidFill>
              </a:rPr>
              <a:t>b,c,d,e,f</a:t>
            </a:r>
            <a:r>
              <a:rPr lang="en-US" dirty="0">
                <a:solidFill>
                  <a:srgbClr val="FF0000"/>
                </a:solidFill>
              </a:rPr>
              <a:t> live</a:t>
            </a:r>
          </a:p>
        </p:txBody>
      </p:sp>
      <p:cxnSp>
        <p:nvCxnSpPr>
          <p:cNvPr id="13" name="Connector: Curved 12">
            <a:extLst>
              <a:ext uri="{FF2B5EF4-FFF2-40B4-BE49-F238E27FC236}">
                <a16:creationId xmlns:a16="http://schemas.microsoft.com/office/drawing/2014/main" id="{400FCAC2-1A59-4D3B-9623-843A9583D0E3}"/>
              </a:ext>
            </a:extLst>
          </p:cNvPr>
          <p:cNvCxnSpPr>
            <a:cxnSpLocks/>
          </p:cNvCxnSpPr>
          <p:nvPr/>
        </p:nvCxnSpPr>
        <p:spPr>
          <a:xfrm rot="5400000" flipH="1">
            <a:off x="3771899" y="3860076"/>
            <a:ext cx="3777346" cy="10883"/>
          </a:xfrm>
          <a:prstGeom prst="curvedConnector5">
            <a:avLst>
              <a:gd name="adj1" fmla="val -6052"/>
              <a:gd name="adj2" fmla="val 39559864"/>
              <a:gd name="adj3" fmla="val 10605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891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8B18-FF49-4D6F-9CD3-B4468FCC3E9A}"/>
              </a:ext>
            </a:extLst>
          </p:cNvPr>
          <p:cNvSpPr>
            <a:spLocks noGrp="1"/>
          </p:cNvSpPr>
          <p:nvPr>
            <p:ph type="title"/>
          </p:nvPr>
        </p:nvSpPr>
        <p:spPr>
          <a:xfrm>
            <a:off x="838200" y="-239395"/>
            <a:ext cx="10515600" cy="1325563"/>
          </a:xfrm>
        </p:spPr>
        <p:txBody>
          <a:bodyPr/>
          <a:lstStyle/>
          <a:p>
            <a:r>
              <a:rPr lang="en-US" dirty="0"/>
              <a:t>Register allocation</a:t>
            </a:r>
          </a:p>
        </p:txBody>
      </p:sp>
      <p:sp>
        <p:nvSpPr>
          <p:cNvPr id="3" name="Content Placeholder 2">
            <a:extLst>
              <a:ext uri="{FF2B5EF4-FFF2-40B4-BE49-F238E27FC236}">
                <a16:creationId xmlns:a16="http://schemas.microsoft.com/office/drawing/2014/main" id="{06D4550F-96B3-4409-AE68-6F24A73CD1C6}"/>
              </a:ext>
            </a:extLst>
          </p:cNvPr>
          <p:cNvSpPr>
            <a:spLocks noGrp="1"/>
          </p:cNvSpPr>
          <p:nvPr>
            <p:ph idx="1"/>
          </p:nvPr>
        </p:nvSpPr>
        <p:spPr>
          <a:xfrm>
            <a:off x="838200" y="1297305"/>
            <a:ext cx="10515600" cy="4351338"/>
          </a:xfrm>
        </p:spPr>
        <p:txBody>
          <a:bodyPr/>
          <a:lstStyle/>
          <a:p>
            <a:pPr marL="0" indent="0">
              <a:buNone/>
            </a:pPr>
            <a:r>
              <a:rPr lang="en-US" dirty="0"/>
              <a:t>				</a:t>
            </a:r>
          </a:p>
        </p:txBody>
      </p:sp>
      <p:sp>
        <p:nvSpPr>
          <p:cNvPr id="4" name="Rectangle 3">
            <a:extLst>
              <a:ext uri="{FF2B5EF4-FFF2-40B4-BE49-F238E27FC236}">
                <a16:creationId xmlns:a16="http://schemas.microsoft.com/office/drawing/2014/main" id="{E697110E-7932-48C9-B930-A5CC4597FCA8}"/>
              </a:ext>
            </a:extLst>
          </p:cNvPr>
          <p:cNvSpPr/>
          <p:nvPr/>
        </p:nvSpPr>
        <p:spPr>
          <a:xfrm>
            <a:off x="4800600" y="189919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7DBE5F-B4F5-4B2E-8B2B-C783EB9830E7}"/>
              </a:ext>
            </a:extLst>
          </p:cNvPr>
          <p:cNvSpPr txBox="1"/>
          <p:nvPr/>
        </p:nvSpPr>
        <p:spPr>
          <a:xfrm>
            <a:off x="4942116" y="1975394"/>
            <a:ext cx="1643742" cy="923330"/>
          </a:xfrm>
          <a:prstGeom prst="rect">
            <a:avLst/>
          </a:prstGeom>
          <a:noFill/>
        </p:spPr>
        <p:txBody>
          <a:bodyPr wrap="square" rtlCol="0">
            <a:spAutoFit/>
          </a:bodyPr>
          <a:lstStyle/>
          <a:p>
            <a:r>
              <a:rPr lang="en-US" dirty="0"/>
              <a:t>  r2 = r5 + r3</a:t>
            </a:r>
          </a:p>
          <a:p>
            <a:r>
              <a:rPr lang="en-US" dirty="0"/>
              <a:t>  r4 = r4 – r3</a:t>
            </a:r>
          </a:p>
          <a:p>
            <a:r>
              <a:rPr lang="en-US" dirty="0"/>
              <a:t>  r2 = r2 + r1</a:t>
            </a:r>
          </a:p>
        </p:txBody>
      </p:sp>
      <p:sp>
        <p:nvSpPr>
          <p:cNvPr id="6" name="Rectangle 5">
            <a:extLst>
              <a:ext uri="{FF2B5EF4-FFF2-40B4-BE49-F238E27FC236}">
                <a16:creationId xmlns:a16="http://schemas.microsoft.com/office/drawing/2014/main" id="{A105924F-CD40-4F9B-9A3E-110017B6A40B}"/>
              </a:ext>
            </a:extLst>
          </p:cNvPr>
          <p:cNvSpPr/>
          <p:nvPr/>
        </p:nvSpPr>
        <p:spPr>
          <a:xfrm>
            <a:off x="2688773" y="3619139"/>
            <a:ext cx="1643742" cy="489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0B909D-DC1D-402A-8EAC-E91393A0233B}"/>
              </a:ext>
            </a:extLst>
          </p:cNvPr>
          <p:cNvSpPr txBox="1"/>
          <p:nvPr/>
        </p:nvSpPr>
        <p:spPr>
          <a:xfrm>
            <a:off x="2862946" y="3695338"/>
            <a:ext cx="1643742" cy="369332"/>
          </a:xfrm>
          <a:prstGeom prst="rect">
            <a:avLst/>
          </a:prstGeom>
          <a:noFill/>
        </p:spPr>
        <p:txBody>
          <a:bodyPr wrap="square" rtlCol="0">
            <a:spAutoFit/>
          </a:bodyPr>
          <a:lstStyle/>
          <a:p>
            <a:r>
              <a:rPr lang="en-US" dirty="0"/>
              <a:t>  r1 = r2 – r4</a:t>
            </a:r>
          </a:p>
        </p:txBody>
      </p:sp>
      <p:sp>
        <p:nvSpPr>
          <p:cNvPr id="8" name="Rectangle 7">
            <a:extLst>
              <a:ext uri="{FF2B5EF4-FFF2-40B4-BE49-F238E27FC236}">
                <a16:creationId xmlns:a16="http://schemas.microsoft.com/office/drawing/2014/main" id="{2EC3F743-5E0D-4ACC-9B26-321C6ADA35C1}"/>
              </a:ext>
            </a:extLst>
          </p:cNvPr>
          <p:cNvSpPr/>
          <p:nvPr/>
        </p:nvSpPr>
        <p:spPr>
          <a:xfrm>
            <a:off x="4822370" y="475125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63D99F-216D-416D-8520-50B5B2082356}"/>
              </a:ext>
            </a:extLst>
          </p:cNvPr>
          <p:cNvSpPr txBox="1"/>
          <p:nvPr/>
        </p:nvSpPr>
        <p:spPr>
          <a:xfrm>
            <a:off x="4963886" y="5056054"/>
            <a:ext cx="1643742" cy="369332"/>
          </a:xfrm>
          <a:prstGeom prst="rect">
            <a:avLst/>
          </a:prstGeom>
          <a:noFill/>
        </p:spPr>
        <p:txBody>
          <a:bodyPr wrap="square" rtlCol="0">
            <a:spAutoFit/>
          </a:bodyPr>
          <a:lstStyle/>
          <a:p>
            <a:r>
              <a:rPr lang="en-US" dirty="0"/>
              <a:t>   r5 = r4 + r3</a:t>
            </a:r>
          </a:p>
        </p:txBody>
      </p:sp>
      <p:sp>
        <p:nvSpPr>
          <p:cNvPr id="10" name="Rectangle 9">
            <a:extLst>
              <a:ext uri="{FF2B5EF4-FFF2-40B4-BE49-F238E27FC236}">
                <a16:creationId xmlns:a16="http://schemas.microsoft.com/office/drawing/2014/main" id="{104E023B-01F4-4FFA-B4BA-2BC5B5ECA16D}"/>
              </a:ext>
            </a:extLst>
          </p:cNvPr>
          <p:cNvSpPr/>
          <p:nvPr/>
        </p:nvSpPr>
        <p:spPr>
          <a:xfrm>
            <a:off x="7326084" y="3357881"/>
            <a:ext cx="1643742" cy="838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72715A6-15B3-48C5-BFE8-FCB0E8974826}"/>
              </a:ext>
            </a:extLst>
          </p:cNvPr>
          <p:cNvSpPr txBox="1"/>
          <p:nvPr/>
        </p:nvSpPr>
        <p:spPr>
          <a:xfrm>
            <a:off x="7532914" y="3488510"/>
            <a:ext cx="1643742" cy="646331"/>
          </a:xfrm>
          <a:prstGeom prst="rect">
            <a:avLst/>
          </a:prstGeom>
          <a:noFill/>
        </p:spPr>
        <p:txBody>
          <a:bodyPr wrap="square" rtlCol="0">
            <a:spAutoFit/>
          </a:bodyPr>
          <a:lstStyle/>
          <a:p>
            <a:r>
              <a:rPr lang="en-US" dirty="0"/>
              <a:t>r5 = r3 + r1</a:t>
            </a:r>
          </a:p>
          <a:p>
            <a:r>
              <a:rPr lang="en-US" dirty="0"/>
              <a:t>r2 = r4 – r3</a:t>
            </a:r>
          </a:p>
        </p:txBody>
      </p:sp>
      <p:cxnSp>
        <p:nvCxnSpPr>
          <p:cNvPr id="23" name="Straight Arrow Connector 22">
            <a:extLst>
              <a:ext uri="{FF2B5EF4-FFF2-40B4-BE49-F238E27FC236}">
                <a16:creationId xmlns:a16="http://schemas.microsoft.com/office/drawing/2014/main" id="{650F6590-9ACF-4CD2-B85B-F54D378FAC81}"/>
              </a:ext>
            </a:extLst>
          </p:cNvPr>
          <p:cNvCxnSpPr>
            <a:stCxn id="6" idx="2"/>
          </p:cNvCxnSpPr>
          <p:nvPr/>
        </p:nvCxnSpPr>
        <p:spPr>
          <a:xfrm>
            <a:off x="3510644" y="4108213"/>
            <a:ext cx="1311726" cy="643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09CAAB-539C-4DCE-BBBA-312FE43CAE71}"/>
              </a:ext>
            </a:extLst>
          </p:cNvPr>
          <p:cNvCxnSpPr>
            <a:stCxn id="10" idx="2"/>
          </p:cNvCxnSpPr>
          <p:nvPr/>
        </p:nvCxnSpPr>
        <p:spPr>
          <a:xfrm flipH="1">
            <a:off x="6705600" y="4196080"/>
            <a:ext cx="1442355" cy="555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1E3677-D4D4-4465-BF09-94C09BF3E7ED}"/>
              </a:ext>
            </a:extLst>
          </p:cNvPr>
          <p:cNvCxnSpPr>
            <a:endCxn id="6" idx="0"/>
          </p:cNvCxnSpPr>
          <p:nvPr/>
        </p:nvCxnSpPr>
        <p:spPr>
          <a:xfrm flipH="1">
            <a:off x="3510644" y="2898724"/>
            <a:ext cx="1311726" cy="72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41A93CB-523A-41A4-9936-FBEF5EDDAB01}"/>
              </a:ext>
            </a:extLst>
          </p:cNvPr>
          <p:cNvCxnSpPr>
            <a:endCxn id="10" idx="0"/>
          </p:cNvCxnSpPr>
          <p:nvPr/>
        </p:nvCxnSpPr>
        <p:spPr>
          <a:xfrm>
            <a:off x="6705600" y="2898724"/>
            <a:ext cx="1442355"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2B3AE4-8947-4B53-9841-0923E9D350A3}"/>
              </a:ext>
            </a:extLst>
          </p:cNvPr>
          <p:cNvCxnSpPr/>
          <p:nvPr/>
        </p:nvCxnSpPr>
        <p:spPr>
          <a:xfrm>
            <a:off x="5731327" y="1292997"/>
            <a:ext cx="0" cy="60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A14F2BF-58B1-45DA-B267-A66086BD2E5A}"/>
              </a:ext>
            </a:extLst>
          </p:cNvPr>
          <p:cNvCxnSpPr/>
          <p:nvPr/>
        </p:nvCxnSpPr>
        <p:spPr>
          <a:xfrm>
            <a:off x="6727370" y="5752740"/>
            <a:ext cx="1132117"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AEB0FA3-184A-45BB-B1EB-59BC300A5908}"/>
              </a:ext>
            </a:extLst>
          </p:cNvPr>
          <p:cNvCxnSpPr/>
          <p:nvPr/>
        </p:nvCxnSpPr>
        <p:spPr>
          <a:xfrm>
            <a:off x="8969826" y="4196080"/>
            <a:ext cx="914403"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E9F4411-AF0E-466B-9636-281FDA630206}"/>
              </a:ext>
            </a:extLst>
          </p:cNvPr>
          <p:cNvSpPr txBox="1"/>
          <p:nvPr/>
        </p:nvSpPr>
        <p:spPr>
          <a:xfrm>
            <a:off x="9383485" y="4783911"/>
            <a:ext cx="2247900" cy="369332"/>
          </a:xfrm>
          <a:prstGeom prst="rect">
            <a:avLst/>
          </a:prstGeom>
          <a:noFill/>
        </p:spPr>
        <p:txBody>
          <a:bodyPr wrap="square" rtlCol="0">
            <a:spAutoFit/>
          </a:bodyPr>
          <a:lstStyle/>
          <a:p>
            <a:r>
              <a:rPr lang="en-US" dirty="0" err="1">
                <a:solidFill>
                  <a:srgbClr val="FF0000"/>
                </a:solidFill>
              </a:rPr>
              <a:t>b,d,e,f</a:t>
            </a:r>
            <a:r>
              <a:rPr lang="en-US" dirty="0">
                <a:solidFill>
                  <a:srgbClr val="FF0000"/>
                </a:solidFill>
              </a:rPr>
              <a:t> live</a:t>
            </a:r>
          </a:p>
        </p:txBody>
      </p:sp>
      <p:sp>
        <p:nvSpPr>
          <p:cNvPr id="52" name="TextBox 51">
            <a:extLst>
              <a:ext uri="{FF2B5EF4-FFF2-40B4-BE49-F238E27FC236}">
                <a16:creationId xmlns:a16="http://schemas.microsoft.com/office/drawing/2014/main" id="{F8661A73-DC7C-4F36-A9C9-97DDDCC34C6F}"/>
              </a:ext>
            </a:extLst>
          </p:cNvPr>
          <p:cNvSpPr txBox="1"/>
          <p:nvPr/>
        </p:nvSpPr>
        <p:spPr>
          <a:xfrm>
            <a:off x="7946569" y="5872487"/>
            <a:ext cx="2247900" cy="369332"/>
          </a:xfrm>
          <a:prstGeom prst="rect">
            <a:avLst/>
          </a:prstGeom>
          <a:noFill/>
        </p:spPr>
        <p:txBody>
          <a:bodyPr wrap="square" rtlCol="0">
            <a:spAutoFit/>
          </a:bodyPr>
          <a:lstStyle/>
          <a:p>
            <a:r>
              <a:rPr lang="en-US" dirty="0" err="1">
                <a:solidFill>
                  <a:srgbClr val="FF0000"/>
                </a:solidFill>
              </a:rPr>
              <a:t>b,c,d,e,f</a:t>
            </a:r>
            <a:r>
              <a:rPr lang="en-US" dirty="0">
                <a:solidFill>
                  <a:srgbClr val="FF0000"/>
                </a:solidFill>
              </a:rPr>
              <a:t> live</a:t>
            </a:r>
          </a:p>
        </p:txBody>
      </p:sp>
      <p:cxnSp>
        <p:nvCxnSpPr>
          <p:cNvPr id="13" name="Connector: Curved 12">
            <a:extLst>
              <a:ext uri="{FF2B5EF4-FFF2-40B4-BE49-F238E27FC236}">
                <a16:creationId xmlns:a16="http://schemas.microsoft.com/office/drawing/2014/main" id="{400FCAC2-1A59-4D3B-9623-843A9583D0E3}"/>
              </a:ext>
            </a:extLst>
          </p:cNvPr>
          <p:cNvCxnSpPr>
            <a:cxnSpLocks/>
          </p:cNvCxnSpPr>
          <p:nvPr/>
        </p:nvCxnSpPr>
        <p:spPr>
          <a:xfrm rot="5400000" flipH="1">
            <a:off x="3771899" y="3880396"/>
            <a:ext cx="3777346" cy="10883"/>
          </a:xfrm>
          <a:prstGeom prst="curvedConnector5">
            <a:avLst>
              <a:gd name="adj1" fmla="val -6052"/>
              <a:gd name="adj2" fmla="val 39559864"/>
              <a:gd name="adj3" fmla="val 10605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2632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4" name="Rectangle 3">
            <a:extLst>
              <a:ext uri="{FF2B5EF4-FFF2-40B4-BE49-F238E27FC236}">
                <a16:creationId xmlns:a16="http://schemas.microsoft.com/office/drawing/2014/main" id="{82A95084-CB59-4078-8BF2-2820D653132D}"/>
              </a:ext>
            </a:extLst>
          </p:cNvPr>
          <p:cNvSpPr/>
          <p:nvPr/>
        </p:nvSpPr>
        <p:spPr>
          <a:xfrm>
            <a:off x="4223657" y="2710543"/>
            <a:ext cx="2677886" cy="2340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4016829"/>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64D5F1-9600-4D26-A803-14A832A42633}"/>
              </a:ext>
            </a:extLst>
          </p:cNvPr>
          <p:cNvCxnSpPr/>
          <p:nvPr/>
        </p:nvCxnSpPr>
        <p:spPr>
          <a:xfrm>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439E80-3E1A-4752-A673-6ED488568749}"/>
              </a:ext>
            </a:extLst>
          </p:cNvPr>
          <p:cNvCxnSpPr/>
          <p:nvPr/>
        </p:nvCxnSpPr>
        <p:spPr>
          <a:xfrm>
            <a:off x="4223657" y="2710543"/>
            <a:ext cx="4669972" cy="1290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71054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401682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401682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2220686" y="3755572"/>
            <a:ext cx="794657" cy="461665"/>
          </a:xfrm>
          <a:prstGeom prst="rect">
            <a:avLst/>
          </a:prstGeom>
          <a:noFill/>
        </p:spPr>
        <p:txBody>
          <a:bodyPr wrap="square" rtlCol="0">
            <a:spAutoFit/>
          </a:bodyPr>
          <a:lstStyle/>
          <a:p>
            <a:r>
              <a:rPr lang="en-US" sz="2400" b="1" dirty="0"/>
              <a:t>a</a:t>
            </a:r>
          </a:p>
        </p:txBody>
      </p:sp>
      <p:sp>
        <p:nvSpPr>
          <p:cNvPr id="24" name="TextBox 23">
            <a:extLst>
              <a:ext uri="{FF2B5EF4-FFF2-40B4-BE49-F238E27FC236}">
                <a16:creationId xmlns:a16="http://schemas.microsoft.com/office/drawing/2014/main" id="{BC20D066-9815-4A50-8F56-3B179C6A6E56}"/>
              </a:ext>
            </a:extLst>
          </p:cNvPr>
          <p:cNvSpPr txBox="1"/>
          <p:nvPr/>
        </p:nvSpPr>
        <p:spPr>
          <a:xfrm>
            <a:off x="3940629" y="2340430"/>
            <a:ext cx="794657" cy="461665"/>
          </a:xfrm>
          <a:prstGeom prst="rect">
            <a:avLst/>
          </a:prstGeom>
          <a:noFill/>
        </p:spPr>
        <p:txBody>
          <a:bodyPr wrap="square" rtlCol="0">
            <a:spAutoFit/>
          </a:bodyPr>
          <a:lstStyle/>
          <a:p>
            <a:r>
              <a:rPr lang="en-US" sz="2400" b="1" dirty="0"/>
              <a:t>b</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spTree>
    <p:extLst>
      <p:ext uri="{BB962C8B-B14F-4D97-AF65-F5344CB8AC3E}">
        <p14:creationId xmlns:p14="http://schemas.microsoft.com/office/powerpoint/2010/main" val="3805450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4" name="Rectangle 3">
            <a:extLst>
              <a:ext uri="{FF2B5EF4-FFF2-40B4-BE49-F238E27FC236}">
                <a16:creationId xmlns:a16="http://schemas.microsoft.com/office/drawing/2014/main" id="{82A95084-CB59-4078-8BF2-2820D653132D}"/>
              </a:ext>
            </a:extLst>
          </p:cNvPr>
          <p:cNvSpPr/>
          <p:nvPr/>
        </p:nvSpPr>
        <p:spPr>
          <a:xfrm>
            <a:off x="4223657" y="2710543"/>
            <a:ext cx="2677886" cy="2340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4016829"/>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64D5F1-9600-4D26-A803-14A832A42633}"/>
              </a:ext>
            </a:extLst>
          </p:cNvPr>
          <p:cNvCxnSpPr/>
          <p:nvPr/>
        </p:nvCxnSpPr>
        <p:spPr>
          <a:xfrm>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439E80-3E1A-4752-A673-6ED488568749}"/>
              </a:ext>
            </a:extLst>
          </p:cNvPr>
          <p:cNvCxnSpPr/>
          <p:nvPr/>
        </p:nvCxnSpPr>
        <p:spPr>
          <a:xfrm>
            <a:off x="4223657" y="2710543"/>
            <a:ext cx="4669972" cy="1290751"/>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C20D066-9815-4A50-8F56-3B179C6A6E56}"/>
              </a:ext>
            </a:extLst>
          </p:cNvPr>
          <p:cNvSpPr txBox="1"/>
          <p:nvPr/>
        </p:nvSpPr>
        <p:spPr>
          <a:xfrm>
            <a:off x="3940629" y="2340430"/>
            <a:ext cx="794657" cy="461665"/>
          </a:xfrm>
          <a:prstGeom prst="rect">
            <a:avLst/>
          </a:prstGeom>
          <a:noFill/>
        </p:spPr>
        <p:txBody>
          <a:bodyPr wrap="square" rtlCol="0">
            <a:spAutoFit/>
          </a:bodyPr>
          <a:lstStyle/>
          <a:p>
            <a:r>
              <a:rPr lang="en-US" sz="2400" b="1" dirty="0"/>
              <a:t>b</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04481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spTree>
    <p:extLst>
      <p:ext uri="{BB962C8B-B14F-4D97-AF65-F5344CB8AC3E}">
        <p14:creationId xmlns:p14="http://schemas.microsoft.com/office/powerpoint/2010/main" val="27562307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C2EC-EB34-4AD7-B981-62693F606755}"/>
              </a:ext>
            </a:extLst>
          </p:cNvPr>
          <p:cNvSpPr>
            <a:spLocks noGrp="1"/>
          </p:cNvSpPr>
          <p:nvPr>
            <p:ph type="title"/>
          </p:nvPr>
        </p:nvSpPr>
        <p:spPr/>
        <p:txBody>
          <a:bodyPr/>
          <a:lstStyle/>
          <a:p>
            <a:r>
              <a:rPr lang="en-US" dirty="0"/>
              <a:t>Spilling</a:t>
            </a:r>
          </a:p>
        </p:txBody>
      </p:sp>
      <p:sp>
        <p:nvSpPr>
          <p:cNvPr id="3" name="Content Placeholder 2">
            <a:extLst>
              <a:ext uri="{FF2B5EF4-FFF2-40B4-BE49-F238E27FC236}">
                <a16:creationId xmlns:a16="http://schemas.microsoft.com/office/drawing/2014/main" id="{C94DFF93-258B-4519-820A-FAF8E4E5DE22}"/>
              </a:ext>
            </a:extLst>
          </p:cNvPr>
          <p:cNvSpPr>
            <a:spLocks noGrp="1"/>
          </p:cNvSpPr>
          <p:nvPr>
            <p:ph idx="1"/>
          </p:nvPr>
        </p:nvSpPr>
        <p:spPr/>
        <p:txBody>
          <a:bodyPr/>
          <a:lstStyle/>
          <a:p>
            <a:r>
              <a:rPr lang="en-US" dirty="0"/>
              <a:t>If no node has less than k-neighbors, then choose one node for spilling, remove from the graph and continue coloring the rest of the graph</a:t>
            </a:r>
          </a:p>
          <a:p>
            <a:endParaRPr lang="en-US" dirty="0"/>
          </a:p>
          <a:p>
            <a:r>
              <a:rPr lang="en-US" dirty="0"/>
              <a:t>The compiler must be careful in selecting a node for spilling</a:t>
            </a:r>
          </a:p>
          <a:p>
            <a:pPr lvl="1"/>
            <a:r>
              <a:rPr lang="en-US" dirty="0"/>
              <a:t>cost of spilling is high (load/store)</a:t>
            </a:r>
          </a:p>
          <a:p>
            <a:pPr lvl="1"/>
            <a:r>
              <a:rPr lang="en-US" dirty="0"/>
              <a:t>If possible, try not to choose a variable which is inside a loop</a:t>
            </a:r>
          </a:p>
        </p:txBody>
      </p:sp>
    </p:spTree>
    <p:extLst>
      <p:ext uri="{BB962C8B-B14F-4D97-AF65-F5344CB8AC3E}">
        <p14:creationId xmlns:p14="http://schemas.microsoft.com/office/powerpoint/2010/main" val="835888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95057"/>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19721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cxnSp>
        <p:nvCxnSpPr>
          <p:cNvPr id="9" name="Straight Connector 8">
            <a:extLst>
              <a:ext uri="{FF2B5EF4-FFF2-40B4-BE49-F238E27FC236}">
                <a16:creationId xmlns:a16="http://schemas.microsoft.com/office/drawing/2014/main" id="{C27BCEA6-4F18-44D3-B748-8923B3195CF9}"/>
              </a:ext>
            </a:extLst>
          </p:cNvPr>
          <p:cNvCxnSpPr/>
          <p:nvPr/>
        </p:nvCxnSpPr>
        <p:spPr>
          <a:xfrm>
            <a:off x="6901543" y="2710543"/>
            <a:ext cx="0" cy="2264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8BB5FD-DAA7-4356-A7F8-CAB2A10B9183}"/>
              </a:ext>
            </a:extLst>
          </p:cNvPr>
          <p:cNvCxnSpPr/>
          <p:nvPr/>
        </p:nvCxnSpPr>
        <p:spPr>
          <a:xfrm flipH="1">
            <a:off x="4234543" y="4996546"/>
            <a:ext cx="2677886" cy="761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312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95057"/>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20737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cxnSp>
        <p:nvCxnSpPr>
          <p:cNvPr id="13" name="Straight Connector 12">
            <a:extLst>
              <a:ext uri="{FF2B5EF4-FFF2-40B4-BE49-F238E27FC236}">
                <a16:creationId xmlns:a16="http://schemas.microsoft.com/office/drawing/2014/main" id="{868BB5FD-DAA7-4356-A7F8-CAB2A10B9183}"/>
              </a:ext>
            </a:extLst>
          </p:cNvPr>
          <p:cNvCxnSpPr/>
          <p:nvPr/>
        </p:nvCxnSpPr>
        <p:spPr>
          <a:xfrm flipH="1">
            <a:off x="4234543" y="4996546"/>
            <a:ext cx="2677886" cy="761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037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FF28-8FBB-4352-BDD6-79560868F903}"/>
              </a:ext>
            </a:extLst>
          </p:cNvPr>
          <p:cNvSpPr>
            <a:spLocks noGrp="1"/>
          </p:cNvSpPr>
          <p:nvPr>
            <p:ph type="title"/>
          </p:nvPr>
        </p:nvSpPr>
        <p:spPr/>
        <p:txBody>
          <a:bodyPr/>
          <a:lstStyle/>
          <a:p>
            <a:r>
              <a:rPr lang="en-US" dirty="0"/>
              <a:t>Back-edge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5812A3-13C0-4D15-9CB7-ADFC8BD37ADD}"/>
                  </a:ext>
                </a:extLst>
              </p:cNvPr>
              <p:cNvSpPr>
                <a:spLocks noGrp="1"/>
              </p:cNvSpPr>
              <p:nvPr>
                <p:ph idx="1"/>
              </p:nvPr>
            </p:nvSpPr>
            <p:spPr/>
            <p:txBody>
              <a:bodyPr/>
              <a:lstStyle/>
              <a:p>
                <a:r>
                  <a:rPr lang="en-US" dirty="0"/>
                  <a:t>A back-edge is an edge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oMath>
                </a14:m>
                <a:r>
                  <a:rPr lang="en-IN" dirty="0"/>
                  <a:t> whose head b dominates its tail a</a:t>
                </a:r>
              </a:p>
            </p:txBody>
          </p:sp>
        </mc:Choice>
        <mc:Fallback xmlns="">
          <p:sp>
            <p:nvSpPr>
              <p:cNvPr id="3" name="Content Placeholder 2">
                <a:extLst>
                  <a:ext uri="{FF2B5EF4-FFF2-40B4-BE49-F238E27FC236}">
                    <a16:creationId xmlns:a16="http://schemas.microsoft.com/office/drawing/2014/main" id="{035812A3-13C0-4D15-9CB7-ADFC8BD37ADD}"/>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27578A60-A655-46D0-A07A-A28641AC970B}"/>
              </a:ext>
            </a:extLst>
          </p:cNvPr>
          <p:cNvSpPr/>
          <p:nvPr/>
        </p:nvSpPr>
        <p:spPr>
          <a:xfrm>
            <a:off x="4470400" y="278384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5" name="Oval 4">
            <a:extLst>
              <a:ext uri="{FF2B5EF4-FFF2-40B4-BE49-F238E27FC236}">
                <a16:creationId xmlns:a16="http://schemas.microsoft.com/office/drawing/2014/main" id="{06C13010-F814-4380-9B0A-6FF3657490A8}"/>
              </a:ext>
            </a:extLst>
          </p:cNvPr>
          <p:cNvSpPr/>
          <p:nvPr/>
        </p:nvSpPr>
        <p:spPr>
          <a:xfrm>
            <a:off x="4470400" y="371856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6" name="Oval 5">
            <a:extLst>
              <a:ext uri="{FF2B5EF4-FFF2-40B4-BE49-F238E27FC236}">
                <a16:creationId xmlns:a16="http://schemas.microsoft.com/office/drawing/2014/main" id="{3E85050F-4B8A-4408-9901-80CD6B3ABE36}"/>
              </a:ext>
            </a:extLst>
          </p:cNvPr>
          <p:cNvSpPr/>
          <p:nvPr/>
        </p:nvSpPr>
        <p:spPr>
          <a:xfrm>
            <a:off x="3698240" y="44196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7" name="Oval 6">
            <a:extLst>
              <a:ext uri="{FF2B5EF4-FFF2-40B4-BE49-F238E27FC236}">
                <a16:creationId xmlns:a16="http://schemas.microsoft.com/office/drawing/2014/main" id="{37357AEE-B62F-4F0E-8EF5-1BA2EEFA69DF}"/>
              </a:ext>
            </a:extLst>
          </p:cNvPr>
          <p:cNvSpPr/>
          <p:nvPr/>
        </p:nvSpPr>
        <p:spPr>
          <a:xfrm>
            <a:off x="2997200" y="51308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8" name="Oval 7">
            <a:extLst>
              <a:ext uri="{FF2B5EF4-FFF2-40B4-BE49-F238E27FC236}">
                <a16:creationId xmlns:a16="http://schemas.microsoft.com/office/drawing/2014/main" id="{580A2FA8-7FEC-4981-9924-FDDDF20DF96E}"/>
              </a:ext>
            </a:extLst>
          </p:cNvPr>
          <p:cNvSpPr/>
          <p:nvPr/>
        </p:nvSpPr>
        <p:spPr>
          <a:xfrm>
            <a:off x="4500880" y="51308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sp>
        <p:nvSpPr>
          <p:cNvPr id="9" name="Oval 8">
            <a:extLst>
              <a:ext uri="{FF2B5EF4-FFF2-40B4-BE49-F238E27FC236}">
                <a16:creationId xmlns:a16="http://schemas.microsoft.com/office/drawing/2014/main" id="{B68AA045-C601-4DA7-BA28-DE6FED738736}"/>
              </a:ext>
            </a:extLst>
          </p:cNvPr>
          <p:cNvSpPr/>
          <p:nvPr/>
        </p:nvSpPr>
        <p:spPr>
          <a:xfrm>
            <a:off x="5344160" y="43688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cxnSp>
        <p:nvCxnSpPr>
          <p:cNvPr id="11" name="Straight Arrow Connector 10">
            <a:extLst>
              <a:ext uri="{FF2B5EF4-FFF2-40B4-BE49-F238E27FC236}">
                <a16:creationId xmlns:a16="http://schemas.microsoft.com/office/drawing/2014/main" id="{9C27DA63-3691-47F4-B1C6-645AF608D1AD}"/>
              </a:ext>
            </a:extLst>
          </p:cNvPr>
          <p:cNvCxnSpPr/>
          <p:nvPr/>
        </p:nvCxnSpPr>
        <p:spPr>
          <a:xfrm>
            <a:off x="4724400" y="2377440"/>
            <a:ext cx="0"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F9DFE92-BEFB-4CCC-87D0-019C2F6C6A02}"/>
              </a:ext>
            </a:extLst>
          </p:cNvPr>
          <p:cNvCxnSpPr>
            <a:stCxn id="4" idx="4"/>
            <a:endCxn id="5" idx="0"/>
          </p:cNvCxnSpPr>
          <p:nvPr/>
        </p:nvCxnSpPr>
        <p:spPr>
          <a:xfrm>
            <a:off x="4714240" y="3312160"/>
            <a:ext cx="0"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9635C38-C10B-478F-BB4C-3C68D586AA6C}"/>
              </a:ext>
            </a:extLst>
          </p:cNvPr>
          <p:cNvCxnSpPr>
            <a:stCxn id="5" idx="3"/>
            <a:endCxn id="6" idx="7"/>
          </p:cNvCxnSpPr>
          <p:nvPr/>
        </p:nvCxnSpPr>
        <p:spPr>
          <a:xfrm flipH="1">
            <a:off x="4114501" y="4169509"/>
            <a:ext cx="427318" cy="32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3ADA26-C6D1-4EED-9D10-2EBB12030607}"/>
              </a:ext>
            </a:extLst>
          </p:cNvPr>
          <p:cNvCxnSpPr>
            <a:cxnSpLocks/>
            <a:stCxn id="5" idx="5"/>
            <a:endCxn id="9" idx="1"/>
          </p:cNvCxnSpPr>
          <p:nvPr/>
        </p:nvCxnSpPr>
        <p:spPr>
          <a:xfrm>
            <a:off x="4886661" y="4169509"/>
            <a:ext cx="528918" cy="27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288C8B3-799E-42D7-B11E-033524253B32}"/>
              </a:ext>
            </a:extLst>
          </p:cNvPr>
          <p:cNvCxnSpPr>
            <a:stCxn id="6" idx="5"/>
            <a:endCxn id="8" idx="1"/>
          </p:cNvCxnSpPr>
          <p:nvPr/>
        </p:nvCxnSpPr>
        <p:spPr>
          <a:xfrm>
            <a:off x="4114501" y="4870549"/>
            <a:ext cx="457798" cy="33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89B7DF8-AEC6-41E1-90D8-50E3C214E08C}"/>
              </a:ext>
            </a:extLst>
          </p:cNvPr>
          <p:cNvCxnSpPr>
            <a:stCxn id="9" idx="3"/>
            <a:endCxn id="8" idx="7"/>
          </p:cNvCxnSpPr>
          <p:nvPr/>
        </p:nvCxnSpPr>
        <p:spPr>
          <a:xfrm flipH="1">
            <a:off x="4917141" y="4819749"/>
            <a:ext cx="498438" cy="38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429AD5-3712-4BBB-8833-4C6EF725E5B6}"/>
              </a:ext>
            </a:extLst>
          </p:cNvPr>
          <p:cNvCxnSpPr>
            <a:stCxn id="6" idx="3"/>
            <a:endCxn id="7" idx="7"/>
          </p:cNvCxnSpPr>
          <p:nvPr/>
        </p:nvCxnSpPr>
        <p:spPr>
          <a:xfrm flipH="1">
            <a:off x="3413461" y="4870549"/>
            <a:ext cx="356198" cy="33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80C68213-9DEE-4AD9-82BE-F71C25FE2EB2}"/>
              </a:ext>
            </a:extLst>
          </p:cNvPr>
          <p:cNvCxnSpPr>
            <a:stCxn id="7" idx="2"/>
            <a:endCxn id="4" idx="1"/>
          </p:cNvCxnSpPr>
          <p:nvPr/>
        </p:nvCxnSpPr>
        <p:spPr>
          <a:xfrm rot="10800000" flipH="1">
            <a:off x="2997199" y="2861212"/>
            <a:ext cx="1544619" cy="2533749"/>
          </a:xfrm>
          <a:prstGeom prst="curvedConnector4">
            <a:avLst>
              <a:gd name="adj1" fmla="val -14800"/>
              <a:gd name="adj2" fmla="val 1120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2C9989B3-F552-4C24-89C4-12175D7D3595}"/>
              </a:ext>
            </a:extLst>
          </p:cNvPr>
          <p:cNvCxnSpPr>
            <a:stCxn id="9" idx="6"/>
            <a:endCxn id="4" idx="7"/>
          </p:cNvCxnSpPr>
          <p:nvPr/>
        </p:nvCxnSpPr>
        <p:spPr>
          <a:xfrm flipH="1" flipV="1">
            <a:off x="4886661" y="2861211"/>
            <a:ext cx="945179" cy="1771749"/>
          </a:xfrm>
          <a:prstGeom prst="curvedConnector4">
            <a:avLst>
              <a:gd name="adj1" fmla="val -24186"/>
              <a:gd name="adj2" fmla="val 11726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082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95057"/>
            <a:ext cx="1992086" cy="10341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20737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spTree>
    <p:extLst>
      <p:ext uri="{BB962C8B-B14F-4D97-AF65-F5344CB8AC3E}">
        <p14:creationId xmlns:p14="http://schemas.microsoft.com/office/powerpoint/2010/main" val="15624039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31913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r>
                        <a:rPr lang="en-US"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spTree>
    <p:extLst>
      <p:ext uri="{BB962C8B-B14F-4D97-AF65-F5344CB8AC3E}">
        <p14:creationId xmlns:p14="http://schemas.microsoft.com/office/powerpoint/2010/main" val="2752601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17689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r>
                        <a:rPr lang="en-US"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r>
                        <a:rPr lang="en-US"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spTree>
    <p:extLst>
      <p:ext uri="{BB962C8B-B14F-4D97-AF65-F5344CB8AC3E}">
        <p14:creationId xmlns:p14="http://schemas.microsoft.com/office/powerpoint/2010/main" val="8904756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f1</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19721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r>
                        <a:rPr lang="en-US"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spTree>
    <p:extLst>
      <p:ext uri="{BB962C8B-B14F-4D97-AF65-F5344CB8AC3E}">
        <p14:creationId xmlns:p14="http://schemas.microsoft.com/office/powerpoint/2010/main" val="1599962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95057"/>
            <a:ext cx="1992086" cy="10341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870C0E-536D-48A3-8D78-EF496628C2F1}"/>
              </a:ext>
            </a:extLst>
          </p:cNvPr>
          <p:cNvSpPr txBox="1"/>
          <p:nvPr/>
        </p:nvSpPr>
        <p:spPr>
          <a:xfrm>
            <a:off x="8900907" y="3694476"/>
            <a:ext cx="794657" cy="461665"/>
          </a:xfrm>
          <a:prstGeom prst="rect">
            <a:avLst/>
          </a:prstGeom>
          <a:noFill/>
        </p:spPr>
        <p:txBody>
          <a:bodyPr wrap="square" rtlCol="0">
            <a:spAutoFit/>
          </a:bodyPr>
          <a:lstStyle/>
          <a:p>
            <a:r>
              <a:rPr lang="en-US" sz="2400" b="1" dirty="0"/>
              <a:t>f1</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e2</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12609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spTree>
    <p:extLst>
      <p:ext uri="{BB962C8B-B14F-4D97-AF65-F5344CB8AC3E}">
        <p14:creationId xmlns:p14="http://schemas.microsoft.com/office/powerpoint/2010/main" val="7963697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95057"/>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f1</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e2</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c3</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29881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cxnSp>
        <p:nvCxnSpPr>
          <p:cNvPr id="13" name="Straight Connector 12">
            <a:extLst>
              <a:ext uri="{FF2B5EF4-FFF2-40B4-BE49-F238E27FC236}">
                <a16:creationId xmlns:a16="http://schemas.microsoft.com/office/drawing/2014/main" id="{868BB5FD-DAA7-4356-A7F8-CAB2A10B9183}"/>
              </a:ext>
            </a:extLst>
          </p:cNvPr>
          <p:cNvCxnSpPr/>
          <p:nvPr/>
        </p:nvCxnSpPr>
        <p:spPr>
          <a:xfrm flipH="1">
            <a:off x="4234543" y="4996546"/>
            <a:ext cx="2677886" cy="761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7116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95057"/>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d4</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f1</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e2</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c3</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10577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r>
                        <a:rPr lang="en-US"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cxnSp>
        <p:nvCxnSpPr>
          <p:cNvPr id="9" name="Straight Connector 8">
            <a:extLst>
              <a:ext uri="{FF2B5EF4-FFF2-40B4-BE49-F238E27FC236}">
                <a16:creationId xmlns:a16="http://schemas.microsoft.com/office/drawing/2014/main" id="{C27BCEA6-4F18-44D3-B748-8923B3195CF9}"/>
              </a:ext>
            </a:extLst>
          </p:cNvPr>
          <p:cNvCxnSpPr/>
          <p:nvPr/>
        </p:nvCxnSpPr>
        <p:spPr>
          <a:xfrm>
            <a:off x="6901543" y="2710543"/>
            <a:ext cx="0" cy="2264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8BB5FD-DAA7-4356-A7F8-CAB2A10B9183}"/>
              </a:ext>
            </a:extLst>
          </p:cNvPr>
          <p:cNvCxnSpPr/>
          <p:nvPr/>
        </p:nvCxnSpPr>
        <p:spPr>
          <a:xfrm flipH="1">
            <a:off x="4234543" y="4996546"/>
            <a:ext cx="2677886" cy="761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4899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4" name="Rectangle 3">
            <a:extLst>
              <a:ext uri="{FF2B5EF4-FFF2-40B4-BE49-F238E27FC236}">
                <a16:creationId xmlns:a16="http://schemas.microsoft.com/office/drawing/2014/main" id="{82A95084-CB59-4078-8BF2-2820D653132D}"/>
              </a:ext>
            </a:extLst>
          </p:cNvPr>
          <p:cNvSpPr/>
          <p:nvPr/>
        </p:nvSpPr>
        <p:spPr>
          <a:xfrm>
            <a:off x="4223657" y="2710543"/>
            <a:ext cx="2677886" cy="2340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4016829"/>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64D5F1-9600-4D26-A803-14A832A42633}"/>
              </a:ext>
            </a:extLst>
          </p:cNvPr>
          <p:cNvCxnSpPr/>
          <p:nvPr/>
        </p:nvCxnSpPr>
        <p:spPr>
          <a:xfrm>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439E80-3E1A-4752-A673-6ED488568749}"/>
              </a:ext>
            </a:extLst>
          </p:cNvPr>
          <p:cNvCxnSpPr/>
          <p:nvPr/>
        </p:nvCxnSpPr>
        <p:spPr>
          <a:xfrm>
            <a:off x="4223657" y="2710543"/>
            <a:ext cx="4669972" cy="1290751"/>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C20D066-9815-4A50-8F56-3B179C6A6E56}"/>
              </a:ext>
            </a:extLst>
          </p:cNvPr>
          <p:cNvSpPr txBox="1"/>
          <p:nvPr/>
        </p:nvSpPr>
        <p:spPr>
          <a:xfrm>
            <a:off x="3940629" y="2340430"/>
            <a:ext cx="566057" cy="461665"/>
          </a:xfrm>
          <a:prstGeom prst="rect">
            <a:avLst/>
          </a:prstGeom>
          <a:noFill/>
        </p:spPr>
        <p:txBody>
          <a:bodyPr wrap="square" rtlCol="0">
            <a:spAutoFit/>
          </a:bodyPr>
          <a:lstStyle/>
          <a:p>
            <a:r>
              <a:rPr lang="en-US" sz="2400" b="1" dirty="0"/>
              <a:t>b </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d4</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f1</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e2</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c3</a:t>
            </a:r>
          </a:p>
        </p:txBody>
      </p:sp>
      <p:graphicFrame>
        <p:nvGraphicFramePr>
          <p:cNvPr id="5" name="Table 4">
            <a:extLst>
              <a:ext uri="{FF2B5EF4-FFF2-40B4-BE49-F238E27FC236}">
                <a16:creationId xmlns:a16="http://schemas.microsoft.com/office/drawing/2014/main" id="{6689768D-EB6D-4947-9C60-55A19D5B674E}"/>
              </a:ext>
            </a:extLst>
          </p:cNvPr>
          <p:cNvGraphicFramePr>
            <a:graphicFrameLocks noGrp="1"/>
          </p:cNvGraphicFramePr>
          <p:nvPr/>
        </p:nvGraphicFramePr>
        <p:xfrm>
          <a:off x="921656" y="2217538"/>
          <a:ext cx="863598" cy="3281616"/>
        </p:xfrm>
        <a:graphic>
          <a:graphicData uri="http://schemas.openxmlformats.org/drawingml/2006/table">
            <a:tbl>
              <a:tblPr bandRow="1">
                <a:tableStyleId>{5C22544A-7EE6-4342-B048-85BDC9FD1C3A}</a:tableStyleId>
              </a:tblPr>
              <a:tblGrid>
                <a:gridCol w="863598">
                  <a:extLst>
                    <a:ext uri="{9D8B030D-6E8A-4147-A177-3AD203B41FA5}">
                      <a16:colId xmlns:a16="http://schemas.microsoft.com/office/drawing/2014/main" val="2752085376"/>
                    </a:ext>
                  </a:extLst>
                </a:gridCol>
              </a:tblGrid>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29571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850377"/>
                  </a:ext>
                </a:extLst>
              </a:tr>
              <a:tr h="5469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792132"/>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154070"/>
                  </a:ext>
                </a:extLst>
              </a:tr>
              <a:tr h="546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217768"/>
                  </a:ext>
                </a:extLst>
              </a:tr>
              <a:tr h="546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14641"/>
                  </a:ext>
                </a:extLst>
              </a:tr>
            </a:tbl>
          </a:graphicData>
        </a:graphic>
      </p:graphicFrame>
      <p:sp>
        <p:nvSpPr>
          <p:cNvPr id="7" name="TextBox 6">
            <a:extLst>
              <a:ext uri="{FF2B5EF4-FFF2-40B4-BE49-F238E27FC236}">
                <a16:creationId xmlns:a16="http://schemas.microsoft.com/office/drawing/2014/main" id="{8B7B436C-1B5C-4546-AD42-663BE39B01A7}"/>
              </a:ext>
            </a:extLst>
          </p:cNvPr>
          <p:cNvSpPr txBox="1"/>
          <p:nvPr/>
        </p:nvSpPr>
        <p:spPr>
          <a:xfrm>
            <a:off x="9031515" y="934718"/>
            <a:ext cx="2939144" cy="2585323"/>
          </a:xfrm>
          <a:prstGeom prst="rect">
            <a:avLst/>
          </a:prstGeom>
          <a:noFill/>
        </p:spPr>
        <p:txBody>
          <a:bodyPr wrap="square" rtlCol="0">
            <a:spAutoFit/>
          </a:bodyPr>
          <a:lstStyle/>
          <a:p>
            <a:r>
              <a:rPr lang="en-US" dirty="0"/>
              <a:t>No color is available for b. Select b for spilling. However, it is possible that in some cases, we may get lucky and able to assign a color to the spilled node in this step. In that case, we don’t have to spill anything. This is also called optimistic coloring.</a:t>
            </a:r>
          </a:p>
        </p:txBody>
      </p:sp>
    </p:spTree>
    <p:extLst>
      <p:ext uri="{BB962C8B-B14F-4D97-AF65-F5344CB8AC3E}">
        <p14:creationId xmlns:p14="http://schemas.microsoft.com/office/powerpoint/2010/main" val="5779167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038A-92B8-4937-A20C-85C4A7354954}"/>
              </a:ext>
            </a:extLst>
          </p:cNvPr>
          <p:cNvSpPr>
            <a:spLocks noGrp="1"/>
          </p:cNvSpPr>
          <p:nvPr>
            <p:ph type="title"/>
          </p:nvPr>
        </p:nvSpPr>
        <p:spPr/>
        <p:txBody>
          <a:bodyPr/>
          <a:lstStyle/>
          <a:p>
            <a:r>
              <a:rPr lang="en-US" dirty="0"/>
              <a:t>Optimistic coloring (example)</a:t>
            </a:r>
          </a:p>
        </p:txBody>
      </p:sp>
      <p:sp>
        <p:nvSpPr>
          <p:cNvPr id="3" name="Content Placeholder 2">
            <a:extLst>
              <a:ext uri="{FF2B5EF4-FFF2-40B4-BE49-F238E27FC236}">
                <a16:creationId xmlns:a16="http://schemas.microsoft.com/office/drawing/2014/main" id="{F37B6AAB-5CF2-463A-BE3D-E802D084480B}"/>
              </a:ext>
            </a:extLst>
          </p:cNvPr>
          <p:cNvSpPr>
            <a:spLocks noGrp="1"/>
          </p:cNvSpPr>
          <p:nvPr>
            <p:ph idx="1"/>
          </p:nvPr>
        </p:nvSpPr>
        <p:spPr/>
        <p:txBody>
          <a:bodyPr/>
          <a:lstStyle/>
          <a:p>
            <a:pPr lvl="1"/>
            <a:r>
              <a:rPr lang="en-US" dirty="0"/>
              <a:t>This graph can be colored using 3-colors even though all nodes have at least three edges</a:t>
            </a:r>
          </a:p>
        </p:txBody>
      </p:sp>
      <p:cxnSp>
        <p:nvCxnSpPr>
          <p:cNvPr id="5" name="Straight Connector 4">
            <a:extLst>
              <a:ext uri="{FF2B5EF4-FFF2-40B4-BE49-F238E27FC236}">
                <a16:creationId xmlns:a16="http://schemas.microsoft.com/office/drawing/2014/main" id="{48F60734-AD14-4F13-A01C-471465F8086F}"/>
              </a:ext>
            </a:extLst>
          </p:cNvPr>
          <p:cNvCxnSpPr/>
          <p:nvPr/>
        </p:nvCxnSpPr>
        <p:spPr>
          <a:xfrm>
            <a:off x="2950029" y="2808514"/>
            <a:ext cx="0" cy="1632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0F36E5B-EFAA-47E2-BE39-411A66F0DECF}"/>
              </a:ext>
            </a:extLst>
          </p:cNvPr>
          <p:cNvCxnSpPr/>
          <p:nvPr/>
        </p:nvCxnSpPr>
        <p:spPr>
          <a:xfrm>
            <a:off x="2950028" y="4441371"/>
            <a:ext cx="28629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9118EDF-E1D4-4E71-AE10-CF4D48F43CA4}"/>
              </a:ext>
            </a:extLst>
          </p:cNvPr>
          <p:cNvCxnSpPr/>
          <p:nvPr/>
        </p:nvCxnSpPr>
        <p:spPr>
          <a:xfrm>
            <a:off x="2939143" y="2819400"/>
            <a:ext cx="28629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1D57F09-39DD-40AB-92A0-F9D654B99882}"/>
              </a:ext>
            </a:extLst>
          </p:cNvPr>
          <p:cNvCxnSpPr/>
          <p:nvPr/>
        </p:nvCxnSpPr>
        <p:spPr>
          <a:xfrm>
            <a:off x="5802086" y="2819400"/>
            <a:ext cx="1426028" cy="805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A9A9098-5A55-4782-A751-1F0017327B5A}"/>
              </a:ext>
            </a:extLst>
          </p:cNvPr>
          <p:cNvCxnSpPr/>
          <p:nvPr/>
        </p:nvCxnSpPr>
        <p:spPr>
          <a:xfrm flipV="1">
            <a:off x="5802086" y="3646714"/>
            <a:ext cx="1436914" cy="794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F1E8FD-BDF7-4D71-9E7F-6510A50A857D}"/>
              </a:ext>
            </a:extLst>
          </p:cNvPr>
          <p:cNvCxnSpPr/>
          <p:nvPr/>
        </p:nvCxnSpPr>
        <p:spPr>
          <a:xfrm>
            <a:off x="2950028" y="2819400"/>
            <a:ext cx="2862943" cy="1621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44DA2B-5B1B-4ACC-A368-98B7EFEF18FD}"/>
              </a:ext>
            </a:extLst>
          </p:cNvPr>
          <p:cNvCxnSpPr/>
          <p:nvPr/>
        </p:nvCxnSpPr>
        <p:spPr>
          <a:xfrm flipV="1">
            <a:off x="2950028" y="2808514"/>
            <a:ext cx="2862943" cy="1632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363AB75-5F55-49CE-A428-1EF95E8CE17B}"/>
              </a:ext>
            </a:extLst>
          </p:cNvPr>
          <p:cNvCxnSpPr/>
          <p:nvPr/>
        </p:nvCxnSpPr>
        <p:spPr>
          <a:xfrm flipV="1">
            <a:off x="2950028" y="3646714"/>
            <a:ext cx="4278086" cy="794657"/>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B1C76DC-4AC0-483E-A377-FAB502ECFE79}"/>
              </a:ext>
            </a:extLst>
          </p:cNvPr>
          <p:cNvSpPr txBox="1"/>
          <p:nvPr/>
        </p:nvSpPr>
        <p:spPr>
          <a:xfrm>
            <a:off x="2272943" y="2612571"/>
            <a:ext cx="859971" cy="369332"/>
          </a:xfrm>
          <a:prstGeom prst="rect">
            <a:avLst/>
          </a:prstGeom>
          <a:noFill/>
        </p:spPr>
        <p:txBody>
          <a:bodyPr wrap="square" rtlCol="0">
            <a:spAutoFit/>
          </a:bodyPr>
          <a:lstStyle/>
          <a:p>
            <a:r>
              <a:rPr lang="en-US" dirty="0"/>
              <a:t>    A</a:t>
            </a:r>
          </a:p>
        </p:txBody>
      </p:sp>
      <p:sp>
        <p:nvSpPr>
          <p:cNvPr id="26" name="TextBox 25">
            <a:extLst>
              <a:ext uri="{FF2B5EF4-FFF2-40B4-BE49-F238E27FC236}">
                <a16:creationId xmlns:a16="http://schemas.microsoft.com/office/drawing/2014/main" id="{C7FF9EA8-32D4-4637-8656-37DDD120D5DE}"/>
              </a:ext>
            </a:extLst>
          </p:cNvPr>
          <p:cNvSpPr txBox="1"/>
          <p:nvPr/>
        </p:nvSpPr>
        <p:spPr>
          <a:xfrm>
            <a:off x="2389057" y="4365169"/>
            <a:ext cx="859971" cy="369332"/>
          </a:xfrm>
          <a:prstGeom prst="rect">
            <a:avLst/>
          </a:prstGeom>
          <a:noFill/>
        </p:spPr>
        <p:txBody>
          <a:bodyPr wrap="square" rtlCol="0">
            <a:spAutoFit/>
          </a:bodyPr>
          <a:lstStyle/>
          <a:p>
            <a:r>
              <a:rPr lang="en-US" dirty="0"/>
              <a:t> C</a:t>
            </a:r>
          </a:p>
        </p:txBody>
      </p:sp>
      <p:sp>
        <p:nvSpPr>
          <p:cNvPr id="27" name="TextBox 26">
            <a:extLst>
              <a:ext uri="{FF2B5EF4-FFF2-40B4-BE49-F238E27FC236}">
                <a16:creationId xmlns:a16="http://schemas.microsoft.com/office/drawing/2014/main" id="{C73A72B3-C2E8-4C3F-9880-6ED49EFEB09F}"/>
              </a:ext>
            </a:extLst>
          </p:cNvPr>
          <p:cNvSpPr txBox="1"/>
          <p:nvPr/>
        </p:nvSpPr>
        <p:spPr>
          <a:xfrm>
            <a:off x="5704119" y="4415247"/>
            <a:ext cx="859971" cy="369332"/>
          </a:xfrm>
          <a:prstGeom prst="rect">
            <a:avLst/>
          </a:prstGeom>
          <a:noFill/>
        </p:spPr>
        <p:txBody>
          <a:bodyPr wrap="square" rtlCol="0">
            <a:spAutoFit/>
          </a:bodyPr>
          <a:lstStyle/>
          <a:p>
            <a:r>
              <a:rPr lang="en-US" dirty="0"/>
              <a:t>D</a:t>
            </a:r>
          </a:p>
        </p:txBody>
      </p:sp>
      <p:sp>
        <p:nvSpPr>
          <p:cNvPr id="28" name="TextBox 27">
            <a:extLst>
              <a:ext uri="{FF2B5EF4-FFF2-40B4-BE49-F238E27FC236}">
                <a16:creationId xmlns:a16="http://schemas.microsoft.com/office/drawing/2014/main" id="{4863D3A8-5ED0-4EAB-A3F6-0A48F1C70F1B}"/>
              </a:ext>
            </a:extLst>
          </p:cNvPr>
          <p:cNvSpPr txBox="1"/>
          <p:nvPr/>
        </p:nvSpPr>
        <p:spPr>
          <a:xfrm>
            <a:off x="5682348" y="2525484"/>
            <a:ext cx="859971" cy="369332"/>
          </a:xfrm>
          <a:prstGeom prst="rect">
            <a:avLst/>
          </a:prstGeom>
          <a:noFill/>
        </p:spPr>
        <p:txBody>
          <a:bodyPr wrap="square" rtlCol="0">
            <a:spAutoFit/>
          </a:bodyPr>
          <a:lstStyle/>
          <a:p>
            <a:r>
              <a:rPr lang="en-US" dirty="0"/>
              <a:t>B</a:t>
            </a:r>
          </a:p>
        </p:txBody>
      </p:sp>
      <p:sp>
        <p:nvSpPr>
          <p:cNvPr id="29" name="TextBox 28">
            <a:extLst>
              <a:ext uri="{FF2B5EF4-FFF2-40B4-BE49-F238E27FC236}">
                <a16:creationId xmlns:a16="http://schemas.microsoft.com/office/drawing/2014/main" id="{789163A7-1CE7-44D5-B172-0522F28BA350}"/>
              </a:ext>
            </a:extLst>
          </p:cNvPr>
          <p:cNvSpPr txBox="1"/>
          <p:nvPr/>
        </p:nvSpPr>
        <p:spPr>
          <a:xfrm>
            <a:off x="7249888" y="3418115"/>
            <a:ext cx="859971" cy="369332"/>
          </a:xfrm>
          <a:prstGeom prst="rect">
            <a:avLst/>
          </a:prstGeom>
          <a:noFill/>
        </p:spPr>
        <p:txBody>
          <a:bodyPr wrap="square" rtlCol="0">
            <a:spAutoFit/>
          </a:bodyPr>
          <a:lstStyle/>
          <a:p>
            <a:r>
              <a:rPr lang="en-US" dirty="0"/>
              <a:t>E</a:t>
            </a:r>
          </a:p>
        </p:txBody>
      </p:sp>
    </p:spTree>
    <p:extLst>
      <p:ext uri="{BB962C8B-B14F-4D97-AF65-F5344CB8AC3E}">
        <p14:creationId xmlns:p14="http://schemas.microsoft.com/office/powerpoint/2010/main" val="11438968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8B18-FF49-4D6F-9CD3-B4468FCC3E9A}"/>
              </a:ext>
            </a:extLst>
          </p:cNvPr>
          <p:cNvSpPr>
            <a:spLocks noGrp="1"/>
          </p:cNvSpPr>
          <p:nvPr>
            <p:ph type="title"/>
          </p:nvPr>
        </p:nvSpPr>
        <p:spPr>
          <a:xfrm>
            <a:off x="838200" y="288925"/>
            <a:ext cx="10515600" cy="1325563"/>
          </a:xfrm>
        </p:spPr>
        <p:txBody>
          <a:bodyPr/>
          <a:lstStyle/>
          <a:p>
            <a:r>
              <a:rPr lang="en-US" dirty="0"/>
              <a:t>Spilling</a:t>
            </a:r>
          </a:p>
        </p:txBody>
      </p:sp>
      <p:sp>
        <p:nvSpPr>
          <p:cNvPr id="3" name="Content Placeholder 2">
            <a:extLst>
              <a:ext uri="{FF2B5EF4-FFF2-40B4-BE49-F238E27FC236}">
                <a16:creationId xmlns:a16="http://schemas.microsoft.com/office/drawing/2014/main" id="{06D4550F-96B3-4409-AE68-6F24A73CD1C6}"/>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E697110E-7932-48C9-B930-A5CC4597FCA8}"/>
              </a:ext>
            </a:extLst>
          </p:cNvPr>
          <p:cNvSpPr/>
          <p:nvPr/>
        </p:nvSpPr>
        <p:spPr>
          <a:xfrm>
            <a:off x="4373880" y="163503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7DBE5F-B4F5-4B2E-8B2B-C783EB9830E7}"/>
              </a:ext>
            </a:extLst>
          </p:cNvPr>
          <p:cNvSpPr txBox="1"/>
          <p:nvPr/>
        </p:nvSpPr>
        <p:spPr>
          <a:xfrm>
            <a:off x="4515396" y="1711234"/>
            <a:ext cx="1643742" cy="923330"/>
          </a:xfrm>
          <a:prstGeom prst="rect">
            <a:avLst/>
          </a:prstGeom>
          <a:noFill/>
        </p:spPr>
        <p:txBody>
          <a:bodyPr wrap="square" rtlCol="0">
            <a:spAutoFit/>
          </a:bodyPr>
          <a:lstStyle/>
          <a:p>
            <a:r>
              <a:rPr lang="en-US" dirty="0"/>
              <a:t>  a = b + c</a:t>
            </a:r>
          </a:p>
          <a:p>
            <a:r>
              <a:rPr lang="en-US" dirty="0"/>
              <a:t>  d = d – c</a:t>
            </a:r>
          </a:p>
          <a:p>
            <a:r>
              <a:rPr lang="en-US" dirty="0"/>
              <a:t>  e = a + f</a:t>
            </a:r>
          </a:p>
        </p:txBody>
      </p:sp>
      <p:sp>
        <p:nvSpPr>
          <p:cNvPr id="6" name="Rectangle 5">
            <a:extLst>
              <a:ext uri="{FF2B5EF4-FFF2-40B4-BE49-F238E27FC236}">
                <a16:creationId xmlns:a16="http://schemas.microsoft.com/office/drawing/2014/main" id="{A105924F-CD40-4F9B-9A3E-110017B6A40B}"/>
              </a:ext>
            </a:extLst>
          </p:cNvPr>
          <p:cNvSpPr/>
          <p:nvPr/>
        </p:nvSpPr>
        <p:spPr>
          <a:xfrm>
            <a:off x="2262053" y="3354979"/>
            <a:ext cx="1643742" cy="489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0B909D-DC1D-402A-8EAC-E91393A0233B}"/>
              </a:ext>
            </a:extLst>
          </p:cNvPr>
          <p:cNvSpPr txBox="1"/>
          <p:nvPr/>
        </p:nvSpPr>
        <p:spPr>
          <a:xfrm>
            <a:off x="2436226" y="3431178"/>
            <a:ext cx="1643742" cy="369332"/>
          </a:xfrm>
          <a:prstGeom prst="rect">
            <a:avLst/>
          </a:prstGeom>
          <a:noFill/>
        </p:spPr>
        <p:txBody>
          <a:bodyPr wrap="square" rtlCol="0">
            <a:spAutoFit/>
          </a:bodyPr>
          <a:lstStyle/>
          <a:p>
            <a:r>
              <a:rPr lang="en-US" dirty="0"/>
              <a:t>  f = e - d</a:t>
            </a:r>
          </a:p>
        </p:txBody>
      </p:sp>
      <p:sp>
        <p:nvSpPr>
          <p:cNvPr id="8" name="Rectangle 7">
            <a:extLst>
              <a:ext uri="{FF2B5EF4-FFF2-40B4-BE49-F238E27FC236}">
                <a16:creationId xmlns:a16="http://schemas.microsoft.com/office/drawing/2014/main" id="{2EC3F743-5E0D-4ACC-9B26-321C6ADA35C1}"/>
              </a:ext>
            </a:extLst>
          </p:cNvPr>
          <p:cNvSpPr/>
          <p:nvPr/>
        </p:nvSpPr>
        <p:spPr>
          <a:xfrm>
            <a:off x="4395650" y="448709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63D99F-216D-416D-8520-50B5B2082356}"/>
              </a:ext>
            </a:extLst>
          </p:cNvPr>
          <p:cNvSpPr txBox="1"/>
          <p:nvPr/>
        </p:nvSpPr>
        <p:spPr>
          <a:xfrm>
            <a:off x="4537166" y="4791894"/>
            <a:ext cx="1643742" cy="369332"/>
          </a:xfrm>
          <a:prstGeom prst="rect">
            <a:avLst/>
          </a:prstGeom>
          <a:noFill/>
        </p:spPr>
        <p:txBody>
          <a:bodyPr wrap="square" rtlCol="0">
            <a:spAutoFit/>
          </a:bodyPr>
          <a:lstStyle/>
          <a:p>
            <a:r>
              <a:rPr lang="en-US" dirty="0"/>
              <a:t>   b = d + c</a:t>
            </a:r>
          </a:p>
        </p:txBody>
      </p:sp>
      <p:sp>
        <p:nvSpPr>
          <p:cNvPr id="10" name="Rectangle 9">
            <a:extLst>
              <a:ext uri="{FF2B5EF4-FFF2-40B4-BE49-F238E27FC236}">
                <a16:creationId xmlns:a16="http://schemas.microsoft.com/office/drawing/2014/main" id="{104E023B-01F4-4FFA-B4BA-2BC5B5ECA16D}"/>
              </a:ext>
            </a:extLst>
          </p:cNvPr>
          <p:cNvSpPr/>
          <p:nvPr/>
        </p:nvSpPr>
        <p:spPr>
          <a:xfrm>
            <a:off x="6899364" y="3093721"/>
            <a:ext cx="1643742" cy="838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72715A6-15B3-48C5-BFE8-FCB0E8974826}"/>
              </a:ext>
            </a:extLst>
          </p:cNvPr>
          <p:cNvSpPr txBox="1"/>
          <p:nvPr/>
        </p:nvSpPr>
        <p:spPr>
          <a:xfrm>
            <a:off x="7106194" y="3224350"/>
            <a:ext cx="1643742" cy="646331"/>
          </a:xfrm>
          <a:prstGeom prst="rect">
            <a:avLst/>
          </a:prstGeom>
          <a:noFill/>
        </p:spPr>
        <p:txBody>
          <a:bodyPr wrap="square" rtlCol="0">
            <a:spAutoFit/>
          </a:bodyPr>
          <a:lstStyle/>
          <a:p>
            <a:r>
              <a:rPr lang="en-US" dirty="0"/>
              <a:t>b = c + f</a:t>
            </a:r>
          </a:p>
          <a:p>
            <a:r>
              <a:rPr lang="en-US" dirty="0"/>
              <a:t>e = d - c</a:t>
            </a:r>
          </a:p>
        </p:txBody>
      </p:sp>
      <p:cxnSp>
        <p:nvCxnSpPr>
          <p:cNvPr id="23" name="Straight Arrow Connector 22">
            <a:extLst>
              <a:ext uri="{FF2B5EF4-FFF2-40B4-BE49-F238E27FC236}">
                <a16:creationId xmlns:a16="http://schemas.microsoft.com/office/drawing/2014/main" id="{650F6590-9ACF-4CD2-B85B-F54D378FAC81}"/>
              </a:ext>
            </a:extLst>
          </p:cNvPr>
          <p:cNvCxnSpPr>
            <a:stCxn id="6" idx="2"/>
          </p:cNvCxnSpPr>
          <p:nvPr/>
        </p:nvCxnSpPr>
        <p:spPr>
          <a:xfrm>
            <a:off x="3083924" y="3844053"/>
            <a:ext cx="1311726" cy="643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09CAAB-539C-4DCE-BBBA-312FE43CAE71}"/>
              </a:ext>
            </a:extLst>
          </p:cNvPr>
          <p:cNvCxnSpPr>
            <a:stCxn id="10" idx="2"/>
          </p:cNvCxnSpPr>
          <p:nvPr/>
        </p:nvCxnSpPr>
        <p:spPr>
          <a:xfrm flipH="1">
            <a:off x="6278880" y="3931920"/>
            <a:ext cx="1442355" cy="555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1E3677-D4D4-4465-BF09-94C09BF3E7ED}"/>
              </a:ext>
            </a:extLst>
          </p:cNvPr>
          <p:cNvCxnSpPr>
            <a:endCxn id="6" idx="0"/>
          </p:cNvCxnSpPr>
          <p:nvPr/>
        </p:nvCxnSpPr>
        <p:spPr>
          <a:xfrm flipH="1">
            <a:off x="3083924" y="2634564"/>
            <a:ext cx="1311726" cy="72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41A93CB-523A-41A4-9936-FBEF5EDDAB01}"/>
              </a:ext>
            </a:extLst>
          </p:cNvPr>
          <p:cNvCxnSpPr>
            <a:endCxn id="10" idx="0"/>
          </p:cNvCxnSpPr>
          <p:nvPr/>
        </p:nvCxnSpPr>
        <p:spPr>
          <a:xfrm>
            <a:off x="6278880" y="2634564"/>
            <a:ext cx="1442355"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2B3AE4-8947-4B53-9841-0923E9D350A3}"/>
              </a:ext>
            </a:extLst>
          </p:cNvPr>
          <p:cNvCxnSpPr>
            <a:cxnSpLocks/>
          </p:cNvCxnSpPr>
          <p:nvPr/>
        </p:nvCxnSpPr>
        <p:spPr>
          <a:xfrm>
            <a:off x="5304607" y="1028837"/>
            <a:ext cx="0" cy="60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A14F2BF-58B1-45DA-B267-A66086BD2E5A}"/>
              </a:ext>
            </a:extLst>
          </p:cNvPr>
          <p:cNvCxnSpPr>
            <a:cxnSpLocks/>
          </p:cNvCxnSpPr>
          <p:nvPr/>
        </p:nvCxnSpPr>
        <p:spPr>
          <a:xfrm>
            <a:off x="6300650" y="5488580"/>
            <a:ext cx="1132117"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AEB0FA3-184A-45BB-B1EB-59BC300A5908}"/>
              </a:ext>
            </a:extLst>
          </p:cNvPr>
          <p:cNvCxnSpPr>
            <a:cxnSpLocks/>
          </p:cNvCxnSpPr>
          <p:nvPr/>
        </p:nvCxnSpPr>
        <p:spPr>
          <a:xfrm>
            <a:off x="8543106" y="3931920"/>
            <a:ext cx="914403"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E9F4411-AF0E-466B-9636-281FDA630206}"/>
              </a:ext>
            </a:extLst>
          </p:cNvPr>
          <p:cNvSpPr txBox="1"/>
          <p:nvPr/>
        </p:nvSpPr>
        <p:spPr>
          <a:xfrm>
            <a:off x="8956765" y="4519751"/>
            <a:ext cx="2247900" cy="369332"/>
          </a:xfrm>
          <a:prstGeom prst="rect">
            <a:avLst/>
          </a:prstGeom>
          <a:noFill/>
        </p:spPr>
        <p:txBody>
          <a:bodyPr wrap="square" rtlCol="0">
            <a:spAutoFit/>
          </a:bodyPr>
          <a:lstStyle/>
          <a:p>
            <a:r>
              <a:rPr lang="en-US" dirty="0" err="1">
                <a:solidFill>
                  <a:srgbClr val="FF0000"/>
                </a:solidFill>
              </a:rPr>
              <a:t>b,d,e,f</a:t>
            </a:r>
            <a:r>
              <a:rPr lang="en-US" dirty="0">
                <a:solidFill>
                  <a:srgbClr val="FF0000"/>
                </a:solidFill>
              </a:rPr>
              <a:t> live</a:t>
            </a:r>
          </a:p>
        </p:txBody>
      </p:sp>
      <p:sp>
        <p:nvSpPr>
          <p:cNvPr id="52" name="TextBox 51">
            <a:extLst>
              <a:ext uri="{FF2B5EF4-FFF2-40B4-BE49-F238E27FC236}">
                <a16:creationId xmlns:a16="http://schemas.microsoft.com/office/drawing/2014/main" id="{F8661A73-DC7C-4F36-A9C9-97DDDCC34C6F}"/>
              </a:ext>
            </a:extLst>
          </p:cNvPr>
          <p:cNvSpPr txBox="1"/>
          <p:nvPr/>
        </p:nvSpPr>
        <p:spPr>
          <a:xfrm>
            <a:off x="7519849" y="5608327"/>
            <a:ext cx="2247900" cy="369332"/>
          </a:xfrm>
          <a:prstGeom prst="rect">
            <a:avLst/>
          </a:prstGeom>
          <a:noFill/>
        </p:spPr>
        <p:txBody>
          <a:bodyPr wrap="square" rtlCol="0">
            <a:spAutoFit/>
          </a:bodyPr>
          <a:lstStyle/>
          <a:p>
            <a:r>
              <a:rPr lang="en-US" dirty="0" err="1">
                <a:solidFill>
                  <a:srgbClr val="FF0000"/>
                </a:solidFill>
              </a:rPr>
              <a:t>b,c,d,e,f</a:t>
            </a:r>
            <a:r>
              <a:rPr lang="en-US" dirty="0">
                <a:solidFill>
                  <a:srgbClr val="FF0000"/>
                </a:solidFill>
              </a:rPr>
              <a:t> live</a:t>
            </a:r>
          </a:p>
        </p:txBody>
      </p:sp>
      <p:cxnSp>
        <p:nvCxnSpPr>
          <p:cNvPr id="13" name="Connector: Curved 12">
            <a:extLst>
              <a:ext uri="{FF2B5EF4-FFF2-40B4-BE49-F238E27FC236}">
                <a16:creationId xmlns:a16="http://schemas.microsoft.com/office/drawing/2014/main" id="{400FCAC2-1A59-4D3B-9623-843A9583D0E3}"/>
              </a:ext>
            </a:extLst>
          </p:cNvPr>
          <p:cNvCxnSpPr>
            <a:cxnSpLocks/>
          </p:cNvCxnSpPr>
          <p:nvPr/>
        </p:nvCxnSpPr>
        <p:spPr>
          <a:xfrm rot="5400000" flipH="1">
            <a:off x="3345179" y="3616236"/>
            <a:ext cx="3777346" cy="10883"/>
          </a:xfrm>
          <a:prstGeom prst="curvedConnector5">
            <a:avLst>
              <a:gd name="adj1" fmla="val -6052"/>
              <a:gd name="adj2" fmla="val 39559864"/>
              <a:gd name="adj3" fmla="val 10605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60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FF28-8FBB-4352-BDD6-79560868F903}"/>
              </a:ext>
            </a:extLst>
          </p:cNvPr>
          <p:cNvSpPr>
            <a:spLocks noGrp="1"/>
          </p:cNvSpPr>
          <p:nvPr>
            <p:ph type="title"/>
          </p:nvPr>
        </p:nvSpPr>
        <p:spPr/>
        <p:txBody>
          <a:bodyPr/>
          <a:lstStyle/>
          <a:p>
            <a:r>
              <a:rPr lang="en-US" dirty="0"/>
              <a:t>Back-edge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5812A3-13C0-4D15-9CB7-ADFC8BD37ADD}"/>
                  </a:ext>
                </a:extLst>
              </p:cNvPr>
              <p:cNvSpPr>
                <a:spLocks noGrp="1"/>
              </p:cNvSpPr>
              <p:nvPr>
                <p:ph idx="1"/>
              </p:nvPr>
            </p:nvSpPr>
            <p:spPr/>
            <p:txBody>
              <a:bodyPr/>
              <a:lstStyle/>
              <a:p>
                <a:r>
                  <a:rPr lang="en-US" dirty="0"/>
                  <a:t>A back-edge is an edge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oMath>
                </a14:m>
                <a:r>
                  <a:rPr lang="en-IN" dirty="0"/>
                  <a:t> whose head b dominates its tail a</a:t>
                </a:r>
              </a:p>
            </p:txBody>
          </p:sp>
        </mc:Choice>
        <mc:Fallback xmlns="">
          <p:sp>
            <p:nvSpPr>
              <p:cNvPr id="3" name="Content Placeholder 2">
                <a:extLst>
                  <a:ext uri="{FF2B5EF4-FFF2-40B4-BE49-F238E27FC236}">
                    <a16:creationId xmlns:a16="http://schemas.microsoft.com/office/drawing/2014/main" id="{035812A3-13C0-4D15-9CB7-ADFC8BD37ADD}"/>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27578A60-A655-46D0-A07A-A28641AC970B}"/>
              </a:ext>
            </a:extLst>
          </p:cNvPr>
          <p:cNvSpPr/>
          <p:nvPr/>
        </p:nvSpPr>
        <p:spPr>
          <a:xfrm>
            <a:off x="4470400" y="373888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5" name="Oval 4">
            <a:extLst>
              <a:ext uri="{FF2B5EF4-FFF2-40B4-BE49-F238E27FC236}">
                <a16:creationId xmlns:a16="http://schemas.microsoft.com/office/drawing/2014/main" id="{06C13010-F814-4380-9B0A-6FF3657490A8}"/>
              </a:ext>
            </a:extLst>
          </p:cNvPr>
          <p:cNvSpPr/>
          <p:nvPr/>
        </p:nvSpPr>
        <p:spPr>
          <a:xfrm>
            <a:off x="4470400" y="455168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6" name="Oval 5">
            <a:extLst>
              <a:ext uri="{FF2B5EF4-FFF2-40B4-BE49-F238E27FC236}">
                <a16:creationId xmlns:a16="http://schemas.microsoft.com/office/drawing/2014/main" id="{3E85050F-4B8A-4408-9901-80CD6B3ABE36}"/>
              </a:ext>
            </a:extLst>
          </p:cNvPr>
          <p:cNvSpPr/>
          <p:nvPr/>
        </p:nvSpPr>
        <p:spPr>
          <a:xfrm>
            <a:off x="3698240" y="525272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7" name="Oval 6">
            <a:extLst>
              <a:ext uri="{FF2B5EF4-FFF2-40B4-BE49-F238E27FC236}">
                <a16:creationId xmlns:a16="http://schemas.microsoft.com/office/drawing/2014/main" id="{37357AEE-B62F-4F0E-8EF5-1BA2EEFA69DF}"/>
              </a:ext>
            </a:extLst>
          </p:cNvPr>
          <p:cNvSpPr/>
          <p:nvPr/>
        </p:nvSpPr>
        <p:spPr>
          <a:xfrm>
            <a:off x="2997200" y="596392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8" name="Oval 7">
            <a:extLst>
              <a:ext uri="{FF2B5EF4-FFF2-40B4-BE49-F238E27FC236}">
                <a16:creationId xmlns:a16="http://schemas.microsoft.com/office/drawing/2014/main" id="{580A2FA8-7FEC-4981-9924-FDDDF20DF96E}"/>
              </a:ext>
            </a:extLst>
          </p:cNvPr>
          <p:cNvSpPr/>
          <p:nvPr/>
        </p:nvSpPr>
        <p:spPr>
          <a:xfrm>
            <a:off x="4500880" y="596392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sp>
        <p:nvSpPr>
          <p:cNvPr id="9" name="Oval 8">
            <a:extLst>
              <a:ext uri="{FF2B5EF4-FFF2-40B4-BE49-F238E27FC236}">
                <a16:creationId xmlns:a16="http://schemas.microsoft.com/office/drawing/2014/main" id="{B68AA045-C601-4DA7-BA28-DE6FED738736}"/>
              </a:ext>
            </a:extLst>
          </p:cNvPr>
          <p:cNvSpPr/>
          <p:nvPr/>
        </p:nvSpPr>
        <p:spPr>
          <a:xfrm>
            <a:off x="5344160" y="520192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cxnSp>
        <p:nvCxnSpPr>
          <p:cNvPr id="11" name="Straight Arrow Connector 10">
            <a:extLst>
              <a:ext uri="{FF2B5EF4-FFF2-40B4-BE49-F238E27FC236}">
                <a16:creationId xmlns:a16="http://schemas.microsoft.com/office/drawing/2014/main" id="{9C27DA63-3691-47F4-B1C6-645AF608D1AD}"/>
              </a:ext>
            </a:extLst>
          </p:cNvPr>
          <p:cNvCxnSpPr/>
          <p:nvPr/>
        </p:nvCxnSpPr>
        <p:spPr>
          <a:xfrm>
            <a:off x="4724400" y="2377440"/>
            <a:ext cx="0"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F9DFE92-BEFB-4CCC-87D0-019C2F6C6A02}"/>
              </a:ext>
            </a:extLst>
          </p:cNvPr>
          <p:cNvCxnSpPr>
            <a:cxnSpLocks/>
            <a:stCxn id="4" idx="4"/>
            <a:endCxn id="5" idx="0"/>
          </p:cNvCxnSpPr>
          <p:nvPr/>
        </p:nvCxnSpPr>
        <p:spPr>
          <a:xfrm>
            <a:off x="4714240" y="4267200"/>
            <a:ext cx="0" cy="284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9635C38-C10B-478F-BB4C-3C68D586AA6C}"/>
              </a:ext>
            </a:extLst>
          </p:cNvPr>
          <p:cNvCxnSpPr>
            <a:stCxn id="5" idx="3"/>
            <a:endCxn id="6" idx="7"/>
          </p:cNvCxnSpPr>
          <p:nvPr/>
        </p:nvCxnSpPr>
        <p:spPr>
          <a:xfrm flipH="1">
            <a:off x="4114501" y="5002629"/>
            <a:ext cx="427318" cy="32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3ADA26-C6D1-4EED-9D10-2EBB12030607}"/>
              </a:ext>
            </a:extLst>
          </p:cNvPr>
          <p:cNvCxnSpPr>
            <a:cxnSpLocks/>
            <a:stCxn id="5" idx="5"/>
            <a:endCxn id="9" idx="1"/>
          </p:cNvCxnSpPr>
          <p:nvPr/>
        </p:nvCxnSpPr>
        <p:spPr>
          <a:xfrm>
            <a:off x="4886661" y="5002629"/>
            <a:ext cx="528918" cy="27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288C8B3-799E-42D7-B11E-033524253B32}"/>
              </a:ext>
            </a:extLst>
          </p:cNvPr>
          <p:cNvCxnSpPr>
            <a:stCxn id="6" idx="5"/>
            <a:endCxn id="8" idx="1"/>
          </p:cNvCxnSpPr>
          <p:nvPr/>
        </p:nvCxnSpPr>
        <p:spPr>
          <a:xfrm>
            <a:off x="4114501" y="5703669"/>
            <a:ext cx="457798" cy="33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89B7DF8-AEC6-41E1-90D8-50E3C214E08C}"/>
              </a:ext>
            </a:extLst>
          </p:cNvPr>
          <p:cNvCxnSpPr>
            <a:stCxn id="9" idx="3"/>
            <a:endCxn id="8" idx="7"/>
          </p:cNvCxnSpPr>
          <p:nvPr/>
        </p:nvCxnSpPr>
        <p:spPr>
          <a:xfrm flipH="1">
            <a:off x="4917141" y="5652869"/>
            <a:ext cx="498438" cy="38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429AD5-3712-4BBB-8833-4C6EF725E5B6}"/>
              </a:ext>
            </a:extLst>
          </p:cNvPr>
          <p:cNvCxnSpPr>
            <a:stCxn id="6" idx="3"/>
            <a:endCxn id="7" idx="7"/>
          </p:cNvCxnSpPr>
          <p:nvPr/>
        </p:nvCxnSpPr>
        <p:spPr>
          <a:xfrm flipH="1">
            <a:off x="3413461" y="5703669"/>
            <a:ext cx="356198" cy="33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80C68213-9DEE-4AD9-82BE-F71C25FE2EB2}"/>
              </a:ext>
            </a:extLst>
          </p:cNvPr>
          <p:cNvCxnSpPr>
            <a:cxnSpLocks/>
            <a:stCxn id="7" idx="2"/>
            <a:endCxn id="4" idx="1"/>
          </p:cNvCxnSpPr>
          <p:nvPr/>
        </p:nvCxnSpPr>
        <p:spPr>
          <a:xfrm rot="10800000" flipH="1">
            <a:off x="2997199" y="3816252"/>
            <a:ext cx="1544619" cy="2411829"/>
          </a:xfrm>
          <a:prstGeom prst="curvedConnector4">
            <a:avLst>
              <a:gd name="adj1" fmla="val -14800"/>
              <a:gd name="adj2" fmla="val 1126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2C9989B3-F552-4C24-89C4-12175D7D3595}"/>
              </a:ext>
            </a:extLst>
          </p:cNvPr>
          <p:cNvCxnSpPr>
            <a:cxnSpLocks/>
            <a:stCxn id="9" idx="6"/>
            <a:endCxn id="4" idx="7"/>
          </p:cNvCxnSpPr>
          <p:nvPr/>
        </p:nvCxnSpPr>
        <p:spPr>
          <a:xfrm flipH="1" flipV="1">
            <a:off x="4886661" y="3816251"/>
            <a:ext cx="945179" cy="1649829"/>
          </a:xfrm>
          <a:prstGeom prst="curvedConnector4">
            <a:avLst>
              <a:gd name="adj1" fmla="val -24186"/>
              <a:gd name="adj2" fmla="val 118546"/>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ED51DD19-FDBE-43E9-8BF4-F7004BDBC51E}"/>
              </a:ext>
            </a:extLst>
          </p:cNvPr>
          <p:cNvSpPr/>
          <p:nvPr/>
        </p:nvSpPr>
        <p:spPr>
          <a:xfrm>
            <a:off x="4480560" y="278384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cxnSp>
        <p:nvCxnSpPr>
          <p:cNvPr id="145" name="Straight Arrow Connector 144">
            <a:extLst>
              <a:ext uri="{FF2B5EF4-FFF2-40B4-BE49-F238E27FC236}">
                <a16:creationId xmlns:a16="http://schemas.microsoft.com/office/drawing/2014/main" id="{DC2B1651-2DF6-4FB1-ADB5-4847857B3AA9}"/>
              </a:ext>
            </a:extLst>
          </p:cNvPr>
          <p:cNvCxnSpPr>
            <a:stCxn id="143" idx="4"/>
            <a:endCxn id="4" idx="0"/>
          </p:cNvCxnSpPr>
          <p:nvPr/>
        </p:nvCxnSpPr>
        <p:spPr>
          <a:xfrm flipH="1">
            <a:off x="4714240" y="3312160"/>
            <a:ext cx="10160" cy="426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onnector: Curved 146">
            <a:extLst>
              <a:ext uri="{FF2B5EF4-FFF2-40B4-BE49-F238E27FC236}">
                <a16:creationId xmlns:a16="http://schemas.microsoft.com/office/drawing/2014/main" id="{D2BFD7ED-55FE-442B-A835-B3C8D987802C}"/>
              </a:ext>
            </a:extLst>
          </p:cNvPr>
          <p:cNvCxnSpPr>
            <a:stCxn id="143" idx="5"/>
            <a:endCxn id="5" idx="6"/>
          </p:cNvCxnSpPr>
          <p:nvPr/>
        </p:nvCxnSpPr>
        <p:spPr>
          <a:xfrm rot="16200000" flipH="1">
            <a:off x="4136925" y="3994684"/>
            <a:ext cx="1581051" cy="61259"/>
          </a:xfrm>
          <a:prstGeom prst="curvedConnector4">
            <a:avLst>
              <a:gd name="adj1" fmla="val 3855"/>
              <a:gd name="adj2" fmla="val 48975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481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8B18-FF49-4D6F-9CD3-B4468FCC3E9A}"/>
              </a:ext>
            </a:extLst>
          </p:cNvPr>
          <p:cNvSpPr>
            <a:spLocks noGrp="1"/>
          </p:cNvSpPr>
          <p:nvPr>
            <p:ph type="title"/>
          </p:nvPr>
        </p:nvSpPr>
        <p:spPr>
          <a:xfrm>
            <a:off x="838200" y="-76835"/>
            <a:ext cx="10515600" cy="1325563"/>
          </a:xfrm>
        </p:spPr>
        <p:txBody>
          <a:bodyPr/>
          <a:lstStyle/>
          <a:p>
            <a:r>
              <a:rPr lang="en-US" dirty="0"/>
              <a:t>Spilling</a:t>
            </a:r>
          </a:p>
        </p:txBody>
      </p:sp>
      <p:sp>
        <p:nvSpPr>
          <p:cNvPr id="3" name="Content Placeholder 2">
            <a:extLst>
              <a:ext uri="{FF2B5EF4-FFF2-40B4-BE49-F238E27FC236}">
                <a16:creationId xmlns:a16="http://schemas.microsoft.com/office/drawing/2014/main" id="{06D4550F-96B3-4409-AE68-6F24A73CD1C6}"/>
              </a:ext>
            </a:extLst>
          </p:cNvPr>
          <p:cNvSpPr>
            <a:spLocks noGrp="1"/>
          </p:cNvSpPr>
          <p:nvPr>
            <p:ph idx="1"/>
          </p:nvPr>
        </p:nvSpPr>
        <p:spPr>
          <a:xfrm>
            <a:off x="25400" y="1195705"/>
            <a:ext cx="10515600" cy="4351338"/>
          </a:xfrm>
        </p:spPr>
        <p:txBody>
          <a:bodyPr/>
          <a:lstStyle/>
          <a:p>
            <a:pPr marL="0" indent="0">
              <a:buNone/>
            </a:pPr>
            <a:r>
              <a:rPr lang="en-US" dirty="0"/>
              <a:t>				</a:t>
            </a:r>
          </a:p>
        </p:txBody>
      </p:sp>
      <p:sp>
        <p:nvSpPr>
          <p:cNvPr id="4" name="Rectangle 3">
            <a:extLst>
              <a:ext uri="{FF2B5EF4-FFF2-40B4-BE49-F238E27FC236}">
                <a16:creationId xmlns:a16="http://schemas.microsoft.com/office/drawing/2014/main" id="{E697110E-7932-48C9-B930-A5CC4597FCA8}"/>
              </a:ext>
            </a:extLst>
          </p:cNvPr>
          <p:cNvSpPr/>
          <p:nvPr/>
        </p:nvSpPr>
        <p:spPr>
          <a:xfrm>
            <a:off x="3987800" y="1503680"/>
            <a:ext cx="19050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7DBE5F-B4F5-4B2E-8B2B-C783EB9830E7}"/>
              </a:ext>
            </a:extLst>
          </p:cNvPr>
          <p:cNvSpPr txBox="1"/>
          <p:nvPr/>
        </p:nvSpPr>
        <p:spPr>
          <a:xfrm>
            <a:off x="4129316" y="1612537"/>
            <a:ext cx="1643742" cy="1200329"/>
          </a:xfrm>
          <a:prstGeom prst="rect">
            <a:avLst/>
          </a:prstGeom>
          <a:noFill/>
        </p:spPr>
        <p:txBody>
          <a:bodyPr wrap="square" rtlCol="0">
            <a:spAutoFit/>
          </a:bodyPr>
          <a:lstStyle/>
          <a:p>
            <a:r>
              <a:rPr lang="en-US" dirty="0"/>
              <a:t>  b1 = load </a:t>
            </a:r>
            <a:r>
              <a:rPr lang="en-US" dirty="0" err="1"/>
              <a:t>ba</a:t>
            </a:r>
            <a:r>
              <a:rPr lang="en-US" dirty="0"/>
              <a:t>  </a:t>
            </a:r>
          </a:p>
          <a:p>
            <a:r>
              <a:rPr lang="en-US" dirty="0"/>
              <a:t>  a = b1 + c</a:t>
            </a:r>
          </a:p>
          <a:p>
            <a:r>
              <a:rPr lang="en-US" dirty="0"/>
              <a:t>  d = d – c</a:t>
            </a:r>
          </a:p>
          <a:p>
            <a:r>
              <a:rPr lang="en-US" dirty="0"/>
              <a:t>  e = a + f</a:t>
            </a:r>
          </a:p>
        </p:txBody>
      </p:sp>
      <p:sp>
        <p:nvSpPr>
          <p:cNvPr id="6" name="Rectangle 5">
            <a:extLst>
              <a:ext uri="{FF2B5EF4-FFF2-40B4-BE49-F238E27FC236}">
                <a16:creationId xmlns:a16="http://schemas.microsoft.com/office/drawing/2014/main" id="{A105924F-CD40-4F9B-9A3E-110017B6A40B}"/>
              </a:ext>
            </a:extLst>
          </p:cNvPr>
          <p:cNvSpPr/>
          <p:nvPr/>
        </p:nvSpPr>
        <p:spPr>
          <a:xfrm>
            <a:off x="1875973" y="3517539"/>
            <a:ext cx="1643742" cy="489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0B909D-DC1D-402A-8EAC-E91393A0233B}"/>
              </a:ext>
            </a:extLst>
          </p:cNvPr>
          <p:cNvSpPr txBox="1"/>
          <p:nvPr/>
        </p:nvSpPr>
        <p:spPr>
          <a:xfrm>
            <a:off x="2050146" y="3593738"/>
            <a:ext cx="1643742" cy="369332"/>
          </a:xfrm>
          <a:prstGeom prst="rect">
            <a:avLst/>
          </a:prstGeom>
          <a:noFill/>
        </p:spPr>
        <p:txBody>
          <a:bodyPr wrap="square" rtlCol="0">
            <a:spAutoFit/>
          </a:bodyPr>
          <a:lstStyle/>
          <a:p>
            <a:r>
              <a:rPr lang="en-US" dirty="0"/>
              <a:t>  f = e - d</a:t>
            </a:r>
          </a:p>
        </p:txBody>
      </p:sp>
      <p:sp>
        <p:nvSpPr>
          <p:cNvPr id="8" name="Rectangle 7">
            <a:extLst>
              <a:ext uri="{FF2B5EF4-FFF2-40B4-BE49-F238E27FC236}">
                <a16:creationId xmlns:a16="http://schemas.microsoft.com/office/drawing/2014/main" id="{2EC3F743-5E0D-4ACC-9B26-321C6ADA35C1}"/>
              </a:ext>
            </a:extLst>
          </p:cNvPr>
          <p:cNvSpPr/>
          <p:nvPr/>
        </p:nvSpPr>
        <p:spPr>
          <a:xfrm>
            <a:off x="4009570" y="464965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63D99F-216D-416D-8520-50B5B2082356}"/>
              </a:ext>
            </a:extLst>
          </p:cNvPr>
          <p:cNvSpPr txBox="1"/>
          <p:nvPr/>
        </p:nvSpPr>
        <p:spPr>
          <a:xfrm>
            <a:off x="4151086" y="4823825"/>
            <a:ext cx="1643742" cy="646331"/>
          </a:xfrm>
          <a:prstGeom prst="rect">
            <a:avLst/>
          </a:prstGeom>
          <a:noFill/>
        </p:spPr>
        <p:txBody>
          <a:bodyPr wrap="square" rtlCol="0">
            <a:spAutoFit/>
          </a:bodyPr>
          <a:lstStyle/>
          <a:p>
            <a:r>
              <a:rPr lang="en-US" dirty="0"/>
              <a:t>   b3 = d + c</a:t>
            </a:r>
          </a:p>
          <a:p>
            <a:r>
              <a:rPr lang="en-US" dirty="0"/>
              <a:t>   store b3, </a:t>
            </a:r>
            <a:r>
              <a:rPr lang="en-US" dirty="0" err="1"/>
              <a:t>ba</a:t>
            </a:r>
            <a:endParaRPr lang="en-US" dirty="0"/>
          </a:p>
        </p:txBody>
      </p:sp>
      <p:sp>
        <p:nvSpPr>
          <p:cNvPr id="10" name="Rectangle 9">
            <a:extLst>
              <a:ext uri="{FF2B5EF4-FFF2-40B4-BE49-F238E27FC236}">
                <a16:creationId xmlns:a16="http://schemas.microsoft.com/office/drawing/2014/main" id="{104E023B-01F4-4FFA-B4BA-2BC5B5ECA16D}"/>
              </a:ext>
            </a:extLst>
          </p:cNvPr>
          <p:cNvSpPr/>
          <p:nvPr/>
        </p:nvSpPr>
        <p:spPr>
          <a:xfrm>
            <a:off x="6513284" y="3256281"/>
            <a:ext cx="1643742" cy="838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72715A6-15B3-48C5-BFE8-FCB0E8974826}"/>
              </a:ext>
            </a:extLst>
          </p:cNvPr>
          <p:cNvSpPr txBox="1"/>
          <p:nvPr/>
        </p:nvSpPr>
        <p:spPr>
          <a:xfrm>
            <a:off x="6720114" y="3245396"/>
            <a:ext cx="1643742" cy="923330"/>
          </a:xfrm>
          <a:prstGeom prst="rect">
            <a:avLst/>
          </a:prstGeom>
          <a:noFill/>
        </p:spPr>
        <p:txBody>
          <a:bodyPr wrap="square" rtlCol="0">
            <a:spAutoFit/>
          </a:bodyPr>
          <a:lstStyle/>
          <a:p>
            <a:r>
              <a:rPr lang="en-US" dirty="0"/>
              <a:t>b2 = c + f</a:t>
            </a:r>
          </a:p>
          <a:p>
            <a:r>
              <a:rPr lang="en-US" dirty="0"/>
              <a:t>store b2, </a:t>
            </a:r>
            <a:r>
              <a:rPr lang="en-US" dirty="0" err="1"/>
              <a:t>ba</a:t>
            </a:r>
            <a:endParaRPr lang="en-US" dirty="0"/>
          </a:p>
          <a:p>
            <a:r>
              <a:rPr lang="en-US" dirty="0"/>
              <a:t>e = d - c</a:t>
            </a:r>
          </a:p>
        </p:txBody>
      </p:sp>
      <p:cxnSp>
        <p:nvCxnSpPr>
          <p:cNvPr id="23" name="Straight Arrow Connector 22">
            <a:extLst>
              <a:ext uri="{FF2B5EF4-FFF2-40B4-BE49-F238E27FC236}">
                <a16:creationId xmlns:a16="http://schemas.microsoft.com/office/drawing/2014/main" id="{650F6590-9ACF-4CD2-B85B-F54D378FAC81}"/>
              </a:ext>
            </a:extLst>
          </p:cNvPr>
          <p:cNvCxnSpPr>
            <a:stCxn id="6" idx="2"/>
          </p:cNvCxnSpPr>
          <p:nvPr/>
        </p:nvCxnSpPr>
        <p:spPr>
          <a:xfrm>
            <a:off x="2697844" y="4006613"/>
            <a:ext cx="1311726" cy="643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09CAAB-539C-4DCE-BBBA-312FE43CAE71}"/>
              </a:ext>
            </a:extLst>
          </p:cNvPr>
          <p:cNvCxnSpPr>
            <a:stCxn id="10" idx="2"/>
          </p:cNvCxnSpPr>
          <p:nvPr/>
        </p:nvCxnSpPr>
        <p:spPr>
          <a:xfrm flipH="1">
            <a:off x="5892800" y="4094480"/>
            <a:ext cx="1442355" cy="555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1E3677-D4D4-4465-BF09-94C09BF3E7ED}"/>
              </a:ext>
            </a:extLst>
          </p:cNvPr>
          <p:cNvCxnSpPr>
            <a:endCxn id="6" idx="0"/>
          </p:cNvCxnSpPr>
          <p:nvPr/>
        </p:nvCxnSpPr>
        <p:spPr>
          <a:xfrm flipH="1">
            <a:off x="2697844" y="2797124"/>
            <a:ext cx="1311726" cy="72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41A93CB-523A-41A4-9936-FBEF5EDDAB01}"/>
              </a:ext>
            </a:extLst>
          </p:cNvPr>
          <p:cNvCxnSpPr>
            <a:endCxn id="10" idx="0"/>
          </p:cNvCxnSpPr>
          <p:nvPr/>
        </p:nvCxnSpPr>
        <p:spPr>
          <a:xfrm>
            <a:off x="5892800" y="2797124"/>
            <a:ext cx="1442355"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2B3AE4-8947-4B53-9841-0923E9D350A3}"/>
              </a:ext>
            </a:extLst>
          </p:cNvPr>
          <p:cNvCxnSpPr/>
          <p:nvPr/>
        </p:nvCxnSpPr>
        <p:spPr>
          <a:xfrm>
            <a:off x="4918527" y="886597"/>
            <a:ext cx="0" cy="60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A14F2BF-58B1-45DA-B267-A66086BD2E5A}"/>
              </a:ext>
            </a:extLst>
          </p:cNvPr>
          <p:cNvCxnSpPr/>
          <p:nvPr/>
        </p:nvCxnSpPr>
        <p:spPr>
          <a:xfrm>
            <a:off x="5914570" y="5651140"/>
            <a:ext cx="1132117"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AEB0FA3-184A-45BB-B1EB-59BC300A5908}"/>
              </a:ext>
            </a:extLst>
          </p:cNvPr>
          <p:cNvCxnSpPr/>
          <p:nvPr/>
        </p:nvCxnSpPr>
        <p:spPr>
          <a:xfrm>
            <a:off x="8157026" y="4094480"/>
            <a:ext cx="914403"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E9F4411-AF0E-466B-9636-281FDA630206}"/>
              </a:ext>
            </a:extLst>
          </p:cNvPr>
          <p:cNvSpPr txBox="1"/>
          <p:nvPr/>
        </p:nvSpPr>
        <p:spPr>
          <a:xfrm>
            <a:off x="8570685" y="4682311"/>
            <a:ext cx="2247900" cy="369332"/>
          </a:xfrm>
          <a:prstGeom prst="rect">
            <a:avLst/>
          </a:prstGeom>
          <a:noFill/>
        </p:spPr>
        <p:txBody>
          <a:bodyPr wrap="square" rtlCol="0">
            <a:spAutoFit/>
          </a:bodyPr>
          <a:lstStyle/>
          <a:p>
            <a:r>
              <a:rPr lang="en-US" dirty="0" err="1">
                <a:solidFill>
                  <a:srgbClr val="FF0000"/>
                </a:solidFill>
              </a:rPr>
              <a:t>d,e,f</a:t>
            </a:r>
            <a:r>
              <a:rPr lang="en-US" dirty="0">
                <a:solidFill>
                  <a:srgbClr val="FF0000"/>
                </a:solidFill>
              </a:rPr>
              <a:t> live</a:t>
            </a:r>
          </a:p>
        </p:txBody>
      </p:sp>
      <p:sp>
        <p:nvSpPr>
          <p:cNvPr id="52" name="TextBox 51">
            <a:extLst>
              <a:ext uri="{FF2B5EF4-FFF2-40B4-BE49-F238E27FC236}">
                <a16:creationId xmlns:a16="http://schemas.microsoft.com/office/drawing/2014/main" id="{F8661A73-DC7C-4F36-A9C9-97DDDCC34C6F}"/>
              </a:ext>
            </a:extLst>
          </p:cNvPr>
          <p:cNvSpPr txBox="1"/>
          <p:nvPr/>
        </p:nvSpPr>
        <p:spPr>
          <a:xfrm>
            <a:off x="7133769" y="5770887"/>
            <a:ext cx="2247900" cy="369332"/>
          </a:xfrm>
          <a:prstGeom prst="rect">
            <a:avLst/>
          </a:prstGeom>
          <a:noFill/>
        </p:spPr>
        <p:txBody>
          <a:bodyPr wrap="square" rtlCol="0">
            <a:spAutoFit/>
          </a:bodyPr>
          <a:lstStyle/>
          <a:p>
            <a:r>
              <a:rPr lang="en-US" dirty="0" err="1">
                <a:solidFill>
                  <a:srgbClr val="FF0000"/>
                </a:solidFill>
              </a:rPr>
              <a:t>c,d,e,f</a:t>
            </a:r>
            <a:r>
              <a:rPr lang="en-US" dirty="0">
                <a:solidFill>
                  <a:srgbClr val="FF0000"/>
                </a:solidFill>
              </a:rPr>
              <a:t> live</a:t>
            </a:r>
          </a:p>
        </p:txBody>
      </p:sp>
      <p:cxnSp>
        <p:nvCxnSpPr>
          <p:cNvPr id="14" name="Connector: Curved 13">
            <a:extLst>
              <a:ext uri="{FF2B5EF4-FFF2-40B4-BE49-F238E27FC236}">
                <a16:creationId xmlns:a16="http://schemas.microsoft.com/office/drawing/2014/main" id="{4A3F952A-9D13-4687-A448-8AB8B56F07F4}"/>
              </a:ext>
            </a:extLst>
          </p:cNvPr>
          <p:cNvCxnSpPr>
            <a:stCxn id="8" idx="2"/>
          </p:cNvCxnSpPr>
          <p:nvPr/>
        </p:nvCxnSpPr>
        <p:spPr>
          <a:xfrm rot="5400000" flipH="1">
            <a:off x="2673348" y="3362418"/>
            <a:ext cx="4147460" cy="429984"/>
          </a:xfrm>
          <a:prstGeom prst="curvedConnector5">
            <a:avLst>
              <a:gd name="adj1" fmla="val -5512"/>
              <a:gd name="adj2" fmla="val 846839"/>
              <a:gd name="adj3" fmla="val 10669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8506CAA-908B-4B9D-B4C3-D0DF4DBFBD25}"/>
              </a:ext>
            </a:extLst>
          </p:cNvPr>
          <p:cNvSpPr txBox="1"/>
          <p:nvPr/>
        </p:nvSpPr>
        <p:spPr>
          <a:xfrm>
            <a:off x="8757555" y="294640"/>
            <a:ext cx="3205843"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Use a stack location for b. Whenever b is used in an instruction, load the b’s value from the stack in a temporary register, and use the temporary register’s value.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b is defined, first create the definition in a temporary register and then store the register’s value in the b’s stack location.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32518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8B18-FF49-4D6F-9CD3-B4468FCC3E9A}"/>
              </a:ext>
            </a:extLst>
          </p:cNvPr>
          <p:cNvSpPr>
            <a:spLocks noGrp="1"/>
          </p:cNvSpPr>
          <p:nvPr>
            <p:ph type="title"/>
          </p:nvPr>
        </p:nvSpPr>
        <p:spPr>
          <a:xfrm>
            <a:off x="838200" y="288925"/>
            <a:ext cx="10515600" cy="1325563"/>
          </a:xfrm>
        </p:spPr>
        <p:txBody>
          <a:bodyPr/>
          <a:lstStyle/>
          <a:p>
            <a:r>
              <a:rPr lang="en-US" dirty="0"/>
              <a:t>Spilling</a:t>
            </a:r>
          </a:p>
        </p:txBody>
      </p:sp>
      <p:sp>
        <p:nvSpPr>
          <p:cNvPr id="3" name="Content Placeholder 2">
            <a:extLst>
              <a:ext uri="{FF2B5EF4-FFF2-40B4-BE49-F238E27FC236}">
                <a16:creationId xmlns:a16="http://schemas.microsoft.com/office/drawing/2014/main" id="{06D4550F-96B3-4409-AE68-6F24A73CD1C6}"/>
              </a:ext>
            </a:extLst>
          </p:cNvPr>
          <p:cNvSpPr>
            <a:spLocks noGrp="1"/>
          </p:cNvSpPr>
          <p:nvPr>
            <p:ph idx="1"/>
          </p:nvPr>
        </p:nvSpPr>
        <p:spPr>
          <a:xfrm>
            <a:off x="614680" y="1012825"/>
            <a:ext cx="10515600" cy="4351338"/>
          </a:xfrm>
        </p:spPr>
        <p:txBody>
          <a:bodyPr/>
          <a:lstStyle/>
          <a:p>
            <a:pPr marL="0" indent="0">
              <a:buNone/>
            </a:pPr>
            <a:r>
              <a:rPr lang="en-US" dirty="0"/>
              <a:t>				</a:t>
            </a:r>
          </a:p>
        </p:txBody>
      </p:sp>
      <p:sp>
        <p:nvSpPr>
          <p:cNvPr id="4" name="Rectangle 3">
            <a:extLst>
              <a:ext uri="{FF2B5EF4-FFF2-40B4-BE49-F238E27FC236}">
                <a16:creationId xmlns:a16="http://schemas.microsoft.com/office/drawing/2014/main" id="{E697110E-7932-48C9-B930-A5CC4597FCA8}"/>
              </a:ext>
            </a:extLst>
          </p:cNvPr>
          <p:cNvSpPr/>
          <p:nvPr/>
        </p:nvSpPr>
        <p:spPr>
          <a:xfrm>
            <a:off x="4577080" y="1320800"/>
            <a:ext cx="19050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7DBE5F-B4F5-4B2E-8B2B-C783EB9830E7}"/>
              </a:ext>
            </a:extLst>
          </p:cNvPr>
          <p:cNvSpPr txBox="1"/>
          <p:nvPr/>
        </p:nvSpPr>
        <p:spPr>
          <a:xfrm>
            <a:off x="4718596" y="1429657"/>
            <a:ext cx="1643742" cy="1200329"/>
          </a:xfrm>
          <a:prstGeom prst="rect">
            <a:avLst/>
          </a:prstGeom>
          <a:noFill/>
        </p:spPr>
        <p:txBody>
          <a:bodyPr wrap="square" rtlCol="0">
            <a:spAutoFit/>
          </a:bodyPr>
          <a:lstStyle/>
          <a:p>
            <a:r>
              <a:rPr lang="en-US" dirty="0"/>
              <a:t>  b1 = load </a:t>
            </a:r>
            <a:r>
              <a:rPr lang="en-US" dirty="0" err="1"/>
              <a:t>ba</a:t>
            </a:r>
            <a:r>
              <a:rPr lang="en-US" dirty="0"/>
              <a:t>  </a:t>
            </a:r>
          </a:p>
          <a:p>
            <a:r>
              <a:rPr lang="en-US" dirty="0"/>
              <a:t>  a = b1 + c</a:t>
            </a:r>
          </a:p>
          <a:p>
            <a:r>
              <a:rPr lang="en-US" dirty="0"/>
              <a:t>  d = d – c</a:t>
            </a:r>
          </a:p>
          <a:p>
            <a:r>
              <a:rPr lang="en-US" dirty="0"/>
              <a:t>  e = a + f</a:t>
            </a:r>
          </a:p>
        </p:txBody>
      </p:sp>
      <p:sp>
        <p:nvSpPr>
          <p:cNvPr id="6" name="Rectangle 5">
            <a:extLst>
              <a:ext uri="{FF2B5EF4-FFF2-40B4-BE49-F238E27FC236}">
                <a16:creationId xmlns:a16="http://schemas.microsoft.com/office/drawing/2014/main" id="{A105924F-CD40-4F9B-9A3E-110017B6A40B}"/>
              </a:ext>
            </a:extLst>
          </p:cNvPr>
          <p:cNvSpPr/>
          <p:nvPr/>
        </p:nvSpPr>
        <p:spPr>
          <a:xfrm>
            <a:off x="2465253" y="3334659"/>
            <a:ext cx="1643742" cy="489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0B909D-DC1D-402A-8EAC-E91393A0233B}"/>
              </a:ext>
            </a:extLst>
          </p:cNvPr>
          <p:cNvSpPr txBox="1"/>
          <p:nvPr/>
        </p:nvSpPr>
        <p:spPr>
          <a:xfrm>
            <a:off x="2639426" y="3410858"/>
            <a:ext cx="1643742" cy="369332"/>
          </a:xfrm>
          <a:prstGeom prst="rect">
            <a:avLst/>
          </a:prstGeom>
          <a:noFill/>
        </p:spPr>
        <p:txBody>
          <a:bodyPr wrap="square" rtlCol="0">
            <a:spAutoFit/>
          </a:bodyPr>
          <a:lstStyle/>
          <a:p>
            <a:r>
              <a:rPr lang="en-US" dirty="0"/>
              <a:t>  f = e - d</a:t>
            </a:r>
          </a:p>
        </p:txBody>
      </p:sp>
      <p:sp>
        <p:nvSpPr>
          <p:cNvPr id="8" name="Rectangle 7">
            <a:extLst>
              <a:ext uri="{FF2B5EF4-FFF2-40B4-BE49-F238E27FC236}">
                <a16:creationId xmlns:a16="http://schemas.microsoft.com/office/drawing/2014/main" id="{2EC3F743-5E0D-4ACC-9B26-321C6ADA35C1}"/>
              </a:ext>
            </a:extLst>
          </p:cNvPr>
          <p:cNvSpPr/>
          <p:nvPr/>
        </p:nvSpPr>
        <p:spPr>
          <a:xfrm>
            <a:off x="4598850" y="446677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63D99F-216D-416D-8520-50B5B2082356}"/>
              </a:ext>
            </a:extLst>
          </p:cNvPr>
          <p:cNvSpPr txBox="1"/>
          <p:nvPr/>
        </p:nvSpPr>
        <p:spPr>
          <a:xfrm>
            <a:off x="4740366" y="4640945"/>
            <a:ext cx="1643742" cy="646331"/>
          </a:xfrm>
          <a:prstGeom prst="rect">
            <a:avLst/>
          </a:prstGeom>
          <a:noFill/>
        </p:spPr>
        <p:txBody>
          <a:bodyPr wrap="square" rtlCol="0">
            <a:spAutoFit/>
          </a:bodyPr>
          <a:lstStyle/>
          <a:p>
            <a:r>
              <a:rPr lang="en-US" dirty="0"/>
              <a:t>   b3 = d + c</a:t>
            </a:r>
          </a:p>
          <a:p>
            <a:r>
              <a:rPr lang="en-US" dirty="0"/>
              <a:t>   store b3, </a:t>
            </a:r>
            <a:r>
              <a:rPr lang="en-US" dirty="0" err="1"/>
              <a:t>ba</a:t>
            </a:r>
            <a:endParaRPr lang="en-US" dirty="0"/>
          </a:p>
        </p:txBody>
      </p:sp>
      <p:sp>
        <p:nvSpPr>
          <p:cNvPr id="10" name="Rectangle 9">
            <a:extLst>
              <a:ext uri="{FF2B5EF4-FFF2-40B4-BE49-F238E27FC236}">
                <a16:creationId xmlns:a16="http://schemas.microsoft.com/office/drawing/2014/main" id="{104E023B-01F4-4FFA-B4BA-2BC5B5ECA16D}"/>
              </a:ext>
            </a:extLst>
          </p:cNvPr>
          <p:cNvSpPr/>
          <p:nvPr/>
        </p:nvSpPr>
        <p:spPr>
          <a:xfrm>
            <a:off x="7102564" y="3073401"/>
            <a:ext cx="1643742" cy="838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72715A6-15B3-48C5-BFE8-FCB0E8974826}"/>
              </a:ext>
            </a:extLst>
          </p:cNvPr>
          <p:cNvSpPr txBox="1"/>
          <p:nvPr/>
        </p:nvSpPr>
        <p:spPr>
          <a:xfrm>
            <a:off x="7309394" y="3062516"/>
            <a:ext cx="1643742" cy="923330"/>
          </a:xfrm>
          <a:prstGeom prst="rect">
            <a:avLst/>
          </a:prstGeom>
          <a:noFill/>
        </p:spPr>
        <p:txBody>
          <a:bodyPr wrap="square" rtlCol="0">
            <a:spAutoFit/>
          </a:bodyPr>
          <a:lstStyle/>
          <a:p>
            <a:r>
              <a:rPr lang="en-US" dirty="0"/>
              <a:t>b2 = c + f</a:t>
            </a:r>
          </a:p>
          <a:p>
            <a:r>
              <a:rPr lang="en-US" dirty="0"/>
              <a:t>store b2, </a:t>
            </a:r>
            <a:r>
              <a:rPr lang="en-US" dirty="0" err="1"/>
              <a:t>ba</a:t>
            </a:r>
            <a:endParaRPr lang="en-US" dirty="0"/>
          </a:p>
          <a:p>
            <a:r>
              <a:rPr lang="en-US" dirty="0"/>
              <a:t>e = d - c</a:t>
            </a:r>
          </a:p>
        </p:txBody>
      </p:sp>
      <p:cxnSp>
        <p:nvCxnSpPr>
          <p:cNvPr id="23" name="Straight Arrow Connector 22">
            <a:extLst>
              <a:ext uri="{FF2B5EF4-FFF2-40B4-BE49-F238E27FC236}">
                <a16:creationId xmlns:a16="http://schemas.microsoft.com/office/drawing/2014/main" id="{650F6590-9ACF-4CD2-B85B-F54D378FAC81}"/>
              </a:ext>
            </a:extLst>
          </p:cNvPr>
          <p:cNvCxnSpPr>
            <a:stCxn id="6" idx="2"/>
          </p:cNvCxnSpPr>
          <p:nvPr/>
        </p:nvCxnSpPr>
        <p:spPr>
          <a:xfrm>
            <a:off x="3287124" y="3823733"/>
            <a:ext cx="1311726" cy="643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09CAAB-539C-4DCE-BBBA-312FE43CAE71}"/>
              </a:ext>
            </a:extLst>
          </p:cNvPr>
          <p:cNvCxnSpPr>
            <a:stCxn id="10" idx="2"/>
          </p:cNvCxnSpPr>
          <p:nvPr/>
        </p:nvCxnSpPr>
        <p:spPr>
          <a:xfrm flipH="1">
            <a:off x="6482080" y="3911600"/>
            <a:ext cx="1442355" cy="555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1E3677-D4D4-4465-BF09-94C09BF3E7ED}"/>
              </a:ext>
            </a:extLst>
          </p:cNvPr>
          <p:cNvCxnSpPr>
            <a:endCxn id="6" idx="0"/>
          </p:cNvCxnSpPr>
          <p:nvPr/>
        </p:nvCxnSpPr>
        <p:spPr>
          <a:xfrm flipH="1">
            <a:off x="3287124" y="2614244"/>
            <a:ext cx="1311726" cy="72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41A93CB-523A-41A4-9936-FBEF5EDDAB01}"/>
              </a:ext>
            </a:extLst>
          </p:cNvPr>
          <p:cNvCxnSpPr>
            <a:endCxn id="10" idx="0"/>
          </p:cNvCxnSpPr>
          <p:nvPr/>
        </p:nvCxnSpPr>
        <p:spPr>
          <a:xfrm>
            <a:off x="6482080" y="2614244"/>
            <a:ext cx="1442355"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2B3AE4-8947-4B53-9841-0923E9D350A3}"/>
              </a:ext>
            </a:extLst>
          </p:cNvPr>
          <p:cNvCxnSpPr/>
          <p:nvPr/>
        </p:nvCxnSpPr>
        <p:spPr>
          <a:xfrm>
            <a:off x="5507807" y="703717"/>
            <a:ext cx="0" cy="60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A14F2BF-58B1-45DA-B267-A66086BD2E5A}"/>
              </a:ext>
            </a:extLst>
          </p:cNvPr>
          <p:cNvCxnSpPr/>
          <p:nvPr/>
        </p:nvCxnSpPr>
        <p:spPr>
          <a:xfrm>
            <a:off x="6503850" y="5468260"/>
            <a:ext cx="1132117"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AEB0FA3-184A-45BB-B1EB-59BC300A5908}"/>
              </a:ext>
            </a:extLst>
          </p:cNvPr>
          <p:cNvCxnSpPr/>
          <p:nvPr/>
        </p:nvCxnSpPr>
        <p:spPr>
          <a:xfrm>
            <a:off x="8746306" y="3911600"/>
            <a:ext cx="914403"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E9F4411-AF0E-466B-9636-281FDA630206}"/>
              </a:ext>
            </a:extLst>
          </p:cNvPr>
          <p:cNvSpPr txBox="1"/>
          <p:nvPr/>
        </p:nvSpPr>
        <p:spPr>
          <a:xfrm>
            <a:off x="9334136" y="4325260"/>
            <a:ext cx="2247900" cy="369332"/>
          </a:xfrm>
          <a:prstGeom prst="rect">
            <a:avLst/>
          </a:prstGeom>
          <a:noFill/>
        </p:spPr>
        <p:txBody>
          <a:bodyPr wrap="square" rtlCol="0">
            <a:spAutoFit/>
          </a:bodyPr>
          <a:lstStyle/>
          <a:p>
            <a:r>
              <a:rPr lang="en-US" dirty="0" err="1">
                <a:solidFill>
                  <a:srgbClr val="FF0000"/>
                </a:solidFill>
              </a:rPr>
              <a:t>d,e,f</a:t>
            </a:r>
            <a:r>
              <a:rPr lang="en-US" dirty="0">
                <a:solidFill>
                  <a:srgbClr val="FF0000"/>
                </a:solidFill>
              </a:rPr>
              <a:t> live</a:t>
            </a:r>
          </a:p>
        </p:txBody>
      </p:sp>
      <p:sp>
        <p:nvSpPr>
          <p:cNvPr id="52" name="TextBox 51">
            <a:extLst>
              <a:ext uri="{FF2B5EF4-FFF2-40B4-BE49-F238E27FC236}">
                <a16:creationId xmlns:a16="http://schemas.microsoft.com/office/drawing/2014/main" id="{F8661A73-DC7C-4F36-A9C9-97DDDCC34C6F}"/>
              </a:ext>
            </a:extLst>
          </p:cNvPr>
          <p:cNvSpPr txBox="1"/>
          <p:nvPr/>
        </p:nvSpPr>
        <p:spPr>
          <a:xfrm>
            <a:off x="7723049" y="5588007"/>
            <a:ext cx="2247900" cy="369332"/>
          </a:xfrm>
          <a:prstGeom prst="rect">
            <a:avLst/>
          </a:prstGeom>
          <a:noFill/>
        </p:spPr>
        <p:txBody>
          <a:bodyPr wrap="square" rtlCol="0">
            <a:spAutoFit/>
          </a:bodyPr>
          <a:lstStyle/>
          <a:p>
            <a:r>
              <a:rPr lang="en-US" dirty="0" err="1">
                <a:solidFill>
                  <a:srgbClr val="FF0000"/>
                </a:solidFill>
              </a:rPr>
              <a:t>c,d,e,f</a:t>
            </a:r>
            <a:r>
              <a:rPr lang="en-US" dirty="0">
                <a:solidFill>
                  <a:srgbClr val="FF0000"/>
                </a:solidFill>
              </a:rPr>
              <a:t> live</a:t>
            </a:r>
          </a:p>
        </p:txBody>
      </p:sp>
      <p:cxnSp>
        <p:nvCxnSpPr>
          <p:cNvPr id="14" name="Connector: Curved 13">
            <a:extLst>
              <a:ext uri="{FF2B5EF4-FFF2-40B4-BE49-F238E27FC236}">
                <a16:creationId xmlns:a16="http://schemas.microsoft.com/office/drawing/2014/main" id="{4A3F952A-9D13-4687-A448-8AB8B56F07F4}"/>
              </a:ext>
            </a:extLst>
          </p:cNvPr>
          <p:cNvCxnSpPr>
            <a:stCxn id="8" idx="2"/>
          </p:cNvCxnSpPr>
          <p:nvPr/>
        </p:nvCxnSpPr>
        <p:spPr>
          <a:xfrm rot="5400000" flipH="1">
            <a:off x="3262628" y="3179538"/>
            <a:ext cx="4147460" cy="429984"/>
          </a:xfrm>
          <a:prstGeom prst="curvedConnector5">
            <a:avLst>
              <a:gd name="adj1" fmla="val -5512"/>
              <a:gd name="adj2" fmla="val 846839"/>
              <a:gd name="adj3" fmla="val 10669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F06CAB5-B6F9-48F3-9225-38B54C3D7150}"/>
              </a:ext>
            </a:extLst>
          </p:cNvPr>
          <p:cNvSpPr txBox="1"/>
          <p:nvPr/>
        </p:nvSpPr>
        <p:spPr>
          <a:xfrm>
            <a:off x="5023394" y="4118429"/>
            <a:ext cx="1311726" cy="369332"/>
          </a:xfrm>
          <a:prstGeom prst="rect">
            <a:avLst/>
          </a:prstGeom>
          <a:noFill/>
        </p:spPr>
        <p:txBody>
          <a:bodyPr wrap="square" rtlCol="0">
            <a:spAutoFit/>
          </a:bodyPr>
          <a:lstStyle/>
          <a:p>
            <a:r>
              <a:rPr lang="en-US" dirty="0" err="1">
                <a:solidFill>
                  <a:srgbClr val="FF0000"/>
                </a:solidFill>
              </a:rPr>
              <a:t>c,d,e,f</a:t>
            </a:r>
            <a:endParaRPr lang="en-US" dirty="0">
              <a:solidFill>
                <a:srgbClr val="FF0000"/>
              </a:solidFill>
            </a:endParaRPr>
          </a:p>
        </p:txBody>
      </p:sp>
      <p:sp>
        <p:nvSpPr>
          <p:cNvPr id="24" name="TextBox 23">
            <a:extLst>
              <a:ext uri="{FF2B5EF4-FFF2-40B4-BE49-F238E27FC236}">
                <a16:creationId xmlns:a16="http://schemas.microsoft.com/office/drawing/2014/main" id="{51649566-61C5-4C50-8061-6AD3E9D0E1B6}"/>
              </a:ext>
            </a:extLst>
          </p:cNvPr>
          <p:cNvSpPr txBox="1"/>
          <p:nvPr/>
        </p:nvSpPr>
        <p:spPr>
          <a:xfrm>
            <a:off x="7908106" y="2659744"/>
            <a:ext cx="1311726" cy="369332"/>
          </a:xfrm>
          <a:prstGeom prst="rect">
            <a:avLst/>
          </a:prstGeom>
          <a:noFill/>
        </p:spPr>
        <p:txBody>
          <a:bodyPr wrap="square" rtlCol="0">
            <a:spAutoFit/>
          </a:bodyPr>
          <a:lstStyle/>
          <a:p>
            <a:r>
              <a:rPr lang="en-US" dirty="0" err="1">
                <a:solidFill>
                  <a:srgbClr val="FF0000"/>
                </a:solidFill>
              </a:rPr>
              <a:t>c,d,f</a:t>
            </a:r>
            <a:endParaRPr lang="en-US" dirty="0">
              <a:solidFill>
                <a:srgbClr val="FF0000"/>
              </a:solidFill>
            </a:endParaRPr>
          </a:p>
        </p:txBody>
      </p:sp>
      <p:sp>
        <p:nvSpPr>
          <p:cNvPr id="26" name="TextBox 25">
            <a:extLst>
              <a:ext uri="{FF2B5EF4-FFF2-40B4-BE49-F238E27FC236}">
                <a16:creationId xmlns:a16="http://schemas.microsoft.com/office/drawing/2014/main" id="{954ABE35-E633-44D3-B91E-02F352D5A41A}"/>
              </a:ext>
            </a:extLst>
          </p:cNvPr>
          <p:cNvSpPr txBox="1"/>
          <p:nvPr/>
        </p:nvSpPr>
        <p:spPr>
          <a:xfrm>
            <a:off x="2770054" y="2833915"/>
            <a:ext cx="1311726" cy="369332"/>
          </a:xfrm>
          <a:prstGeom prst="rect">
            <a:avLst/>
          </a:prstGeom>
          <a:noFill/>
        </p:spPr>
        <p:txBody>
          <a:bodyPr wrap="square" rtlCol="0">
            <a:spAutoFit/>
          </a:bodyPr>
          <a:lstStyle/>
          <a:p>
            <a:r>
              <a:rPr lang="en-US" dirty="0" err="1">
                <a:solidFill>
                  <a:srgbClr val="FF0000"/>
                </a:solidFill>
              </a:rPr>
              <a:t>c,d,e</a:t>
            </a:r>
            <a:endParaRPr lang="en-US" dirty="0">
              <a:solidFill>
                <a:srgbClr val="FF0000"/>
              </a:solidFill>
            </a:endParaRPr>
          </a:p>
        </p:txBody>
      </p:sp>
      <p:sp>
        <p:nvSpPr>
          <p:cNvPr id="28" name="TextBox 27">
            <a:extLst>
              <a:ext uri="{FF2B5EF4-FFF2-40B4-BE49-F238E27FC236}">
                <a16:creationId xmlns:a16="http://schemas.microsoft.com/office/drawing/2014/main" id="{7E55564F-5F96-4F9D-92B9-FD98EE7F33D9}"/>
              </a:ext>
            </a:extLst>
          </p:cNvPr>
          <p:cNvSpPr txBox="1"/>
          <p:nvPr/>
        </p:nvSpPr>
        <p:spPr>
          <a:xfrm>
            <a:off x="5023395" y="2637970"/>
            <a:ext cx="1311726" cy="369332"/>
          </a:xfrm>
          <a:prstGeom prst="rect">
            <a:avLst/>
          </a:prstGeom>
          <a:noFill/>
        </p:spPr>
        <p:txBody>
          <a:bodyPr wrap="square" rtlCol="0">
            <a:spAutoFit/>
          </a:bodyPr>
          <a:lstStyle/>
          <a:p>
            <a:r>
              <a:rPr lang="en-US" dirty="0" err="1">
                <a:solidFill>
                  <a:srgbClr val="FF0000"/>
                </a:solidFill>
              </a:rPr>
              <a:t>c,d,e,f</a:t>
            </a:r>
            <a:endParaRPr lang="en-US" dirty="0">
              <a:solidFill>
                <a:srgbClr val="FF0000"/>
              </a:solidFill>
            </a:endParaRPr>
          </a:p>
        </p:txBody>
      </p:sp>
      <p:sp>
        <p:nvSpPr>
          <p:cNvPr id="30" name="TextBox 29">
            <a:extLst>
              <a:ext uri="{FF2B5EF4-FFF2-40B4-BE49-F238E27FC236}">
                <a16:creationId xmlns:a16="http://schemas.microsoft.com/office/drawing/2014/main" id="{D8D4D883-603A-414C-9E95-A2D3C04AEA86}"/>
              </a:ext>
            </a:extLst>
          </p:cNvPr>
          <p:cNvSpPr txBox="1"/>
          <p:nvPr/>
        </p:nvSpPr>
        <p:spPr>
          <a:xfrm>
            <a:off x="8506822" y="2093684"/>
            <a:ext cx="1311726" cy="369332"/>
          </a:xfrm>
          <a:prstGeom prst="rect">
            <a:avLst/>
          </a:prstGeom>
          <a:noFill/>
        </p:spPr>
        <p:txBody>
          <a:bodyPr wrap="square" rtlCol="0">
            <a:spAutoFit/>
          </a:bodyPr>
          <a:lstStyle/>
          <a:p>
            <a:r>
              <a:rPr lang="en-US" dirty="0" err="1">
                <a:solidFill>
                  <a:srgbClr val="FF0000"/>
                </a:solidFill>
              </a:rPr>
              <a:t>a,c,d,f</a:t>
            </a:r>
            <a:endParaRPr lang="en-US" dirty="0">
              <a:solidFill>
                <a:srgbClr val="FF0000"/>
              </a:solidFill>
            </a:endParaRPr>
          </a:p>
        </p:txBody>
      </p:sp>
      <p:cxnSp>
        <p:nvCxnSpPr>
          <p:cNvPr id="15" name="Straight Arrow Connector 14">
            <a:extLst>
              <a:ext uri="{FF2B5EF4-FFF2-40B4-BE49-F238E27FC236}">
                <a16:creationId xmlns:a16="http://schemas.microsoft.com/office/drawing/2014/main" id="{AEB0B6DA-D8E5-4CB1-87DE-D212494A31DB}"/>
              </a:ext>
            </a:extLst>
          </p:cNvPr>
          <p:cNvCxnSpPr/>
          <p:nvPr/>
        </p:nvCxnSpPr>
        <p:spPr>
          <a:xfrm>
            <a:off x="5507807" y="2305270"/>
            <a:ext cx="2634345" cy="1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DE8F03D-566A-4898-818A-D06B0055881E}"/>
              </a:ext>
            </a:extLst>
          </p:cNvPr>
          <p:cNvSpPr txBox="1"/>
          <p:nvPr/>
        </p:nvSpPr>
        <p:spPr>
          <a:xfrm>
            <a:off x="8485049" y="1799769"/>
            <a:ext cx="1311726" cy="369332"/>
          </a:xfrm>
          <a:prstGeom prst="rect">
            <a:avLst/>
          </a:prstGeom>
          <a:noFill/>
        </p:spPr>
        <p:txBody>
          <a:bodyPr wrap="square" rtlCol="0">
            <a:spAutoFit/>
          </a:bodyPr>
          <a:lstStyle/>
          <a:p>
            <a:r>
              <a:rPr lang="en-US" dirty="0" err="1">
                <a:solidFill>
                  <a:srgbClr val="FF0000"/>
                </a:solidFill>
              </a:rPr>
              <a:t>a,c,d,f</a:t>
            </a:r>
            <a:endParaRPr lang="en-US" dirty="0">
              <a:solidFill>
                <a:srgbClr val="FF0000"/>
              </a:solidFill>
            </a:endParaRPr>
          </a:p>
        </p:txBody>
      </p:sp>
      <p:cxnSp>
        <p:nvCxnSpPr>
          <p:cNvPr id="33" name="Straight Arrow Connector 32">
            <a:extLst>
              <a:ext uri="{FF2B5EF4-FFF2-40B4-BE49-F238E27FC236}">
                <a16:creationId xmlns:a16="http://schemas.microsoft.com/office/drawing/2014/main" id="{A2B05BD2-44D5-47A6-BA81-9B6CCC616A13}"/>
              </a:ext>
            </a:extLst>
          </p:cNvPr>
          <p:cNvCxnSpPr/>
          <p:nvPr/>
        </p:nvCxnSpPr>
        <p:spPr>
          <a:xfrm>
            <a:off x="5486036" y="2011358"/>
            <a:ext cx="2634345" cy="1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06B669B-0E56-45ED-862E-860E6AFC929B}"/>
              </a:ext>
            </a:extLst>
          </p:cNvPr>
          <p:cNvSpPr txBox="1"/>
          <p:nvPr/>
        </p:nvSpPr>
        <p:spPr>
          <a:xfrm>
            <a:off x="8474163" y="1538511"/>
            <a:ext cx="1311726" cy="369332"/>
          </a:xfrm>
          <a:prstGeom prst="rect">
            <a:avLst/>
          </a:prstGeom>
          <a:noFill/>
        </p:spPr>
        <p:txBody>
          <a:bodyPr wrap="square" rtlCol="0">
            <a:spAutoFit/>
          </a:bodyPr>
          <a:lstStyle/>
          <a:p>
            <a:r>
              <a:rPr lang="en-US" dirty="0">
                <a:solidFill>
                  <a:srgbClr val="FF0000"/>
                </a:solidFill>
              </a:rPr>
              <a:t>b1,c,d,f</a:t>
            </a:r>
          </a:p>
        </p:txBody>
      </p:sp>
      <p:cxnSp>
        <p:nvCxnSpPr>
          <p:cNvPr id="35" name="Straight Arrow Connector 34">
            <a:extLst>
              <a:ext uri="{FF2B5EF4-FFF2-40B4-BE49-F238E27FC236}">
                <a16:creationId xmlns:a16="http://schemas.microsoft.com/office/drawing/2014/main" id="{616EA3C1-1B2A-4AF6-AD14-0340822D7EAE}"/>
              </a:ext>
            </a:extLst>
          </p:cNvPr>
          <p:cNvCxnSpPr/>
          <p:nvPr/>
        </p:nvCxnSpPr>
        <p:spPr>
          <a:xfrm>
            <a:off x="5507808" y="1771872"/>
            <a:ext cx="2634345" cy="1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8DC77F2-0804-4342-BA94-63FEC401FA0F}"/>
              </a:ext>
            </a:extLst>
          </p:cNvPr>
          <p:cNvSpPr txBox="1"/>
          <p:nvPr/>
        </p:nvSpPr>
        <p:spPr>
          <a:xfrm>
            <a:off x="5622107" y="950682"/>
            <a:ext cx="1311726" cy="369332"/>
          </a:xfrm>
          <a:prstGeom prst="rect">
            <a:avLst/>
          </a:prstGeom>
          <a:noFill/>
        </p:spPr>
        <p:txBody>
          <a:bodyPr wrap="square" rtlCol="0">
            <a:spAutoFit/>
          </a:bodyPr>
          <a:lstStyle/>
          <a:p>
            <a:r>
              <a:rPr lang="en-US" dirty="0" err="1">
                <a:solidFill>
                  <a:srgbClr val="FF0000"/>
                </a:solidFill>
              </a:rPr>
              <a:t>c,d,f</a:t>
            </a:r>
            <a:endParaRPr lang="en-US" dirty="0">
              <a:solidFill>
                <a:srgbClr val="FF0000"/>
              </a:solidFill>
            </a:endParaRPr>
          </a:p>
        </p:txBody>
      </p:sp>
      <p:cxnSp>
        <p:nvCxnSpPr>
          <p:cNvPr id="37" name="Straight Arrow Connector 36">
            <a:extLst>
              <a:ext uri="{FF2B5EF4-FFF2-40B4-BE49-F238E27FC236}">
                <a16:creationId xmlns:a16="http://schemas.microsoft.com/office/drawing/2014/main" id="{8D666019-B3D6-4724-BE42-B493638E6AAA}"/>
              </a:ext>
            </a:extLst>
          </p:cNvPr>
          <p:cNvCxnSpPr/>
          <p:nvPr/>
        </p:nvCxnSpPr>
        <p:spPr>
          <a:xfrm>
            <a:off x="8076834" y="3698640"/>
            <a:ext cx="2634345" cy="1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D202DA7-57CC-44BA-8528-6EE7A03271FD}"/>
              </a:ext>
            </a:extLst>
          </p:cNvPr>
          <p:cNvCxnSpPr/>
          <p:nvPr/>
        </p:nvCxnSpPr>
        <p:spPr>
          <a:xfrm>
            <a:off x="8120377" y="3415611"/>
            <a:ext cx="2634345" cy="1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8436F31-5618-4388-82D9-5870F7053F18}"/>
              </a:ext>
            </a:extLst>
          </p:cNvPr>
          <p:cNvSpPr txBox="1"/>
          <p:nvPr/>
        </p:nvSpPr>
        <p:spPr>
          <a:xfrm>
            <a:off x="10683964" y="3497941"/>
            <a:ext cx="1311726" cy="369332"/>
          </a:xfrm>
          <a:prstGeom prst="rect">
            <a:avLst/>
          </a:prstGeom>
          <a:noFill/>
        </p:spPr>
        <p:txBody>
          <a:bodyPr wrap="square" rtlCol="0">
            <a:spAutoFit/>
          </a:bodyPr>
          <a:lstStyle/>
          <a:p>
            <a:r>
              <a:rPr lang="en-US" dirty="0" err="1">
                <a:solidFill>
                  <a:srgbClr val="FF0000"/>
                </a:solidFill>
              </a:rPr>
              <a:t>c,d,f</a:t>
            </a:r>
            <a:endParaRPr lang="en-US" dirty="0">
              <a:solidFill>
                <a:srgbClr val="FF0000"/>
              </a:solidFill>
            </a:endParaRPr>
          </a:p>
        </p:txBody>
      </p:sp>
      <p:sp>
        <p:nvSpPr>
          <p:cNvPr id="40" name="TextBox 39">
            <a:extLst>
              <a:ext uri="{FF2B5EF4-FFF2-40B4-BE49-F238E27FC236}">
                <a16:creationId xmlns:a16="http://schemas.microsoft.com/office/drawing/2014/main" id="{E43DBBD7-79DE-4BFC-B486-7D5DC88035C1}"/>
              </a:ext>
            </a:extLst>
          </p:cNvPr>
          <p:cNvSpPr txBox="1"/>
          <p:nvPr/>
        </p:nvSpPr>
        <p:spPr>
          <a:xfrm>
            <a:off x="10716620" y="3204027"/>
            <a:ext cx="1311726" cy="369332"/>
          </a:xfrm>
          <a:prstGeom prst="rect">
            <a:avLst/>
          </a:prstGeom>
          <a:noFill/>
        </p:spPr>
        <p:txBody>
          <a:bodyPr wrap="square" rtlCol="0">
            <a:spAutoFit/>
          </a:bodyPr>
          <a:lstStyle/>
          <a:p>
            <a:r>
              <a:rPr lang="en-US" dirty="0">
                <a:solidFill>
                  <a:srgbClr val="FF0000"/>
                </a:solidFill>
              </a:rPr>
              <a:t>b2,c,d,f</a:t>
            </a:r>
          </a:p>
        </p:txBody>
      </p:sp>
      <p:sp>
        <p:nvSpPr>
          <p:cNvPr id="41" name="TextBox 40">
            <a:extLst>
              <a:ext uri="{FF2B5EF4-FFF2-40B4-BE49-F238E27FC236}">
                <a16:creationId xmlns:a16="http://schemas.microsoft.com/office/drawing/2014/main" id="{03756005-CAAA-4E3C-8648-C10273EC8618}"/>
              </a:ext>
            </a:extLst>
          </p:cNvPr>
          <p:cNvSpPr txBox="1"/>
          <p:nvPr/>
        </p:nvSpPr>
        <p:spPr>
          <a:xfrm>
            <a:off x="4990735" y="5577106"/>
            <a:ext cx="1311726" cy="369332"/>
          </a:xfrm>
          <a:prstGeom prst="rect">
            <a:avLst/>
          </a:prstGeom>
          <a:noFill/>
        </p:spPr>
        <p:txBody>
          <a:bodyPr wrap="square" rtlCol="0">
            <a:spAutoFit/>
          </a:bodyPr>
          <a:lstStyle/>
          <a:p>
            <a:r>
              <a:rPr lang="en-US" dirty="0" err="1">
                <a:solidFill>
                  <a:srgbClr val="FF0000"/>
                </a:solidFill>
              </a:rPr>
              <a:t>c,d,f</a:t>
            </a:r>
            <a:endParaRPr lang="en-US" dirty="0">
              <a:solidFill>
                <a:srgbClr val="FF0000"/>
              </a:solidFill>
            </a:endParaRPr>
          </a:p>
        </p:txBody>
      </p:sp>
      <p:cxnSp>
        <p:nvCxnSpPr>
          <p:cNvPr id="42" name="Straight Arrow Connector 41">
            <a:extLst>
              <a:ext uri="{FF2B5EF4-FFF2-40B4-BE49-F238E27FC236}">
                <a16:creationId xmlns:a16="http://schemas.microsoft.com/office/drawing/2014/main" id="{999036E9-C3BC-462B-BB46-FB6E9FEFF2DD}"/>
              </a:ext>
            </a:extLst>
          </p:cNvPr>
          <p:cNvCxnSpPr/>
          <p:nvPr/>
        </p:nvCxnSpPr>
        <p:spPr>
          <a:xfrm>
            <a:off x="5856149" y="4994040"/>
            <a:ext cx="2634345" cy="1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F2EC7B9-5E9C-4425-8A46-07CDBC899F70}"/>
              </a:ext>
            </a:extLst>
          </p:cNvPr>
          <p:cNvSpPr txBox="1"/>
          <p:nvPr/>
        </p:nvSpPr>
        <p:spPr>
          <a:xfrm>
            <a:off x="8550365" y="4891313"/>
            <a:ext cx="1311726" cy="369332"/>
          </a:xfrm>
          <a:prstGeom prst="rect">
            <a:avLst/>
          </a:prstGeom>
          <a:noFill/>
        </p:spPr>
        <p:txBody>
          <a:bodyPr wrap="square" rtlCol="0">
            <a:spAutoFit/>
          </a:bodyPr>
          <a:lstStyle/>
          <a:p>
            <a:r>
              <a:rPr lang="en-US" dirty="0">
                <a:solidFill>
                  <a:srgbClr val="FF0000"/>
                </a:solidFill>
              </a:rPr>
              <a:t>b3,c,d,e,f</a:t>
            </a:r>
          </a:p>
        </p:txBody>
      </p:sp>
    </p:spTree>
    <p:extLst>
      <p:ext uri="{BB962C8B-B14F-4D97-AF65-F5344CB8AC3E}">
        <p14:creationId xmlns:p14="http://schemas.microsoft.com/office/powerpoint/2010/main" val="37964337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Register-interference graph after spilling</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84171"/>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71054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401682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401682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2220686" y="3755572"/>
            <a:ext cx="794657" cy="461665"/>
          </a:xfrm>
          <a:prstGeom prst="rect">
            <a:avLst/>
          </a:prstGeom>
          <a:noFill/>
        </p:spPr>
        <p:txBody>
          <a:bodyPr wrap="square" rtlCol="0">
            <a:spAutoFit/>
          </a:bodyPr>
          <a:lstStyle/>
          <a:p>
            <a:r>
              <a:rPr lang="en-US" sz="2400" b="1" dirty="0"/>
              <a:t>a</a:t>
            </a:r>
          </a:p>
        </p:txBody>
      </p:sp>
      <p:sp>
        <p:nvSpPr>
          <p:cNvPr id="24" name="TextBox 23">
            <a:extLst>
              <a:ext uri="{FF2B5EF4-FFF2-40B4-BE49-F238E27FC236}">
                <a16:creationId xmlns:a16="http://schemas.microsoft.com/office/drawing/2014/main" id="{BC20D066-9815-4A50-8F56-3B179C6A6E56}"/>
              </a:ext>
            </a:extLst>
          </p:cNvPr>
          <p:cNvSpPr txBox="1"/>
          <p:nvPr/>
        </p:nvSpPr>
        <p:spPr>
          <a:xfrm>
            <a:off x="3940629" y="2340430"/>
            <a:ext cx="794657" cy="461665"/>
          </a:xfrm>
          <a:prstGeom prst="rect">
            <a:avLst/>
          </a:prstGeom>
          <a:noFill/>
        </p:spPr>
        <p:txBody>
          <a:bodyPr wrap="square" rtlCol="0">
            <a:spAutoFit/>
          </a:bodyPr>
          <a:lstStyle/>
          <a:p>
            <a:r>
              <a:rPr lang="en-US" sz="2400" b="1" dirty="0"/>
              <a:t>b1</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74766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97477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693228"/>
            <a:ext cx="794657" cy="461665"/>
          </a:xfrm>
          <a:prstGeom prst="rect">
            <a:avLst/>
          </a:prstGeom>
          <a:noFill/>
        </p:spPr>
        <p:txBody>
          <a:bodyPr wrap="square" rtlCol="0">
            <a:spAutoFit/>
          </a:bodyPr>
          <a:lstStyle/>
          <a:p>
            <a:r>
              <a:rPr lang="en-US" sz="2400" b="1" dirty="0"/>
              <a:t>b3</a:t>
            </a:r>
          </a:p>
        </p:txBody>
      </p:sp>
      <p:sp>
        <p:nvSpPr>
          <p:cNvPr id="30" name="TextBox 29">
            <a:extLst>
              <a:ext uri="{FF2B5EF4-FFF2-40B4-BE49-F238E27FC236}">
                <a16:creationId xmlns:a16="http://schemas.microsoft.com/office/drawing/2014/main" id="{F268BD70-F9C2-4D2D-954B-707D8B5E1E98}"/>
              </a:ext>
            </a:extLst>
          </p:cNvPr>
          <p:cNvSpPr txBox="1"/>
          <p:nvPr/>
        </p:nvSpPr>
        <p:spPr>
          <a:xfrm>
            <a:off x="8784774" y="2264231"/>
            <a:ext cx="794657" cy="461665"/>
          </a:xfrm>
          <a:prstGeom prst="rect">
            <a:avLst/>
          </a:prstGeom>
          <a:noFill/>
        </p:spPr>
        <p:txBody>
          <a:bodyPr wrap="square" rtlCol="0">
            <a:spAutoFit/>
          </a:bodyPr>
          <a:lstStyle/>
          <a:p>
            <a:r>
              <a:rPr lang="en-US" sz="2400" b="1" dirty="0"/>
              <a:t>b2</a:t>
            </a:r>
          </a:p>
        </p:txBody>
      </p:sp>
      <p:cxnSp>
        <p:nvCxnSpPr>
          <p:cNvPr id="15" name="Straight Connector 14">
            <a:extLst>
              <a:ext uri="{FF2B5EF4-FFF2-40B4-BE49-F238E27FC236}">
                <a16:creationId xmlns:a16="http://schemas.microsoft.com/office/drawing/2014/main" id="{58A57708-CFB8-41EC-833C-EB4C6CA135AF}"/>
              </a:ext>
            </a:extLst>
          </p:cNvPr>
          <p:cNvCxnSpPr/>
          <p:nvPr/>
        </p:nvCxnSpPr>
        <p:spPr>
          <a:xfrm>
            <a:off x="4223656" y="2743206"/>
            <a:ext cx="0" cy="23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4ECF2B-2108-4B94-803C-24C6E850C969}"/>
              </a:ext>
            </a:extLst>
          </p:cNvPr>
          <p:cNvCxnSpPr/>
          <p:nvPr/>
        </p:nvCxnSpPr>
        <p:spPr>
          <a:xfrm flipV="1">
            <a:off x="4223657" y="2725896"/>
            <a:ext cx="2677886" cy="21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A2B0F8-58DA-4DE3-B849-B551C99E6637}"/>
              </a:ext>
            </a:extLst>
          </p:cNvPr>
          <p:cNvCxnSpPr/>
          <p:nvPr/>
        </p:nvCxnSpPr>
        <p:spPr>
          <a:xfrm>
            <a:off x="4223656" y="2802095"/>
            <a:ext cx="4620988" cy="119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A3335B-6EAA-480F-BA8A-09B65C9AEB56}"/>
              </a:ext>
            </a:extLst>
          </p:cNvPr>
          <p:cNvCxnSpPr>
            <a:endCxn id="30" idx="1"/>
          </p:cNvCxnSpPr>
          <p:nvPr/>
        </p:nvCxnSpPr>
        <p:spPr>
          <a:xfrm flipV="1">
            <a:off x="4278083" y="2495064"/>
            <a:ext cx="4506691" cy="2566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endCxn id="30" idx="1"/>
          </p:cNvCxnSpPr>
          <p:nvPr/>
        </p:nvCxnSpPr>
        <p:spPr>
          <a:xfrm flipV="1">
            <a:off x="6950527" y="2495064"/>
            <a:ext cx="1834247" cy="248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D6C9F88-B3EE-4D02-BF91-CA6A24730B86}"/>
              </a:ext>
            </a:extLst>
          </p:cNvPr>
          <p:cNvCxnSpPr>
            <a:stCxn id="30" idx="1"/>
          </p:cNvCxnSpPr>
          <p:nvPr/>
        </p:nvCxnSpPr>
        <p:spPr>
          <a:xfrm>
            <a:off x="8784774" y="2495064"/>
            <a:ext cx="24491" cy="1497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96388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509451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71844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9E7803C-B7C8-477A-ACA8-2864D07900A0}"/>
              </a:ext>
            </a:extLst>
          </p:cNvPr>
          <p:cNvCxnSpPr/>
          <p:nvPr/>
        </p:nvCxnSpPr>
        <p:spPr>
          <a:xfrm flipH="1">
            <a:off x="8588825" y="4016829"/>
            <a:ext cx="244932" cy="17783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7364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Checking for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84171"/>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71054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401682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401682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2220686" y="3755572"/>
            <a:ext cx="794657" cy="461665"/>
          </a:xfrm>
          <a:prstGeom prst="rect">
            <a:avLst/>
          </a:prstGeom>
          <a:noFill/>
        </p:spPr>
        <p:txBody>
          <a:bodyPr wrap="square" rtlCol="0">
            <a:spAutoFit/>
          </a:bodyPr>
          <a:lstStyle/>
          <a:p>
            <a:r>
              <a:rPr lang="en-US" sz="2400" b="1" dirty="0"/>
              <a:t>a</a:t>
            </a:r>
          </a:p>
        </p:txBody>
      </p:sp>
      <p:sp>
        <p:nvSpPr>
          <p:cNvPr id="24" name="TextBox 23">
            <a:extLst>
              <a:ext uri="{FF2B5EF4-FFF2-40B4-BE49-F238E27FC236}">
                <a16:creationId xmlns:a16="http://schemas.microsoft.com/office/drawing/2014/main" id="{BC20D066-9815-4A50-8F56-3B179C6A6E56}"/>
              </a:ext>
            </a:extLst>
          </p:cNvPr>
          <p:cNvSpPr txBox="1"/>
          <p:nvPr/>
        </p:nvSpPr>
        <p:spPr>
          <a:xfrm>
            <a:off x="3940629" y="2340430"/>
            <a:ext cx="794657" cy="461665"/>
          </a:xfrm>
          <a:prstGeom prst="rect">
            <a:avLst/>
          </a:prstGeom>
          <a:noFill/>
        </p:spPr>
        <p:txBody>
          <a:bodyPr wrap="square" rtlCol="0">
            <a:spAutoFit/>
          </a:bodyPr>
          <a:lstStyle/>
          <a:p>
            <a:r>
              <a:rPr lang="en-US" sz="2400" b="1" dirty="0"/>
              <a:t>b1</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74766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97477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693228"/>
            <a:ext cx="794657" cy="461665"/>
          </a:xfrm>
          <a:prstGeom prst="rect">
            <a:avLst/>
          </a:prstGeom>
          <a:noFill/>
        </p:spPr>
        <p:txBody>
          <a:bodyPr wrap="square" rtlCol="0">
            <a:spAutoFit/>
          </a:bodyPr>
          <a:lstStyle/>
          <a:p>
            <a:r>
              <a:rPr lang="en-US" sz="2400" b="1" dirty="0"/>
              <a:t>b3</a:t>
            </a:r>
          </a:p>
        </p:txBody>
      </p:sp>
      <p:sp>
        <p:nvSpPr>
          <p:cNvPr id="30" name="TextBox 29">
            <a:extLst>
              <a:ext uri="{FF2B5EF4-FFF2-40B4-BE49-F238E27FC236}">
                <a16:creationId xmlns:a16="http://schemas.microsoft.com/office/drawing/2014/main" id="{F268BD70-F9C2-4D2D-954B-707D8B5E1E98}"/>
              </a:ext>
            </a:extLst>
          </p:cNvPr>
          <p:cNvSpPr txBox="1"/>
          <p:nvPr/>
        </p:nvSpPr>
        <p:spPr>
          <a:xfrm>
            <a:off x="8784774" y="2264231"/>
            <a:ext cx="794657" cy="461665"/>
          </a:xfrm>
          <a:prstGeom prst="rect">
            <a:avLst/>
          </a:prstGeom>
          <a:noFill/>
        </p:spPr>
        <p:txBody>
          <a:bodyPr wrap="square" rtlCol="0">
            <a:spAutoFit/>
          </a:bodyPr>
          <a:lstStyle/>
          <a:p>
            <a:r>
              <a:rPr lang="en-US" sz="2400" b="1" dirty="0"/>
              <a:t>b2</a:t>
            </a:r>
          </a:p>
        </p:txBody>
      </p:sp>
      <p:cxnSp>
        <p:nvCxnSpPr>
          <p:cNvPr id="15" name="Straight Connector 14">
            <a:extLst>
              <a:ext uri="{FF2B5EF4-FFF2-40B4-BE49-F238E27FC236}">
                <a16:creationId xmlns:a16="http://schemas.microsoft.com/office/drawing/2014/main" id="{58A57708-CFB8-41EC-833C-EB4C6CA135AF}"/>
              </a:ext>
            </a:extLst>
          </p:cNvPr>
          <p:cNvCxnSpPr/>
          <p:nvPr/>
        </p:nvCxnSpPr>
        <p:spPr>
          <a:xfrm>
            <a:off x="4223656" y="2743206"/>
            <a:ext cx="0" cy="23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4ECF2B-2108-4B94-803C-24C6E850C969}"/>
              </a:ext>
            </a:extLst>
          </p:cNvPr>
          <p:cNvCxnSpPr/>
          <p:nvPr/>
        </p:nvCxnSpPr>
        <p:spPr>
          <a:xfrm flipV="1">
            <a:off x="4223657" y="2725896"/>
            <a:ext cx="2677886" cy="21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A2B0F8-58DA-4DE3-B849-B551C99E6637}"/>
              </a:ext>
            </a:extLst>
          </p:cNvPr>
          <p:cNvCxnSpPr/>
          <p:nvPr/>
        </p:nvCxnSpPr>
        <p:spPr>
          <a:xfrm>
            <a:off x="4223656" y="2802095"/>
            <a:ext cx="4620988" cy="119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A3335B-6EAA-480F-BA8A-09B65C9AEB56}"/>
              </a:ext>
            </a:extLst>
          </p:cNvPr>
          <p:cNvCxnSpPr>
            <a:endCxn id="30" idx="1"/>
          </p:cNvCxnSpPr>
          <p:nvPr/>
        </p:nvCxnSpPr>
        <p:spPr>
          <a:xfrm flipV="1">
            <a:off x="4278083" y="2495064"/>
            <a:ext cx="4506691" cy="2566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endCxn id="30" idx="1"/>
          </p:cNvCxnSpPr>
          <p:nvPr/>
        </p:nvCxnSpPr>
        <p:spPr>
          <a:xfrm flipV="1">
            <a:off x="6950527" y="2495064"/>
            <a:ext cx="1834247" cy="248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D6C9F88-B3EE-4D02-BF91-CA6A24730B86}"/>
              </a:ext>
            </a:extLst>
          </p:cNvPr>
          <p:cNvCxnSpPr>
            <a:stCxn id="30" idx="1"/>
          </p:cNvCxnSpPr>
          <p:nvPr/>
        </p:nvCxnSpPr>
        <p:spPr>
          <a:xfrm>
            <a:off x="8784774" y="2495064"/>
            <a:ext cx="24491" cy="1497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96388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509451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71844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9E7803C-B7C8-477A-ACA8-2864D07900A0}"/>
              </a:ext>
            </a:extLst>
          </p:cNvPr>
          <p:cNvCxnSpPr/>
          <p:nvPr/>
        </p:nvCxnSpPr>
        <p:spPr>
          <a:xfrm flipH="1">
            <a:off x="8588825" y="4016829"/>
            <a:ext cx="244932" cy="17783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1654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Checking for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84171"/>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71054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401682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401682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2220686" y="3755572"/>
            <a:ext cx="794657" cy="461665"/>
          </a:xfrm>
          <a:prstGeom prst="rect">
            <a:avLst/>
          </a:prstGeom>
          <a:noFill/>
        </p:spPr>
        <p:txBody>
          <a:bodyPr wrap="square" rtlCol="0">
            <a:spAutoFit/>
          </a:bodyPr>
          <a:lstStyle/>
          <a:p>
            <a:r>
              <a:rPr lang="en-US" sz="2400" b="1" dirty="0"/>
              <a:t>a</a:t>
            </a:r>
          </a:p>
        </p:txBody>
      </p:sp>
      <p:sp>
        <p:nvSpPr>
          <p:cNvPr id="24" name="TextBox 23">
            <a:extLst>
              <a:ext uri="{FF2B5EF4-FFF2-40B4-BE49-F238E27FC236}">
                <a16:creationId xmlns:a16="http://schemas.microsoft.com/office/drawing/2014/main" id="{BC20D066-9815-4A50-8F56-3B179C6A6E56}"/>
              </a:ext>
            </a:extLst>
          </p:cNvPr>
          <p:cNvSpPr txBox="1"/>
          <p:nvPr/>
        </p:nvSpPr>
        <p:spPr>
          <a:xfrm>
            <a:off x="3940629" y="2340430"/>
            <a:ext cx="794657" cy="461665"/>
          </a:xfrm>
          <a:prstGeom prst="rect">
            <a:avLst/>
          </a:prstGeom>
          <a:noFill/>
        </p:spPr>
        <p:txBody>
          <a:bodyPr wrap="square" rtlCol="0">
            <a:spAutoFit/>
          </a:bodyPr>
          <a:lstStyle/>
          <a:p>
            <a:r>
              <a:rPr lang="en-US" sz="2400" b="1" dirty="0"/>
              <a:t>b1</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74766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97477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693228"/>
            <a:ext cx="794657" cy="461665"/>
          </a:xfrm>
          <a:prstGeom prst="rect">
            <a:avLst/>
          </a:prstGeom>
          <a:noFill/>
        </p:spPr>
        <p:txBody>
          <a:bodyPr wrap="square" rtlCol="0">
            <a:spAutoFit/>
          </a:bodyPr>
          <a:lstStyle/>
          <a:p>
            <a:r>
              <a:rPr lang="en-US" sz="2400" b="1" dirty="0"/>
              <a:t>b3</a:t>
            </a:r>
          </a:p>
        </p:txBody>
      </p:sp>
      <p:sp>
        <p:nvSpPr>
          <p:cNvPr id="30" name="TextBox 29">
            <a:extLst>
              <a:ext uri="{FF2B5EF4-FFF2-40B4-BE49-F238E27FC236}">
                <a16:creationId xmlns:a16="http://schemas.microsoft.com/office/drawing/2014/main" id="{F268BD70-F9C2-4D2D-954B-707D8B5E1E98}"/>
              </a:ext>
            </a:extLst>
          </p:cNvPr>
          <p:cNvSpPr txBox="1"/>
          <p:nvPr/>
        </p:nvSpPr>
        <p:spPr>
          <a:xfrm>
            <a:off x="8784774" y="2264231"/>
            <a:ext cx="794657" cy="461665"/>
          </a:xfrm>
          <a:prstGeom prst="rect">
            <a:avLst/>
          </a:prstGeom>
          <a:noFill/>
        </p:spPr>
        <p:txBody>
          <a:bodyPr wrap="square" rtlCol="0">
            <a:spAutoFit/>
          </a:bodyPr>
          <a:lstStyle/>
          <a:p>
            <a:r>
              <a:rPr lang="en-US" sz="2400" b="1" dirty="0"/>
              <a:t>b2</a:t>
            </a:r>
          </a:p>
        </p:txBody>
      </p:sp>
      <p:cxnSp>
        <p:nvCxnSpPr>
          <p:cNvPr id="15" name="Straight Connector 14">
            <a:extLst>
              <a:ext uri="{FF2B5EF4-FFF2-40B4-BE49-F238E27FC236}">
                <a16:creationId xmlns:a16="http://schemas.microsoft.com/office/drawing/2014/main" id="{58A57708-CFB8-41EC-833C-EB4C6CA135AF}"/>
              </a:ext>
            </a:extLst>
          </p:cNvPr>
          <p:cNvCxnSpPr/>
          <p:nvPr/>
        </p:nvCxnSpPr>
        <p:spPr>
          <a:xfrm>
            <a:off x="4223656" y="2743206"/>
            <a:ext cx="0" cy="23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4ECF2B-2108-4B94-803C-24C6E850C969}"/>
              </a:ext>
            </a:extLst>
          </p:cNvPr>
          <p:cNvCxnSpPr/>
          <p:nvPr/>
        </p:nvCxnSpPr>
        <p:spPr>
          <a:xfrm flipV="1">
            <a:off x="4223657" y="2725896"/>
            <a:ext cx="2677886" cy="21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A2B0F8-58DA-4DE3-B849-B551C99E6637}"/>
              </a:ext>
            </a:extLst>
          </p:cNvPr>
          <p:cNvCxnSpPr/>
          <p:nvPr/>
        </p:nvCxnSpPr>
        <p:spPr>
          <a:xfrm>
            <a:off x="4223656" y="2802095"/>
            <a:ext cx="4620988" cy="119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A3335B-6EAA-480F-BA8A-09B65C9AEB56}"/>
              </a:ext>
            </a:extLst>
          </p:cNvPr>
          <p:cNvCxnSpPr>
            <a:endCxn id="30" idx="1"/>
          </p:cNvCxnSpPr>
          <p:nvPr/>
        </p:nvCxnSpPr>
        <p:spPr>
          <a:xfrm flipV="1">
            <a:off x="4278083" y="2495064"/>
            <a:ext cx="4506691" cy="2566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endCxn id="30" idx="1"/>
          </p:cNvCxnSpPr>
          <p:nvPr/>
        </p:nvCxnSpPr>
        <p:spPr>
          <a:xfrm flipV="1">
            <a:off x="6950527" y="2495064"/>
            <a:ext cx="1834247" cy="248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D6C9F88-B3EE-4D02-BF91-CA6A24730B86}"/>
              </a:ext>
            </a:extLst>
          </p:cNvPr>
          <p:cNvCxnSpPr>
            <a:stCxn id="30" idx="1"/>
          </p:cNvCxnSpPr>
          <p:nvPr/>
        </p:nvCxnSpPr>
        <p:spPr>
          <a:xfrm>
            <a:off x="8784774" y="2495064"/>
            <a:ext cx="24491" cy="1497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96388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509451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71844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9E7803C-B7C8-477A-ACA8-2864D07900A0}"/>
              </a:ext>
            </a:extLst>
          </p:cNvPr>
          <p:cNvCxnSpPr/>
          <p:nvPr/>
        </p:nvCxnSpPr>
        <p:spPr>
          <a:xfrm flipH="1">
            <a:off x="8588825" y="4016829"/>
            <a:ext cx="244932" cy="177839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4E4BA132-4A0E-4F4E-B7A3-7F5C59205016}"/>
              </a:ext>
            </a:extLst>
          </p:cNvPr>
          <p:cNvGraphicFramePr>
            <a:graphicFrameLocks noGrp="1"/>
          </p:cNvGraphicFramePr>
          <p:nvPr/>
        </p:nvGraphicFramePr>
        <p:xfrm>
          <a:off x="736599" y="2004181"/>
          <a:ext cx="794656" cy="4244224"/>
        </p:xfrm>
        <a:graphic>
          <a:graphicData uri="http://schemas.openxmlformats.org/drawingml/2006/table">
            <a:tbl>
              <a:tblPr bandRow="1">
                <a:tableStyleId>{5C22544A-7EE6-4342-B048-85BDC9FD1C3A}</a:tableStyleId>
              </a:tblPr>
              <a:tblGrid>
                <a:gridCol w="794656">
                  <a:extLst>
                    <a:ext uri="{9D8B030D-6E8A-4147-A177-3AD203B41FA5}">
                      <a16:colId xmlns:a16="http://schemas.microsoft.com/office/drawing/2014/main" val="1279766044"/>
                    </a:ext>
                  </a:extLst>
                </a:gridCol>
              </a:tblGrid>
              <a:tr h="53052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644017"/>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2674784"/>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40095"/>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347015"/>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5425743"/>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295601"/>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006142"/>
                  </a:ext>
                </a:extLst>
              </a:tr>
              <a:tr h="53052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8869322"/>
                  </a:ext>
                </a:extLst>
              </a:tr>
            </a:tbl>
          </a:graphicData>
        </a:graphic>
      </p:graphicFrame>
    </p:spTree>
    <p:extLst>
      <p:ext uri="{BB962C8B-B14F-4D97-AF65-F5344CB8AC3E}">
        <p14:creationId xmlns:p14="http://schemas.microsoft.com/office/powerpoint/2010/main" val="34016739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Checking for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84171"/>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C20D066-9815-4A50-8F56-3B179C6A6E56}"/>
              </a:ext>
            </a:extLst>
          </p:cNvPr>
          <p:cNvSpPr txBox="1"/>
          <p:nvPr/>
        </p:nvSpPr>
        <p:spPr>
          <a:xfrm>
            <a:off x="3940629" y="2340430"/>
            <a:ext cx="794657" cy="461665"/>
          </a:xfrm>
          <a:prstGeom prst="rect">
            <a:avLst/>
          </a:prstGeom>
          <a:noFill/>
        </p:spPr>
        <p:txBody>
          <a:bodyPr wrap="square" rtlCol="0">
            <a:spAutoFit/>
          </a:bodyPr>
          <a:lstStyle/>
          <a:p>
            <a:r>
              <a:rPr lang="en-US" sz="2400" b="1" dirty="0"/>
              <a:t>b1</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74766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97477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693228"/>
            <a:ext cx="794657" cy="461665"/>
          </a:xfrm>
          <a:prstGeom prst="rect">
            <a:avLst/>
          </a:prstGeom>
          <a:noFill/>
        </p:spPr>
        <p:txBody>
          <a:bodyPr wrap="square" rtlCol="0">
            <a:spAutoFit/>
          </a:bodyPr>
          <a:lstStyle/>
          <a:p>
            <a:r>
              <a:rPr lang="en-US" sz="2400" b="1" dirty="0"/>
              <a:t>b3</a:t>
            </a:r>
          </a:p>
        </p:txBody>
      </p:sp>
      <p:sp>
        <p:nvSpPr>
          <p:cNvPr id="30" name="TextBox 29">
            <a:extLst>
              <a:ext uri="{FF2B5EF4-FFF2-40B4-BE49-F238E27FC236}">
                <a16:creationId xmlns:a16="http://schemas.microsoft.com/office/drawing/2014/main" id="{F268BD70-F9C2-4D2D-954B-707D8B5E1E98}"/>
              </a:ext>
            </a:extLst>
          </p:cNvPr>
          <p:cNvSpPr txBox="1"/>
          <p:nvPr/>
        </p:nvSpPr>
        <p:spPr>
          <a:xfrm>
            <a:off x="8784774" y="2264231"/>
            <a:ext cx="794657" cy="461665"/>
          </a:xfrm>
          <a:prstGeom prst="rect">
            <a:avLst/>
          </a:prstGeom>
          <a:noFill/>
        </p:spPr>
        <p:txBody>
          <a:bodyPr wrap="square" rtlCol="0">
            <a:spAutoFit/>
          </a:bodyPr>
          <a:lstStyle/>
          <a:p>
            <a:r>
              <a:rPr lang="en-US" sz="2400" b="1" dirty="0"/>
              <a:t>b2</a:t>
            </a:r>
          </a:p>
        </p:txBody>
      </p:sp>
      <p:cxnSp>
        <p:nvCxnSpPr>
          <p:cNvPr id="15" name="Straight Connector 14">
            <a:extLst>
              <a:ext uri="{FF2B5EF4-FFF2-40B4-BE49-F238E27FC236}">
                <a16:creationId xmlns:a16="http://schemas.microsoft.com/office/drawing/2014/main" id="{58A57708-CFB8-41EC-833C-EB4C6CA135AF}"/>
              </a:ext>
            </a:extLst>
          </p:cNvPr>
          <p:cNvCxnSpPr/>
          <p:nvPr/>
        </p:nvCxnSpPr>
        <p:spPr>
          <a:xfrm>
            <a:off x="4223656" y="2743206"/>
            <a:ext cx="0" cy="23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4ECF2B-2108-4B94-803C-24C6E850C969}"/>
              </a:ext>
            </a:extLst>
          </p:cNvPr>
          <p:cNvCxnSpPr/>
          <p:nvPr/>
        </p:nvCxnSpPr>
        <p:spPr>
          <a:xfrm flipV="1">
            <a:off x="4223657" y="2725896"/>
            <a:ext cx="2677886" cy="21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A2B0F8-58DA-4DE3-B849-B551C99E6637}"/>
              </a:ext>
            </a:extLst>
          </p:cNvPr>
          <p:cNvCxnSpPr/>
          <p:nvPr/>
        </p:nvCxnSpPr>
        <p:spPr>
          <a:xfrm>
            <a:off x="4223656" y="2802095"/>
            <a:ext cx="4620988" cy="119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A3335B-6EAA-480F-BA8A-09B65C9AEB56}"/>
              </a:ext>
            </a:extLst>
          </p:cNvPr>
          <p:cNvCxnSpPr>
            <a:endCxn id="30" idx="1"/>
          </p:cNvCxnSpPr>
          <p:nvPr/>
        </p:nvCxnSpPr>
        <p:spPr>
          <a:xfrm flipV="1">
            <a:off x="4278083" y="2495064"/>
            <a:ext cx="4506691" cy="2566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endCxn id="30" idx="1"/>
          </p:cNvCxnSpPr>
          <p:nvPr/>
        </p:nvCxnSpPr>
        <p:spPr>
          <a:xfrm flipV="1">
            <a:off x="6950527" y="2495064"/>
            <a:ext cx="1834247" cy="248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D6C9F88-B3EE-4D02-BF91-CA6A24730B86}"/>
              </a:ext>
            </a:extLst>
          </p:cNvPr>
          <p:cNvCxnSpPr>
            <a:stCxn id="30" idx="1"/>
          </p:cNvCxnSpPr>
          <p:nvPr/>
        </p:nvCxnSpPr>
        <p:spPr>
          <a:xfrm>
            <a:off x="8784774" y="2495064"/>
            <a:ext cx="24491" cy="1497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96388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509451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71844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9E7803C-B7C8-477A-ACA8-2864D07900A0}"/>
              </a:ext>
            </a:extLst>
          </p:cNvPr>
          <p:cNvCxnSpPr/>
          <p:nvPr/>
        </p:nvCxnSpPr>
        <p:spPr>
          <a:xfrm flipH="1">
            <a:off x="8588825" y="4016829"/>
            <a:ext cx="244932" cy="177839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4E4BA132-4A0E-4F4E-B7A3-7F5C59205016}"/>
              </a:ext>
            </a:extLst>
          </p:cNvPr>
          <p:cNvGraphicFramePr>
            <a:graphicFrameLocks noGrp="1"/>
          </p:cNvGraphicFramePr>
          <p:nvPr/>
        </p:nvGraphicFramePr>
        <p:xfrm>
          <a:off x="736599" y="2004181"/>
          <a:ext cx="794656" cy="4244224"/>
        </p:xfrm>
        <a:graphic>
          <a:graphicData uri="http://schemas.openxmlformats.org/drawingml/2006/table">
            <a:tbl>
              <a:tblPr bandRow="1">
                <a:tableStyleId>{5C22544A-7EE6-4342-B048-85BDC9FD1C3A}</a:tableStyleId>
              </a:tblPr>
              <a:tblGrid>
                <a:gridCol w="794656">
                  <a:extLst>
                    <a:ext uri="{9D8B030D-6E8A-4147-A177-3AD203B41FA5}">
                      <a16:colId xmlns:a16="http://schemas.microsoft.com/office/drawing/2014/main" val="1279766044"/>
                    </a:ext>
                  </a:extLst>
                </a:gridCol>
              </a:tblGrid>
              <a:tr h="53052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644017"/>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2674784"/>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40095"/>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347015"/>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5425743"/>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295601"/>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006142"/>
                  </a:ext>
                </a:extLst>
              </a:tr>
              <a:tr h="530528">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8869322"/>
                  </a:ext>
                </a:extLst>
              </a:tr>
            </a:tbl>
          </a:graphicData>
        </a:graphic>
      </p:graphicFrame>
    </p:spTree>
    <p:extLst>
      <p:ext uri="{BB962C8B-B14F-4D97-AF65-F5344CB8AC3E}">
        <p14:creationId xmlns:p14="http://schemas.microsoft.com/office/powerpoint/2010/main" val="37816966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Checking for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84171"/>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74766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97477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693228"/>
            <a:ext cx="794657" cy="461665"/>
          </a:xfrm>
          <a:prstGeom prst="rect">
            <a:avLst/>
          </a:prstGeom>
          <a:noFill/>
        </p:spPr>
        <p:txBody>
          <a:bodyPr wrap="square" rtlCol="0">
            <a:spAutoFit/>
          </a:bodyPr>
          <a:lstStyle/>
          <a:p>
            <a:r>
              <a:rPr lang="en-US" sz="2400" b="1" dirty="0"/>
              <a:t>b3</a:t>
            </a:r>
          </a:p>
        </p:txBody>
      </p:sp>
      <p:sp>
        <p:nvSpPr>
          <p:cNvPr id="30" name="TextBox 29">
            <a:extLst>
              <a:ext uri="{FF2B5EF4-FFF2-40B4-BE49-F238E27FC236}">
                <a16:creationId xmlns:a16="http://schemas.microsoft.com/office/drawing/2014/main" id="{F268BD70-F9C2-4D2D-954B-707D8B5E1E98}"/>
              </a:ext>
            </a:extLst>
          </p:cNvPr>
          <p:cNvSpPr txBox="1"/>
          <p:nvPr/>
        </p:nvSpPr>
        <p:spPr>
          <a:xfrm>
            <a:off x="8784774" y="2264231"/>
            <a:ext cx="794657" cy="461665"/>
          </a:xfrm>
          <a:prstGeom prst="rect">
            <a:avLst/>
          </a:prstGeom>
          <a:noFill/>
        </p:spPr>
        <p:txBody>
          <a:bodyPr wrap="square" rtlCol="0">
            <a:spAutoFit/>
          </a:bodyPr>
          <a:lstStyle/>
          <a:p>
            <a:r>
              <a:rPr lang="en-US" sz="2400" b="1" dirty="0"/>
              <a:t>b2</a:t>
            </a:r>
          </a:p>
        </p:txBody>
      </p:sp>
      <p:cxnSp>
        <p:nvCxnSpPr>
          <p:cNvPr id="33" name="Straight Connector 32">
            <a:extLst>
              <a:ext uri="{FF2B5EF4-FFF2-40B4-BE49-F238E27FC236}">
                <a16:creationId xmlns:a16="http://schemas.microsoft.com/office/drawing/2014/main" id="{AAA3335B-6EAA-480F-BA8A-09B65C9AEB56}"/>
              </a:ext>
            </a:extLst>
          </p:cNvPr>
          <p:cNvCxnSpPr>
            <a:endCxn id="30" idx="1"/>
          </p:cNvCxnSpPr>
          <p:nvPr/>
        </p:nvCxnSpPr>
        <p:spPr>
          <a:xfrm flipV="1">
            <a:off x="4278083" y="2495064"/>
            <a:ext cx="4506691" cy="2566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endCxn id="30" idx="1"/>
          </p:cNvCxnSpPr>
          <p:nvPr/>
        </p:nvCxnSpPr>
        <p:spPr>
          <a:xfrm flipV="1">
            <a:off x="6950527" y="2495064"/>
            <a:ext cx="1834247" cy="248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D6C9F88-B3EE-4D02-BF91-CA6A24730B86}"/>
              </a:ext>
            </a:extLst>
          </p:cNvPr>
          <p:cNvCxnSpPr>
            <a:stCxn id="30" idx="1"/>
          </p:cNvCxnSpPr>
          <p:nvPr/>
        </p:nvCxnSpPr>
        <p:spPr>
          <a:xfrm>
            <a:off x="8784774" y="2495064"/>
            <a:ext cx="24491" cy="1497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96388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509451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71844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9E7803C-B7C8-477A-ACA8-2864D07900A0}"/>
              </a:ext>
            </a:extLst>
          </p:cNvPr>
          <p:cNvCxnSpPr/>
          <p:nvPr/>
        </p:nvCxnSpPr>
        <p:spPr>
          <a:xfrm flipH="1">
            <a:off x="8588825" y="4016829"/>
            <a:ext cx="244932" cy="177839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4E4BA132-4A0E-4F4E-B7A3-7F5C59205016}"/>
              </a:ext>
            </a:extLst>
          </p:cNvPr>
          <p:cNvGraphicFramePr>
            <a:graphicFrameLocks noGrp="1"/>
          </p:cNvGraphicFramePr>
          <p:nvPr/>
        </p:nvGraphicFramePr>
        <p:xfrm>
          <a:off x="736599" y="2004181"/>
          <a:ext cx="794656" cy="4244224"/>
        </p:xfrm>
        <a:graphic>
          <a:graphicData uri="http://schemas.openxmlformats.org/drawingml/2006/table">
            <a:tbl>
              <a:tblPr bandRow="1">
                <a:tableStyleId>{5C22544A-7EE6-4342-B048-85BDC9FD1C3A}</a:tableStyleId>
              </a:tblPr>
              <a:tblGrid>
                <a:gridCol w="794656">
                  <a:extLst>
                    <a:ext uri="{9D8B030D-6E8A-4147-A177-3AD203B41FA5}">
                      <a16:colId xmlns:a16="http://schemas.microsoft.com/office/drawing/2014/main" val="1279766044"/>
                    </a:ext>
                  </a:extLst>
                </a:gridCol>
              </a:tblGrid>
              <a:tr h="53052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644017"/>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2674784"/>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40095"/>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347015"/>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5425743"/>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295601"/>
                  </a:ext>
                </a:extLst>
              </a:tr>
              <a:tr h="530528">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006142"/>
                  </a:ext>
                </a:extLst>
              </a:tr>
              <a:tr h="530528">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8869322"/>
                  </a:ext>
                </a:extLst>
              </a:tr>
            </a:tbl>
          </a:graphicData>
        </a:graphic>
      </p:graphicFrame>
    </p:spTree>
    <p:extLst>
      <p:ext uri="{BB962C8B-B14F-4D97-AF65-F5344CB8AC3E}">
        <p14:creationId xmlns:p14="http://schemas.microsoft.com/office/powerpoint/2010/main" val="28960213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Checking for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84171"/>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74766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97477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693228"/>
            <a:ext cx="794657" cy="461665"/>
          </a:xfrm>
          <a:prstGeom prst="rect">
            <a:avLst/>
          </a:prstGeom>
          <a:noFill/>
        </p:spPr>
        <p:txBody>
          <a:bodyPr wrap="square" rtlCol="0">
            <a:spAutoFit/>
          </a:bodyPr>
          <a:lstStyle/>
          <a:p>
            <a:r>
              <a:rPr lang="en-US" sz="2400" b="1" dirty="0"/>
              <a:t>b3</a:t>
            </a:r>
          </a:p>
        </p:txBody>
      </p: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96388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509451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71844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9E7803C-B7C8-477A-ACA8-2864D07900A0}"/>
              </a:ext>
            </a:extLst>
          </p:cNvPr>
          <p:cNvCxnSpPr/>
          <p:nvPr/>
        </p:nvCxnSpPr>
        <p:spPr>
          <a:xfrm flipH="1">
            <a:off x="8588825" y="4016829"/>
            <a:ext cx="244932" cy="177839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4E4BA132-4A0E-4F4E-B7A3-7F5C59205016}"/>
              </a:ext>
            </a:extLst>
          </p:cNvPr>
          <p:cNvGraphicFramePr>
            <a:graphicFrameLocks noGrp="1"/>
          </p:cNvGraphicFramePr>
          <p:nvPr/>
        </p:nvGraphicFramePr>
        <p:xfrm>
          <a:off x="736599" y="2004181"/>
          <a:ext cx="794656" cy="4244224"/>
        </p:xfrm>
        <a:graphic>
          <a:graphicData uri="http://schemas.openxmlformats.org/drawingml/2006/table">
            <a:tbl>
              <a:tblPr bandRow="1">
                <a:tableStyleId>{5C22544A-7EE6-4342-B048-85BDC9FD1C3A}</a:tableStyleId>
              </a:tblPr>
              <a:tblGrid>
                <a:gridCol w="794656">
                  <a:extLst>
                    <a:ext uri="{9D8B030D-6E8A-4147-A177-3AD203B41FA5}">
                      <a16:colId xmlns:a16="http://schemas.microsoft.com/office/drawing/2014/main" val="1279766044"/>
                    </a:ext>
                  </a:extLst>
                </a:gridCol>
              </a:tblGrid>
              <a:tr h="53052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644017"/>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2674784"/>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40095"/>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347015"/>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5425743"/>
                  </a:ext>
                </a:extLst>
              </a:tr>
              <a:tr h="530528">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295601"/>
                  </a:ext>
                </a:extLst>
              </a:tr>
              <a:tr h="530528">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006142"/>
                  </a:ext>
                </a:extLst>
              </a:tr>
              <a:tr h="530528">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8869322"/>
                  </a:ext>
                </a:extLst>
              </a:tr>
            </a:tbl>
          </a:graphicData>
        </a:graphic>
      </p:graphicFrame>
    </p:spTree>
    <p:extLst>
      <p:ext uri="{BB962C8B-B14F-4D97-AF65-F5344CB8AC3E}">
        <p14:creationId xmlns:p14="http://schemas.microsoft.com/office/powerpoint/2010/main" val="36053937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Checking for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7105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B75C1-4B45-42B2-8AA8-998192D31A6E}"/>
              </a:ext>
            </a:extLst>
          </p:cNvPr>
          <p:cNvCxnSpPr/>
          <p:nvPr/>
        </p:nvCxnSpPr>
        <p:spPr>
          <a:xfrm flipV="1">
            <a:off x="6901543" y="3984171"/>
            <a:ext cx="1992086"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40168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744689"/>
            <a:ext cx="794657" cy="461665"/>
          </a:xfrm>
          <a:prstGeom prst="rect">
            <a:avLst/>
          </a:prstGeom>
          <a:noFill/>
        </p:spPr>
        <p:txBody>
          <a:bodyPr wrap="square" rtlCol="0">
            <a:spAutoFit/>
          </a:bodyPr>
          <a:lstStyle/>
          <a:p>
            <a:r>
              <a:rPr lang="en-US" sz="2400" b="1" dirty="0"/>
              <a:t>f</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74766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97477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693228"/>
            <a:ext cx="794657" cy="461665"/>
          </a:xfrm>
          <a:prstGeom prst="rect">
            <a:avLst/>
          </a:prstGeom>
          <a:noFill/>
        </p:spPr>
        <p:txBody>
          <a:bodyPr wrap="square" rtlCol="0">
            <a:spAutoFit/>
          </a:bodyPr>
          <a:lstStyle/>
          <a:p>
            <a:r>
              <a:rPr lang="en-US" sz="2400" b="1" dirty="0"/>
              <a:t>b3</a:t>
            </a:r>
          </a:p>
        </p:txBody>
      </p: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96388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509451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71844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9E7803C-B7C8-477A-ACA8-2864D07900A0}"/>
              </a:ext>
            </a:extLst>
          </p:cNvPr>
          <p:cNvCxnSpPr/>
          <p:nvPr/>
        </p:nvCxnSpPr>
        <p:spPr>
          <a:xfrm flipH="1">
            <a:off x="8588825" y="4016829"/>
            <a:ext cx="244932" cy="177839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4E4BA132-4A0E-4F4E-B7A3-7F5C59205016}"/>
              </a:ext>
            </a:extLst>
          </p:cNvPr>
          <p:cNvGraphicFramePr>
            <a:graphicFrameLocks noGrp="1"/>
          </p:cNvGraphicFramePr>
          <p:nvPr/>
        </p:nvGraphicFramePr>
        <p:xfrm>
          <a:off x="736599" y="2004181"/>
          <a:ext cx="794656" cy="4244224"/>
        </p:xfrm>
        <a:graphic>
          <a:graphicData uri="http://schemas.openxmlformats.org/drawingml/2006/table">
            <a:tbl>
              <a:tblPr bandRow="1">
                <a:tableStyleId>{5C22544A-7EE6-4342-B048-85BDC9FD1C3A}</a:tableStyleId>
              </a:tblPr>
              <a:tblGrid>
                <a:gridCol w="794656">
                  <a:extLst>
                    <a:ext uri="{9D8B030D-6E8A-4147-A177-3AD203B41FA5}">
                      <a16:colId xmlns:a16="http://schemas.microsoft.com/office/drawing/2014/main" val="1279766044"/>
                    </a:ext>
                  </a:extLst>
                </a:gridCol>
              </a:tblGrid>
              <a:tr h="53052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644017"/>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2674784"/>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40095"/>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347015"/>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5425743"/>
                  </a:ext>
                </a:extLst>
              </a:tr>
              <a:tr h="530528">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295601"/>
                  </a:ext>
                </a:extLst>
              </a:tr>
              <a:tr h="530528">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006142"/>
                  </a:ext>
                </a:extLst>
              </a:tr>
              <a:tr h="530528">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8869322"/>
                  </a:ext>
                </a:extLst>
              </a:tr>
            </a:tbl>
          </a:graphicData>
        </a:graphic>
      </p:graphicFrame>
    </p:spTree>
    <p:extLst>
      <p:ext uri="{BB962C8B-B14F-4D97-AF65-F5344CB8AC3E}">
        <p14:creationId xmlns:p14="http://schemas.microsoft.com/office/powerpoint/2010/main" val="37377287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p:txBody>
          <a:bodyPr/>
          <a:lstStyle/>
          <a:p>
            <a:r>
              <a:rPr lang="en-US" dirty="0"/>
              <a:t>Spill f</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82562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71054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2286002"/>
            <a:ext cx="794657" cy="461665"/>
          </a:xfrm>
          <a:prstGeom prst="rect">
            <a:avLst/>
          </a:prstGeom>
          <a:noFill/>
        </p:spPr>
        <p:txBody>
          <a:bodyPr wrap="square" rtlCol="0">
            <a:spAutoFit/>
          </a:bodyPr>
          <a:lstStyle/>
          <a:p>
            <a:r>
              <a:rPr lang="en-US" sz="2400" b="1" dirty="0"/>
              <a:t>d</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9638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97477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74766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97477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693228"/>
            <a:ext cx="794657" cy="461665"/>
          </a:xfrm>
          <a:prstGeom prst="rect">
            <a:avLst/>
          </a:prstGeom>
          <a:noFill/>
        </p:spPr>
        <p:txBody>
          <a:bodyPr wrap="square" rtlCol="0">
            <a:spAutoFit/>
          </a:bodyPr>
          <a:lstStyle/>
          <a:p>
            <a:r>
              <a:rPr lang="en-US" sz="2400" b="1" dirty="0"/>
              <a:t>b3</a:t>
            </a:r>
          </a:p>
        </p:txBody>
      </p: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96388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509451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718443"/>
            <a:ext cx="1660073" cy="309713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4E4BA132-4A0E-4F4E-B7A3-7F5C59205016}"/>
              </a:ext>
            </a:extLst>
          </p:cNvPr>
          <p:cNvGraphicFramePr>
            <a:graphicFrameLocks noGrp="1"/>
          </p:cNvGraphicFramePr>
          <p:nvPr/>
        </p:nvGraphicFramePr>
        <p:xfrm>
          <a:off x="736599" y="2004181"/>
          <a:ext cx="794656" cy="4244224"/>
        </p:xfrm>
        <a:graphic>
          <a:graphicData uri="http://schemas.openxmlformats.org/drawingml/2006/table">
            <a:tbl>
              <a:tblPr bandRow="1">
                <a:tableStyleId>{5C22544A-7EE6-4342-B048-85BDC9FD1C3A}</a:tableStyleId>
              </a:tblPr>
              <a:tblGrid>
                <a:gridCol w="794656">
                  <a:extLst>
                    <a:ext uri="{9D8B030D-6E8A-4147-A177-3AD203B41FA5}">
                      <a16:colId xmlns:a16="http://schemas.microsoft.com/office/drawing/2014/main" val="1279766044"/>
                    </a:ext>
                  </a:extLst>
                </a:gridCol>
              </a:tblGrid>
              <a:tr h="53052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644017"/>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2674784"/>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40095"/>
                  </a:ext>
                </a:extLst>
              </a:tr>
              <a:tr h="5305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347015"/>
                  </a:ext>
                </a:extLst>
              </a:tr>
              <a:tr h="530528">
                <a:tc>
                  <a:txBody>
                    <a:bodyPr/>
                    <a:lstStyle/>
                    <a:p>
                      <a:r>
                        <a:rPr lang="en-US"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5425743"/>
                  </a:ext>
                </a:extLst>
              </a:tr>
              <a:tr h="530528">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295601"/>
                  </a:ext>
                </a:extLst>
              </a:tr>
              <a:tr h="530528">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006142"/>
                  </a:ext>
                </a:extLst>
              </a:tr>
              <a:tr h="530528">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8869322"/>
                  </a:ext>
                </a:extLst>
              </a:tr>
            </a:tbl>
          </a:graphicData>
        </a:graphic>
      </p:graphicFrame>
      <p:sp>
        <p:nvSpPr>
          <p:cNvPr id="5" name="TextBox 4">
            <a:extLst>
              <a:ext uri="{FF2B5EF4-FFF2-40B4-BE49-F238E27FC236}">
                <a16:creationId xmlns:a16="http://schemas.microsoft.com/office/drawing/2014/main" id="{8185DD74-2C9E-4B34-9A28-B35A34509A89}"/>
              </a:ext>
            </a:extLst>
          </p:cNvPr>
          <p:cNvSpPr txBox="1"/>
          <p:nvPr/>
        </p:nvSpPr>
        <p:spPr>
          <a:xfrm>
            <a:off x="7968342" y="2612572"/>
            <a:ext cx="3429002" cy="369332"/>
          </a:xfrm>
          <a:prstGeom prst="rect">
            <a:avLst/>
          </a:prstGeom>
          <a:noFill/>
        </p:spPr>
        <p:txBody>
          <a:bodyPr wrap="square" rtlCol="0">
            <a:spAutoFit/>
          </a:bodyPr>
          <a:lstStyle/>
          <a:p>
            <a:r>
              <a:rPr lang="en-US" dirty="0">
                <a:solidFill>
                  <a:srgbClr val="FF0000"/>
                </a:solidFill>
              </a:rPr>
              <a:t>No hope for an optimistic solution!</a:t>
            </a:r>
          </a:p>
        </p:txBody>
      </p:sp>
    </p:spTree>
    <p:extLst>
      <p:ext uri="{BB962C8B-B14F-4D97-AF65-F5344CB8AC3E}">
        <p14:creationId xmlns:p14="http://schemas.microsoft.com/office/powerpoint/2010/main" val="350605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E60F-D68F-4546-841C-AF9842D7DCB4}"/>
              </a:ext>
            </a:extLst>
          </p:cNvPr>
          <p:cNvSpPr>
            <a:spLocks noGrp="1"/>
          </p:cNvSpPr>
          <p:nvPr>
            <p:ph type="title"/>
          </p:nvPr>
        </p:nvSpPr>
        <p:spPr/>
        <p:txBody>
          <a:bodyPr/>
          <a:lstStyle/>
          <a:p>
            <a:r>
              <a:rPr lang="en-US" dirty="0"/>
              <a:t>Natural loop</a:t>
            </a:r>
            <a:endParaRPr lang="en-IN" dirty="0"/>
          </a:p>
        </p:txBody>
      </p:sp>
      <p:sp>
        <p:nvSpPr>
          <p:cNvPr id="3" name="Content Placeholder 2">
            <a:extLst>
              <a:ext uri="{FF2B5EF4-FFF2-40B4-BE49-F238E27FC236}">
                <a16:creationId xmlns:a16="http://schemas.microsoft.com/office/drawing/2014/main" id="{756137C3-E6FD-4C00-8D8F-B58F7CC38CA1}"/>
              </a:ext>
            </a:extLst>
          </p:cNvPr>
          <p:cNvSpPr>
            <a:spLocks noGrp="1"/>
          </p:cNvSpPr>
          <p:nvPr>
            <p:ph idx="1"/>
          </p:nvPr>
        </p:nvSpPr>
        <p:spPr/>
        <p:txBody>
          <a:bodyPr/>
          <a:lstStyle/>
          <a:p>
            <a:r>
              <a:rPr lang="en-US" dirty="0"/>
              <a:t>A natural loop has the following properties</a:t>
            </a:r>
          </a:p>
          <a:p>
            <a:pPr lvl="1"/>
            <a:r>
              <a:rPr lang="en-US" dirty="0"/>
              <a:t>It has a single-entry node called header that dominates all the nodes in the loop</a:t>
            </a:r>
          </a:p>
          <a:p>
            <a:pPr lvl="1"/>
            <a:r>
              <a:rPr lang="en-US" dirty="0"/>
              <a:t>There must be a back edge to the loop header</a:t>
            </a:r>
          </a:p>
          <a:p>
            <a:pPr lvl="1"/>
            <a:endParaRPr lang="en-US" dirty="0"/>
          </a:p>
          <a:p>
            <a:r>
              <a:rPr lang="en-US" dirty="0"/>
              <a:t>Natural loops are easy to optimize</a:t>
            </a:r>
          </a:p>
          <a:p>
            <a:r>
              <a:rPr lang="en-US" dirty="0"/>
              <a:t>Most loops (e.g., for, while, do-while, etc.) are natural loop</a:t>
            </a:r>
            <a:endParaRPr lang="en-IN" dirty="0"/>
          </a:p>
        </p:txBody>
      </p:sp>
    </p:spTree>
    <p:extLst>
      <p:ext uri="{BB962C8B-B14F-4D97-AF65-F5344CB8AC3E}">
        <p14:creationId xmlns:p14="http://schemas.microsoft.com/office/powerpoint/2010/main" val="1078486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8B18-FF49-4D6F-9CD3-B4468FCC3E9A}"/>
              </a:ext>
            </a:extLst>
          </p:cNvPr>
          <p:cNvSpPr>
            <a:spLocks noGrp="1"/>
          </p:cNvSpPr>
          <p:nvPr>
            <p:ph type="title"/>
          </p:nvPr>
        </p:nvSpPr>
        <p:spPr>
          <a:xfrm>
            <a:off x="838200" y="-76835"/>
            <a:ext cx="10515600" cy="1325563"/>
          </a:xfrm>
        </p:spPr>
        <p:txBody>
          <a:bodyPr/>
          <a:lstStyle/>
          <a:p>
            <a:r>
              <a:rPr lang="en-US" dirty="0"/>
              <a:t>Spilling</a:t>
            </a:r>
          </a:p>
        </p:txBody>
      </p:sp>
      <p:sp>
        <p:nvSpPr>
          <p:cNvPr id="3" name="Content Placeholder 2">
            <a:extLst>
              <a:ext uri="{FF2B5EF4-FFF2-40B4-BE49-F238E27FC236}">
                <a16:creationId xmlns:a16="http://schemas.microsoft.com/office/drawing/2014/main" id="{06D4550F-96B3-4409-AE68-6F24A73CD1C6}"/>
              </a:ext>
            </a:extLst>
          </p:cNvPr>
          <p:cNvSpPr>
            <a:spLocks noGrp="1"/>
          </p:cNvSpPr>
          <p:nvPr>
            <p:ph idx="1"/>
          </p:nvPr>
        </p:nvSpPr>
        <p:spPr>
          <a:xfrm>
            <a:off x="25400" y="1195705"/>
            <a:ext cx="10515600" cy="4351338"/>
          </a:xfrm>
        </p:spPr>
        <p:txBody>
          <a:bodyPr/>
          <a:lstStyle/>
          <a:p>
            <a:pPr marL="0" indent="0">
              <a:buNone/>
            </a:pPr>
            <a:r>
              <a:rPr lang="en-US" dirty="0"/>
              <a:t>				</a:t>
            </a:r>
          </a:p>
        </p:txBody>
      </p:sp>
      <p:sp>
        <p:nvSpPr>
          <p:cNvPr id="4" name="Rectangle 3">
            <a:extLst>
              <a:ext uri="{FF2B5EF4-FFF2-40B4-BE49-F238E27FC236}">
                <a16:creationId xmlns:a16="http://schemas.microsoft.com/office/drawing/2014/main" id="{E697110E-7932-48C9-B930-A5CC4597FCA8}"/>
              </a:ext>
            </a:extLst>
          </p:cNvPr>
          <p:cNvSpPr/>
          <p:nvPr/>
        </p:nvSpPr>
        <p:spPr>
          <a:xfrm>
            <a:off x="3987800" y="1503680"/>
            <a:ext cx="19050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7DBE5F-B4F5-4B2E-8B2B-C783EB9830E7}"/>
              </a:ext>
            </a:extLst>
          </p:cNvPr>
          <p:cNvSpPr txBox="1"/>
          <p:nvPr/>
        </p:nvSpPr>
        <p:spPr>
          <a:xfrm>
            <a:off x="4129316" y="1612537"/>
            <a:ext cx="1643742" cy="1200329"/>
          </a:xfrm>
          <a:prstGeom prst="rect">
            <a:avLst/>
          </a:prstGeom>
          <a:noFill/>
        </p:spPr>
        <p:txBody>
          <a:bodyPr wrap="square" rtlCol="0">
            <a:spAutoFit/>
          </a:bodyPr>
          <a:lstStyle/>
          <a:p>
            <a:r>
              <a:rPr lang="en-US" dirty="0"/>
              <a:t>  b1 = load </a:t>
            </a:r>
            <a:r>
              <a:rPr lang="en-US" dirty="0" err="1"/>
              <a:t>ba</a:t>
            </a:r>
            <a:r>
              <a:rPr lang="en-US" dirty="0"/>
              <a:t>  </a:t>
            </a:r>
          </a:p>
          <a:p>
            <a:r>
              <a:rPr lang="en-US" dirty="0"/>
              <a:t>  a = b1 + c</a:t>
            </a:r>
          </a:p>
          <a:p>
            <a:r>
              <a:rPr lang="en-US" dirty="0"/>
              <a:t>  d = d – c</a:t>
            </a:r>
          </a:p>
          <a:p>
            <a:r>
              <a:rPr lang="en-US" dirty="0"/>
              <a:t>  e = a + f</a:t>
            </a:r>
          </a:p>
        </p:txBody>
      </p:sp>
      <p:sp>
        <p:nvSpPr>
          <p:cNvPr id="6" name="Rectangle 5">
            <a:extLst>
              <a:ext uri="{FF2B5EF4-FFF2-40B4-BE49-F238E27FC236}">
                <a16:creationId xmlns:a16="http://schemas.microsoft.com/office/drawing/2014/main" id="{A105924F-CD40-4F9B-9A3E-110017B6A40B}"/>
              </a:ext>
            </a:extLst>
          </p:cNvPr>
          <p:cNvSpPr/>
          <p:nvPr/>
        </p:nvSpPr>
        <p:spPr>
          <a:xfrm>
            <a:off x="1875973" y="3517539"/>
            <a:ext cx="1643742" cy="489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0B909D-DC1D-402A-8EAC-E91393A0233B}"/>
              </a:ext>
            </a:extLst>
          </p:cNvPr>
          <p:cNvSpPr txBox="1"/>
          <p:nvPr/>
        </p:nvSpPr>
        <p:spPr>
          <a:xfrm>
            <a:off x="2050146" y="3593738"/>
            <a:ext cx="1643742" cy="369332"/>
          </a:xfrm>
          <a:prstGeom prst="rect">
            <a:avLst/>
          </a:prstGeom>
          <a:noFill/>
        </p:spPr>
        <p:txBody>
          <a:bodyPr wrap="square" rtlCol="0">
            <a:spAutoFit/>
          </a:bodyPr>
          <a:lstStyle/>
          <a:p>
            <a:r>
              <a:rPr lang="en-US" dirty="0"/>
              <a:t>  f = e - d</a:t>
            </a:r>
          </a:p>
        </p:txBody>
      </p:sp>
      <p:sp>
        <p:nvSpPr>
          <p:cNvPr id="8" name="Rectangle 7">
            <a:extLst>
              <a:ext uri="{FF2B5EF4-FFF2-40B4-BE49-F238E27FC236}">
                <a16:creationId xmlns:a16="http://schemas.microsoft.com/office/drawing/2014/main" id="{2EC3F743-5E0D-4ACC-9B26-321C6ADA35C1}"/>
              </a:ext>
            </a:extLst>
          </p:cNvPr>
          <p:cNvSpPr/>
          <p:nvPr/>
        </p:nvSpPr>
        <p:spPr>
          <a:xfrm>
            <a:off x="4009570" y="464965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63D99F-216D-416D-8520-50B5B2082356}"/>
              </a:ext>
            </a:extLst>
          </p:cNvPr>
          <p:cNvSpPr txBox="1"/>
          <p:nvPr/>
        </p:nvSpPr>
        <p:spPr>
          <a:xfrm>
            <a:off x="4151086" y="4823825"/>
            <a:ext cx="1643742" cy="646331"/>
          </a:xfrm>
          <a:prstGeom prst="rect">
            <a:avLst/>
          </a:prstGeom>
          <a:noFill/>
        </p:spPr>
        <p:txBody>
          <a:bodyPr wrap="square" rtlCol="0">
            <a:spAutoFit/>
          </a:bodyPr>
          <a:lstStyle/>
          <a:p>
            <a:r>
              <a:rPr lang="en-US" dirty="0"/>
              <a:t>   b3 = d + c</a:t>
            </a:r>
          </a:p>
          <a:p>
            <a:r>
              <a:rPr lang="en-US" dirty="0"/>
              <a:t>   store b3, </a:t>
            </a:r>
            <a:r>
              <a:rPr lang="en-US" dirty="0" err="1"/>
              <a:t>ba</a:t>
            </a:r>
            <a:endParaRPr lang="en-US" dirty="0"/>
          </a:p>
        </p:txBody>
      </p:sp>
      <p:sp>
        <p:nvSpPr>
          <p:cNvPr id="10" name="Rectangle 9">
            <a:extLst>
              <a:ext uri="{FF2B5EF4-FFF2-40B4-BE49-F238E27FC236}">
                <a16:creationId xmlns:a16="http://schemas.microsoft.com/office/drawing/2014/main" id="{104E023B-01F4-4FFA-B4BA-2BC5B5ECA16D}"/>
              </a:ext>
            </a:extLst>
          </p:cNvPr>
          <p:cNvSpPr/>
          <p:nvPr/>
        </p:nvSpPr>
        <p:spPr>
          <a:xfrm>
            <a:off x="6513284" y="3256281"/>
            <a:ext cx="1643742" cy="838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72715A6-15B3-48C5-BFE8-FCB0E8974826}"/>
              </a:ext>
            </a:extLst>
          </p:cNvPr>
          <p:cNvSpPr txBox="1"/>
          <p:nvPr/>
        </p:nvSpPr>
        <p:spPr>
          <a:xfrm>
            <a:off x="6720114" y="3245396"/>
            <a:ext cx="1643742" cy="923330"/>
          </a:xfrm>
          <a:prstGeom prst="rect">
            <a:avLst/>
          </a:prstGeom>
          <a:noFill/>
        </p:spPr>
        <p:txBody>
          <a:bodyPr wrap="square" rtlCol="0">
            <a:spAutoFit/>
          </a:bodyPr>
          <a:lstStyle/>
          <a:p>
            <a:r>
              <a:rPr lang="en-US" dirty="0"/>
              <a:t>b2 = c + f</a:t>
            </a:r>
          </a:p>
          <a:p>
            <a:r>
              <a:rPr lang="en-US" dirty="0"/>
              <a:t>store b2, </a:t>
            </a:r>
            <a:r>
              <a:rPr lang="en-US" dirty="0" err="1"/>
              <a:t>ba</a:t>
            </a:r>
            <a:endParaRPr lang="en-US" dirty="0"/>
          </a:p>
          <a:p>
            <a:r>
              <a:rPr lang="en-US" dirty="0"/>
              <a:t>e = d - c</a:t>
            </a:r>
          </a:p>
        </p:txBody>
      </p:sp>
      <p:cxnSp>
        <p:nvCxnSpPr>
          <p:cNvPr id="23" name="Straight Arrow Connector 22">
            <a:extLst>
              <a:ext uri="{FF2B5EF4-FFF2-40B4-BE49-F238E27FC236}">
                <a16:creationId xmlns:a16="http://schemas.microsoft.com/office/drawing/2014/main" id="{650F6590-9ACF-4CD2-B85B-F54D378FAC81}"/>
              </a:ext>
            </a:extLst>
          </p:cNvPr>
          <p:cNvCxnSpPr>
            <a:stCxn id="6" idx="2"/>
          </p:cNvCxnSpPr>
          <p:nvPr/>
        </p:nvCxnSpPr>
        <p:spPr>
          <a:xfrm>
            <a:off x="2697844" y="4006613"/>
            <a:ext cx="1311726" cy="643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09CAAB-539C-4DCE-BBBA-312FE43CAE71}"/>
              </a:ext>
            </a:extLst>
          </p:cNvPr>
          <p:cNvCxnSpPr>
            <a:stCxn id="10" idx="2"/>
          </p:cNvCxnSpPr>
          <p:nvPr/>
        </p:nvCxnSpPr>
        <p:spPr>
          <a:xfrm flipH="1">
            <a:off x="5892800" y="4094480"/>
            <a:ext cx="1442355" cy="555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1E3677-D4D4-4465-BF09-94C09BF3E7ED}"/>
              </a:ext>
            </a:extLst>
          </p:cNvPr>
          <p:cNvCxnSpPr>
            <a:endCxn id="6" idx="0"/>
          </p:cNvCxnSpPr>
          <p:nvPr/>
        </p:nvCxnSpPr>
        <p:spPr>
          <a:xfrm flipH="1">
            <a:off x="2697844" y="2797124"/>
            <a:ext cx="1311726" cy="72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41A93CB-523A-41A4-9936-FBEF5EDDAB01}"/>
              </a:ext>
            </a:extLst>
          </p:cNvPr>
          <p:cNvCxnSpPr>
            <a:endCxn id="10" idx="0"/>
          </p:cNvCxnSpPr>
          <p:nvPr/>
        </p:nvCxnSpPr>
        <p:spPr>
          <a:xfrm>
            <a:off x="5892800" y="2797124"/>
            <a:ext cx="1442355"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2B3AE4-8947-4B53-9841-0923E9D350A3}"/>
              </a:ext>
            </a:extLst>
          </p:cNvPr>
          <p:cNvCxnSpPr/>
          <p:nvPr/>
        </p:nvCxnSpPr>
        <p:spPr>
          <a:xfrm>
            <a:off x="4918527" y="886597"/>
            <a:ext cx="0" cy="60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A14F2BF-58B1-45DA-B267-A66086BD2E5A}"/>
              </a:ext>
            </a:extLst>
          </p:cNvPr>
          <p:cNvCxnSpPr/>
          <p:nvPr/>
        </p:nvCxnSpPr>
        <p:spPr>
          <a:xfrm>
            <a:off x="5914570" y="5651140"/>
            <a:ext cx="1132117"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AEB0FA3-184A-45BB-B1EB-59BC300A5908}"/>
              </a:ext>
            </a:extLst>
          </p:cNvPr>
          <p:cNvCxnSpPr/>
          <p:nvPr/>
        </p:nvCxnSpPr>
        <p:spPr>
          <a:xfrm>
            <a:off x="8157026" y="4094480"/>
            <a:ext cx="914403"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E9F4411-AF0E-466B-9636-281FDA630206}"/>
              </a:ext>
            </a:extLst>
          </p:cNvPr>
          <p:cNvSpPr txBox="1"/>
          <p:nvPr/>
        </p:nvSpPr>
        <p:spPr>
          <a:xfrm>
            <a:off x="8570685" y="4682311"/>
            <a:ext cx="2247900" cy="369332"/>
          </a:xfrm>
          <a:prstGeom prst="rect">
            <a:avLst/>
          </a:prstGeom>
          <a:noFill/>
        </p:spPr>
        <p:txBody>
          <a:bodyPr wrap="square" rtlCol="0">
            <a:spAutoFit/>
          </a:bodyPr>
          <a:lstStyle/>
          <a:p>
            <a:r>
              <a:rPr lang="en-US" dirty="0" err="1">
                <a:solidFill>
                  <a:srgbClr val="FF0000"/>
                </a:solidFill>
              </a:rPr>
              <a:t>d,e,f</a:t>
            </a:r>
            <a:r>
              <a:rPr lang="en-US" dirty="0">
                <a:solidFill>
                  <a:srgbClr val="FF0000"/>
                </a:solidFill>
              </a:rPr>
              <a:t> live</a:t>
            </a:r>
          </a:p>
        </p:txBody>
      </p:sp>
      <p:sp>
        <p:nvSpPr>
          <p:cNvPr id="52" name="TextBox 51">
            <a:extLst>
              <a:ext uri="{FF2B5EF4-FFF2-40B4-BE49-F238E27FC236}">
                <a16:creationId xmlns:a16="http://schemas.microsoft.com/office/drawing/2014/main" id="{F8661A73-DC7C-4F36-A9C9-97DDDCC34C6F}"/>
              </a:ext>
            </a:extLst>
          </p:cNvPr>
          <p:cNvSpPr txBox="1"/>
          <p:nvPr/>
        </p:nvSpPr>
        <p:spPr>
          <a:xfrm>
            <a:off x="7133769" y="5770887"/>
            <a:ext cx="2247900" cy="369332"/>
          </a:xfrm>
          <a:prstGeom prst="rect">
            <a:avLst/>
          </a:prstGeom>
          <a:noFill/>
        </p:spPr>
        <p:txBody>
          <a:bodyPr wrap="square" rtlCol="0">
            <a:spAutoFit/>
          </a:bodyPr>
          <a:lstStyle/>
          <a:p>
            <a:r>
              <a:rPr lang="en-US" dirty="0" err="1">
                <a:solidFill>
                  <a:srgbClr val="FF0000"/>
                </a:solidFill>
              </a:rPr>
              <a:t>c,d,e,f</a:t>
            </a:r>
            <a:r>
              <a:rPr lang="en-US" dirty="0">
                <a:solidFill>
                  <a:srgbClr val="FF0000"/>
                </a:solidFill>
              </a:rPr>
              <a:t> live</a:t>
            </a:r>
          </a:p>
        </p:txBody>
      </p:sp>
      <p:cxnSp>
        <p:nvCxnSpPr>
          <p:cNvPr id="14" name="Connector: Curved 13">
            <a:extLst>
              <a:ext uri="{FF2B5EF4-FFF2-40B4-BE49-F238E27FC236}">
                <a16:creationId xmlns:a16="http://schemas.microsoft.com/office/drawing/2014/main" id="{4A3F952A-9D13-4687-A448-8AB8B56F07F4}"/>
              </a:ext>
            </a:extLst>
          </p:cNvPr>
          <p:cNvCxnSpPr>
            <a:stCxn id="8" idx="2"/>
          </p:cNvCxnSpPr>
          <p:nvPr/>
        </p:nvCxnSpPr>
        <p:spPr>
          <a:xfrm rot="5400000" flipH="1">
            <a:off x="2673348" y="3362418"/>
            <a:ext cx="4147460" cy="429984"/>
          </a:xfrm>
          <a:prstGeom prst="curvedConnector5">
            <a:avLst>
              <a:gd name="adj1" fmla="val -5512"/>
              <a:gd name="adj2" fmla="val 846839"/>
              <a:gd name="adj3" fmla="val 10669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8506CAA-908B-4B9D-B4C3-D0DF4DBFBD25}"/>
              </a:ext>
            </a:extLst>
          </p:cNvPr>
          <p:cNvSpPr txBox="1"/>
          <p:nvPr/>
        </p:nvSpPr>
        <p:spPr>
          <a:xfrm>
            <a:off x="8757555" y="294640"/>
            <a:ext cx="3205843"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Use a stack location for f. Whenever f is used in an instruction, load the f’s value from the stack in a temporary register, and use the temporary register’s value.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f is defined, first create the definition in a temporary register and then store the register’s value in the f’s stack location.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05526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8B18-FF49-4D6F-9CD3-B4468FCC3E9A}"/>
              </a:ext>
            </a:extLst>
          </p:cNvPr>
          <p:cNvSpPr>
            <a:spLocks noGrp="1"/>
          </p:cNvSpPr>
          <p:nvPr>
            <p:ph type="title"/>
          </p:nvPr>
        </p:nvSpPr>
        <p:spPr>
          <a:xfrm>
            <a:off x="838200" y="288925"/>
            <a:ext cx="10515600" cy="1325563"/>
          </a:xfrm>
        </p:spPr>
        <p:txBody>
          <a:bodyPr/>
          <a:lstStyle/>
          <a:p>
            <a:r>
              <a:rPr lang="en-US" dirty="0"/>
              <a:t>Spilling</a:t>
            </a:r>
          </a:p>
        </p:txBody>
      </p:sp>
      <p:sp>
        <p:nvSpPr>
          <p:cNvPr id="3" name="Content Placeholder 2">
            <a:extLst>
              <a:ext uri="{FF2B5EF4-FFF2-40B4-BE49-F238E27FC236}">
                <a16:creationId xmlns:a16="http://schemas.microsoft.com/office/drawing/2014/main" id="{06D4550F-96B3-4409-AE68-6F24A73CD1C6}"/>
              </a:ext>
            </a:extLst>
          </p:cNvPr>
          <p:cNvSpPr>
            <a:spLocks noGrp="1"/>
          </p:cNvSpPr>
          <p:nvPr>
            <p:ph idx="1"/>
          </p:nvPr>
        </p:nvSpPr>
        <p:spPr>
          <a:xfrm>
            <a:off x="746760" y="982345"/>
            <a:ext cx="10515600" cy="4351338"/>
          </a:xfrm>
        </p:spPr>
        <p:txBody>
          <a:bodyPr/>
          <a:lstStyle/>
          <a:p>
            <a:pPr marL="0" indent="0">
              <a:buNone/>
            </a:pPr>
            <a:r>
              <a:rPr lang="en-US" dirty="0"/>
              <a:t>				</a:t>
            </a:r>
          </a:p>
        </p:txBody>
      </p:sp>
      <p:sp>
        <p:nvSpPr>
          <p:cNvPr id="4" name="Rectangle 3">
            <a:extLst>
              <a:ext uri="{FF2B5EF4-FFF2-40B4-BE49-F238E27FC236}">
                <a16:creationId xmlns:a16="http://schemas.microsoft.com/office/drawing/2014/main" id="{E697110E-7932-48C9-B930-A5CC4597FCA8}"/>
              </a:ext>
            </a:extLst>
          </p:cNvPr>
          <p:cNvSpPr/>
          <p:nvPr/>
        </p:nvSpPr>
        <p:spPr>
          <a:xfrm>
            <a:off x="4709160" y="1290320"/>
            <a:ext cx="19050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7DBE5F-B4F5-4B2E-8B2B-C783EB9830E7}"/>
              </a:ext>
            </a:extLst>
          </p:cNvPr>
          <p:cNvSpPr txBox="1"/>
          <p:nvPr/>
        </p:nvSpPr>
        <p:spPr>
          <a:xfrm>
            <a:off x="4850676" y="1214118"/>
            <a:ext cx="1643742" cy="1477328"/>
          </a:xfrm>
          <a:prstGeom prst="rect">
            <a:avLst/>
          </a:prstGeom>
          <a:noFill/>
        </p:spPr>
        <p:txBody>
          <a:bodyPr wrap="square" rtlCol="0">
            <a:spAutoFit/>
          </a:bodyPr>
          <a:lstStyle/>
          <a:p>
            <a:r>
              <a:rPr lang="en-US" dirty="0"/>
              <a:t>  b1 = load </a:t>
            </a:r>
            <a:r>
              <a:rPr lang="en-US" dirty="0" err="1"/>
              <a:t>ba</a:t>
            </a:r>
            <a:r>
              <a:rPr lang="en-US" dirty="0"/>
              <a:t>  </a:t>
            </a:r>
          </a:p>
          <a:p>
            <a:r>
              <a:rPr lang="en-US" dirty="0"/>
              <a:t>  a = b1 + c</a:t>
            </a:r>
          </a:p>
          <a:p>
            <a:r>
              <a:rPr lang="en-US" dirty="0"/>
              <a:t>  d = d – c</a:t>
            </a:r>
          </a:p>
          <a:p>
            <a:r>
              <a:rPr lang="en-US" dirty="0"/>
              <a:t>  f1 = load fa</a:t>
            </a:r>
          </a:p>
          <a:p>
            <a:r>
              <a:rPr lang="en-US" dirty="0"/>
              <a:t>  e = a + f1</a:t>
            </a:r>
          </a:p>
        </p:txBody>
      </p:sp>
      <p:sp>
        <p:nvSpPr>
          <p:cNvPr id="6" name="Rectangle 5">
            <a:extLst>
              <a:ext uri="{FF2B5EF4-FFF2-40B4-BE49-F238E27FC236}">
                <a16:creationId xmlns:a16="http://schemas.microsoft.com/office/drawing/2014/main" id="{A105924F-CD40-4F9B-9A3E-110017B6A40B}"/>
              </a:ext>
            </a:extLst>
          </p:cNvPr>
          <p:cNvSpPr/>
          <p:nvPr/>
        </p:nvSpPr>
        <p:spPr>
          <a:xfrm>
            <a:off x="2597333" y="3304178"/>
            <a:ext cx="1534887" cy="740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0B909D-DC1D-402A-8EAC-E91393A0233B}"/>
              </a:ext>
            </a:extLst>
          </p:cNvPr>
          <p:cNvSpPr txBox="1"/>
          <p:nvPr/>
        </p:nvSpPr>
        <p:spPr>
          <a:xfrm>
            <a:off x="2706188" y="3380377"/>
            <a:ext cx="1643742" cy="646331"/>
          </a:xfrm>
          <a:prstGeom prst="rect">
            <a:avLst/>
          </a:prstGeom>
          <a:noFill/>
        </p:spPr>
        <p:txBody>
          <a:bodyPr wrap="square" rtlCol="0">
            <a:spAutoFit/>
          </a:bodyPr>
          <a:lstStyle/>
          <a:p>
            <a:r>
              <a:rPr lang="en-US" dirty="0"/>
              <a:t>  f2 = e – d</a:t>
            </a:r>
          </a:p>
          <a:p>
            <a:r>
              <a:rPr lang="en-US" dirty="0"/>
              <a:t>  store f2, fa</a:t>
            </a:r>
          </a:p>
        </p:txBody>
      </p:sp>
      <p:sp>
        <p:nvSpPr>
          <p:cNvPr id="8" name="Rectangle 7">
            <a:extLst>
              <a:ext uri="{FF2B5EF4-FFF2-40B4-BE49-F238E27FC236}">
                <a16:creationId xmlns:a16="http://schemas.microsoft.com/office/drawing/2014/main" id="{2EC3F743-5E0D-4ACC-9B26-321C6ADA35C1}"/>
              </a:ext>
            </a:extLst>
          </p:cNvPr>
          <p:cNvSpPr/>
          <p:nvPr/>
        </p:nvSpPr>
        <p:spPr>
          <a:xfrm>
            <a:off x="4730930" y="443629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63D99F-216D-416D-8520-50B5B2082356}"/>
              </a:ext>
            </a:extLst>
          </p:cNvPr>
          <p:cNvSpPr txBox="1"/>
          <p:nvPr/>
        </p:nvSpPr>
        <p:spPr>
          <a:xfrm>
            <a:off x="4872446" y="4610465"/>
            <a:ext cx="1643742" cy="646331"/>
          </a:xfrm>
          <a:prstGeom prst="rect">
            <a:avLst/>
          </a:prstGeom>
          <a:noFill/>
        </p:spPr>
        <p:txBody>
          <a:bodyPr wrap="square" rtlCol="0">
            <a:spAutoFit/>
          </a:bodyPr>
          <a:lstStyle/>
          <a:p>
            <a:r>
              <a:rPr lang="en-US" dirty="0"/>
              <a:t>   b3 = d + c</a:t>
            </a:r>
          </a:p>
          <a:p>
            <a:r>
              <a:rPr lang="en-US" dirty="0"/>
              <a:t>   store b3, </a:t>
            </a:r>
            <a:r>
              <a:rPr lang="en-US" dirty="0" err="1"/>
              <a:t>ba</a:t>
            </a:r>
            <a:endParaRPr lang="en-US" dirty="0"/>
          </a:p>
        </p:txBody>
      </p:sp>
      <p:sp>
        <p:nvSpPr>
          <p:cNvPr id="10" name="Rectangle 9">
            <a:extLst>
              <a:ext uri="{FF2B5EF4-FFF2-40B4-BE49-F238E27FC236}">
                <a16:creationId xmlns:a16="http://schemas.microsoft.com/office/drawing/2014/main" id="{104E023B-01F4-4FFA-B4BA-2BC5B5ECA16D}"/>
              </a:ext>
            </a:extLst>
          </p:cNvPr>
          <p:cNvSpPr/>
          <p:nvPr/>
        </p:nvSpPr>
        <p:spPr>
          <a:xfrm>
            <a:off x="7234644" y="3042921"/>
            <a:ext cx="1534887" cy="1110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72715A6-15B3-48C5-BFE8-FCB0E8974826}"/>
              </a:ext>
            </a:extLst>
          </p:cNvPr>
          <p:cNvSpPr txBox="1"/>
          <p:nvPr/>
        </p:nvSpPr>
        <p:spPr>
          <a:xfrm>
            <a:off x="7441474" y="3042921"/>
            <a:ext cx="1643742" cy="1200329"/>
          </a:xfrm>
          <a:prstGeom prst="rect">
            <a:avLst/>
          </a:prstGeom>
          <a:noFill/>
        </p:spPr>
        <p:txBody>
          <a:bodyPr wrap="square" rtlCol="0">
            <a:spAutoFit/>
          </a:bodyPr>
          <a:lstStyle/>
          <a:p>
            <a:r>
              <a:rPr lang="en-US" dirty="0"/>
              <a:t>f3 = load fa</a:t>
            </a:r>
          </a:p>
          <a:p>
            <a:r>
              <a:rPr lang="en-US" dirty="0"/>
              <a:t>b2 = c + f3</a:t>
            </a:r>
          </a:p>
          <a:p>
            <a:r>
              <a:rPr lang="en-US" dirty="0"/>
              <a:t>store b2, </a:t>
            </a:r>
            <a:r>
              <a:rPr lang="en-US" dirty="0" err="1"/>
              <a:t>ba</a:t>
            </a:r>
            <a:endParaRPr lang="en-US" dirty="0"/>
          </a:p>
          <a:p>
            <a:r>
              <a:rPr lang="en-US" dirty="0"/>
              <a:t>e = d - c</a:t>
            </a:r>
          </a:p>
        </p:txBody>
      </p:sp>
      <p:cxnSp>
        <p:nvCxnSpPr>
          <p:cNvPr id="23" name="Straight Arrow Connector 22">
            <a:extLst>
              <a:ext uri="{FF2B5EF4-FFF2-40B4-BE49-F238E27FC236}">
                <a16:creationId xmlns:a16="http://schemas.microsoft.com/office/drawing/2014/main" id="{650F6590-9ACF-4CD2-B85B-F54D378FAC81}"/>
              </a:ext>
            </a:extLst>
          </p:cNvPr>
          <p:cNvCxnSpPr>
            <a:cxnSpLocks/>
            <a:stCxn id="6" idx="2"/>
          </p:cNvCxnSpPr>
          <p:nvPr/>
        </p:nvCxnSpPr>
        <p:spPr>
          <a:xfrm>
            <a:off x="3364777" y="4044405"/>
            <a:ext cx="1366153" cy="391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09CAAB-539C-4DCE-BBBA-312FE43CAE71}"/>
              </a:ext>
            </a:extLst>
          </p:cNvPr>
          <p:cNvCxnSpPr>
            <a:cxnSpLocks/>
            <a:stCxn id="10" idx="2"/>
          </p:cNvCxnSpPr>
          <p:nvPr/>
        </p:nvCxnSpPr>
        <p:spPr>
          <a:xfrm flipH="1">
            <a:off x="6614162" y="4153263"/>
            <a:ext cx="1387926" cy="283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1E3677-D4D4-4465-BF09-94C09BF3E7ED}"/>
              </a:ext>
            </a:extLst>
          </p:cNvPr>
          <p:cNvCxnSpPr>
            <a:cxnSpLocks/>
            <a:endCxn id="6" idx="0"/>
          </p:cNvCxnSpPr>
          <p:nvPr/>
        </p:nvCxnSpPr>
        <p:spPr>
          <a:xfrm flipH="1">
            <a:off x="3364777" y="2583764"/>
            <a:ext cx="1366154" cy="720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41A93CB-523A-41A4-9936-FBEF5EDDAB01}"/>
              </a:ext>
            </a:extLst>
          </p:cNvPr>
          <p:cNvCxnSpPr>
            <a:cxnSpLocks/>
            <a:endCxn id="10" idx="0"/>
          </p:cNvCxnSpPr>
          <p:nvPr/>
        </p:nvCxnSpPr>
        <p:spPr>
          <a:xfrm>
            <a:off x="6614160" y="2583764"/>
            <a:ext cx="1387928"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2B3AE4-8947-4B53-9841-0923E9D350A3}"/>
              </a:ext>
            </a:extLst>
          </p:cNvPr>
          <p:cNvCxnSpPr/>
          <p:nvPr/>
        </p:nvCxnSpPr>
        <p:spPr>
          <a:xfrm>
            <a:off x="5639887" y="673237"/>
            <a:ext cx="0" cy="60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A14F2BF-58B1-45DA-B267-A66086BD2E5A}"/>
              </a:ext>
            </a:extLst>
          </p:cNvPr>
          <p:cNvCxnSpPr/>
          <p:nvPr/>
        </p:nvCxnSpPr>
        <p:spPr>
          <a:xfrm>
            <a:off x="6635930" y="5437780"/>
            <a:ext cx="1132117"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AEB0FA3-184A-45BB-B1EB-59BC300A5908}"/>
              </a:ext>
            </a:extLst>
          </p:cNvPr>
          <p:cNvCxnSpPr/>
          <p:nvPr/>
        </p:nvCxnSpPr>
        <p:spPr>
          <a:xfrm>
            <a:off x="8758641" y="4142376"/>
            <a:ext cx="914403"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E9F4411-AF0E-466B-9636-281FDA630206}"/>
              </a:ext>
            </a:extLst>
          </p:cNvPr>
          <p:cNvSpPr txBox="1"/>
          <p:nvPr/>
        </p:nvSpPr>
        <p:spPr>
          <a:xfrm>
            <a:off x="9292045" y="4675779"/>
            <a:ext cx="2247900" cy="369332"/>
          </a:xfrm>
          <a:prstGeom prst="rect">
            <a:avLst/>
          </a:prstGeom>
          <a:noFill/>
        </p:spPr>
        <p:txBody>
          <a:bodyPr wrap="square" rtlCol="0">
            <a:spAutoFit/>
          </a:bodyPr>
          <a:lstStyle/>
          <a:p>
            <a:r>
              <a:rPr lang="en-US" dirty="0" err="1">
                <a:solidFill>
                  <a:srgbClr val="FF0000"/>
                </a:solidFill>
              </a:rPr>
              <a:t>d,e</a:t>
            </a:r>
            <a:r>
              <a:rPr lang="en-US" dirty="0">
                <a:solidFill>
                  <a:srgbClr val="FF0000"/>
                </a:solidFill>
              </a:rPr>
              <a:t> live</a:t>
            </a:r>
          </a:p>
        </p:txBody>
      </p:sp>
      <p:sp>
        <p:nvSpPr>
          <p:cNvPr id="52" name="TextBox 51">
            <a:extLst>
              <a:ext uri="{FF2B5EF4-FFF2-40B4-BE49-F238E27FC236}">
                <a16:creationId xmlns:a16="http://schemas.microsoft.com/office/drawing/2014/main" id="{F8661A73-DC7C-4F36-A9C9-97DDDCC34C6F}"/>
              </a:ext>
            </a:extLst>
          </p:cNvPr>
          <p:cNvSpPr txBox="1"/>
          <p:nvPr/>
        </p:nvSpPr>
        <p:spPr>
          <a:xfrm>
            <a:off x="7855129" y="5557527"/>
            <a:ext cx="2247900" cy="369332"/>
          </a:xfrm>
          <a:prstGeom prst="rect">
            <a:avLst/>
          </a:prstGeom>
          <a:noFill/>
        </p:spPr>
        <p:txBody>
          <a:bodyPr wrap="square" rtlCol="0">
            <a:spAutoFit/>
          </a:bodyPr>
          <a:lstStyle/>
          <a:p>
            <a:r>
              <a:rPr lang="en-US" dirty="0" err="1">
                <a:solidFill>
                  <a:srgbClr val="FF0000"/>
                </a:solidFill>
              </a:rPr>
              <a:t>c,d,e</a:t>
            </a:r>
            <a:r>
              <a:rPr lang="en-US" dirty="0">
                <a:solidFill>
                  <a:srgbClr val="FF0000"/>
                </a:solidFill>
              </a:rPr>
              <a:t> live</a:t>
            </a:r>
          </a:p>
        </p:txBody>
      </p:sp>
      <p:cxnSp>
        <p:nvCxnSpPr>
          <p:cNvPr id="20" name="Connector: Curved 19">
            <a:extLst>
              <a:ext uri="{FF2B5EF4-FFF2-40B4-BE49-F238E27FC236}">
                <a16:creationId xmlns:a16="http://schemas.microsoft.com/office/drawing/2014/main" id="{2E5AEF93-3984-48FB-83D5-012D15816CF3}"/>
              </a:ext>
            </a:extLst>
          </p:cNvPr>
          <p:cNvCxnSpPr>
            <a:stCxn id="8" idx="2"/>
            <a:endCxn id="5" idx="0"/>
          </p:cNvCxnSpPr>
          <p:nvPr/>
        </p:nvCxnSpPr>
        <p:spPr>
          <a:xfrm rot="5400000" flipH="1">
            <a:off x="3566158" y="3320508"/>
            <a:ext cx="4223662" cy="10883"/>
          </a:xfrm>
          <a:prstGeom prst="curvedConnector5">
            <a:avLst>
              <a:gd name="adj1" fmla="val -5412"/>
              <a:gd name="adj2" fmla="val 34058495"/>
              <a:gd name="adj3" fmla="val 10541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810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8B18-FF49-4D6F-9CD3-B4468FCC3E9A}"/>
              </a:ext>
            </a:extLst>
          </p:cNvPr>
          <p:cNvSpPr>
            <a:spLocks noGrp="1"/>
          </p:cNvSpPr>
          <p:nvPr>
            <p:ph type="title"/>
          </p:nvPr>
        </p:nvSpPr>
        <p:spPr>
          <a:xfrm>
            <a:off x="838200" y="288925"/>
            <a:ext cx="10515600" cy="1325563"/>
          </a:xfrm>
        </p:spPr>
        <p:txBody>
          <a:bodyPr/>
          <a:lstStyle/>
          <a:p>
            <a:r>
              <a:rPr lang="en-US" dirty="0"/>
              <a:t>Spilling</a:t>
            </a:r>
          </a:p>
        </p:txBody>
      </p:sp>
      <p:sp>
        <p:nvSpPr>
          <p:cNvPr id="3" name="Content Placeholder 2">
            <a:extLst>
              <a:ext uri="{FF2B5EF4-FFF2-40B4-BE49-F238E27FC236}">
                <a16:creationId xmlns:a16="http://schemas.microsoft.com/office/drawing/2014/main" id="{06D4550F-96B3-4409-AE68-6F24A73CD1C6}"/>
              </a:ext>
            </a:extLst>
          </p:cNvPr>
          <p:cNvSpPr>
            <a:spLocks noGrp="1"/>
          </p:cNvSpPr>
          <p:nvPr>
            <p:ph idx="1"/>
          </p:nvPr>
        </p:nvSpPr>
        <p:spPr>
          <a:xfrm>
            <a:off x="838200" y="982345"/>
            <a:ext cx="10515600" cy="4351338"/>
          </a:xfrm>
        </p:spPr>
        <p:txBody>
          <a:bodyPr/>
          <a:lstStyle/>
          <a:p>
            <a:pPr marL="0" indent="0">
              <a:buNone/>
            </a:pPr>
            <a:r>
              <a:rPr lang="en-US" dirty="0"/>
              <a:t>				</a:t>
            </a:r>
          </a:p>
        </p:txBody>
      </p:sp>
      <p:sp>
        <p:nvSpPr>
          <p:cNvPr id="4" name="Rectangle 3">
            <a:extLst>
              <a:ext uri="{FF2B5EF4-FFF2-40B4-BE49-F238E27FC236}">
                <a16:creationId xmlns:a16="http://schemas.microsoft.com/office/drawing/2014/main" id="{E697110E-7932-48C9-B930-A5CC4597FCA8}"/>
              </a:ext>
            </a:extLst>
          </p:cNvPr>
          <p:cNvSpPr/>
          <p:nvPr/>
        </p:nvSpPr>
        <p:spPr>
          <a:xfrm>
            <a:off x="4800600" y="1290320"/>
            <a:ext cx="19050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7DBE5F-B4F5-4B2E-8B2B-C783EB9830E7}"/>
              </a:ext>
            </a:extLst>
          </p:cNvPr>
          <p:cNvSpPr txBox="1"/>
          <p:nvPr/>
        </p:nvSpPr>
        <p:spPr>
          <a:xfrm>
            <a:off x="4942116" y="1214118"/>
            <a:ext cx="1643742" cy="1477328"/>
          </a:xfrm>
          <a:prstGeom prst="rect">
            <a:avLst/>
          </a:prstGeom>
          <a:noFill/>
        </p:spPr>
        <p:txBody>
          <a:bodyPr wrap="square" rtlCol="0">
            <a:spAutoFit/>
          </a:bodyPr>
          <a:lstStyle/>
          <a:p>
            <a:r>
              <a:rPr lang="en-US" dirty="0"/>
              <a:t>  b1 = load </a:t>
            </a:r>
            <a:r>
              <a:rPr lang="en-US" dirty="0" err="1"/>
              <a:t>ba</a:t>
            </a:r>
            <a:r>
              <a:rPr lang="en-US" dirty="0"/>
              <a:t>  </a:t>
            </a:r>
          </a:p>
          <a:p>
            <a:r>
              <a:rPr lang="en-US" dirty="0"/>
              <a:t>  a = b1 + c</a:t>
            </a:r>
          </a:p>
          <a:p>
            <a:r>
              <a:rPr lang="en-US" dirty="0"/>
              <a:t>  d = d – c</a:t>
            </a:r>
          </a:p>
          <a:p>
            <a:r>
              <a:rPr lang="en-US" dirty="0"/>
              <a:t>  f1 = load fa</a:t>
            </a:r>
          </a:p>
          <a:p>
            <a:r>
              <a:rPr lang="en-US" dirty="0"/>
              <a:t>  e = a + f1</a:t>
            </a:r>
          </a:p>
        </p:txBody>
      </p:sp>
      <p:sp>
        <p:nvSpPr>
          <p:cNvPr id="6" name="Rectangle 5">
            <a:extLst>
              <a:ext uri="{FF2B5EF4-FFF2-40B4-BE49-F238E27FC236}">
                <a16:creationId xmlns:a16="http://schemas.microsoft.com/office/drawing/2014/main" id="{A105924F-CD40-4F9B-9A3E-110017B6A40B}"/>
              </a:ext>
            </a:extLst>
          </p:cNvPr>
          <p:cNvSpPr/>
          <p:nvPr/>
        </p:nvSpPr>
        <p:spPr>
          <a:xfrm>
            <a:off x="2688773" y="3304178"/>
            <a:ext cx="1534887" cy="740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0B909D-DC1D-402A-8EAC-E91393A0233B}"/>
              </a:ext>
            </a:extLst>
          </p:cNvPr>
          <p:cNvSpPr txBox="1"/>
          <p:nvPr/>
        </p:nvSpPr>
        <p:spPr>
          <a:xfrm>
            <a:off x="2797628" y="3380377"/>
            <a:ext cx="1643742" cy="646331"/>
          </a:xfrm>
          <a:prstGeom prst="rect">
            <a:avLst/>
          </a:prstGeom>
          <a:noFill/>
        </p:spPr>
        <p:txBody>
          <a:bodyPr wrap="square" rtlCol="0">
            <a:spAutoFit/>
          </a:bodyPr>
          <a:lstStyle/>
          <a:p>
            <a:r>
              <a:rPr lang="en-US" dirty="0"/>
              <a:t>  f2 = e – d</a:t>
            </a:r>
          </a:p>
          <a:p>
            <a:r>
              <a:rPr lang="en-US" dirty="0"/>
              <a:t>  store f2, fa</a:t>
            </a:r>
          </a:p>
        </p:txBody>
      </p:sp>
      <p:sp>
        <p:nvSpPr>
          <p:cNvPr id="8" name="Rectangle 7">
            <a:extLst>
              <a:ext uri="{FF2B5EF4-FFF2-40B4-BE49-F238E27FC236}">
                <a16:creationId xmlns:a16="http://schemas.microsoft.com/office/drawing/2014/main" id="{2EC3F743-5E0D-4ACC-9B26-321C6ADA35C1}"/>
              </a:ext>
            </a:extLst>
          </p:cNvPr>
          <p:cNvSpPr/>
          <p:nvPr/>
        </p:nvSpPr>
        <p:spPr>
          <a:xfrm>
            <a:off x="4822370" y="4436294"/>
            <a:ext cx="1905000" cy="1001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63D99F-216D-416D-8520-50B5B2082356}"/>
              </a:ext>
            </a:extLst>
          </p:cNvPr>
          <p:cNvSpPr txBox="1"/>
          <p:nvPr/>
        </p:nvSpPr>
        <p:spPr>
          <a:xfrm>
            <a:off x="4963886" y="4610465"/>
            <a:ext cx="1643742" cy="646331"/>
          </a:xfrm>
          <a:prstGeom prst="rect">
            <a:avLst/>
          </a:prstGeom>
          <a:noFill/>
        </p:spPr>
        <p:txBody>
          <a:bodyPr wrap="square" rtlCol="0">
            <a:spAutoFit/>
          </a:bodyPr>
          <a:lstStyle/>
          <a:p>
            <a:r>
              <a:rPr lang="en-US" dirty="0"/>
              <a:t>   b3 = d + c</a:t>
            </a:r>
          </a:p>
          <a:p>
            <a:r>
              <a:rPr lang="en-US" dirty="0"/>
              <a:t>   store b3, </a:t>
            </a:r>
            <a:r>
              <a:rPr lang="en-US" dirty="0" err="1"/>
              <a:t>ba</a:t>
            </a:r>
            <a:endParaRPr lang="en-US" dirty="0"/>
          </a:p>
        </p:txBody>
      </p:sp>
      <p:sp>
        <p:nvSpPr>
          <p:cNvPr id="10" name="Rectangle 9">
            <a:extLst>
              <a:ext uri="{FF2B5EF4-FFF2-40B4-BE49-F238E27FC236}">
                <a16:creationId xmlns:a16="http://schemas.microsoft.com/office/drawing/2014/main" id="{104E023B-01F4-4FFA-B4BA-2BC5B5ECA16D}"/>
              </a:ext>
            </a:extLst>
          </p:cNvPr>
          <p:cNvSpPr/>
          <p:nvPr/>
        </p:nvSpPr>
        <p:spPr>
          <a:xfrm>
            <a:off x="7326084" y="3042921"/>
            <a:ext cx="1534887" cy="1110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72715A6-15B3-48C5-BFE8-FCB0E8974826}"/>
              </a:ext>
            </a:extLst>
          </p:cNvPr>
          <p:cNvSpPr txBox="1"/>
          <p:nvPr/>
        </p:nvSpPr>
        <p:spPr>
          <a:xfrm>
            <a:off x="7532914" y="3042921"/>
            <a:ext cx="1643742" cy="1200329"/>
          </a:xfrm>
          <a:prstGeom prst="rect">
            <a:avLst/>
          </a:prstGeom>
          <a:noFill/>
        </p:spPr>
        <p:txBody>
          <a:bodyPr wrap="square" rtlCol="0">
            <a:spAutoFit/>
          </a:bodyPr>
          <a:lstStyle/>
          <a:p>
            <a:r>
              <a:rPr lang="en-US" dirty="0"/>
              <a:t>f3 = load fa</a:t>
            </a:r>
          </a:p>
          <a:p>
            <a:r>
              <a:rPr lang="en-US" dirty="0"/>
              <a:t>b2 = c + f3</a:t>
            </a:r>
          </a:p>
          <a:p>
            <a:r>
              <a:rPr lang="en-US" dirty="0"/>
              <a:t>store b2, </a:t>
            </a:r>
            <a:r>
              <a:rPr lang="en-US" dirty="0" err="1"/>
              <a:t>ba</a:t>
            </a:r>
            <a:endParaRPr lang="en-US" dirty="0"/>
          </a:p>
          <a:p>
            <a:r>
              <a:rPr lang="en-US" dirty="0"/>
              <a:t>e = d - c</a:t>
            </a:r>
          </a:p>
        </p:txBody>
      </p:sp>
      <p:cxnSp>
        <p:nvCxnSpPr>
          <p:cNvPr id="23" name="Straight Arrow Connector 22">
            <a:extLst>
              <a:ext uri="{FF2B5EF4-FFF2-40B4-BE49-F238E27FC236}">
                <a16:creationId xmlns:a16="http://schemas.microsoft.com/office/drawing/2014/main" id="{650F6590-9ACF-4CD2-B85B-F54D378FAC81}"/>
              </a:ext>
            </a:extLst>
          </p:cNvPr>
          <p:cNvCxnSpPr>
            <a:cxnSpLocks/>
            <a:stCxn id="6" idx="2"/>
          </p:cNvCxnSpPr>
          <p:nvPr/>
        </p:nvCxnSpPr>
        <p:spPr>
          <a:xfrm>
            <a:off x="3456217" y="4044405"/>
            <a:ext cx="1366153" cy="391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09CAAB-539C-4DCE-BBBA-312FE43CAE71}"/>
              </a:ext>
            </a:extLst>
          </p:cNvPr>
          <p:cNvCxnSpPr>
            <a:cxnSpLocks/>
            <a:stCxn id="10" idx="2"/>
          </p:cNvCxnSpPr>
          <p:nvPr/>
        </p:nvCxnSpPr>
        <p:spPr>
          <a:xfrm flipH="1">
            <a:off x="6705602" y="4153263"/>
            <a:ext cx="1387926" cy="283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1E3677-D4D4-4465-BF09-94C09BF3E7ED}"/>
              </a:ext>
            </a:extLst>
          </p:cNvPr>
          <p:cNvCxnSpPr>
            <a:cxnSpLocks/>
            <a:endCxn id="6" idx="0"/>
          </p:cNvCxnSpPr>
          <p:nvPr/>
        </p:nvCxnSpPr>
        <p:spPr>
          <a:xfrm flipH="1">
            <a:off x="3456217" y="2583764"/>
            <a:ext cx="1366154" cy="720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41A93CB-523A-41A4-9936-FBEF5EDDAB01}"/>
              </a:ext>
            </a:extLst>
          </p:cNvPr>
          <p:cNvCxnSpPr>
            <a:cxnSpLocks/>
            <a:endCxn id="10" idx="0"/>
          </p:cNvCxnSpPr>
          <p:nvPr/>
        </p:nvCxnSpPr>
        <p:spPr>
          <a:xfrm>
            <a:off x="6705600" y="2583764"/>
            <a:ext cx="1387928"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2B3AE4-8947-4B53-9841-0923E9D350A3}"/>
              </a:ext>
            </a:extLst>
          </p:cNvPr>
          <p:cNvCxnSpPr/>
          <p:nvPr/>
        </p:nvCxnSpPr>
        <p:spPr>
          <a:xfrm>
            <a:off x="5731327" y="673237"/>
            <a:ext cx="0" cy="60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A14F2BF-58B1-45DA-B267-A66086BD2E5A}"/>
              </a:ext>
            </a:extLst>
          </p:cNvPr>
          <p:cNvCxnSpPr/>
          <p:nvPr/>
        </p:nvCxnSpPr>
        <p:spPr>
          <a:xfrm>
            <a:off x="6727370" y="5437780"/>
            <a:ext cx="1132117"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AEB0FA3-184A-45BB-B1EB-59BC300A5908}"/>
              </a:ext>
            </a:extLst>
          </p:cNvPr>
          <p:cNvCxnSpPr/>
          <p:nvPr/>
        </p:nvCxnSpPr>
        <p:spPr>
          <a:xfrm>
            <a:off x="8850081" y="4142376"/>
            <a:ext cx="914403" cy="4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E9F4411-AF0E-466B-9636-281FDA630206}"/>
              </a:ext>
            </a:extLst>
          </p:cNvPr>
          <p:cNvSpPr txBox="1"/>
          <p:nvPr/>
        </p:nvSpPr>
        <p:spPr>
          <a:xfrm>
            <a:off x="9383485" y="4675779"/>
            <a:ext cx="2247900" cy="369332"/>
          </a:xfrm>
          <a:prstGeom prst="rect">
            <a:avLst/>
          </a:prstGeom>
          <a:noFill/>
        </p:spPr>
        <p:txBody>
          <a:bodyPr wrap="square" rtlCol="0">
            <a:spAutoFit/>
          </a:bodyPr>
          <a:lstStyle/>
          <a:p>
            <a:r>
              <a:rPr lang="en-US" dirty="0" err="1">
                <a:solidFill>
                  <a:srgbClr val="FF0000"/>
                </a:solidFill>
              </a:rPr>
              <a:t>d,e</a:t>
            </a:r>
            <a:r>
              <a:rPr lang="en-US" dirty="0">
                <a:solidFill>
                  <a:srgbClr val="FF0000"/>
                </a:solidFill>
              </a:rPr>
              <a:t> live</a:t>
            </a:r>
          </a:p>
        </p:txBody>
      </p:sp>
      <p:sp>
        <p:nvSpPr>
          <p:cNvPr id="52" name="TextBox 51">
            <a:extLst>
              <a:ext uri="{FF2B5EF4-FFF2-40B4-BE49-F238E27FC236}">
                <a16:creationId xmlns:a16="http://schemas.microsoft.com/office/drawing/2014/main" id="{F8661A73-DC7C-4F36-A9C9-97DDDCC34C6F}"/>
              </a:ext>
            </a:extLst>
          </p:cNvPr>
          <p:cNvSpPr txBox="1"/>
          <p:nvPr/>
        </p:nvSpPr>
        <p:spPr>
          <a:xfrm>
            <a:off x="7946569" y="5557527"/>
            <a:ext cx="2247900" cy="369332"/>
          </a:xfrm>
          <a:prstGeom prst="rect">
            <a:avLst/>
          </a:prstGeom>
          <a:noFill/>
        </p:spPr>
        <p:txBody>
          <a:bodyPr wrap="square" rtlCol="0">
            <a:spAutoFit/>
          </a:bodyPr>
          <a:lstStyle/>
          <a:p>
            <a:r>
              <a:rPr lang="en-US" dirty="0" err="1">
                <a:solidFill>
                  <a:srgbClr val="FF0000"/>
                </a:solidFill>
              </a:rPr>
              <a:t>c,d,e</a:t>
            </a:r>
            <a:r>
              <a:rPr lang="en-US" dirty="0">
                <a:solidFill>
                  <a:srgbClr val="FF0000"/>
                </a:solidFill>
              </a:rPr>
              <a:t> live</a:t>
            </a:r>
          </a:p>
        </p:txBody>
      </p:sp>
      <p:cxnSp>
        <p:nvCxnSpPr>
          <p:cNvPr id="20" name="Connector: Curved 19">
            <a:extLst>
              <a:ext uri="{FF2B5EF4-FFF2-40B4-BE49-F238E27FC236}">
                <a16:creationId xmlns:a16="http://schemas.microsoft.com/office/drawing/2014/main" id="{2E5AEF93-3984-48FB-83D5-012D15816CF3}"/>
              </a:ext>
            </a:extLst>
          </p:cNvPr>
          <p:cNvCxnSpPr>
            <a:stCxn id="8" idx="2"/>
            <a:endCxn id="5" idx="0"/>
          </p:cNvCxnSpPr>
          <p:nvPr/>
        </p:nvCxnSpPr>
        <p:spPr>
          <a:xfrm rot="5400000" flipH="1">
            <a:off x="3657598" y="3320508"/>
            <a:ext cx="4223662" cy="10883"/>
          </a:xfrm>
          <a:prstGeom prst="curvedConnector5">
            <a:avLst>
              <a:gd name="adj1" fmla="val -5412"/>
              <a:gd name="adj2" fmla="val 34058495"/>
              <a:gd name="adj3" fmla="val 10541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55C04CA-A5B4-4651-8E8B-80E9EC137DF2}"/>
              </a:ext>
            </a:extLst>
          </p:cNvPr>
          <p:cNvSpPr txBox="1"/>
          <p:nvPr/>
        </p:nvSpPr>
        <p:spPr>
          <a:xfrm>
            <a:off x="5246914" y="4087949"/>
            <a:ext cx="1311726" cy="369332"/>
          </a:xfrm>
          <a:prstGeom prst="rect">
            <a:avLst/>
          </a:prstGeom>
          <a:noFill/>
        </p:spPr>
        <p:txBody>
          <a:bodyPr wrap="square" rtlCol="0">
            <a:spAutoFit/>
          </a:bodyPr>
          <a:lstStyle/>
          <a:p>
            <a:r>
              <a:rPr lang="en-US" dirty="0" err="1">
                <a:solidFill>
                  <a:srgbClr val="FF0000"/>
                </a:solidFill>
              </a:rPr>
              <a:t>c,d,e</a:t>
            </a:r>
            <a:endParaRPr lang="en-US" dirty="0">
              <a:solidFill>
                <a:srgbClr val="FF0000"/>
              </a:solidFill>
            </a:endParaRPr>
          </a:p>
        </p:txBody>
      </p:sp>
      <p:sp>
        <p:nvSpPr>
          <p:cNvPr id="24" name="TextBox 23">
            <a:extLst>
              <a:ext uri="{FF2B5EF4-FFF2-40B4-BE49-F238E27FC236}">
                <a16:creationId xmlns:a16="http://schemas.microsoft.com/office/drawing/2014/main" id="{EE238EC6-48BA-4131-BCAB-376D56DF7DE5}"/>
              </a:ext>
            </a:extLst>
          </p:cNvPr>
          <p:cNvSpPr txBox="1"/>
          <p:nvPr/>
        </p:nvSpPr>
        <p:spPr>
          <a:xfrm>
            <a:off x="8131626" y="2629264"/>
            <a:ext cx="1311726" cy="369332"/>
          </a:xfrm>
          <a:prstGeom prst="rect">
            <a:avLst/>
          </a:prstGeom>
          <a:noFill/>
        </p:spPr>
        <p:txBody>
          <a:bodyPr wrap="square" rtlCol="0">
            <a:spAutoFit/>
          </a:bodyPr>
          <a:lstStyle/>
          <a:p>
            <a:r>
              <a:rPr lang="en-US" dirty="0" err="1">
                <a:solidFill>
                  <a:srgbClr val="FF0000"/>
                </a:solidFill>
              </a:rPr>
              <a:t>c,d</a:t>
            </a:r>
            <a:endParaRPr lang="en-US" dirty="0">
              <a:solidFill>
                <a:srgbClr val="FF0000"/>
              </a:solidFill>
            </a:endParaRPr>
          </a:p>
        </p:txBody>
      </p:sp>
      <p:sp>
        <p:nvSpPr>
          <p:cNvPr id="26" name="TextBox 25">
            <a:extLst>
              <a:ext uri="{FF2B5EF4-FFF2-40B4-BE49-F238E27FC236}">
                <a16:creationId xmlns:a16="http://schemas.microsoft.com/office/drawing/2014/main" id="{74B8DAF8-FDE1-44E7-B961-A1455E04A6F0}"/>
              </a:ext>
            </a:extLst>
          </p:cNvPr>
          <p:cNvSpPr txBox="1"/>
          <p:nvPr/>
        </p:nvSpPr>
        <p:spPr>
          <a:xfrm>
            <a:off x="2993574" y="2868751"/>
            <a:ext cx="1311726" cy="369332"/>
          </a:xfrm>
          <a:prstGeom prst="rect">
            <a:avLst/>
          </a:prstGeom>
          <a:noFill/>
        </p:spPr>
        <p:txBody>
          <a:bodyPr wrap="square" rtlCol="0">
            <a:spAutoFit/>
          </a:bodyPr>
          <a:lstStyle/>
          <a:p>
            <a:r>
              <a:rPr lang="en-US" dirty="0" err="1">
                <a:solidFill>
                  <a:srgbClr val="FF0000"/>
                </a:solidFill>
              </a:rPr>
              <a:t>c,d,e</a:t>
            </a:r>
            <a:endParaRPr lang="en-US" dirty="0">
              <a:solidFill>
                <a:srgbClr val="FF0000"/>
              </a:solidFill>
            </a:endParaRPr>
          </a:p>
        </p:txBody>
      </p:sp>
      <p:sp>
        <p:nvSpPr>
          <p:cNvPr id="28" name="TextBox 27">
            <a:extLst>
              <a:ext uri="{FF2B5EF4-FFF2-40B4-BE49-F238E27FC236}">
                <a16:creationId xmlns:a16="http://schemas.microsoft.com/office/drawing/2014/main" id="{86052F7B-FE55-417B-B5A1-2A58329AAF80}"/>
              </a:ext>
            </a:extLst>
          </p:cNvPr>
          <p:cNvSpPr txBox="1"/>
          <p:nvPr/>
        </p:nvSpPr>
        <p:spPr>
          <a:xfrm>
            <a:off x="5246915" y="2607490"/>
            <a:ext cx="1311726" cy="369332"/>
          </a:xfrm>
          <a:prstGeom prst="rect">
            <a:avLst/>
          </a:prstGeom>
          <a:noFill/>
        </p:spPr>
        <p:txBody>
          <a:bodyPr wrap="square" rtlCol="0">
            <a:spAutoFit/>
          </a:bodyPr>
          <a:lstStyle/>
          <a:p>
            <a:r>
              <a:rPr lang="en-US" dirty="0" err="1">
                <a:solidFill>
                  <a:srgbClr val="FF0000"/>
                </a:solidFill>
              </a:rPr>
              <a:t>c,d,e</a:t>
            </a:r>
            <a:endParaRPr lang="en-US" dirty="0">
              <a:solidFill>
                <a:srgbClr val="FF0000"/>
              </a:solidFill>
            </a:endParaRPr>
          </a:p>
        </p:txBody>
      </p:sp>
      <p:sp>
        <p:nvSpPr>
          <p:cNvPr id="30" name="TextBox 29">
            <a:extLst>
              <a:ext uri="{FF2B5EF4-FFF2-40B4-BE49-F238E27FC236}">
                <a16:creationId xmlns:a16="http://schemas.microsoft.com/office/drawing/2014/main" id="{3F28272B-67FB-47B8-9547-880E8BE608E8}"/>
              </a:ext>
            </a:extLst>
          </p:cNvPr>
          <p:cNvSpPr txBox="1"/>
          <p:nvPr/>
        </p:nvSpPr>
        <p:spPr>
          <a:xfrm>
            <a:off x="8436428" y="2150290"/>
            <a:ext cx="1311726" cy="369332"/>
          </a:xfrm>
          <a:prstGeom prst="rect">
            <a:avLst/>
          </a:prstGeom>
          <a:noFill/>
        </p:spPr>
        <p:txBody>
          <a:bodyPr wrap="square" rtlCol="0">
            <a:spAutoFit/>
          </a:bodyPr>
          <a:lstStyle/>
          <a:p>
            <a:r>
              <a:rPr lang="en-US" dirty="0">
                <a:solidFill>
                  <a:srgbClr val="FF0000"/>
                </a:solidFill>
              </a:rPr>
              <a:t>a,c,d,f1</a:t>
            </a:r>
          </a:p>
        </p:txBody>
      </p:sp>
      <p:cxnSp>
        <p:nvCxnSpPr>
          <p:cNvPr id="32" name="Straight Arrow Connector 31">
            <a:extLst>
              <a:ext uri="{FF2B5EF4-FFF2-40B4-BE49-F238E27FC236}">
                <a16:creationId xmlns:a16="http://schemas.microsoft.com/office/drawing/2014/main" id="{BFD32B00-3816-40DF-99F0-5F211ED64289}"/>
              </a:ext>
            </a:extLst>
          </p:cNvPr>
          <p:cNvCxnSpPr/>
          <p:nvPr/>
        </p:nvCxnSpPr>
        <p:spPr>
          <a:xfrm>
            <a:off x="5731327" y="2350992"/>
            <a:ext cx="2634345" cy="1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4854852-834F-4C5B-ABDD-13D115EFE847}"/>
              </a:ext>
            </a:extLst>
          </p:cNvPr>
          <p:cNvSpPr txBox="1"/>
          <p:nvPr/>
        </p:nvSpPr>
        <p:spPr>
          <a:xfrm>
            <a:off x="8425541" y="1878148"/>
            <a:ext cx="1311726" cy="369332"/>
          </a:xfrm>
          <a:prstGeom prst="rect">
            <a:avLst/>
          </a:prstGeom>
          <a:noFill/>
        </p:spPr>
        <p:txBody>
          <a:bodyPr wrap="square" rtlCol="0">
            <a:spAutoFit/>
          </a:bodyPr>
          <a:lstStyle/>
          <a:p>
            <a:r>
              <a:rPr lang="en-US" dirty="0" err="1">
                <a:solidFill>
                  <a:srgbClr val="FF0000"/>
                </a:solidFill>
              </a:rPr>
              <a:t>a,c,d</a:t>
            </a:r>
            <a:endParaRPr lang="en-US" dirty="0">
              <a:solidFill>
                <a:srgbClr val="FF0000"/>
              </a:solidFill>
            </a:endParaRPr>
          </a:p>
        </p:txBody>
      </p:sp>
      <p:cxnSp>
        <p:nvCxnSpPr>
          <p:cNvPr id="34" name="Straight Arrow Connector 33">
            <a:extLst>
              <a:ext uri="{FF2B5EF4-FFF2-40B4-BE49-F238E27FC236}">
                <a16:creationId xmlns:a16="http://schemas.microsoft.com/office/drawing/2014/main" id="{4B9B1CD1-D9F2-4394-85DE-CEE623297AC3}"/>
              </a:ext>
            </a:extLst>
          </p:cNvPr>
          <p:cNvCxnSpPr/>
          <p:nvPr/>
        </p:nvCxnSpPr>
        <p:spPr>
          <a:xfrm>
            <a:off x="5709556" y="2057080"/>
            <a:ext cx="2634345" cy="1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9C58325-8E9E-423A-AC07-FB307843CB00}"/>
              </a:ext>
            </a:extLst>
          </p:cNvPr>
          <p:cNvSpPr txBox="1"/>
          <p:nvPr/>
        </p:nvSpPr>
        <p:spPr>
          <a:xfrm>
            <a:off x="8425541" y="1649545"/>
            <a:ext cx="1311726" cy="369332"/>
          </a:xfrm>
          <a:prstGeom prst="rect">
            <a:avLst/>
          </a:prstGeom>
          <a:noFill/>
        </p:spPr>
        <p:txBody>
          <a:bodyPr wrap="square" rtlCol="0">
            <a:spAutoFit/>
          </a:bodyPr>
          <a:lstStyle/>
          <a:p>
            <a:r>
              <a:rPr lang="en-US" dirty="0" err="1">
                <a:solidFill>
                  <a:srgbClr val="FF0000"/>
                </a:solidFill>
              </a:rPr>
              <a:t>a,c,d</a:t>
            </a:r>
            <a:endParaRPr lang="en-US" dirty="0">
              <a:solidFill>
                <a:srgbClr val="FF0000"/>
              </a:solidFill>
            </a:endParaRPr>
          </a:p>
        </p:txBody>
      </p:sp>
      <p:cxnSp>
        <p:nvCxnSpPr>
          <p:cNvPr id="36" name="Straight Arrow Connector 35">
            <a:extLst>
              <a:ext uri="{FF2B5EF4-FFF2-40B4-BE49-F238E27FC236}">
                <a16:creationId xmlns:a16="http://schemas.microsoft.com/office/drawing/2014/main" id="{008C8179-A841-4F25-9AAC-DE5520E73171}"/>
              </a:ext>
            </a:extLst>
          </p:cNvPr>
          <p:cNvCxnSpPr/>
          <p:nvPr/>
        </p:nvCxnSpPr>
        <p:spPr>
          <a:xfrm>
            <a:off x="5731328" y="1828480"/>
            <a:ext cx="2634345" cy="1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25FAA96-2991-4631-8D9C-58B8CDCB505A}"/>
              </a:ext>
            </a:extLst>
          </p:cNvPr>
          <p:cNvSpPr txBox="1"/>
          <p:nvPr/>
        </p:nvSpPr>
        <p:spPr>
          <a:xfrm>
            <a:off x="5845627" y="920202"/>
            <a:ext cx="1311726" cy="369332"/>
          </a:xfrm>
          <a:prstGeom prst="rect">
            <a:avLst/>
          </a:prstGeom>
          <a:noFill/>
        </p:spPr>
        <p:txBody>
          <a:bodyPr wrap="square" rtlCol="0">
            <a:spAutoFit/>
          </a:bodyPr>
          <a:lstStyle/>
          <a:p>
            <a:r>
              <a:rPr lang="en-US" dirty="0" err="1">
                <a:solidFill>
                  <a:srgbClr val="FF0000"/>
                </a:solidFill>
              </a:rPr>
              <a:t>c,d</a:t>
            </a:r>
            <a:endParaRPr lang="en-US" dirty="0">
              <a:solidFill>
                <a:srgbClr val="FF0000"/>
              </a:solidFill>
            </a:endParaRPr>
          </a:p>
        </p:txBody>
      </p:sp>
      <p:cxnSp>
        <p:nvCxnSpPr>
          <p:cNvPr id="38" name="Straight Arrow Connector 37">
            <a:extLst>
              <a:ext uri="{FF2B5EF4-FFF2-40B4-BE49-F238E27FC236}">
                <a16:creationId xmlns:a16="http://schemas.microsoft.com/office/drawing/2014/main" id="{F64530E4-02DE-4EBE-97E9-0578431CF81A}"/>
              </a:ext>
            </a:extLst>
          </p:cNvPr>
          <p:cNvCxnSpPr/>
          <p:nvPr/>
        </p:nvCxnSpPr>
        <p:spPr>
          <a:xfrm>
            <a:off x="8305795" y="3668104"/>
            <a:ext cx="2634345" cy="1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B059879-D975-4737-9D7C-04CAD4BA721B}"/>
              </a:ext>
            </a:extLst>
          </p:cNvPr>
          <p:cNvCxnSpPr/>
          <p:nvPr/>
        </p:nvCxnSpPr>
        <p:spPr>
          <a:xfrm>
            <a:off x="8343897" y="3385131"/>
            <a:ext cx="2634345" cy="1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10544FC-08C1-43EB-AE25-9ADEDC014361}"/>
              </a:ext>
            </a:extLst>
          </p:cNvPr>
          <p:cNvSpPr txBox="1"/>
          <p:nvPr/>
        </p:nvSpPr>
        <p:spPr>
          <a:xfrm>
            <a:off x="10907484" y="3467461"/>
            <a:ext cx="1311726" cy="369332"/>
          </a:xfrm>
          <a:prstGeom prst="rect">
            <a:avLst/>
          </a:prstGeom>
          <a:noFill/>
        </p:spPr>
        <p:txBody>
          <a:bodyPr wrap="square" rtlCol="0">
            <a:spAutoFit/>
          </a:bodyPr>
          <a:lstStyle/>
          <a:p>
            <a:r>
              <a:rPr lang="en-US" dirty="0">
                <a:solidFill>
                  <a:srgbClr val="FF0000"/>
                </a:solidFill>
              </a:rPr>
              <a:t>c,d,b2</a:t>
            </a:r>
          </a:p>
        </p:txBody>
      </p:sp>
      <p:sp>
        <p:nvSpPr>
          <p:cNvPr id="41" name="TextBox 40">
            <a:extLst>
              <a:ext uri="{FF2B5EF4-FFF2-40B4-BE49-F238E27FC236}">
                <a16:creationId xmlns:a16="http://schemas.microsoft.com/office/drawing/2014/main" id="{C79AA6E9-F28A-4EA9-8725-2B425A764BBE}"/>
              </a:ext>
            </a:extLst>
          </p:cNvPr>
          <p:cNvSpPr txBox="1"/>
          <p:nvPr/>
        </p:nvSpPr>
        <p:spPr>
          <a:xfrm>
            <a:off x="10940140" y="3173547"/>
            <a:ext cx="1311726" cy="369332"/>
          </a:xfrm>
          <a:prstGeom prst="rect">
            <a:avLst/>
          </a:prstGeom>
          <a:noFill/>
        </p:spPr>
        <p:txBody>
          <a:bodyPr wrap="square" rtlCol="0">
            <a:spAutoFit/>
          </a:bodyPr>
          <a:lstStyle/>
          <a:p>
            <a:r>
              <a:rPr lang="en-US" dirty="0">
                <a:solidFill>
                  <a:srgbClr val="FF0000"/>
                </a:solidFill>
              </a:rPr>
              <a:t>c,d,f3</a:t>
            </a:r>
          </a:p>
        </p:txBody>
      </p:sp>
      <p:sp>
        <p:nvSpPr>
          <p:cNvPr id="42" name="TextBox 41">
            <a:extLst>
              <a:ext uri="{FF2B5EF4-FFF2-40B4-BE49-F238E27FC236}">
                <a16:creationId xmlns:a16="http://schemas.microsoft.com/office/drawing/2014/main" id="{148AE29A-030E-4CA5-8C3F-BEE6C4EE8E24}"/>
              </a:ext>
            </a:extLst>
          </p:cNvPr>
          <p:cNvSpPr txBox="1"/>
          <p:nvPr/>
        </p:nvSpPr>
        <p:spPr>
          <a:xfrm>
            <a:off x="5214255" y="5546626"/>
            <a:ext cx="1311726" cy="369332"/>
          </a:xfrm>
          <a:prstGeom prst="rect">
            <a:avLst/>
          </a:prstGeom>
          <a:noFill/>
        </p:spPr>
        <p:txBody>
          <a:bodyPr wrap="square" rtlCol="0">
            <a:spAutoFit/>
          </a:bodyPr>
          <a:lstStyle/>
          <a:p>
            <a:r>
              <a:rPr lang="en-US" dirty="0" err="1">
                <a:solidFill>
                  <a:srgbClr val="FF0000"/>
                </a:solidFill>
              </a:rPr>
              <a:t>c,d</a:t>
            </a:r>
            <a:endParaRPr lang="en-US" dirty="0">
              <a:solidFill>
                <a:srgbClr val="FF0000"/>
              </a:solidFill>
            </a:endParaRPr>
          </a:p>
        </p:txBody>
      </p:sp>
      <p:cxnSp>
        <p:nvCxnSpPr>
          <p:cNvPr id="43" name="Straight Arrow Connector 42">
            <a:extLst>
              <a:ext uri="{FF2B5EF4-FFF2-40B4-BE49-F238E27FC236}">
                <a16:creationId xmlns:a16="http://schemas.microsoft.com/office/drawing/2014/main" id="{7B6D2B50-9063-4B6A-B5F7-DCBE0A09F702}"/>
              </a:ext>
            </a:extLst>
          </p:cNvPr>
          <p:cNvCxnSpPr/>
          <p:nvPr/>
        </p:nvCxnSpPr>
        <p:spPr>
          <a:xfrm>
            <a:off x="6079669" y="4963560"/>
            <a:ext cx="2634345" cy="1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873D5C3-7D62-45ED-8C66-D458325EED7B}"/>
              </a:ext>
            </a:extLst>
          </p:cNvPr>
          <p:cNvSpPr txBox="1"/>
          <p:nvPr/>
        </p:nvSpPr>
        <p:spPr>
          <a:xfrm>
            <a:off x="7532913" y="4599577"/>
            <a:ext cx="1311726" cy="369332"/>
          </a:xfrm>
          <a:prstGeom prst="rect">
            <a:avLst/>
          </a:prstGeom>
          <a:noFill/>
        </p:spPr>
        <p:txBody>
          <a:bodyPr wrap="square" rtlCol="0">
            <a:spAutoFit/>
          </a:bodyPr>
          <a:lstStyle/>
          <a:p>
            <a:r>
              <a:rPr lang="en-US" dirty="0">
                <a:solidFill>
                  <a:srgbClr val="FF0000"/>
                </a:solidFill>
              </a:rPr>
              <a:t>b3,c,d,e</a:t>
            </a:r>
          </a:p>
        </p:txBody>
      </p:sp>
      <p:sp>
        <p:nvSpPr>
          <p:cNvPr id="46" name="TextBox 45">
            <a:extLst>
              <a:ext uri="{FF2B5EF4-FFF2-40B4-BE49-F238E27FC236}">
                <a16:creationId xmlns:a16="http://schemas.microsoft.com/office/drawing/2014/main" id="{9A6854C3-F3F7-43DC-96D0-626EF98AF035}"/>
              </a:ext>
            </a:extLst>
          </p:cNvPr>
          <p:cNvSpPr txBox="1"/>
          <p:nvPr/>
        </p:nvSpPr>
        <p:spPr>
          <a:xfrm>
            <a:off x="315694" y="3511004"/>
            <a:ext cx="1311726" cy="369332"/>
          </a:xfrm>
          <a:prstGeom prst="rect">
            <a:avLst/>
          </a:prstGeom>
          <a:noFill/>
        </p:spPr>
        <p:txBody>
          <a:bodyPr wrap="square" rtlCol="0">
            <a:spAutoFit/>
          </a:bodyPr>
          <a:lstStyle/>
          <a:p>
            <a:r>
              <a:rPr lang="en-US" dirty="0">
                <a:solidFill>
                  <a:srgbClr val="FF0000"/>
                </a:solidFill>
              </a:rPr>
              <a:t>c,d,e,f2</a:t>
            </a:r>
          </a:p>
        </p:txBody>
      </p:sp>
      <p:cxnSp>
        <p:nvCxnSpPr>
          <p:cNvPr id="13" name="Straight Arrow Connector 12">
            <a:extLst>
              <a:ext uri="{FF2B5EF4-FFF2-40B4-BE49-F238E27FC236}">
                <a16:creationId xmlns:a16="http://schemas.microsoft.com/office/drawing/2014/main" id="{968CEF92-9088-42F5-BAF8-545167157EDB}"/>
              </a:ext>
            </a:extLst>
          </p:cNvPr>
          <p:cNvCxnSpPr/>
          <p:nvPr/>
        </p:nvCxnSpPr>
        <p:spPr>
          <a:xfrm flipH="1">
            <a:off x="1113071" y="3695670"/>
            <a:ext cx="1880503" cy="7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351A8CE-D2DE-4CD1-8393-64B7735B7646}"/>
              </a:ext>
            </a:extLst>
          </p:cNvPr>
          <p:cNvCxnSpPr/>
          <p:nvPr/>
        </p:nvCxnSpPr>
        <p:spPr>
          <a:xfrm>
            <a:off x="8251367" y="3972904"/>
            <a:ext cx="2634345" cy="1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96DC77C-2B41-446A-8C55-DC55049D4862}"/>
              </a:ext>
            </a:extLst>
          </p:cNvPr>
          <p:cNvSpPr txBox="1"/>
          <p:nvPr/>
        </p:nvSpPr>
        <p:spPr>
          <a:xfrm>
            <a:off x="10853056" y="3772261"/>
            <a:ext cx="1311726" cy="369332"/>
          </a:xfrm>
          <a:prstGeom prst="rect">
            <a:avLst/>
          </a:prstGeom>
          <a:noFill/>
        </p:spPr>
        <p:txBody>
          <a:bodyPr wrap="square" rtlCol="0">
            <a:spAutoFit/>
          </a:bodyPr>
          <a:lstStyle/>
          <a:p>
            <a:r>
              <a:rPr lang="en-US" dirty="0" err="1">
                <a:solidFill>
                  <a:srgbClr val="FF0000"/>
                </a:solidFill>
              </a:rPr>
              <a:t>c,d</a:t>
            </a:r>
            <a:endParaRPr lang="en-US" dirty="0">
              <a:solidFill>
                <a:srgbClr val="FF0000"/>
              </a:solidFill>
            </a:endParaRPr>
          </a:p>
        </p:txBody>
      </p:sp>
      <p:cxnSp>
        <p:nvCxnSpPr>
          <p:cNvPr id="53" name="Straight Arrow Connector 52">
            <a:extLst>
              <a:ext uri="{FF2B5EF4-FFF2-40B4-BE49-F238E27FC236}">
                <a16:creationId xmlns:a16="http://schemas.microsoft.com/office/drawing/2014/main" id="{1FB7A78C-361B-4997-BDD5-E0BDC690918D}"/>
              </a:ext>
            </a:extLst>
          </p:cNvPr>
          <p:cNvCxnSpPr/>
          <p:nvPr/>
        </p:nvCxnSpPr>
        <p:spPr>
          <a:xfrm>
            <a:off x="5840184" y="1556336"/>
            <a:ext cx="2634345" cy="1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5173F56-7463-4B9E-BACA-75F8E30E22A5}"/>
              </a:ext>
            </a:extLst>
          </p:cNvPr>
          <p:cNvSpPr txBox="1"/>
          <p:nvPr/>
        </p:nvSpPr>
        <p:spPr>
          <a:xfrm>
            <a:off x="8490855" y="1355631"/>
            <a:ext cx="1311726" cy="369332"/>
          </a:xfrm>
          <a:prstGeom prst="rect">
            <a:avLst/>
          </a:prstGeom>
          <a:noFill/>
        </p:spPr>
        <p:txBody>
          <a:bodyPr wrap="square" rtlCol="0">
            <a:spAutoFit/>
          </a:bodyPr>
          <a:lstStyle/>
          <a:p>
            <a:r>
              <a:rPr lang="en-US" dirty="0">
                <a:solidFill>
                  <a:srgbClr val="FF0000"/>
                </a:solidFill>
              </a:rPr>
              <a:t>b1,c,d</a:t>
            </a:r>
          </a:p>
        </p:txBody>
      </p:sp>
    </p:spTree>
    <p:extLst>
      <p:ext uri="{BB962C8B-B14F-4D97-AF65-F5344CB8AC3E}">
        <p14:creationId xmlns:p14="http://schemas.microsoft.com/office/powerpoint/2010/main" val="9347930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81915"/>
            <a:ext cx="10515600" cy="1325563"/>
          </a:xfrm>
        </p:spPr>
        <p:txBody>
          <a:bodyPr/>
          <a:lstStyle/>
          <a:p>
            <a:r>
              <a:rPr lang="en-US" dirty="0"/>
              <a:t>Register-interference graph after 2</a:t>
            </a:r>
            <a:r>
              <a:rPr lang="en-US" baseline="30000" dirty="0"/>
              <a:t>nd</a:t>
            </a:r>
            <a:r>
              <a:rPr lang="en-US" dirty="0"/>
              <a:t> spill</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37858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26350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356978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26350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26350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356978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356978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2220686" y="3308532"/>
            <a:ext cx="794657" cy="461665"/>
          </a:xfrm>
          <a:prstGeom prst="rect">
            <a:avLst/>
          </a:prstGeom>
          <a:noFill/>
        </p:spPr>
        <p:txBody>
          <a:bodyPr wrap="square" rtlCol="0">
            <a:spAutoFit/>
          </a:bodyPr>
          <a:lstStyle/>
          <a:p>
            <a:r>
              <a:rPr lang="en-US" sz="2400" b="1" dirty="0"/>
              <a:t>a</a:t>
            </a:r>
          </a:p>
        </p:txBody>
      </p:sp>
      <p:sp>
        <p:nvSpPr>
          <p:cNvPr id="24" name="TextBox 23">
            <a:extLst>
              <a:ext uri="{FF2B5EF4-FFF2-40B4-BE49-F238E27FC236}">
                <a16:creationId xmlns:a16="http://schemas.microsoft.com/office/drawing/2014/main" id="{BC20D066-9815-4A50-8F56-3B179C6A6E56}"/>
              </a:ext>
            </a:extLst>
          </p:cNvPr>
          <p:cNvSpPr txBox="1"/>
          <p:nvPr/>
        </p:nvSpPr>
        <p:spPr>
          <a:xfrm>
            <a:off x="3940629" y="1893390"/>
            <a:ext cx="794657" cy="461665"/>
          </a:xfrm>
          <a:prstGeom prst="rect">
            <a:avLst/>
          </a:prstGeom>
          <a:noFill/>
        </p:spPr>
        <p:txBody>
          <a:bodyPr wrap="square" rtlCol="0">
            <a:spAutoFit/>
          </a:bodyPr>
          <a:lstStyle/>
          <a:p>
            <a:r>
              <a:rPr lang="en-US" sz="2400" b="1" dirty="0"/>
              <a:t>b1</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183896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297649"/>
            <a:ext cx="794657" cy="461665"/>
          </a:xfrm>
          <a:prstGeom prst="rect">
            <a:avLst/>
          </a:prstGeom>
          <a:noFill/>
        </p:spPr>
        <p:txBody>
          <a:bodyPr wrap="square" rtlCol="0">
            <a:spAutoFit/>
          </a:bodyPr>
          <a:lstStyle/>
          <a:p>
            <a:r>
              <a:rPr lang="en-US" sz="2400" b="1" dirty="0"/>
              <a:t>f1</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51684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52773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30062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52773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246188"/>
            <a:ext cx="794657" cy="461665"/>
          </a:xfrm>
          <a:prstGeom prst="rect">
            <a:avLst/>
          </a:prstGeom>
          <a:noFill/>
        </p:spPr>
        <p:txBody>
          <a:bodyPr wrap="square" rtlCol="0">
            <a:spAutoFit/>
          </a:bodyPr>
          <a:lstStyle/>
          <a:p>
            <a:r>
              <a:rPr lang="en-US" sz="2400" b="1" dirty="0"/>
              <a:t>b3</a:t>
            </a:r>
          </a:p>
        </p:txBody>
      </p:sp>
      <p:sp>
        <p:nvSpPr>
          <p:cNvPr id="30" name="TextBox 29">
            <a:extLst>
              <a:ext uri="{FF2B5EF4-FFF2-40B4-BE49-F238E27FC236}">
                <a16:creationId xmlns:a16="http://schemas.microsoft.com/office/drawing/2014/main" id="{F268BD70-F9C2-4D2D-954B-707D8B5E1E98}"/>
              </a:ext>
            </a:extLst>
          </p:cNvPr>
          <p:cNvSpPr txBox="1"/>
          <p:nvPr/>
        </p:nvSpPr>
        <p:spPr>
          <a:xfrm>
            <a:off x="8784774" y="1817191"/>
            <a:ext cx="794657" cy="461665"/>
          </a:xfrm>
          <a:prstGeom prst="rect">
            <a:avLst/>
          </a:prstGeom>
          <a:noFill/>
        </p:spPr>
        <p:txBody>
          <a:bodyPr wrap="square" rtlCol="0">
            <a:spAutoFit/>
          </a:bodyPr>
          <a:lstStyle/>
          <a:p>
            <a:r>
              <a:rPr lang="en-US" sz="2400" b="1" dirty="0"/>
              <a:t>b2</a:t>
            </a:r>
          </a:p>
        </p:txBody>
      </p:sp>
      <p:cxnSp>
        <p:nvCxnSpPr>
          <p:cNvPr id="15" name="Straight Connector 14">
            <a:extLst>
              <a:ext uri="{FF2B5EF4-FFF2-40B4-BE49-F238E27FC236}">
                <a16:creationId xmlns:a16="http://schemas.microsoft.com/office/drawing/2014/main" id="{58A57708-CFB8-41EC-833C-EB4C6CA135AF}"/>
              </a:ext>
            </a:extLst>
          </p:cNvPr>
          <p:cNvCxnSpPr/>
          <p:nvPr/>
        </p:nvCxnSpPr>
        <p:spPr>
          <a:xfrm>
            <a:off x="4223656" y="2296166"/>
            <a:ext cx="0" cy="23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4ECF2B-2108-4B94-803C-24C6E850C969}"/>
              </a:ext>
            </a:extLst>
          </p:cNvPr>
          <p:cNvCxnSpPr/>
          <p:nvPr/>
        </p:nvCxnSpPr>
        <p:spPr>
          <a:xfrm flipV="1">
            <a:off x="4223657" y="2278856"/>
            <a:ext cx="2677886" cy="21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A3335B-6EAA-480F-BA8A-09B65C9AEB56}"/>
              </a:ext>
            </a:extLst>
          </p:cNvPr>
          <p:cNvCxnSpPr>
            <a:endCxn id="30" idx="1"/>
          </p:cNvCxnSpPr>
          <p:nvPr/>
        </p:nvCxnSpPr>
        <p:spPr>
          <a:xfrm flipV="1">
            <a:off x="4278083" y="2048024"/>
            <a:ext cx="4506691" cy="2566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endCxn id="30" idx="1"/>
          </p:cNvCxnSpPr>
          <p:nvPr/>
        </p:nvCxnSpPr>
        <p:spPr>
          <a:xfrm flipV="1">
            <a:off x="6950527" y="2048024"/>
            <a:ext cx="1834247" cy="248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51684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464747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27140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B2C1B-4B45-4428-9EE3-C6F4D19C3FDE}"/>
              </a:ext>
            </a:extLst>
          </p:cNvPr>
          <p:cNvCxnSpPr/>
          <p:nvPr/>
        </p:nvCxnSpPr>
        <p:spPr>
          <a:xfrm flipH="1">
            <a:off x="5562600" y="2271403"/>
            <a:ext cx="1338943" cy="373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CA6B2D-BC5E-460B-B54E-80F7A56C4647}"/>
              </a:ext>
            </a:extLst>
          </p:cNvPr>
          <p:cNvCxnSpPr/>
          <p:nvPr/>
        </p:nvCxnSpPr>
        <p:spPr>
          <a:xfrm>
            <a:off x="4283528" y="4647475"/>
            <a:ext cx="1289958" cy="1313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96DF3A-4E02-453C-99CC-8F8D3CE7034C}"/>
              </a:ext>
            </a:extLst>
          </p:cNvPr>
          <p:cNvCxnSpPr/>
          <p:nvPr/>
        </p:nvCxnSpPr>
        <p:spPr>
          <a:xfrm flipH="1">
            <a:off x="5570764" y="4484190"/>
            <a:ext cx="1340304" cy="147656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66956FA-B84E-40E5-ADCD-2B224926BA67}"/>
              </a:ext>
            </a:extLst>
          </p:cNvPr>
          <p:cNvSpPr txBox="1"/>
          <p:nvPr/>
        </p:nvSpPr>
        <p:spPr>
          <a:xfrm>
            <a:off x="5627913" y="5844908"/>
            <a:ext cx="794657" cy="461665"/>
          </a:xfrm>
          <a:prstGeom prst="rect">
            <a:avLst/>
          </a:prstGeom>
          <a:noFill/>
        </p:spPr>
        <p:txBody>
          <a:bodyPr wrap="square" rtlCol="0">
            <a:spAutoFit/>
          </a:bodyPr>
          <a:lstStyle/>
          <a:p>
            <a:r>
              <a:rPr lang="en-US" sz="2400" b="1" dirty="0"/>
              <a:t>f2</a:t>
            </a:r>
          </a:p>
        </p:txBody>
      </p:sp>
      <p:sp>
        <p:nvSpPr>
          <p:cNvPr id="49" name="TextBox 48">
            <a:extLst>
              <a:ext uri="{FF2B5EF4-FFF2-40B4-BE49-F238E27FC236}">
                <a16:creationId xmlns:a16="http://schemas.microsoft.com/office/drawing/2014/main" id="{2336E27D-7748-441A-AD20-7D2DE586B36E}"/>
              </a:ext>
            </a:extLst>
          </p:cNvPr>
          <p:cNvSpPr txBox="1"/>
          <p:nvPr/>
        </p:nvSpPr>
        <p:spPr>
          <a:xfrm>
            <a:off x="2340430" y="1457969"/>
            <a:ext cx="794657" cy="461665"/>
          </a:xfrm>
          <a:prstGeom prst="rect">
            <a:avLst/>
          </a:prstGeom>
          <a:noFill/>
        </p:spPr>
        <p:txBody>
          <a:bodyPr wrap="square" rtlCol="0">
            <a:spAutoFit/>
          </a:bodyPr>
          <a:lstStyle/>
          <a:p>
            <a:r>
              <a:rPr lang="en-US" sz="2400" b="1" dirty="0"/>
              <a:t>f3</a:t>
            </a:r>
          </a:p>
        </p:txBody>
      </p:sp>
      <p:cxnSp>
        <p:nvCxnSpPr>
          <p:cNvPr id="51" name="Straight Connector 50">
            <a:extLst>
              <a:ext uri="{FF2B5EF4-FFF2-40B4-BE49-F238E27FC236}">
                <a16:creationId xmlns:a16="http://schemas.microsoft.com/office/drawing/2014/main" id="{2D1F3FA2-0E3F-48C7-901B-FC4D7B7DAEA8}"/>
              </a:ext>
            </a:extLst>
          </p:cNvPr>
          <p:cNvCxnSpPr/>
          <p:nvPr/>
        </p:nvCxnSpPr>
        <p:spPr>
          <a:xfrm flipH="1" flipV="1">
            <a:off x="2786743" y="1675674"/>
            <a:ext cx="1488621" cy="2917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4432041-6F88-4492-9914-02B33869BC92}"/>
              </a:ext>
            </a:extLst>
          </p:cNvPr>
          <p:cNvCxnSpPr/>
          <p:nvPr/>
        </p:nvCxnSpPr>
        <p:spPr>
          <a:xfrm>
            <a:off x="2830286" y="1675674"/>
            <a:ext cx="4071257" cy="5878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0688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31115"/>
            <a:ext cx="10515600" cy="1325563"/>
          </a:xfrm>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42938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31430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362058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31430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31430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362058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362058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2220686" y="3359332"/>
            <a:ext cx="794657" cy="461665"/>
          </a:xfrm>
          <a:prstGeom prst="rect">
            <a:avLst/>
          </a:prstGeom>
          <a:noFill/>
        </p:spPr>
        <p:txBody>
          <a:bodyPr wrap="square" rtlCol="0">
            <a:spAutoFit/>
          </a:bodyPr>
          <a:lstStyle/>
          <a:p>
            <a:r>
              <a:rPr lang="en-US" sz="2400" b="1" dirty="0"/>
              <a:t>a</a:t>
            </a:r>
          </a:p>
        </p:txBody>
      </p:sp>
      <p:sp>
        <p:nvSpPr>
          <p:cNvPr id="24" name="TextBox 23">
            <a:extLst>
              <a:ext uri="{FF2B5EF4-FFF2-40B4-BE49-F238E27FC236}">
                <a16:creationId xmlns:a16="http://schemas.microsoft.com/office/drawing/2014/main" id="{BC20D066-9815-4A50-8F56-3B179C6A6E56}"/>
              </a:ext>
            </a:extLst>
          </p:cNvPr>
          <p:cNvSpPr txBox="1"/>
          <p:nvPr/>
        </p:nvSpPr>
        <p:spPr>
          <a:xfrm>
            <a:off x="3940629" y="1944190"/>
            <a:ext cx="794657" cy="461665"/>
          </a:xfrm>
          <a:prstGeom prst="rect">
            <a:avLst/>
          </a:prstGeom>
          <a:noFill/>
        </p:spPr>
        <p:txBody>
          <a:bodyPr wrap="square" rtlCol="0">
            <a:spAutoFit/>
          </a:bodyPr>
          <a:lstStyle/>
          <a:p>
            <a:r>
              <a:rPr lang="en-US" sz="2400" b="1" dirty="0"/>
              <a:t>b1</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188976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348449"/>
            <a:ext cx="794657" cy="461665"/>
          </a:xfrm>
          <a:prstGeom prst="rect">
            <a:avLst/>
          </a:prstGeom>
          <a:noFill/>
        </p:spPr>
        <p:txBody>
          <a:bodyPr wrap="square" rtlCol="0">
            <a:spAutoFit/>
          </a:bodyPr>
          <a:lstStyle/>
          <a:p>
            <a:r>
              <a:rPr lang="en-US" sz="2400" b="1" dirty="0"/>
              <a:t>f1</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56764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57853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35142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57853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296988"/>
            <a:ext cx="794657" cy="461665"/>
          </a:xfrm>
          <a:prstGeom prst="rect">
            <a:avLst/>
          </a:prstGeom>
          <a:noFill/>
        </p:spPr>
        <p:txBody>
          <a:bodyPr wrap="square" rtlCol="0">
            <a:spAutoFit/>
          </a:bodyPr>
          <a:lstStyle/>
          <a:p>
            <a:r>
              <a:rPr lang="en-US" sz="2400" b="1" dirty="0"/>
              <a:t>b3</a:t>
            </a:r>
          </a:p>
        </p:txBody>
      </p:sp>
      <p:sp>
        <p:nvSpPr>
          <p:cNvPr id="30" name="TextBox 29">
            <a:extLst>
              <a:ext uri="{FF2B5EF4-FFF2-40B4-BE49-F238E27FC236}">
                <a16:creationId xmlns:a16="http://schemas.microsoft.com/office/drawing/2014/main" id="{F268BD70-F9C2-4D2D-954B-707D8B5E1E98}"/>
              </a:ext>
            </a:extLst>
          </p:cNvPr>
          <p:cNvSpPr txBox="1"/>
          <p:nvPr/>
        </p:nvSpPr>
        <p:spPr>
          <a:xfrm>
            <a:off x="8784774" y="1867991"/>
            <a:ext cx="794657" cy="461665"/>
          </a:xfrm>
          <a:prstGeom prst="rect">
            <a:avLst/>
          </a:prstGeom>
          <a:noFill/>
        </p:spPr>
        <p:txBody>
          <a:bodyPr wrap="square" rtlCol="0">
            <a:spAutoFit/>
          </a:bodyPr>
          <a:lstStyle/>
          <a:p>
            <a:r>
              <a:rPr lang="en-US" sz="2400" b="1" dirty="0"/>
              <a:t>b2</a:t>
            </a:r>
          </a:p>
        </p:txBody>
      </p:sp>
      <p:cxnSp>
        <p:nvCxnSpPr>
          <p:cNvPr id="15" name="Straight Connector 14">
            <a:extLst>
              <a:ext uri="{FF2B5EF4-FFF2-40B4-BE49-F238E27FC236}">
                <a16:creationId xmlns:a16="http://schemas.microsoft.com/office/drawing/2014/main" id="{58A57708-CFB8-41EC-833C-EB4C6CA135AF}"/>
              </a:ext>
            </a:extLst>
          </p:cNvPr>
          <p:cNvCxnSpPr/>
          <p:nvPr/>
        </p:nvCxnSpPr>
        <p:spPr>
          <a:xfrm>
            <a:off x="4223656" y="2346966"/>
            <a:ext cx="0" cy="23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4ECF2B-2108-4B94-803C-24C6E850C969}"/>
              </a:ext>
            </a:extLst>
          </p:cNvPr>
          <p:cNvCxnSpPr/>
          <p:nvPr/>
        </p:nvCxnSpPr>
        <p:spPr>
          <a:xfrm flipV="1">
            <a:off x="4223657" y="2329656"/>
            <a:ext cx="2677886" cy="21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A3335B-6EAA-480F-BA8A-09B65C9AEB56}"/>
              </a:ext>
            </a:extLst>
          </p:cNvPr>
          <p:cNvCxnSpPr>
            <a:endCxn id="30" idx="1"/>
          </p:cNvCxnSpPr>
          <p:nvPr/>
        </p:nvCxnSpPr>
        <p:spPr>
          <a:xfrm flipV="1">
            <a:off x="4278083" y="2098824"/>
            <a:ext cx="4506691" cy="2566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endCxn id="30" idx="1"/>
          </p:cNvCxnSpPr>
          <p:nvPr/>
        </p:nvCxnSpPr>
        <p:spPr>
          <a:xfrm flipV="1">
            <a:off x="6950527" y="2098824"/>
            <a:ext cx="1834247" cy="248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56764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469827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32220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B2C1B-4B45-4428-9EE3-C6F4D19C3FDE}"/>
              </a:ext>
            </a:extLst>
          </p:cNvPr>
          <p:cNvCxnSpPr/>
          <p:nvPr/>
        </p:nvCxnSpPr>
        <p:spPr>
          <a:xfrm flipH="1">
            <a:off x="5562600" y="2322203"/>
            <a:ext cx="1338943" cy="373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CA6B2D-BC5E-460B-B54E-80F7A56C4647}"/>
              </a:ext>
            </a:extLst>
          </p:cNvPr>
          <p:cNvCxnSpPr/>
          <p:nvPr/>
        </p:nvCxnSpPr>
        <p:spPr>
          <a:xfrm>
            <a:off x="4283528" y="4698275"/>
            <a:ext cx="1289958" cy="1313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96DF3A-4E02-453C-99CC-8F8D3CE7034C}"/>
              </a:ext>
            </a:extLst>
          </p:cNvPr>
          <p:cNvCxnSpPr/>
          <p:nvPr/>
        </p:nvCxnSpPr>
        <p:spPr>
          <a:xfrm flipH="1">
            <a:off x="5570764" y="4534990"/>
            <a:ext cx="1340304" cy="147656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66956FA-B84E-40E5-ADCD-2B224926BA67}"/>
              </a:ext>
            </a:extLst>
          </p:cNvPr>
          <p:cNvSpPr txBox="1"/>
          <p:nvPr/>
        </p:nvSpPr>
        <p:spPr>
          <a:xfrm>
            <a:off x="5627913" y="5895708"/>
            <a:ext cx="794657" cy="461665"/>
          </a:xfrm>
          <a:prstGeom prst="rect">
            <a:avLst/>
          </a:prstGeom>
          <a:noFill/>
        </p:spPr>
        <p:txBody>
          <a:bodyPr wrap="square" rtlCol="0">
            <a:spAutoFit/>
          </a:bodyPr>
          <a:lstStyle/>
          <a:p>
            <a:r>
              <a:rPr lang="en-US" sz="2400" b="1" dirty="0"/>
              <a:t>f2</a:t>
            </a:r>
          </a:p>
        </p:txBody>
      </p:sp>
      <p:sp>
        <p:nvSpPr>
          <p:cNvPr id="49" name="TextBox 48">
            <a:extLst>
              <a:ext uri="{FF2B5EF4-FFF2-40B4-BE49-F238E27FC236}">
                <a16:creationId xmlns:a16="http://schemas.microsoft.com/office/drawing/2014/main" id="{2336E27D-7748-441A-AD20-7D2DE586B36E}"/>
              </a:ext>
            </a:extLst>
          </p:cNvPr>
          <p:cNvSpPr txBox="1"/>
          <p:nvPr/>
        </p:nvSpPr>
        <p:spPr>
          <a:xfrm>
            <a:off x="2340430" y="1508769"/>
            <a:ext cx="794657" cy="461665"/>
          </a:xfrm>
          <a:prstGeom prst="rect">
            <a:avLst/>
          </a:prstGeom>
          <a:noFill/>
        </p:spPr>
        <p:txBody>
          <a:bodyPr wrap="square" rtlCol="0">
            <a:spAutoFit/>
          </a:bodyPr>
          <a:lstStyle/>
          <a:p>
            <a:r>
              <a:rPr lang="en-US" sz="2400" b="1" dirty="0"/>
              <a:t>f3</a:t>
            </a:r>
          </a:p>
        </p:txBody>
      </p:sp>
      <p:cxnSp>
        <p:nvCxnSpPr>
          <p:cNvPr id="51" name="Straight Connector 50">
            <a:extLst>
              <a:ext uri="{FF2B5EF4-FFF2-40B4-BE49-F238E27FC236}">
                <a16:creationId xmlns:a16="http://schemas.microsoft.com/office/drawing/2014/main" id="{2D1F3FA2-0E3F-48C7-901B-FC4D7B7DAEA8}"/>
              </a:ext>
            </a:extLst>
          </p:cNvPr>
          <p:cNvCxnSpPr/>
          <p:nvPr/>
        </p:nvCxnSpPr>
        <p:spPr>
          <a:xfrm flipH="1" flipV="1">
            <a:off x="2786743" y="1726474"/>
            <a:ext cx="1488621" cy="2917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4432041-6F88-4492-9914-02B33869BC92}"/>
              </a:ext>
            </a:extLst>
          </p:cNvPr>
          <p:cNvCxnSpPr/>
          <p:nvPr/>
        </p:nvCxnSpPr>
        <p:spPr>
          <a:xfrm>
            <a:off x="2830286" y="1726474"/>
            <a:ext cx="4071257" cy="58782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54262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23514947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92075"/>
            <a:ext cx="10515600" cy="1325563"/>
          </a:xfrm>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36842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25334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355962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25334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25334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355962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355962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2220686" y="3298372"/>
            <a:ext cx="794657" cy="461665"/>
          </a:xfrm>
          <a:prstGeom prst="rect">
            <a:avLst/>
          </a:prstGeom>
          <a:noFill/>
        </p:spPr>
        <p:txBody>
          <a:bodyPr wrap="square" rtlCol="0">
            <a:spAutoFit/>
          </a:bodyPr>
          <a:lstStyle/>
          <a:p>
            <a:r>
              <a:rPr lang="en-US" sz="2400" b="1" dirty="0"/>
              <a:t>a</a:t>
            </a:r>
          </a:p>
        </p:txBody>
      </p:sp>
      <p:sp>
        <p:nvSpPr>
          <p:cNvPr id="24" name="TextBox 23">
            <a:extLst>
              <a:ext uri="{FF2B5EF4-FFF2-40B4-BE49-F238E27FC236}">
                <a16:creationId xmlns:a16="http://schemas.microsoft.com/office/drawing/2014/main" id="{BC20D066-9815-4A50-8F56-3B179C6A6E56}"/>
              </a:ext>
            </a:extLst>
          </p:cNvPr>
          <p:cNvSpPr txBox="1"/>
          <p:nvPr/>
        </p:nvSpPr>
        <p:spPr>
          <a:xfrm>
            <a:off x="3940629" y="1883230"/>
            <a:ext cx="794657" cy="461665"/>
          </a:xfrm>
          <a:prstGeom prst="rect">
            <a:avLst/>
          </a:prstGeom>
          <a:noFill/>
        </p:spPr>
        <p:txBody>
          <a:bodyPr wrap="square" rtlCol="0">
            <a:spAutoFit/>
          </a:bodyPr>
          <a:lstStyle/>
          <a:p>
            <a:r>
              <a:rPr lang="en-US" sz="2400" b="1" dirty="0"/>
              <a:t>b1</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182880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287489"/>
            <a:ext cx="794657" cy="461665"/>
          </a:xfrm>
          <a:prstGeom prst="rect">
            <a:avLst/>
          </a:prstGeom>
          <a:noFill/>
        </p:spPr>
        <p:txBody>
          <a:bodyPr wrap="square" rtlCol="0">
            <a:spAutoFit/>
          </a:bodyPr>
          <a:lstStyle/>
          <a:p>
            <a:r>
              <a:rPr lang="en-US" sz="2400" b="1" dirty="0"/>
              <a:t>f1</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5066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51757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29046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51757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236028"/>
            <a:ext cx="794657" cy="461665"/>
          </a:xfrm>
          <a:prstGeom prst="rect">
            <a:avLst/>
          </a:prstGeom>
          <a:noFill/>
        </p:spPr>
        <p:txBody>
          <a:bodyPr wrap="square" rtlCol="0">
            <a:spAutoFit/>
          </a:bodyPr>
          <a:lstStyle/>
          <a:p>
            <a:r>
              <a:rPr lang="en-US" sz="2400" b="1" dirty="0"/>
              <a:t>b3</a:t>
            </a:r>
          </a:p>
        </p:txBody>
      </p:sp>
      <p:sp>
        <p:nvSpPr>
          <p:cNvPr id="30" name="TextBox 29">
            <a:extLst>
              <a:ext uri="{FF2B5EF4-FFF2-40B4-BE49-F238E27FC236}">
                <a16:creationId xmlns:a16="http://schemas.microsoft.com/office/drawing/2014/main" id="{F268BD70-F9C2-4D2D-954B-707D8B5E1E98}"/>
              </a:ext>
            </a:extLst>
          </p:cNvPr>
          <p:cNvSpPr txBox="1"/>
          <p:nvPr/>
        </p:nvSpPr>
        <p:spPr>
          <a:xfrm>
            <a:off x="8784774" y="1807031"/>
            <a:ext cx="794657" cy="461665"/>
          </a:xfrm>
          <a:prstGeom prst="rect">
            <a:avLst/>
          </a:prstGeom>
          <a:noFill/>
        </p:spPr>
        <p:txBody>
          <a:bodyPr wrap="square" rtlCol="0">
            <a:spAutoFit/>
          </a:bodyPr>
          <a:lstStyle/>
          <a:p>
            <a:r>
              <a:rPr lang="en-US" sz="2400" b="1" dirty="0"/>
              <a:t>b2</a:t>
            </a:r>
          </a:p>
        </p:txBody>
      </p:sp>
      <p:cxnSp>
        <p:nvCxnSpPr>
          <p:cNvPr id="15" name="Straight Connector 14">
            <a:extLst>
              <a:ext uri="{FF2B5EF4-FFF2-40B4-BE49-F238E27FC236}">
                <a16:creationId xmlns:a16="http://schemas.microsoft.com/office/drawing/2014/main" id="{58A57708-CFB8-41EC-833C-EB4C6CA135AF}"/>
              </a:ext>
            </a:extLst>
          </p:cNvPr>
          <p:cNvCxnSpPr/>
          <p:nvPr/>
        </p:nvCxnSpPr>
        <p:spPr>
          <a:xfrm>
            <a:off x="4223656" y="2286006"/>
            <a:ext cx="0" cy="23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4ECF2B-2108-4B94-803C-24C6E850C969}"/>
              </a:ext>
            </a:extLst>
          </p:cNvPr>
          <p:cNvCxnSpPr/>
          <p:nvPr/>
        </p:nvCxnSpPr>
        <p:spPr>
          <a:xfrm flipV="1">
            <a:off x="4223657" y="2268696"/>
            <a:ext cx="2677886" cy="21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A3335B-6EAA-480F-BA8A-09B65C9AEB56}"/>
              </a:ext>
            </a:extLst>
          </p:cNvPr>
          <p:cNvCxnSpPr>
            <a:endCxn id="30" idx="1"/>
          </p:cNvCxnSpPr>
          <p:nvPr/>
        </p:nvCxnSpPr>
        <p:spPr>
          <a:xfrm flipV="1">
            <a:off x="4278083" y="2037864"/>
            <a:ext cx="4506691" cy="2566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endCxn id="30" idx="1"/>
          </p:cNvCxnSpPr>
          <p:nvPr/>
        </p:nvCxnSpPr>
        <p:spPr>
          <a:xfrm flipV="1">
            <a:off x="6950527" y="2037864"/>
            <a:ext cx="1834247" cy="248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50668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463731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26124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B2C1B-4B45-4428-9EE3-C6F4D19C3FDE}"/>
              </a:ext>
            </a:extLst>
          </p:cNvPr>
          <p:cNvCxnSpPr/>
          <p:nvPr/>
        </p:nvCxnSpPr>
        <p:spPr>
          <a:xfrm flipH="1">
            <a:off x="5562600" y="2261243"/>
            <a:ext cx="1338943" cy="373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CA6B2D-BC5E-460B-B54E-80F7A56C4647}"/>
              </a:ext>
            </a:extLst>
          </p:cNvPr>
          <p:cNvCxnSpPr/>
          <p:nvPr/>
        </p:nvCxnSpPr>
        <p:spPr>
          <a:xfrm>
            <a:off x="4283528" y="4637315"/>
            <a:ext cx="1289958" cy="1313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96DF3A-4E02-453C-99CC-8F8D3CE7034C}"/>
              </a:ext>
            </a:extLst>
          </p:cNvPr>
          <p:cNvCxnSpPr/>
          <p:nvPr/>
        </p:nvCxnSpPr>
        <p:spPr>
          <a:xfrm flipH="1">
            <a:off x="5570764" y="4474030"/>
            <a:ext cx="1340304" cy="147656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66956FA-B84E-40E5-ADCD-2B224926BA67}"/>
              </a:ext>
            </a:extLst>
          </p:cNvPr>
          <p:cNvSpPr txBox="1"/>
          <p:nvPr/>
        </p:nvSpPr>
        <p:spPr>
          <a:xfrm>
            <a:off x="5627913" y="5834748"/>
            <a:ext cx="794657" cy="461665"/>
          </a:xfrm>
          <a:prstGeom prst="rect">
            <a:avLst/>
          </a:prstGeom>
          <a:noFill/>
        </p:spPr>
        <p:txBody>
          <a:bodyPr wrap="square" rtlCol="0">
            <a:spAutoFit/>
          </a:bodyPr>
          <a:lstStyle/>
          <a:p>
            <a:r>
              <a:rPr lang="en-US" sz="2400" b="1" dirty="0"/>
              <a:t>f2</a:t>
            </a:r>
          </a:p>
        </p:txBody>
      </p: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48166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3715062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61595"/>
            <a:ext cx="10515600" cy="1325563"/>
          </a:xfrm>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39890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28382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359010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283823"/>
            <a:ext cx="2677886" cy="2340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72D85E-1AEA-489D-B2F8-FC9DC992BC7C}"/>
              </a:ext>
            </a:extLst>
          </p:cNvPr>
          <p:cNvCxnSpPr/>
          <p:nvPr/>
        </p:nvCxnSpPr>
        <p:spPr>
          <a:xfrm flipV="1">
            <a:off x="2590800" y="2283823"/>
            <a:ext cx="4310743"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E0A496-E0FD-46C0-BBC9-99BFE1F62185}"/>
              </a:ext>
            </a:extLst>
          </p:cNvPr>
          <p:cNvCxnSpPr/>
          <p:nvPr/>
        </p:nvCxnSpPr>
        <p:spPr>
          <a:xfrm>
            <a:off x="2601686" y="3590109"/>
            <a:ext cx="1621971"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788AAE-2A48-4AE6-84C8-FE322FEF8345}"/>
              </a:ext>
            </a:extLst>
          </p:cNvPr>
          <p:cNvCxnSpPr/>
          <p:nvPr/>
        </p:nvCxnSpPr>
        <p:spPr>
          <a:xfrm>
            <a:off x="2590800" y="3590109"/>
            <a:ext cx="630282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2C3362-65C2-4142-8F1F-DC9F1D14F486}"/>
              </a:ext>
            </a:extLst>
          </p:cNvPr>
          <p:cNvSpPr txBox="1"/>
          <p:nvPr/>
        </p:nvSpPr>
        <p:spPr>
          <a:xfrm>
            <a:off x="2220686" y="3328852"/>
            <a:ext cx="794657" cy="461665"/>
          </a:xfrm>
          <a:prstGeom prst="rect">
            <a:avLst/>
          </a:prstGeom>
          <a:noFill/>
        </p:spPr>
        <p:txBody>
          <a:bodyPr wrap="square" rtlCol="0">
            <a:spAutoFit/>
          </a:bodyPr>
          <a:lstStyle/>
          <a:p>
            <a:r>
              <a:rPr lang="en-US" sz="2400" b="1" dirty="0"/>
              <a:t>a</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185928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317969"/>
            <a:ext cx="794657" cy="461665"/>
          </a:xfrm>
          <a:prstGeom prst="rect">
            <a:avLst/>
          </a:prstGeom>
          <a:noFill/>
        </p:spPr>
        <p:txBody>
          <a:bodyPr wrap="square" rtlCol="0">
            <a:spAutoFit/>
          </a:bodyPr>
          <a:lstStyle/>
          <a:p>
            <a:r>
              <a:rPr lang="en-US" sz="2400" b="1" dirty="0"/>
              <a:t>f1</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53716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54805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32094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54805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266508"/>
            <a:ext cx="794657" cy="461665"/>
          </a:xfrm>
          <a:prstGeom prst="rect">
            <a:avLst/>
          </a:prstGeom>
          <a:noFill/>
        </p:spPr>
        <p:txBody>
          <a:bodyPr wrap="square" rtlCol="0">
            <a:spAutoFit/>
          </a:bodyPr>
          <a:lstStyle/>
          <a:p>
            <a:r>
              <a:rPr lang="en-US" sz="2400" b="1" dirty="0"/>
              <a:t>b3</a:t>
            </a:r>
          </a:p>
        </p:txBody>
      </p:sp>
      <p:sp>
        <p:nvSpPr>
          <p:cNvPr id="30" name="TextBox 29">
            <a:extLst>
              <a:ext uri="{FF2B5EF4-FFF2-40B4-BE49-F238E27FC236}">
                <a16:creationId xmlns:a16="http://schemas.microsoft.com/office/drawing/2014/main" id="{F268BD70-F9C2-4D2D-954B-707D8B5E1E98}"/>
              </a:ext>
            </a:extLst>
          </p:cNvPr>
          <p:cNvSpPr txBox="1"/>
          <p:nvPr/>
        </p:nvSpPr>
        <p:spPr>
          <a:xfrm>
            <a:off x="8784774" y="1837511"/>
            <a:ext cx="794657" cy="461665"/>
          </a:xfrm>
          <a:prstGeom prst="rect">
            <a:avLst/>
          </a:prstGeom>
          <a:noFill/>
        </p:spPr>
        <p:txBody>
          <a:bodyPr wrap="square" rtlCol="0">
            <a:spAutoFit/>
          </a:bodyPr>
          <a:lstStyle/>
          <a:p>
            <a:r>
              <a:rPr lang="en-US" sz="2400" b="1" dirty="0"/>
              <a:t>b2</a:t>
            </a:r>
          </a:p>
        </p:txBody>
      </p:sp>
      <p:cxnSp>
        <p:nvCxnSpPr>
          <p:cNvPr id="33" name="Straight Connector 32">
            <a:extLst>
              <a:ext uri="{FF2B5EF4-FFF2-40B4-BE49-F238E27FC236}">
                <a16:creationId xmlns:a16="http://schemas.microsoft.com/office/drawing/2014/main" id="{AAA3335B-6EAA-480F-BA8A-09B65C9AEB56}"/>
              </a:ext>
            </a:extLst>
          </p:cNvPr>
          <p:cNvCxnSpPr>
            <a:endCxn id="30" idx="1"/>
          </p:cNvCxnSpPr>
          <p:nvPr/>
        </p:nvCxnSpPr>
        <p:spPr>
          <a:xfrm flipV="1">
            <a:off x="4278083" y="2068344"/>
            <a:ext cx="4506691" cy="2566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endCxn id="30" idx="1"/>
          </p:cNvCxnSpPr>
          <p:nvPr/>
        </p:nvCxnSpPr>
        <p:spPr>
          <a:xfrm flipV="1">
            <a:off x="6950527" y="2068344"/>
            <a:ext cx="1834247" cy="248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53716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466779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29172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B2C1B-4B45-4428-9EE3-C6F4D19C3FDE}"/>
              </a:ext>
            </a:extLst>
          </p:cNvPr>
          <p:cNvCxnSpPr/>
          <p:nvPr/>
        </p:nvCxnSpPr>
        <p:spPr>
          <a:xfrm flipH="1">
            <a:off x="5562600" y="2291723"/>
            <a:ext cx="1338943" cy="373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CA6B2D-BC5E-460B-B54E-80F7A56C4647}"/>
              </a:ext>
            </a:extLst>
          </p:cNvPr>
          <p:cNvCxnSpPr/>
          <p:nvPr/>
        </p:nvCxnSpPr>
        <p:spPr>
          <a:xfrm>
            <a:off x="4283528" y="4667795"/>
            <a:ext cx="1289958" cy="1313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96DF3A-4E02-453C-99CC-8F8D3CE7034C}"/>
              </a:ext>
            </a:extLst>
          </p:cNvPr>
          <p:cNvCxnSpPr/>
          <p:nvPr/>
        </p:nvCxnSpPr>
        <p:spPr>
          <a:xfrm flipH="1">
            <a:off x="5570764" y="4504510"/>
            <a:ext cx="1340304" cy="147656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66956FA-B84E-40E5-ADCD-2B224926BA67}"/>
              </a:ext>
            </a:extLst>
          </p:cNvPr>
          <p:cNvSpPr txBox="1"/>
          <p:nvPr/>
        </p:nvSpPr>
        <p:spPr>
          <a:xfrm>
            <a:off x="5627913" y="5865228"/>
            <a:ext cx="794657" cy="461665"/>
          </a:xfrm>
          <a:prstGeom prst="rect">
            <a:avLst/>
          </a:prstGeom>
          <a:noFill/>
        </p:spPr>
        <p:txBody>
          <a:bodyPr wrap="square" rtlCol="0">
            <a:spAutoFit/>
          </a:bodyPr>
          <a:lstStyle/>
          <a:p>
            <a:r>
              <a:rPr lang="en-US" sz="2400" b="1" dirty="0"/>
              <a:t>f2</a:t>
            </a:r>
          </a:p>
        </p:txBody>
      </p: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51214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9659652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29845"/>
            <a:ext cx="10515600" cy="1325563"/>
          </a:xfrm>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49034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6" name="Straight Connector 5">
            <a:extLst>
              <a:ext uri="{FF2B5EF4-FFF2-40B4-BE49-F238E27FC236}">
                <a16:creationId xmlns:a16="http://schemas.microsoft.com/office/drawing/2014/main" id="{5BDE85A8-EDE3-49A4-90FA-501D44E1E125}"/>
              </a:ext>
            </a:extLst>
          </p:cNvPr>
          <p:cNvCxnSpPr/>
          <p:nvPr/>
        </p:nvCxnSpPr>
        <p:spPr>
          <a:xfrm>
            <a:off x="6901543" y="2375263"/>
            <a:ext cx="1992086" cy="1306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DBE677-2CF6-471D-A810-DD53B3793D79}"/>
              </a:ext>
            </a:extLst>
          </p:cNvPr>
          <p:cNvCxnSpPr/>
          <p:nvPr/>
        </p:nvCxnSpPr>
        <p:spPr>
          <a:xfrm flipV="1">
            <a:off x="4223657" y="3681549"/>
            <a:ext cx="4669972" cy="103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37526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1950722"/>
            <a:ext cx="794657" cy="461665"/>
          </a:xfrm>
          <a:prstGeom prst="rect">
            <a:avLst/>
          </a:prstGeom>
          <a:noFill/>
        </p:spPr>
        <p:txBody>
          <a:bodyPr wrap="square" rtlCol="0">
            <a:spAutoFit/>
          </a:bodyPr>
          <a:lstStyle/>
          <a:p>
            <a:r>
              <a:rPr lang="en-US" sz="2400" b="1" dirty="0"/>
              <a:t>d</a:t>
            </a:r>
          </a:p>
        </p:txBody>
      </p:sp>
      <p:sp>
        <p:nvSpPr>
          <p:cNvPr id="26" name="TextBox 25">
            <a:extLst>
              <a:ext uri="{FF2B5EF4-FFF2-40B4-BE49-F238E27FC236}">
                <a16:creationId xmlns:a16="http://schemas.microsoft.com/office/drawing/2014/main" id="{56870C0E-536D-48A3-8D78-EF496628C2F1}"/>
              </a:ext>
            </a:extLst>
          </p:cNvPr>
          <p:cNvSpPr txBox="1"/>
          <p:nvPr/>
        </p:nvSpPr>
        <p:spPr>
          <a:xfrm>
            <a:off x="8948055" y="3409409"/>
            <a:ext cx="794657" cy="461665"/>
          </a:xfrm>
          <a:prstGeom prst="rect">
            <a:avLst/>
          </a:prstGeom>
          <a:noFill/>
        </p:spPr>
        <p:txBody>
          <a:bodyPr wrap="square" rtlCol="0">
            <a:spAutoFit/>
          </a:bodyPr>
          <a:lstStyle/>
          <a:p>
            <a:r>
              <a:rPr lang="en-US" sz="2400" b="1" dirty="0"/>
              <a:t>f1</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62860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63949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41238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63949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357948"/>
            <a:ext cx="794657" cy="461665"/>
          </a:xfrm>
          <a:prstGeom prst="rect">
            <a:avLst/>
          </a:prstGeom>
          <a:noFill/>
        </p:spPr>
        <p:txBody>
          <a:bodyPr wrap="square" rtlCol="0">
            <a:spAutoFit/>
          </a:bodyPr>
          <a:lstStyle/>
          <a:p>
            <a:r>
              <a:rPr lang="en-US" sz="2400" b="1" dirty="0"/>
              <a:t>b3</a:t>
            </a:r>
          </a:p>
        </p:txBody>
      </p:sp>
      <p:sp>
        <p:nvSpPr>
          <p:cNvPr id="30" name="TextBox 29">
            <a:extLst>
              <a:ext uri="{FF2B5EF4-FFF2-40B4-BE49-F238E27FC236}">
                <a16:creationId xmlns:a16="http://schemas.microsoft.com/office/drawing/2014/main" id="{F268BD70-F9C2-4D2D-954B-707D8B5E1E98}"/>
              </a:ext>
            </a:extLst>
          </p:cNvPr>
          <p:cNvSpPr txBox="1"/>
          <p:nvPr/>
        </p:nvSpPr>
        <p:spPr>
          <a:xfrm>
            <a:off x="8784774" y="1928951"/>
            <a:ext cx="794657" cy="461665"/>
          </a:xfrm>
          <a:prstGeom prst="rect">
            <a:avLst/>
          </a:prstGeom>
          <a:noFill/>
        </p:spPr>
        <p:txBody>
          <a:bodyPr wrap="square" rtlCol="0">
            <a:spAutoFit/>
          </a:bodyPr>
          <a:lstStyle/>
          <a:p>
            <a:r>
              <a:rPr lang="en-US" sz="2400" b="1" dirty="0"/>
              <a:t>b2</a:t>
            </a:r>
          </a:p>
        </p:txBody>
      </p:sp>
      <p:cxnSp>
        <p:nvCxnSpPr>
          <p:cNvPr id="33" name="Straight Connector 32">
            <a:extLst>
              <a:ext uri="{FF2B5EF4-FFF2-40B4-BE49-F238E27FC236}">
                <a16:creationId xmlns:a16="http://schemas.microsoft.com/office/drawing/2014/main" id="{AAA3335B-6EAA-480F-BA8A-09B65C9AEB56}"/>
              </a:ext>
            </a:extLst>
          </p:cNvPr>
          <p:cNvCxnSpPr>
            <a:endCxn id="30" idx="1"/>
          </p:cNvCxnSpPr>
          <p:nvPr/>
        </p:nvCxnSpPr>
        <p:spPr>
          <a:xfrm flipV="1">
            <a:off x="4278083" y="2159784"/>
            <a:ext cx="4506691" cy="2566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endCxn id="30" idx="1"/>
          </p:cNvCxnSpPr>
          <p:nvPr/>
        </p:nvCxnSpPr>
        <p:spPr>
          <a:xfrm flipV="1">
            <a:off x="6950527" y="2159784"/>
            <a:ext cx="1834247" cy="248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62860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475923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38316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B2C1B-4B45-4428-9EE3-C6F4D19C3FDE}"/>
              </a:ext>
            </a:extLst>
          </p:cNvPr>
          <p:cNvCxnSpPr/>
          <p:nvPr/>
        </p:nvCxnSpPr>
        <p:spPr>
          <a:xfrm flipH="1">
            <a:off x="5562600" y="2383163"/>
            <a:ext cx="1338943" cy="373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CA6B2D-BC5E-460B-B54E-80F7A56C4647}"/>
              </a:ext>
            </a:extLst>
          </p:cNvPr>
          <p:cNvCxnSpPr/>
          <p:nvPr/>
        </p:nvCxnSpPr>
        <p:spPr>
          <a:xfrm>
            <a:off x="4283528" y="4759235"/>
            <a:ext cx="1289958" cy="1313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96DF3A-4E02-453C-99CC-8F8D3CE7034C}"/>
              </a:ext>
            </a:extLst>
          </p:cNvPr>
          <p:cNvCxnSpPr/>
          <p:nvPr/>
        </p:nvCxnSpPr>
        <p:spPr>
          <a:xfrm flipH="1">
            <a:off x="5570764" y="4595950"/>
            <a:ext cx="1340304" cy="147656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66956FA-B84E-40E5-ADCD-2B224926BA67}"/>
              </a:ext>
            </a:extLst>
          </p:cNvPr>
          <p:cNvSpPr txBox="1"/>
          <p:nvPr/>
        </p:nvSpPr>
        <p:spPr>
          <a:xfrm>
            <a:off x="5627913" y="5956668"/>
            <a:ext cx="794657" cy="461665"/>
          </a:xfrm>
          <a:prstGeom prst="rect">
            <a:avLst/>
          </a:prstGeom>
          <a:noFill/>
        </p:spPr>
        <p:txBody>
          <a:bodyPr wrap="square" rtlCol="0">
            <a:spAutoFit/>
          </a:bodyPr>
          <a:lstStyle/>
          <a:p>
            <a:r>
              <a:rPr lang="en-US" sz="2400" b="1" dirty="0"/>
              <a:t>f2</a:t>
            </a:r>
          </a:p>
        </p:txBody>
      </p: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60358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35480589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9525"/>
            <a:ext cx="10515600" cy="1325563"/>
          </a:xfrm>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47002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35494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1930402"/>
            <a:ext cx="794657" cy="461665"/>
          </a:xfrm>
          <a:prstGeom prst="rect">
            <a:avLst/>
          </a:prstGeom>
          <a:noFill/>
        </p:spPr>
        <p:txBody>
          <a:bodyPr wrap="square" rtlCol="0">
            <a:spAutoFit/>
          </a:bodyPr>
          <a:lstStyle/>
          <a:p>
            <a:r>
              <a:rPr lang="en-US" sz="2400" b="1" dirty="0"/>
              <a:t>d</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6082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61917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39206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61917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337628"/>
            <a:ext cx="794657" cy="461665"/>
          </a:xfrm>
          <a:prstGeom prst="rect">
            <a:avLst/>
          </a:prstGeom>
          <a:noFill/>
        </p:spPr>
        <p:txBody>
          <a:bodyPr wrap="square" rtlCol="0">
            <a:spAutoFit/>
          </a:bodyPr>
          <a:lstStyle/>
          <a:p>
            <a:r>
              <a:rPr lang="en-US" sz="2400" b="1" dirty="0"/>
              <a:t>b3</a:t>
            </a:r>
          </a:p>
        </p:txBody>
      </p:sp>
      <p:sp>
        <p:nvSpPr>
          <p:cNvPr id="30" name="TextBox 29">
            <a:extLst>
              <a:ext uri="{FF2B5EF4-FFF2-40B4-BE49-F238E27FC236}">
                <a16:creationId xmlns:a16="http://schemas.microsoft.com/office/drawing/2014/main" id="{F268BD70-F9C2-4D2D-954B-707D8B5E1E98}"/>
              </a:ext>
            </a:extLst>
          </p:cNvPr>
          <p:cNvSpPr txBox="1"/>
          <p:nvPr/>
        </p:nvSpPr>
        <p:spPr>
          <a:xfrm>
            <a:off x="8784774" y="1908631"/>
            <a:ext cx="794657" cy="461665"/>
          </a:xfrm>
          <a:prstGeom prst="rect">
            <a:avLst/>
          </a:prstGeom>
          <a:noFill/>
        </p:spPr>
        <p:txBody>
          <a:bodyPr wrap="square" rtlCol="0">
            <a:spAutoFit/>
          </a:bodyPr>
          <a:lstStyle/>
          <a:p>
            <a:r>
              <a:rPr lang="en-US" sz="2400" b="1" dirty="0"/>
              <a:t>b2</a:t>
            </a:r>
          </a:p>
        </p:txBody>
      </p:sp>
      <p:cxnSp>
        <p:nvCxnSpPr>
          <p:cNvPr id="33" name="Straight Connector 32">
            <a:extLst>
              <a:ext uri="{FF2B5EF4-FFF2-40B4-BE49-F238E27FC236}">
                <a16:creationId xmlns:a16="http://schemas.microsoft.com/office/drawing/2014/main" id="{AAA3335B-6EAA-480F-BA8A-09B65C9AEB56}"/>
              </a:ext>
            </a:extLst>
          </p:cNvPr>
          <p:cNvCxnSpPr>
            <a:endCxn id="30" idx="1"/>
          </p:cNvCxnSpPr>
          <p:nvPr/>
        </p:nvCxnSpPr>
        <p:spPr>
          <a:xfrm flipV="1">
            <a:off x="4278083" y="2139464"/>
            <a:ext cx="4506691" cy="2566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56CC31-A4F8-47C7-8EFA-6D93F0450DAF}"/>
              </a:ext>
            </a:extLst>
          </p:cNvPr>
          <p:cNvCxnSpPr>
            <a:endCxn id="30" idx="1"/>
          </p:cNvCxnSpPr>
          <p:nvPr/>
        </p:nvCxnSpPr>
        <p:spPr>
          <a:xfrm flipV="1">
            <a:off x="6950527" y="2139464"/>
            <a:ext cx="1834247" cy="248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60828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473891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36284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B2C1B-4B45-4428-9EE3-C6F4D19C3FDE}"/>
              </a:ext>
            </a:extLst>
          </p:cNvPr>
          <p:cNvCxnSpPr/>
          <p:nvPr/>
        </p:nvCxnSpPr>
        <p:spPr>
          <a:xfrm flipH="1">
            <a:off x="5562600" y="2362843"/>
            <a:ext cx="1338943" cy="373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CA6B2D-BC5E-460B-B54E-80F7A56C4647}"/>
              </a:ext>
            </a:extLst>
          </p:cNvPr>
          <p:cNvCxnSpPr/>
          <p:nvPr/>
        </p:nvCxnSpPr>
        <p:spPr>
          <a:xfrm>
            <a:off x="4283528" y="4738915"/>
            <a:ext cx="1289958" cy="1313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96DF3A-4E02-453C-99CC-8F8D3CE7034C}"/>
              </a:ext>
            </a:extLst>
          </p:cNvPr>
          <p:cNvCxnSpPr/>
          <p:nvPr/>
        </p:nvCxnSpPr>
        <p:spPr>
          <a:xfrm flipH="1">
            <a:off x="5570764" y="4575630"/>
            <a:ext cx="1340304" cy="147656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66956FA-B84E-40E5-ADCD-2B224926BA67}"/>
              </a:ext>
            </a:extLst>
          </p:cNvPr>
          <p:cNvSpPr txBox="1"/>
          <p:nvPr/>
        </p:nvSpPr>
        <p:spPr>
          <a:xfrm>
            <a:off x="5627913" y="5936348"/>
            <a:ext cx="794657" cy="461665"/>
          </a:xfrm>
          <a:prstGeom prst="rect">
            <a:avLst/>
          </a:prstGeom>
          <a:noFill/>
        </p:spPr>
        <p:txBody>
          <a:bodyPr wrap="square" rtlCol="0">
            <a:spAutoFit/>
          </a:bodyPr>
          <a:lstStyle/>
          <a:p>
            <a:r>
              <a:rPr lang="en-US" sz="2400" b="1" dirty="0"/>
              <a:t>f2</a:t>
            </a:r>
          </a:p>
        </p:txBody>
      </p: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58326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r>
                        <a:rPr lang="en-US"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26473895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183515"/>
            <a:ext cx="10515600" cy="1325563"/>
          </a:xfrm>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27698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16190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1737362"/>
            <a:ext cx="794657" cy="461665"/>
          </a:xfrm>
          <a:prstGeom prst="rect">
            <a:avLst/>
          </a:prstGeom>
          <a:noFill/>
        </p:spPr>
        <p:txBody>
          <a:bodyPr wrap="square" rtlCol="0">
            <a:spAutoFit/>
          </a:bodyPr>
          <a:lstStyle/>
          <a:p>
            <a:r>
              <a:rPr lang="en-US" sz="2400" b="1" dirty="0"/>
              <a:t>d</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41524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42613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19902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426134"/>
            <a:ext cx="2677886" cy="7619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935A2B-7EAB-450A-BB97-D95AA1E82020}"/>
              </a:ext>
            </a:extLst>
          </p:cNvPr>
          <p:cNvSpPr txBox="1"/>
          <p:nvPr/>
        </p:nvSpPr>
        <p:spPr>
          <a:xfrm>
            <a:off x="8447316" y="5144588"/>
            <a:ext cx="794657" cy="461665"/>
          </a:xfrm>
          <a:prstGeom prst="rect">
            <a:avLst/>
          </a:prstGeom>
          <a:noFill/>
        </p:spPr>
        <p:txBody>
          <a:bodyPr wrap="square" rtlCol="0">
            <a:spAutoFit/>
          </a:bodyPr>
          <a:lstStyle/>
          <a:p>
            <a:r>
              <a:rPr lang="en-US" sz="2400" b="1" dirty="0"/>
              <a:t>b3</a:t>
            </a:r>
          </a:p>
        </p:txBody>
      </p:sp>
      <p:cxnSp>
        <p:nvCxnSpPr>
          <p:cNvPr id="39" name="Straight Connector 38">
            <a:extLst>
              <a:ext uri="{FF2B5EF4-FFF2-40B4-BE49-F238E27FC236}">
                <a16:creationId xmlns:a16="http://schemas.microsoft.com/office/drawing/2014/main" id="{8DF40CBC-F211-47DA-B79B-8515BEEDA877}"/>
              </a:ext>
            </a:extLst>
          </p:cNvPr>
          <p:cNvCxnSpPr/>
          <p:nvPr/>
        </p:nvCxnSpPr>
        <p:spPr>
          <a:xfrm>
            <a:off x="6911069" y="4415248"/>
            <a:ext cx="1623330" cy="779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C62710-AEC4-473B-A9AD-786E6EFBDDD8}"/>
              </a:ext>
            </a:extLst>
          </p:cNvPr>
          <p:cNvCxnSpPr/>
          <p:nvPr/>
        </p:nvCxnSpPr>
        <p:spPr>
          <a:xfrm>
            <a:off x="4253592" y="4545875"/>
            <a:ext cx="4318234" cy="70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BD880A-67C4-49F8-B51E-0221A401F77D}"/>
              </a:ext>
            </a:extLst>
          </p:cNvPr>
          <p:cNvCxnSpPr/>
          <p:nvPr/>
        </p:nvCxnSpPr>
        <p:spPr>
          <a:xfrm>
            <a:off x="6950527" y="2169803"/>
            <a:ext cx="1660073" cy="309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B2C1B-4B45-4428-9EE3-C6F4D19C3FDE}"/>
              </a:ext>
            </a:extLst>
          </p:cNvPr>
          <p:cNvCxnSpPr/>
          <p:nvPr/>
        </p:nvCxnSpPr>
        <p:spPr>
          <a:xfrm flipH="1">
            <a:off x="5562600" y="2169803"/>
            <a:ext cx="1338943" cy="373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CA6B2D-BC5E-460B-B54E-80F7A56C4647}"/>
              </a:ext>
            </a:extLst>
          </p:cNvPr>
          <p:cNvCxnSpPr/>
          <p:nvPr/>
        </p:nvCxnSpPr>
        <p:spPr>
          <a:xfrm>
            <a:off x="4283528" y="4545875"/>
            <a:ext cx="1289958" cy="1313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96DF3A-4E02-453C-99CC-8F8D3CE7034C}"/>
              </a:ext>
            </a:extLst>
          </p:cNvPr>
          <p:cNvCxnSpPr/>
          <p:nvPr/>
        </p:nvCxnSpPr>
        <p:spPr>
          <a:xfrm flipH="1">
            <a:off x="5570764" y="4382590"/>
            <a:ext cx="1340304" cy="147656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66956FA-B84E-40E5-ADCD-2B224926BA67}"/>
              </a:ext>
            </a:extLst>
          </p:cNvPr>
          <p:cNvSpPr txBox="1"/>
          <p:nvPr/>
        </p:nvSpPr>
        <p:spPr>
          <a:xfrm>
            <a:off x="5627913" y="5743308"/>
            <a:ext cx="794657" cy="461665"/>
          </a:xfrm>
          <a:prstGeom prst="rect">
            <a:avLst/>
          </a:prstGeom>
          <a:noFill/>
        </p:spPr>
        <p:txBody>
          <a:bodyPr wrap="square" rtlCol="0">
            <a:spAutoFit/>
          </a:bodyPr>
          <a:lstStyle/>
          <a:p>
            <a:r>
              <a:rPr lang="en-US" sz="2400" b="1" dirty="0"/>
              <a:t>f2</a:t>
            </a:r>
          </a:p>
        </p:txBody>
      </p: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39022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r>
                        <a:rPr lang="en-US"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389652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0DBE-9E78-43B5-8495-2ADE60B06D52}"/>
              </a:ext>
            </a:extLst>
          </p:cNvPr>
          <p:cNvSpPr>
            <a:spLocks noGrp="1"/>
          </p:cNvSpPr>
          <p:nvPr>
            <p:ph type="title"/>
          </p:nvPr>
        </p:nvSpPr>
        <p:spPr/>
        <p:txBody>
          <a:bodyPr/>
          <a:lstStyle/>
          <a:p>
            <a:r>
              <a:rPr lang="en-US" dirty="0"/>
              <a:t>Natural loop</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64353A-57D9-4854-AE05-FFAD73600E06}"/>
                  </a:ext>
                </a:extLst>
              </p:cNvPr>
              <p:cNvSpPr>
                <a:spLocks noGrp="1"/>
              </p:cNvSpPr>
              <p:nvPr>
                <p:ph idx="1"/>
              </p:nvPr>
            </p:nvSpPr>
            <p:spPr/>
            <p:txBody>
              <a:bodyPr/>
              <a:lstStyle/>
              <a:p>
                <a:r>
                  <a:rPr lang="en-US" dirty="0"/>
                  <a:t>Given a back edge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oMath>
                </a14:m>
                <a:r>
                  <a:rPr lang="en-IN" dirty="0"/>
                  <a:t>, the natural loop of edge consists of node d and all the nodes that can reach n without going through d</a:t>
                </a:r>
              </a:p>
              <a:p>
                <a:endParaRPr lang="en-IN" dirty="0"/>
              </a:p>
              <a:p>
                <a:r>
                  <a:rPr lang="en-IN" dirty="0"/>
                  <a:t>Node d is the header of the loop</a:t>
                </a:r>
              </a:p>
              <a:p>
                <a:endParaRPr lang="en-IN" dirty="0"/>
              </a:p>
              <a:p>
                <a:endParaRPr lang="en-IN" dirty="0"/>
              </a:p>
              <a:p>
                <a:endParaRPr lang="en-IN" dirty="0"/>
              </a:p>
              <a:p>
                <a:r>
                  <a:rPr lang="en-IN" dirty="0"/>
                  <a:t>Read Section-9.6.6 from the dragon book</a:t>
                </a:r>
              </a:p>
            </p:txBody>
          </p:sp>
        </mc:Choice>
        <mc:Fallback xmlns="">
          <p:sp>
            <p:nvSpPr>
              <p:cNvPr id="3" name="Content Placeholder 2">
                <a:extLst>
                  <a:ext uri="{FF2B5EF4-FFF2-40B4-BE49-F238E27FC236}">
                    <a16:creationId xmlns:a16="http://schemas.microsoft.com/office/drawing/2014/main" id="{6E64353A-57D9-4854-AE05-FFAD73600E06}"/>
                  </a:ext>
                </a:extLst>
              </p:cNvPr>
              <p:cNvSpPr>
                <a:spLocks noGrp="1" noRot="1" noChangeAspect="1" noMove="1" noResize="1" noEditPoints="1" noAdjustHandles="1" noChangeArrowheads="1" noChangeShapeType="1" noTextEdit="1"/>
              </p:cNvSpPr>
              <p:nvPr>
                <p:ph idx="1"/>
              </p:nvPr>
            </p:nvSpPr>
            <p:spPr>
              <a:blipFill>
                <a:blip r:embed="rId3"/>
                <a:stretch>
                  <a:fillRect l="-1043" t="-2241" r="-464"/>
                </a:stretch>
              </a:blipFill>
            </p:spPr>
            <p:txBody>
              <a:bodyPr/>
              <a:lstStyle/>
              <a:p>
                <a:r>
                  <a:rPr lang="en-IN">
                    <a:noFill/>
                  </a:rPr>
                  <a:t> </a:t>
                </a:r>
              </a:p>
            </p:txBody>
          </p:sp>
        </mc:Fallback>
      </mc:AlternateContent>
    </p:spTree>
    <p:extLst>
      <p:ext uri="{BB962C8B-B14F-4D97-AF65-F5344CB8AC3E}">
        <p14:creationId xmlns:p14="http://schemas.microsoft.com/office/powerpoint/2010/main" val="26692405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244475"/>
            <a:ext cx="10515600" cy="1325563"/>
          </a:xfrm>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21602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10094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1676402"/>
            <a:ext cx="794657" cy="461665"/>
          </a:xfrm>
          <a:prstGeom prst="rect">
            <a:avLst/>
          </a:prstGeom>
          <a:noFill/>
        </p:spPr>
        <p:txBody>
          <a:bodyPr wrap="square" rtlCol="0">
            <a:spAutoFit/>
          </a:bodyPr>
          <a:lstStyle/>
          <a:p>
            <a:r>
              <a:rPr lang="en-US" sz="2400" b="1" dirty="0"/>
              <a:t>d</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35428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36517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13806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365174"/>
            <a:ext cx="2677886" cy="7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B2C1B-4B45-4428-9EE3-C6F4D19C3FDE}"/>
              </a:ext>
            </a:extLst>
          </p:cNvPr>
          <p:cNvCxnSpPr/>
          <p:nvPr/>
        </p:nvCxnSpPr>
        <p:spPr>
          <a:xfrm flipH="1">
            <a:off x="5562600" y="2108843"/>
            <a:ext cx="1338943" cy="373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CA6B2D-BC5E-460B-B54E-80F7A56C4647}"/>
              </a:ext>
            </a:extLst>
          </p:cNvPr>
          <p:cNvCxnSpPr/>
          <p:nvPr/>
        </p:nvCxnSpPr>
        <p:spPr>
          <a:xfrm>
            <a:off x="4283528" y="4484915"/>
            <a:ext cx="1289958" cy="1313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96DF3A-4E02-453C-99CC-8F8D3CE7034C}"/>
              </a:ext>
            </a:extLst>
          </p:cNvPr>
          <p:cNvCxnSpPr/>
          <p:nvPr/>
        </p:nvCxnSpPr>
        <p:spPr>
          <a:xfrm flipH="1">
            <a:off x="5570764" y="4321630"/>
            <a:ext cx="1340304" cy="147656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66956FA-B84E-40E5-ADCD-2B224926BA67}"/>
              </a:ext>
            </a:extLst>
          </p:cNvPr>
          <p:cNvSpPr txBox="1"/>
          <p:nvPr/>
        </p:nvSpPr>
        <p:spPr>
          <a:xfrm>
            <a:off x="5627913" y="5682348"/>
            <a:ext cx="794657" cy="461665"/>
          </a:xfrm>
          <a:prstGeom prst="rect">
            <a:avLst/>
          </a:prstGeom>
          <a:noFill/>
        </p:spPr>
        <p:txBody>
          <a:bodyPr wrap="square" rtlCol="0">
            <a:spAutoFit/>
          </a:bodyPr>
          <a:lstStyle/>
          <a:p>
            <a:r>
              <a:rPr lang="en-US" sz="2400" b="1" dirty="0"/>
              <a:t>f2</a:t>
            </a:r>
          </a:p>
        </p:txBody>
      </p: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32926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r>
                        <a:rPr lang="en-US" dirty="0"/>
                        <a:t>b3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r>
                        <a:rPr lang="en-US"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21265459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173355"/>
            <a:ext cx="10515600" cy="1325563"/>
          </a:xfrm>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28714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17206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1747522"/>
            <a:ext cx="794657" cy="461665"/>
          </a:xfrm>
          <a:prstGeom prst="rect">
            <a:avLst/>
          </a:prstGeom>
          <a:noFill/>
        </p:spPr>
        <p:txBody>
          <a:bodyPr wrap="square" rtlCol="0">
            <a:spAutoFit/>
          </a:bodyPr>
          <a:lstStyle/>
          <a:p>
            <a:r>
              <a:rPr lang="en-US" sz="2400" b="1" dirty="0"/>
              <a:t>d</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425408"/>
            <a:ext cx="794657" cy="461665"/>
          </a:xfrm>
          <a:prstGeom prst="rect">
            <a:avLst/>
          </a:prstGeom>
          <a:noFill/>
        </p:spPr>
        <p:txBody>
          <a:bodyPr wrap="square" rtlCol="0">
            <a:spAutoFit/>
          </a:bodyPr>
          <a:lstStyle/>
          <a:p>
            <a:r>
              <a:rPr lang="en-US" sz="2400" b="1" dirty="0"/>
              <a:t>e</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436294"/>
            <a:ext cx="794657" cy="461665"/>
          </a:xfrm>
          <a:prstGeom prst="rect">
            <a:avLst/>
          </a:prstGeom>
          <a:noFill/>
        </p:spPr>
        <p:txBody>
          <a:bodyPr wrap="square" rtlCol="0">
            <a:spAutoFit/>
          </a:bodyPr>
          <a:lstStyle/>
          <a:p>
            <a:r>
              <a:rPr lang="en-US" sz="2400" b="1" dirty="0"/>
              <a:t>c</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20918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436294"/>
            <a:ext cx="2677886" cy="7619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40038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r>
                        <a:rPr lang="en-US" dirty="0"/>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r>
                        <a:rPr lang="en-US" dirty="0"/>
                        <a:t>b3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r>
                        <a:rPr lang="en-US"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19384830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19685"/>
            <a:ext cx="10515600" cy="1325563"/>
          </a:xfrm>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48018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1940562"/>
            <a:ext cx="794657" cy="461665"/>
          </a:xfrm>
          <a:prstGeom prst="rect">
            <a:avLst/>
          </a:prstGeom>
          <a:noFill/>
        </p:spPr>
        <p:txBody>
          <a:bodyPr wrap="square" rtlCol="0">
            <a:spAutoFit/>
          </a:bodyPr>
          <a:lstStyle/>
          <a:p>
            <a:r>
              <a:rPr lang="en-US" sz="2400" b="1" dirty="0"/>
              <a:t>d</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618448"/>
            <a:ext cx="794657" cy="461665"/>
          </a:xfrm>
          <a:prstGeom prst="rect">
            <a:avLst/>
          </a:prstGeom>
          <a:noFill/>
        </p:spPr>
        <p:txBody>
          <a:bodyPr wrap="square" rtlCol="0">
            <a:spAutoFit/>
          </a:bodyPr>
          <a:lstStyle/>
          <a:p>
            <a:r>
              <a:rPr lang="en-US" sz="2400" b="1" dirty="0"/>
              <a:t>e</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402227"/>
            <a:ext cx="0" cy="222710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59342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r>
                        <a:rPr lang="en-US" dirty="0"/>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r>
                        <a:rPr lang="en-US" dirty="0"/>
                        <a:t>b3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r>
                        <a:rPr lang="en-US"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22452688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285115"/>
            <a:ext cx="10515600" cy="1325563"/>
          </a:xfrm>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17538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313648"/>
            <a:ext cx="794657" cy="461665"/>
          </a:xfrm>
          <a:prstGeom prst="rect">
            <a:avLst/>
          </a:prstGeom>
          <a:noFill/>
        </p:spPr>
        <p:txBody>
          <a:bodyPr wrap="square" rtlCol="0">
            <a:spAutoFit/>
          </a:bodyPr>
          <a:lstStyle/>
          <a:p>
            <a:r>
              <a:rPr lang="en-US" sz="2400" b="1" dirty="0"/>
              <a:t>e</a:t>
            </a:r>
          </a:p>
        </p:txBody>
      </p: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28862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r>
                        <a:rPr lang="en-US" dirty="0"/>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r>
                        <a:rPr lang="en-US" dirty="0"/>
                        <a:t>b3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r>
                        <a:rPr lang="en-US"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12331491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224155"/>
            <a:ext cx="10515600" cy="1325563"/>
          </a:xfrm>
        </p:spPr>
        <p:txBody>
          <a:bodyPr/>
          <a:lstStyle/>
          <a:p>
            <a:r>
              <a:rPr lang="en-US" dirty="0"/>
              <a:t>Is this graph 4-colorable?</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23634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34958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r>
                        <a:rPr lang="en-US"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r>
                        <a:rPr lang="en-US" dirty="0"/>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r>
                        <a:rPr lang="en-US" dirty="0"/>
                        <a:t>b3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r>
                        <a:rPr lang="en-US"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34594137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580B-1053-433F-B017-B007353AB38A}"/>
              </a:ext>
            </a:extLst>
          </p:cNvPr>
          <p:cNvSpPr>
            <a:spLocks noGrp="1"/>
          </p:cNvSpPr>
          <p:nvPr>
            <p:ph type="title"/>
          </p:nvPr>
        </p:nvSpPr>
        <p:spPr/>
        <p:txBody>
          <a:bodyPr/>
          <a:lstStyle/>
          <a:p>
            <a:r>
              <a:rPr lang="en-US" dirty="0"/>
              <a:t>Is this graph 4-colorable?</a:t>
            </a:r>
          </a:p>
        </p:txBody>
      </p:sp>
      <p:sp>
        <p:nvSpPr>
          <p:cNvPr id="3" name="Content Placeholder 2">
            <a:extLst>
              <a:ext uri="{FF2B5EF4-FFF2-40B4-BE49-F238E27FC236}">
                <a16:creationId xmlns:a16="http://schemas.microsoft.com/office/drawing/2014/main" id="{7F0B27BD-E83B-44B5-9F17-84E6833F34BF}"/>
              </a:ext>
            </a:extLst>
          </p:cNvPr>
          <p:cNvSpPr>
            <a:spLocks noGrp="1"/>
          </p:cNvSpPr>
          <p:nvPr>
            <p:ph idx="1"/>
          </p:nvPr>
        </p:nvSpPr>
        <p:spPr/>
        <p:txBody>
          <a:bodyPr/>
          <a:lstStyle/>
          <a:p>
            <a:r>
              <a:rPr lang="en-US" dirty="0"/>
              <a:t>Yes, this graph is 4-colorable</a:t>
            </a:r>
          </a:p>
          <a:p>
            <a:pPr lvl="1"/>
            <a:r>
              <a:rPr lang="en-US" dirty="0"/>
              <a:t>Pop the nodes from the stack and assign colors</a:t>
            </a:r>
          </a:p>
        </p:txBody>
      </p:sp>
    </p:spTree>
    <p:extLst>
      <p:ext uri="{BB962C8B-B14F-4D97-AF65-F5344CB8AC3E}">
        <p14:creationId xmlns:p14="http://schemas.microsoft.com/office/powerpoint/2010/main" val="6378379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635"/>
            <a:ext cx="10515600" cy="1325563"/>
          </a:xfrm>
        </p:spPr>
        <p:txBody>
          <a:bodyPr/>
          <a:lstStyle/>
          <a:p>
            <a:r>
              <a:rPr lang="en-US" dirty="0"/>
              <a:t>Assigning colors</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45986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598128"/>
            <a:ext cx="794657" cy="461665"/>
          </a:xfrm>
          <a:prstGeom prst="rect">
            <a:avLst/>
          </a:prstGeom>
          <a:noFill/>
        </p:spPr>
        <p:txBody>
          <a:bodyPr wrap="square" rtlCol="0">
            <a:spAutoFit/>
          </a:bodyPr>
          <a:lstStyle/>
          <a:p>
            <a:r>
              <a:rPr lang="en-US" sz="2400" b="1" dirty="0"/>
              <a:t>e(1)</a:t>
            </a:r>
          </a:p>
        </p:txBody>
      </p: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57310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r>
                        <a:rPr lang="en-US" dirty="0"/>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r>
                        <a:rPr lang="en-US" dirty="0"/>
                        <a:t>b3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r>
                        <a:rPr lang="en-US"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24254098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224155"/>
            <a:ext cx="10515600" cy="1325563"/>
          </a:xfrm>
        </p:spPr>
        <p:txBody>
          <a:bodyPr/>
          <a:lstStyle/>
          <a:p>
            <a:r>
              <a:rPr lang="en-US" dirty="0"/>
              <a:t>Assigning colors</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23634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sp>
        <p:nvSpPr>
          <p:cNvPr id="25" name="TextBox 24">
            <a:extLst>
              <a:ext uri="{FF2B5EF4-FFF2-40B4-BE49-F238E27FC236}">
                <a16:creationId xmlns:a16="http://schemas.microsoft.com/office/drawing/2014/main" id="{81C58215-70CB-4803-B850-C7FD234D1794}"/>
              </a:ext>
            </a:extLst>
          </p:cNvPr>
          <p:cNvSpPr txBox="1"/>
          <p:nvPr/>
        </p:nvSpPr>
        <p:spPr>
          <a:xfrm>
            <a:off x="6770913" y="1696722"/>
            <a:ext cx="794657" cy="461665"/>
          </a:xfrm>
          <a:prstGeom prst="rect">
            <a:avLst/>
          </a:prstGeom>
          <a:noFill/>
        </p:spPr>
        <p:txBody>
          <a:bodyPr wrap="square" rtlCol="0">
            <a:spAutoFit/>
          </a:bodyPr>
          <a:lstStyle/>
          <a:p>
            <a:r>
              <a:rPr lang="en-US" sz="2400" b="1" dirty="0"/>
              <a:t>d(2)</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374608"/>
            <a:ext cx="794657" cy="461665"/>
          </a:xfrm>
          <a:prstGeom prst="rect">
            <a:avLst/>
          </a:prstGeom>
          <a:noFill/>
        </p:spPr>
        <p:txBody>
          <a:bodyPr wrap="square" rtlCol="0">
            <a:spAutoFit/>
          </a:bodyPr>
          <a:lstStyle/>
          <a:p>
            <a:r>
              <a:rPr lang="en-US" sz="2400" b="1" dirty="0"/>
              <a:t>e(1)</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158387"/>
            <a:ext cx="0" cy="222710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34958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r>
                        <a:rPr lang="en-US" dirty="0"/>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r>
                        <a:rPr lang="en-US" dirty="0"/>
                        <a:t>b3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r>
                        <a:rPr lang="en-US"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34206925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183515"/>
            <a:ext cx="10515600" cy="1325563"/>
          </a:xfrm>
        </p:spPr>
        <p:txBody>
          <a:bodyPr/>
          <a:lstStyle/>
          <a:p>
            <a:r>
              <a:rPr lang="en-US" dirty="0"/>
              <a:t>Assigning colors</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27698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16190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1737362"/>
            <a:ext cx="794657" cy="461665"/>
          </a:xfrm>
          <a:prstGeom prst="rect">
            <a:avLst/>
          </a:prstGeom>
          <a:noFill/>
        </p:spPr>
        <p:txBody>
          <a:bodyPr wrap="square" rtlCol="0">
            <a:spAutoFit/>
          </a:bodyPr>
          <a:lstStyle/>
          <a:p>
            <a:r>
              <a:rPr lang="en-US" sz="2400" b="1" dirty="0"/>
              <a:t>d(2)</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415248"/>
            <a:ext cx="794657" cy="461665"/>
          </a:xfrm>
          <a:prstGeom prst="rect">
            <a:avLst/>
          </a:prstGeom>
          <a:noFill/>
        </p:spPr>
        <p:txBody>
          <a:bodyPr wrap="square" rtlCol="0">
            <a:spAutoFit/>
          </a:bodyPr>
          <a:lstStyle/>
          <a:p>
            <a:r>
              <a:rPr lang="en-US" sz="2400" b="1" dirty="0"/>
              <a:t>e(1)</a:t>
            </a:r>
          </a:p>
        </p:txBody>
      </p:sp>
      <p:sp>
        <p:nvSpPr>
          <p:cNvPr id="28" name="TextBox 27">
            <a:extLst>
              <a:ext uri="{FF2B5EF4-FFF2-40B4-BE49-F238E27FC236}">
                <a16:creationId xmlns:a16="http://schemas.microsoft.com/office/drawing/2014/main" id="{A05992F0-0C46-4415-BEB8-16700F0E1571}"/>
              </a:ext>
            </a:extLst>
          </p:cNvPr>
          <p:cNvSpPr txBox="1"/>
          <p:nvPr/>
        </p:nvSpPr>
        <p:spPr>
          <a:xfrm>
            <a:off x="4049486" y="4426134"/>
            <a:ext cx="794657" cy="461665"/>
          </a:xfrm>
          <a:prstGeom prst="rect">
            <a:avLst/>
          </a:prstGeom>
          <a:noFill/>
        </p:spPr>
        <p:txBody>
          <a:bodyPr wrap="square" rtlCol="0">
            <a:spAutoFit/>
          </a:bodyPr>
          <a:lstStyle/>
          <a:p>
            <a:r>
              <a:rPr lang="en-US" sz="2400" b="1" dirty="0"/>
              <a:t>c(3)</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19902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426134"/>
            <a:ext cx="2677886" cy="7619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39022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r>
                        <a:rPr lang="en-US" dirty="0"/>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r>
                        <a:rPr lang="en-US" dirty="0"/>
                        <a:t>b3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r>
                        <a:rPr lang="en-US"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31724567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6CA2-42C0-48D5-AE8B-89F9CFB4BDE4}"/>
              </a:ext>
            </a:extLst>
          </p:cNvPr>
          <p:cNvSpPr>
            <a:spLocks noGrp="1"/>
          </p:cNvSpPr>
          <p:nvPr>
            <p:ph type="title"/>
          </p:nvPr>
        </p:nvSpPr>
        <p:spPr>
          <a:xfrm>
            <a:off x="838200" y="-153035"/>
            <a:ext cx="10515600" cy="1325563"/>
          </a:xfrm>
        </p:spPr>
        <p:txBody>
          <a:bodyPr/>
          <a:lstStyle/>
          <a:p>
            <a:r>
              <a:rPr lang="en-US" dirty="0"/>
              <a:t>Assigning colors</a:t>
            </a:r>
          </a:p>
        </p:txBody>
      </p:sp>
      <p:sp>
        <p:nvSpPr>
          <p:cNvPr id="3" name="Content Placeholder 2">
            <a:extLst>
              <a:ext uri="{FF2B5EF4-FFF2-40B4-BE49-F238E27FC236}">
                <a16:creationId xmlns:a16="http://schemas.microsoft.com/office/drawing/2014/main" id="{BDEDE905-6E3B-4961-A41F-BED11D800060}"/>
              </a:ext>
            </a:extLst>
          </p:cNvPr>
          <p:cNvSpPr>
            <a:spLocks noGrp="1"/>
          </p:cNvSpPr>
          <p:nvPr>
            <p:ph idx="1"/>
          </p:nvPr>
        </p:nvSpPr>
        <p:spPr>
          <a:xfrm>
            <a:off x="838200" y="1307465"/>
            <a:ext cx="10515600" cy="4351338"/>
          </a:xfrm>
        </p:spPr>
        <p:txBody>
          <a:bodyPr/>
          <a:lstStyle/>
          <a:p>
            <a:pPr marL="0" indent="0">
              <a:buNone/>
            </a:pPr>
            <a:endParaRPr lang="en-US" dirty="0"/>
          </a:p>
          <a:p>
            <a:pPr marL="0" indent="0">
              <a:buNone/>
            </a:pPr>
            <a:endParaRPr lang="en-US" dirty="0"/>
          </a:p>
          <a:p>
            <a:pPr marL="0" indent="0">
              <a:buNone/>
            </a:pPr>
            <a:r>
              <a:rPr lang="en-US" dirty="0"/>
              <a:t>         </a:t>
            </a:r>
          </a:p>
        </p:txBody>
      </p:sp>
      <p:cxnSp>
        <p:nvCxnSpPr>
          <p:cNvPr id="12" name="Straight Connector 11">
            <a:extLst>
              <a:ext uri="{FF2B5EF4-FFF2-40B4-BE49-F238E27FC236}">
                <a16:creationId xmlns:a16="http://schemas.microsoft.com/office/drawing/2014/main" id="{66CA5EA3-A948-4F77-BF50-838FC14E64D5}"/>
              </a:ext>
            </a:extLst>
          </p:cNvPr>
          <p:cNvCxnSpPr/>
          <p:nvPr/>
        </p:nvCxnSpPr>
        <p:spPr>
          <a:xfrm flipV="1">
            <a:off x="4223657" y="2192383"/>
            <a:ext cx="2677886" cy="23404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C58215-70CB-4803-B850-C7FD234D1794}"/>
              </a:ext>
            </a:extLst>
          </p:cNvPr>
          <p:cNvSpPr txBox="1"/>
          <p:nvPr/>
        </p:nvSpPr>
        <p:spPr>
          <a:xfrm>
            <a:off x="6770913" y="1767842"/>
            <a:ext cx="794657" cy="461665"/>
          </a:xfrm>
          <a:prstGeom prst="rect">
            <a:avLst/>
          </a:prstGeom>
          <a:noFill/>
        </p:spPr>
        <p:txBody>
          <a:bodyPr wrap="square" rtlCol="0">
            <a:spAutoFit/>
          </a:bodyPr>
          <a:lstStyle/>
          <a:p>
            <a:r>
              <a:rPr lang="en-US" sz="2400" b="1" dirty="0"/>
              <a:t>d(2)</a:t>
            </a:r>
          </a:p>
        </p:txBody>
      </p:sp>
      <p:sp>
        <p:nvSpPr>
          <p:cNvPr id="27" name="TextBox 26">
            <a:extLst>
              <a:ext uri="{FF2B5EF4-FFF2-40B4-BE49-F238E27FC236}">
                <a16:creationId xmlns:a16="http://schemas.microsoft.com/office/drawing/2014/main" id="{18C78166-C70F-499B-9F2E-FEB867BFDCE4}"/>
              </a:ext>
            </a:extLst>
          </p:cNvPr>
          <p:cNvSpPr txBox="1"/>
          <p:nvPr/>
        </p:nvSpPr>
        <p:spPr>
          <a:xfrm>
            <a:off x="6792684" y="4445728"/>
            <a:ext cx="794657" cy="461665"/>
          </a:xfrm>
          <a:prstGeom prst="rect">
            <a:avLst/>
          </a:prstGeom>
          <a:noFill/>
        </p:spPr>
        <p:txBody>
          <a:bodyPr wrap="square" rtlCol="0">
            <a:spAutoFit/>
          </a:bodyPr>
          <a:lstStyle/>
          <a:p>
            <a:r>
              <a:rPr lang="en-US" sz="2400" b="1" dirty="0"/>
              <a:t>e(1)</a:t>
            </a:r>
          </a:p>
        </p:txBody>
      </p:sp>
      <p:sp>
        <p:nvSpPr>
          <p:cNvPr id="28" name="TextBox 27">
            <a:extLst>
              <a:ext uri="{FF2B5EF4-FFF2-40B4-BE49-F238E27FC236}">
                <a16:creationId xmlns:a16="http://schemas.microsoft.com/office/drawing/2014/main" id="{A05992F0-0C46-4415-BEB8-16700F0E1571}"/>
              </a:ext>
            </a:extLst>
          </p:cNvPr>
          <p:cNvSpPr txBox="1"/>
          <p:nvPr/>
        </p:nvSpPr>
        <p:spPr>
          <a:xfrm>
            <a:off x="3712029" y="4467500"/>
            <a:ext cx="794657" cy="461665"/>
          </a:xfrm>
          <a:prstGeom prst="rect">
            <a:avLst/>
          </a:prstGeom>
          <a:noFill/>
        </p:spPr>
        <p:txBody>
          <a:bodyPr wrap="square" rtlCol="0">
            <a:spAutoFit/>
          </a:bodyPr>
          <a:lstStyle/>
          <a:p>
            <a:r>
              <a:rPr lang="en-US" sz="2400" b="1" dirty="0"/>
              <a:t>c(3)</a:t>
            </a:r>
          </a:p>
        </p:txBody>
      </p:sp>
      <p:cxnSp>
        <p:nvCxnSpPr>
          <p:cNvPr id="7" name="Straight Connector 6">
            <a:extLst>
              <a:ext uri="{FF2B5EF4-FFF2-40B4-BE49-F238E27FC236}">
                <a16:creationId xmlns:a16="http://schemas.microsoft.com/office/drawing/2014/main" id="{EA857C41-C503-4E80-830A-37AECE62ECBB}"/>
              </a:ext>
            </a:extLst>
          </p:cNvPr>
          <p:cNvCxnSpPr/>
          <p:nvPr/>
        </p:nvCxnSpPr>
        <p:spPr>
          <a:xfrm>
            <a:off x="6901543" y="2229507"/>
            <a:ext cx="0" cy="222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E1C9F2-1987-4534-ABC9-9CE36981D79F}"/>
              </a:ext>
            </a:extLst>
          </p:cNvPr>
          <p:cNvCxnSpPr/>
          <p:nvPr/>
        </p:nvCxnSpPr>
        <p:spPr>
          <a:xfrm flipV="1">
            <a:off x="4223657" y="4456614"/>
            <a:ext cx="2677886" cy="7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B2C1B-4B45-4428-9EE3-C6F4D19C3FDE}"/>
              </a:ext>
            </a:extLst>
          </p:cNvPr>
          <p:cNvCxnSpPr/>
          <p:nvPr/>
        </p:nvCxnSpPr>
        <p:spPr>
          <a:xfrm flipH="1">
            <a:off x="5562600" y="2200283"/>
            <a:ext cx="1338943" cy="373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CA6B2D-BC5E-460B-B54E-80F7A56C4647}"/>
              </a:ext>
            </a:extLst>
          </p:cNvPr>
          <p:cNvCxnSpPr/>
          <p:nvPr/>
        </p:nvCxnSpPr>
        <p:spPr>
          <a:xfrm>
            <a:off x="4283528" y="4576355"/>
            <a:ext cx="1289958" cy="1313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96DF3A-4E02-453C-99CC-8F8D3CE7034C}"/>
              </a:ext>
            </a:extLst>
          </p:cNvPr>
          <p:cNvCxnSpPr/>
          <p:nvPr/>
        </p:nvCxnSpPr>
        <p:spPr>
          <a:xfrm flipH="1">
            <a:off x="5570764" y="4413070"/>
            <a:ext cx="1340304" cy="147656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66956FA-B84E-40E5-ADCD-2B224926BA67}"/>
              </a:ext>
            </a:extLst>
          </p:cNvPr>
          <p:cNvSpPr txBox="1"/>
          <p:nvPr/>
        </p:nvSpPr>
        <p:spPr>
          <a:xfrm>
            <a:off x="5627913" y="5773788"/>
            <a:ext cx="794657" cy="461665"/>
          </a:xfrm>
          <a:prstGeom prst="rect">
            <a:avLst/>
          </a:prstGeom>
          <a:noFill/>
        </p:spPr>
        <p:txBody>
          <a:bodyPr wrap="square" rtlCol="0">
            <a:spAutoFit/>
          </a:bodyPr>
          <a:lstStyle/>
          <a:p>
            <a:r>
              <a:rPr lang="en-US" sz="2400" b="1" dirty="0"/>
              <a:t>f2(4)</a:t>
            </a:r>
          </a:p>
        </p:txBody>
      </p:sp>
      <p:graphicFrame>
        <p:nvGraphicFramePr>
          <p:cNvPr id="4" name="Table 3">
            <a:extLst>
              <a:ext uri="{FF2B5EF4-FFF2-40B4-BE49-F238E27FC236}">
                <a16:creationId xmlns:a16="http://schemas.microsoft.com/office/drawing/2014/main" id="{18F3F82A-7BDB-4734-B81A-55580FCC448D}"/>
              </a:ext>
            </a:extLst>
          </p:cNvPr>
          <p:cNvGraphicFramePr>
            <a:graphicFrameLocks noGrp="1"/>
          </p:cNvGraphicFramePr>
          <p:nvPr/>
        </p:nvGraphicFramePr>
        <p:xfrm>
          <a:off x="551543" y="1420705"/>
          <a:ext cx="863599" cy="4494590"/>
        </p:xfrm>
        <a:graphic>
          <a:graphicData uri="http://schemas.openxmlformats.org/drawingml/2006/table">
            <a:tbl>
              <a:tblPr bandRow="1">
                <a:tableStyleId>{5C22544A-7EE6-4342-B048-85BDC9FD1C3A}</a:tableStyleId>
              </a:tblPr>
              <a:tblGrid>
                <a:gridCol w="863599">
                  <a:extLst>
                    <a:ext uri="{9D8B030D-6E8A-4147-A177-3AD203B41FA5}">
                      <a16:colId xmlns:a16="http://schemas.microsoft.com/office/drawing/2014/main" val="2189129000"/>
                    </a:ext>
                  </a:extLst>
                </a:gridCol>
              </a:tblGrid>
              <a:tr h="4494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18859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954550"/>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119843"/>
                  </a:ext>
                </a:extLst>
              </a:tr>
              <a:tr h="44945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159835"/>
                  </a:ext>
                </a:extLst>
              </a:tr>
              <a:tr h="449459">
                <a:tc>
                  <a:txBody>
                    <a:bodyPr/>
                    <a:lstStyle/>
                    <a:p>
                      <a:r>
                        <a:rPr lang="en-US" dirty="0"/>
                        <a:t>b3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839063"/>
                  </a:ext>
                </a:extLst>
              </a:tr>
              <a:tr h="449459">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86651"/>
                  </a:ext>
                </a:extLst>
              </a:tr>
              <a:tr h="449459">
                <a:tc>
                  <a:txBody>
                    <a:bodyPr/>
                    <a:lstStyle/>
                    <a:p>
                      <a:r>
                        <a:rPr lang="en-US"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6527"/>
                  </a:ext>
                </a:extLst>
              </a:tr>
              <a:tr h="4494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47198"/>
                  </a:ext>
                </a:extLst>
              </a:tr>
              <a:tr h="449459">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52812"/>
                  </a:ext>
                </a:extLst>
              </a:tr>
              <a:tr h="449459">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73447"/>
                  </a:ext>
                </a:extLst>
              </a:tr>
            </a:tbl>
          </a:graphicData>
        </a:graphic>
      </p:graphicFrame>
    </p:spTree>
    <p:extLst>
      <p:ext uri="{BB962C8B-B14F-4D97-AF65-F5344CB8AC3E}">
        <p14:creationId xmlns:p14="http://schemas.microsoft.com/office/powerpoint/2010/main" val="2791483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4562</Words>
  <Application>Microsoft Office PowerPoint</Application>
  <PresentationFormat>Widescreen</PresentationFormat>
  <Paragraphs>1312</Paragraphs>
  <Slides>111</Slides>
  <Notes>101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111</vt:i4>
      </vt:variant>
    </vt:vector>
  </HeadingPairs>
  <TitlesOfParts>
    <vt:vector size="117" baseType="lpstr">
      <vt:lpstr>Arial</vt:lpstr>
      <vt:lpstr>Calibri</vt:lpstr>
      <vt:lpstr>Calibri Light</vt:lpstr>
      <vt:lpstr>Cambria Math</vt:lpstr>
      <vt:lpstr>Consolas</vt:lpstr>
      <vt:lpstr>Office Theme</vt:lpstr>
      <vt:lpstr>Compilers</vt:lpstr>
      <vt:lpstr>Today’s topics</vt:lpstr>
      <vt:lpstr>Mid-semester</vt:lpstr>
      <vt:lpstr>Loop optimizations</vt:lpstr>
      <vt:lpstr>Loop optimizations</vt:lpstr>
      <vt:lpstr>Back-edge</vt:lpstr>
      <vt:lpstr>Back-edge</vt:lpstr>
      <vt:lpstr>Natural loop</vt:lpstr>
      <vt:lpstr>Natural loop</vt:lpstr>
      <vt:lpstr>Natural loop</vt:lpstr>
      <vt:lpstr>Natural loop</vt:lpstr>
      <vt:lpstr>Natural loop</vt:lpstr>
      <vt:lpstr>Loop optimizations</vt:lpstr>
      <vt:lpstr>Loop-invariant code motion</vt:lpstr>
      <vt:lpstr>Loop unrolling</vt:lpstr>
      <vt:lpstr>Loop vectorization</vt:lpstr>
      <vt:lpstr>Loop vectorization</vt:lpstr>
      <vt:lpstr>Homework-4</vt:lpstr>
      <vt:lpstr>Homework-4</vt:lpstr>
      <vt:lpstr>Register allocation</vt:lpstr>
      <vt:lpstr>Register allocation</vt:lpstr>
      <vt:lpstr>Can we generate code without registers?</vt:lpstr>
      <vt:lpstr>Register allocation</vt:lpstr>
      <vt:lpstr>Register allocation</vt:lpstr>
      <vt:lpstr>Global register allocation</vt:lpstr>
      <vt:lpstr>Register allocation</vt:lpstr>
      <vt:lpstr>Live variable analysis</vt:lpstr>
      <vt:lpstr>Register-interference graph</vt:lpstr>
      <vt:lpstr>Register-interference graph</vt:lpstr>
      <vt:lpstr>Graph coloring</vt:lpstr>
      <vt:lpstr>Graph coloring</vt:lpstr>
      <vt:lpstr>Graph coloring</vt:lpstr>
      <vt:lpstr>Register-interference graph</vt:lpstr>
      <vt:lpstr>Register allocation</vt:lpstr>
      <vt:lpstr>Register allocation</vt:lpstr>
      <vt:lpstr>Graph coloring algorithm</vt:lpstr>
      <vt:lpstr>Graph coloring algorithm</vt:lpstr>
      <vt:lpstr>Register allocation algorithm</vt:lpstr>
      <vt:lpstr>Is this graph 5-colorable?</vt:lpstr>
      <vt:lpstr>Is this graph 5-colorable?</vt:lpstr>
      <vt:lpstr>Is this graph 5-colorable?</vt:lpstr>
      <vt:lpstr>Is this graph 5-colorable?</vt:lpstr>
      <vt:lpstr>Is this graph 5-colorable?</vt:lpstr>
      <vt:lpstr>Is this graph 5-colorable?</vt:lpstr>
      <vt:lpstr>Is this graph 5-colorable?</vt:lpstr>
      <vt:lpstr>Is this graph 5-colorable?</vt:lpstr>
      <vt:lpstr>Assigning colors</vt:lpstr>
      <vt:lpstr>Assigning colors</vt:lpstr>
      <vt:lpstr>Assigning colors</vt:lpstr>
      <vt:lpstr>Assigning colors</vt:lpstr>
      <vt:lpstr>Assigning colors</vt:lpstr>
      <vt:lpstr>Graph coloring solution</vt:lpstr>
      <vt:lpstr>Register allocation</vt:lpstr>
      <vt:lpstr>Register allocation</vt:lpstr>
      <vt:lpstr>Is this graph 4-colorable?</vt:lpstr>
      <vt:lpstr>Is this graph 4-colorable?</vt:lpstr>
      <vt:lpstr>Spilling</vt:lpstr>
      <vt:lpstr>Is this graph 4-colorable?</vt:lpstr>
      <vt:lpstr>Is this graph 4-colorable?</vt:lpstr>
      <vt:lpstr>Is this graph 4-colorable?</vt:lpstr>
      <vt:lpstr>Is this graph 4-colorable?</vt:lpstr>
      <vt:lpstr>Is this graph 4-colorable?</vt:lpstr>
      <vt:lpstr>Is this graph 4-colorable?</vt:lpstr>
      <vt:lpstr>Is this graph 4-colorable?</vt:lpstr>
      <vt:lpstr>Is this graph 4-colorable?</vt:lpstr>
      <vt:lpstr>Is this graph 4-colorable?</vt:lpstr>
      <vt:lpstr>Is this graph 4-colorable?</vt:lpstr>
      <vt:lpstr>Optimistic coloring (example)</vt:lpstr>
      <vt:lpstr>Spilling</vt:lpstr>
      <vt:lpstr>Spilling</vt:lpstr>
      <vt:lpstr>Spilling</vt:lpstr>
      <vt:lpstr>Register-interference graph after spilling</vt:lpstr>
      <vt:lpstr>Checking for 4-colorable</vt:lpstr>
      <vt:lpstr>Checking for 4-colorable</vt:lpstr>
      <vt:lpstr>Checking for 4-colorable</vt:lpstr>
      <vt:lpstr>Checking for 4-colorable</vt:lpstr>
      <vt:lpstr>Checking for 4-colorable</vt:lpstr>
      <vt:lpstr>Checking for 4-colorable</vt:lpstr>
      <vt:lpstr>Spill f</vt:lpstr>
      <vt:lpstr>Spilling</vt:lpstr>
      <vt:lpstr>Spilling</vt:lpstr>
      <vt:lpstr>Spilling</vt:lpstr>
      <vt:lpstr>Register-interference graph after 2nd spill</vt:lpstr>
      <vt:lpstr>Is this graph 4-colorable?</vt:lpstr>
      <vt:lpstr>Is this graph 4-colorable?</vt:lpstr>
      <vt:lpstr>Is this graph 4-colorable?</vt:lpstr>
      <vt:lpstr>Is this graph 4-colorable?</vt:lpstr>
      <vt:lpstr>Is this graph 4-colorable?</vt:lpstr>
      <vt:lpstr>Is this graph 4-colorable?</vt:lpstr>
      <vt:lpstr>Is this graph 4-colorable?</vt:lpstr>
      <vt:lpstr>Is this graph 4-colorable?</vt:lpstr>
      <vt:lpstr>Is this graph 4-colorable?</vt:lpstr>
      <vt:lpstr>Is this graph 4-colorable?</vt:lpstr>
      <vt:lpstr>Is this graph 4-colorable?</vt:lpstr>
      <vt:lpstr>Is this graph 4-colorable?</vt:lpstr>
      <vt:lpstr>Assigning colors</vt:lpstr>
      <vt:lpstr>Assigning colors</vt:lpstr>
      <vt:lpstr>Assigning colors</vt:lpstr>
      <vt:lpstr>Assigning colors</vt:lpstr>
      <vt:lpstr>Assigning colors</vt:lpstr>
      <vt:lpstr>Assigning colors</vt:lpstr>
      <vt:lpstr>Assigning colors</vt:lpstr>
      <vt:lpstr>Assigning colors</vt:lpstr>
      <vt:lpstr>Assigning colors</vt:lpstr>
      <vt:lpstr>Assigning colors</vt:lpstr>
      <vt:lpstr>Before register allocation</vt:lpstr>
      <vt:lpstr>After register allocation</vt:lpstr>
      <vt:lpstr>Register allocation</vt:lpstr>
      <vt:lpstr>Register allocation</vt:lpstr>
      <vt:lpstr>Register allocation</vt:lpstr>
      <vt:lpstr>So far we have discussed..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Compilers</dc:title>
  <dc:creator>PIYUS KEDIA</dc:creator>
  <cp:lastModifiedBy>PIYUS KEDIA</cp:lastModifiedBy>
  <cp:revision>5</cp:revision>
  <dcterms:created xsi:type="dcterms:W3CDTF">2022-10-10T09:38:46Z</dcterms:created>
  <dcterms:modified xsi:type="dcterms:W3CDTF">2022-10-13T09:47:31Z</dcterms:modified>
</cp:coreProperties>
</file>