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660" r:id="rId3"/>
    <p:sldId id="730" r:id="rId4"/>
    <p:sldId id="734" r:id="rId5"/>
    <p:sldId id="735" r:id="rId6"/>
    <p:sldId id="736" r:id="rId7"/>
    <p:sldId id="712" r:id="rId8"/>
    <p:sldId id="713" r:id="rId9"/>
    <p:sldId id="670" r:id="rId10"/>
    <p:sldId id="669" r:id="rId11"/>
    <p:sldId id="671" r:id="rId12"/>
    <p:sldId id="672" r:id="rId13"/>
    <p:sldId id="673" r:id="rId14"/>
    <p:sldId id="261" r:id="rId15"/>
    <p:sldId id="674" r:id="rId16"/>
    <p:sldId id="675" r:id="rId17"/>
    <p:sldId id="677" r:id="rId18"/>
    <p:sldId id="678" r:id="rId19"/>
    <p:sldId id="679" r:id="rId20"/>
    <p:sldId id="680" r:id="rId21"/>
    <p:sldId id="681" r:id="rId22"/>
    <p:sldId id="740" r:id="rId23"/>
    <p:sldId id="682" r:id="rId24"/>
    <p:sldId id="709" r:id="rId25"/>
    <p:sldId id="749" r:id="rId26"/>
    <p:sldId id="718" r:id="rId27"/>
    <p:sldId id="746" r:id="rId28"/>
    <p:sldId id="741" r:id="rId29"/>
    <p:sldId id="742" r:id="rId30"/>
    <p:sldId id="684" r:id="rId31"/>
    <p:sldId id="743" r:id="rId32"/>
    <p:sldId id="685" r:id="rId33"/>
    <p:sldId id="686" r:id="rId34"/>
    <p:sldId id="737" r:id="rId35"/>
    <p:sldId id="687" r:id="rId36"/>
    <p:sldId id="738" r:id="rId37"/>
    <p:sldId id="688" r:id="rId38"/>
    <p:sldId id="689" r:id="rId39"/>
    <p:sldId id="690" r:id="rId40"/>
    <p:sldId id="691" r:id="rId41"/>
    <p:sldId id="318" r:id="rId42"/>
    <p:sldId id="744" r:id="rId43"/>
    <p:sldId id="692" r:id="rId44"/>
    <p:sldId id="693" r:id="rId45"/>
    <p:sldId id="694" r:id="rId46"/>
    <p:sldId id="695" r:id="rId47"/>
    <p:sldId id="696" r:id="rId48"/>
    <p:sldId id="745" r:id="rId49"/>
    <p:sldId id="697" r:id="rId50"/>
    <p:sldId id="281" r:id="rId51"/>
    <p:sldId id="698" r:id="rId52"/>
    <p:sldId id="699" r:id="rId53"/>
    <p:sldId id="700" r:id="rId54"/>
    <p:sldId id="701" r:id="rId55"/>
    <p:sldId id="747" r:id="rId56"/>
    <p:sldId id="702" r:id="rId57"/>
    <p:sldId id="748" r:id="rId58"/>
    <p:sldId id="711" r:id="rId59"/>
    <p:sldId id="710" r:id="rId60"/>
    <p:sldId id="7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7674C1C5-5265-4C31-8B1B-6DC4CCDC1762}"/>
    <pc:docChg chg="undo custSel addSld delSld modSld sldOrd">
      <pc:chgData name="PIYUS KEDIA" userId="30dfcb9f6f0df2cc" providerId="LiveId" clId="{7674C1C5-5265-4C31-8B1B-6DC4CCDC1762}" dt="2022-11-01T09:06:37.687" v="3535"/>
      <pc:docMkLst>
        <pc:docMk/>
      </pc:docMkLst>
      <pc:sldChg chg="modSp mod ord">
        <pc:chgData name="PIYUS KEDIA" userId="30dfcb9f6f0df2cc" providerId="LiveId" clId="{7674C1C5-5265-4C31-8B1B-6DC4CCDC1762}" dt="2022-10-31T11:28:25.795" v="835" actId="20577"/>
        <pc:sldMkLst>
          <pc:docMk/>
          <pc:sldMk cId="643085621" sldId="256"/>
        </pc:sldMkLst>
        <pc:spChg chg="mod">
          <ac:chgData name="PIYUS KEDIA" userId="30dfcb9f6f0df2cc" providerId="LiveId" clId="{7674C1C5-5265-4C31-8B1B-6DC4CCDC1762}" dt="2022-10-31T11:28:25.795" v="835" actId="20577"/>
          <ac:spMkLst>
            <pc:docMk/>
            <pc:sldMk cId="643085621" sldId="256"/>
            <ac:spMk id="3" creationId="{AF7BD04E-C32F-4659-ACC7-2DF6B898858D}"/>
          </ac:spMkLst>
        </pc:spChg>
      </pc:sldChg>
      <pc:sldChg chg="del">
        <pc:chgData name="PIYUS KEDIA" userId="30dfcb9f6f0df2cc" providerId="LiveId" clId="{7674C1C5-5265-4C31-8B1B-6DC4CCDC1762}" dt="2022-10-31T11:14:37.398" v="15" actId="47"/>
        <pc:sldMkLst>
          <pc:docMk/>
          <pc:sldMk cId="2180594725" sldId="257"/>
        </pc:sldMkLst>
      </pc:sldChg>
      <pc:sldChg chg="del">
        <pc:chgData name="PIYUS KEDIA" userId="30dfcb9f6f0df2cc" providerId="LiveId" clId="{7674C1C5-5265-4C31-8B1B-6DC4CCDC1762}" dt="2022-10-31T11:14:37.815" v="17" actId="47"/>
        <pc:sldMkLst>
          <pc:docMk/>
          <pc:sldMk cId="1272323539" sldId="258"/>
        </pc:sldMkLst>
      </pc:sldChg>
      <pc:sldChg chg="del">
        <pc:chgData name="PIYUS KEDIA" userId="30dfcb9f6f0df2cc" providerId="LiveId" clId="{7674C1C5-5265-4C31-8B1B-6DC4CCDC1762}" dt="2022-10-31T11:14:38.045" v="18" actId="47"/>
        <pc:sldMkLst>
          <pc:docMk/>
          <pc:sldMk cId="2388356053" sldId="259"/>
        </pc:sldMkLst>
      </pc:sldChg>
      <pc:sldChg chg="del">
        <pc:chgData name="PIYUS KEDIA" userId="30dfcb9f6f0df2cc" providerId="LiveId" clId="{7674C1C5-5265-4C31-8B1B-6DC4CCDC1762}" dt="2022-10-31T11:14:38.477" v="20" actId="47"/>
        <pc:sldMkLst>
          <pc:docMk/>
          <pc:sldMk cId="2929427675" sldId="260"/>
        </pc:sldMkLst>
      </pc:sldChg>
      <pc:sldChg chg="delSp mod">
        <pc:chgData name="PIYUS KEDIA" userId="30dfcb9f6f0df2cc" providerId="LiveId" clId="{7674C1C5-5265-4C31-8B1B-6DC4CCDC1762}" dt="2022-11-01T02:48:59.370" v="2008" actId="478"/>
        <pc:sldMkLst>
          <pc:docMk/>
          <pc:sldMk cId="318121594" sldId="261"/>
        </pc:sldMkLst>
        <pc:inkChg chg="del">
          <ac:chgData name="PIYUS KEDIA" userId="30dfcb9f6f0df2cc" providerId="LiveId" clId="{7674C1C5-5265-4C31-8B1B-6DC4CCDC1762}" dt="2022-11-01T02:48:59.370" v="2008" actId="478"/>
          <ac:inkMkLst>
            <pc:docMk/>
            <pc:sldMk cId="318121594" sldId="261"/>
            <ac:inkMk id="4" creationId="{AE5683DE-ED8E-4D1D-BA72-180958911673}"/>
          </ac:inkMkLst>
        </pc:inkChg>
      </pc:sldChg>
      <pc:sldChg chg="del">
        <pc:chgData name="PIYUS KEDIA" userId="30dfcb9f6f0df2cc" providerId="LiveId" clId="{7674C1C5-5265-4C31-8B1B-6DC4CCDC1762}" dt="2022-10-31T11:14:38.716" v="21" actId="47"/>
        <pc:sldMkLst>
          <pc:docMk/>
          <pc:sldMk cId="3799213574" sldId="262"/>
        </pc:sldMkLst>
      </pc:sldChg>
      <pc:sldChg chg="del">
        <pc:chgData name="PIYUS KEDIA" userId="30dfcb9f6f0df2cc" providerId="LiveId" clId="{7674C1C5-5265-4C31-8B1B-6DC4CCDC1762}" dt="2022-10-31T11:14:38.924" v="22" actId="47"/>
        <pc:sldMkLst>
          <pc:docMk/>
          <pc:sldMk cId="3118607517" sldId="263"/>
        </pc:sldMkLst>
      </pc:sldChg>
      <pc:sldChg chg="del">
        <pc:chgData name="PIYUS KEDIA" userId="30dfcb9f6f0df2cc" providerId="LiveId" clId="{7674C1C5-5265-4C31-8B1B-6DC4CCDC1762}" dt="2022-10-31T11:14:39.541" v="25" actId="47"/>
        <pc:sldMkLst>
          <pc:docMk/>
          <pc:sldMk cId="3024164811" sldId="264"/>
        </pc:sldMkLst>
      </pc:sldChg>
      <pc:sldChg chg="del">
        <pc:chgData name="PIYUS KEDIA" userId="30dfcb9f6f0df2cc" providerId="LiveId" clId="{7674C1C5-5265-4C31-8B1B-6DC4CCDC1762}" dt="2022-10-31T11:14:40.270" v="28" actId="47"/>
        <pc:sldMkLst>
          <pc:docMk/>
          <pc:sldMk cId="3853186004" sldId="265"/>
        </pc:sldMkLst>
      </pc:sldChg>
      <pc:sldChg chg="del">
        <pc:chgData name="PIYUS KEDIA" userId="30dfcb9f6f0df2cc" providerId="LiveId" clId="{7674C1C5-5265-4C31-8B1B-6DC4CCDC1762}" dt="2022-10-31T11:14:40.291" v="29" actId="47"/>
        <pc:sldMkLst>
          <pc:docMk/>
          <pc:sldMk cId="1417564855" sldId="266"/>
        </pc:sldMkLst>
      </pc:sldChg>
      <pc:sldChg chg="del">
        <pc:chgData name="PIYUS KEDIA" userId="30dfcb9f6f0df2cc" providerId="LiveId" clId="{7674C1C5-5265-4C31-8B1B-6DC4CCDC1762}" dt="2022-10-31T11:14:40.319" v="30" actId="47"/>
        <pc:sldMkLst>
          <pc:docMk/>
          <pc:sldMk cId="1356417297" sldId="267"/>
        </pc:sldMkLst>
      </pc:sldChg>
      <pc:sldChg chg="del">
        <pc:chgData name="PIYUS KEDIA" userId="30dfcb9f6f0df2cc" providerId="LiveId" clId="{7674C1C5-5265-4C31-8B1B-6DC4CCDC1762}" dt="2022-10-31T11:14:40.425" v="33" actId="47"/>
        <pc:sldMkLst>
          <pc:docMk/>
          <pc:sldMk cId="1370592605" sldId="268"/>
        </pc:sldMkLst>
      </pc:sldChg>
      <pc:sldChg chg="del">
        <pc:chgData name="PIYUS KEDIA" userId="30dfcb9f6f0df2cc" providerId="LiveId" clId="{7674C1C5-5265-4C31-8B1B-6DC4CCDC1762}" dt="2022-10-31T11:14:40.476" v="34" actId="47"/>
        <pc:sldMkLst>
          <pc:docMk/>
          <pc:sldMk cId="559476066" sldId="269"/>
        </pc:sldMkLst>
      </pc:sldChg>
      <pc:sldChg chg="del">
        <pc:chgData name="PIYUS KEDIA" userId="30dfcb9f6f0df2cc" providerId="LiveId" clId="{7674C1C5-5265-4C31-8B1B-6DC4CCDC1762}" dt="2022-10-31T11:14:40.493" v="35" actId="47"/>
        <pc:sldMkLst>
          <pc:docMk/>
          <pc:sldMk cId="91999909" sldId="270"/>
        </pc:sldMkLst>
      </pc:sldChg>
      <pc:sldChg chg="del">
        <pc:chgData name="PIYUS KEDIA" userId="30dfcb9f6f0df2cc" providerId="LiveId" clId="{7674C1C5-5265-4C31-8B1B-6DC4CCDC1762}" dt="2022-10-31T11:14:40.523" v="36" actId="47"/>
        <pc:sldMkLst>
          <pc:docMk/>
          <pc:sldMk cId="2360684614" sldId="271"/>
        </pc:sldMkLst>
      </pc:sldChg>
      <pc:sldChg chg="del">
        <pc:chgData name="PIYUS KEDIA" userId="30dfcb9f6f0df2cc" providerId="LiveId" clId="{7674C1C5-5265-4C31-8B1B-6DC4CCDC1762}" dt="2022-10-31T11:14:40.558" v="37" actId="47"/>
        <pc:sldMkLst>
          <pc:docMk/>
          <pc:sldMk cId="231054830" sldId="272"/>
        </pc:sldMkLst>
      </pc:sldChg>
      <pc:sldChg chg="del">
        <pc:chgData name="PIYUS KEDIA" userId="30dfcb9f6f0df2cc" providerId="LiveId" clId="{7674C1C5-5265-4C31-8B1B-6DC4CCDC1762}" dt="2022-10-31T11:14:40.604" v="38" actId="47"/>
        <pc:sldMkLst>
          <pc:docMk/>
          <pc:sldMk cId="1539029614" sldId="273"/>
        </pc:sldMkLst>
      </pc:sldChg>
      <pc:sldChg chg="del">
        <pc:chgData name="PIYUS KEDIA" userId="30dfcb9f6f0df2cc" providerId="LiveId" clId="{7674C1C5-5265-4C31-8B1B-6DC4CCDC1762}" dt="2022-10-31T11:14:40.618" v="39" actId="47"/>
        <pc:sldMkLst>
          <pc:docMk/>
          <pc:sldMk cId="3681734770" sldId="274"/>
        </pc:sldMkLst>
      </pc:sldChg>
      <pc:sldChg chg="del">
        <pc:chgData name="PIYUS KEDIA" userId="30dfcb9f6f0df2cc" providerId="LiveId" clId="{7674C1C5-5265-4C31-8B1B-6DC4CCDC1762}" dt="2022-10-31T11:14:40.693" v="41" actId="47"/>
        <pc:sldMkLst>
          <pc:docMk/>
          <pc:sldMk cId="2909423430" sldId="275"/>
        </pc:sldMkLst>
      </pc:sldChg>
      <pc:sldChg chg="del">
        <pc:chgData name="PIYUS KEDIA" userId="30dfcb9f6f0df2cc" providerId="LiveId" clId="{7674C1C5-5265-4C31-8B1B-6DC4CCDC1762}" dt="2022-10-31T11:14:41.362" v="42" actId="47"/>
        <pc:sldMkLst>
          <pc:docMk/>
          <pc:sldMk cId="2423162579" sldId="276"/>
        </pc:sldMkLst>
      </pc:sldChg>
      <pc:sldChg chg="del">
        <pc:chgData name="PIYUS KEDIA" userId="30dfcb9f6f0df2cc" providerId="LiveId" clId="{7674C1C5-5265-4C31-8B1B-6DC4CCDC1762}" dt="2022-10-31T11:14:41.831" v="43" actId="47"/>
        <pc:sldMkLst>
          <pc:docMk/>
          <pc:sldMk cId="2183789424" sldId="277"/>
        </pc:sldMkLst>
      </pc:sldChg>
      <pc:sldChg chg="del">
        <pc:chgData name="PIYUS KEDIA" userId="30dfcb9f6f0df2cc" providerId="LiveId" clId="{7674C1C5-5265-4C31-8B1B-6DC4CCDC1762}" dt="2022-10-31T11:14:41.882" v="44" actId="47"/>
        <pc:sldMkLst>
          <pc:docMk/>
          <pc:sldMk cId="2346234461" sldId="278"/>
        </pc:sldMkLst>
      </pc:sldChg>
      <pc:sldChg chg="del">
        <pc:chgData name="PIYUS KEDIA" userId="30dfcb9f6f0df2cc" providerId="LiveId" clId="{7674C1C5-5265-4C31-8B1B-6DC4CCDC1762}" dt="2022-10-31T11:14:41.909" v="45" actId="47"/>
        <pc:sldMkLst>
          <pc:docMk/>
          <pc:sldMk cId="245366336" sldId="279"/>
        </pc:sldMkLst>
      </pc:sldChg>
      <pc:sldChg chg="del">
        <pc:chgData name="PIYUS KEDIA" userId="30dfcb9f6f0df2cc" providerId="LiveId" clId="{7674C1C5-5265-4C31-8B1B-6DC4CCDC1762}" dt="2022-10-31T11:14:41.938" v="46" actId="47"/>
        <pc:sldMkLst>
          <pc:docMk/>
          <pc:sldMk cId="1688794343" sldId="280"/>
        </pc:sldMkLst>
      </pc:sldChg>
      <pc:sldChg chg="delSp add mod">
        <pc:chgData name="PIYUS KEDIA" userId="30dfcb9f6f0df2cc" providerId="LiveId" clId="{7674C1C5-5265-4C31-8B1B-6DC4CCDC1762}" dt="2022-10-31T11:45:59.351" v="1973" actId="478"/>
        <pc:sldMkLst>
          <pc:docMk/>
          <pc:sldMk cId="1933110757" sldId="281"/>
        </pc:sldMkLst>
        <pc:inkChg chg="del">
          <ac:chgData name="PIYUS KEDIA" userId="30dfcb9f6f0df2cc" providerId="LiveId" clId="{7674C1C5-5265-4C31-8B1B-6DC4CCDC1762}" dt="2022-10-31T11:45:59.351" v="1973" actId="478"/>
          <ac:inkMkLst>
            <pc:docMk/>
            <pc:sldMk cId="1933110757" sldId="281"/>
            <ac:inkMk id="4" creationId="{068CD628-58C7-43C9-BA2C-30E6914C6E18}"/>
          </ac:inkMkLst>
        </pc:inkChg>
      </pc:sldChg>
      <pc:sldChg chg="del">
        <pc:chgData name="PIYUS KEDIA" userId="30dfcb9f6f0df2cc" providerId="LiveId" clId="{7674C1C5-5265-4C31-8B1B-6DC4CCDC1762}" dt="2022-10-31T11:14:42.028" v="49" actId="47"/>
        <pc:sldMkLst>
          <pc:docMk/>
          <pc:sldMk cId="3805450008" sldId="282"/>
        </pc:sldMkLst>
      </pc:sldChg>
      <pc:sldChg chg="del">
        <pc:chgData name="PIYUS KEDIA" userId="30dfcb9f6f0df2cc" providerId="LiveId" clId="{7674C1C5-5265-4C31-8B1B-6DC4CCDC1762}" dt="2022-10-31T11:14:42.071" v="50" actId="47"/>
        <pc:sldMkLst>
          <pc:docMk/>
          <pc:sldMk cId="2756230757" sldId="283"/>
        </pc:sldMkLst>
      </pc:sldChg>
      <pc:sldChg chg="del">
        <pc:chgData name="PIYUS KEDIA" userId="30dfcb9f6f0df2cc" providerId="LiveId" clId="{7674C1C5-5265-4C31-8B1B-6DC4CCDC1762}" dt="2022-10-31T11:14:42.129" v="52" actId="47"/>
        <pc:sldMkLst>
          <pc:docMk/>
          <pc:sldMk cId="572312901" sldId="284"/>
        </pc:sldMkLst>
      </pc:sldChg>
      <pc:sldChg chg="del">
        <pc:chgData name="PIYUS KEDIA" userId="30dfcb9f6f0df2cc" providerId="LiveId" clId="{7674C1C5-5265-4C31-8B1B-6DC4CCDC1762}" dt="2022-10-31T11:14:42.170" v="53" actId="47"/>
        <pc:sldMkLst>
          <pc:docMk/>
          <pc:sldMk cId="2830037315" sldId="285"/>
        </pc:sldMkLst>
      </pc:sldChg>
      <pc:sldChg chg="del">
        <pc:chgData name="PIYUS KEDIA" userId="30dfcb9f6f0df2cc" providerId="LiveId" clId="{7674C1C5-5265-4C31-8B1B-6DC4CCDC1762}" dt="2022-10-31T11:14:42.186" v="54" actId="47"/>
        <pc:sldMkLst>
          <pc:docMk/>
          <pc:sldMk cId="1562403901" sldId="286"/>
        </pc:sldMkLst>
      </pc:sldChg>
      <pc:sldChg chg="del">
        <pc:chgData name="PIYUS KEDIA" userId="30dfcb9f6f0df2cc" providerId="LiveId" clId="{7674C1C5-5265-4C31-8B1B-6DC4CCDC1762}" dt="2022-10-31T11:14:42.585" v="55" actId="47"/>
        <pc:sldMkLst>
          <pc:docMk/>
          <pc:sldMk cId="275260111" sldId="287"/>
        </pc:sldMkLst>
      </pc:sldChg>
      <pc:sldChg chg="delSp add del mod">
        <pc:chgData name="PIYUS KEDIA" userId="30dfcb9f6f0df2cc" providerId="LiveId" clId="{7674C1C5-5265-4C31-8B1B-6DC4CCDC1762}" dt="2022-11-01T08:50:09.782" v="3376" actId="47"/>
        <pc:sldMkLst>
          <pc:docMk/>
          <pc:sldMk cId="792631462" sldId="288"/>
        </pc:sldMkLst>
        <pc:inkChg chg="del">
          <ac:chgData name="PIYUS KEDIA" userId="30dfcb9f6f0df2cc" providerId="LiveId" clId="{7674C1C5-5265-4C31-8B1B-6DC4CCDC1762}" dt="2022-10-31T11:49:45.188" v="1996" actId="478"/>
          <ac:inkMkLst>
            <pc:docMk/>
            <pc:sldMk cId="792631462" sldId="288"/>
            <ac:inkMk id="5" creationId="{05F75130-2F17-43F7-8ED0-132239F848A7}"/>
          </ac:inkMkLst>
        </pc:inkChg>
      </pc:sldChg>
      <pc:sldChg chg="del">
        <pc:chgData name="PIYUS KEDIA" userId="30dfcb9f6f0df2cc" providerId="LiveId" clId="{7674C1C5-5265-4C31-8B1B-6DC4CCDC1762}" dt="2022-10-31T11:14:43.063" v="56" actId="47"/>
        <pc:sldMkLst>
          <pc:docMk/>
          <pc:sldMk cId="890475631" sldId="288"/>
        </pc:sldMkLst>
      </pc:sldChg>
      <pc:sldChg chg="del">
        <pc:chgData name="PIYUS KEDIA" userId="30dfcb9f6f0df2cc" providerId="LiveId" clId="{7674C1C5-5265-4C31-8B1B-6DC4CCDC1762}" dt="2022-10-31T11:14:42.103" v="51" actId="47"/>
        <pc:sldMkLst>
          <pc:docMk/>
          <pc:sldMk cId="835888165" sldId="289"/>
        </pc:sldMkLst>
      </pc:sldChg>
      <pc:sldChg chg="delSp add del mod">
        <pc:chgData name="PIYUS KEDIA" userId="30dfcb9f6f0df2cc" providerId="LiveId" clId="{7674C1C5-5265-4C31-8B1B-6DC4CCDC1762}" dt="2022-11-01T08:50:21.127" v="3391" actId="47"/>
        <pc:sldMkLst>
          <pc:docMk/>
          <pc:sldMk cId="1800899831" sldId="289"/>
        </pc:sldMkLst>
        <pc:inkChg chg="del">
          <ac:chgData name="PIYUS KEDIA" userId="30dfcb9f6f0df2cc" providerId="LiveId" clId="{7674C1C5-5265-4C31-8B1B-6DC4CCDC1762}" dt="2022-10-31T11:54:07.032" v="2007" actId="478"/>
          <ac:inkMkLst>
            <pc:docMk/>
            <pc:sldMk cId="1800899831" sldId="289"/>
            <ac:inkMk id="4" creationId="{20D9E762-EAFA-44E4-9800-10E8C1D30E3D}"/>
          </ac:inkMkLst>
        </pc:inkChg>
      </pc:sldChg>
      <pc:sldChg chg="del">
        <pc:chgData name="PIYUS KEDIA" userId="30dfcb9f6f0df2cc" providerId="LiveId" clId="{7674C1C5-5265-4C31-8B1B-6DC4CCDC1762}" dt="2022-10-31T11:14:43.104" v="57" actId="47"/>
        <pc:sldMkLst>
          <pc:docMk/>
          <pc:sldMk cId="1599962975" sldId="290"/>
        </pc:sldMkLst>
      </pc:sldChg>
      <pc:sldChg chg="delSp add del mod">
        <pc:chgData name="PIYUS KEDIA" userId="30dfcb9f6f0df2cc" providerId="LiveId" clId="{7674C1C5-5265-4C31-8B1B-6DC4CCDC1762}" dt="2022-11-01T08:50:11.340" v="3378" actId="47"/>
        <pc:sldMkLst>
          <pc:docMk/>
          <pc:sldMk cId="3209632866" sldId="290"/>
        </pc:sldMkLst>
        <pc:inkChg chg="del">
          <ac:chgData name="PIYUS KEDIA" userId="30dfcb9f6f0df2cc" providerId="LiveId" clId="{7674C1C5-5265-4C31-8B1B-6DC4CCDC1762}" dt="2022-10-31T11:49:55.186" v="1997" actId="478"/>
          <ac:inkMkLst>
            <pc:docMk/>
            <pc:sldMk cId="3209632866" sldId="290"/>
            <ac:inkMk id="4" creationId="{FA580B05-CE5D-4B18-8554-73A11D905250}"/>
          </ac:inkMkLst>
        </pc:inkChg>
      </pc:sldChg>
      <pc:sldChg chg="del">
        <pc:chgData name="PIYUS KEDIA" userId="30dfcb9f6f0df2cc" providerId="LiveId" clId="{7674C1C5-5265-4C31-8B1B-6DC4CCDC1762}" dt="2022-10-31T11:14:43.142" v="58" actId="47"/>
        <pc:sldMkLst>
          <pc:docMk/>
          <pc:sldMk cId="796369793" sldId="291"/>
        </pc:sldMkLst>
      </pc:sldChg>
      <pc:sldChg chg="delSp add del mod">
        <pc:chgData name="PIYUS KEDIA" userId="30dfcb9f6f0df2cc" providerId="LiveId" clId="{7674C1C5-5265-4C31-8B1B-6DC4CCDC1762}" dt="2022-11-01T08:50:12.563" v="3380" actId="47"/>
        <pc:sldMkLst>
          <pc:docMk/>
          <pc:sldMk cId="2657279303" sldId="291"/>
        </pc:sldMkLst>
        <pc:inkChg chg="del">
          <ac:chgData name="PIYUS KEDIA" userId="30dfcb9f6f0df2cc" providerId="LiveId" clId="{7674C1C5-5265-4C31-8B1B-6DC4CCDC1762}" dt="2022-10-31T11:50:04.101" v="1998" actId="478"/>
          <ac:inkMkLst>
            <pc:docMk/>
            <pc:sldMk cId="2657279303" sldId="291"/>
            <ac:inkMk id="4" creationId="{D2F91CA9-9FFB-479D-8E75-7318F4019DF0}"/>
          </ac:inkMkLst>
        </pc:inkChg>
      </pc:sldChg>
      <pc:sldChg chg="del">
        <pc:chgData name="PIYUS KEDIA" userId="30dfcb9f6f0df2cc" providerId="LiveId" clId="{7674C1C5-5265-4C31-8B1B-6DC4CCDC1762}" dt="2022-10-31T11:14:43.167" v="59" actId="47"/>
        <pc:sldMkLst>
          <pc:docMk/>
          <pc:sldMk cId="1140711607" sldId="292"/>
        </pc:sldMkLst>
      </pc:sldChg>
      <pc:sldChg chg="delSp add del mod">
        <pc:chgData name="PIYUS KEDIA" userId="30dfcb9f6f0df2cc" providerId="LiveId" clId="{7674C1C5-5265-4C31-8B1B-6DC4CCDC1762}" dt="2022-11-01T08:50:14.639" v="3382" actId="47"/>
        <pc:sldMkLst>
          <pc:docMk/>
          <pc:sldMk cId="3000054647" sldId="292"/>
        </pc:sldMkLst>
        <pc:inkChg chg="del">
          <ac:chgData name="PIYUS KEDIA" userId="30dfcb9f6f0df2cc" providerId="LiveId" clId="{7674C1C5-5265-4C31-8B1B-6DC4CCDC1762}" dt="2022-10-31T11:51:37.582" v="2002" actId="478"/>
          <ac:inkMkLst>
            <pc:docMk/>
            <pc:sldMk cId="3000054647" sldId="292"/>
            <ac:inkMk id="4" creationId="{C75C0611-C173-4174-BC74-62B482881515}"/>
          </ac:inkMkLst>
        </pc:inkChg>
      </pc:sldChg>
      <pc:sldChg chg="add del">
        <pc:chgData name="PIYUS KEDIA" userId="30dfcb9f6f0df2cc" providerId="LiveId" clId="{7674C1C5-5265-4C31-8B1B-6DC4CCDC1762}" dt="2022-11-01T08:50:16.527" v="3385" actId="47"/>
        <pc:sldMkLst>
          <pc:docMk/>
          <pc:sldMk cId="2306150338" sldId="293"/>
        </pc:sldMkLst>
      </pc:sldChg>
      <pc:sldChg chg="del">
        <pc:chgData name="PIYUS KEDIA" userId="30dfcb9f6f0df2cc" providerId="LiveId" clId="{7674C1C5-5265-4C31-8B1B-6DC4CCDC1762}" dt="2022-10-31T11:14:43.209" v="60" actId="47"/>
        <pc:sldMkLst>
          <pc:docMk/>
          <pc:sldMk cId="2734489902" sldId="293"/>
        </pc:sldMkLst>
      </pc:sldChg>
      <pc:sldChg chg="del">
        <pc:chgData name="PIYUS KEDIA" userId="30dfcb9f6f0df2cc" providerId="LiveId" clId="{7674C1C5-5265-4C31-8B1B-6DC4CCDC1762}" dt="2022-10-31T11:14:43.236" v="61" actId="47"/>
        <pc:sldMkLst>
          <pc:docMk/>
          <pc:sldMk cId="577916737" sldId="294"/>
        </pc:sldMkLst>
      </pc:sldChg>
      <pc:sldChg chg="add del">
        <pc:chgData name="PIYUS KEDIA" userId="30dfcb9f6f0df2cc" providerId="LiveId" clId="{7674C1C5-5265-4C31-8B1B-6DC4CCDC1762}" dt="2022-11-01T08:50:10.456" v="3377" actId="47"/>
        <pc:sldMkLst>
          <pc:docMk/>
          <pc:sldMk cId="4203923819" sldId="294"/>
        </pc:sldMkLst>
      </pc:sldChg>
      <pc:sldChg chg="del">
        <pc:chgData name="PIYUS KEDIA" userId="30dfcb9f6f0df2cc" providerId="LiveId" clId="{7674C1C5-5265-4C31-8B1B-6DC4CCDC1762}" dt="2022-10-31T11:14:43.282" v="62" actId="47"/>
        <pc:sldMkLst>
          <pc:docMk/>
          <pc:sldMk cId="1143896892" sldId="295"/>
        </pc:sldMkLst>
      </pc:sldChg>
      <pc:sldChg chg="add del">
        <pc:chgData name="PIYUS KEDIA" userId="30dfcb9f6f0df2cc" providerId="LiveId" clId="{7674C1C5-5265-4C31-8B1B-6DC4CCDC1762}" dt="2022-11-01T08:50:11.927" v="3379" actId="47"/>
        <pc:sldMkLst>
          <pc:docMk/>
          <pc:sldMk cId="3580607962" sldId="295"/>
        </pc:sldMkLst>
      </pc:sldChg>
      <pc:sldChg chg="add del">
        <pc:chgData name="PIYUS KEDIA" userId="30dfcb9f6f0df2cc" providerId="LiveId" clId="{7674C1C5-5265-4C31-8B1B-6DC4CCDC1762}" dt="2022-11-01T08:50:13.238" v="3381" actId="47"/>
        <pc:sldMkLst>
          <pc:docMk/>
          <pc:sldMk cId="1603088730" sldId="296"/>
        </pc:sldMkLst>
      </pc:sldChg>
      <pc:sldChg chg="delSp add del mod">
        <pc:chgData name="PIYUS KEDIA" userId="30dfcb9f6f0df2cc" providerId="LiveId" clId="{7674C1C5-5265-4C31-8B1B-6DC4CCDC1762}" dt="2022-11-01T08:50:15.958" v="3384" actId="47"/>
        <pc:sldMkLst>
          <pc:docMk/>
          <pc:sldMk cId="2948027587" sldId="297"/>
        </pc:sldMkLst>
        <pc:inkChg chg="del">
          <ac:chgData name="PIYUS KEDIA" userId="30dfcb9f6f0df2cc" providerId="LiveId" clId="{7674C1C5-5265-4C31-8B1B-6DC4CCDC1762}" dt="2022-10-31T11:51:27.672" v="2000" actId="478"/>
          <ac:inkMkLst>
            <pc:docMk/>
            <pc:sldMk cId="2948027587" sldId="297"/>
            <ac:inkMk id="5" creationId="{FA86D455-2669-4377-8384-AFB3ED2D88D4}"/>
          </ac:inkMkLst>
        </pc:inkChg>
      </pc:sldChg>
      <pc:sldChg chg="del">
        <pc:chgData name="PIYUS KEDIA" userId="30dfcb9f6f0df2cc" providerId="LiveId" clId="{7674C1C5-5265-4C31-8B1B-6DC4CCDC1762}" dt="2022-10-31T11:14:43.365" v="64" actId="47"/>
        <pc:sldMkLst>
          <pc:docMk/>
          <pc:sldMk cId="2993251899" sldId="297"/>
        </pc:sldMkLst>
      </pc:sldChg>
      <pc:sldChg chg="delSp add del mod">
        <pc:chgData name="PIYUS KEDIA" userId="30dfcb9f6f0df2cc" providerId="LiveId" clId="{7674C1C5-5265-4C31-8B1B-6DC4CCDC1762}" dt="2022-11-01T08:50:17.272" v="3386" actId="47"/>
        <pc:sldMkLst>
          <pc:docMk/>
          <pc:sldMk cId="651518152" sldId="298"/>
        </pc:sldMkLst>
        <pc:inkChg chg="del">
          <ac:chgData name="PIYUS KEDIA" userId="30dfcb9f6f0df2cc" providerId="LiveId" clId="{7674C1C5-5265-4C31-8B1B-6DC4CCDC1762}" dt="2022-10-31T11:52:18.242" v="2004" actId="478"/>
          <ac:inkMkLst>
            <pc:docMk/>
            <pc:sldMk cId="651518152" sldId="298"/>
            <ac:inkMk id="4" creationId="{6C1CA692-546C-40A4-9B33-B5EBA0D18AD4}"/>
          </ac:inkMkLst>
        </pc:inkChg>
      </pc:sldChg>
      <pc:sldChg chg="del">
        <pc:chgData name="PIYUS KEDIA" userId="30dfcb9f6f0df2cc" providerId="LiveId" clId="{7674C1C5-5265-4C31-8B1B-6DC4CCDC1762}" dt="2022-10-31T11:14:43.380" v="65" actId="47"/>
        <pc:sldMkLst>
          <pc:docMk/>
          <pc:sldMk cId="3796433763" sldId="298"/>
        </pc:sldMkLst>
      </pc:sldChg>
      <pc:sldChg chg="add del">
        <pc:chgData name="PIYUS KEDIA" userId="30dfcb9f6f0df2cc" providerId="LiveId" clId="{7674C1C5-5265-4C31-8B1B-6DC4CCDC1762}" dt="2022-11-01T08:50:17.786" v="3387" actId="47"/>
        <pc:sldMkLst>
          <pc:docMk/>
          <pc:sldMk cId="1572241693" sldId="299"/>
        </pc:sldMkLst>
      </pc:sldChg>
      <pc:sldChg chg="del">
        <pc:chgData name="PIYUS KEDIA" userId="30dfcb9f6f0df2cc" providerId="LiveId" clId="{7674C1C5-5265-4C31-8B1B-6DC4CCDC1762}" dt="2022-10-31T11:14:43.395" v="66" actId="47"/>
        <pc:sldMkLst>
          <pc:docMk/>
          <pc:sldMk cId="2460736428" sldId="300"/>
        </pc:sldMkLst>
      </pc:sldChg>
      <pc:sldChg chg="add del">
        <pc:chgData name="PIYUS KEDIA" userId="30dfcb9f6f0df2cc" providerId="LiveId" clId="{7674C1C5-5265-4C31-8B1B-6DC4CCDC1762}" dt="2022-11-01T08:50:19.163" v="3389" actId="47"/>
        <pc:sldMkLst>
          <pc:docMk/>
          <pc:sldMk cId="3158309666" sldId="300"/>
        </pc:sldMkLst>
      </pc:sldChg>
      <pc:sldChg chg="del">
        <pc:chgData name="PIYUS KEDIA" userId="30dfcb9f6f0df2cc" providerId="LiveId" clId="{7674C1C5-5265-4C31-8B1B-6DC4CCDC1762}" dt="2022-10-31T11:14:43.428" v="67" actId="47"/>
        <pc:sldMkLst>
          <pc:docMk/>
          <pc:sldMk cId="2660165420" sldId="301"/>
        </pc:sldMkLst>
      </pc:sldChg>
      <pc:sldChg chg="delSp add del mod">
        <pc:chgData name="PIYUS KEDIA" userId="30dfcb9f6f0df2cc" providerId="LiveId" clId="{7674C1C5-5265-4C31-8B1B-6DC4CCDC1762}" dt="2022-11-01T08:50:18.444" v="3388" actId="47"/>
        <pc:sldMkLst>
          <pc:docMk/>
          <pc:sldMk cId="2931569002" sldId="301"/>
        </pc:sldMkLst>
        <pc:inkChg chg="del">
          <ac:chgData name="PIYUS KEDIA" userId="30dfcb9f6f0df2cc" providerId="LiveId" clId="{7674C1C5-5265-4C31-8B1B-6DC4CCDC1762}" dt="2022-10-31T11:52:28.001" v="2005" actId="478"/>
          <ac:inkMkLst>
            <pc:docMk/>
            <pc:sldMk cId="2931569002" sldId="301"/>
            <ac:inkMk id="4" creationId="{A97C6049-067A-4C13-899C-5838D546DF4F}"/>
          </ac:inkMkLst>
        </pc:inkChg>
      </pc:sldChg>
      <pc:sldChg chg="delSp add del mod">
        <pc:chgData name="PIYUS KEDIA" userId="30dfcb9f6f0df2cc" providerId="LiveId" clId="{7674C1C5-5265-4C31-8B1B-6DC4CCDC1762}" dt="2022-11-01T08:50:19.790" v="3390" actId="47"/>
        <pc:sldMkLst>
          <pc:docMk/>
          <pc:sldMk cId="3078694629" sldId="302"/>
        </pc:sldMkLst>
        <pc:inkChg chg="del">
          <ac:chgData name="PIYUS KEDIA" userId="30dfcb9f6f0df2cc" providerId="LiveId" clId="{7674C1C5-5265-4C31-8B1B-6DC4CCDC1762}" dt="2022-10-31T11:52:51.037" v="2006" actId="478"/>
          <ac:inkMkLst>
            <pc:docMk/>
            <pc:sldMk cId="3078694629" sldId="302"/>
            <ac:inkMk id="4" creationId="{4242EF20-CDC1-4C01-8E92-F08C70FA1DE0}"/>
          </ac:inkMkLst>
        </pc:inkChg>
      </pc:sldChg>
      <pc:sldChg chg="del">
        <pc:chgData name="PIYUS KEDIA" userId="30dfcb9f6f0df2cc" providerId="LiveId" clId="{7674C1C5-5265-4C31-8B1B-6DC4CCDC1762}" dt="2022-10-31T11:14:43.477" v="68" actId="47"/>
        <pc:sldMkLst>
          <pc:docMk/>
          <pc:sldMk cId="3401673998" sldId="302"/>
        </pc:sldMkLst>
      </pc:sldChg>
      <pc:sldChg chg="del">
        <pc:chgData name="PIYUS KEDIA" userId="30dfcb9f6f0df2cc" providerId="LiveId" clId="{7674C1C5-5265-4C31-8B1B-6DC4CCDC1762}" dt="2022-10-31T11:14:43.494" v="69" actId="47"/>
        <pc:sldMkLst>
          <pc:docMk/>
          <pc:sldMk cId="3781696680" sldId="303"/>
        </pc:sldMkLst>
      </pc:sldChg>
      <pc:sldChg chg="del">
        <pc:chgData name="PIYUS KEDIA" userId="30dfcb9f6f0df2cc" providerId="LiveId" clId="{7674C1C5-5265-4C31-8B1B-6DC4CCDC1762}" dt="2022-10-31T11:14:44.209" v="70" actId="47"/>
        <pc:sldMkLst>
          <pc:docMk/>
          <pc:sldMk cId="2896021332" sldId="304"/>
        </pc:sldMkLst>
      </pc:sldChg>
      <pc:sldChg chg="delSp add del mod">
        <pc:chgData name="PIYUS KEDIA" userId="30dfcb9f6f0df2cc" providerId="LiveId" clId="{7674C1C5-5265-4C31-8B1B-6DC4CCDC1762}" dt="2022-11-01T08:50:15.213" v="3383" actId="47"/>
        <pc:sldMkLst>
          <pc:docMk/>
          <pc:sldMk cId="4088591410" sldId="304"/>
        </pc:sldMkLst>
        <pc:inkChg chg="del">
          <ac:chgData name="PIYUS KEDIA" userId="30dfcb9f6f0df2cc" providerId="LiveId" clId="{7674C1C5-5265-4C31-8B1B-6DC4CCDC1762}" dt="2022-10-31T11:51:32.113" v="2001" actId="478"/>
          <ac:inkMkLst>
            <pc:docMk/>
            <pc:sldMk cId="4088591410" sldId="304"/>
            <ac:inkMk id="4" creationId="{19F5B439-489F-49D1-81CB-6656EDC1FFE0}"/>
          </ac:inkMkLst>
        </pc:inkChg>
      </pc:sldChg>
      <pc:sldChg chg="del">
        <pc:chgData name="PIYUS KEDIA" userId="30dfcb9f6f0df2cc" providerId="LiveId" clId="{7674C1C5-5265-4C31-8B1B-6DC4CCDC1762}" dt="2022-10-31T11:14:44.435" v="71" actId="47"/>
        <pc:sldMkLst>
          <pc:docMk/>
          <pc:sldMk cId="3605393716" sldId="305"/>
        </pc:sldMkLst>
      </pc:sldChg>
      <pc:sldChg chg="del">
        <pc:chgData name="PIYUS KEDIA" userId="30dfcb9f6f0df2cc" providerId="LiveId" clId="{7674C1C5-5265-4C31-8B1B-6DC4CCDC1762}" dt="2022-10-31T11:14:44.626" v="72" actId="47"/>
        <pc:sldMkLst>
          <pc:docMk/>
          <pc:sldMk cId="3737728762" sldId="306"/>
        </pc:sldMkLst>
      </pc:sldChg>
      <pc:sldChg chg="del">
        <pc:chgData name="PIYUS KEDIA" userId="30dfcb9f6f0df2cc" providerId="LiveId" clId="{7674C1C5-5265-4C31-8B1B-6DC4CCDC1762}" dt="2022-10-31T11:14:45.221" v="73" actId="47"/>
        <pc:sldMkLst>
          <pc:docMk/>
          <pc:sldMk cId="3506056150" sldId="307"/>
        </pc:sldMkLst>
      </pc:sldChg>
      <pc:sldChg chg="del">
        <pc:chgData name="PIYUS KEDIA" userId="30dfcb9f6f0df2cc" providerId="LiveId" clId="{7674C1C5-5265-4C31-8B1B-6DC4CCDC1762}" dt="2022-10-31T11:14:45.654" v="75" actId="47"/>
        <pc:sldMkLst>
          <pc:docMk/>
          <pc:sldMk cId="91481027" sldId="308"/>
        </pc:sldMkLst>
      </pc:sldChg>
      <pc:sldChg chg="del">
        <pc:chgData name="PIYUS KEDIA" userId="30dfcb9f6f0df2cc" providerId="LiveId" clId="{7674C1C5-5265-4C31-8B1B-6DC4CCDC1762}" dt="2022-10-31T11:14:45.882" v="76" actId="47"/>
        <pc:sldMkLst>
          <pc:docMk/>
          <pc:sldMk cId="934793005" sldId="310"/>
        </pc:sldMkLst>
      </pc:sldChg>
      <pc:sldChg chg="del">
        <pc:chgData name="PIYUS KEDIA" userId="30dfcb9f6f0df2cc" providerId="LiveId" clId="{7674C1C5-5265-4C31-8B1B-6DC4CCDC1762}" dt="2022-10-31T11:14:46.109" v="77" actId="47"/>
        <pc:sldMkLst>
          <pc:docMk/>
          <pc:sldMk cId="3963068822" sldId="311"/>
        </pc:sldMkLst>
      </pc:sldChg>
      <pc:sldChg chg="del">
        <pc:chgData name="PIYUS KEDIA" userId="30dfcb9f6f0df2cc" providerId="LiveId" clId="{7674C1C5-5265-4C31-8B1B-6DC4CCDC1762}" dt="2022-10-31T11:14:46.386" v="78" actId="47"/>
        <pc:sldMkLst>
          <pc:docMk/>
          <pc:sldMk cId="2351494736" sldId="312"/>
        </pc:sldMkLst>
      </pc:sldChg>
      <pc:sldChg chg="del">
        <pc:chgData name="PIYUS KEDIA" userId="30dfcb9f6f0df2cc" providerId="LiveId" clId="{7674C1C5-5265-4C31-8B1B-6DC4CCDC1762}" dt="2022-10-31T11:14:46.741" v="79" actId="47"/>
        <pc:sldMkLst>
          <pc:docMk/>
          <pc:sldMk cId="371506244" sldId="313"/>
        </pc:sldMkLst>
      </pc:sldChg>
      <pc:sldChg chg="del">
        <pc:chgData name="PIYUS KEDIA" userId="30dfcb9f6f0df2cc" providerId="LiveId" clId="{7674C1C5-5265-4C31-8B1B-6DC4CCDC1762}" dt="2022-10-31T11:14:46.975" v="80" actId="47"/>
        <pc:sldMkLst>
          <pc:docMk/>
          <pc:sldMk cId="965965258" sldId="314"/>
        </pc:sldMkLst>
      </pc:sldChg>
      <pc:sldChg chg="del">
        <pc:chgData name="PIYUS KEDIA" userId="30dfcb9f6f0df2cc" providerId="LiveId" clId="{7674C1C5-5265-4C31-8B1B-6DC4CCDC1762}" dt="2022-10-31T11:14:47.155" v="81" actId="47"/>
        <pc:sldMkLst>
          <pc:docMk/>
          <pc:sldMk cId="3548058963" sldId="315"/>
        </pc:sldMkLst>
      </pc:sldChg>
      <pc:sldChg chg="del">
        <pc:chgData name="PIYUS KEDIA" userId="30dfcb9f6f0df2cc" providerId="LiveId" clId="{7674C1C5-5265-4C31-8B1B-6DC4CCDC1762}" dt="2022-10-31T11:14:47.347" v="82" actId="47"/>
        <pc:sldMkLst>
          <pc:docMk/>
          <pc:sldMk cId="2647389547" sldId="316"/>
        </pc:sldMkLst>
      </pc:sldChg>
      <pc:sldChg chg="addSp delSp add del mod">
        <pc:chgData name="PIYUS KEDIA" userId="30dfcb9f6f0df2cc" providerId="LiveId" clId="{7674C1C5-5265-4C31-8B1B-6DC4CCDC1762}" dt="2022-11-01T08:50:02.207" v="3366" actId="47"/>
        <pc:sldMkLst>
          <pc:docMk/>
          <pc:sldMk cId="2014178519" sldId="317"/>
        </pc:sldMkLst>
        <pc:inkChg chg="add del">
          <ac:chgData name="PIYUS KEDIA" userId="30dfcb9f6f0df2cc" providerId="LiveId" clId="{7674C1C5-5265-4C31-8B1B-6DC4CCDC1762}" dt="2022-10-31T11:48:53.474" v="1987" actId="478"/>
          <ac:inkMkLst>
            <pc:docMk/>
            <pc:sldMk cId="2014178519" sldId="317"/>
            <ac:inkMk id="4" creationId="{1C5DF04B-CB84-4606-B98E-58000D1C5320}"/>
          </ac:inkMkLst>
        </pc:inkChg>
      </pc:sldChg>
      <pc:sldChg chg="del">
        <pc:chgData name="PIYUS KEDIA" userId="30dfcb9f6f0df2cc" providerId="LiveId" clId="{7674C1C5-5265-4C31-8B1B-6DC4CCDC1762}" dt="2022-10-31T11:14:47.577" v="83" actId="47"/>
        <pc:sldMkLst>
          <pc:docMk/>
          <pc:sldMk cId="3896528229" sldId="317"/>
        </pc:sldMkLst>
      </pc:sldChg>
      <pc:sldChg chg="delSp add mod">
        <pc:chgData name="PIYUS KEDIA" userId="30dfcb9f6f0df2cc" providerId="LiveId" clId="{7674C1C5-5265-4C31-8B1B-6DC4CCDC1762}" dt="2022-10-31T11:44:21.431" v="1967" actId="478"/>
        <pc:sldMkLst>
          <pc:docMk/>
          <pc:sldMk cId="4061726453" sldId="318"/>
        </pc:sldMkLst>
        <pc:inkChg chg="del">
          <ac:chgData name="PIYUS KEDIA" userId="30dfcb9f6f0df2cc" providerId="LiveId" clId="{7674C1C5-5265-4C31-8B1B-6DC4CCDC1762}" dt="2022-10-31T11:44:21.431" v="1967" actId="478"/>
          <ac:inkMkLst>
            <pc:docMk/>
            <pc:sldMk cId="4061726453" sldId="318"/>
            <ac:inkMk id="12" creationId="{593BDE45-BB25-4336-BC78-95EC89F99EE6}"/>
          </ac:inkMkLst>
        </pc:inkChg>
      </pc:sldChg>
      <pc:sldChg chg="delSp modSp add del mod">
        <pc:chgData name="PIYUS KEDIA" userId="30dfcb9f6f0df2cc" providerId="LiveId" clId="{7674C1C5-5265-4C31-8B1B-6DC4CCDC1762}" dt="2022-11-01T08:50:05.766" v="3370" actId="47"/>
        <pc:sldMkLst>
          <pc:docMk/>
          <pc:sldMk cId="203057691" sldId="319"/>
        </pc:sldMkLst>
        <pc:spChg chg="mod">
          <ac:chgData name="PIYUS KEDIA" userId="30dfcb9f6f0df2cc" providerId="LiveId" clId="{7674C1C5-5265-4C31-8B1B-6DC4CCDC1762}" dt="2022-11-01T03:24:53.466" v="3189" actId="20577"/>
          <ac:spMkLst>
            <pc:docMk/>
            <pc:sldMk cId="203057691" sldId="319"/>
            <ac:spMk id="3" creationId="{502F3BA0-A56E-4264-A79C-3F527440940D}"/>
          </ac:spMkLst>
        </pc:spChg>
        <pc:inkChg chg="del">
          <ac:chgData name="PIYUS KEDIA" userId="30dfcb9f6f0df2cc" providerId="LiveId" clId="{7674C1C5-5265-4C31-8B1B-6DC4CCDC1762}" dt="2022-10-31T11:49:22.581" v="1992" actId="478"/>
          <ac:inkMkLst>
            <pc:docMk/>
            <pc:sldMk cId="203057691" sldId="319"/>
            <ac:inkMk id="4" creationId="{2277D120-1569-492B-A9FE-A75B1A688249}"/>
          </ac:inkMkLst>
        </pc:inkChg>
      </pc:sldChg>
      <pc:sldChg chg="del">
        <pc:chgData name="PIYUS KEDIA" userId="30dfcb9f6f0df2cc" providerId="LiveId" clId="{7674C1C5-5265-4C31-8B1B-6DC4CCDC1762}" dt="2022-10-31T11:14:48.015" v="85" actId="47"/>
        <pc:sldMkLst>
          <pc:docMk/>
          <pc:sldMk cId="1938483023" sldId="319"/>
        </pc:sldMkLst>
      </pc:sldChg>
      <pc:sldChg chg="del">
        <pc:chgData name="PIYUS KEDIA" userId="30dfcb9f6f0df2cc" providerId="LiveId" clId="{7674C1C5-5265-4C31-8B1B-6DC4CCDC1762}" dt="2022-10-31T11:14:48.233" v="86" actId="47"/>
        <pc:sldMkLst>
          <pc:docMk/>
          <pc:sldMk cId="2245268860" sldId="320"/>
        </pc:sldMkLst>
      </pc:sldChg>
      <pc:sldChg chg="delSp modSp add del mod">
        <pc:chgData name="PIYUS KEDIA" userId="30dfcb9f6f0df2cc" providerId="LiveId" clId="{7674C1C5-5265-4C31-8B1B-6DC4CCDC1762}" dt="2022-11-01T08:50:07.139" v="3372" actId="47"/>
        <pc:sldMkLst>
          <pc:docMk/>
          <pc:sldMk cId="2482699735" sldId="320"/>
        </pc:sldMkLst>
        <pc:spChg chg="mod">
          <ac:chgData name="PIYUS KEDIA" userId="30dfcb9f6f0df2cc" providerId="LiveId" clId="{7674C1C5-5265-4C31-8B1B-6DC4CCDC1762}" dt="2022-11-01T03:26:33.773" v="3272" actId="20577"/>
          <ac:spMkLst>
            <pc:docMk/>
            <pc:sldMk cId="2482699735" sldId="320"/>
            <ac:spMk id="3" creationId="{502F3BA0-A56E-4264-A79C-3F527440940D}"/>
          </ac:spMkLst>
        </pc:spChg>
        <pc:inkChg chg="del">
          <ac:chgData name="PIYUS KEDIA" userId="30dfcb9f6f0df2cc" providerId="LiveId" clId="{7674C1C5-5265-4C31-8B1B-6DC4CCDC1762}" dt="2022-10-31T11:49:28.054" v="1993" actId="478"/>
          <ac:inkMkLst>
            <pc:docMk/>
            <pc:sldMk cId="2482699735" sldId="320"/>
            <ac:inkMk id="4" creationId="{FD255534-957B-4B54-B839-B0BA42A6D0C4}"/>
          </ac:inkMkLst>
        </pc:inkChg>
      </pc:sldChg>
      <pc:sldChg chg="del">
        <pc:chgData name="PIYUS KEDIA" userId="30dfcb9f6f0df2cc" providerId="LiveId" clId="{7674C1C5-5265-4C31-8B1B-6DC4CCDC1762}" dt="2022-10-31T11:14:48.462" v="87" actId="47"/>
        <pc:sldMkLst>
          <pc:docMk/>
          <pc:sldMk cId="1233149174" sldId="321"/>
        </pc:sldMkLst>
      </pc:sldChg>
      <pc:sldChg chg="delSp modSp add del mod">
        <pc:chgData name="PIYUS KEDIA" userId="30dfcb9f6f0df2cc" providerId="LiveId" clId="{7674C1C5-5265-4C31-8B1B-6DC4CCDC1762}" dt="2022-11-01T08:50:08.562" v="3374" actId="47"/>
        <pc:sldMkLst>
          <pc:docMk/>
          <pc:sldMk cId="2705651551" sldId="321"/>
        </pc:sldMkLst>
        <pc:spChg chg="mod">
          <ac:chgData name="PIYUS KEDIA" userId="30dfcb9f6f0df2cc" providerId="LiveId" clId="{7674C1C5-5265-4C31-8B1B-6DC4CCDC1762}" dt="2022-11-01T03:28:34.916" v="3361" actId="20577"/>
          <ac:spMkLst>
            <pc:docMk/>
            <pc:sldMk cId="2705651551" sldId="321"/>
            <ac:spMk id="3" creationId="{502F3BA0-A56E-4264-A79C-3F527440940D}"/>
          </ac:spMkLst>
        </pc:spChg>
        <pc:inkChg chg="del">
          <ac:chgData name="PIYUS KEDIA" userId="30dfcb9f6f0df2cc" providerId="LiveId" clId="{7674C1C5-5265-4C31-8B1B-6DC4CCDC1762}" dt="2022-10-31T11:49:33.994" v="1994" actId="478"/>
          <ac:inkMkLst>
            <pc:docMk/>
            <pc:sldMk cId="2705651551" sldId="321"/>
            <ac:inkMk id="4" creationId="{EC6113BB-9793-4054-8678-2D0F37F137AF}"/>
          </ac:inkMkLst>
        </pc:inkChg>
      </pc:sldChg>
      <pc:sldChg chg="delSp add del mod">
        <pc:chgData name="PIYUS KEDIA" userId="30dfcb9f6f0df2cc" providerId="LiveId" clId="{7674C1C5-5265-4C31-8B1B-6DC4CCDC1762}" dt="2022-11-01T08:50:09.198" v="3375" actId="47"/>
        <pc:sldMkLst>
          <pc:docMk/>
          <pc:sldMk cId="1976849502" sldId="322"/>
        </pc:sldMkLst>
        <pc:inkChg chg="del">
          <ac:chgData name="PIYUS KEDIA" userId="30dfcb9f6f0df2cc" providerId="LiveId" clId="{7674C1C5-5265-4C31-8B1B-6DC4CCDC1762}" dt="2022-10-31T11:49:39.603" v="1995" actId="478"/>
          <ac:inkMkLst>
            <pc:docMk/>
            <pc:sldMk cId="1976849502" sldId="322"/>
            <ac:inkMk id="4" creationId="{C30E43F9-41CC-4DAC-90B2-C8BEC8200DE6}"/>
          </ac:inkMkLst>
        </pc:inkChg>
      </pc:sldChg>
      <pc:sldChg chg="del">
        <pc:chgData name="PIYUS KEDIA" userId="30dfcb9f6f0df2cc" providerId="LiveId" clId="{7674C1C5-5265-4C31-8B1B-6DC4CCDC1762}" dt="2022-10-31T11:14:48.983" v="88" actId="47"/>
        <pc:sldMkLst>
          <pc:docMk/>
          <pc:sldMk cId="3459413798" sldId="322"/>
        </pc:sldMkLst>
      </pc:sldChg>
      <pc:sldChg chg="del">
        <pc:chgData name="PIYUS KEDIA" userId="30dfcb9f6f0df2cc" providerId="LiveId" clId="{7674C1C5-5265-4C31-8B1B-6DC4CCDC1762}" dt="2022-10-31T11:14:49.605" v="90" actId="47"/>
        <pc:sldMkLst>
          <pc:docMk/>
          <pc:sldMk cId="2425409865" sldId="323"/>
        </pc:sldMkLst>
      </pc:sldChg>
      <pc:sldChg chg="del">
        <pc:chgData name="PIYUS KEDIA" userId="30dfcb9f6f0df2cc" providerId="LiveId" clId="{7674C1C5-5265-4C31-8B1B-6DC4CCDC1762}" dt="2022-10-31T11:14:49.850" v="91" actId="47"/>
        <pc:sldMkLst>
          <pc:docMk/>
          <pc:sldMk cId="3420692507" sldId="324"/>
        </pc:sldMkLst>
      </pc:sldChg>
      <pc:sldChg chg="del">
        <pc:chgData name="PIYUS KEDIA" userId="30dfcb9f6f0df2cc" providerId="LiveId" clId="{7674C1C5-5265-4C31-8B1B-6DC4CCDC1762}" dt="2022-10-31T11:14:50.088" v="92" actId="47"/>
        <pc:sldMkLst>
          <pc:docMk/>
          <pc:sldMk cId="3172456754" sldId="325"/>
        </pc:sldMkLst>
      </pc:sldChg>
      <pc:sldChg chg="del">
        <pc:chgData name="PIYUS KEDIA" userId="30dfcb9f6f0df2cc" providerId="LiveId" clId="{7674C1C5-5265-4C31-8B1B-6DC4CCDC1762}" dt="2022-10-31T11:14:50.315" v="93" actId="47"/>
        <pc:sldMkLst>
          <pc:docMk/>
          <pc:sldMk cId="2791483752" sldId="326"/>
        </pc:sldMkLst>
      </pc:sldChg>
      <pc:sldChg chg="del">
        <pc:chgData name="PIYUS KEDIA" userId="30dfcb9f6f0df2cc" providerId="LiveId" clId="{7674C1C5-5265-4C31-8B1B-6DC4CCDC1762}" dt="2022-10-31T11:14:50.520" v="94" actId="47"/>
        <pc:sldMkLst>
          <pc:docMk/>
          <pc:sldMk cId="782404850" sldId="327"/>
        </pc:sldMkLst>
      </pc:sldChg>
      <pc:sldChg chg="del">
        <pc:chgData name="PIYUS KEDIA" userId="30dfcb9f6f0df2cc" providerId="LiveId" clId="{7674C1C5-5265-4C31-8B1B-6DC4CCDC1762}" dt="2022-10-31T11:14:50.760" v="95" actId="47"/>
        <pc:sldMkLst>
          <pc:docMk/>
          <pc:sldMk cId="645645378" sldId="328"/>
        </pc:sldMkLst>
      </pc:sldChg>
      <pc:sldChg chg="del">
        <pc:chgData name="PIYUS KEDIA" userId="30dfcb9f6f0df2cc" providerId="LiveId" clId="{7674C1C5-5265-4C31-8B1B-6DC4CCDC1762}" dt="2022-10-31T11:14:50.970" v="96" actId="47"/>
        <pc:sldMkLst>
          <pc:docMk/>
          <pc:sldMk cId="241417607" sldId="329"/>
        </pc:sldMkLst>
      </pc:sldChg>
      <pc:sldChg chg="del">
        <pc:chgData name="PIYUS KEDIA" userId="30dfcb9f6f0df2cc" providerId="LiveId" clId="{7674C1C5-5265-4C31-8B1B-6DC4CCDC1762}" dt="2022-10-31T11:14:51.199" v="97" actId="47"/>
        <pc:sldMkLst>
          <pc:docMk/>
          <pc:sldMk cId="3627301720" sldId="330"/>
        </pc:sldMkLst>
      </pc:sldChg>
      <pc:sldChg chg="del">
        <pc:chgData name="PIYUS KEDIA" userId="30dfcb9f6f0df2cc" providerId="LiveId" clId="{7674C1C5-5265-4C31-8B1B-6DC4CCDC1762}" dt="2022-10-31T11:14:51.410" v="98" actId="47"/>
        <pc:sldMkLst>
          <pc:docMk/>
          <pc:sldMk cId="425832466" sldId="331"/>
        </pc:sldMkLst>
      </pc:sldChg>
      <pc:sldChg chg="del">
        <pc:chgData name="PIYUS KEDIA" userId="30dfcb9f6f0df2cc" providerId="LiveId" clId="{7674C1C5-5265-4C31-8B1B-6DC4CCDC1762}" dt="2022-10-31T11:14:49.406" v="89" actId="47"/>
        <pc:sldMkLst>
          <pc:docMk/>
          <pc:sldMk cId="637837979" sldId="333"/>
        </pc:sldMkLst>
      </pc:sldChg>
      <pc:sldChg chg="del">
        <pc:chgData name="PIYUS KEDIA" userId="30dfcb9f6f0df2cc" providerId="LiveId" clId="{7674C1C5-5265-4C31-8B1B-6DC4CCDC1762}" dt="2022-10-31T11:14:38.275" v="19" actId="47"/>
        <pc:sldMkLst>
          <pc:docMk/>
          <pc:sldMk cId="2312476460" sldId="335"/>
        </pc:sldMkLst>
      </pc:sldChg>
      <pc:sldChg chg="del">
        <pc:chgData name="PIYUS KEDIA" userId="30dfcb9f6f0df2cc" providerId="LiveId" clId="{7674C1C5-5265-4C31-8B1B-6DC4CCDC1762}" dt="2022-10-31T11:14:53.458" v="102" actId="47"/>
        <pc:sldMkLst>
          <pc:docMk/>
          <pc:sldMk cId="3846305595" sldId="352"/>
        </pc:sldMkLst>
      </pc:sldChg>
      <pc:sldChg chg="del">
        <pc:chgData name="PIYUS KEDIA" userId="30dfcb9f6f0df2cc" providerId="LiveId" clId="{7674C1C5-5265-4C31-8B1B-6DC4CCDC1762}" dt="2022-10-31T11:14:40.357" v="31" actId="47"/>
        <pc:sldMkLst>
          <pc:docMk/>
          <pc:sldMk cId="2112794625" sldId="353"/>
        </pc:sldMkLst>
      </pc:sldChg>
      <pc:sldChg chg="del">
        <pc:chgData name="PIYUS KEDIA" userId="30dfcb9f6f0df2cc" providerId="LiveId" clId="{7674C1C5-5265-4C31-8B1B-6DC4CCDC1762}" dt="2022-10-31T11:14:40.390" v="32" actId="47"/>
        <pc:sldMkLst>
          <pc:docMk/>
          <pc:sldMk cId="2245266658" sldId="354"/>
        </pc:sldMkLst>
      </pc:sldChg>
      <pc:sldChg chg="del">
        <pc:chgData name="PIYUS KEDIA" userId="30dfcb9f6f0df2cc" providerId="LiveId" clId="{7674C1C5-5265-4C31-8B1B-6DC4CCDC1762}" dt="2022-10-31T11:14:40.649" v="40" actId="47"/>
        <pc:sldMkLst>
          <pc:docMk/>
          <pc:sldMk cId="3978709723" sldId="355"/>
        </pc:sldMkLst>
      </pc:sldChg>
      <pc:sldChg chg="del">
        <pc:chgData name="PIYUS KEDIA" userId="30dfcb9f6f0df2cc" providerId="LiveId" clId="{7674C1C5-5265-4C31-8B1B-6DC4CCDC1762}" dt="2022-10-31T11:14:41.970" v="47" actId="47"/>
        <pc:sldMkLst>
          <pc:docMk/>
          <pc:sldMk cId="2018891462" sldId="357"/>
        </pc:sldMkLst>
      </pc:sldChg>
      <pc:sldChg chg="del">
        <pc:chgData name="PIYUS KEDIA" userId="30dfcb9f6f0df2cc" providerId="LiveId" clId="{7674C1C5-5265-4C31-8B1B-6DC4CCDC1762}" dt="2022-10-31T11:14:41.992" v="48" actId="47"/>
        <pc:sldMkLst>
          <pc:docMk/>
          <pc:sldMk cId="4273263261" sldId="358"/>
        </pc:sldMkLst>
      </pc:sldChg>
      <pc:sldChg chg="del">
        <pc:chgData name="PIYUS KEDIA" userId="30dfcb9f6f0df2cc" providerId="LiveId" clId="{7674C1C5-5265-4C31-8B1B-6DC4CCDC1762}" dt="2022-10-31T11:18:17.524" v="109" actId="47"/>
        <pc:sldMkLst>
          <pc:docMk/>
          <pc:sldMk cId="2780010151" sldId="575"/>
        </pc:sldMkLst>
      </pc:sldChg>
      <pc:sldChg chg="del">
        <pc:chgData name="PIYUS KEDIA" userId="30dfcb9f6f0df2cc" providerId="LiveId" clId="{7674C1C5-5265-4C31-8B1B-6DC4CCDC1762}" dt="2022-10-31T11:14:47.797" v="84" actId="47"/>
        <pc:sldMkLst>
          <pc:docMk/>
          <pc:sldMk cId="2126545953" sldId="624"/>
        </pc:sldMkLst>
      </pc:sldChg>
      <pc:sldChg chg="del">
        <pc:chgData name="PIYUS KEDIA" userId="30dfcb9f6f0df2cc" providerId="LiveId" clId="{7674C1C5-5265-4C31-8B1B-6DC4CCDC1762}" dt="2022-10-31T11:14:51.656" v="99" actId="47"/>
        <pc:sldMkLst>
          <pc:docMk/>
          <pc:sldMk cId="308719347" sldId="625"/>
        </pc:sldMkLst>
      </pc:sldChg>
      <pc:sldChg chg="del">
        <pc:chgData name="PIYUS KEDIA" userId="30dfcb9f6f0df2cc" providerId="LiveId" clId="{7674C1C5-5265-4C31-8B1B-6DC4CCDC1762}" dt="2022-10-31T11:14:52.422" v="100" actId="47"/>
        <pc:sldMkLst>
          <pc:docMk/>
          <pc:sldMk cId="1256158397" sldId="626"/>
        </pc:sldMkLst>
      </pc:sldChg>
      <pc:sldChg chg="del">
        <pc:chgData name="PIYUS KEDIA" userId="30dfcb9f6f0df2cc" providerId="LiveId" clId="{7674C1C5-5265-4C31-8B1B-6DC4CCDC1762}" dt="2022-10-31T11:14:52.814" v="101" actId="47"/>
        <pc:sldMkLst>
          <pc:docMk/>
          <pc:sldMk cId="2698208749" sldId="627"/>
        </pc:sldMkLst>
      </pc:sldChg>
      <pc:sldChg chg="del">
        <pc:chgData name="PIYUS KEDIA" userId="30dfcb9f6f0df2cc" providerId="LiveId" clId="{7674C1C5-5265-4C31-8B1B-6DC4CCDC1762}" dt="2022-10-31T11:14:37.599" v="16" actId="47"/>
        <pc:sldMkLst>
          <pc:docMk/>
          <pc:sldMk cId="3287193109" sldId="628"/>
        </pc:sldMkLst>
      </pc:sldChg>
      <pc:sldChg chg="del">
        <pc:chgData name="PIYUS KEDIA" userId="30dfcb9f6f0df2cc" providerId="LiveId" clId="{7674C1C5-5265-4C31-8B1B-6DC4CCDC1762}" dt="2022-10-31T11:14:39.119" v="23" actId="47"/>
        <pc:sldMkLst>
          <pc:docMk/>
          <pc:sldMk cId="3238871261" sldId="629"/>
        </pc:sldMkLst>
      </pc:sldChg>
      <pc:sldChg chg="del">
        <pc:chgData name="PIYUS KEDIA" userId="30dfcb9f6f0df2cc" providerId="LiveId" clId="{7674C1C5-5265-4C31-8B1B-6DC4CCDC1762}" dt="2022-10-31T11:14:39.747" v="26" actId="47"/>
        <pc:sldMkLst>
          <pc:docMk/>
          <pc:sldMk cId="289008618" sldId="630"/>
        </pc:sldMkLst>
      </pc:sldChg>
      <pc:sldChg chg="del">
        <pc:chgData name="PIYUS KEDIA" userId="30dfcb9f6f0df2cc" providerId="LiveId" clId="{7674C1C5-5265-4C31-8B1B-6DC4CCDC1762}" dt="2022-10-31T11:14:32.969" v="2" actId="47"/>
        <pc:sldMkLst>
          <pc:docMk/>
          <pc:sldMk cId="107848637" sldId="634"/>
        </pc:sldMkLst>
      </pc:sldChg>
      <pc:sldChg chg="del">
        <pc:chgData name="PIYUS KEDIA" userId="30dfcb9f6f0df2cc" providerId="LiveId" clId="{7674C1C5-5265-4C31-8B1B-6DC4CCDC1762}" dt="2022-10-31T11:14:35.147" v="4" actId="47"/>
        <pc:sldMkLst>
          <pc:docMk/>
          <pc:sldMk cId="3671932838" sldId="635"/>
        </pc:sldMkLst>
      </pc:sldChg>
      <pc:sldChg chg="del">
        <pc:chgData name="PIYUS KEDIA" userId="30dfcb9f6f0df2cc" providerId="LiveId" clId="{7674C1C5-5265-4C31-8B1B-6DC4CCDC1762}" dt="2022-10-31T11:14:35.590" v="6" actId="47"/>
        <pc:sldMkLst>
          <pc:docMk/>
          <pc:sldMk cId="1045427693" sldId="636"/>
        </pc:sldMkLst>
      </pc:sldChg>
      <pc:sldChg chg="del">
        <pc:chgData name="PIYUS KEDIA" userId="30dfcb9f6f0df2cc" providerId="LiveId" clId="{7674C1C5-5265-4C31-8B1B-6DC4CCDC1762}" dt="2022-10-31T11:14:35.465" v="5" actId="47"/>
        <pc:sldMkLst>
          <pc:docMk/>
          <pc:sldMk cId="2979146314" sldId="637"/>
        </pc:sldMkLst>
      </pc:sldChg>
      <pc:sldChg chg="del">
        <pc:chgData name="PIYUS KEDIA" userId="30dfcb9f6f0df2cc" providerId="LiveId" clId="{7674C1C5-5265-4C31-8B1B-6DC4CCDC1762}" dt="2022-10-31T11:14:35.755" v="7" actId="47"/>
        <pc:sldMkLst>
          <pc:docMk/>
          <pc:sldMk cId="3810184226" sldId="639"/>
        </pc:sldMkLst>
      </pc:sldChg>
      <pc:sldChg chg="del">
        <pc:chgData name="PIYUS KEDIA" userId="30dfcb9f6f0df2cc" providerId="LiveId" clId="{7674C1C5-5265-4C31-8B1B-6DC4CCDC1762}" dt="2022-10-31T11:14:36.172" v="9" actId="47"/>
        <pc:sldMkLst>
          <pc:docMk/>
          <pc:sldMk cId="2610746301" sldId="640"/>
        </pc:sldMkLst>
      </pc:sldChg>
      <pc:sldChg chg="del">
        <pc:chgData name="PIYUS KEDIA" userId="30dfcb9f6f0df2cc" providerId="LiveId" clId="{7674C1C5-5265-4C31-8B1B-6DC4CCDC1762}" dt="2022-10-31T11:14:32.969" v="2" actId="47"/>
        <pc:sldMkLst>
          <pc:docMk/>
          <pc:sldMk cId="959508232" sldId="641"/>
        </pc:sldMkLst>
      </pc:sldChg>
      <pc:sldChg chg="del">
        <pc:chgData name="PIYUS KEDIA" userId="30dfcb9f6f0df2cc" providerId="LiveId" clId="{7674C1C5-5265-4C31-8B1B-6DC4CCDC1762}" dt="2022-10-31T11:14:32.969" v="2" actId="47"/>
        <pc:sldMkLst>
          <pc:docMk/>
          <pc:sldMk cId="166648126" sldId="642"/>
        </pc:sldMkLst>
      </pc:sldChg>
      <pc:sldChg chg="del">
        <pc:chgData name="PIYUS KEDIA" userId="30dfcb9f6f0df2cc" providerId="LiveId" clId="{7674C1C5-5265-4C31-8B1B-6DC4CCDC1762}" dt="2022-10-31T11:14:36.346" v="10" actId="47"/>
        <pc:sldMkLst>
          <pc:docMk/>
          <pc:sldMk cId="597614906" sldId="643"/>
        </pc:sldMkLst>
      </pc:sldChg>
      <pc:sldChg chg="del">
        <pc:chgData name="PIYUS KEDIA" userId="30dfcb9f6f0df2cc" providerId="LiveId" clId="{7674C1C5-5265-4C31-8B1B-6DC4CCDC1762}" dt="2022-10-31T11:14:36.559" v="11" actId="47"/>
        <pc:sldMkLst>
          <pc:docMk/>
          <pc:sldMk cId="437581764" sldId="644"/>
        </pc:sldMkLst>
      </pc:sldChg>
      <pc:sldChg chg="del">
        <pc:chgData name="PIYUS KEDIA" userId="30dfcb9f6f0df2cc" providerId="LiveId" clId="{7674C1C5-5265-4C31-8B1B-6DC4CCDC1762}" dt="2022-10-31T11:14:35.983" v="8" actId="47"/>
        <pc:sldMkLst>
          <pc:docMk/>
          <pc:sldMk cId="3778513528" sldId="645"/>
        </pc:sldMkLst>
      </pc:sldChg>
      <pc:sldChg chg="del">
        <pc:chgData name="PIYUS KEDIA" userId="30dfcb9f6f0df2cc" providerId="LiveId" clId="{7674C1C5-5265-4C31-8B1B-6DC4CCDC1762}" dt="2022-10-31T11:14:34.880" v="3" actId="47"/>
        <pc:sldMkLst>
          <pc:docMk/>
          <pc:sldMk cId="2669240536" sldId="646"/>
        </pc:sldMkLst>
      </pc:sldChg>
      <pc:sldChg chg="add del">
        <pc:chgData name="PIYUS KEDIA" userId="30dfcb9f6f0df2cc" providerId="LiveId" clId="{7674C1C5-5265-4C31-8B1B-6DC4CCDC1762}" dt="2022-10-31T11:18:11.090" v="107" actId="2696"/>
        <pc:sldMkLst>
          <pc:docMk/>
          <pc:sldMk cId="1054962853" sldId="660"/>
        </pc:sldMkLst>
      </pc:sldChg>
      <pc:sldChg chg="modSp add mod">
        <pc:chgData name="PIYUS KEDIA" userId="30dfcb9f6f0df2cc" providerId="LiveId" clId="{7674C1C5-5265-4C31-8B1B-6DC4CCDC1762}" dt="2022-10-31T11:18:29.933" v="134" actId="20577"/>
        <pc:sldMkLst>
          <pc:docMk/>
          <pc:sldMk cId="1911170701" sldId="660"/>
        </pc:sldMkLst>
        <pc:spChg chg="mod">
          <ac:chgData name="PIYUS KEDIA" userId="30dfcb9f6f0df2cc" providerId="LiveId" clId="{7674C1C5-5265-4C31-8B1B-6DC4CCDC1762}" dt="2022-10-31T11:18:29.933" v="134" actId="20577"/>
          <ac:spMkLst>
            <pc:docMk/>
            <pc:sldMk cId="1911170701" sldId="660"/>
            <ac:spMk id="3" creationId="{757D2696-EF00-4AD5-97E7-A3C5254F4C10}"/>
          </ac:spMkLst>
        </pc:spChg>
      </pc:sldChg>
      <pc:sldChg chg="del">
        <pc:chgData name="PIYUS KEDIA" userId="30dfcb9f6f0df2cc" providerId="LiveId" clId="{7674C1C5-5265-4C31-8B1B-6DC4CCDC1762}" dt="2022-10-31T11:14:32.969" v="2" actId="47"/>
        <pc:sldMkLst>
          <pc:docMk/>
          <pc:sldMk cId="1816274537" sldId="663"/>
        </pc:sldMkLst>
      </pc:sldChg>
      <pc:sldChg chg="del">
        <pc:chgData name="PIYUS KEDIA" userId="30dfcb9f6f0df2cc" providerId="LiveId" clId="{7674C1C5-5265-4C31-8B1B-6DC4CCDC1762}" dt="2022-10-31T11:14:43.302" v="63" actId="47"/>
        <pc:sldMkLst>
          <pc:docMk/>
          <pc:sldMk cId="848605984" sldId="664"/>
        </pc:sldMkLst>
      </pc:sldChg>
      <pc:sldChg chg="del">
        <pc:chgData name="PIYUS KEDIA" userId="30dfcb9f6f0df2cc" providerId="LiveId" clId="{7674C1C5-5265-4C31-8B1B-6DC4CCDC1762}" dt="2022-10-31T11:14:45.438" v="74" actId="47"/>
        <pc:sldMkLst>
          <pc:docMk/>
          <pc:sldMk cId="3730552610" sldId="665"/>
        </pc:sldMkLst>
      </pc:sldChg>
      <pc:sldChg chg="del">
        <pc:chgData name="PIYUS KEDIA" userId="30dfcb9f6f0df2cc" providerId="LiveId" clId="{7674C1C5-5265-4C31-8B1B-6DC4CCDC1762}" dt="2022-10-31T11:14:37.169" v="14" actId="47"/>
        <pc:sldMkLst>
          <pc:docMk/>
          <pc:sldMk cId="582403638" sldId="666"/>
        </pc:sldMkLst>
      </pc:sldChg>
      <pc:sldChg chg="delSp add mod">
        <pc:chgData name="PIYUS KEDIA" userId="30dfcb9f6f0df2cc" providerId="LiveId" clId="{7674C1C5-5265-4C31-8B1B-6DC4CCDC1762}" dt="2022-10-31T11:31:13.455" v="838" actId="478"/>
        <pc:sldMkLst>
          <pc:docMk/>
          <pc:sldMk cId="1355138330" sldId="682"/>
        </pc:sldMkLst>
        <pc:inkChg chg="del">
          <ac:chgData name="PIYUS KEDIA" userId="30dfcb9f6f0df2cc" providerId="LiveId" clId="{7674C1C5-5265-4C31-8B1B-6DC4CCDC1762}" dt="2022-10-31T11:31:13.455" v="838" actId="478"/>
          <ac:inkMkLst>
            <pc:docMk/>
            <pc:sldMk cId="1355138330" sldId="682"/>
            <ac:inkMk id="4" creationId="{1231AFB2-3600-4101-A61C-F2031DD42A34}"/>
          </ac:inkMkLst>
        </pc:inkChg>
      </pc:sldChg>
      <pc:sldChg chg="delSp modSp add del mod">
        <pc:chgData name="PIYUS KEDIA" userId="30dfcb9f6f0df2cc" providerId="LiveId" clId="{7674C1C5-5265-4C31-8B1B-6DC4CCDC1762}" dt="2022-11-01T03:09:54.030" v="2810" actId="47"/>
        <pc:sldMkLst>
          <pc:docMk/>
          <pc:sldMk cId="1385277341" sldId="683"/>
        </pc:sldMkLst>
        <pc:spChg chg="mod">
          <ac:chgData name="PIYUS KEDIA" userId="30dfcb9f6f0df2cc" providerId="LiveId" clId="{7674C1C5-5265-4C31-8B1B-6DC4CCDC1762}" dt="2022-11-01T02:55:23.068" v="2292" actId="20577"/>
          <ac:spMkLst>
            <pc:docMk/>
            <pc:sldMk cId="1385277341" sldId="683"/>
            <ac:spMk id="3" creationId="{F5997B66-B9F5-4801-B794-2D47A4C88377}"/>
          </ac:spMkLst>
        </pc:spChg>
        <pc:inkChg chg="del">
          <ac:chgData name="PIYUS KEDIA" userId="30dfcb9f6f0df2cc" providerId="LiveId" clId="{7674C1C5-5265-4C31-8B1B-6DC4CCDC1762}" dt="2022-10-31T11:32:46.839" v="871" actId="478"/>
          <ac:inkMkLst>
            <pc:docMk/>
            <pc:sldMk cId="1385277341" sldId="683"/>
            <ac:inkMk id="4" creationId="{2BEF2334-F21A-4830-A1B8-28648F952904}"/>
          </ac:inkMkLst>
        </pc:inkChg>
      </pc:sldChg>
      <pc:sldChg chg="delSp modSp add mod">
        <pc:chgData name="PIYUS KEDIA" userId="30dfcb9f6f0df2cc" providerId="LiveId" clId="{7674C1C5-5265-4C31-8B1B-6DC4CCDC1762}" dt="2022-11-01T03:14:51.465" v="2998" actId="255"/>
        <pc:sldMkLst>
          <pc:docMk/>
          <pc:sldMk cId="75350432" sldId="684"/>
        </pc:sldMkLst>
        <pc:spChg chg="mod">
          <ac:chgData name="PIYUS KEDIA" userId="30dfcb9f6f0df2cc" providerId="LiveId" clId="{7674C1C5-5265-4C31-8B1B-6DC4CCDC1762}" dt="2022-11-01T03:14:51.465" v="2998" actId="255"/>
          <ac:spMkLst>
            <pc:docMk/>
            <pc:sldMk cId="75350432" sldId="684"/>
            <ac:spMk id="2" creationId="{B73CD94B-2AC4-4BAF-8D52-A3659325A5EB}"/>
          </ac:spMkLst>
        </pc:spChg>
        <pc:inkChg chg="del">
          <ac:chgData name="PIYUS KEDIA" userId="30dfcb9f6f0df2cc" providerId="LiveId" clId="{7674C1C5-5265-4C31-8B1B-6DC4CCDC1762}" dt="2022-10-31T11:33:00.265" v="872" actId="478"/>
          <ac:inkMkLst>
            <pc:docMk/>
            <pc:sldMk cId="75350432" sldId="684"/>
            <ac:inkMk id="7" creationId="{9C6D10BB-DACE-4F90-AABE-CE61E37BEA68}"/>
          </ac:inkMkLst>
        </pc:inkChg>
      </pc:sldChg>
      <pc:sldChg chg="addSp delSp modSp add mod">
        <pc:chgData name="PIYUS KEDIA" userId="30dfcb9f6f0df2cc" providerId="LiveId" clId="{7674C1C5-5265-4C31-8B1B-6DC4CCDC1762}" dt="2022-11-01T03:17:58.021" v="3039" actId="255"/>
        <pc:sldMkLst>
          <pc:docMk/>
          <pc:sldMk cId="1928588640" sldId="685"/>
        </pc:sldMkLst>
        <pc:spChg chg="mod">
          <ac:chgData name="PIYUS KEDIA" userId="30dfcb9f6f0df2cc" providerId="LiveId" clId="{7674C1C5-5265-4C31-8B1B-6DC4CCDC1762}" dt="2022-11-01T03:17:58.021" v="3039" actId="255"/>
          <ac:spMkLst>
            <pc:docMk/>
            <pc:sldMk cId="1928588640" sldId="685"/>
            <ac:spMk id="2" creationId="{0D72843C-A598-4E7B-87DF-20CCD9C9A243}"/>
          </ac:spMkLst>
        </pc:spChg>
        <pc:spChg chg="add mod">
          <ac:chgData name="PIYUS KEDIA" userId="30dfcb9f6f0df2cc" providerId="LiveId" clId="{7674C1C5-5265-4C31-8B1B-6DC4CCDC1762}" dt="2022-10-31T11:34:01.840" v="881" actId="571"/>
          <ac:spMkLst>
            <pc:docMk/>
            <pc:sldMk cId="1928588640" sldId="685"/>
            <ac:spMk id="25" creationId="{C796876C-406C-E1F6-3362-C9A4EE35A423}"/>
          </ac:spMkLst>
        </pc:spChg>
        <pc:inkChg chg="del">
          <ac:chgData name="PIYUS KEDIA" userId="30dfcb9f6f0df2cc" providerId="LiveId" clId="{7674C1C5-5265-4C31-8B1B-6DC4CCDC1762}" dt="2022-10-31T11:33:06.812" v="873" actId="478"/>
          <ac:inkMkLst>
            <pc:docMk/>
            <pc:sldMk cId="1928588640" sldId="685"/>
            <ac:inkMk id="12" creationId="{4DF7C2E7-8B1C-46F0-890F-83CF33A9501C}"/>
          </ac:inkMkLst>
        </pc:inkChg>
        <pc:cxnChg chg="add mod">
          <ac:chgData name="PIYUS KEDIA" userId="30dfcb9f6f0df2cc" providerId="LiveId" clId="{7674C1C5-5265-4C31-8B1B-6DC4CCDC1762}" dt="2022-10-31T11:34:01.840" v="881" actId="571"/>
          <ac:cxnSpMkLst>
            <pc:docMk/>
            <pc:sldMk cId="1928588640" sldId="685"/>
            <ac:cxnSpMk id="32" creationId="{C72C0B00-6468-463F-C0FF-F737F3497782}"/>
          </ac:cxnSpMkLst>
        </pc:cxnChg>
      </pc:sldChg>
      <pc:sldChg chg="addSp delSp modSp add mod">
        <pc:chgData name="PIYUS KEDIA" userId="30dfcb9f6f0df2cc" providerId="LiveId" clId="{7674C1C5-5265-4C31-8B1B-6DC4CCDC1762}" dt="2022-11-01T03:18:10.554" v="3050" actId="20577"/>
        <pc:sldMkLst>
          <pc:docMk/>
          <pc:sldMk cId="1839504493" sldId="686"/>
        </pc:sldMkLst>
        <pc:spChg chg="mod">
          <ac:chgData name="PIYUS KEDIA" userId="30dfcb9f6f0df2cc" providerId="LiveId" clId="{7674C1C5-5265-4C31-8B1B-6DC4CCDC1762}" dt="2022-11-01T03:18:10.554" v="3050" actId="20577"/>
          <ac:spMkLst>
            <pc:docMk/>
            <pc:sldMk cId="1839504493" sldId="686"/>
            <ac:spMk id="2" creationId="{3CD25FED-5034-4B3D-A213-63CFEABF53D9}"/>
          </ac:spMkLst>
        </pc:spChg>
        <pc:inkChg chg="add del">
          <ac:chgData name="PIYUS KEDIA" userId="30dfcb9f6f0df2cc" providerId="LiveId" clId="{7674C1C5-5265-4C31-8B1B-6DC4CCDC1762}" dt="2022-10-31T11:37:11.973" v="1458" actId="478"/>
          <ac:inkMkLst>
            <pc:docMk/>
            <pc:sldMk cId="1839504493" sldId="686"/>
            <ac:inkMk id="4" creationId="{90FA21D3-99D4-41DD-B26D-E3D78AEAD98F}"/>
          </ac:inkMkLst>
        </pc:inkChg>
      </pc:sldChg>
      <pc:sldChg chg="addSp delSp modSp add mod">
        <pc:chgData name="PIYUS KEDIA" userId="30dfcb9f6f0df2cc" providerId="LiveId" clId="{7674C1C5-5265-4C31-8B1B-6DC4CCDC1762}" dt="2022-11-01T03:18:34.372" v="3063" actId="255"/>
        <pc:sldMkLst>
          <pc:docMk/>
          <pc:sldMk cId="1207948498" sldId="687"/>
        </pc:sldMkLst>
        <pc:spChg chg="mod">
          <ac:chgData name="PIYUS KEDIA" userId="30dfcb9f6f0df2cc" providerId="LiveId" clId="{7674C1C5-5265-4C31-8B1B-6DC4CCDC1762}" dt="2022-11-01T03:18:34.372" v="3063" actId="255"/>
          <ac:spMkLst>
            <pc:docMk/>
            <pc:sldMk cId="1207948498" sldId="687"/>
            <ac:spMk id="2" creationId="{62E0AFDF-BD91-4A1D-BC18-818AD5650A95}"/>
          </ac:spMkLst>
        </pc:spChg>
        <pc:spChg chg="del">
          <ac:chgData name="PIYUS KEDIA" userId="30dfcb9f6f0df2cc" providerId="LiveId" clId="{7674C1C5-5265-4C31-8B1B-6DC4CCDC1762}" dt="2022-10-31T11:43:29.351" v="1963" actId="478"/>
          <ac:spMkLst>
            <pc:docMk/>
            <pc:sldMk cId="1207948498" sldId="687"/>
            <ac:spMk id="3" creationId="{BFFBE01D-E641-4DBA-9033-F86DE88672D0}"/>
          </ac:spMkLst>
        </pc:spChg>
        <pc:inkChg chg="add del">
          <ac:chgData name="PIYUS KEDIA" userId="30dfcb9f6f0df2cc" providerId="LiveId" clId="{7674C1C5-5265-4C31-8B1B-6DC4CCDC1762}" dt="2022-10-31T11:43:34.544" v="1964" actId="478"/>
          <ac:inkMkLst>
            <pc:docMk/>
            <pc:sldMk cId="1207948498" sldId="687"/>
            <ac:inkMk id="4" creationId="{F41D5775-4F86-4261-94DA-9AEB3AECB906}"/>
          </ac:inkMkLst>
        </pc:inkChg>
      </pc:sldChg>
      <pc:sldChg chg="modSp add mod">
        <pc:chgData name="PIYUS KEDIA" userId="30dfcb9f6f0df2cc" providerId="LiveId" clId="{7674C1C5-5265-4C31-8B1B-6DC4CCDC1762}" dt="2022-11-01T03:13:08.636" v="2947" actId="20577"/>
        <pc:sldMkLst>
          <pc:docMk/>
          <pc:sldMk cId="2348337938" sldId="688"/>
        </pc:sldMkLst>
        <pc:spChg chg="mod">
          <ac:chgData name="PIYUS KEDIA" userId="30dfcb9f6f0df2cc" providerId="LiveId" clId="{7674C1C5-5265-4C31-8B1B-6DC4CCDC1762}" dt="2022-11-01T03:13:08.636" v="2947" actId="20577"/>
          <ac:spMkLst>
            <pc:docMk/>
            <pc:sldMk cId="2348337938" sldId="688"/>
            <ac:spMk id="2" creationId="{75A64299-88AF-4512-AE89-E562FD3F359C}"/>
          </ac:spMkLst>
        </pc:spChg>
      </pc:sldChg>
      <pc:sldChg chg="delSp add mod">
        <pc:chgData name="PIYUS KEDIA" userId="30dfcb9f6f0df2cc" providerId="LiveId" clId="{7674C1C5-5265-4C31-8B1B-6DC4CCDC1762}" dt="2022-10-31T11:43:41.585" v="1965" actId="478"/>
        <pc:sldMkLst>
          <pc:docMk/>
          <pc:sldMk cId="1993465158" sldId="689"/>
        </pc:sldMkLst>
        <pc:inkChg chg="del">
          <ac:chgData name="PIYUS KEDIA" userId="30dfcb9f6f0df2cc" providerId="LiveId" clId="{7674C1C5-5265-4C31-8B1B-6DC4CCDC1762}" dt="2022-10-31T11:43:41.585" v="1965" actId="478"/>
          <ac:inkMkLst>
            <pc:docMk/>
            <pc:sldMk cId="1993465158" sldId="689"/>
            <ac:inkMk id="4" creationId="{B4538579-5756-437F-A212-7EF2406341EB}"/>
          </ac:inkMkLst>
        </pc:inkChg>
      </pc:sldChg>
      <pc:sldChg chg="addSp delSp modSp add mod">
        <pc:chgData name="PIYUS KEDIA" userId="30dfcb9f6f0df2cc" providerId="LiveId" clId="{7674C1C5-5265-4C31-8B1B-6DC4CCDC1762}" dt="2022-11-01T03:01:58.179" v="2569" actId="1035"/>
        <pc:sldMkLst>
          <pc:docMk/>
          <pc:sldMk cId="1742328350" sldId="690"/>
        </pc:sldMkLst>
        <pc:spChg chg="add mod">
          <ac:chgData name="PIYUS KEDIA" userId="30dfcb9f6f0df2cc" providerId="LiveId" clId="{7674C1C5-5265-4C31-8B1B-6DC4CCDC1762}" dt="2022-11-01T03:01:58.179" v="2569" actId="1035"/>
          <ac:spMkLst>
            <pc:docMk/>
            <pc:sldMk cId="1742328350" sldId="690"/>
            <ac:spMk id="23" creationId="{9A2B0EB7-07B5-AC60-2020-DFC5BBD76980}"/>
          </ac:spMkLst>
        </pc:spChg>
        <pc:inkChg chg="del">
          <ac:chgData name="PIYUS KEDIA" userId="30dfcb9f6f0df2cc" providerId="LiveId" clId="{7674C1C5-5265-4C31-8B1B-6DC4CCDC1762}" dt="2022-10-31T11:44:05.388" v="1966" actId="478"/>
          <ac:inkMkLst>
            <pc:docMk/>
            <pc:sldMk cId="1742328350" sldId="690"/>
            <ac:inkMk id="12" creationId="{9EEB8A34-4B4A-4AF4-94F4-65123AA829DE}"/>
          </ac:inkMkLst>
        </pc:inkChg>
      </pc:sldChg>
      <pc:sldChg chg="add">
        <pc:chgData name="PIYUS KEDIA" userId="30dfcb9f6f0df2cc" providerId="LiveId" clId="{7674C1C5-5265-4C31-8B1B-6DC4CCDC1762}" dt="2022-10-31T11:17:51.909" v="105"/>
        <pc:sldMkLst>
          <pc:docMk/>
          <pc:sldMk cId="2122177625" sldId="691"/>
        </pc:sldMkLst>
      </pc:sldChg>
      <pc:sldChg chg="delSp add mod">
        <pc:chgData name="PIYUS KEDIA" userId="30dfcb9f6f0df2cc" providerId="LiveId" clId="{7674C1C5-5265-4C31-8B1B-6DC4CCDC1762}" dt="2022-10-31T11:44:27.262" v="1968" actId="478"/>
        <pc:sldMkLst>
          <pc:docMk/>
          <pc:sldMk cId="4207362515" sldId="692"/>
        </pc:sldMkLst>
        <pc:inkChg chg="del">
          <ac:chgData name="PIYUS KEDIA" userId="30dfcb9f6f0df2cc" providerId="LiveId" clId="{7674C1C5-5265-4C31-8B1B-6DC4CCDC1762}" dt="2022-10-31T11:44:27.262" v="1968" actId="478"/>
          <ac:inkMkLst>
            <pc:docMk/>
            <pc:sldMk cId="4207362515" sldId="692"/>
            <ac:inkMk id="4" creationId="{72C4446D-7690-4A75-A3B9-9F77878ECA52}"/>
          </ac:inkMkLst>
        </pc:inkChg>
      </pc:sldChg>
      <pc:sldChg chg="delSp add mod">
        <pc:chgData name="PIYUS KEDIA" userId="30dfcb9f6f0df2cc" providerId="LiveId" clId="{7674C1C5-5265-4C31-8B1B-6DC4CCDC1762}" dt="2022-10-31T11:44:33.597" v="1969" actId="478"/>
        <pc:sldMkLst>
          <pc:docMk/>
          <pc:sldMk cId="3164953580" sldId="693"/>
        </pc:sldMkLst>
        <pc:inkChg chg="del">
          <ac:chgData name="PIYUS KEDIA" userId="30dfcb9f6f0df2cc" providerId="LiveId" clId="{7674C1C5-5265-4C31-8B1B-6DC4CCDC1762}" dt="2022-10-31T11:44:33.597" v="1969" actId="478"/>
          <ac:inkMkLst>
            <pc:docMk/>
            <pc:sldMk cId="3164953580" sldId="693"/>
            <ac:inkMk id="10" creationId="{CB6707DC-45AF-4069-9ED6-DCF2F668EA16}"/>
          </ac:inkMkLst>
        </pc:inkChg>
      </pc:sldChg>
      <pc:sldChg chg="delSp add mod">
        <pc:chgData name="PIYUS KEDIA" userId="30dfcb9f6f0df2cc" providerId="LiveId" clId="{7674C1C5-5265-4C31-8B1B-6DC4CCDC1762}" dt="2022-10-31T11:44:56.088" v="1970" actId="478"/>
        <pc:sldMkLst>
          <pc:docMk/>
          <pc:sldMk cId="2343102325" sldId="694"/>
        </pc:sldMkLst>
        <pc:inkChg chg="del">
          <ac:chgData name="PIYUS KEDIA" userId="30dfcb9f6f0df2cc" providerId="LiveId" clId="{7674C1C5-5265-4C31-8B1B-6DC4CCDC1762}" dt="2022-10-31T11:44:56.088" v="1970" actId="478"/>
          <ac:inkMkLst>
            <pc:docMk/>
            <pc:sldMk cId="2343102325" sldId="694"/>
            <ac:inkMk id="12" creationId="{4886FD7F-6159-40E9-9D77-891C09B86569}"/>
          </ac:inkMkLst>
        </pc:inkChg>
      </pc:sldChg>
      <pc:sldChg chg="add">
        <pc:chgData name="PIYUS KEDIA" userId="30dfcb9f6f0df2cc" providerId="LiveId" clId="{7674C1C5-5265-4C31-8B1B-6DC4CCDC1762}" dt="2022-10-31T11:17:51.909" v="105"/>
        <pc:sldMkLst>
          <pc:docMk/>
          <pc:sldMk cId="2147342401" sldId="695"/>
        </pc:sldMkLst>
      </pc:sldChg>
      <pc:sldChg chg="delSp add mod">
        <pc:chgData name="PIYUS KEDIA" userId="30dfcb9f6f0df2cc" providerId="LiveId" clId="{7674C1C5-5265-4C31-8B1B-6DC4CCDC1762}" dt="2022-10-31T11:45:48.002" v="1971" actId="478"/>
        <pc:sldMkLst>
          <pc:docMk/>
          <pc:sldMk cId="469017129" sldId="696"/>
        </pc:sldMkLst>
        <pc:inkChg chg="del">
          <ac:chgData name="PIYUS KEDIA" userId="30dfcb9f6f0df2cc" providerId="LiveId" clId="{7674C1C5-5265-4C31-8B1B-6DC4CCDC1762}" dt="2022-10-31T11:45:48.002" v="1971" actId="478"/>
          <ac:inkMkLst>
            <pc:docMk/>
            <pc:sldMk cId="469017129" sldId="696"/>
            <ac:inkMk id="18" creationId="{5B810316-83CD-4537-BB2E-E115C91BD460}"/>
          </ac:inkMkLst>
        </pc:inkChg>
      </pc:sldChg>
      <pc:sldChg chg="delSp modSp add mod">
        <pc:chgData name="PIYUS KEDIA" userId="30dfcb9f6f0df2cc" providerId="LiveId" clId="{7674C1C5-5265-4C31-8B1B-6DC4CCDC1762}" dt="2022-11-01T03:19:54.439" v="3087" actId="2711"/>
        <pc:sldMkLst>
          <pc:docMk/>
          <pc:sldMk cId="2636284717" sldId="697"/>
        </pc:sldMkLst>
        <pc:spChg chg="mod">
          <ac:chgData name="PIYUS KEDIA" userId="30dfcb9f6f0df2cc" providerId="LiveId" clId="{7674C1C5-5265-4C31-8B1B-6DC4CCDC1762}" dt="2022-11-01T03:08:35.322" v="2720" actId="255"/>
          <ac:spMkLst>
            <pc:docMk/>
            <pc:sldMk cId="2636284717" sldId="697"/>
            <ac:spMk id="2" creationId="{AC9B7D0D-3806-447D-9BC2-4F3C3DD47538}"/>
          </ac:spMkLst>
        </pc:spChg>
        <pc:spChg chg="del">
          <ac:chgData name="PIYUS KEDIA" userId="30dfcb9f6f0df2cc" providerId="LiveId" clId="{7674C1C5-5265-4C31-8B1B-6DC4CCDC1762}" dt="2022-11-01T03:19:27.213" v="3076" actId="478"/>
          <ac:spMkLst>
            <pc:docMk/>
            <pc:sldMk cId="2636284717" sldId="697"/>
            <ac:spMk id="3" creationId="{5B58D39F-44CB-40ED-ADB0-24DE7683A09C}"/>
          </ac:spMkLst>
        </pc:spChg>
        <pc:spChg chg="mod">
          <ac:chgData name="PIYUS KEDIA" userId="30dfcb9f6f0df2cc" providerId="LiveId" clId="{7674C1C5-5265-4C31-8B1B-6DC4CCDC1762}" dt="2022-11-01T03:19:54.439" v="3087" actId="2711"/>
          <ac:spMkLst>
            <pc:docMk/>
            <pc:sldMk cId="2636284717" sldId="697"/>
            <ac:spMk id="4" creationId="{053E0FDB-8CC0-43D4-BDAA-F9730EC54B58}"/>
          </ac:spMkLst>
        </pc:spChg>
        <pc:inkChg chg="del">
          <ac:chgData name="PIYUS KEDIA" userId="30dfcb9f6f0df2cc" providerId="LiveId" clId="{7674C1C5-5265-4C31-8B1B-6DC4CCDC1762}" dt="2022-10-31T11:45:54.925" v="1972" actId="478"/>
          <ac:inkMkLst>
            <pc:docMk/>
            <pc:sldMk cId="2636284717" sldId="697"/>
            <ac:inkMk id="5" creationId="{D14FDB07-2717-4CD2-A4B1-9735F7453D72}"/>
          </ac:inkMkLst>
        </pc:inkChg>
      </pc:sldChg>
      <pc:sldChg chg="delSp modSp add mod">
        <pc:chgData name="PIYUS KEDIA" userId="30dfcb9f6f0df2cc" providerId="LiveId" clId="{7674C1C5-5265-4C31-8B1B-6DC4CCDC1762}" dt="2022-11-01T03:20:37.699" v="3090" actId="1076"/>
        <pc:sldMkLst>
          <pc:docMk/>
          <pc:sldMk cId="1896178437" sldId="698"/>
        </pc:sldMkLst>
        <pc:spChg chg="mod">
          <ac:chgData name="PIYUS KEDIA" userId="30dfcb9f6f0df2cc" providerId="LiveId" clId="{7674C1C5-5265-4C31-8B1B-6DC4CCDC1762}" dt="2022-11-01T03:20:35.923" v="3089" actId="1076"/>
          <ac:spMkLst>
            <pc:docMk/>
            <pc:sldMk cId="1896178437" sldId="698"/>
            <ac:spMk id="2" creationId="{EFDC948D-42A7-4CA3-8792-1A453DFA5498}"/>
          </ac:spMkLst>
        </pc:spChg>
        <pc:spChg chg="mod">
          <ac:chgData name="PIYUS KEDIA" userId="30dfcb9f6f0df2cc" providerId="LiveId" clId="{7674C1C5-5265-4C31-8B1B-6DC4CCDC1762}" dt="2022-11-01T03:20:37.699" v="3090" actId="1076"/>
          <ac:spMkLst>
            <pc:docMk/>
            <pc:sldMk cId="1896178437" sldId="698"/>
            <ac:spMk id="3" creationId="{E4321387-B471-48CD-A297-BB9AAD30ACE6}"/>
          </ac:spMkLst>
        </pc:spChg>
        <pc:inkChg chg="del">
          <ac:chgData name="PIYUS KEDIA" userId="30dfcb9f6f0df2cc" providerId="LiveId" clId="{7674C1C5-5265-4C31-8B1B-6DC4CCDC1762}" dt="2022-10-31T11:46:05.949" v="1974" actId="478"/>
          <ac:inkMkLst>
            <pc:docMk/>
            <pc:sldMk cId="1896178437" sldId="698"/>
            <ac:inkMk id="5" creationId="{98758FEC-907C-4FFC-A746-3B354EE1A13D}"/>
          </ac:inkMkLst>
        </pc:inkChg>
      </pc:sldChg>
      <pc:sldChg chg="addSp modSp add">
        <pc:chgData name="PIYUS KEDIA" userId="30dfcb9f6f0df2cc" providerId="LiveId" clId="{7674C1C5-5265-4C31-8B1B-6DC4CCDC1762}" dt="2022-11-01T09:06:37.687" v="3535"/>
        <pc:sldMkLst>
          <pc:docMk/>
          <pc:sldMk cId="1922732669" sldId="699"/>
        </pc:sldMkLst>
        <pc:spChg chg="add mod">
          <ac:chgData name="PIYUS KEDIA" userId="30dfcb9f6f0df2cc" providerId="LiveId" clId="{7674C1C5-5265-4C31-8B1B-6DC4CCDC1762}" dt="2022-11-01T03:20:52.547" v="3091"/>
          <ac:spMkLst>
            <pc:docMk/>
            <pc:sldMk cId="1922732669" sldId="699"/>
            <ac:spMk id="5" creationId="{C33FBA8E-62EA-6430-95C0-068138B13972}"/>
          </ac:spMkLst>
        </pc:spChg>
        <pc:spChg chg="add mod">
          <ac:chgData name="PIYUS KEDIA" userId="30dfcb9f6f0df2cc" providerId="LiveId" clId="{7674C1C5-5265-4C31-8B1B-6DC4CCDC1762}" dt="2022-11-01T03:20:52.547" v="3091"/>
          <ac:spMkLst>
            <pc:docMk/>
            <pc:sldMk cId="1922732669" sldId="699"/>
            <ac:spMk id="6" creationId="{AFF66499-8762-14DC-A01F-49F6F332D31C}"/>
          </ac:spMkLst>
        </pc:spChg>
        <pc:spChg chg="add mod">
          <ac:chgData name="PIYUS KEDIA" userId="30dfcb9f6f0df2cc" providerId="LiveId" clId="{7674C1C5-5265-4C31-8B1B-6DC4CCDC1762}" dt="2022-11-01T03:20:52.547" v="3091"/>
          <ac:spMkLst>
            <pc:docMk/>
            <pc:sldMk cId="1922732669" sldId="699"/>
            <ac:spMk id="7" creationId="{5B0DCD1F-4635-DA3E-744A-FD10A3DC7A6A}"/>
          </ac:spMkLst>
        </pc:spChg>
        <pc:spChg chg="add mod">
          <ac:chgData name="PIYUS KEDIA" userId="30dfcb9f6f0df2cc" providerId="LiveId" clId="{7674C1C5-5265-4C31-8B1B-6DC4CCDC1762}" dt="2022-11-01T03:20:52.547" v="3091"/>
          <ac:spMkLst>
            <pc:docMk/>
            <pc:sldMk cId="1922732669" sldId="699"/>
            <ac:spMk id="8" creationId="{D04F9860-9394-4491-3334-CEFBE2EC5137}"/>
          </ac:spMkLst>
        </pc:spChg>
        <pc:spChg chg="add mod">
          <ac:chgData name="PIYUS KEDIA" userId="30dfcb9f6f0df2cc" providerId="LiveId" clId="{7674C1C5-5265-4C31-8B1B-6DC4CCDC1762}" dt="2022-11-01T03:20:52.547" v="3091"/>
          <ac:spMkLst>
            <pc:docMk/>
            <pc:sldMk cId="1922732669" sldId="699"/>
            <ac:spMk id="10" creationId="{3D1525A6-C62E-E8D9-23E2-359088E1F44B}"/>
          </ac:spMkLst>
        </pc:spChg>
        <pc:spChg chg="add mod">
          <ac:chgData name="PIYUS KEDIA" userId="30dfcb9f6f0df2cc" providerId="LiveId" clId="{7674C1C5-5265-4C31-8B1B-6DC4CCDC1762}" dt="2022-11-01T03:20:52.547" v="3091"/>
          <ac:spMkLst>
            <pc:docMk/>
            <pc:sldMk cId="1922732669" sldId="699"/>
            <ac:spMk id="13" creationId="{9BE269F6-4008-8C81-4267-0B8999F3258C}"/>
          </ac:spMkLst>
        </pc:spChg>
        <pc:spChg chg="add mod">
          <ac:chgData name="PIYUS KEDIA" userId="30dfcb9f6f0df2cc" providerId="LiveId" clId="{7674C1C5-5265-4C31-8B1B-6DC4CCDC1762}" dt="2022-11-01T03:20:52.547" v="3091"/>
          <ac:spMkLst>
            <pc:docMk/>
            <pc:sldMk cId="1922732669" sldId="699"/>
            <ac:spMk id="14" creationId="{727CCD4B-917D-3398-3B71-9F6F0C8F17C4}"/>
          </ac:spMkLst>
        </pc:spChg>
        <pc:spChg chg="add mod">
          <ac:chgData name="PIYUS KEDIA" userId="30dfcb9f6f0df2cc" providerId="LiveId" clId="{7674C1C5-5265-4C31-8B1B-6DC4CCDC1762}" dt="2022-11-01T09:06:37.687" v="3535"/>
          <ac:spMkLst>
            <pc:docMk/>
            <pc:sldMk cId="1922732669" sldId="699"/>
            <ac:spMk id="16" creationId="{99BBB69A-9445-68FE-3514-A6E55C5F6565}"/>
          </ac:spMkLst>
        </pc:spChg>
        <pc:cxnChg chg="add mod">
          <ac:chgData name="PIYUS KEDIA" userId="30dfcb9f6f0df2cc" providerId="LiveId" clId="{7674C1C5-5265-4C31-8B1B-6DC4CCDC1762}" dt="2022-11-01T03:20:52.547" v="3091"/>
          <ac:cxnSpMkLst>
            <pc:docMk/>
            <pc:sldMk cId="1922732669" sldId="699"/>
            <ac:cxnSpMk id="9" creationId="{8A8AD8DE-CD24-DF75-8108-FC2132C8C137}"/>
          </ac:cxnSpMkLst>
        </pc:cxnChg>
        <pc:cxnChg chg="add mod">
          <ac:chgData name="PIYUS KEDIA" userId="30dfcb9f6f0df2cc" providerId="LiveId" clId="{7674C1C5-5265-4C31-8B1B-6DC4CCDC1762}" dt="2022-11-01T03:20:52.547" v="3091"/>
          <ac:cxnSpMkLst>
            <pc:docMk/>
            <pc:sldMk cId="1922732669" sldId="699"/>
            <ac:cxnSpMk id="11" creationId="{5D75DEF5-7DE0-56E7-58DA-2752E5671265}"/>
          </ac:cxnSpMkLst>
        </pc:cxnChg>
        <pc:cxnChg chg="add mod">
          <ac:chgData name="PIYUS KEDIA" userId="30dfcb9f6f0df2cc" providerId="LiveId" clId="{7674C1C5-5265-4C31-8B1B-6DC4CCDC1762}" dt="2022-11-01T03:20:52.547" v="3091"/>
          <ac:cxnSpMkLst>
            <pc:docMk/>
            <pc:sldMk cId="1922732669" sldId="699"/>
            <ac:cxnSpMk id="12" creationId="{127D04DE-5067-FB44-446F-F55BA276B926}"/>
          </ac:cxnSpMkLst>
        </pc:cxnChg>
        <pc:cxnChg chg="add mod">
          <ac:chgData name="PIYUS KEDIA" userId="30dfcb9f6f0df2cc" providerId="LiveId" clId="{7674C1C5-5265-4C31-8B1B-6DC4CCDC1762}" dt="2022-11-01T03:20:52.547" v="3091"/>
          <ac:cxnSpMkLst>
            <pc:docMk/>
            <pc:sldMk cId="1922732669" sldId="699"/>
            <ac:cxnSpMk id="15" creationId="{04D91C93-8B97-B647-DFEB-A3A8738073CA}"/>
          </ac:cxnSpMkLst>
        </pc:cxnChg>
      </pc:sldChg>
      <pc:sldChg chg="delSp modSp add mod">
        <pc:chgData name="PIYUS KEDIA" userId="30dfcb9f6f0df2cc" providerId="LiveId" clId="{7674C1C5-5265-4C31-8B1B-6DC4CCDC1762}" dt="2022-11-01T08:50:37.828" v="3403" actId="20577"/>
        <pc:sldMkLst>
          <pc:docMk/>
          <pc:sldMk cId="1557480314" sldId="700"/>
        </pc:sldMkLst>
        <pc:spChg chg="mod">
          <ac:chgData name="PIYUS KEDIA" userId="30dfcb9f6f0df2cc" providerId="LiveId" clId="{7674C1C5-5265-4C31-8B1B-6DC4CCDC1762}" dt="2022-11-01T08:50:37.828" v="3403" actId="20577"/>
          <ac:spMkLst>
            <pc:docMk/>
            <pc:sldMk cId="1557480314" sldId="700"/>
            <ac:spMk id="3" creationId="{7883C0B3-B6C8-4AE0-85A1-21EB1BB8513A}"/>
          </ac:spMkLst>
        </pc:spChg>
        <pc:inkChg chg="del">
          <ac:chgData name="PIYUS KEDIA" userId="30dfcb9f6f0df2cc" providerId="LiveId" clId="{7674C1C5-5265-4C31-8B1B-6DC4CCDC1762}" dt="2022-10-31T11:46:12.590" v="1975" actId="478"/>
          <ac:inkMkLst>
            <pc:docMk/>
            <pc:sldMk cId="1557480314" sldId="700"/>
            <ac:inkMk id="4" creationId="{11A5B2F1-B52B-4E42-849F-BAB7B6874D84}"/>
          </ac:inkMkLst>
        </pc:inkChg>
      </pc:sldChg>
      <pc:sldChg chg="delSp add mod">
        <pc:chgData name="PIYUS KEDIA" userId="30dfcb9f6f0df2cc" providerId="LiveId" clId="{7674C1C5-5265-4C31-8B1B-6DC4CCDC1762}" dt="2022-10-31T11:46:19.711" v="1976" actId="478"/>
        <pc:sldMkLst>
          <pc:docMk/>
          <pc:sldMk cId="2485744242" sldId="701"/>
        </pc:sldMkLst>
        <pc:inkChg chg="del">
          <ac:chgData name="PIYUS KEDIA" userId="30dfcb9f6f0df2cc" providerId="LiveId" clId="{7674C1C5-5265-4C31-8B1B-6DC4CCDC1762}" dt="2022-10-31T11:46:19.711" v="1976" actId="478"/>
          <ac:inkMkLst>
            <pc:docMk/>
            <pc:sldMk cId="2485744242" sldId="701"/>
            <ac:inkMk id="12" creationId="{1BFBA8D4-F17E-48B9-BE05-4E0CD11E0D51}"/>
          </ac:inkMkLst>
        </pc:inkChg>
      </pc:sldChg>
      <pc:sldChg chg="delSp add mod">
        <pc:chgData name="PIYUS KEDIA" userId="30dfcb9f6f0df2cc" providerId="LiveId" clId="{7674C1C5-5265-4C31-8B1B-6DC4CCDC1762}" dt="2022-10-31T11:46:25.319" v="1977" actId="478"/>
        <pc:sldMkLst>
          <pc:docMk/>
          <pc:sldMk cId="1284875632" sldId="702"/>
        </pc:sldMkLst>
        <pc:inkChg chg="del">
          <ac:chgData name="PIYUS KEDIA" userId="30dfcb9f6f0df2cc" providerId="LiveId" clId="{7674C1C5-5265-4C31-8B1B-6DC4CCDC1762}" dt="2022-10-31T11:46:25.319" v="1977" actId="478"/>
          <ac:inkMkLst>
            <pc:docMk/>
            <pc:sldMk cId="1284875632" sldId="702"/>
            <ac:inkMk id="14" creationId="{2E33B17A-6A39-499A-AC92-A728F85A751D}"/>
          </ac:inkMkLst>
        </pc:inkChg>
      </pc:sldChg>
      <pc:sldChg chg="add">
        <pc:chgData name="PIYUS KEDIA" userId="30dfcb9f6f0df2cc" providerId="LiveId" clId="{7674C1C5-5265-4C31-8B1B-6DC4CCDC1762}" dt="2022-10-31T11:17:51.909" v="105"/>
        <pc:sldMkLst>
          <pc:docMk/>
          <pc:sldMk cId="2395687235" sldId="703"/>
        </pc:sldMkLst>
      </pc:sldChg>
      <pc:sldChg chg="delSp add del mod">
        <pc:chgData name="PIYUS KEDIA" userId="30dfcb9f6f0df2cc" providerId="LiveId" clId="{7674C1C5-5265-4C31-8B1B-6DC4CCDC1762}" dt="2022-11-01T08:49:58.887" v="3362" actId="47"/>
        <pc:sldMkLst>
          <pc:docMk/>
          <pc:sldMk cId="1442745216" sldId="704"/>
        </pc:sldMkLst>
        <pc:inkChg chg="del">
          <ac:chgData name="PIYUS KEDIA" userId="30dfcb9f6f0df2cc" providerId="LiveId" clId="{7674C1C5-5265-4C31-8B1B-6DC4CCDC1762}" dt="2022-10-31T11:46:54.033" v="1979" actId="478"/>
          <ac:inkMkLst>
            <pc:docMk/>
            <pc:sldMk cId="1442745216" sldId="704"/>
            <ac:inkMk id="4" creationId="{9A63C4CF-AED9-4C40-884E-2D07D2512801}"/>
          </ac:inkMkLst>
        </pc:inkChg>
      </pc:sldChg>
      <pc:sldChg chg="delSp add del mod">
        <pc:chgData name="PIYUS KEDIA" userId="30dfcb9f6f0df2cc" providerId="LiveId" clId="{7674C1C5-5265-4C31-8B1B-6DC4CCDC1762}" dt="2022-11-01T08:50:00.288" v="3363" actId="47"/>
        <pc:sldMkLst>
          <pc:docMk/>
          <pc:sldMk cId="55530809" sldId="705"/>
        </pc:sldMkLst>
        <pc:inkChg chg="del">
          <ac:chgData name="PIYUS KEDIA" userId="30dfcb9f6f0df2cc" providerId="LiveId" clId="{7674C1C5-5265-4C31-8B1B-6DC4CCDC1762}" dt="2022-10-31T11:47:14.765" v="1980" actId="478"/>
          <ac:inkMkLst>
            <pc:docMk/>
            <pc:sldMk cId="55530809" sldId="705"/>
            <ac:inkMk id="4" creationId="{8E360050-6945-4407-8A3D-BA39A70AF2ED}"/>
          </ac:inkMkLst>
        </pc:inkChg>
      </pc:sldChg>
      <pc:sldChg chg="delSp add del mod">
        <pc:chgData name="PIYUS KEDIA" userId="30dfcb9f6f0df2cc" providerId="LiveId" clId="{7674C1C5-5265-4C31-8B1B-6DC4CCDC1762}" dt="2022-11-01T08:50:01.043" v="3364" actId="47"/>
        <pc:sldMkLst>
          <pc:docMk/>
          <pc:sldMk cId="2791450535" sldId="706"/>
        </pc:sldMkLst>
        <pc:inkChg chg="del">
          <ac:chgData name="PIYUS KEDIA" userId="30dfcb9f6f0df2cc" providerId="LiveId" clId="{7674C1C5-5265-4C31-8B1B-6DC4CCDC1762}" dt="2022-10-31T11:47:33.323" v="1981" actId="478"/>
          <ac:inkMkLst>
            <pc:docMk/>
            <pc:sldMk cId="2791450535" sldId="706"/>
            <ac:inkMk id="4" creationId="{72AD49A1-D1E4-4FAA-A82C-3F00F86BF61F}"/>
          </ac:inkMkLst>
        </pc:inkChg>
      </pc:sldChg>
      <pc:sldChg chg="delSp add del mod">
        <pc:chgData name="PIYUS KEDIA" userId="30dfcb9f6f0df2cc" providerId="LiveId" clId="{7674C1C5-5265-4C31-8B1B-6DC4CCDC1762}" dt="2022-11-01T08:50:01.558" v="3365" actId="47"/>
        <pc:sldMkLst>
          <pc:docMk/>
          <pc:sldMk cId="3999741825" sldId="707"/>
        </pc:sldMkLst>
        <pc:inkChg chg="del">
          <ac:chgData name="PIYUS KEDIA" userId="30dfcb9f6f0df2cc" providerId="LiveId" clId="{7674C1C5-5265-4C31-8B1B-6DC4CCDC1762}" dt="2022-10-31T11:47:39.147" v="1982" actId="478"/>
          <ac:inkMkLst>
            <pc:docMk/>
            <pc:sldMk cId="3999741825" sldId="707"/>
            <ac:inkMk id="4" creationId="{55EE4046-3BD4-43D2-AE6E-031E478DDA1C}"/>
          </ac:inkMkLst>
        </pc:inkChg>
      </pc:sldChg>
      <pc:sldChg chg="delSp modSp add del mod">
        <pc:chgData name="PIYUS KEDIA" userId="30dfcb9f6f0df2cc" providerId="LiveId" clId="{7674C1C5-5265-4C31-8B1B-6DC4CCDC1762}" dt="2022-11-01T08:50:03.024" v="3367" actId="47"/>
        <pc:sldMkLst>
          <pc:docMk/>
          <pc:sldMk cId="4269273343" sldId="708"/>
        </pc:sldMkLst>
        <pc:spChg chg="mod">
          <ac:chgData name="PIYUS KEDIA" userId="30dfcb9f6f0df2cc" providerId="LiveId" clId="{7674C1C5-5265-4C31-8B1B-6DC4CCDC1762}" dt="2022-10-31T11:48:47.691" v="1985" actId="6549"/>
          <ac:spMkLst>
            <pc:docMk/>
            <pc:sldMk cId="4269273343" sldId="708"/>
            <ac:spMk id="4" creationId="{26D7A459-9B28-4E4C-8FFB-CE2A5071228D}"/>
          </ac:spMkLst>
        </pc:spChg>
        <pc:inkChg chg="del">
          <ac:chgData name="PIYUS KEDIA" userId="30dfcb9f6f0df2cc" providerId="LiveId" clId="{7674C1C5-5265-4C31-8B1B-6DC4CCDC1762}" dt="2022-10-31T11:49:07.069" v="1988" actId="478"/>
          <ac:inkMkLst>
            <pc:docMk/>
            <pc:sldMk cId="4269273343" sldId="708"/>
            <ac:inkMk id="5" creationId="{93113826-65D5-4827-AA04-4A212F323124}"/>
          </ac:inkMkLst>
        </pc:inkChg>
      </pc:sldChg>
      <pc:sldChg chg="addSp delSp modSp add mod">
        <pc:chgData name="PIYUS KEDIA" userId="30dfcb9f6f0df2cc" providerId="LiveId" clId="{7674C1C5-5265-4C31-8B1B-6DC4CCDC1762}" dt="2022-10-31T11:32:13.436" v="869" actId="5793"/>
        <pc:sldMkLst>
          <pc:docMk/>
          <pc:sldMk cId="3575422907" sldId="709"/>
        </pc:sldMkLst>
        <pc:spChg chg="add mod">
          <ac:chgData name="PIYUS KEDIA" userId="30dfcb9f6f0df2cc" providerId="LiveId" clId="{7674C1C5-5265-4C31-8B1B-6DC4CCDC1762}" dt="2022-10-31T11:32:13.436" v="869" actId="5793"/>
          <ac:spMkLst>
            <pc:docMk/>
            <pc:sldMk cId="3575422907" sldId="709"/>
            <ac:spMk id="5" creationId="{4FA20FD9-2750-B1AB-B6FA-D361A5C89357}"/>
          </ac:spMkLst>
        </pc:spChg>
        <pc:inkChg chg="del">
          <ac:chgData name="PIYUS KEDIA" userId="30dfcb9f6f0df2cc" providerId="LiveId" clId="{7674C1C5-5265-4C31-8B1B-6DC4CCDC1762}" dt="2022-10-31T11:31:43.011" v="839" actId="478"/>
          <ac:inkMkLst>
            <pc:docMk/>
            <pc:sldMk cId="3575422907" sldId="709"/>
            <ac:inkMk id="4" creationId="{53178266-427B-470D-83CF-598410FC234B}"/>
          </ac:inkMkLst>
        </pc:inkChg>
      </pc:sldChg>
      <pc:sldChg chg="add">
        <pc:chgData name="PIYUS KEDIA" userId="30dfcb9f6f0df2cc" providerId="LiveId" clId="{7674C1C5-5265-4C31-8B1B-6DC4CCDC1762}" dt="2022-10-31T11:17:51.909" v="105"/>
        <pc:sldMkLst>
          <pc:docMk/>
          <pc:sldMk cId="3793882218" sldId="710"/>
        </pc:sldMkLst>
      </pc:sldChg>
      <pc:sldChg chg="del">
        <pc:chgData name="PIYUS KEDIA" userId="30dfcb9f6f0df2cc" providerId="LiveId" clId="{7674C1C5-5265-4C31-8B1B-6DC4CCDC1762}" dt="2022-10-31T11:14:40.225" v="27" actId="47"/>
        <pc:sldMkLst>
          <pc:docMk/>
          <pc:sldMk cId="319300088" sldId="711"/>
        </pc:sldMkLst>
      </pc:sldChg>
      <pc:sldChg chg="delSp add mod">
        <pc:chgData name="PIYUS KEDIA" userId="30dfcb9f6f0df2cc" providerId="LiveId" clId="{7674C1C5-5265-4C31-8B1B-6DC4CCDC1762}" dt="2022-10-31T11:46:36.969" v="1978" actId="478"/>
        <pc:sldMkLst>
          <pc:docMk/>
          <pc:sldMk cId="2656778136" sldId="711"/>
        </pc:sldMkLst>
        <pc:inkChg chg="del">
          <ac:chgData name="PIYUS KEDIA" userId="30dfcb9f6f0df2cc" providerId="LiveId" clId="{7674C1C5-5265-4C31-8B1B-6DC4CCDC1762}" dt="2022-10-31T11:46:36.969" v="1978" actId="478"/>
          <ac:inkMkLst>
            <pc:docMk/>
            <pc:sldMk cId="2656778136" sldId="711"/>
            <ac:inkMk id="4" creationId="{8EF0674C-C55A-440E-BFBB-8ADC90B23B5F}"/>
          </ac:inkMkLst>
        </pc:inkChg>
      </pc:sldChg>
      <pc:sldChg chg="delSp add mod">
        <pc:chgData name="PIYUS KEDIA" userId="30dfcb9f6f0df2cc" providerId="LiveId" clId="{7674C1C5-5265-4C31-8B1B-6DC4CCDC1762}" dt="2022-10-31T11:32:29.065" v="870" actId="478"/>
        <pc:sldMkLst>
          <pc:docMk/>
          <pc:sldMk cId="1428240429" sldId="718"/>
        </pc:sldMkLst>
        <pc:inkChg chg="del">
          <ac:chgData name="PIYUS KEDIA" userId="30dfcb9f6f0df2cc" providerId="LiveId" clId="{7674C1C5-5265-4C31-8B1B-6DC4CCDC1762}" dt="2022-10-31T11:32:29.065" v="870" actId="478"/>
          <ac:inkMkLst>
            <pc:docMk/>
            <pc:sldMk cId="1428240429" sldId="718"/>
            <ac:inkMk id="4" creationId="{59B7FAA1-543A-4CBC-8C2A-6A3A35D2FA96}"/>
          </ac:inkMkLst>
        </pc:inkChg>
      </pc:sldChg>
      <pc:sldChg chg="del">
        <pc:chgData name="PIYUS KEDIA" userId="30dfcb9f6f0df2cc" providerId="LiveId" clId="{7674C1C5-5265-4C31-8B1B-6DC4CCDC1762}" dt="2022-10-31T11:14:32.969" v="2" actId="47"/>
        <pc:sldMkLst>
          <pc:docMk/>
          <pc:sldMk cId="2115786257" sldId="726"/>
        </pc:sldMkLst>
      </pc:sldChg>
      <pc:sldChg chg="del">
        <pc:chgData name="PIYUS KEDIA" userId="30dfcb9f6f0df2cc" providerId="LiveId" clId="{7674C1C5-5265-4C31-8B1B-6DC4CCDC1762}" dt="2022-10-31T11:14:39.352" v="24" actId="47"/>
        <pc:sldMkLst>
          <pc:docMk/>
          <pc:sldMk cId="3552944437" sldId="727"/>
        </pc:sldMkLst>
      </pc:sldChg>
      <pc:sldChg chg="del">
        <pc:chgData name="PIYUS KEDIA" userId="30dfcb9f6f0df2cc" providerId="LiveId" clId="{7674C1C5-5265-4C31-8B1B-6DC4CCDC1762}" dt="2022-10-31T11:14:54.728" v="103" actId="47"/>
        <pc:sldMkLst>
          <pc:docMk/>
          <pc:sldMk cId="1675433587" sldId="728"/>
        </pc:sldMkLst>
      </pc:sldChg>
      <pc:sldChg chg="del">
        <pc:chgData name="PIYUS KEDIA" userId="30dfcb9f6f0df2cc" providerId="LiveId" clId="{7674C1C5-5265-4C31-8B1B-6DC4CCDC1762}" dt="2022-10-31T11:14:55.410" v="104" actId="47"/>
        <pc:sldMkLst>
          <pc:docMk/>
          <pc:sldMk cId="239164664" sldId="729"/>
        </pc:sldMkLst>
      </pc:sldChg>
      <pc:sldChg chg="addSp delSp modSp mod">
        <pc:chgData name="PIYUS KEDIA" userId="30dfcb9f6f0df2cc" providerId="LiveId" clId="{7674C1C5-5265-4C31-8B1B-6DC4CCDC1762}" dt="2022-10-31T11:25:24.135" v="704" actId="20577"/>
        <pc:sldMkLst>
          <pc:docMk/>
          <pc:sldMk cId="2727791975" sldId="730"/>
        </pc:sldMkLst>
        <pc:spChg chg="del mod">
          <ac:chgData name="PIYUS KEDIA" userId="30dfcb9f6f0df2cc" providerId="LiveId" clId="{7674C1C5-5265-4C31-8B1B-6DC4CCDC1762}" dt="2022-10-31T11:20:02.481" v="247" actId="478"/>
          <ac:spMkLst>
            <pc:docMk/>
            <pc:sldMk cId="2727791975" sldId="730"/>
            <ac:spMk id="3" creationId="{745E86BF-CB07-745F-C51D-72B76F87C62E}"/>
          </ac:spMkLst>
        </pc:spChg>
        <pc:spChg chg="add mod">
          <ac:chgData name="PIYUS KEDIA" userId="30dfcb9f6f0df2cc" providerId="LiveId" clId="{7674C1C5-5265-4C31-8B1B-6DC4CCDC1762}" dt="2022-10-31T11:25:24.135" v="704" actId="20577"/>
          <ac:spMkLst>
            <pc:docMk/>
            <pc:sldMk cId="2727791975" sldId="730"/>
            <ac:spMk id="4" creationId="{82305F48-D83C-9CA9-7985-3875FC9B4A57}"/>
          </ac:spMkLst>
        </pc:spChg>
        <pc:spChg chg="add mod">
          <ac:chgData name="PIYUS KEDIA" userId="30dfcb9f6f0df2cc" providerId="LiveId" clId="{7674C1C5-5265-4C31-8B1B-6DC4CCDC1762}" dt="2022-10-31T11:22:57.786" v="553" actId="20577"/>
          <ac:spMkLst>
            <pc:docMk/>
            <pc:sldMk cId="2727791975" sldId="730"/>
            <ac:spMk id="5" creationId="{C0949472-33F1-F051-18C1-1AF1C229B69C}"/>
          </ac:spMkLst>
        </pc:spChg>
      </pc:sldChg>
      <pc:sldChg chg="add del">
        <pc:chgData name="PIYUS KEDIA" userId="30dfcb9f6f0df2cc" providerId="LiveId" clId="{7674C1C5-5265-4C31-8B1B-6DC4CCDC1762}" dt="2022-10-31T11:18:07.153" v="106" actId="47"/>
        <pc:sldMkLst>
          <pc:docMk/>
          <pc:sldMk cId="1244956934" sldId="731"/>
        </pc:sldMkLst>
      </pc:sldChg>
      <pc:sldChg chg="del">
        <pc:chgData name="PIYUS KEDIA" userId="30dfcb9f6f0df2cc" providerId="LiveId" clId="{7674C1C5-5265-4C31-8B1B-6DC4CCDC1762}" dt="2022-10-31T11:14:36.740" v="12" actId="47"/>
        <pc:sldMkLst>
          <pc:docMk/>
          <pc:sldMk cId="2613050578" sldId="731"/>
        </pc:sldMkLst>
      </pc:sldChg>
      <pc:sldChg chg="del">
        <pc:chgData name="PIYUS KEDIA" userId="30dfcb9f6f0df2cc" providerId="LiveId" clId="{7674C1C5-5265-4C31-8B1B-6DC4CCDC1762}" dt="2022-10-31T11:14:36.971" v="13" actId="47"/>
        <pc:sldMkLst>
          <pc:docMk/>
          <pc:sldMk cId="1539551883" sldId="732"/>
        </pc:sldMkLst>
      </pc:sldChg>
      <pc:sldChg chg="delSp add del mod">
        <pc:chgData name="PIYUS KEDIA" userId="30dfcb9f6f0df2cc" providerId="LiveId" clId="{7674C1C5-5265-4C31-8B1B-6DC4CCDC1762}" dt="2022-11-01T08:50:04.326" v="3368" actId="47"/>
        <pc:sldMkLst>
          <pc:docMk/>
          <pc:sldMk cId="1705668798" sldId="732"/>
        </pc:sldMkLst>
        <pc:inkChg chg="del">
          <ac:chgData name="PIYUS KEDIA" userId="30dfcb9f6f0df2cc" providerId="LiveId" clId="{7674C1C5-5265-4C31-8B1B-6DC4CCDC1762}" dt="2022-10-31T11:49:12.478" v="1989" actId="478"/>
          <ac:inkMkLst>
            <pc:docMk/>
            <pc:sldMk cId="1705668798" sldId="732"/>
            <ac:inkMk id="4" creationId="{8384DDFB-6BC8-4827-A3FA-9402BAA6420D}"/>
          </ac:inkMkLst>
        </pc:inkChg>
      </pc:sldChg>
      <pc:sldChg chg="delSp modSp new del mod">
        <pc:chgData name="PIYUS KEDIA" userId="30dfcb9f6f0df2cc" providerId="LiveId" clId="{7674C1C5-5265-4C31-8B1B-6DC4CCDC1762}" dt="2022-10-31T11:28:10.095" v="833" actId="47"/>
        <pc:sldMkLst>
          <pc:docMk/>
          <pc:sldMk cId="2800689340" sldId="733"/>
        </pc:sldMkLst>
        <pc:spChg chg="del mod">
          <ac:chgData name="PIYUS KEDIA" userId="30dfcb9f6f0df2cc" providerId="LiveId" clId="{7674C1C5-5265-4C31-8B1B-6DC4CCDC1762}" dt="2022-10-31T11:23:45.698" v="564" actId="478"/>
          <ac:spMkLst>
            <pc:docMk/>
            <pc:sldMk cId="2800689340" sldId="733"/>
            <ac:spMk id="3" creationId="{1AE4E1CC-6CEE-EAFF-7975-D3BF8183A83E}"/>
          </ac:spMkLst>
        </pc:spChg>
      </pc:sldChg>
      <pc:sldChg chg="addSp delSp modSp add mod">
        <pc:chgData name="PIYUS KEDIA" userId="30dfcb9f6f0df2cc" providerId="LiveId" clId="{7674C1C5-5265-4C31-8B1B-6DC4CCDC1762}" dt="2022-10-31T11:25:14.161" v="692" actId="20577"/>
        <pc:sldMkLst>
          <pc:docMk/>
          <pc:sldMk cId="2553514078" sldId="734"/>
        </pc:sldMkLst>
        <pc:spChg chg="add mod">
          <ac:chgData name="PIYUS KEDIA" userId="30dfcb9f6f0df2cc" providerId="LiveId" clId="{7674C1C5-5265-4C31-8B1B-6DC4CCDC1762}" dt="2022-10-31T11:25:14.161" v="692" actId="20577"/>
          <ac:spMkLst>
            <pc:docMk/>
            <pc:sldMk cId="2553514078" sldId="734"/>
            <ac:spMk id="3" creationId="{0A4DDA0A-2B8B-B9D1-C285-108B612DF8C8}"/>
          </ac:spMkLst>
        </pc:spChg>
        <pc:spChg chg="mod">
          <ac:chgData name="PIYUS KEDIA" userId="30dfcb9f6f0df2cc" providerId="LiveId" clId="{7674C1C5-5265-4C31-8B1B-6DC4CCDC1762}" dt="2022-10-31T11:25:01.266" v="685" actId="1036"/>
          <ac:spMkLst>
            <pc:docMk/>
            <pc:sldMk cId="2553514078" sldId="734"/>
            <ac:spMk id="4" creationId="{82305F48-D83C-9CA9-7985-3875FC9B4A57}"/>
          </ac:spMkLst>
        </pc:spChg>
        <pc:spChg chg="del">
          <ac:chgData name="PIYUS KEDIA" userId="30dfcb9f6f0df2cc" providerId="LiveId" clId="{7674C1C5-5265-4C31-8B1B-6DC4CCDC1762}" dt="2022-10-31T11:24:30.409" v="569" actId="478"/>
          <ac:spMkLst>
            <pc:docMk/>
            <pc:sldMk cId="2553514078" sldId="734"/>
            <ac:spMk id="5" creationId="{C0949472-33F1-F051-18C1-1AF1C229B69C}"/>
          </ac:spMkLst>
        </pc:spChg>
      </pc:sldChg>
      <pc:sldChg chg="add del">
        <pc:chgData name="PIYUS KEDIA" userId="30dfcb9f6f0df2cc" providerId="LiveId" clId="{7674C1C5-5265-4C31-8B1B-6DC4CCDC1762}" dt="2022-10-31T11:25:43.557" v="705" actId="47"/>
        <pc:sldMkLst>
          <pc:docMk/>
          <pc:sldMk cId="3129708611" sldId="735"/>
        </pc:sldMkLst>
      </pc:sldChg>
      <pc:sldChg chg="modSp add mod">
        <pc:chgData name="PIYUS KEDIA" userId="30dfcb9f6f0df2cc" providerId="LiveId" clId="{7674C1C5-5265-4C31-8B1B-6DC4CCDC1762}" dt="2022-10-31T11:26:21.109" v="774" actId="1035"/>
        <pc:sldMkLst>
          <pc:docMk/>
          <pc:sldMk cId="3310242236" sldId="735"/>
        </pc:sldMkLst>
        <pc:spChg chg="mod">
          <ac:chgData name="PIYUS KEDIA" userId="30dfcb9f6f0df2cc" providerId="LiveId" clId="{7674C1C5-5265-4C31-8B1B-6DC4CCDC1762}" dt="2022-10-31T11:26:21.109" v="774" actId="1035"/>
          <ac:spMkLst>
            <pc:docMk/>
            <pc:sldMk cId="3310242236" sldId="735"/>
            <ac:spMk id="3" creationId="{0A4DDA0A-2B8B-B9D1-C285-108B612DF8C8}"/>
          </ac:spMkLst>
        </pc:spChg>
        <pc:spChg chg="mod">
          <ac:chgData name="PIYUS KEDIA" userId="30dfcb9f6f0df2cc" providerId="LiveId" clId="{7674C1C5-5265-4C31-8B1B-6DC4CCDC1762}" dt="2022-10-31T11:26:01.767" v="736" actId="14100"/>
          <ac:spMkLst>
            <pc:docMk/>
            <pc:sldMk cId="3310242236" sldId="735"/>
            <ac:spMk id="4" creationId="{82305F48-D83C-9CA9-7985-3875FC9B4A57}"/>
          </ac:spMkLst>
        </pc:spChg>
      </pc:sldChg>
      <pc:sldChg chg="modSp add mod">
        <pc:chgData name="PIYUS KEDIA" userId="30dfcb9f6f0df2cc" providerId="LiveId" clId="{7674C1C5-5265-4C31-8B1B-6DC4CCDC1762}" dt="2022-10-31T11:30:05.981" v="837" actId="2710"/>
        <pc:sldMkLst>
          <pc:docMk/>
          <pc:sldMk cId="1963055757" sldId="736"/>
        </pc:sldMkLst>
        <pc:spChg chg="mod">
          <ac:chgData name="PIYUS KEDIA" userId="30dfcb9f6f0df2cc" providerId="LiveId" clId="{7674C1C5-5265-4C31-8B1B-6DC4CCDC1762}" dt="2022-10-31T11:27:50.306" v="832" actId="20577"/>
          <ac:spMkLst>
            <pc:docMk/>
            <pc:sldMk cId="1963055757" sldId="736"/>
            <ac:spMk id="3" creationId="{0A4DDA0A-2B8B-B9D1-C285-108B612DF8C8}"/>
          </ac:spMkLst>
        </pc:spChg>
        <pc:spChg chg="mod">
          <ac:chgData name="PIYUS KEDIA" userId="30dfcb9f6f0df2cc" providerId="LiveId" clId="{7674C1C5-5265-4C31-8B1B-6DC4CCDC1762}" dt="2022-10-31T11:30:05.981" v="837" actId="2710"/>
          <ac:spMkLst>
            <pc:docMk/>
            <pc:sldMk cId="1963055757" sldId="736"/>
            <ac:spMk id="4" creationId="{82305F48-D83C-9CA9-7985-3875FC9B4A57}"/>
          </ac:spMkLst>
        </pc:spChg>
      </pc:sldChg>
      <pc:sldChg chg="add del">
        <pc:chgData name="PIYUS KEDIA" userId="30dfcb9f6f0df2cc" providerId="LiveId" clId="{7674C1C5-5265-4C31-8B1B-6DC4CCDC1762}" dt="2022-10-31T11:33:46.623" v="877"/>
        <pc:sldMkLst>
          <pc:docMk/>
          <pc:sldMk cId="3044531976" sldId="737"/>
        </pc:sldMkLst>
      </pc:sldChg>
      <pc:sldChg chg="addSp delSp modSp add mod">
        <pc:chgData name="PIYUS KEDIA" userId="30dfcb9f6f0df2cc" providerId="LiveId" clId="{7674C1C5-5265-4C31-8B1B-6DC4CCDC1762}" dt="2022-11-01T03:18:17.104" v="3051"/>
        <pc:sldMkLst>
          <pc:docMk/>
          <pc:sldMk cId="3476144113" sldId="737"/>
        </pc:sldMkLst>
        <pc:spChg chg="mod">
          <ac:chgData name="PIYUS KEDIA" userId="30dfcb9f6f0df2cc" providerId="LiveId" clId="{7674C1C5-5265-4C31-8B1B-6DC4CCDC1762}" dt="2022-11-01T03:18:17.104" v="3051"/>
          <ac:spMkLst>
            <pc:docMk/>
            <pc:sldMk cId="3476144113" sldId="737"/>
            <ac:spMk id="2" creationId="{3CD25FED-5034-4B3D-A213-63CFEABF53D9}"/>
          </ac:spMkLst>
        </pc:spChg>
        <pc:spChg chg="add mod">
          <ac:chgData name="PIYUS KEDIA" userId="30dfcb9f6f0df2cc" providerId="LiveId" clId="{7674C1C5-5265-4C31-8B1B-6DC4CCDC1762}" dt="2022-10-31T11:34:13.741" v="924" actId="1036"/>
          <ac:spMkLst>
            <pc:docMk/>
            <pc:sldMk cId="3476144113" sldId="737"/>
            <ac:spMk id="5" creationId="{5B6DF702-37FA-C7DA-FFAB-009C60F53AFB}"/>
          </ac:spMkLst>
        </pc:spChg>
        <pc:spChg chg="add mod">
          <ac:chgData name="PIYUS KEDIA" userId="30dfcb9f6f0df2cc" providerId="LiveId" clId="{7674C1C5-5265-4C31-8B1B-6DC4CCDC1762}" dt="2022-10-31T11:36:10.740" v="1433" actId="20577"/>
          <ac:spMkLst>
            <pc:docMk/>
            <pc:sldMk cId="3476144113" sldId="737"/>
            <ac:spMk id="7" creationId="{6B2F98D1-7B44-08C4-8928-41AB68B7F507}"/>
          </ac:spMkLst>
        </pc:spChg>
        <pc:spChg chg="add mod">
          <ac:chgData name="PIYUS KEDIA" userId="30dfcb9f6f0df2cc" providerId="LiveId" clId="{7674C1C5-5265-4C31-8B1B-6DC4CCDC1762}" dt="2022-10-31T11:34:13.741" v="924" actId="1036"/>
          <ac:spMkLst>
            <pc:docMk/>
            <pc:sldMk cId="3476144113" sldId="737"/>
            <ac:spMk id="8" creationId="{A9447C6C-874C-63D8-D336-E0F6DA2197E6}"/>
          </ac:spMkLst>
        </pc:spChg>
        <pc:spChg chg="add mod">
          <ac:chgData name="PIYUS KEDIA" userId="30dfcb9f6f0df2cc" providerId="LiveId" clId="{7674C1C5-5265-4C31-8B1B-6DC4CCDC1762}" dt="2022-10-31T11:36:49.790" v="1451" actId="20577"/>
          <ac:spMkLst>
            <pc:docMk/>
            <pc:sldMk cId="3476144113" sldId="737"/>
            <ac:spMk id="10" creationId="{D0721A9E-BF87-D3C4-AD4A-70FD9B29F045}"/>
          </ac:spMkLst>
        </pc:spChg>
        <pc:spChg chg="add mod">
          <ac:chgData name="PIYUS KEDIA" userId="30dfcb9f6f0df2cc" providerId="LiveId" clId="{7674C1C5-5265-4C31-8B1B-6DC4CCDC1762}" dt="2022-10-31T11:36:17.324" v="1437" actId="20577"/>
          <ac:spMkLst>
            <pc:docMk/>
            <pc:sldMk cId="3476144113" sldId="737"/>
            <ac:spMk id="12" creationId="{6503C50C-53F0-2F1E-0630-490376F0C4F5}"/>
          </ac:spMkLst>
        </pc:spChg>
        <pc:spChg chg="add mod">
          <ac:chgData name="PIYUS KEDIA" userId="30dfcb9f6f0df2cc" providerId="LiveId" clId="{7674C1C5-5265-4C31-8B1B-6DC4CCDC1762}" dt="2022-10-31T11:36:53.740" v="1453" actId="20577"/>
          <ac:spMkLst>
            <pc:docMk/>
            <pc:sldMk cId="3476144113" sldId="737"/>
            <ac:spMk id="13" creationId="{325352CA-B361-223B-598F-38591F976C20}"/>
          </ac:spMkLst>
        </pc:spChg>
        <pc:spChg chg="add mod">
          <ac:chgData name="PIYUS KEDIA" userId="30dfcb9f6f0df2cc" providerId="LiveId" clId="{7674C1C5-5265-4C31-8B1B-6DC4CCDC1762}" dt="2022-10-31T11:36:28.515" v="1443" actId="20577"/>
          <ac:spMkLst>
            <pc:docMk/>
            <pc:sldMk cId="3476144113" sldId="737"/>
            <ac:spMk id="15" creationId="{26768D14-6918-D807-5060-20930A8E7AE5}"/>
          </ac:spMkLst>
        </pc:spChg>
        <pc:spChg chg="add mod">
          <ac:chgData name="PIYUS KEDIA" userId="30dfcb9f6f0df2cc" providerId="LiveId" clId="{7674C1C5-5265-4C31-8B1B-6DC4CCDC1762}" dt="2022-10-31T11:36:56.862" v="1455" actId="20577"/>
          <ac:spMkLst>
            <pc:docMk/>
            <pc:sldMk cId="3476144113" sldId="737"/>
            <ac:spMk id="16" creationId="{320B5BB3-9BD9-DE9C-37DE-901C13696A12}"/>
          </ac:spMkLst>
        </pc:spChg>
        <pc:spChg chg="add mod">
          <ac:chgData name="PIYUS KEDIA" userId="30dfcb9f6f0df2cc" providerId="LiveId" clId="{7674C1C5-5265-4C31-8B1B-6DC4CCDC1762}" dt="2022-10-31T11:36:32.821" v="1445" actId="20577"/>
          <ac:spMkLst>
            <pc:docMk/>
            <pc:sldMk cId="3476144113" sldId="737"/>
            <ac:spMk id="18" creationId="{BCB5FE57-4164-B5B4-621B-5565C7498CCD}"/>
          </ac:spMkLst>
        </pc:spChg>
        <pc:spChg chg="add del mod">
          <ac:chgData name="PIYUS KEDIA" userId="30dfcb9f6f0df2cc" providerId="LiveId" clId="{7674C1C5-5265-4C31-8B1B-6DC4CCDC1762}" dt="2022-10-31T11:36:42.315" v="1448" actId="478"/>
          <ac:spMkLst>
            <pc:docMk/>
            <pc:sldMk cId="3476144113" sldId="737"/>
            <ac:spMk id="19" creationId="{C2101A47-64A5-85C1-2267-C24D713A71E1}"/>
          </ac:spMkLst>
        </pc:spChg>
        <pc:spChg chg="add mod">
          <ac:chgData name="PIYUS KEDIA" userId="30dfcb9f6f0df2cc" providerId="LiveId" clId="{7674C1C5-5265-4C31-8B1B-6DC4CCDC1762}" dt="2022-10-31T11:36:37.157" v="1447" actId="20577"/>
          <ac:spMkLst>
            <pc:docMk/>
            <pc:sldMk cId="3476144113" sldId="737"/>
            <ac:spMk id="21" creationId="{FA1120FA-4BEB-E207-3CD7-F523F1899982}"/>
          </ac:spMkLst>
        </pc:spChg>
        <pc:spChg chg="add mod">
          <ac:chgData name="PIYUS KEDIA" userId="30dfcb9f6f0df2cc" providerId="LiveId" clId="{7674C1C5-5265-4C31-8B1B-6DC4CCDC1762}" dt="2022-10-31T11:35:55.789" v="1382" actId="1037"/>
          <ac:spMkLst>
            <pc:docMk/>
            <pc:sldMk cId="3476144113" sldId="737"/>
            <ac:spMk id="22" creationId="{6A322EA8-62E2-8664-E5B5-433B3FAF4A58}"/>
          </ac:spMkLst>
        </pc:spChg>
        <pc:spChg chg="add mod">
          <ac:chgData name="PIYUS KEDIA" userId="30dfcb9f6f0df2cc" providerId="LiveId" clId="{7674C1C5-5265-4C31-8B1B-6DC4CCDC1762}" dt="2022-10-31T11:37:01.322" v="1457" actId="20577"/>
          <ac:spMkLst>
            <pc:docMk/>
            <pc:sldMk cId="3476144113" sldId="737"/>
            <ac:spMk id="23" creationId="{16713C5E-E660-FD3B-3D0E-78CFE00393D4}"/>
          </ac:spMkLst>
        </pc:spChg>
        <pc:inkChg chg="del">
          <ac:chgData name="PIYUS KEDIA" userId="30dfcb9f6f0df2cc" providerId="LiveId" clId="{7674C1C5-5265-4C31-8B1B-6DC4CCDC1762}" dt="2022-10-31T11:36:45.383" v="1449" actId="478"/>
          <ac:inkMkLst>
            <pc:docMk/>
            <pc:sldMk cId="3476144113" sldId="737"/>
            <ac:inkMk id="4" creationId="{90FA21D3-99D4-41DD-B26D-E3D78AEAD98F}"/>
          </ac:inkMkLst>
        </pc:inkChg>
        <pc:cxnChg chg="add mod">
          <ac:chgData name="PIYUS KEDIA" userId="30dfcb9f6f0df2cc" providerId="LiveId" clId="{7674C1C5-5265-4C31-8B1B-6DC4CCDC1762}" dt="2022-10-31T11:34:13.741" v="924" actId="1036"/>
          <ac:cxnSpMkLst>
            <pc:docMk/>
            <pc:sldMk cId="3476144113" sldId="737"/>
            <ac:cxnSpMk id="6" creationId="{3A5C91E0-3B10-B3B8-C334-3CDD7213DEC6}"/>
          </ac:cxnSpMkLst>
        </pc:cxnChg>
        <pc:cxnChg chg="add mod">
          <ac:chgData name="PIYUS KEDIA" userId="30dfcb9f6f0df2cc" providerId="LiveId" clId="{7674C1C5-5265-4C31-8B1B-6DC4CCDC1762}" dt="2022-10-31T11:34:13.741" v="924" actId="1036"/>
          <ac:cxnSpMkLst>
            <pc:docMk/>
            <pc:sldMk cId="3476144113" sldId="737"/>
            <ac:cxnSpMk id="9" creationId="{B49D770F-D037-F960-7610-76A1B316AC13}"/>
          </ac:cxnSpMkLst>
        </pc:cxnChg>
        <pc:cxnChg chg="add mod">
          <ac:chgData name="PIYUS KEDIA" userId="30dfcb9f6f0df2cc" providerId="LiveId" clId="{7674C1C5-5265-4C31-8B1B-6DC4CCDC1762}" dt="2022-10-31T11:34:28.758" v="966" actId="1035"/>
          <ac:cxnSpMkLst>
            <pc:docMk/>
            <pc:sldMk cId="3476144113" sldId="737"/>
            <ac:cxnSpMk id="11" creationId="{A5F94350-7267-2298-983F-C7C9C62AFBE4}"/>
          </ac:cxnSpMkLst>
        </pc:cxnChg>
        <pc:cxnChg chg="add mod">
          <ac:chgData name="PIYUS KEDIA" userId="30dfcb9f6f0df2cc" providerId="LiveId" clId="{7674C1C5-5265-4C31-8B1B-6DC4CCDC1762}" dt="2022-10-31T11:34:37.629" v="1017" actId="1035"/>
          <ac:cxnSpMkLst>
            <pc:docMk/>
            <pc:sldMk cId="3476144113" sldId="737"/>
            <ac:cxnSpMk id="14" creationId="{E4C3765F-650E-DB76-E9CB-A12A3A168321}"/>
          </ac:cxnSpMkLst>
        </pc:cxnChg>
        <pc:cxnChg chg="add mod">
          <ac:chgData name="PIYUS KEDIA" userId="30dfcb9f6f0df2cc" providerId="LiveId" clId="{7674C1C5-5265-4C31-8B1B-6DC4CCDC1762}" dt="2022-10-31T11:34:47.168" v="1066" actId="1037"/>
          <ac:cxnSpMkLst>
            <pc:docMk/>
            <pc:sldMk cId="3476144113" sldId="737"/>
            <ac:cxnSpMk id="17" creationId="{34785CC6-EBAA-ED01-D6B0-3FDEE0AB2452}"/>
          </ac:cxnSpMkLst>
        </pc:cxnChg>
        <pc:cxnChg chg="add del mod">
          <ac:chgData name="PIYUS KEDIA" userId="30dfcb9f6f0df2cc" providerId="LiveId" clId="{7674C1C5-5265-4C31-8B1B-6DC4CCDC1762}" dt="2022-10-31T11:36:42.315" v="1448" actId="478"/>
          <ac:cxnSpMkLst>
            <pc:docMk/>
            <pc:sldMk cId="3476144113" sldId="737"/>
            <ac:cxnSpMk id="20" creationId="{AC99F5DC-DE63-FB51-4525-358E2EE7987B}"/>
          </ac:cxnSpMkLst>
        </pc:cxnChg>
        <pc:cxnChg chg="add mod">
          <ac:chgData name="PIYUS KEDIA" userId="30dfcb9f6f0df2cc" providerId="LiveId" clId="{7674C1C5-5265-4C31-8B1B-6DC4CCDC1762}" dt="2022-10-31T11:36:04.528" v="1431" actId="1037"/>
          <ac:cxnSpMkLst>
            <pc:docMk/>
            <pc:sldMk cId="3476144113" sldId="737"/>
            <ac:cxnSpMk id="24" creationId="{DAAE1AB5-41C5-AB2B-FC2C-E1A11359635D}"/>
          </ac:cxnSpMkLst>
        </pc:cxnChg>
      </pc:sldChg>
      <pc:sldChg chg="addSp delSp modSp add mod">
        <pc:chgData name="PIYUS KEDIA" userId="30dfcb9f6f0df2cc" providerId="LiveId" clId="{7674C1C5-5265-4C31-8B1B-6DC4CCDC1762}" dt="2022-11-01T03:18:49.173" v="3075" actId="255"/>
        <pc:sldMkLst>
          <pc:docMk/>
          <pc:sldMk cId="502642803" sldId="738"/>
        </pc:sldMkLst>
        <pc:spChg chg="mod">
          <ac:chgData name="PIYUS KEDIA" userId="30dfcb9f6f0df2cc" providerId="LiveId" clId="{7674C1C5-5265-4C31-8B1B-6DC4CCDC1762}" dt="2022-11-01T03:18:49.173" v="3075" actId="255"/>
          <ac:spMkLst>
            <pc:docMk/>
            <pc:sldMk cId="502642803" sldId="738"/>
            <ac:spMk id="2" creationId="{62E0AFDF-BD91-4A1D-BC18-818AD5650A95}"/>
          </ac:spMkLst>
        </pc:spChg>
        <pc:spChg chg="del mod">
          <ac:chgData name="PIYUS KEDIA" userId="30dfcb9f6f0df2cc" providerId="LiveId" clId="{7674C1C5-5265-4C31-8B1B-6DC4CCDC1762}" dt="2022-10-31T11:39:30.452" v="1677" actId="478"/>
          <ac:spMkLst>
            <pc:docMk/>
            <pc:sldMk cId="502642803" sldId="738"/>
            <ac:spMk id="3" creationId="{BFFBE01D-E641-4DBA-9033-F86DE88672D0}"/>
          </ac:spMkLst>
        </pc:spChg>
        <pc:spChg chg="add mod">
          <ac:chgData name="PIYUS KEDIA" userId="30dfcb9f6f0df2cc" providerId="LiveId" clId="{7674C1C5-5265-4C31-8B1B-6DC4CCDC1762}" dt="2022-10-31T11:42:34.501" v="1950" actId="20577"/>
          <ac:spMkLst>
            <pc:docMk/>
            <pc:sldMk cId="502642803" sldId="738"/>
            <ac:spMk id="5" creationId="{3B1929A5-56BD-8419-37BC-0C39F8E4A33D}"/>
          </ac:spMkLst>
        </pc:spChg>
        <pc:spChg chg="add del mod">
          <ac:chgData name="PIYUS KEDIA" userId="30dfcb9f6f0df2cc" providerId="LiveId" clId="{7674C1C5-5265-4C31-8B1B-6DC4CCDC1762}" dt="2022-10-31T11:39:22.838" v="1675" actId="478"/>
          <ac:spMkLst>
            <pc:docMk/>
            <pc:sldMk cId="502642803" sldId="738"/>
            <ac:spMk id="7" creationId="{1ABA72D8-A893-4365-7D21-3E6866193683}"/>
          </ac:spMkLst>
        </pc:spChg>
        <pc:spChg chg="add mod">
          <ac:chgData name="PIYUS KEDIA" userId="30dfcb9f6f0df2cc" providerId="LiveId" clId="{7674C1C5-5265-4C31-8B1B-6DC4CCDC1762}" dt="2022-10-31T11:41:52.027" v="1920" actId="1036"/>
          <ac:spMkLst>
            <pc:docMk/>
            <pc:sldMk cId="502642803" sldId="738"/>
            <ac:spMk id="8" creationId="{C13D9913-F831-85CE-BE7A-4C0EF8F2FCB6}"/>
          </ac:spMkLst>
        </pc:spChg>
        <pc:spChg chg="add mod">
          <ac:chgData name="PIYUS KEDIA" userId="30dfcb9f6f0df2cc" providerId="LiveId" clId="{7674C1C5-5265-4C31-8B1B-6DC4CCDC1762}" dt="2022-10-31T11:42:54.094" v="1952" actId="20577"/>
          <ac:spMkLst>
            <pc:docMk/>
            <pc:sldMk cId="502642803" sldId="738"/>
            <ac:spMk id="10" creationId="{34F50798-0C2C-0AE0-17CB-592B972134C5}"/>
          </ac:spMkLst>
        </pc:spChg>
        <pc:spChg chg="add mod">
          <ac:chgData name="PIYUS KEDIA" userId="30dfcb9f6f0df2cc" providerId="LiveId" clId="{7674C1C5-5265-4C31-8B1B-6DC4CCDC1762}" dt="2022-10-31T11:39:44.326" v="1703" actId="1036"/>
          <ac:spMkLst>
            <pc:docMk/>
            <pc:sldMk cId="502642803" sldId="738"/>
            <ac:spMk id="12" creationId="{A42EFC6A-1859-5C21-ED88-D92B3E94A787}"/>
          </ac:spMkLst>
        </pc:spChg>
        <pc:spChg chg="add mod">
          <ac:chgData name="PIYUS KEDIA" userId="30dfcb9f6f0df2cc" providerId="LiveId" clId="{7674C1C5-5265-4C31-8B1B-6DC4CCDC1762}" dt="2022-10-31T11:42:57.840" v="1954" actId="20577"/>
          <ac:spMkLst>
            <pc:docMk/>
            <pc:sldMk cId="502642803" sldId="738"/>
            <ac:spMk id="13" creationId="{8A1475DC-6525-9225-BFCA-75703C835BFB}"/>
          </ac:spMkLst>
        </pc:spChg>
        <pc:spChg chg="add mod">
          <ac:chgData name="PIYUS KEDIA" userId="30dfcb9f6f0df2cc" providerId="LiveId" clId="{7674C1C5-5265-4C31-8B1B-6DC4CCDC1762}" dt="2022-10-31T11:39:44.326" v="1703" actId="1036"/>
          <ac:spMkLst>
            <pc:docMk/>
            <pc:sldMk cId="502642803" sldId="738"/>
            <ac:spMk id="15" creationId="{17230075-5FC9-34A2-5EA6-422800ED22F6}"/>
          </ac:spMkLst>
        </pc:spChg>
        <pc:spChg chg="add mod">
          <ac:chgData name="PIYUS KEDIA" userId="30dfcb9f6f0df2cc" providerId="LiveId" clId="{7674C1C5-5265-4C31-8B1B-6DC4CCDC1762}" dt="2022-10-31T11:43:09.895" v="1958" actId="255"/>
          <ac:spMkLst>
            <pc:docMk/>
            <pc:sldMk cId="502642803" sldId="738"/>
            <ac:spMk id="16" creationId="{03A6D540-0F2C-096A-0905-324AA2DB56A9}"/>
          </ac:spMkLst>
        </pc:spChg>
        <pc:spChg chg="add mod">
          <ac:chgData name="PIYUS KEDIA" userId="30dfcb9f6f0df2cc" providerId="LiveId" clId="{7674C1C5-5265-4C31-8B1B-6DC4CCDC1762}" dt="2022-10-31T11:39:44.326" v="1703" actId="1036"/>
          <ac:spMkLst>
            <pc:docMk/>
            <pc:sldMk cId="502642803" sldId="738"/>
            <ac:spMk id="18" creationId="{2C3C06AF-E599-B875-6F76-E766556F1CAE}"/>
          </ac:spMkLst>
        </pc:spChg>
        <pc:spChg chg="add mod">
          <ac:chgData name="PIYUS KEDIA" userId="30dfcb9f6f0df2cc" providerId="LiveId" clId="{7674C1C5-5265-4C31-8B1B-6DC4CCDC1762}" dt="2022-10-31T11:39:44.326" v="1703" actId="1036"/>
          <ac:spMkLst>
            <pc:docMk/>
            <pc:sldMk cId="502642803" sldId="738"/>
            <ac:spMk id="19" creationId="{DC9B0D17-3322-AAEE-7728-E5A4B510FA47}"/>
          </ac:spMkLst>
        </pc:spChg>
        <pc:spChg chg="add mod">
          <ac:chgData name="PIYUS KEDIA" userId="30dfcb9f6f0df2cc" providerId="LiveId" clId="{7674C1C5-5265-4C31-8B1B-6DC4CCDC1762}" dt="2022-10-31T11:39:44.326" v="1703" actId="1036"/>
          <ac:spMkLst>
            <pc:docMk/>
            <pc:sldMk cId="502642803" sldId="738"/>
            <ac:spMk id="20" creationId="{DAD3C5BE-2F0F-7C1E-2E16-91AE3BDF3D23}"/>
          </ac:spMkLst>
        </pc:spChg>
        <pc:spChg chg="add mod">
          <ac:chgData name="PIYUS KEDIA" userId="30dfcb9f6f0df2cc" providerId="LiveId" clId="{7674C1C5-5265-4C31-8B1B-6DC4CCDC1762}" dt="2022-10-31T11:43:18.047" v="1962" actId="255"/>
          <ac:spMkLst>
            <pc:docMk/>
            <pc:sldMk cId="502642803" sldId="738"/>
            <ac:spMk id="21" creationId="{395F7FE3-1D35-6CB0-B67D-CE537E9EDE5F}"/>
          </ac:spMkLst>
        </pc:spChg>
        <pc:spChg chg="add mod">
          <ac:chgData name="PIYUS KEDIA" userId="30dfcb9f6f0df2cc" providerId="LiveId" clId="{7674C1C5-5265-4C31-8B1B-6DC4CCDC1762}" dt="2022-10-31T11:42:20.506" v="1944" actId="20577"/>
          <ac:spMkLst>
            <pc:docMk/>
            <pc:sldMk cId="502642803" sldId="738"/>
            <ac:spMk id="23" creationId="{DB273CD3-4561-C58C-211D-BC387025E37B}"/>
          </ac:spMkLst>
        </pc:spChg>
        <pc:spChg chg="add mod">
          <ac:chgData name="PIYUS KEDIA" userId="30dfcb9f6f0df2cc" providerId="LiveId" clId="{7674C1C5-5265-4C31-8B1B-6DC4CCDC1762}" dt="2022-10-31T11:42:25.705" v="1946" actId="20577"/>
          <ac:spMkLst>
            <pc:docMk/>
            <pc:sldMk cId="502642803" sldId="738"/>
            <ac:spMk id="24" creationId="{F1005F1A-2CEC-B33F-AAA4-AA50E83D0475}"/>
          </ac:spMkLst>
        </pc:spChg>
        <pc:spChg chg="add mod">
          <ac:chgData name="PIYUS KEDIA" userId="30dfcb9f6f0df2cc" providerId="LiveId" clId="{7674C1C5-5265-4C31-8B1B-6DC4CCDC1762}" dt="2022-10-31T11:41:46.578" v="1906" actId="1038"/>
          <ac:spMkLst>
            <pc:docMk/>
            <pc:sldMk cId="502642803" sldId="738"/>
            <ac:spMk id="26" creationId="{066D12CC-27D2-ADF5-C8AB-95D9FC6090D4}"/>
          </ac:spMkLst>
        </pc:spChg>
        <pc:spChg chg="add mod">
          <ac:chgData name="PIYUS KEDIA" userId="30dfcb9f6f0df2cc" providerId="LiveId" clId="{7674C1C5-5265-4C31-8B1B-6DC4CCDC1762}" dt="2022-10-31T11:40:40.734" v="1837" actId="20577"/>
          <ac:spMkLst>
            <pc:docMk/>
            <pc:sldMk cId="502642803" sldId="738"/>
            <ac:spMk id="27" creationId="{9DE60E00-4B84-1A2E-78E2-B40B469B91C1}"/>
          </ac:spMkLst>
        </pc:spChg>
        <pc:spChg chg="add mod">
          <ac:chgData name="PIYUS KEDIA" userId="30dfcb9f6f0df2cc" providerId="LiveId" clId="{7674C1C5-5265-4C31-8B1B-6DC4CCDC1762}" dt="2022-10-31T11:42:16.062" v="1942" actId="1036"/>
          <ac:spMkLst>
            <pc:docMk/>
            <pc:sldMk cId="502642803" sldId="738"/>
            <ac:spMk id="28" creationId="{B1B79018-6729-CFB4-E989-6D472688C0E5}"/>
          </ac:spMkLst>
        </pc:spChg>
        <pc:spChg chg="add mod">
          <ac:chgData name="PIYUS KEDIA" userId="30dfcb9f6f0df2cc" providerId="LiveId" clId="{7674C1C5-5265-4C31-8B1B-6DC4CCDC1762}" dt="2022-10-31T11:42:30.194" v="1948" actId="20577"/>
          <ac:spMkLst>
            <pc:docMk/>
            <pc:sldMk cId="502642803" sldId="738"/>
            <ac:spMk id="29" creationId="{39C584E2-2E46-243D-057C-D1A796422C48}"/>
          </ac:spMkLst>
        </pc:spChg>
        <pc:spChg chg="add del mod">
          <ac:chgData name="PIYUS KEDIA" userId="30dfcb9f6f0df2cc" providerId="LiveId" clId="{7674C1C5-5265-4C31-8B1B-6DC4CCDC1762}" dt="2022-10-31T11:41:06.200" v="1839" actId="478"/>
          <ac:spMkLst>
            <pc:docMk/>
            <pc:sldMk cId="502642803" sldId="738"/>
            <ac:spMk id="31" creationId="{F2798B80-55EF-4AD7-D560-8F13A99A8CF4}"/>
          </ac:spMkLst>
        </pc:spChg>
        <pc:spChg chg="add mod">
          <ac:chgData name="PIYUS KEDIA" userId="30dfcb9f6f0df2cc" providerId="LiveId" clId="{7674C1C5-5265-4C31-8B1B-6DC4CCDC1762}" dt="2022-10-31T11:42:08.346" v="1930" actId="20577"/>
          <ac:spMkLst>
            <pc:docMk/>
            <pc:sldMk cId="502642803" sldId="738"/>
            <ac:spMk id="32" creationId="{CFFC88C3-49FC-37AC-751C-6E43F2AEF5C7}"/>
          </ac:spMkLst>
        </pc:spChg>
        <pc:spChg chg="add mod">
          <ac:chgData name="PIYUS KEDIA" userId="30dfcb9f6f0df2cc" providerId="LiveId" clId="{7674C1C5-5265-4C31-8B1B-6DC4CCDC1762}" dt="2022-10-31T11:41:31.898" v="1883" actId="20577"/>
          <ac:spMkLst>
            <pc:docMk/>
            <pc:sldMk cId="502642803" sldId="738"/>
            <ac:spMk id="34" creationId="{CE719DC2-16D8-15FB-963A-173190BBB3B7}"/>
          </ac:spMkLst>
        </pc:spChg>
        <pc:spChg chg="add mod">
          <ac:chgData name="PIYUS KEDIA" userId="30dfcb9f6f0df2cc" providerId="LiveId" clId="{7674C1C5-5265-4C31-8B1B-6DC4CCDC1762}" dt="2022-10-31T11:41:40.612" v="1892" actId="1036"/>
          <ac:spMkLst>
            <pc:docMk/>
            <pc:sldMk cId="502642803" sldId="738"/>
            <ac:spMk id="35" creationId="{B9A497FB-1938-C428-DE69-CCC954BBF74E}"/>
          </ac:spMkLst>
        </pc:spChg>
        <pc:spChg chg="add mod">
          <ac:chgData name="PIYUS KEDIA" userId="30dfcb9f6f0df2cc" providerId="LiveId" clId="{7674C1C5-5265-4C31-8B1B-6DC4CCDC1762}" dt="2022-10-31T11:39:15.215" v="1673" actId="1035"/>
          <ac:spMkLst>
            <pc:docMk/>
            <pc:sldMk cId="502642803" sldId="738"/>
            <ac:spMk id="36" creationId="{929AF846-6171-4FBC-1223-4557DFB50291}"/>
          </ac:spMkLst>
        </pc:spChg>
        <pc:spChg chg="add mod">
          <ac:chgData name="PIYUS KEDIA" userId="30dfcb9f6f0df2cc" providerId="LiveId" clId="{7674C1C5-5265-4C31-8B1B-6DC4CCDC1762}" dt="2022-10-31T11:42:11.968" v="1932" actId="20577"/>
          <ac:spMkLst>
            <pc:docMk/>
            <pc:sldMk cId="502642803" sldId="738"/>
            <ac:spMk id="37" creationId="{66FA7EE3-68F6-0452-436A-1010EB6206FD}"/>
          </ac:spMkLst>
        </pc:spChg>
        <pc:spChg chg="add mod">
          <ac:chgData name="PIYUS KEDIA" userId="30dfcb9f6f0df2cc" providerId="LiveId" clId="{7674C1C5-5265-4C31-8B1B-6DC4CCDC1762}" dt="2022-10-31T11:40:24.118" v="1793" actId="20577"/>
          <ac:spMkLst>
            <pc:docMk/>
            <pc:sldMk cId="502642803" sldId="738"/>
            <ac:spMk id="43" creationId="{FCA5A42A-2F06-3B20-32A8-75FBDB13280A}"/>
          </ac:spMkLst>
        </pc:spChg>
        <pc:spChg chg="add mod">
          <ac:chgData name="PIYUS KEDIA" userId="30dfcb9f6f0df2cc" providerId="LiveId" clId="{7674C1C5-5265-4C31-8B1B-6DC4CCDC1762}" dt="2022-10-31T11:41:55.859" v="1926" actId="1036"/>
          <ac:spMkLst>
            <pc:docMk/>
            <pc:sldMk cId="502642803" sldId="738"/>
            <ac:spMk id="44" creationId="{9449218E-8090-8CB8-E145-C86B2EE12268}"/>
          </ac:spMkLst>
        </pc:spChg>
        <pc:inkChg chg="del">
          <ac:chgData name="PIYUS KEDIA" userId="30dfcb9f6f0df2cc" providerId="LiveId" clId="{7674C1C5-5265-4C31-8B1B-6DC4CCDC1762}" dt="2022-10-31T11:37:53.540" v="1460" actId="478"/>
          <ac:inkMkLst>
            <pc:docMk/>
            <pc:sldMk cId="502642803" sldId="738"/>
            <ac:inkMk id="4" creationId="{F41D5775-4F86-4261-94DA-9AEB3AECB906}"/>
          </ac:inkMkLst>
        </pc:inkChg>
        <pc:cxnChg chg="add del mod">
          <ac:chgData name="PIYUS KEDIA" userId="30dfcb9f6f0df2cc" providerId="LiveId" clId="{7674C1C5-5265-4C31-8B1B-6DC4CCDC1762}" dt="2022-10-31T11:38:19.581" v="1530" actId="478"/>
          <ac:cxnSpMkLst>
            <pc:docMk/>
            <pc:sldMk cId="502642803" sldId="738"/>
            <ac:cxnSpMk id="6" creationId="{1FE94F87-7890-CE84-AF5F-E91DEED0371C}"/>
          </ac:cxnSpMkLst>
        </pc:cxnChg>
        <pc:cxnChg chg="add mod">
          <ac:chgData name="PIYUS KEDIA" userId="30dfcb9f6f0df2cc" providerId="LiveId" clId="{7674C1C5-5265-4C31-8B1B-6DC4CCDC1762}" dt="2022-10-31T11:38:15.622" v="1529" actId="1035"/>
          <ac:cxnSpMkLst>
            <pc:docMk/>
            <pc:sldMk cId="502642803" sldId="738"/>
            <ac:cxnSpMk id="9" creationId="{88FA1EA9-F5DF-B51B-4810-1E517034FFF3}"/>
          </ac:cxnSpMkLst>
        </pc:cxnChg>
        <pc:cxnChg chg="add mod">
          <ac:chgData name="PIYUS KEDIA" userId="30dfcb9f6f0df2cc" providerId="LiveId" clId="{7674C1C5-5265-4C31-8B1B-6DC4CCDC1762}" dt="2022-10-31T11:39:44.326" v="1703" actId="1036"/>
          <ac:cxnSpMkLst>
            <pc:docMk/>
            <pc:sldMk cId="502642803" sldId="738"/>
            <ac:cxnSpMk id="11" creationId="{2E51E959-3E04-6062-4537-2C084388EE02}"/>
          </ac:cxnSpMkLst>
        </pc:cxnChg>
        <pc:cxnChg chg="add mod">
          <ac:chgData name="PIYUS KEDIA" userId="30dfcb9f6f0df2cc" providerId="LiveId" clId="{7674C1C5-5265-4C31-8B1B-6DC4CCDC1762}" dt="2022-10-31T11:39:44.326" v="1703" actId="1036"/>
          <ac:cxnSpMkLst>
            <pc:docMk/>
            <pc:sldMk cId="502642803" sldId="738"/>
            <ac:cxnSpMk id="14" creationId="{0821B967-06F2-9FF4-9747-2341A45DF545}"/>
          </ac:cxnSpMkLst>
        </pc:cxnChg>
        <pc:cxnChg chg="add mod">
          <ac:chgData name="PIYUS KEDIA" userId="30dfcb9f6f0df2cc" providerId="LiveId" clId="{7674C1C5-5265-4C31-8B1B-6DC4CCDC1762}" dt="2022-10-31T11:39:44.326" v="1703" actId="1036"/>
          <ac:cxnSpMkLst>
            <pc:docMk/>
            <pc:sldMk cId="502642803" sldId="738"/>
            <ac:cxnSpMk id="17" creationId="{AE6E26D3-8210-BD8B-467A-F7541B2F4D9A}"/>
          </ac:cxnSpMkLst>
        </pc:cxnChg>
        <pc:cxnChg chg="add mod">
          <ac:chgData name="PIYUS KEDIA" userId="30dfcb9f6f0df2cc" providerId="LiveId" clId="{7674C1C5-5265-4C31-8B1B-6DC4CCDC1762}" dt="2022-10-31T11:39:44.326" v="1703" actId="1036"/>
          <ac:cxnSpMkLst>
            <pc:docMk/>
            <pc:sldMk cId="502642803" sldId="738"/>
            <ac:cxnSpMk id="22" creationId="{D6780971-FC8C-F794-3D01-70448CC4802F}"/>
          </ac:cxnSpMkLst>
        </pc:cxnChg>
        <pc:cxnChg chg="add mod">
          <ac:chgData name="PIYUS KEDIA" userId="30dfcb9f6f0df2cc" providerId="LiveId" clId="{7674C1C5-5265-4C31-8B1B-6DC4CCDC1762}" dt="2022-10-31T11:39:51.118" v="1714" actId="1036"/>
          <ac:cxnSpMkLst>
            <pc:docMk/>
            <pc:sldMk cId="502642803" sldId="738"/>
            <ac:cxnSpMk id="25" creationId="{70C9FD8E-AC00-B79D-5DB1-F11F4FE2447B}"/>
          </ac:cxnSpMkLst>
        </pc:cxnChg>
        <pc:cxnChg chg="add mod">
          <ac:chgData name="PIYUS KEDIA" userId="30dfcb9f6f0df2cc" providerId="LiveId" clId="{7674C1C5-5265-4C31-8B1B-6DC4CCDC1762}" dt="2022-10-31T11:39:51.118" v="1714" actId="1036"/>
          <ac:cxnSpMkLst>
            <pc:docMk/>
            <pc:sldMk cId="502642803" sldId="738"/>
            <ac:cxnSpMk id="30" creationId="{01CA6FE4-B0E2-5AA2-2315-365C042DC78D}"/>
          </ac:cxnSpMkLst>
        </pc:cxnChg>
        <pc:cxnChg chg="add del mod">
          <ac:chgData name="PIYUS KEDIA" userId="30dfcb9f6f0df2cc" providerId="LiveId" clId="{7674C1C5-5265-4C31-8B1B-6DC4CCDC1762}" dt="2022-10-31T11:41:08.281" v="1840" actId="478"/>
          <ac:cxnSpMkLst>
            <pc:docMk/>
            <pc:sldMk cId="502642803" sldId="738"/>
            <ac:cxnSpMk id="33" creationId="{AF1FCC44-03DE-E66E-1F60-D3588347C450}"/>
          </ac:cxnSpMkLst>
        </pc:cxnChg>
        <pc:cxnChg chg="add mod">
          <ac:chgData name="PIYUS KEDIA" userId="30dfcb9f6f0df2cc" providerId="LiveId" clId="{7674C1C5-5265-4C31-8B1B-6DC4CCDC1762}" dt="2022-10-31T11:39:15.215" v="1673" actId="1035"/>
          <ac:cxnSpMkLst>
            <pc:docMk/>
            <pc:sldMk cId="502642803" sldId="738"/>
            <ac:cxnSpMk id="38" creationId="{3EC58CD3-2F9C-4F28-049D-08AF9C61C4E1}"/>
          </ac:cxnSpMkLst>
        </pc:cxnChg>
        <pc:cxnChg chg="add mod">
          <ac:chgData name="PIYUS KEDIA" userId="30dfcb9f6f0df2cc" providerId="LiveId" clId="{7674C1C5-5265-4C31-8B1B-6DC4CCDC1762}" dt="2022-10-31T11:41:52.027" v="1920" actId="1036"/>
          <ac:cxnSpMkLst>
            <pc:docMk/>
            <pc:sldMk cId="502642803" sldId="738"/>
            <ac:cxnSpMk id="40" creationId="{62EFCC92-6E7E-F3B0-6355-EA3EA03508B5}"/>
          </ac:cxnSpMkLst>
        </pc:cxnChg>
        <pc:cxnChg chg="add mod">
          <ac:chgData name="PIYUS KEDIA" userId="30dfcb9f6f0df2cc" providerId="LiveId" clId="{7674C1C5-5265-4C31-8B1B-6DC4CCDC1762}" dt="2022-10-31T11:41:52.027" v="1920" actId="1036"/>
          <ac:cxnSpMkLst>
            <pc:docMk/>
            <pc:sldMk cId="502642803" sldId="738"/>
            <ac:cxnSpMk id="42" creationId="{A8E7CF6C-F2B7-D1FE-320F-663AD2685101}"/>
          </ac:cxnSpMkLst>
        </pc:cxnChg>
        <pc:cxnChg chg="add del mod">
          <ac:chgData name="PIYUS KEDIA" userId="30dfcb9f6f0df2cc" providerId="LiveId" clId="{7674C1C5-5265-4C31-8B1B-6DC4CCDC1762}" dt="2022-10-31T11:41:15.352" v="1842" actId="478"/>
          <ac:cxnSpMkLst>
            <pc:docMk/>
            <pc:sldMk cId="502642803" sldId="738"/>
            <ac:cxnSpMk id="46" creationId="{87F97B3F-3BB6-CA04-508D-CE16E6EC1587}"/>
          </ac:cxnSpMkLst>
        </pc:cxnChg>
        <pc:cxnChg chg="add">
          <ac:chgData name="PIYUS KEDIA" userId="30dfcb9f6f0df2cc" providerId="LiveId" clId="{7674C1C5-5265-4C31-8B1B-6DC4CCDC1762}" dt="2022-10-31T11:41:22.147" v="1843" actId="11529"/>
          <ac:cxnSpMkLst>
            <pc:docMk/>
            <pc:sldMk cId="502642803" sldId="738"/>
            <ac:cxnSpMk id="48" creationId="{04454FE4-BDBC-482F-0875-8F735033DE85}"/>
          </ac:cxnSpMkLst>
        </pc:cxnChg>
      </pc:sldChg>
      <pc:sldChg chg="add del">
        <pc:chgData name="PIYUS KEDIA" userId="30dfcb9f6f0df2cc" providerId="LiveId" clId="{7674C1C5-5265-4C31-8B1B-6DC4CCDC1762}" dt="2022-10-31T11:51:42.791" v="2003" actId="47"/>
        <pc:sldMkLst>
          <pc:docMk/>
          <pc:sldMk cId="1512730239" sldId="739"/>
        </pc:sldMkLst>
      </pc:sldChg>
      <pc:sldChg chg="new del">
        <pc:chgData name="PIYUS KEDIA" userId="30dfcb9f6f0df2cc" providerId="LiveId" clId="{7674C1C5-5265-4C31-8B1B-6DC4CCDC1762}" dt="2022-11-01T02:50:09.207" v="2027" actId="47"/>
        <pc:sldMkLst>
          <pc:docMk/>
          <pc:sldMk cId="2625366655" sldId="739"/>
        </pc:sldMkLst>
      </pc:sldChg>
      <pc:sldChg chg="modSp new mod">
        <pc:chgData name="PIYUS KEDIA" userId="30dfcb9f6f0df2cc" providerId="LiveId" clId="{7674C1C5-5265-4C31-8B1B-6DC4CCDC1762}" dt="2022-11-01T02:50:05.917" v="2026" actId="20577"/>
        <pc:sldMkLst>
          <pc:docMk/>
          <pc:sldMk cId="2310847567" sldId="740"/>
        </pc:sldMkLst>
        <pc:spChg chg="mod">
          <ac:chgData name="PIYUS KEDIA" userId="30dfcb9f6f0df2cc" providerId="LiveId" clId="{7674C1C5-5265-4C31-8B1B-6DC4CCDC1762}" dt="2022-11-01T02:50:05.917" v="2026" actId="20577"/>
          <ac:spMkLst>
            <pc:docMk/>
            <pc:sldMk cId="2310847567" sldId="740"/>
            <ac:spMk id="2" creationId="{8FB399F6-3187-85B9-016B-766C13F4C7E2}"/>
          </ac:spMkLst>
        </pc:spChg>
      </pc:sldChg>
      <pc:sldChg chg="modSp new mod">
        <pc:chgData name="PIYUS KEDIA" userId="30dfcb9f6f0df2cc" providerId="LiveId" clId="{7674C1C5-5265-4C31-8B1B-6DC4CCDC1762}" dt="2022-11-01T02:56:05.656" v="2307" actId="20577"/>
        <pc:sldMkLst>
          <pc:docMk/>
          <pc:sldMk cId="65874316" sldId="741"/>
        </pc:sldMkLst>
        <pc:spChg chg="mod">
          <ac:chgData name="PIYUS KEDIA" userId="30dfcb9f6f0df2cc" providerId="LiveId" clId="{7674C1C5-5265-4C31-8B1B-6DC4CCDC1762}" dt="2022-11-01T02:52:58.667" v="2137" actId="20577"/>
          <ac:spMkLst>
            <pc:docMk/>
            <pc:sldMk cId="65874316" sldId="741"/>
            <ac:spMk id="2" creationId="{7EFB36F1-289E-C571-2ECD-03F50C6702CE}"/>
          </ac:spMkLst>
        </pc:spChg>
        <pc:spChg chg="mod">
          <ac:chgData name="PIYUS KEDIA" userId="30dfcb9f6f0df2cc" providerId="LiveId" clId="{7674C1C5-5265-4C31-8B1B-6DC4CCDC1762}" dt="2022-11-01T02:56:05.656" v="2307" actId="20577"/>
          <ac:spMkLst>
            <pc:docMk/>
            <pc:sldMk cId="65874316" sldId="741"/>
            <ac:spMk id="3" creationId="{1380AF66-0559-D0DB-BFA3-47B7F0F10A77}"/>
          </ac:spMkLst>
        </pc:spChg>
      </pc:sldChg>
      <pc:sldChg chg="addSp modSp new mod">
        <pc:chgData name="PIYUS KEDIA" userId="30dfcb9f6f0df2cc" providerId="LiveId" clId="{7674C1C5-5265-4C31-8B1B-6DC4CCDC1762}" dt="2022-11-01T02:58:46.365" v="2539" actId="1037"/>
        <pc:sldMkLst>
          <pc:docMk/>
          <pc:sldMk cId="1923536376" sldId="742"/>
        </pc:sldMkLst>
        <pc:spChg chg="mod">
          <ac:chgData name="PIYUS KEDIA" userId="30dfcb9f6f0df2cc" providerId="LiveId" clId="{7674C1C5-5265-4C31-8B1B-6DC4CCDC1762}" dt="2022-11-01T02:56:29.989" v="2339" actId="20577"/>
          <ac:spMkLst>
            <pc:docMk/>
            <pc:sldMk cId="1923536376" sldId="742"/>
            <ac:spMk id="2" creationId="{AD4B0BC5-84FC-26F9-3718-C7F339AA32FC}"/>
          </ac:spMkLst>
        </pc:spChg>
        <pc:spChg chg="add mod">
          <ac:chgData name="PIYUS KEDIA" userId="30dfcb9f6f0df2cc" providerId="LiveId" clId="{7674C1C5-5265-4C31-8B1B-6DC4CCDC1762}" dt="2022-11-01T02:58:19.004" v="2519" actId="1035"/>
          <ac:spMkLst>
            <pc:docMk/>
            <pc:sldMk cId="1923536376" sldId="742"/>
            <ac:spMk id="4" creationId="{DE5A70AA-31F2-BFB7-CE51-57C4328DCA69}"/>
          </ac:spMkLst>
        </pc:spChg>
        <pc:spChg chg="add mod">
          <ac:chgData name="PIYUS KEDIA" userId="30dfcb9f6f0df2cc" providerId="LiveId" clId="{7674C1C5-5265-4C31-8B1B-6DC4CCDC1762}" dt="2022-11-01T02:58:46.365" v="2539" actId="1037"/>
          <ac:spMkLst>
            <pc:docMk/>
            <pc:sldMk cId="1923536376" sldId="742"/>
            <ac:spMk id="5" creationId="{110DFAF0-4B31-51E8-4311-3181C9F8A722}"/>
          </ac:spMkLst>
        </pc:spChg>
        <pc:spChg chg="add mod">
          <ac:chgData name="PIYUS KEDIA" userId="30dfcb9f6f0df2cc" providerId="LiveId" clId="{7674C1C5-5265-4C31-8B1B-6DC4CCDC1762}" dt="2022-11-01T02:58:43.161" v="2538" actId="207"/>
          <ac:spMkLst>
            <pc:docMk/>
            <pc:sldMk cId="1923536376" sldId="742"/>
            <ac:spMk id="6" creationId="{F56B988C-25FC-2232-1C48-9AB34F81B2F9}"/>
          </ac:spMkLst>
        </pc:spChg>
      </pc:sldChg>
      <pc:sldChg chg="modSp add del mod">
        <pc:chgData name="PIYUS KEDIA" userId="30dfcb9f6f0df2cc" providerId="LiveId" clId="{7674C1C5-5265-4C31-8B1B-6DC4CCDC1762}" dt="2022-11-01T02:55:53.719" v="2293" actId="47"/>
        <pc:sldMkLst>
          <pc:docMk/>
          <pc:sldMk cId="2314928201" sldId="742"/>
        </pc:sldMkLst>
        <pc:spChg chg="mod">
          <ac:chgData name="PIYUS KEDIA" userId="30dfcb9f6f0df2cc" providerId="LiveId" clId="{7674C1C5-5265-4C31-8B1B-6DC4CCDC1762}" dt="2022-11-01T02:55:17.757" v="2291" actId="20577"/>
          <ac:spMkLst>
            <pc:docMk/>
            <pc:sldMk cId="2314928201" sldId="742"/>
            <ac:spMk id="3" creationId="{F5997B66-B9F5-4801-B794-2D47A4C88377}"/>
          </ac:spMkLst>
        </pc:spChg>
      </pc:sldChg>
      <pc:sldChg chg="modSp add del mod">
        <pc:chgData name="PIYUS KEDIA" userId="30dfcb9f6f0df2cc" providerId="LiveId" clId="{7674C1C5-5265-4C31-8B1B-6DC4CCDC1762}" dt="2022-11-01T02:55:03.978" v="2288" actId="47"/>
        <pc:sldMkLst>
          <pc:docMk/>
          <pc:sldMk cId="4012692989" sldId="742"/>
        </pc:sldMkLst>
        <pc:spChg chg="mod">
          <ac:chgData name="PIYUS KEDIA" userId="30dfcb9f6f0df2cc" providerId="LiveId" clId="{7674C1C5-5265-4C31-8B1B-6DC4CCDC1762}" dt="2022-11-01T02:54:35.905" v="2284" actId="20577"/>
          <ac:spMkLst>
            <pc:docMk/>
            <pc:sldMk cId="4012692989" sldId="742"/>
            <ac:spMk id="3" creationId="{F5997B66-B9F5-4801-B794-2D47A4C88377}"/>
          </ac:spMkLst>
        </pc:spChg>
      </pc:sldChg>
      <pc:sldChg chg="delSp modSp add mod">
        <pc:chgData name="PIYUS KEDIA" userId="30dfcb9f6f0df2cc" providerId="LiveId" clId="{7674C1C5-5265-4C31-8B1B-6DC4CCDC1762}" dt="2022-11-01T03:15:33.565" v="3018" actId="255"/>
        <pc:sldMkLst>
          <pc:docMk/>
          <pc:sldMk cId="3716377083" sldId="743"/>
        </pc:sldMkLst>
        <pc:spChg chg="mod">
          <ac:chgData name="PIYUS KEDIA" userId="30dfcb9f6f0df2cc" providerId="LiveId" clId="{7674C1C5-5265-4C31-8B1B-6DC4CCDC1762}" dt="2022-11-01T03:15:33.565" v="3018" actId="255"/>
          <ac:spMkLst>
            <pc:docMk/>
            <pc:sldMk cId="3716377083" sldId="743"/>
            <ac:spMk id="2" creationId="{0D72843C-A598-4E7B-87DF-20CCD9C9A243}"/>
          </ac:spMkLst>
        </pc:spChg>
        <pc:spChg chg="del">
          <ac:chgData name="PIYUS KEDIA" userId="30dfcb9f6f0df2cc" providerId="LiveId" clId="{7674C1C5-5265-4C31-8B1B-6DC4CCDC1762}" dt="2022-11-01T02:59:45.827" v="2541" actId="478"/>
          <ac:spMkLst>
            <pc:docMk/>
            <pc:sldMk cId="3716377083" sldId="743"/>
            <ac:spMk id="3" creationId="{E4C3E6EC-23FD-4C21-8656-F580EC049D54}"/>
          </ac:spMkLst>
        </pc:spChg>
        <pc:spChg chg="del">
          <ac:chgData name="PIYUS KEDIA" userId="30dfcb9f6f0df2cc" providerId="LiveId" clId="{7674C1C5-5265-4C31-8B1B-6DC4CCDC1762}" dt="2022-11-01T03:00:01.559" v="2546" actId="478"/>
          <ac:spMkLst>
            <pc:docMk/>
            <pc:sldMk cId="3716377083" sldId="743"/>
            <ac:spMk id="4" creationId="{32CC6917-4E47-4C06-8CC6-96F1BFED82BC}"/>
          </ac:spMkLst>
        </pc:spChg>
        <pc:spChg chg="del">
          <ac:chgData name="PIYUS KEDIA" userId="30dfcb9f6f0df2cc" providerId="LiveId" clId="{7674C1C5-5265-4C31-8B1B-6DC4CCDC1762}" dt="2022-11-01T03:00:01.559" v="2546" actId="478"/>
          <ac:spMkLst>
            <pc:docMk/>
            <pc:sldMk cId="3716377083" sldId="743"/>
            <ac:spMk id="5" creationId="{1BB127C1-D614-483A-BB85-9801A7D5B5E5}"/>
          </ac:spMkLst>
        </pc:spChg>
        <pc:spChg chg="del">
          <ac:chgData name="PIYUS KEDIA" userId="30dfcb9f6f0df2cc" providerId="LiveId" clId="{7674C1C5-5265-4C31-8B1B-6DC4CCDC1762}" dt="2022-11-01T03:00:01.559" v="2546" actId="478"/>
          <ac:spMkLst>
            <pc:docMk/>
            <pc:sldMk cId="3716377083" sldId="743"/>
            <ac:spMk id="6" creationId="{97C74D43-8727-4EC0-A849-156301E3FFBF}"/>
          </ac:spMkLst>
        </pc:spChg>
        <pc:spChg chg="del">
          <ac:chgData name="PIYUS KEDIA" userId="30dfcb9f6f0df2cc" providerId="LiveId" clId="{7674C1C5-5265-4C31-8B1B-6DC4CCDC1762}" dt="2022-11-01T03:00:01.559" v="2546" actId="478"/>
          <ac:spMkLst>
            <pc:docMk/>
            <pc:sldMk cId="3716377083" sldId="743"/>
            <ac:spMk id="7" creationId="{106300AE-1028-4E86-912E-FEBD6B6E8F43}"/>
          </ac:spMkLst>
        </pc:spChg>
        <pc:spChg chg="del">
          <ac:chgData name="PIYUS KEDIA" userId="30dfcb9f6f0df2cc" providerId="LiveId" clId="{7674C1C5-5265-4C31-8B1B-6DC4CCDC1762}" dt="2022-11-01T03:00:01.559" v="2546" actId="478"/>
          <ac:spMkLst>
            <pc:docMk/>
            <pc:sldMk cId="3716377083" sldId="743"/>
            <ac:spMk id="8" creationId="{B255A315-5973-473F-9EB6-E9BFFA19E082}"/>
          </ac:spMkLst>
        </pc:spChg>
        <pc:spChg chg="del">
          <ac:chgData name="PIYUS KEDIA" userId="30dfcb9f6f0df2cc" providerId="LiveId" clId="{7674C1C5-5265-4C31-8B1B-6DC4CCDC1762}" dt="2022-11-01T03:00:01.559" v="2546" actId="478"/>
          <ac:spMkLst>
            <pc:docMk/>
            <pc:sldMk cId="3716377083" sldId="743"/>
            <ac:spMk id="9" creationId="{68F87893-8ECD-4006-9ECE-1D6ECEA209BD}"/>
          </ac:spMkLst>
        </pc:spChg>
        <pc:spChg chg="del">
          <ac:chgData name="PIYUS KEDIA" userId="30dfcb9f6f0df2cc" providerId="LiveId" clId="{7674C1C5-5265-4C31-8B1B-6DC4CCDC1762}" dt="2022-11-01T03:00:01.559" v="2546" actId="478"/>
          <ac:spMkLst>
            <pc:docMk/>
            <pc:sldMk cId="3716377083" sldId="743"/>
            <ac:spMk id="10" creationId="{D59BC97B-1F87-417C-8EBC-FE5D5B928000}"/>
          </ac:spMkLst>
        </pc:spChg>
        <pc:spChg chg="del">
          <ac:chgData name="PIYUS KEDIA" userId="30dfcb9f6f0df2cc" providerId="LiveId" clId="{7674C1C5-5265-4C31-8B1B-6DC4CCDC1762}" dt="2022-11-01T03:00:01.559" v="2546" actId="478"/>
          <ac:spMkLst>
            <pc:docMk/>
            <pc:sldMk cId="3716377083" sldId="743"/>
            <ac:spMk id="11" creationId="{0E26E777-3069-451A-A20C-DC45CCBB9FD6}"/>
          </ac:spMkLst>
        </pc:spChg>
        <pc:spChg chg="del">
          <ac:chgData name="PIYUS KEDIA" userId="30dfcb9f6f0df2cc" providerId="LiveId" clId="{7674C1C5-5265-4C31-8B1B-6DC4CCDC1762}" dt="2022-11-01T03:00:01.559" v="2546" actId="478"/>
          <ac:spMkLst>
            <pc:docMk/>
            <pc:sldMk cId="3716377083" sldId="743"/>
            <ac:spMk id="25" creationId="{C796876C-406C-E1F6-3362-C9A4EE35A423}"/>
          </ac:spMkLst>
        </pc:spChg>
        <pc:spChg chg="del">
          <ac:chgData name="PIYUS KEDIA" userId="30dfcb9f6f0df2cc" providerId="LiveId" clId="{7674C1C5-5265-4C31-8B1B-6DC4CCDC1762}" dt="2022-11-01T03:00:01.559" v="2546" actId="478"/>
          <ac:spMkLst>
            <pc:docMk/>
            <pc:sldMk cId="3716377083" sldId="743"/>
            <ac:spMk id="27" creationId="{30988F16-5DEF-4CCD-9524-3133563ADA7B}"/>
          </ac:spMkLst>
        </pc:spChg>
        <pc:spChg chg="del">
          <ac:chgData name="PIYUS KEDIA" userId="30dfcb9f6f0df2cc" providerId="LiveId" clId="{7674C1C5-5265-4C31-8B1B-6DC4CCDC1762}" dt="2022-11-01T03:00:01.559" v="2546" actId="478"/>
          <ac:spMkLst>
            <pc:docMk/>
            <pc:sldMk cId="3716377083" sldId="743"/>
            <ac:spMk id="28" creationId="{325699B2-BBF5-4DD2-BF2F-BCBAC402CD81}"/>
          </ac:spMkLst>
        </pc:spChg>
        <pc:spChg chg="del">
          <ac:chgData name="PIYUS KEDIA" userId="30dfcb9f6f0df2cc" providerId="LiveId" clId="{7674C1C5-5265-4C31-8B1B-6DC4CCDC1762}" dt="2022-11-01T03:00:01.559" v="2546" actId="478"/>
          <ac:spMkLst>
            <pc:docMk/>
            <pc:sldMk cId="3716377083" sldId="743"/>
            <ac:spMk id="29" creationId="{373FED3E-ECF0-48FA-9FBE-F3C83377D4B7}"/>
          </ac:spMkLst>
        </pc:spChg>
        <pc:spChg chg="del">
          <ac:chgData name="PIYUS KEDIA" userId="30dfcb9f6f0df2cc" providerId="LiveId" clId="{7674C1C5-5265-4C31-8B1B-6DC4CCDC1762}" dt="2022-11-01T03:00:01.559" v="2546" actId="478"/>
          <ac:spMkLst>
            <pc:docMk/>
            <pc:sldMk cId="3716377083" sldId="743"/>
            <ac:spMk id="30" creationId="{581F874F-66E0-42BC-BEBC-094F8E1C6C65}"/>
          </ac:spMkLst>
        </pc:spChg>
        <pc:spChg chg="del">
          <ac:chgData name="PIYUS KEDIA" userId="30dfcb9f6f0df2cc" providerId="LiveId" clId="{7674C1C5-5265-4C31-8B1B-6DC4CCDC1762}" dt="2022-11-01T03:00:01.559" v="2546" actId="478"/>
          <ac:spMkLst>
            <pc:docMk/>
            <pc:sldMk cId="3716377083" sldId="743"/>
            <ac:spMk id="31" creationId="{EEB556CE-7DCB-4ED1-96D8-59CB33731051}"/>
          </ac:spMkLst>
        </pc:spChg>
        <pc:cxnChg chg="del">
          <ac:chgData name="PIYUS KEDIA" userId="30dfcb9f6f0df2cc" providerId="LiveId" clId="{7674C1C5-5265-4C31-8B1B-6DC4CCDC1762}" dt="2022-11-01T03:00:01.559" v="2546" actId="478"/>
          <ac:cxnSpMkLst>
            <pc:docMk/>
            <pc:sldMk cId="3716377083" sldId="743"/>
            <ac:cxnSpMk id="13" creationId="{43727D4E-448D-42DB-81C6-099877B46C29}"/>
          </ac:cxnSpMkLst>
        </pc:cxnChg>
        <pc:cxnChg chg="del mod">
          <ac:chgData name="PIYUS KEDIA" userId="30dfcb9f6f0df2cc" providerId="LiveId" clId="{7674C1C5-5265-4C31-8B1B-6DC4CCDC1762}" dt="2022-11-01T03:00:01.559" v="2546" actId="478"/>
          <ac:cxnSpMkLst>
            <pc:docMk/>
            <pc:sldMk cId="3716377083" sldId="743"/>
            <ac:cxnSpMk id="15" creationId="{9ED092D8-F05E-43E2-8EE5-8BB67A1C6754}"/>
          </ac:cxnSpMkLst>
        </pc:cxnChg>
        <pc:cxnChg chg="del mod">
          <ac:chgData name="PIYUS KEDIA" userId="30dfcb9f6f0df2cc" providerId="LiveId" clId="{7674C1C5-5265-4C31-8B1B-6DC4CCDC1762}" dt="2022-11-01T03:00:01.559" v="2546" actId="478"/>
          <ac:cxnSpMkLst>
            <pc:docMk/>
            <pc:sldMk cId="3716377083" sldId="743"/>
            <ac:cxnSpMk id="17" creationId="{006DAFA2-AB84-4DAE-9317-45B640345734}"/>
          </ac:cxnSpMkLst>
        </pc:cxnChg>
        <pc:cxnChg chg="del mod">
          <ac:chgData name="PIYUS KEDIA" userId="30dfcb9f6f0df2cc" providerId="LiveId" clId="{7674C1C5-5265-4C31-8B1B-6DC4CCDC1762}" dt="2022-11-01T03:00:01.559" v="2546" actId="478"/>
          <ac:cxnSpMkLst>
            <pc:docMk/>
            <pc:sldMk cId="3716377083" sldId="743"/>
            <ac:cxnSpMk id="19" creationId="{717C62FE-DAD1-404C-8191-11EA1F67C551}"/>
          </ac:cxnSpMkLst>
        </pc:cxnChg>
        <pc:cxnChg chg="del mod">
          <ac:chgData name="PIYUS KEDIA" userId="30dfcb9f6f0df2cc" providerId="LiveId" clId="{7674C1C5-5265-4C31-8B1B-6DC4CCDC1762}" dt="2022-11-01T03:00:01.559" v="2546" actId="478"/>
          <ac:cxnSpMkLst>
            <pc:docMk/>
            <pc:sldMk cId="3716377083" sldId="743"/>
            <ac:cxnSpMk id="24" creationId="{55560061-A0DE-4E80-8CAF-926558919A8D}"/>
          </ac:cxnSpMkLst>
        </pc:cxnChg>
        <pc:cxnChg chg="del mod">
          <ac:chgData name="PIYUS KEDIA" userId="30dfcb9f6f0df2cc" providerId="LiveId" clId="{7674C1C5-5265-4C31-8B1B-6DC4CCDC1762}" dt="2022-11-01T03:00:01.559" v="2546" actId="478"/>
          <ac:cxnSpMkLst>
            <pc:docMk/>
            <pc:sldMk cId="3716377083" sldId="743"/>
            <ac:cxnSpMk id="26" creationId="{7AE2B961-771A-414D-B17F-62042E74511D}"/>
          </ac:cxnSpMkLst>
        </pc:cxnChg>
        <pc:cxnChg chg="del">
          <ac:chgData name="PIYUS KEDIA" userId="30dfcb9f6f0df2cc" providerId="LiveId" clId="{7674C1C5-5265-4C31-8B1B-6DC4CCDC1762}" dt="2022-11-01T03:00:01.559" v="2546" actId="478"/>
          <ac:cxnSpMkLst>
            <pc:docMk/>
            <pc:sldMk cId="3716377083" sldId="743"/>
            <ac:cxnSpMk id="32" creationId="{C72C0B00-6468-463F-C0FF-F737F3497782}"/>
          </ac:cxnSpMkLst>
        </pc:cxnChg>
      </pc:sldChg>
      <pc:sldChg chg="modSp add mod">
        <pc:chgData name="PIYUS KEDIA" userId="30dfcb9f6f0df2cc" providerId="LiveId" clId="{7674C1C5-5265-4C31-8B1B-6DC4CCDC1762}" dt="2022-11-01T03:06:38.542" v="2668" actId="20577"/>
        <pc:sldMkLst>
          <pc:docMk/>
          <pc:sldMk cId="681298117" sldId="744"/>
        </pc:sldMkLst>
        <pc:spChg chg="mod">
          <ac:chgData name="PIYUS KEDIA" userId="30dfcb9f6f0df2cc" providerId="LiveId" clId="{7674C1C5-5265-4C31-8B1B-6DC4CCDC1762}" dt="2022-11-01T03:01:36.872" v="2566" actId="20577"/>
          <ac:spMkLst>
            <pc:docMk/>
            <pc:sldMk cId="681298117" sldId="744"/>
            <ac:spMk id="2" creationId="{C8061A3B-0F83-4A6A-8673-DEAFB986EABE}"/>
          </ac:spMkLst>
        </pc:spChg>
        <pc:spChg chg="mod">
          <ac:chgData name="PIYUS KEDIA" userId="30dfcb9f6f0df2cc" providerId="LiveId" clId="{7674C1C5-5265-4C31-8B1B-6DC4CCDC1762}" dt="2022-11-01T03:06:38.542" v="2668" actId="20577"/>
          <ac:spMkLst>
            <pc:docMk/>
            <pc:sldMk cId="681298117" sldId="744"/>
            <ac:spMk id="3" creationId="{07F41A99-D9AF-4728-BDED-A467A4AD6CED}"/>
          </ac:spMkLst>
        </pc:spChg>
      </pc:sldChg>
      <pc:sldChg chg="modSp add mod">
        <pc:chgData name="PIYUS KEDIA" userId="30dfcb9f6f0df2cc" providerId="LiveId" clId="{7674C1C5-5265-4C31-8B1B-6DC4CCDC1762}" dt="2022-11-01T03:09:30.665" v="2808" actId="27636"/>
        <pc:sldMkLst>
          <pc:docMk/>
          <pc:sldMk cId="3382932616" sldId="745"/>
        </pc:sldMkLst>
        <pc:spChg chg="mod">
          <ac:chgData name="PIYUS KEDIA" userId="30dfcb9f6f0df2cc" providerId="LiveId" clId="{7674C1C5-5265-4C31-8B1B-6DC4CCDC1762}" dt="2022-11-01T03:09:18.869" v="2760" actId="255"/>
          <ac:spMkLst>
            <pc:docMk/>
            <pc:sldMk cId="3382932616" sldId="745"/>
            <ac:spMk id="2" creationId="{4D07C530-EED0-46CD-805F-5698F5EDB969}"/>
          </ac:spMkLst>
        </pc:spChg>
        <pc:spChg chg="mod">
          <ac:chgData name="PIYUS KEDIA" userId="30dfcb9f6f0df2cc" providerId="LiveId" clId="{7674C1C5-5265-4C31-8B1B-6DC4CCDC1762}" dt="2022-11-01T03:09:30.665" v="2808" actId="27636"/>
          <ac:spMkLst>
            <pc:docMk/>
            <pc:sldMk cId="3382932616" sldId="745"/>
            <ac:spMk id="3" creationId="{F5997B66-B9F5-4801-B794-2D47A4C88377}"/>
          </ac:spMkLst>
        </pc:spChg>
      </pc:sldChg>
      <pc:sldChg chg="add">
        <pc:chgData name="PIYUS KEDIA" userId="30dfcb9f6f0df2cc" providerId="LiveId" clId="{7674C1C5-5265-4C31-8B1B-6DC4CCDC1762}" dt="2022-11-01T03:09:50.291" v="2809"/>
        <pc:sldMkLst>
          <pc:docMk/>
          <pc:sldMk cId="2405345721" sldId="746"/>
        </pc:sldMkLst>
      </pc:sldChg>
      <pc:sldChg chg="modSp add mod">
        <pc:chgData name="PIYUS KEDIA" userId="30dfcb9f6f0df2cc" providerId="LiveId" clId="{7674C1C5-5265-4C31-8B1B-6DC4CCDC1762}" dt="2022-11-01T03:21:41.393" v="3127" actId="20577"/>
        <pc:sldMkLst>
          <pc:docMk/>
          <pc:sldMk cId="923951248" sldId="747"/>
        </pc:sldMkLst>
        <pc:spChg chg="mod">
          <ac:chgData name="PIYUS KEDIA" userId="30dfcb9f6f0df2cc" providerId="LiveId" clId="{7674C1C5-5265-4C31-8B1B-6DC4CCDC1762}" dt="2022-11-01T03:21:41.393" v="3127" actId="20577"/>
          <ac:spMkLst>
            <pc:docMk/>
            <pc:sldMk cId="923951248" sldId="747"/>
            <ac:spMk id="58" creationId="{C1420C82-EDCE-4503-9994-2A9BD8829168}"/>
          </ac:spMkLst>
        </pc:spChg>
      </pc:sldChg>
      <pc:sldChg chg="modSp add mod">
        <pc:chgData name="PIYUS KEDIA" userId="30dfcb9f6f0df2cc" providerId="LiveId" clId="{7674C1C5-5265-4C31-8B1B-6DC4CCDC1762}" dt="2022-11-01T03:22:05.740" v="3147" actId="5793"/>
        <pc:sldMkLst>
          <pc:docMk/>
          <pc:sldMk cId="802518588" sldId="748"/>
        </pc:sldMkLst>
        <pc:spChg chg="mod">
          <ac:chgData name="PIYUS KEDIA" userId="30dfcb9f6f0df2cc" providerId="LiveId" clId="{7674C1C5-5265-4C31-8B1B-6DC4CCDC1762}" dt="2022-11-01T03:22:05.740" v="3147" actId="5793"/>
          <ac:spMkLst>
            <pc:docMk/>
            <pc:sldMk cId="802518588" sldId="748"/>
            <ac:spMk id="17" creationId="{08ED3388-2764-4992-B7B1-2DE5C7B83C21}"/>
          </ac:spMkLst>
        </pc:spChg>
      </pc:sldChg>
      <pc:sldChg chg="modSp add del mod">
        <pc:chgData name="PIYUS KEDIA" userId="30dfcb9f6f0df2cc" providerId="LiveId" clId="{7674C1C5-5265-4C31-8B1B-6DC4CCDC1762}" dt="2022-11-01T08:50:05.073" v="3369" actId="47"/>
        <pc:sldMkLst>
          <pc:docMk/>
          <pc:sldMk cId="1190735401" sldId="749"/>
        </pc:sldMkLst>
        <pc:spChg chg="mod">
          <ac:chgData name="PIYUS KEDIA" userId="30dfcb9f6f0df2cc" providerId="LiveId" clId="{7674C1C5-5265-4C31-8B1B-6DC4CCDC1762}" dt="2022-11-01T03:25:10.146" v="3200" actId="20577"/>
          <ac:spMkLst>
            <pc:docMk/>
            <pc:sldMk cId="1190735401" sldId="749"/>
            <ac:spMk id="3" creationId="{6E3BEA14-16EB-47D2-9345-67E5266A346A}"/>
          </ac:spMkLst>
        </pc:spChg>
      </pc:sldChg>
      <pc:sldChg chg="modSp add mod">
        <pc:chgData name="PIYUS KEDIA" userId="30dfcb9f6f0df2cc" providerId="LiveId" clId="{7674C1C5-5265-4C31-8B1B-6DC4CCDC1762}" dt="2022-11-01T08:53:23.261" v="3534" actId="14100"/>
        <pc:sldMkLst>
          <pc:docMk/>
          <pc:sldMk cId="3138470749" sldId="749"/>
        </pc:sldMkLst>
        <pc:spChg chg="mod">
          <ac:chgData name="PIYUS KEDIA" userId="30dfcb9f6f0df2cc" providerId="LiveId" clId="{7674C1C5-5265-4C31-8B1B-6DC4CCDC1762}" dt="2022-11-01T08:53:23.261" v="3534" actId="14100"/>
          <ac:spMkLst>
            <pc:docMk/>
            <pc:sldMk cId="3138470749" sldId="749"/>
            <ac:spMk id="5" creationId="{4FA20FD9-2750-B1AB-B6FA-D361A5C89357}"/>
          </ac:spMkLst>
        </pc:spChg>
      </pc:sldChg>
      <pc:sldChg chg="modSp add del mod">
        <pc:chgData name="PIYUS KEDIA" userId="30dfcb9f6f0df2cc" providerId="LiveId" clId="{7674C1C5-5265-4C31-8B1B-6DC4CCDC1762}" dt="2022-11-01T08:50:06.453" v="3371" actId="47"/>
        <pc:sldMkLst>
          <pc:docMk/>
          <pc:sldMk cId="3503865305" sldId="750"/>
        </pc:sldMkLst>
        <pc:spChg chg="mod">
          <ac:chgData name="PIYUS KEDIA" userId="30dfcb9f6f0df2cc" providerId="LiveId" clId="{7674C1C5-5265-4C31-8B1B-6DC4CCDC1762}" dt="2022-11-01T03:25:39.567" v="3229" actId="20577"/>
          <ac:spMkLst>
            <pc:docMk/>
            <pc:sldMk cId="3503865305" sldId="750"/>
            <ac:spMk id="3" creationId="{502F3BA0-A56E-4264-A79C-3F527440940D}"/>
          </ac:spMkLst>
        </pc:spChg>
      </pc:sldChg>
      <pc:sldChg chg="modSp add del mod">
        <pc:chgData name="PIYUS KEDIA" userId="30dfcb9f6f0df2cc" providerId="LiveId" clId="{7674C1C5-5265-4C31-8B1B-6DC4CCDC1762}" dt="2022-11-01T08:50:07.838" v="3373" actId="47"/>
        <pc:sldMkLst>
          <pc:docMk/>
          <pc:sldMk cId="729492540" sldId="751"/>
        </pc:sldMkLst>
        <pc:spChg chg="mod">
          <ac:chgData name="PIYUS KEDIA" userId="30dfcb9f6f0df2cc" providerId="LiveId" clId="{7674C1C5-5265-4C31-8B1B-6DC4CCDC1762}" dt="2022-11-01T03:26:57.843" v="3302" actId="20577"/>
          <ac:spMkLst>
            <pc:docMk/>
            <pc:sldMk cId="729492540" sldId="751"/>
            <ac:spMk id="3" creationId="{502F3BA0-A56E-4264-A79C-3F52744094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3940C-A129-4D2E-BC95-77B17CFBF20D}" type="datetimeFigureOut">
              <a:rPr lang="en-IN" smtClean="0"/>
              <a:t>01-11-2022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4B35E-5195-4159-B6E5-6A36DD53D59E}" type="slidenum">
              <a:rPr lang="en-IN" smtClean="0"/>
              <a:t>‹#›</a:t>
            </a:fld>
            <a:endParaRPr lang="en-IN"/>
          </a:p>
        </p:txBody>
      </p:sp>
    </p:spTree>
    <p:extLst>
      <p:ext uri="{BB962C8B-B14F-4D97-AF65-F5344CB8AC3E}">
        <p14:creationId xmlns:p14="http://schemas.microsoft.com/office/powerpoint/2010/main" val="166932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30909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0643-9F30-97A8-198E-77A53F3FA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8F59BB-9508-62AE-47B6-D1FD779A8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175885-41D3-6A47-1362-C9E1B8C8810A}"/>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5" name="Footer Placeholder 4">
            <a:extLst>
              <a:ext uri="{FF2B5EF4-FFF2-40B4-BE49-F238E27FC236}">
                <a16:creationId xmlns:a16="http://schemas.microsoft.com/office/drawing/2014/main" id="{9C6FDFFE-D6B6-FB3A-39C3-FC116866D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5C46D-63AF-000D-9A17-94FDAA77DD62}"/>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6656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D851-8BA3-3940-D412-862700E7A7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17D7B-384B-875C-D681-824736F14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EE8D3-B742-6380-F9BC-4891E0DFC1E0}"/>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5" name="Footer Placeholder 4">
            <a:extLst>
              <a:ext uri="{FF2B5EF4-FFF2-40B4-BE49-F238E27FC236}">
                <a16:creationId xmlns:a16="http://schemas.microsoft.com/office/drawing/2014/main" id="{445B79AC-BDC4-F81E-F7FD-71E55A6E4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2ED94-CACE-5F42-30B1-DCC70242525A}"/>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65270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4D6B4-035F-323B-7E53-1DEFBD32D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51914-0992-65B2-5079-7FB1EA2F7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095AB-8F7B-4B78-D73E-E0D6470CC419}"/>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5" name="Footer Placeholder 4">
            <a:extLst>
              <a:ext uri="{FF2B5EF4-FFF2-40B4-BE49-F238E27FC236}">
                <a16:creationId xmlns:a16="http://schemas.microsoft.com/office/drawing/2014/main" id="{D0FF2F60-C924-57A4-9E6C-A6B2B7BA3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36DE8-F9E1-6554-3A6C-3FE18DF8483E}"/>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58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295-C627-47B0-418C-9CFA04B86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248AE-E04F-E7A2-9E08-7148FE439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37C29-7595-5BF4-7F04-D765E7BBF074}"/>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5" name="Footer Placeholder 4">
            <a:extLst>
              <a:ext uri="{FF2B5EF4-FFF2-40B4-BE49-F238E27FC236}">
                <a16:creationId xmlns:a16="http://schemas.microsoft.com/office/drawing/2014/main" id="{0586E526-70B8-8BE8-FDB3-F19ABED8B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62104-8995-54E4-2041-639E86725127}"/>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111473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700E-BFAB-59D3-566F-EE8D633ED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CB4DF7-CFA0-8E22-F411-5D96DB752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2321A-EBAA-89AB-9F78-47717606E8E2}"/>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5" name="Footer Placeholder 4">
            <a:extLst>
              <a:ext uri="{FF2B5EF4-FFF2-40B4-BE49-F238E27FC236}">
                <a16:creationId xmlns:a16="http://schemas.microsoft.com/office/drawing/2014/main" id="{09E3EDE9-C4B9-772E-3664-6ADC3AD9E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1DE20-DB4A-7999-8B25-D5E1B08732B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7116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29DA-B5CB-AA04-0E9C-A3792BCB04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F7B68-ED3A-423E-FEBA-560A727DE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9AC426-42EB-C990-9237-C7EF917C1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30D8BC-9AB9-8555-5F05-12D8F00276B1}"/>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6" name="Footer Placeholder 5">
            <a:extLst>
              <a:ext uri="{FF2B5EF4-FFF2-40B4-BE49-F238E27FC236}">
                <a16:creationId xmlns:a16="http://schemas.microsoft.com/office/drawing/2014/main" id="{91484357-89B9-F992-41E2-2BBABCDC70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9326C2-4C03-6DBB-2E46-088F0B48C2C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5819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60F4-CA7F-6EC0-220C-65B3F9F762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D2FF4-6307-8401-F7EF-04A5AD3C9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6AC86-3055-0112-F4F5-51B8D7946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D79E43-4E02-1473-3280-D50729FD3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1CEE2-A468-9978-BC50-C2D89233C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77EF0D-4CB3-8D9A-A5BC-334832C8A46F}"/>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8" name="Footer Placeholder 7">
            <a:extLst>
              <a:ext uri="{FF2B5EF4-FFF2-40B4-BE49-F238E27FC236}">
                <a16:creationId xmlns:a16="http://schemas.microsoft.com/office/drawing/2014/main" id="{ED438F51-5241-98B5-C597-B8BB4C16C7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F047EB-FF52-4E75-41A7-5D924B92211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8052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1E1-254B-0430-88D0-8D2D3474A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17179A-1BFD-7AE3-55C2-905C78639A89}"/>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4" name="Footer Placeholder 3">
            <a:extLst>
              <a:ext uri="{FF2B5EF4-FFF2-40B4-BE49-F238E27FC236}">
                <a16:creationId xmlns:a16="http://schemas.microsoft.com/office/drawing/2014/main" id="{ACA95013-4449-C79D-34BB-6230E856A4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6A9690-46E2-0481-4B1E-36450488EB7D}"/>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86545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2BA99-683F-2814-62E3-351B1443B34A}"/>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3" name="Footer Placeholder 2">
            <a:extLst>
              <a:ext uri="{FF2B5EF4-FFF2-40B4-BE49-F238E27FC236}">
                <a16:creationId xmlns:a16="http://schemas.microsoft.com/office/drawing/2014/main" id="{68BD48E3-DC0B-CD6B-2915-C67ED753FA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DD5260-8937-3AF7-F2BA-3B51F3DCF4EC}"/>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32885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3400-44A7-8A74-A95E-4AC0246E3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1F388A-B151-0431-E683-FFC3A5600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7A1F5-7009-3415-1374-C427B9BD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8FF3C-564F-186E-B7D7-13907493A3BF}"/>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6" name="Footer Placeholder 5">
            <a:extLst>
              <a:ext uri="{FF2B5EF4-FFF2-40B4-BE49-F238E27FC236}">
                <a16:creationId xmlns:a16="http://schemas.microsoft.com/office/drawing/2014/main" id="{8F69192F-A96C-9135-7119-A260992AB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711FE-93BE-AC74-95C4-45E21301EC5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90069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9F32-76AC-52E8-6B61-6C19C12A3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49F058-DF9D-2DA8-1608-287BF921E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217825-197E-0C7B-AEC8-C8D4B6499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215F4-EEED-AE9B-5DCC-45BC7875C62C}"/>
              </a:ext>
            </a:extLst>
          </p:cNvPr>
          <p:cNvSpPr>
            <a:spLocks noGrp="1"/>
          </p:cNvSpPr>
          <p:nvPr>
            <p:ph type="dt" sz="half" idx="10"/>
          </p:nvPr>
        </p:nvSpPr>
        <p:spPr/>
        <p:txBody>
          <a:bodyPr/>
          <a:lstStyle/>
          <a:p>
            <a:fld id="{2ADB4F25-113F-4C61-8536-F8D2F930E2E1}" type="datetimeFigureOut">
              <a:rPr lang="en-IN" smtClean="0"/>
              <a:t>01-11-2022</a:t>
            </a:fld>
            <a:endParaRPr lang="en-IN"/>
          </a:p>
        </p:txBody>
      </p:sp>
      <p:sp>
        <p:nvSpPr>
          <p:cNvPr id="6" name="Footer Placeholder 5">
            <a:extLst>
              <a:ext uri="{FF2B5EF4-FFF2-40B4-BE49-F238E27FC236}">
                <a16:creationId xmlns:a16="http://schemas.microsoft.com/office/drawing/2014/main" id="{7094C76E-04F6-F03E-9835-E6DE37579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B16D-3238-146C-CFB6-1A101AAFD774}"/>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46447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86B26-F0A8-0624-E1A5-7E2C61B36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92C36-D84F-988E-FBF9-C8CD288B0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DE060-A73D-1054-57DB-52085A75B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B4F25-113F-4C61-8536-F8D2F930E2E1}" type="datetimeFigureOut">
              <a:rPr lang="en-IN" smtClean="0"/>
              <a:t>01-11-2022</a:t>
            </a:fld>
            <a:endParaRPr lang="en-IN"/>
          </a:p>
        </p:txBody>
      </p:sp>
      <p:sp>
        <p:nvSpPr>
          <p:cNvPr id="5" name="Footer Placeholder 4">
            <a:extLst>
              <a:ext uri="{FF2B5EF4-FFF2-40B4-BE49-F238E27FC236}">
                <a16:creationId xmlns:a16="http://schemas.microsoft.com/office/drawing/2014/main" id="{7A0DF0CC-1E2F-A4EB-1F4F-76AAA0450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4DC567-0E82-CF04-BA79-346231CE7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06CD8-3FB1-467C-8C6A-9283DAE543F9}" type="slidenum">
              <a:rPr lang="en-IN" smtClean="0"/>
              <a:t>‹#›</a:t>
            </a:fld>
            <a:endParaRPr lang="en-IN"/>
          </a:p>
        </p:txBody>
      </p:sp>
    </p:spTree>
    <p:extLst>
      <p:ext uri="{BB962C8B-B14F-4D97-AF65-F5344CB8AC3E}">
        <p14:creationId xmlns:p14="http://schemas.microsoft.com/office/powerpoint/2010/main" val="57684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Lecture-15</a:t>
            </a:r>
            <a:endParaRPr lang="en-IN" dirty="0"/>
          </a:p>
        </p:txBody>
      </p:sp>
    </p:spTree>
    <p:extLst>
      <p:ext uri="{BB962C8B-B14F-4D97-AF65-F5344CB8AC3E}">
        <p14:creationId xmlns:p14="http://schemas.microsoft.com/office/powerpoint/2010/main" val="64308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5316-4E61-48D9-99AE-E4A69F4D3C9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BBBEA6-4978-452B-9E8D-29CEC65D923A}"/>
              </a:ext>
            </a:extLst>
          </p:cNvPr>
          <p:cNvSpPr>
            <a:spLocks noGrp="1"/>
          </p:cNvSpPr>
          <p:nvPr>
            <p:ph idx="1"/>
          </p:nvPr>
        </p:nvSpPr>
        <p:spPr/>
        <p:txBody>
          <a:bodyPr/>
          <a:lstStyle/>
          <a:p>
            <a:r>
              <a:rPr lang="en-US" dirty="0"/>
              <a:t>Read chapter-1 and chapter-2 from Keith and Linda</a:t>
            </a:r>
          </a:p>
        </p:txBody>
      </p:sp>
    </p:spTree>
    <p:extLst>
      <p:ext uri="{BB962C8B-B14F-4D97-AF65-F5344CB8AC3E}">
        <p14:creationId xmlns:p14="http://schemas.microsoft.com/office/powerpoint/2010/main" val="178972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6ACF-96AB-4B1C-AD09-FB351E397C57}"/>
              </a:ext>
            </a:extLst>
          </p:cNvPr>
          <p:cNvSpPr>
            <a:spLocks noGrp="1"/>
          </p:cNvSpPr>
          <p:nvPr>
            <p:ph type="title"/>
          </p:nvPr>
        </p:nvSpPr>
        <p:spPr/>
        <p:txBody>
          <a:bodyPr/>
          <a:lstStyle/>
          <a:p>
            <a:r>
              <a:rPr lang="en-US" dirty="0"/>
              <a:t>Lexical analyzer</a:t>
            </a:r>
          </a:p>
        </p:txBody>
      </p:sp>
      <p:sp>
        <p:nvSpPr>
          <p:cNvPr id="3" name="Content Placeholder 2">
            <a:extLst>
              <a:ext uri="{FF2B5EF4-FFF2-40B4-BE49-F238E27FC236}">
                <a16:creationId xmlns:a16="http://schemas.microsoft.com/office/drawing/2014/main" id="{D3CAE359-539F-41AF-AAED-BECC20CBE3F3}"/>
              </a:ext>
            </a:extLst>
          </p:cNvPr>
          <p:cNvSpPr>
            <a:spLocks noGrp="1"/>
          </p:cNvSpPr>
          <p:nvPr>
            <p:ph idx="1"/>
          </p:nvPr>
        </p:nvSpPr>
        <p:spPr/>
        <p:txBody>
          <a:bodyPr/>
          <a:lstStyle/>
          <a:p>
            <a:r>
              <a:rPr lang="en-US" dirty="0"/>
              <a:t>The lexical analyzer sees the input program as a stream of characters</a:t>
            </a:r>
          </a:p>
          <a:p>
            <a:endParaRPr lang="en-US" dirty="0"/>
          </a:p>
          <a:p>
            <a:r>
              <a:rPr lang="en-US" dirty="0"/>
              <a:t>The output of lexical analyzer is a set of word and their part of speech pairs</a:t>
            </a:r>
          </a:p>
        </p:txBody>
      </p:sp>
    </p:spTree>
    <p:extLst>
      <p:ext uri="{BB962C8B-B14F-4D97-AF65-F5344CB8AC3E}">
        <p14:creationId xmlns:p14="http://schemas.microsoft.com/office/powerpoint/2010/main" val="245470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5071-2DEA-4D40-8D8D-FDEE4B2C2B4E}"/>
              </a:ext>
            </a:extLst>
          </p:cNvPr>
          <p:cNvSpPr>
            <a:spLocks noGrp="1"/>
          </p:cNvSpPr>
          <p:nvPr>
            <p:ph type="title"/>
          </p:nvPr>
        </p:nvSpPr>
        <p:spPr/>
        <p:txBody>
          <a:bodyPr/>
          <a:lstStyle/>
          <a:p>
            <a:r>
              <a:rPr lang="en-US" dirty="0"/>
              <a:t>Lexical analyzer</a:t>
            </a:r>
          </a:p>
        </p:txBody>
      </p:sp>
      <p:sp>
        <p:nvSpPr>
          <p:cNvPr id="3" name="Content Placeholder 2">
            <a:extLst>
              <a:ext uri="{FF2B5EF4-FFF2-40B4-BE49-F238E27FC236}">
                <a16:creationId xmlns:a16="http://schemas.microsoft.com/office/drawing/2014/main" id="{C2A6148A-5E41-43B5-BEBC-81C85E5E112C}"/>
              </a:ext>
            </a:extLst>
          </p:cNvPr>
          <p:cNvSpPr>
            <a:spLocks noGrp="1"/>
          </p:cNvSpPr>
          <p:nvPr>
            <p:ph idx="1"/>
          </p:nvPr>
        </p:nvSpPr>
        <p:spPr/>
        <p:txBody>
          <a:bodyPr/>
          <a:lstStyle/>
          <a:p>
            <a:r>
              <a:rPr lang="en-US" dirty="0"/>
              <a:t>Input text</a:t>
            </a:r>
          </a:p>
          <a:p>
            <a:pPr lvl="1"/>
            <a:r>
              <a:rPr lang="en-US" dirty="0"/>
              <a:t>Compilers are engineered objects.</a:t>
            </a:r>
          </a:p>
          <a:p>
            <a:pPr lvl="1"/>
            <a:endParaRPr lang="en-US" dirty="0"/>
          </a:p>
          <a:p>
            <a:r>
              <a:rPr lang="en-US" dirty="0"/>
              <a:t>Lexical analyzer output</a:t>
            </a:r>
          </a:p>
          <a:p>
            <a:pPr marL="0" indent="0">
              <a:buNone/>
            </a:pPr>
            <a:r>
              <a:rPr lang="en-US" dirty="0"/>
              <a:t>	(noun, “Compilers”), (verb, “are”), (adjective, “engineered”),</a:t>
            </a:r>
          </a:p>
          <a:p>
            <a:pPr marL="0" indent="0">
              <a:buNone/>
            </a:pPr>
            <a:r>
              <a:rPr lang="en-US" dirty="0"/>
              <a:t>	(noun, “Objects”), (</a:t>
            </a:r>
            <a:r>
              <a:rPr lang="en-US" dirty="0" err="1"/>
              <a:t>endmark</a:t>
            </a:r>
            <a:r>
              <a:rPr lang="en-US" dirty="0"/>
              <a:t>, “.”) </a:t>
            </a:r>
          </a:p>
          <a:p>
            <a:endParaRPr lang="en-US" dirty="0"/>
          </a:p>
          <a:p>
            <a:r>
              <a:rPr lang="en-US" dirty="0"/>
              <a:t>Word is also called lexeme</a:t>
            </a:r>
          </a:p>
          <a:p>
            <a:pPr lvl="1"/>
            <a:r>
              <a:rPr lang="en-US" dirty="0"/>
              <a:t>Compilers, are, engineered, Objects, “.” are lexemes</a:t>
            </a:r>
          </a:p>
        </p:txBody>
      </p:sp>
    </p:spTree>
    <p:extLst>
      <p:ext uri="{BB962C8B-B14F-4D97-AF65-F5344CB8AC3E}">
        <p14:creationId xmlns:p14="http://schemas.microsoft.com/office/powerpoint/2010/main" val="40246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A003-EBBE-4FEA-A49F-6B603D519702}"/>
              </a:ext>
            </a:extLst>
          </p:cNvPr>
          <p:cNvSpPr>
            <a:spLocks noGrp="1"/>
          </p:cNvSpPr>
          <p:nvPr>
            <p:ph type="title"/>
          </p:nvPr>
        </p:nvSpPr>
        <p:spPr/>
        <p:txBody>
          <a:bodyPr/>
          <a:lstStyle/>
          <a:p>
            <a:r>
              <a:rPr lang="en-US" dirty="0"/>
              <a:t>Syntax checking</a:t>
            </a:r>
          </a:p>
        </p:txBody>
      </p:sp>
      <p:sp>
        <p:nvSpPr>
          <p:cNvPr id="3" name="Content Placeholder 2">
            <a:extLst>
              <a:ext uri="{FF2B5EF4-FFF2-40B4-BE49-F238E27FC236}">
                <a16:creationId xmlns:a16="http://schemas.microsoft.com/office/drawing/2014/main" id="{9E39122E-27F7-4092-A052-BEE282B529D4}"/>
              </a:ext>
            </a:extLst>
          </p:cNvPr>
          <p:cNvSpPr>
            <a:spLocks noGrp="1"/>
          </p:cNvSpPr>
          <p:nvPr>
            <p:ph idx="1"/>
          </p:nvPr>
        </p:nvSpPr>
        <p:spPr/>
        <p:txBody>
          <a:bodyPr>
            <a:normAutofit lnSpcReduction="10000"/>
          </a:bodyPr>
          <a:lstStyle/>
          <a:p>
            <a:r>
              <a:rPr lang="en-US" dirty="0">
                <a:sym typeface="Wingdings" panose="05000000000000000000" pitchFamily="2" charset="2"/>
              </a:rPr>
              <a:t>Source language is defined by a finite set of rules called grammar</a:t>
            </a:r>
          </a:p>
          <a:p>
            <a:pPr marL="457200" lvl="1" indent="0">
              <a:buNone/>
            </a:pPr>
            <a:r>
              <a:rPr lang="en-US" dirty="0">
                <a:sym typeface="Wingdings" panose="05000000000000000000" pitchFamily="2" charset="2"/>
              </a:rPr>
              <a:t>Sentence  Subject verb Object </a:t>
            </a:r>
            <a:r>
              <a:rPr lang="en-US" dirty="0" err="1">
                <a:sym typeface="Wingdings" panose="05000000000000000000" pitchFamily="2" charset="2"/>
              </a:rPr>
              <a:t>endmark</a:t>
            </a:r>
            <a:endParaRPr lang="en-US" dirty="0">
              <a:sym typeface="Wingdings" panose="05000000000000000000" pitchFamily="2" charset="2"/>
            </a:endParaRPr>
          </a:p>
          <a:p>
            <a:pPr marL="457200" lvl="1" indent="0">
              <a:buNone/>
            </a:pPr>
            <a:r>
              <a:rPr lang="en-US" dirty="0">
                <a:sym typeface="Wingdings" panose="05000000000000000000" pitchFamily="2" charset="2"/>
              </a:rPr>
              <a:t>Subject  noun</a:t>
            </a:r>
          </a:p>
          <a:p>
            <a:pPr marL="457200" lvl="1" indent="0">
              <a:buNone/>
            </a:pPr>
            <a:r>
              <a:rPr lang="en-US" dirty="0">
                <a:sym typeface="Wingdings" panose="05000000000000000000" pitchFamily="2" charset="2"/>
              </a:rPr>
              <a:t>Subject  Modifier noun</a:t>
            </a:r>
          </a:p>
          <a:p>
            <a:pPr marL="457200" lvl="1" indent="0">
              <a:buNone/>
            </a:pPr>
            <a:r>
              <a:rPr lang="en-US" dirty="0">
                <a:sym typeface="Wingdings" panose="05000000000000000000" pitchFamily="2" charset="2"/>
              </a:rPr>
              <a:t>Object  noun</a:t>
            </a:r>
          </a:p>
          <a:p>
            <a:pPr marL="457200" lvl="1" indent="0">
              <a:buNone/>
            </a:pPr>
            <a:r>
              <a:rPr lang="en-US" dirty="0">
                <a:sym typeface="Wingdings" panose="05000000000000000000" pitchFamily="2" charset="2"/>
              </a:rPr>
              <a:t>Object  Modifier noun</a:t>
            </a:r>
          </a:p>
          <a:p>
            <a:pPr marL="457200" lvl="1" indent="0">
              <a:buNone/>
            </a:pPr>
            <a:r>
              <a:rPr lang="en-US" dirty="0">
                <a:sym typeface="Wingdings" panose="05000000000000000000" pitchFamily="2" charset="2"/>
              </a:rPr>
              <a:t>Modifier  adjective </a:t>
            </a:r>
          </a:p>
          <a:p>
            <a:r>
              <a:rPr lang="en-US" dirty="0"/>
              <a:t>Sentence, Subject, and Object are syntactic variables</a:t>
            </a:r>
          </a:p>
          <a:p>
            <a:r>
              <a:rPr lang="en-US" dirty="0"/>
              <a:t>verb, </a:t>
            </a:r>
            <a:r>
              <a:rPr lang="en-US" dirty="0" err="1"/>
              <a:t>endmark</a:t>
            </a:r>
            <a:r>
              <a:rPr lang="en-US" dirty="0"/>
              <a:t>, noun, adjective are parts of speech</a:t>
            </a:r>
          </a:p>
          <a:p>
            <a:pPr marL="0" indent="0">
              <a:buNone/>
            </a:pPr>
            <a:r>
              <a:rPr lang="en-US" dirty="0">
                <a:sym typeface="Wingdings" panose="05000000000000000000" pitchFamily="2" charset="2"/>
              </a:rPr>
              <a:t> reads “derives”, and means the R.H.S. can be abstracted to L.H.S.</a:t>
            </a:r>
            <a:r>
              <a:rPr lang="en-US" dirty="0"/>
              <a:t>	        </a:t>
            </a:r>
          </a:p>
        </p:txBody>
      </p:sp>
    </p:spTree>
    <p:extLst>
      <p:ext uri="{BB962C8B-B14F-4D97-AF65-F5344CB8AC3E}">
        <p14:creationId xmlns:p14="http://schemas.microsoft.com/office/powerpoint/2010/main" val="148882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F741-696A-452D-AAE5-4CDBFBAE6480}"/>
              </a:ext>
            </a:extLst>
          </p:cNvPr>
          <p:cNvSpPr>
            <a:spLocks noGrp="1"/>
          </p:cNvSpPr>
          <p:nvPr>
            <p:ph type="title"/>
          </p:nvPr>
        </p:nvSpPr>
        <p:spPr/>
        <p:txBody>
          <a:bodyPr/>
          <a:lstStyle/>
          <a:p>
            <a:r>
              <a:rPr lang="en-US" dirty="0"/>
              <a:t>Syntax checking</a:t>
            </a:r>
          </a:p>
        </p:txBody>
      </p:sp>
      <p:sp>
        <p:nvSpPr>
          <p:cNvPr id="3" name="Content Placeholder 2">
            <a:extLst>
              <a:ext uri="{FF2B5EF4-FFF2-40B4-BE49-F238E27FC236}">
                <a16:creationId xmlns:a16="http://schemas.microsoft.com/office/drawing/2014/main" id="{9BEC85E5-4F4B-4A33-B3B3-D904879919A4}"/>
              </a:ext>
            </a:extLst>
          </p:cNvPr>
          <p:cNvSpPr>
            <a:spLocks noGrp="1"/>
          </p:cNvSpPr>
          <p:nvPr>
            <p:ph idx="1"/>
          </p:nvPr>
        </p:nvSpPr>
        <p:spPr/>
        <p:txBody>
          <a:bodyPr>
            <a:normAutofit lnSpcReduction="10000"/>
          </a:bodyPr>
          <a:lstStyle/>
          <a:p>
            <a:r>
              <a:rPr lang="en-US" dirty="0"/>
              <a:t>All combinations of parts of speech that can be abstracted to “Sentence” are in language defined by the following grammar</a:t>
            </a:r>
          </a:p>
          <a:p>
            <a:pPr marL="457200" lvl="1" indent="0">
              <a:buNone/>
            </a:pPr>
            <a:r>
              <a:rPr lang="en-US" dirty="0">
                <a:sym typeface="Wingdings" panose="05000000000000000000" pitchFamily="2" charset="2"/>
              </a:rPr>
              <a:t>Sentence  Subject verb Object </a:t>
            </a:r>
            <a:r>
              <a:rPr lang="en-US" dirty="0" err="1">
                <a:sym typeface="Wingdings" panose="05000000000000000000" pitchFamily="2" charset="2"/>
              </a:rPr>
              <a:t>endmark</a:t>
            </a:r>
            <a:endParaRPr lang="en-US" dirty="0">
              <a:sym typeface="Wingdings" panose="05000000000000000000" pitchFamily="2" charset="2"/>
            </a:endParaRPr>
          </a:p>
          <a:p>
            <a:pPr marL="457200" lvl="1" indent="0">
              <a:buNone/>
            </a:pPr>
            <a:r>
              <a:rPr lang="en-US" dirty="0">
                <a:sym typeface="Wingdings" panose="05000000000000000000" pitchFamily="2" charset="2"/>
              </a:rPr>
              <a:t>Subject  noun</a:t>
            </a:r>
          </a:p>
          <a:p>
            <a:pPr marL="457200" lvl="1" indent="0">
              <a:buNone/>
            </a:pPr>
            <a:r>
              <a:rPr lang="en-US" dirty="0">
                <a:sym typeface="Wingdings" panose="05000000000000000000" pitchFamily="2" charset="2"/>
              </a:rPr>
              <a:t>Subject  Modifier noun</a:t>
            </a:r>
          </a:p>
          <a:p>
            <a:pPr marL="457200" lvl="1" indent="0">
              <a:buNone/>
            </a:pPr>
            <a:r>
              <a:rPr lang="en-US" dirty="0">
                <a:sym typeface="Wingdings" panose="05000000000000000000" pitchFamily="2" charset="2"/>
              </a:rPr>
              <a:t>Object  noun</a:t>
            </a:r>
          </a:p>
          <a:p>
            <a:pPr marL="457200" lvl="1" indent="0">
              <a:buNone/>
            </a:pPr>
            <a:r>
              <a:rPr lang="en-US" dirty="0">
                <a:sym typeface="Wingdings" panose="05000000000000000000" pitchFamily="2" charset="2"/>
              </a:rPr>
              <a:t>Object  Modifier noun</a:t>
            </a:r>
          </a:p>
          <a:p>
            <a:pPr marL="457200" lvl="1" indent="0">
              <a:buNone/>
            </a:pPr>
            <a:r>
              <a:rPr lang="en-US" dirty="0">
                <a:sym typeface="Wingdings" panose="05000000000000000000" pitchFamily="2" charset="2"/>
              </a:rPr>
              <a:t>Modifier  adjective </a:t>
            </a:r>
          </a:p>
          <a:p>
            <a:pPr marL="457200" lvl="1" indent="0">
              <a:buNone/>
            </a:pPr>
            <a:endParaRPr lang="en-US" dirty="0">
              <a:sym typeface="Wingdings" panose="05000000000000000000" pitchFamily="2" charset="2"/>
            </a:endParaRPr>
          </a:p>
          <a:p>
            <a:pPr marL="0" indent="0">
              <a:buNone/>
            </a:pPr>
            <a:r>
              <a:rPr lang="en-US" dirty="0"/>
              <a:t>e.g., “</a:t>
            </a:r>
            <a:r>
              <a:rPr lang="en-US" dirty="0">
                <a:solidFill>
                  <a:srgbClr val="FF0000"/>
                </a:solidFill>
              </a:rPr>
              <a:t>noun verb noun </a:t>
            </a:r>
            <a:r>
              <a:rPr lang="en-US" dirty="0" err="1">
                <a:solidFill>
                  <a:srgbClr val="FF0000"/>
                </a:solidFill>
              </a:rPr>
              <a:t>endmark</a:t>
            </a:r>
            <a:r>
              <a:rPr lang="en-US" dirty="0"/>
              <a:t>”, “</a:t>
            </a:r>
            <a:r>
              <a:rPr lang="en-US" dirty="0">
                <a:solidFill>
                  <a:srgbClr val="FF0000"/>
                </a:solidFill>
              </a:rPr>
              <a:t>adjective noun verb noun </a:t>
            </a:r>
            <a:r>
              <a:rPr lang="en-US" dirty="0" err="1">
                <a:solidFill>
                  <a:srgbClr val="FF0000"/>
                </a:solidFill>
              </a:rPr>
              <a:t>endmark</a:t>
            </a:r>
            <a:r>
              <a:rPr lang="en-US" dirty="0"/>
              <a:t>”  .. and so on are in the language of above grammar</a:t>
            </a:r>
          </a:p>
        </p:txBody>
      </p:sp>
    </p:spTree>
    <p:extLst>
      <p:ext uri="{BB962C8B-B14F-4D97-AF65-F5344CB8AC3E}">
        <p14:creationId xmlns:p14="http://schemas.microsoft.com/office/powerpoint/2010/main" val="31812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2C16-86F7-4429-AB48-A8AABB80BDA2}"/>
              </a:ext>
            </a:extLst>
          </p:cNvPr>
          <p:cNvSpPr>
            <a:spLocks noGrp="1"/>
          </p:cNvSpPr>
          <p:nvPr>
            <p:ph type="title"/>
          </p:nvPr>
        </p:nvSpPr>
        <p:spPr/>
        <p:txBody>
          <a:bodyPr/>
          <a:lstStyle/>
          <a:p>
            <a:r>
              <a:rPr lang="en-US" dirty="0"/>
              <a:t>Syntax analyzer</a:t>
            </a:r>
          </a:p>
        </p:txBody>
      </p:sp>
      <p:sp>
        <p:nvSpPr>
          <p:cNvPr id="3" name="Content Placeholder 2">
            <a:extLst>
              <a:ext uri="{FF2B5EF4-FFF2-40B4-BE49-F238E27FC236}">
                <a16:creationId xmlns:a16="http://schemas.microsoft.com/office/drawing/2014/main" id="{1536C5B9-93F0-4083-8FB2-0F5CFB45C90D}"/>
              </a:ext>
            </a:extLst>
          </p:cNvPr>
          <p:cNvSpPr>
            <a:spLocks noGrp="1"/>
          </p:cNvSpPr>
          <p:nvPr>
            <p:ph idx="1"/>
          </p:nvPr>
        </p:nvSpPr>
        <p:spPr/>
        <p:txBody>
          <a:bodyPr/>
          <a:lstStyle/>
          <a:p>
            <a:pPr marL="457200" lvl="1" indent="0">
              <a:buNone/>
            </a:pPr>
            <a:r>
              <a:rPr lang="en-US" sz="2800" dirty="0">
                <a:sym typeface="Wingdings" panose="05000000000000000000" pitchFamily="2" charset="2"/>
              </a:rPr>
              <a:t>Sentence  Subject verb Object </a:t>
            </a:r>
            <a:r>
              <a:rPr lang="en-US" sz="2800" dirty="0" err="1">
                <a:sym typeface="Wingdings" panose="05000000000000000000" pitchFamily="2" charset="2"/>
              </a:rPr>
              <a:t>endmark</a:t>
            </a:r>
            <a:endParaRPr lang="en-US" sz="2800" dirty="0">
              <a:sym typeface="Wingdings" panose="05000000000000000000" pitchFamily="2" charset="2"/>
            </a:endParaRPr>
          </a:p>
          <a:p>
            <a:pPr marL="457200" lvl="1" indent="0">
              <a:buNone/>
            </a:pPr>
            <a:r>
              <a:rPr lang="en-US" sz="2800" dirty="0">
                <a:sym typeface="Wingdings" panose="05000000000000000000" pitchFamily="2" charset="2"/>
              </a:rPr>
              <a:t>Subject  noun</a:t>
            </a:r>
          </a:p>
          <a:p>
            <a:pPr marL="457200" lvl="1" indent="0">
              <a:buNone/>
            </a:pPr>
            <a:r>
              <a:rPr lang="en-US" sz="2800" dirty="0">
                <a:sym typeface="Wingdings" panose="05000000000000000000" pitchFamily="2" charset="2"/>
              </a:rPr>
              <a:t>Subject  Modifier noun</a:t>
            </a:r>
          </a:p>
          <a:p>
            <a:pPr marL="457200" lvl="1" indent="0">
              <a:buNone/>
            </a:pPr>
            <a:r>
              <a:rPr lang="en-US" sz="2800" dirty="0">
                <a:sym typeface="Wingdings" panose="05000000000000000000" pitchFamily="2" charset="2"/>
              </a:rPr>
              <a:t>Object  noun</a:t>
            </a:r>
          </a:p>
          <a:p>
            <a:pPr marL="457200" lvl="1" indent="0">
              <a:buNone/>
            </a:pPr>
            <a:r>
              <a:rPr lang="en-US" sz="2800" dirty="0">
                <a:sym typeface="Wingdings" panose="05000000000000000000" pitchFamily="2" charset="2"/>
              </a:rPr>
              <a:t>Object  Modifier noun</a:t>
            </a:r>
          </a:p>
          <a:p>
            <a:pPr marL="457200" lvl="1" indent="0">
              <a:buNone/>
            </a:pPr>
            <a:r>
              <a:rPr lang="en-US" sz="2800" dirty="0">
                <a:sym typeface="Wingdings" panose="05000000000000000000" pitchFamily="2" charset="2"/>
              </a:rPr>
              <a:t>Modifier  adjective </a:t>
            </a:r>
          </a:p>
          <a:p>
            <a:pPr marL="457200" lvl="1" indent="0">
              <a:buNone/>
            </a:pPr>
            <a:endParaRPr lang="en-US" dirty="0">
              <a:sym typeface="Wingdings" panose="05000000000000000000" pitchFamily="2" charset="2"/>
            </a:endParaRPr>
          </a:p>
          <a:p>
            <a:pPr marL="0" indent="0">
              <a:buNone/>
            </a:pPr>
            <a:r>
              <a:rPr lang="en-US" dirty="0"/>
              <a:t>(noun, “Compilers”), (verb, “are”), (adjective, “engineered”),</a:t>
            </a:r>
          </a:p>
          <a:p>
            <a:pPr marL="0" indent="0">
              <a:buNone/>
            </a:pPr>
            <a:r>
              <a:rPr lang="en-US" dirty="0"/>
              <a:t>	(noun, “Objects”), (</a:t>
            </a:r>
            <a:r>
              <a:rPr lang="en-US" dirty="0" err="1"/>
              <a:t>endmark</a:t>
            </a:r>
            <a:r>
              <a:rPr lang="en-US" dirty="0"/>
              <a:t>, “.”) </a:t>
            </a:r>
          </a:p>
          <a:p>
            <a:pPr marL="457200" lvl="1"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407680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2C16-86F7-4429-AB48-A8AABB80BDA2}"/>
              </a:ext>
            </a:extLst>
          </p:cNvPr>
          <p:cNvSpPr>
            <a:spLocks noGrp="1"/>
          </p:cNvSpPr>
          <p:nvPr>
            <p:ph type="title"/>
          </p:nvPr>
        </p:nvSpPr>
        <p:spPr/>
        <p:txBody>
          <a:bodyPr/>
          <a:lstStyle/>
          <a:p>
            <a:r>
              <a:rPr lang="en-US" dirty="0"/>
              <a:t>Syntax analyzer</a:t>
            </a:r>
          </a:p>
        </p:txBody>
      </p:sp>
      <p:sp>
        <p:nvSpPr>
          <p:cNvPr id="3" name="Content Placeholder 2">
            <a:extLst>
              <a:ext uri="{FF2B5EF4-FFF2-40B4-BE49-F238E27FC236}">
                <a16:creationId xmlns:a16="http://schemas.microsoft.com/office/drawing/2014/main" id="{1536C5B9-93F0-4083-8FB2-0F5CFB45C90D}"/>
              </a:ext>
            </a:extLst>
          </p:cNvPr>
          <p:cNvSpPr>
            <a:spLocks noGrp="1"/>
          </p:cNvSpPr>
          <p:nvPr>
            <p:ph idx="1"/>
          </p:nvPr>
        </p:nvSpPr>
        <p:spPr/>
        <p:txBody>
          <a:bodyPr/>
          <a:lstStyle/>
          <a:p>
            <a:pPr marL="457200" lvl="1" indent="0">
              <a:buNone/>
            </a:pPr>
            <a:r>
              <a:rPr lang="en-US" sz="2800" dirty="0">
                <a:sym typeface="Wingdings" panose="05000000000000000000" pitchFamily="2" charset="2"/>
              </a:rPr>
              <a:t>Sentence  Subject verb Object </a:t>
            </a:r>
            <a:r>
              <a:rPr lang="en-US" sz="2800" dirty="0" err="1">
                <a:sym typeface="Wingdings" panose="05000000000000000000" pitchFamily="2" charset="2"/>
              </a:rPr>
              <a:t>endmark</a:t>
            </a:r>
            <a:endParaRPr lang="en-US" sz="2800" dirty="0">
              <a:sym typeface="Wingdings" panose="05000000000000000000" pitchFamily="2" charset="2"/>
            </a:endParaRPr>
          </a:p>
          <a:p>
            <a:pPr marL="457200" lvl="1" indent="0">
              <a:buNone/>
            </a:pPr>
            <a:r>
              <a:rPr lang="en-US" sz="2800" dirty="0">
                <a:sym typeface="Wingdings" panose="05000000000000000000" pitchFamily="2" charset="2"/>
              </a:rPr>
              <a:t>Subject  noun</a:t>
            </a:r>
          </a:p>
          <a:p>
            <a:pPr marL="457200" lvl="1" indent="0">
              <a:buNone/>
            </a:pPr>
            <a:r>
              <a:rPr lang="en-US" sz="2800" dirty="0">
                <a:sym typeface="Wingdings" panose="05000000000000000000" pitchFamily="2" charset="2"/>
              </a:rPr>
              <a:t>Subject  Modifier noun</a:t>
            </a:r>
          </a:p>
          <a:p>
            <a:pPr marL="457200" lvl="1" indent="0">
              <a:buNone/>
            </a:pPr>
            <a:r>
              <a:rPr lang="en-US" sz="2800" dirty="0">
                <a:sym typeface="Wingdings" panose="05000000000000000000" pitchFamily="2" charset="2"/>
              </a:rPr>
              <a:t>Object  noun</a:t>
            </a:r>
          </a:p>
          <a:p>
            <a:pPr marL="457200" lvl="1" indent="0">
              <a:buNone/>
            </a:pPr>
            <a:r>
              <a:rPr lang="en-US" sz="2800" dirty="0">
                <a:sym typeface="Wingdings" panose="05000000000000000000" pitchFamily="2" charset="2"/>
              </a:rPr>
              <a:t>Object  Modifier noun</a:t>
            </a:r>
          </a:p>
          <a:p>
            <a:pPr marL="457200" lvl="1" indent="0">
              <a:buNone/>
            </a:pPr>
            <a:r>
              <a:rPr lang="en-US" sz="2800" dirty="0">
                <a:sym typeface="Wingdings" panose="05000000000000000000" pitchFamily="2" charset="2"/>
              </a:rPr>
              <a:t>Modifier  adjective </a:t>
            </a:r>
          </a:p>
          <a:p>
            <a:pPr marL="457200" lvl="1" indent="0">
              <a:buNone/>
            </a:pPr>
            <a:endParaRPr lang="en-US" dirty="0">
              <a:sym typeface="Wingdings" panose="05000000000000000000" pitchFamily="2" charset="2"/>
            </a:endParaRPr>
          </a:p>
          <a:p>
            <a:pPr marL="0" indent="0">
              <a:buNone/>
            </a:pPr>
            <a:r>
              <a:rPr lang="en-US" dirty="0"/>
              <a:t>Checks if, Sentence </a:t>
            </a:r>
            <a:r>
              <a:rPr lang="en-US" dirty="0">
                <a:sym typeface="Wingdings" panose="05000000000000000000" pitchFamily="2" charset="2"/>
              </a:rPr>
              <a:t> </a:t>
            </a:r>
            <a:r>
              <a:rPr lang="en-US" dirty="0"/>
              <a:t>noun verb adjective noun </a:t>
            </a:r>
            <a:r>
              <a:rPr lang="en-US" dirty="0" err="1"/>
              <a:t>endmark</a:t>
            </a:r>
            <a:r>
              <a:rPr lang="en-US" dirty="0"/>
              <a:t> </a:t>
            </a:r>
          </a:p>
          <a:p>
            <a:pPr marL="457200" lvl="1"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84858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05FE-F55E-44F9-9EBE-8FF19663661C}"/>
              </a:ext>
            </a:extLst>
          </p:cNvPr>
          <p:cNvSpPr>
            <a:spLocks noGrp="1"/>
          </p:cNvSpPr>
          <p:nvPr>
            <p:ph type="title"/>
          </p:nvPr>
        </p:nvSpPr>
        <p:spPr/>
        <p:txBody>
          <a:bodyPr/>
          <a:lstStyle/>
          <a:p>
            <a:r>
              <a:rPr lang="en-US" dirty="0"/>
              <a:t>Semantic analysis</a:t>
            </a:r>
          </a:p>
        </p:txBody>
      </p:sp>
      <p:sp>
        <p:nvSpPr>
          <p:cNvPr id="3" name="Content Placeholder 2">
            <a:extLst>
              <a:ext uri="{FF2B5EF4-FFF2-40B4-BE49-F238E27FC236}">
                <a16:creationId xmlns:a16="http://schemas.microsoft.com/office/drawing/2014/main" id="{E50F6832-37C6-4C3D-8820-722378CCAD0E}"/>
              </a:ext>
            </a:extLst>
          </p:cNvPr>
          <p:cNvSpPr>
            <a:spLocks noGrp="1"/>
          </p:cNvSpPr>
          <p:nvPr>
            <p:ph idx="1"/>
          </p:nvPr>
        </p:nvSpPr>
        <p:spPr/>
        <p:txBody>
          <a:bodyPr/>
          <a:lstStyle/>
          <a:p>
            <a:r>
              <a:rPr lang="en-US" dirty="0"/>
              <a:t>A grammatically correct sentence can be meaningless</a:t>
            </a:r>
          </a:p>
          <a:p>
            <a:endParaRPr lang="en-US" dirty="0"/>
          </a:p>
          <a:p>
            <a:pPr marL="0" indent="0">
              <a:buNone/>
            </a:pPr>
            <a:r>
              <a:rPr lang="en-US" dirty="0"/>
              <a:t>“Rocks are green vegetables.” has the same parts of speech as</a:t>
            </a:r>
          </a:p>
          <a:p>
            <a:pPr marL="0" indent="0">
              <a:buNone/>
            </a:pPr>
            <a:r>
              <a:rPr lang="en-US" dirty="0"/>
              <a:t>“Compilers are engineered objects.”, but has no rational meaning.</a:t>
            </a:r>
          </a:p>
        </p:txBody>
      </p:sp>
    </p:spTree>
    <p:extLst>
      <p:ext uri="{BB962C8B-B14F-4D97-AF65-F5344CB8AC3E}">
        <p14:creationId xmlns:p14="http://schemas.microsoft.com/office/powerpoint/2010/main" val="234814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FA3E-7D7C-4E77-B2C4-F9A95B8EAFB8}"/>
              </a:ext>
            </a:extLst>
          </p:cNvPr>
          <p:cNvSpPr>
            <a:spLocks noGrp="1"/>
          </p:cNvSpPr>
          <p:nvPr>
            <p:ph type="title"/>
          </p:nvPr>
        </p:nvSpPr>
        <p:spPr/>
        <p:txBody>
          <a:bodyPr/>
          <a:lstStyle/>
          <a:p>
            <a:r>
              <a:rPr lang="en-US" dirty="0"/>
              <a:t>Semantic analysis</a:t>
            </a:r>
          </a:p>
        </p:txBody>
      </p:sp>
      <p:sp>
        <p:nvSpPr>
          <p:cNvPr id="3" name="Content Placeholder 2">
            <a:extLst>
              <a:ext uri="{FF2B5EF4-FFF2-40B4-BE49-F238E27FC236}">
                <a16:creationId xmlns:a16="http://schemas.microsoft.com/office/drawing/2014/main" id="{B893E8CC-0C08-4C70-B615-4C1D2DC276BD}"/>
              </a:ext>
            </a:extLst>
          </p:cNvPr>
          <p:cNvSpPr>
            <a:spLocks noGrp="1"/>
          </p:cNvSpPr>
          <p:nvPr>
            <p:ph idx="1"/>
          </p:nvPr>
        </p:nvSpPr>
        <p:spPr/>
        <p:txBody>
          <a:bodyPr/>
          <a:lstStyle/>
          <a:p>
            <a:r>
              <a:rPr lang="en-US" dirty="0"/>
              <a:t>The goal of the semantic analysis is to check the meaning of the program</a:t>
            </a:r>
          </a:p>
          <a:p>
            <a:pPr lvl="1"/>
            <a:r>
              <a:rPr lang="en-US" dirty="0"/>
              <a:t>However, finding the meaning of the program is extremely hard</a:t>
            </a:r>
          </a:p>
          <a:p>
            <a:pPr lvl="1"/>
            <a:r>
              <a:rPr lang="en-US" dirty="0"/>
              <a:t>Compiler checks for specific kind of inconsistency in the program</a:t>
            </a:r>
          </a:p>
          <a:p>
            <a:pPr lvl="1"/>
            <a:endParaRPr lang="en-US" dirty="0"/>
          </a:p>
          <a:p>
            <a:r>
              <a:rPr lang="en-US" dirty="0"/>
              <a:t>Compilers checks type inconsistency in this phase </a:t>
            </a:r>
          </a:p>
          <a:p>
            <a:pPr lvl="1"/>
            <a:r>
              <a:rPr lang="en-US" dirty="0"/>
              <a:t>e.g., “a = a - 2 + b - c + d” might be syntactically well formed, but if “b” and “d” are character strings then the sentence might still be invalid  </a:t>
            </a:r>
          </a:p>
        </p:txBody>
      </p:sp>
    </p:spTree>
    <p:extLst>
      <p:ext uri="{BB962C8B-B14F-4D97-AF65-F5344CB8AC3E}">
        <p14:creationId xmlns:p14="http://schemas.microsoft.com/office/powerpoint/2010/main" val="349306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FA68-F5EE-4C47-898C-1DAC8155BC61}"/>
              </a:ext>
            </a:extLst>
          </p:cNvPr>
          <p:cNvSpPr>
            <a:spLocks noGrp="1"/>
          </p:cNvSpPr>
          <p:nvPr>
            <p:ph type="title"/>
          </p:nvPr>
        </p:nvSpPr>
        <p:spPr/>
        <p:txBody>
          <a:bodyPr/>
          <a:lstStyle/>
          <a:p>
            <a:r>
              <a:rPr lang="en-US" dirty="0"/>
              <a:t>Intermediate representation</a:t>
            </a:r>
          </a:p>
        </p:txBody>
      </p:sp>
      <p:sp>
        <p:nvSpPr>
          <p:cNvPr id="3" name="Content Placeholder 2">
            <a:extLst>
              <a:ext uri="{FF2B5EF4-FFF2-40B4-BE49-F238E27FC236}">
                <a16:creationId xmlns:a16="http://schemas.microsoft.com/office/drawing/2014/main" id="{20B3D278-D026-472E-A253-7EB03AA12B9F}"/>
              </a:ext>
            </a:extLst>
          </p:cNvPr>
          <p:cNvSpPr>
            <a:spLocks noGrp="1"/>
          </p:cNvSpPr>
          <p:nvPr>
            <p:ph idx="1"/>
          </p:nvPr>
        </p:nvSpPr>
        <p:spPr/>
        <p:txBody>
          <a:bodyPr/>
          <a:lstStyle/>
          <a:p>
            <a:r>
              <a:rPr lang="en-US" dirty="0"/>
              <a:t>If the compiler doesn’t encounter any error in the previous phases then it must be able to generate a valid executable</a:t>
            </a:r>
          </a:p>
          <a:p>
            <a:endParaRPr lang="en-US" dirty="0"/>
          </a:p>
          <a:p>
            <a:r>
              <a:rPr lang="en-US" dirty="0"/>
              <a:t>After the semantic analysis the front end of the compiler generates the IR</a:t>
            </a:r>
          </a:p>
        </p:txBody>
      </p:sp>
    </p:spTree>
    <p:extLst>
      <p:ext uri="{BB962C8B-B14F-4D97-AF65-F5344CB8AC3E}">
        <p14:creationId xmlns:p14="http://schemas.microsoft.com/office/powerpoint/2010/main" val="146134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385E-B7B5-4527-B8EB-90A8D6A3B609}"/>
              </a:ext>
            </a:extLst>
          </p:cNvPr>
          <p:cNvSpPr>
            <a:spLocks noGrp="1"/>
          </p:cNvSpPr>
          <p:nvPr>
            <p:ph type="title"/>
          </p:nvPr>
        </p:nvSpPr>
        <p:spPr/>
        <p:txBody>
          <a:bodyPr/>
          <a:lstStyle/>
          <a:p>
            <a:r>
              <a:rPr lang="en-US" dirty="0"/>
              <a:t>Today’s lecture</a:t>
            </a:r>
            <a:endParaRPr lang="en-IN" dirty="0"/>
          </a:p>
        </p:txBody>
      </p:sp>
      <p:sp>
        <p:nvSpPr>
          <p:cNvPr id="3" name="Content Placeholder 2">
            <a:extLst>
              <a:ext uri="{FF2B5EF4-FFF2-40B4-BE49-F238E27FC236}">
                <a16:creationId xmlns:a16="http://schemas.microsoft.com/office/drawing/2014/main" id="{757D2696-EF00-4AD5-97E7-A3C5254F4C10}"/>
              </a:ext>
            </a:extLst>
          </p:cNvPr>
          <p:cNvSpPr>
            <a:spLocks noGrp="1"/>
          </p:cNvSpPr>
          <p:nvPr>
            <p:ph idx="1"/>
          </p:nvPr>
        </p:nvSpPr>
        <p:spPr/>
        <p:txBody>
          <a:bodyPr/>
          <a:lstStyle/>
          <a:p>
            <a:r>
              <a:rPr lang="en-US" dirty="0"/>
              <a:t>Mid-semester examination</a:t>
            </a:r>
          </a:p>
          <a:p>
            <a:r>
              <a:rPr lang="en-US" dirty="0"/>
              <a:t>Lexical analysis</a:t>
            </a:r>
          </a:p>
          <a:p>
            <a:r>
              <a:rPr lang="en-US" dirty="0"/>
              <a:t>Finite automata</a:t>
            </a:r>
          </a:p>
          <a:p>
            <a:r>
              <a:rPr lang="en-US" dirty="0"/>
              <a:t>Regular expression</a:t>
            </a:r>
          </a:p>
          <a:p>
            <a:endParaRPr lang="en-US" dirty="0"/>
          </a:p>
        </p:txBody>
      </p:sp>
    </p:spTree>
    <p:extLst>
      <p:ext uri="{BB962C8B-B14F-4D97-AF65-F5344CB8AC3E}">
        <p14:creationId xmlns:p14="http://schemas.microsoft.com/office/powerpoint/2010/main" val="191117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B4FA-1A75-4FFE-B925-1C3E0B394B18}"/>
              </a:ext>
            </a:extLst>
          </p:cNvPr>
          <p:cNvSpPr>
            <a:spLocks noGrp="1"/>
          </p:cNvSpPr>
          <p:nvPr>
            <p:ph type="title"/>
          </p:nvPr>
        </p:nvSpPr>
        <p:spPr/>
        <p:txBody>
          <a:bodyPr/>
          <a:lstStyle/>
          <a:p>
            <a:r>
              <a:rPr lang="en-US" dirty="0"/>
              <a:t>Optimization </a:t>
            </a:r>
          </a:p>
        </p:txBody>
      </p:sp>
      <p:sp>
        <p:nvSpPr>
          <p:cNvPr id="3" name="Content Placeholder 2">
            <a:extLst>
              <a:ext uri="{FF2B5EF4-FFF2-40B4-BE49-F238E27FC236}">
                <a16:creationId xmlns:a16="http://schemas.microsoft.com/office/drawing/2014/main" id="{2F471138-407D-4047-879B-9CDD1C4CE669}"/>
              </a:ext>
            </a:extLst>
          </p:cNvPr>
          <p:cNvSpPr>
            <a:spLocks noGrp="1"/>
          </p:cNvSpPr>
          <p:nvPr>
            <p:ph idx="1"/>
          </p:nvPr>
        </p:nvSpPr>
        <p:spPr/>
        <p:txBody>
          <a:bodyPr/>
          <a:lstStyle/>
          <a:p>
            <a:r>
              <a:rPr lang="en-US" dirty="0"/>
              <a:t>After an IR is generated the optimizer performs a series of optimizations to improve the IR</a:t>
            </a:r>
          </a:p>
          <a:p>
            <a:endParaRPr lang="en-US" dirty="0"/>
          </a:p>
          <a:p>
            <a:r>
              <a:rPr lang="en-US" dirty="0"/>
              <a:t>The optimizer doesn’t change the meaning of the program</a:t>
            </a:r>
          </a:p>
          <a:p>
            <a:endParaRPr lang="en-US" dirty="0"/>
          </a:p>
          <a:p>
            <a:r>
              <a:rPr lang="en-US" dirty="0"/>
              <a:t>The goal of the optimizer to improve the program in terms of runtime, memory, storage, latency, throughput, etc., depending on the requirement of the application </a:t>
            </a:r>
          </a:p>
        </p:txBody>
      </p:sp>
    </p:spTree>
    <p:extLst>
      <p:ext uri="{BB962C8B-B14F-4D97-AF65-F5344CB8AC3E}">
        <p14:creationId xmlns:p14="http://schemas.microsoft.com/office/powerpoint/2010/main" val="80775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CB45-F50E-42B5-9319-6D8730DFFFD6}"/>
              </a:ext>
            </a:extLst>
          </p:cNvPr>
          <p:cNvSpPr>
            <a:spLocks noGrp="1"/>
          </p:cNvSpPr>
          <p:nvPr>
            <p:ph type="title"/>
          </p:nvPr>
        </p:nvSpPr>
        <p:spPr/>
        <p:txBody>
          <a:bodyPr/>
          <a:lstStyle/>
          <a:p>
            <a:r>
              <a:rPr lang="en-US" dirty="0"/>
              <a:t>Back end</a:t>
            </a:r>
          </a:p>
        </p:txBody>
      </p:sp>
      <p:sp>
        <p:nvSpPr>
          <p:cNvPr id="3" name="Content Placeholder 2">
            <a:extLst>
              <a:ext uri="{FF2B5EF4-FFF2-40B4-BE49-F238E27FC236}">
                <a16:creationId xmlns:a16="http://schemas.microsoft.com/office/drawing/2014/main" id="{474D3B69-B61A-4E7F-8413-70FD0450A636}"/>
              </a:ext>
            </a:extLst>
          </p:cNvPr>
          <p:cNvSpPr>
            <a:spLocks noGrp="1"/>
          </p:cNvSpPr>
          <p:nvPr>
            <p:ph idx="1"/>
          </p:nvPr>
        </p:nvSpPr>
        <p:spPr/>
        <p:txBody>
          <a:bodyPr/>
          <a:lstStyle/>
          <a:p>
            <a:r>
              <a:rPr lang="en-US" dirty="0"/>
              <a:t>The compiler’s back end transform the IR to the target machine assembly</a:t>
            </a:r>
          </a:p>
        </p:txBody>
      </p:sp>
    </p:spTree>
    <p:extLst>
      <p:ext uri="{BB962C8B-B14F-4D97-AF65-F5344CB8AC3E}">
        <p14:creationId xmlns:p14="http://schemas.microsoft.com/office/powerpoint/2010/main" val="95948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99F6-3187-85B9-016B-766C13F4C7E2}"/>
              </a:ext>
            </a:extLst>
          </p:cNvPr>
          <p:cNvSpPr>
            <a:spLocks noGrp="1"/>
          </p:cNvSpPr>
          <p:nvPr>
            <p:ph type="title"/>
          </p:nvPr>
        </p:nvSpPr>
        <p:spPr/>
        <p:txBody>
          <a:bodyPr/>
          <a:lstStyle/>
          <a:p>
            <a:r>
              <a:rPr lang="en-US" dirty="0"/>
              <a:t>Lexical analysis</a:t>
            </a:r>
            <a:endParaRPr lang="en-IN" dirty="0"/>
          </a:p>
        </p:txBody>
      </p:sp>
      <p:sp>
        <p:nvSpPr>
          <p:cNvPr id="3" name="Text Placeholder 2">
            <a:extLst>
              <a:ext uri="{FF2B5EF4-FFF2-40B4-BE49-F238E27FC236}">
                <a16:creationId xmlns:a16="http://schemas.microsoft.com/office/drawing/2014/main" id="{A299E4D8-1F89-8DF9-931F-4D6B00EE3C1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10847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CDC1-D39C-49C3-997C-4FAA5212C5E6}"/>
              </a:ext>
            </a:extLst>
          </p:cNvPr>
          <p:cNvSpPr>
            <a:spLocks noGrp="1"/>
          </p:cNvSpPr>
          <p:nvPr>
            <p:ph type="title"/>
          </p:nvPr>
        </p:nvSpPr>
        <p:spPr/>
        <p:txBody>
          <a:bodyPr/>
          <a:lstStyle/>
          <a:p>
            <a:r>
              <a:rPr lang="en-US" dirty="0"/>
              <a:t>Lexical analysis</a:t>
            </a:r>
          </a:p>
        </p:txBody>
      </p:sp>
      <p:sp>
        <p:nvSpPr>
          <p:cNvPr id="3" name="Content Placeholder 2">
            <a:extLst>
              <a:ext uri="{FF2B5EF4-FFF2-40B4-BE49-F238E27FC236}">
                <a16:creationId xmlns:a16="http://schemas.microsoft.com/office/drawing/2014/main" id="{52D1B1AD-A43E-4BB9-A304-32F67A5D9A30}"/>
              </a:ext>
            </a:extLst>
          </p:cNvPr>
          <p:cNvSpPr>
            <a:spLocks noGrp="1"/>
          </p:cNvSpPr>
          <p:nvPr>
            <p:ph idx="1"/>
          </p:nvPr>
        </p:nvSpPr>
        <p:spPr/>
        <p:txBody>
          <a:bodyPr>
            <a:normAutofit lnSpcReduction="10000"/>
          </a:bodyPr>
          <a:lstStyle/>
          <a:p>
            <a:r>
              <a:rPr lang="en-US" dirty="0"/>
              <a:t>The lexical analyzer parse the input program to generate a set of word (lexeme) and their part of speech (syntactic categories) pairs</a:t>
            </a:r>
          </a:p>
          <a:p>
            <a:endParaRPr lang="en-US" dirty="0"/>
          </a:p>
          <a:p>
            <a:r>
              <a:rPr lang="en-US" dirty="0"/>
              <a:t>Examples of syntactic categories in a computer language are integers, identifiers, etc.</a:t>
            </a:r>
          </a:p>
          <a:p>
            <a:pPr lvl="1"/>
            <a:r>
              <a:rPr lang="en-US" dirty="0"/>
              <a:t>var1 is an identifier, List is an identifier, 100 is an integer, etc.</a:t>
            </a:r>
          </a:p>
          <a:p>
            <a:endParaRPr lang="en-US" dirty="0"/>
          </a:p>
          <a:p>
            <a:r>
              <a:rPr lang="en-US" dirty="0"/>
              <a:t>Keywords (and punctuation marks) form their own syntactic categories</a:t>
            </a:r>
          </a:p>
          <a:p>
            <a:pPr lvl="1"/>
            <a:r>
              <a:rPr lang="en-US" dirty="0"/>
              <a:t>static, struct, int, float, if, else, etc.</a:t>
            </a:r>
          </a:p>
        </p:txBody>
      </p:sp>
    </p:spTree>
    <p:extLst>
      <p:ext uri="{BB962C8B-B14F-4D97-AF65-F5344CB8AC3E}">
        <p14:creationId xmlns:p14="http://schemas.microsoft.com/office/powerpoint/2010/main" val="135513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2D18-6B23-4CF1-B87D-8E87CA3F5CA8}"/>
              </a:ext>
            </a:extLst>
          </p:cNvPr>
          <p:cNvSpPr>
            <a:spLocks noGrp="1"/>
          </p:cNvSpPr>
          <p:nvPr>
            <p:ph type="title"/>
          </p:nvPr>
        </p:nvSpPr>
        <p:spPr/>
        <p:txBody>
          <a:bodyPr/>
          <a:lstStyle/>
          <a:p>
            <a:r>
              <a:rPr lang="en-US" dirty="0"/>
              <a:t>Lexical analysis</a:t>
            </a:r>
            <a:endParaRPr lang="en-IN" dirty="0"/>
          </a:p>
        </p:txBody>
      </p:sp>
      <p:sp>
        <p:nvSpPr>
          <p:cNvPr id="3" name="Content Placeholder 2">
            <a:extLst>
              <a:ext uri="{FF2B5EF4-FFF2-40B4-BE49-F238E27FC236}">
                <a16:creationId xmlns:a16="http://schemas.microsoft.com/office/drawing/2014/main" id="{2E123BB6-E0CC-4C5E-ACFF-448AF167B289}"/>
              </a:ext>
            </a:extLst>
          </p:cNvPr>
          <p:cNvSpPr>
            <a:spLocks noGrp="1"/>
          </p:cNvSpPr>
          <p:nvPr>
            <p:ph idx="1"/>
          </p:nvPr>
        </p:nvSpPr>
        <p:spPr/>
        <p:txBody>
          <a:bodyPr>
            <a:normAutofit/>
          </a:bodyPr>
          <a:lstStyle/>
          <a:p>
            <a:pPr marL="0" indent="0">
              <a:buNone/>
            </a:pPr>
            <a:r>
              <a:rPr lang="en-US" dirty="0"/>
              <a:t>int max(int a, int b) {</a:t>
            </a:r>
          </a:p>
          <a:p>
            <a:pPr marL="0" indent="0">
              <a:buNone/>
            </a:pPr>
            <a:r>
              <a:rPr lang="en-US" dirty="0"/>
              <a:t>    if (a &gt; b)</a:t>
            </a:r>
          </a:p>
          <a:p>
            <a:pPr marL="0" indent="0">
              <a:buNone/>
            </a:pPr>
            <a:r>
              <a:rPr lang="en-US" dirty="0"/>
              <a:t>        return a;</a:t>
            </a:r>
          </a:p>
          <a:p>
            <a:pPr marL="0" indent="0">
              <a:buNone/>
            </a:pPr>
            <a:r>
              <a:rPr lang="en-US" dirty="0"/>
              <a:t>    else</a:t>
            </a:r>
          </a:p>
          <a:p>
            <a:pPr marL="0" indent="0">
              <a:buNone/>
            </a:pPr>
            <a:r>
              <a:rPr lang="en-US" dirty="0"/>
              <a:t>        return b;</a:t>
            </a:r>
            <a:endParaRPr lang="en-IN" dirty="0"/>
          </a:p>
          <a:p>
            <a:pPr marL="0" indent="0">
              <a:buNone/>
            </a:pPr>
            <a:r>
              <a:rPr lang="en-IN" dirty="0"/>
              <a:t>}</a:t>
            </a:r>
            <a:endParaRPr lang="en-US" dirty="0"/>
          </a:p>
        </p:txBody>
      </p:sp>
      <p:sp>
        <p:nvSpPr>
          <p:cNvPr id="5" name="TextBox 4">
            <a:extLst>
              <a:ext uri="{FF2B5EF4-FFF2-40B4-BE49-F238E27FC236}">
                <a16:creationId xmlns:a16="http://schemas.microsoft.com/office/drawing/2014/main" id="{4FA20FD9-2750-B1AB-B6FA-D361A5C89357}"/>
              </a:ext>
            </a:extLst>
          </p:cNvPr>
          <p:cNvSpPr txBox="1"/>
          <p:nvPr/>
        </p:nvSpPr>
        <p:spPr>
          <a:xfrm>
            <a:off x="5496674" y="1690688"/>
            <a:ext cx="6072027" cy="369332"/>
          </a:xfrm>
          <a:prstGeom prst="rect">
            <a:avLst/>
          </a:prstGeom>
          <a:noFill/>
        </p:spPr>
        <p:txBody>
          <a:bodyPr wrap="square" rtlCol="0">
            <a:spAutoFit/>
          </a:bodyPr>
          <a:lstStyle/>
          <a:p>
            <a:r>
              <a:rPr lang="en-US" dirty="0"/>
              <a:t>{int, int}, {max, id}, …</a:t>
            </a:r>
            <a:endParaRPr lang="en-IN" dirty="0"/>
          </a:p>
        </p:txBody>
      </p:sp>
    </p:spTree>
    <p:extLst>
      <p:ext uri="{BB962C8B-B14F-4D97-AF65-F5344CB8AC3E}">
        <p14:creationId xmlns:p14="http://schemas.microsoft.com/office/powerpoint/2010/main" val="357542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2D18-6B23-4CF1-B87D-8E87CA3F5CA8}"/>
              </a:ext>
            </a:extLst>
          </p:cNvPr>
          <p:cNvSpPr>
            <a:spLocks noGrp="1"/>
          </p:cNvSpPr>
          <p:nvPr>
            <p:ph type="title"/>
          </p:nvPr>
        </p:nvSpPr>
        <p:spPr/>
        <p:txBody>
          <a:bodyPr/>
          <a:lstStyle/>
          <a:p>
            <a:r>
              <a:rPr lang="en-US" dirty="0"/>
              <a:t>Lexical analysis</a:t>
            </a:r>
            <a:endParaRPr lang="en-IN" dirty="0"/>
          </a:p>
        </p:txBody>
      </p:sp>
      <p:sp>
        <p:nvSpPr>
          <p:cNvPr id="3" name="Content Placeholder 2">
            <a:extLst>
              <a:ext uri="{FF2B5EF4-FFF2-40B4-BE49-F238E27FC236}">
                <a16:creationId xmlns:a16="http://schemas.microsoft.com/office/drawing/2014/main" id="{2E123BB6-E0CC-4C5E-ACFF-448AF167B289}"/>
              </a:ext>
            </a:extLst>
          </p:cNvPr>
          <p:cNvSpPr>
            <a:spLocks noGrp="1"/>
          </p:cNvSpPr>
          <p:nvPr>
            <p:ph idx="1"/>
          </p:nvPr>
        </p:nvSpPr>
        <p:spPr/>
        <p:txBody>
          <a:bodyPr>
            <a:normAutofit/>
          </a:bodyPr>
          <a:lstStyle/>
          <a:p>
            <a:pPr marL="0" indent="0">
              <a:buNone/>
            </a:pPr>
            <a:r>
              <a:rPr lang="en-US" dirty="0"/>
              <a:t>int max(int a, int b) {</a:t>
            </a:r>
          </a:p>
          <a:p>
            <a:pPr marL="0" indent="0">
              <a:buNone/>
            </a:pPr>
            <a:r>
              <a:rPr lang="en-US" dirty="0"/>
              <a:t>    if (a &gt; b)</a:t>
            </a:r>
          </a:p>
          <a:p>
            <a:pPr marL="0" indent="0">
              <a:buNone/>
            </a:pPr>
            <a:r>
              <a:rPr lang="en-US" dirty="0"/>
              <a:t>        return a;</a:t>
            </a:r>
          </a:p>
          <a:p>
            <a:pPr marL="0" indent="0">
              <a:buNone/>
            </a:pPr>
            <a:r>
              <a:rPr lang="en-US" dirty="0"/>
              <a:t>    else</a:t>
            </a:r>
          </a:p>
          <a:p>
            <a:pPr marL="0" indent="0">
              <a:buNone/>
            </a:pPr>
            <a:r>
              <a:rPr lang="en-US" dirty="0"/>
              <a:t>        return b;</a:t>
            </a:r>
            <a:endParaRPr lang="en-IN" dirty="0"/>
          </a:p>
          <a:p>
            <a:pPr marL="0" indent="0">
              <a:buNone/>
            </a:pPr>
            <a:r>
              <a:rPr lang="en-IN" dirty="0"/>
              <a:t>}</a:t>
            </a:r>
            <a:endParaRPr lang="en-US" dirty="0"/>
          </a:p>
        </p:txBody>
      </p:sp>
      <p:sp>
        <p:nvSpPr>
          <p:cNvPr id="5" name="TextBox 4">
            <a:extLst>
              <a:ext uri="{FF2B5EF4-FFF2-40B4-BE49-F238E27FC236}">
                <a16:creationId xmlns:a16="http://schemas.microsoft.com/office/drawing/2014/main" id="{4FA20FD9-2750-B1AB-B6FA-D361A5C89357}"/>
              </a:ext>
            </a:extLst>
          </p:cNvPr>
          <p:cNvSpPr txBox="1"/>
          <p:nvPr/>
        </p:nvSpPr>
        <p:spPr>
          <a:xfrm>
            <a:off x="4756936" y="1690688"/>
            <a:ext cx="6811766" cy="923330"/>
          </a:xfrm>
          <a:prstGeom prst="rect">
            <a:avLst/>
          </a:prstGeom>
          <a:noFill/>
        </p:spPr>
        <p:txBody>
          <a:bodyPr wrap="square" rtlCol="0">
            <a:spAutoFit/>
          </a:bodyPr>
          <a:lstStyle/>
          <a:p>
            <a:r>
              <a:rPr lang="en-US" dirty="0">
                <a:latin typeface="Consolas" panose="020B0609020204030204" pitchFamily="49" charset="0"/>
              </a:rPr>
              <a:t>{int, int}, {max, id}, {(, (}, {int, int}, {a, id}, {, , ,}, ….</a:t>
            </a:r>
          </a:p>
          <a:p>
            <a:r>
              <a:rPr lang="en-US" dirty="0">
                <a:latin typeface="Consolas" panose="020B0609020204030204" pitchFamily="49" charset="0"/>
              </a:rPr>
              <a:t>{if, if}, … , {&gt;, &gt;}, …, {return, return}, …, {;, ;}</a:t>
            </a:r>
            <a:endParaRPr lang="en-IN" dirty="0">
              <a:latin typeface="Consolas" panose="020B0609020204030204" pitchFamily="49" charset="0"/>
            </a:endParaRPr>
          </a:p>
        </p:txBody>
      </p:sp>
    </p:spTree>
    <p:extLst>
      <p:ext uri="{BB962C8B-B14F-4D97-AF65-F5344CB8AC3E}">
        <p14:creationId xmlns:p14="http://schemas.microsoft.com/office/powerpoint/2010/main" val="313847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A003-EBBE-4FEA-A49F-6B603D519702}"/>
              </a:ext>
            </a:extLst>
          </p:cNvPr>
          <p:cNvSpPr>
            <a:spLocks noGrp="1"/>
          </p:cNvSpPr>
          <p:nvPr>
            <p:ph type="title"/>
          </p:nvPr>
        </p:nvSpPr>
        <p:spPr/>
        <p:txBody>
          <a:bodyPr/>
          <a:lstStyle/>
          <a:p>
            <a:r>
              <a:rPr lang="en-US" dirty="0"/>
              <a:t>Grammar</a:t>
            </a:r>
          </a:p>
        </p:txBody>
      </p:sp>
      <p:sp>
        <p:nvSpPr>
          <p:cNvPr id="3" name="Content Placeholder 2">
            <a:extLst>
              <a:ext uri="{FF2B5EF4-FFF2-40B4-BE49-F238E27FC236}">
                <a16:creationId xmlns:a16="http://schemas.microsoft.com/office/drawing/2014/main" id="{9E39122E-27F7-4092-A052-BEE282B529D4}"/>
              </a:ext>
            </a:extLst>
          </p:cNvPr>
          <p:cNvSpPr>
            <a:spLocks noGrp="1"/>
          </p:cNvSpPr>
          <p:nvPr>
            <p:ph idx="1"/>
          </p:nvPr>
        </p:nvSpPr>
        <p:spPr/>
        <p:txBody>
          <a:bodyPr>
            <a:normAutofit/>
          </a:bodyPr>
          <a:lstStyle/>
          <a:p>
            <a:r>
              <a:rPr lang="en-US" dirty="0">
                <a:sym typeface="Wingdings" panose="05000000000000000000" pitchFamily="2" charset="2"/>
              </a:rPr>
              <a:t>Source language is defined by a finite set of rules called grammar</a:t>
            </a:r>
          </a:p>
          <a:p>
            <a:pPr marL="457200" lvl="1" indent="0">
              <a:buNone/>
            </a:pPr>
            <a:r>
              <a:rPr lang="en-US" dirty="0">
                <a:sym typeface="Wingdings" panose="05000000000000000000" pitchFamily="2" charset="2"/>
              </a:rPr>
              <a:t>Sentence  Subject verb Object </a:t>
            </a:r>
            <a:r>
              <a:rPr lang="en-US" dirty="0" err="1">
                <a:sym typeface="Wingdings" panose="05000000000000000000" pitchFamily="2" charset="2"/>
              </a:rPr>
              <a:t>endmark</a:t>
            </a:r>
            <a:endParaRPr lang="en-US" dirty="0">
              <a:sym typeface="Wingdings" panose="05000000000000000000" pitchFamily="2" charset="2"/>
            </a:endParaRPr>
          </a:p>
          <a:p>
            <a:pPr marL="457200" lvl="1" indent="0">
              <a:buNone/>
            </a:pPr>
            <a:r>
              <a:rPr lang="en-US" dirty="0">
                <a:sym typeface="Wingdings" panose="05000000000000000000" pitchFamily="2" charset="2"/>
              </a:rPr>
              <a:t>Subject  noun</a:t>
            </a:r>
          </a:p>
          <a:p>
            <a:pPr marL="457200" lvl="1" indent="0">
              <a:buNone/>
            </a:pPr>
            <a:r>
              <a:rPr lang="en-US" dirty="0">
                <a:sym typeface="Wingdings" panose="05000000000000000000" pitchFamily="2" charset="2"/>
              </a:rPr>
              <a:t>Subject  Modifier noun</a:t>
            </a:r>
          </a:p>
          <a:p>
            <a:pPr marL="457200" lvl="1" indent="0">
              <a:buNone/>
            </a:pPr>
            <a:r>
              <a:rPr lang="en-US" dirty="0">
                <a:sym typeface="Wingdings" panose="05000000000000000000" pitchFamily="2" charset="2"/>
              </a:rPr>
              <a:t>Object  noun</a:t>
            </a:r>
          </a:p>
          <a:p>
            <a:pPr marL="457200" lvl="1" indent="0">
              <a:buNone/>
            </a:pPr>
            <a:r>
              <a:rPr lang="en-US" dirty="0">
                <a:sym typeface="Wingdings" panose="05000000000000000000" pitchFamily="2" charset="2"/>
              </a:rPr>
              <a:t>Object  Modifier noun</a:t>
            </a:r>
          </a:p>
          <a:p>
            <a:pPr marL="457200" lvl="1" indent="0">
              <a:buNone/>
            </a:pPr>
            <a:r>
              <a:rPr lang="en-US" dirty="0">
                <a:sym typeface="Wingdings" panose="05000000000000000000" pitchFamily="2" charset="2"/>
              </a:rPr>
              <a:t>Modifier  adjective</a:t>
            </a:r>
            <a:r>
              <a:rPr lang="en-US" dirty="0"/>
              <a:t>	        </a:t>
            </a:r>
          </a:p>
        </p:txBody>
      </p:sp>
    </p:spTree>
    <p:extLst>
      <p:ext uri="{BB962C8B-B14F-4D97-AF65-F5344CB8AC3E}">
        <p14:creationId xmlns:p14="http://schemas.microsoft.com/office/powerpoint/2010/main" val="1428240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C530-EED0-46CD-805F-5698F5EDB969}"/>
              </a:ext>
            </a:extLst>
          </p:cNvPr>
          <p:cNvSpPr>
            <a:spLocks noGrp="1"/>
          </p:cNvSpPr>
          <p:nvPr>
            <p:ph type="title"/>
          </p:nvPr>
        </p:nvSpPr>
        <p:spPr/>
        <p:txBody>
          <a:bodyPr>
            <a:normAutofit/>
          </a:bodyPr>
          <a:lstStyle/>
          <a:p>
            <a:r>
              <a:rPr lang="en-US" sz="3600" dirty="0"/>
              <a:t>Lexical Analyzer implementation for keyword “new”</a:t>
            </a:r>
          </a:p>
        </p:txBody>
      </p:sp>
      <p:sp>
        <p:nvSpPr>
          <p:cNvPr id="3" name="Content Placeholder 2">
            <a:extLst>
              <a:ext uri="{FF2B5EF4-FFF2-40B4-BE49-F238E27FC236}">
                <a16:creationId xmlns:a16="http://schemas.microsoft.com/office/drawing/2014/main" id="{F5997B66-B9F5-4801-B794-2D47A4C88377}"/>
              </a:ext>
            </a:extLst>
          </p:cNvPr>
          <p:cNvSpPr>
            <a:spLocks noGrp="1"/>
          </p:cNvSpPr>
          <p:nvPr>
            <p:ph idx="1"/>
          </p:nvPr>
        </p:nvSpPr>
        <p:spPr/>
        <p:txBody>
          <a:bodyPr>
            <a:normAutofit fontScale="85000" lnSpcReduction="20000"/>
          </a:bodyPr>
          <a:lstStyle/>
          <a:p>
            <a:pPr marL="0" indent="0">
              <a:buNone/>
            </a:pPr>
            <a:r>
              <a:rPr lang="en-US" dirty="0"/>
              <a:t>if (</a:t>
            </a:r>
            <a:r>
              <a:rPr lang="en-US" dirty="0" err="1"/>
              <a:t>nextChar</a:t>
            </a:r>
            <a:r>
              <a:rPr lang="en-US" dirty="0"/>
              <a:t>() == ‘n’) {</a:t>
            </a:r>
          </a:p>
          <a:p>
            <a:pPr marL="0" indent="0">
              <a:buNone/>
            </a:pPr>
            <a:r>
              <a:rPr lang="en-US" dirty="0"/>
              <a:t>    if (</a:t>
            </a:r>
            <a:r>
              <a:rPr lang="en-US" dirty="0" err="1"/>
              <a:t>nextChar</a:t>
            </a:r>
            <a:r>
              <a:rPr lang="en-US" dirty="0"/>
              <a:t>() == ‘e’) {</a:t>
            </a:r>
          </a:p>
          <a:p>
            <a:pPr marL="0" indent="0">
              <a:buNone/>
            </a:pPr>
            <a:r>
              <a:rPr lang="en-US" dirty="0"/>
              <a:t>        if (</a:t>
            </a:r>
            <a:r>
              <a:rPr lang="en-US" dirty="0" err="1"/>
              <a:t>nextChar</a:t>
            </a:r>
            <a:r>
              <a:rPr lang="en-US" dirty="0"/>
              <a:t>() == ‘w’) {</a:t>
            </a:r>
          </a:p>
          <a:p>
            <a:pPr marL="0" indent="0">
              <a:buNone/>
            </a:pPr>
            <a:r>
              <a:rPr lang="en-US" dirty="0"/>
              <a:t>	if (</a:t>
            </a:r>
            <a:r>
              <a:rPr lang="en-US" dirty="0" err="1"/>
              <a:t>nextChar</a:t>
            </a:r>
            <a:r>
              <a:rPr lang="en-US" dirty="0"/>
              <a:t>() == EOF)  return SUCCESS;</a:t>
            </a:r>
          </a:p>
          <a:p>
            <a:pPr marL="0" indent="0">
              <a:buNone/>
            </a:pPr>
            <a:r>
              <a:rPr lang="en-US" dirty="0"/>
              <a:t>               else return ERROR</a:t>
            </a:r>
          </a:p>
          <a:p>
            <a:pPr marL="0" indent="0">
              <a:buNone/>
            </a:pPr>
            <a:r>
              <a:rPr lang="en-US" dirty="0"/>
              <a:t>        }</a:t>
            </a:r>
          </a:p>
          <a:p>
            <a:pPr marL="0" indent="0">
              <a:buNone/>
            </a:pPr>
            <a:r>
              <a:rPr lang="en-US" dirty="0"/>
              <a:t>        else return ERROR;</a:t>
            </a:r>
          </a:p>
          <a:p>
            <a:pPr marL="0" indent="0">
              <a:buNone/>
            </a:pPr>
            <a:r>
              <a:rPr lang="en-US" dirty="0"/>
              <a:t>    } </a:t>
            </a:r>
          </a:p>
          <a:p>
            <a:pPr marL="0" indent="0">
              <a:buNone/>
            </a:pPr>
            <a:r>
              <a:rPr lang="en-US" dirty="0"/>
              <a:t>   else return ERROR;</a:t>
            </a:r>
          </a:p>
          <a:p>
            <a:pPr marL="0" indent="0">
              <a:buNone/>
            </a:pPr>
            <a:r>
              <a:rPr lang="en-US" dirty="0"/>
              <a:t>}</a:t>
            </a:r>
          </a:p>
          <a:p>
            <a:pPr marL="0" indent="0">
              <a:buNone/>
            </a:pPr>
            <a:r>
              <a:rPr lang="en-US" dirty="0"/>
              <a:t>return ERROR;</a:t>
            </a:r>
          </a:p>
          <a:p>
            <a:pPr marL="0" indent="0">
              <a:buNone/>
            </a:pPr>
            <a:endParaRPr lang="en-US" dirty="0"/>
          </a:p>
        </p:txBody>
      </p:sp>
    </p:spTree>
    <p:extLst>
      <p:ext uri="{BB962C8B-B14F-4D97-AF65-F5344CB8AC3E}">
        <p14:creationId xmlns:p14="http://schemas.microsoft.com/office/powerpoint/2010/main" val="240534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36F1-289E-C571-2ECD-03F50C6702CE}"/>
              </a:ext>
            </a:extLst>
          </p:cNvPr>
          <p:cNvSpPr>
            <a:spLocks noGrp="1"/>
          </p:cNvSpPr>
          <p:nvPr>
            <p:ph type="title"/>
          </p:nvPr>
        </p:nvSpPr>
        <p:spPr/>
        <p:txBody>
          <a:bodyPr/>
          <a:lstStyle/>
          <a:p>
            <a:r>
              <a:rPr lang="en-US" dirty="0"/>
              <a:t>Lexical analysis</a:t>
            </a:r>
            <a:endParaRPr lang="en-IN" dirty="0"/>
          </a:p>
        </p:txBody>
      </p:sp>
      <p:sp>
        <p:nvSpPr>
          <p:cNvPr id="3" name="Content Placeholder 2">
            <a:extLst>
              <a:ext uri="{FF2B5EF4-FFF2-40B4-BE49-F238E27FC236}">
                <a16:creationId xmlns:a16="http://schemas.microsoft.com/office/drawing/2014/main" id="{1380AF66-0559-D0DB-BFA3-47B7F0F10A77}"/>
              </a:ext>
            </a:extLst>
          </p:cNvPr>
          <p:cNvSpPr>
            <a:spLocks noGrp="1"/>
          </p:cNvSpPr>
          <p:nvPr>
            <p:ph idx="1"/>
          </p:nvPr>
        </p:nvSpPr>
        <p:spPr/>
        <p:txBody>
          <a:bodyPr/>
          <a:lstStyle/>
          <a:p>
            <a:r>
              <a:rPr lang="en-US" dirty="0"/>
              <a:t>Next, we discuss ways to automatically generate the implementation of a lexical analyzer using a specification</a:t>
            </a:r>
            <a:endParaRPr lang="en-IN" dirty="0"/>
          </a:p>
        </p:txBody>
      </p:sp>
    </p:spTree>
    <p:extLst>
      <p:ext uri="{BB962C8B-B14F-4D97-AF65-F5344CB8AC3E}">
        <p14:creationId xmlns:p14="http://schemas.microsoft.com/office/powerpoint/2010/main" val="65874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0BC5-84FC-26F9-3718-C7F339AA32FC}"/>
              </a:ext>
            </a:extLst>
          </p:cNvPr>
          <p:cNvSpPr>
            <a:spLocks noGrp="1"/>
          </p:cNvSpPr>
          <p:nvPr>
            <p:ph type="title"/>
          </p:nvPr>
        </p:nvSpPr>
        <p:spPr/>
        <p:txBody>
          <a:bodyPr/>
          <a:lstStyle/>
          <a:p>
            <a:r>
              <a:rPr lang="en-US" dirty="0"/>
              <a:t>Specification -&gt; implementation</a:t>
            </a:r>
            <a:endParaRPr lang="en-IN" dirty="0"/>
          </a:p>
        </p:txBody>
      </p:sp>
      <p:sp>
        <p:nvSpPr>
          <p:cNvPr id="3" name="Content Placeholder 2">
            <a:extLst>
              <a:ext uri="{FF2B5EF4-FFF2-40B4-BE49-F238E27FC236}">
                <a16:creationId xmlns:a16="http://schemas.microsoft.com/office/drawing/2014/main" id="{8735A59D-3621-FE5B-D964-2D2A6E57E56B}"/>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DE5A70AA-31F2-BFB7-CE51-57C4328DCA69}"/>
              </a:ext>
            </a:extLst>
          </p:cNvPr>
          <p:cNvSpPr/>
          <p:nvPr/>
        </p:nvSpPr>
        <p:spPr>
          <a:xfrm>
            <a:off x="1849348" y="2753475"/>
            <a:ext cx="2455524" cy="1941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SPECIFICATION USING TRANSITION DIAGRAM</a:t>
            </a:r>
            <a:endParaRPr lang="en-IN" sz="2400" dirty="0"/>
          </a:p>
        </p:txBody>
      </p:sp>
      <p:sp>
        <p:nvSpPr>
          <p:cNvPr id="5" name="Rectangle 4">
            <a:extLst>
              <a:ext uri="{FF2B5EF4-FFF2-40B4-BE49-F238E27FC236}">
                <a16:creationId xmlns:a16="http://schemas.microsoft.com/office/drawing/2014/main" id="{110DFAF0-4B31-51E8-4311-3181C9F8A722}"/>
              </a:ext>
            </a:extLst>
          </p:cNvPr>
          <p:cNvSpPr/>
          <p:nvPr/>
        </p:nvSpPr>
        <p:spPr>
          <a:xfrm>
            <a:off x="6173068" y="2731217"/>
            <a:ext cx="2796271" cy="1941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AUTOMATICALLY</a:t>
            </a:r>
          </a:p>
          <a:p>
            <a:pPr algn="ctr"/>
            <a:r>
              <a:rPr lang="en-US" sz="2400" dirty="0"/>
              <a:t>GENERATE</a:t>
            </a:r>
          </a:p>
          <a:p>
            <a:pPr algn="ctr"/>
            <a:r>
              <a:rPr lang="en-US" sz="2400" dirty="0"/>
              <a:t>IMPLEMENTATION</a:t>
            </a:r>
          </a:p>
        </p:txBody>
      </p:sp>
      <p:sp>
        <p:nvSpPr>
          <p:cNvPr id="6" name="Arrow: Right 5">
            <a:extLst>
              <a:ext uri="{FF2B5EF4-FFF2-40B4-BE49-F238E27FC236}">
                <a16:creationId xmlns:a16="http://schemas.microsoft.com/office/drawing/2014/main" id="{F56B988C-25FC-2232-1C48-9AB34F81B2F9}"/>
              </a:ext>
            </a:extLst>
          </p:cNvPr>
          <p:cNvSpPr/>
          <p:nvPr/>
        </p:nvSpPr>
        <p:spPr>
          <a:xfrm>
            <a:off x="4325421" y="3524040"/>
            <a:ext cx="1837373" cy="3595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353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AFBE-C71D-EB91-A722-21B86C2AD1F0}"/>
              </a:ext>
            </a:extLst>
          </p:cNvPr>
          <p:cNvSpPr>
            <a:spLocks noGrp="1"/>
          </p:cNvSpPr>
          <p:nvPr>
            <p:ph type="title"/>
          </p:nvPr>
        </p:nvSpPr>
        <p:spPr/>
        <p:txBody>
          <a:bodyPr/>
          <a:lstStyle/>
          <a:p>
            <a:r>
              <a:rPr lang="en-US" dirty="0"/>
              <a:t>Mid-semester</a:t>
            </a:r>
            <a:endParaRPr lang="en-IN" dirty="0"/>
          </a:p>
        </p:txBody>
      </p:sp>
      <p:sp>
        <p:nvSpPr>
          <p:cNvPr id="4" name="TextBox 3">
            <a:extLst>
              <a:ext uri="{FF2B5EF4-FFF2-40B4-BE49-F238E27FC236}">
                <a16:creationId xmlns:a16="http://schemas.microsoft.com/office/drawing/2014/main" id="{82305F48-D83C-9CA9-7985-3875FC9B4A57}"/>
              </a:ext>
            </a:extLst>
          </p:cNvPr>
          <p:cNvSpPr txBox="1"/>
          <p:nvPr/>
        </p:nvSpPr>
        <p:spPr>
          <a:xfrm>
            <a:off x="493160" y="1325371"/>
            <a:ext cx="6842588" cy="5377819"/>
          </a:xfrm>
          <a:prstGeom prst="rect">
            <a:avLst/>
          </a:prstGeom>
          <a:noFill/>
        </p:spPr>
        <p:txBody>
          <a:bodyPr wrap="square" rtlCol="0">
            <a:spAutoFit/>
          </a:bodyPr>
          <a:lstStyle/>
          <a:p>
            <a:r>
              <a:rPr lang="en-US"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Q1.</a:t>
            </a: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Two variables are aliases of each other if they both contain the same value. Every variable is an alias of itself. An "alias-set" of a variable contains all aliases of the variable, including itself. Write a global data-flow analysis to compute the "alias-set" of all variables before every statement. Clearly mention the transfer functions, meet operator, and initialization operation.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 example, the "alias-set" of variables "a" (set A), "b" (set B), “c” (set C) before a set of statements is shown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 {a}, B = {b}, C = {c}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 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 {a, b}, B = {a, b}, C = {c}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 = 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 {a, b}, B = {a, b}, C = {c}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 = 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 {a, b, c}, B = {a, b, c}, C = {a, b, 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 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 {a}, B = {b, c}, C = {b, 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0949472-33F1-F051-18C1-1AF1C229B69C}"/>
              </a:ext>
            </a:extLst>
          </p:cNvPr>
          <p:cNvSpPr txBox="1"/>
          <p:nvPr/>
        </p:nvSpPr>
        <p:spPr>
          <a:xfrm>
            <a:off x="7931649" y="1690688"/>
            <a:ext cx="3422151" cy="4369145"/>
          </a:xfrm>
          <a:prstGeom prst="rect">
            <a:avLst/>
          </a:prstGeom>
          <a:noFill/>
        </p:spPr>
        <p:txBody>
          <a:bodyPr wrap="square" rtlCol="0">
            <a:spAutoFit/>
          </a:bodyPr>
          <a:lstStyle/>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function L, 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arg</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 = op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 = op1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arith</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op2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 = unary op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goto</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label 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(op1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relop</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op2)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goto</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 = op1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relop</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param op            </a:t>
            </a: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 = call L, 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ret op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7791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D94B-2AC4-4BAF-8D52-A3659325A5EB}"/>
              </a:ext>
            </a:extLst>
          </p:cNvPr>
          <p:cNvSpPr>
            <a:spLocks noGrp="1"/>
          </p:cNvSpPr>
          <p:nvPr>
            <p:ph type="title"/>
          </p:nvPr>
        </p:nvSpPr>
        <p:spPr>
          <a:xfrm>
            <a:off x="838200" y="365125"/>
            <a:ext cx="11028452" cy="1325563"/>
          </a:xfrm>
        </p:spPr>
        <p:txBody>
          <a:bodyPr>
            <a:normAutofit/>
          </a:bodyPr>
          <a:lstStyle/>
          <a:p>
            <a:r>
              <a:rPr lang="en-US" sz="3600" dirty="0"/>
              <a:t>Specification using Transition diagram (recognizer)</a:t>
            </a:r>
          </a:p>
        </p:txBody>
      </p:sp>
      <p:sp>
        <p:nvSpPr>
          <p:cNvPr id="3" name="Content Placeholder 2">
            <a:extLst>
              <a:ext uri="{FF2B5EF4-FFF2-40B4-BE49-F238E27FC236}">
                <a16:creationId xmlns:a16="http://schemas.microsoft.com/office/drawing/2014/main" id="{DF7479A9-24C0-49C4-AED9-7B74899908C9}"/>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r>
              <a:rPr lang="en-US" dirty="0"/>
              <a:t>S0 is the initial state (input arrow with no source).</a:t>
            </a:r>
          </a:p>
          <a:p>
            <a:r>
              <a:rPr lang="en-US" dirty="0"/>
              <a:t>S3 is an accepting state (double circles).</a:t>
            </a:r>
          </a:p>
          <a:p>
            <a:r>
              <a:rPr lang="en-US" dirty="0"/>
              <a:t>If no transition is specified for a given input then the recognizer makes a transition to error state</a:t>
            </a:r>
          </a:p>
          <a:p>
            <a:r>
              <a:rPr lang="en-US" dirty="0"/>
              <a:t>The recognizer accepts an input if the state on end of input is the accepting state</a:t>
            </a:r>
          </a:p>
          <a:p>
            <a:endParaRPr lang="en-US" dirty="0"/>
          </a:p>
        </p:txBody>
      </p:sp>
      <p:sp>
        <p:nvSpPr>
          <p:cNvPr id="4" name="Oval 3">
            <a:extLst>
              <a:ext uri="{FF2B5EF4-FFF2-40B4-BE49-F238E27FC236}">
                <a16:creationId xmlns:a16="http://schemas.microsoft.com/office/drawing/2014/main" id="{CD99856F-5884-4EA0-879A-637B6E364931}"/>
              </a:ext>
            </a:extLst>
          </p:cNvPr>
          <p:cNvSpPr/>
          <p:nvPr/>
        </p:nvSpPr>
        <p:spPr>
          <a:xfrm>
            <a:off x="1981200" y="2503714"/>
            <a:ext cx="609600" cy="6313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p>
        </p:txBody>
      </p:sp>
      <p:sp>
        <p:nvSpPr>
          <p:cNvPr id="5" name="Oval 4">
            <a:extLst>
              <a:ext uri="{FF2B5EF4-FFF2-40B4-BE49-F238E27FC236}">
                <a16:creationId xmlns:a16="http://schemas.microsoft.com/office/drawing/2014/main" id="{4275B7A9-7823-4B26-8B12-7457D8EE6B33}"/>
              </a:ext>
            </a:extLst>
          </p:cNvPr>
          <p:cNvSpPr/>
          <p:nvPr/>
        </p:nvSpPr>
        <p:spPr>
          <a:xfrm>
            <a:off x="3320144" y="2492829"/>
            <a:ext cx="609600" cy="6313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6" name="Oval 5">
            <a:extLst>
              <a:ext uri="{FF2B5EF4-FFF2-40B4-BE49-F238E27FC236}">
                <a16:creationId xmlns:a16="http://schemas.microsoft.com/office/drawing/2014/main" id="{2804E867-52E4-4AA7-B47F-2A5324409825}"/>
              </a:ext>
            </a:extLst>
          </p:cNvPr>
          <p:cNvSpPr/>
          <p:nvPr/>
        </p:nvSpPr>
        <p:spPr>
          <a:xfrm>
            <a:off x="4648201" y="2481945"/>
            <a:ext cx="609600" cy="6313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cxnSp>
        <p:nvCxnSpPr>
          <p:cNvPr id="9" name="Straight Arrow Connector 8">
            <a:extLst>
              <a:ext uri="{FF2B5EF4-FFF2-40B4-BE49-F238E27FC236}">
                <a16:creationId xmlns:a16="http://schemas.microsoft.com/office/drawing/2014/main" id="{FCBD457B-1EAE-4D62-8D6C-26465D628D30}"/>
              </a:ext>
            </a:extLst>
          </p:cNvPr>
          <p:cNvCxnSpPr>
            <a:cxnSpLocks/>
          </p:cNvCxnSpPr>
          <p:nvPr/>
        </p:nvCxnSpPr>
        <p:spPr>
          <a:xfrm>
            <a:off x="1360716" y="2797630"/>
            <a:ext cx="59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A5DB8B-15ED-46A8-BF47-6E79FEA41F2B}"/>
              </a:ext>
            </a:extLst>
          </p:cNvPr>
          <p:cNvCxnSpPr>
            <a:stCxn id="4" idx="6"/>
            <a:endCxn id="5" idx="2"/>
          </p:cNvCxnSpPr>
          <p:nvPr/>
        </p:nvCxnSpPr>
        <p:spPr>
          <a:xfrm flipV="1">
            <a:off x="2590800" y="2808515"/>
            <a:ext cx="729344"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3B0253-CBCF-4D7A-ACD4-547D57AFB87C}"/>
              </a:ext>
            </a:extLst>
          </p:cNvPr>
          <p:cNvCxnSpPr>
            <a:stCxn id="5" idx="6"/>
            <a:endCxn id="6" idx="2"/>
          </p:cNvCxnSpPr>
          <p:nvPr/>
        </p:nvCxnSpPr>
        <p:spPr>
          <a:xfrm flipV="1">
            <a:off x="3929744" y="2797631"/>
            <a:ext cx="718457" cy="1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0D3C36E-4192-4AE9-B7C3-0047054E946E}"/>
              </a:ext>
            </a:extLst>
          </p:cNvPr>
          <p:cNvSpPr/>
          <p:nvPr/>
        </p:nvSpPr>
        <p:spPr>
          <a:xfrm>
            <a:off x="6030688" y="2416631"/>
            <a:ext cx="805543" cy="7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1E76B89-111C-4B9E-94BD-EDDFD7470137}"/>
              </a:ext>
            </a:extLst>
          </p:cNvPr>
          <p:cNvSpPr/>
          <p:nvPr/>
        </p:nvSpPr>
        <p:spPr>
          <a:xfrm>
            <a:off x="6117774" y="2481942"/>
            <a:ext cx="642254"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518F8F47-BA98-42DC-BBDA-6D0D353B1AC3}"/>
              </a:ext>
            </a:extLst>
          </p:cNvPr>
          <p:cNvCxnSpPr>
            <a:stCxn id="6" idx="6"/>
          </p:cNvCxnSpPr>
          <p:nvPr/>
        </p:nvCxnSpPr>
        <p:spPr>
          <a:xfrm flipV="1">
            <a:off x="5257801" y="2797630"/>
            <a:ext cx="7728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CFA04C2-436F-4C09-A54B-C9BC24F14619}"/>
              </a:ext>
            </a:extLst>
          </p:cNvPr>
          <p:cNvSpPr txBox="1"/>
          <p:nvPr/>
        </p:nvSpPr>
        <p:spPr>
          <a:xfrm>
            <a:off x="2057400" y="2630942"/>
            <a:ext cx="609600" cy="369332"/>
          </a:xfrm>
          <a:prstGeom prst="rect">
            <a:avLst/>
          </a:prstGeom>
          <a:noFill/>
        </p:spPr>
        <p:txBody>
          <a:bodyPr wrap="square" rtlCol="0">
            <a:spAutoFit/>
          </a:bodyPr>
          <a:lstStyle/>
          <a:p>
            <a:r>
              <a:rPr lang="en-US" b="1" dirty="0"/>
              <a:t>S0</a:t>
            </a:r>
          </a:p>
        </p:txBody>
      </p:sp>
      <p:sp>
        <p:nvSpPr>
          <p:cNvPr id="23" name="TextBox 22">
            <a:extLst>
              <a:ext uri="{FF2B5EF4-FFF2-40B4-BE49-F238E27FC236}">
                <a16:creationId xmlns:a16="http://schemas.microsoft.com/office/drawing/2014/main" id="{23A88E68-733A-4318-B717-2A6859D395EC}"/>
              </a:ext>
            </a:extLst>
          </p:cNvPr>
          <p:cNvSpPr txBox="1"/>
          <p:nvPr/>
        </p:nvSpPr>
        <p:spPr>
          <a:xfrm>
            <a:off x="3385460" y="2620056"/>
            <a:ext cx="609600" cy="369332"/>
          </a:xfrm>
          <a:prstGeom prst="rect">
            <a:avLst/>
          </a:prstGeom>
          <a:noFill/>
        </p:spPr>
        <p:txBody>
          <a:bodyPr wrap="square" rtlCol="0">
            <a:spAutoFit/>
          </a:bodyPr>
          <a:lstStyle/>
          <a:p>
            <a:r>
              <a:rPr lang="en-US" b="1" dirty="0"/>
              <a:t>S1</a:t>
            </a:r>
          </a:p>
        </p:txBody>
      </p:sp>
      <p:sp>
        <p:nvSpPr>
          <p:cNvPr id="24" name="TextBox 23">
            <a:extLst>
              <a:ext uri="{FF2B5EF4-FFF2-40B4-BE49-F238E27FC236}">
                <a16:creationId xmlns:a16="http://schemas.microsoft.com/office/drawing/2014/main" id="{A8B8F765-B686-4015-89E7-2D187266C83A}"/>
              </a:ext>
            </a:extLst>
          </p:cNvPr>
          <p:cNvSpPr txBox="1"/>
          <p:nvPr/>
        </p:nvSpPr>
        <p:spPr>
          <a:xfrm>
            <a:off x="4724400" y="2609172"/>
            <a:ext cx="609600" cy="369332"/>
          </a:xfrm>
          <a:prstGeom prst="rect">
            <a:avLst/>
          </a:prstGeom>
          <a:noFill/>
        </p:spPr>
        <p:txBody>
          <a:bodyPr wrap="square" rtlCol="0">
            <a:spAutoFit/>
          </a:bodyPr>
          <a:lstStyle/>
          <a:p>
            <a:r>
              <a:rPr lang="en-US" b="1" dirty="0"/>
              <a:t>S2</a:t>
            </a:r>
          </a:p>
        </p:txBody>
      </p:sp>
      <p:sp>
        <p:nvSpPr>
          <p:cNvPr id="25" name="TextBox 24">
            <a:extLst>
              <a:ext uri="{FF2B5EF4-FFF2-40B4-BE49-F238E27FC236}">
                <a16:creationId xmlns:a16="http://schemas.microsoft.com/office/drawing/2014/main" id="{2140E5DA-07A4-454F-A9A7-3429CB0081B6}"/>
              </a:ext>
            </a:extLst>
          </p:cNvPr>
          <p:cNvSpPr txBox="1"/>
          <p:nvPr/>
        </p:nvSpPr>
        <p:spPr>
          <a:xfrm>
            <a:off x="6204856" y="2598283"/>
            <a:ext cx="609600" cy="369332"/>
          </a:xfrm>
          <a:prstGeom prst="rect">
            <a:avLst/>
          </a:prstGeom>
          <a:noFill/>
        </p:spPr>
        <p:txBody>
          <a:bodyPr wrap="square" rtlCol="0">
            <a:spAutoFit/>
          </a:bodyPr>
          <a:lstStyle/>
          <a:p>
            <a:r>
              <a:rPr lang="en-US" b="1" dirty="0"/>
              <a:t>S3</a:t>
            </a:r>
          </a:p>
        </p:txBody>
      </p:sp>
      <p:sp>
        <p:nvSpPr>
          <p:cNvPr id="26" name="TextBox 25">
            <a:extLst>
              <a:ext uri="{FF2B5EF4-FFF2-40B4-BE49-F238E27FC236}">
                <a16:creationId xmlns:a16="http://schemas.microsoft.com/office/drawing/2014/main" id="{3B4EF010-CEDF-4176-BF0A-B9B7A7E15CF6}"/>
              </a:ext>
            </a:extLst>
          </p:cNvPr>
          <p:cNvSpPr txBox="1"/>
          <p:nvPr/>
        </p:nvSpPr>
        <p:spPr>
          <a:xfrm>
            <a:off x="2732320" y="2394860"/>
            <a:ext cx="413658" cy="369332"/>
          </a:xfrm>
          <a:prstGeom prst="rect">
            <a:avLst/>
          </a:prstGeom>
          <a:noFill/>
        </p:spPr>
        <p:txBody>
          <a:bodyPr wrap="square" rtlCol="0">
            <a:spAutoFit/>
          </a:bodyPr>
          <a:lstStyle/>
          <a:p>
            <a:r>
              <a:rPr lang="en-US" dirty="0"/>
              <a:t>n</a:t>
            </a:r>
          </a:p>
        </p:txBody>
      </p:sp>
      <p:sp>
        <p:nvSpPr>
          <p:cNvPr id="27" name="TextBox 26">
            <a:extLst>
              <a:ext uri="{FF2B5EF4-FFF2-40B4-BE49-F238E27FC236}">
                <a16:creationId xmlns:a16="http://schemas.microsoft.com/office/drawing/2014/main" id="{DCBA2A1F-03BA-41BA-AB84-D35D9740B515}"/>
              </a:ext>
            </a:extLst>
          </p:cNvPr>
          <p:cNvSpPr txBox="1"/>
          <p:nvPr/>
        </p:nvSpPr>
        <p:spPr>
          <a:xfrm>
            <a:off x="4114805" y="2427519"/>
            <a:ext cx="413658" cy="369332"/>
          </a:xfrm>
          <a:prstGeom prst="rect">
            <a:avLst/>
          </a:prstGeom>
          <a:noFill/>
        </p:spPr>
        <p:txBody>
          <a:bodyPr wrap="square" rtlCol="0">
            <a:spAutoFit/>
          </a:bodyPr>
          <a:lstStyle/>
          <a:p>
            <a:r>
              <a:rPr lang="en-US" dirty="0"/>
              <a:t>e</a:t>
            </a:r>
          </a:p>
        </p:txBody>
      </p:sp>
      <p:sp>
        <p:nvSpPr>
          <p:cNvPr id="28" name="TextBox 27">
            <a:extLst>
              <a:ext uri="{FF2B5EF4-FFF2-40B4-BE49-F238E27FC236}">
                <a16:creationId xmlns:a16="http://schemas.microsoft.com/office/drawing/2014/main" id="{7695B6D0-2363-4E33-9240-D38487689E16}"/>
              </a:ext>
            </a:extLst>
          </p:cNvPr>
          <p:cNvSpPr txBox="1"/>
          <p:nvPr/>
        </p:nvSpPr>
        <p:spPr>
          <a:xfrm>
            <a:off x="5399321" y="2394863"/>
            <a:ext cx="413658" cy="369332"/>
          </a:xfrm>
          <a:prstGeom prst="rect">
            <a:avLst/>
          </a:prstGeom>
          <a:noFill/>
        </p:spPr>
        <p:txBody>
          <a:bodyPr wrap="square" rtlCol="0">
            <a:spAutoFit/>
          </a:bodyPr>
          <a:lstStyle/>
          <a:p>
            <a:r>
              <a:rPr lang="en-US" dirty="0"/>
              <a:t>w</a:t>
            </a:r>
          </a:p>
        </p:txBody>
      </p:sp>
    </p:spTree>
    <p:extLst>
      <p:ext uri="{BB962C8B-B14F-4D97-AF65-F5344CB8AC3E}">
        <p14:creationId xmlns:p14="http://schemas.microsoft.com/office/powerpoint/2010/main" val="75350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843C-A598-4E7B-87DF-20CCD9C9A243}"/>
              </a:ext>
            </a:extLst>
          </p:cNvPr>
          <p:cNvSpPr>
            <a:spLocks noGrp="1"/>
          </p:cNvSpPr>
          <p:nvPr>
            <p:ph type="title"/>
          </p:nvPr>
        </p:nvSpPr>
        <p:spPr/>
        <p:txBody>
          <a:bodyPr>
            <a:normAutofit/>
          </a:bodyPr>
          <a:lstStyle/>
          <a:p>
            <a:r>
              <a:rPr lang="en-US" dirty="0"/>
              <a:t>Recognizer for “new” or “not”</a:t>
            </a:r>
          </a:p>
        </p:txBody>
      </p:sp>
    </p:spTree>
    <p:extLst>
      <p:ext uri="{BB962C8B-B14F-4D97-AF65-F5344CB8AC3E}">
        <p14:creationId xmlns:p14="http://schemas.microsoft.com/office/powerpoint/2010/main" val="3716377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843C-A598-4E7B-87DF-20CCD9C9A243}"/>
              </a:ext>
            </a:extLst>
          </p:cNvPr>
          <p:cNvSpPr>
            <a:spLocks noGrp="1"/>
          </p:cNvSpPr>
          <p:nvPr>
            <p:ph type="title"/>
          </p:nvPr>
        </p:nvSpPr>
        <p:spPr/>
        <p:txBody>
          <a:bodyPr>
            <a:normAutofit/>
          </a:bodyPr>
          <a:lstStyle/>
          <a:p>
            <a:r>
              <a:rPr lang="en-US" dirty="0"/>
              <a:t>Recognizer for “new” or “not”</a:t>
            </a:r>
          </a:p>
        </p:txBody>
      </p:sp>
      <p:sp>
        <p:nvSpPr>
          <p:cNvPr id="3" name="Content Placeholder 2">
            <a:extLst>
              <a:ext uri="{FF2B5EF4-FFF2-40B4-BE49-F238E27FC236}">
                <a16:creationId xmlns:a16="http://schemas.microsoft.com/office/drawing/2014/main" id="{E4C3E6EC-23FD-4C21-8656-F580EC049D54}"/>
              </a:ext>
            </a:extLst>
          </p:cNvPr>
          <p:cNvSpPr>
            <a:spLocks noGrp="1"/>
          </p:cNvSpPr>
          <p:nvPr>
            <p:ph idx="1"/>
          </p:nvPr>
        </p:nvSpPr>
        <p:spPr/>
        <p:txBody>
          <a:bodyPr/>
          <a:lstStyle/>
          <a:p>
            <a:pPr marL="0" indent="0">
              <a:buNone/>
            </a:pPr>
            <a:endParaRPr lang="en-US" dirty="0"/>
          </a:p>
        </p:txBody>
      </p:sp>
      <p:sp>
        <p:nvSpPr>
          <p:cNvPr id="4" name="Oval 3">
            <a:extLst>
              <a:ext uri="{FF2B5EF4-FFF2-40B4-BE49-F238E27FC236}">
                <a16:creationId xmlns:a16="http://schemas.microsoft.com/office/drawing/2014/main" id="{32CC6917-4E47-4C06-8CC6-96F1BFED82BC}"/>
              </a:ext>
            </a:extLst>
          </p:cNvPr>
          <p:cNvSpPr/>
          <p:nvPr/>
        </p:nvSpPr>
        <p:spPr>
          <a:xfrm>
            <a:off x="2503714" y="3091544"/>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1BB127C1-D614-483A-BB85-9801A7D5B5E5}"/>
              </a:ext>
            </a:extLst>
          </p:cNvPr>
          <p:cNvSpPr/>
          <p:nvPr/>
        </p:nvSpPr>
        <p:spPr>
          <a:xfrm>
            <a:off x="5595257" y="223157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6" name="Oval 5">
            <a:extLst>
              <a:ext uri="{FF2B5EF4-FFF2-40B4-BE49-F238E27FC236}">
                <a16:creationId xmlns:a16="http://schemas.microsoft.com/office/drawing/2014/main" id="{97C74D43-8727-4EC0-A849-156301E3FFBF}"/>
              </a:ext>
            </a:extLst>
          </p:cNvPr>
          <p:cNvSpPr/>
          <p:nvPr/>
        </p:nvSpPr>
        <p:spPr>
          <a:xfrm>
            <a:off x="5638797" y="401682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7" name="Oval 6">
            <a:extLst>
              <a:ext uri="{FF2B5EF4-FFF2-40B4-BE49-F238E27FC236}">
                <a16:creationId xmlns:a16="http://schemas.microsoft.com/office/drawing/2014/main" id="{106300AE-1028-4E86-912E-FEBD6B6E8F43}"/>
              </a:ext>
            </a:extLst>
          </p:cNvPr>
          <p:cNvSpPr/>
          <p:nvPr/>
        </p:nvSpPr>
        <p:spPr>
          <a:xfrm>
            <a:off x="4038599" y="3069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Oval 7">
            <a:extLst>
              <a:ext uri="{FF2B5EF4-FFF2-40B4-BE49-F238E27FC236}">
                <a16:creationId xmlns:a16="http://schemas.microsoft.com/office/drawing/2014/main" id="{B255A315-5973-473F-9EB6-E9BFFA19E082}"/>
              </a:ext>
            </a:extLst>
          </p:cNvPr>
          <p:cNvSpPr/>
          <p:nvPr/>
        </p:nvSpPr>
        <p:spPr>
          <a:xfrm>
            <a:off x="7293427" y="217714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F87893-8ECD-4006-9ECE-1D6ECEA209BD}"/>
              </a:ext>
            </a:extLst>
          </p:cNvPr>
          <p:cNvSpPr/>
          <p:nvPr/>
        </p:nvSpPr>
        <p:spPr>
          <a:xfrm>
            <a:off x="7315199" y="3897088"/>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59BC97B-1F87-417C-8EBC-FE5D5B928000}"/>
              </a:ext>
            </a:extLst>
          </p:cNvPr>
          <p:cNvSpPr/>
          <p:nvPr/>
        </p:nvSpPr>
        <p:spPr>
          <a:xfrm>
            <a:off x="7445824" y="401683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sp>
        <p:nvSpPr>
          <p:cNvPr id="11" name="Oval 10">
            <a:extLst>
              <a:ext uri="{FF2B5EF4-FFF2-40B4-BE49-F238E27FC236}">
                <a16:creationId xmlns:a16="http://schemas.microsoft.com/office/drawing/2014/main" id="{0E26E777-3069-451A-A20C-DC45CCBB9FD6}"/>
              </a:ext>
            </a:extLst>
          </p:cNvPr>
          <p:cNvSpPr/>
          <p:nvPr/>
        </p:nvSpPr>
        <p:spPr>
          <a:xfrm>
            <a:off x="7413167" y="229688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13" name="Straight Arrow Connector 12">
            <a:extLst>
              <a:ext uri="{FF2B5EF4-FFF2-40B4-BE49-F238E27FC236}">
                <a16:creationId xmlns:a16="http://schemas.microsoft.com/office/drawing/2014/main" id="{43727D4E-448D-42DB-81C6-099877B46C29}"/>
              </a:ext>
            </a:extLst>
          </p:cNvPr>
          <p:cNvCxnSpPr/>
          <p:nvPr/>
        </p:nvCxnSpPr>
        <p:spPr>
          <a:xfrm>
            <a:off x="1600201" y="3429000"/>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D092D8-F05E-43E2-8EE5-8BB67A1C6754}"/>
              </a:ext>
            </a:extLst>
          </p:cNvPr>
          <p:cNvCxnSpPr>
            <a:stCxn id="4" idx="6"/>
            <a:endCxn id="7" idx="2"/>
          </p:cNvCxnSpPr>
          <p:nvPr/>
        </p:nvCxnSpPr>
        <p:spPr>
          <a:xfrm flipV="1">
            <a:off x="3178628" y="3412672"/>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DAFA2-AB84-4DAE-9317-45B640345734}"/>
              </a:ext>
            </a:extLst>
          </p:cNvPr>
          <p:cNvCxnSpPr>
            <a:stCxn id="7" idx="7"/>
            <a:endCxn id="5" idx="2"/>
          </p:cNvCxnSpPr>
          <p:nvPr/>
        </p:nvCxnSpPr>
        <p:spPr>
          <a:xfrm flipV="1">
            <a:off x="4614674" y="2574471"/>
            <a:ext cx="980583" cy="59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7C62FE-DAD1-404C-8191-11EA1F67C551}"/>
              </a:ext>
            </a:extLst>
          </p:cNvPr>
          <p:cNvCxnSpPr>
            <a:stCxn id="7" idx="5"/>
          </p:cNvCxnSpPr>
          <p:nvPr/>
        </p:nvCxnSpPr>
        <p:spPr>
          <a:xfrm>
            <a:off x="4614674" y="3655139"/>
            <a:ext cx="1024123" cy="59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560061-A0DE-4E80-8CAF-926558919A8D}"/>
              </a:ext>
            </a:extLst>
          </p:cNvPr>
          <p:cNvCxnSpPr>
            <a:stCxn id="5" idx="6"/>
            <a:endCxn id="8" idx="2"/>
          </p:cNvCxnSpPr>
          <p:nvPr/>
        </p:nvCxnSpPr>
        <p:spPr>
          <a:xfrm>
            <a:off x="6270171" y="2574471"/>
            <a:ext cx="1023256" cy="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E2B961-771A-414D-B17F-62042E74511D}"/>
              </a:ext>
            </a:extLst>
          </p:cNvPr>
          <p:cNvCxnSpPr>
            <a:stCxn id="6" idx="6"/>
          </p:cNvCxnSpPr>
          <p:nvPr/>
        </p:nvCxnSpPr>
        <p:spPr>
          <a:xfrm>
            <a:off x="6313711" y="4359728"/>
            <a:ext cx="979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0988F16-5DEF-4CCD-9524-3133563ADA7B}"/>
              </a:ext>
            </a:extLst>
          </p:cNvPr>
          <p:cNvSpPr txBox="1"/>
          <p:nvPr/>
        </p:nvSpPr>
        <p:spPr>
          <a:xfrm>
            <a:off x="3320150" y="2982688"/>
            <a:ext cx="413658" cy="369332"/>
          </a:xfrm>
          <a:prstGeom prst="rect">
            <a:avLst/>
          </a:prstGeom>
          <a:noFill/>
        </p:spPr>
        <p:txBody>
          <a:bodyPr wrap="square" rtlCol="0">
            <a:spAutoFit/>
          </a:bodyPr>
          <a:lstStyle/>
          <a:p>
            <a:r>
              <a:rPr lang="en-US" dirty="0"/>
              <a:t>n</a:t>
            </a:r>
          </a:p>
        </p:txBody>
      </p:sp>
      <p:sp>
        <p:nvSpPr>
          <p:cNvPr id="28" name="TextBox 27">
            <a:extLst>
              <a:ext uri="{FF2B5EF4-FFF2-40B4-BE49-F238E27FC236}">
                <a16:creationId xmlns:a16="http://schemas.microsoft.com/office/drawing/2014/main" id="{325699B2-BBF5-4DD2-BF2F-BCBAC402CD81}"/>
              </a:ext>
            </a:extLst>
          </p:cNvPr>
          <p:cNvSpPr txBox="1"/>
          <p:nvPr/>
        </p:nvSpPr>
        <p:spPr>
          <a:xfrm>
            <a:off x="4767950" y="2569030"/>
            <a:ext cx="413658" cy="369332"/>
          </a:xfrm>
          <a:prstGeom prst="rect">
            <a:avLst/>
          </a:prstGeom>
          <a:noFill/>
        </p:spPr>
        <p:txBody>
          <a:bodyPr wrap="square" rtlCol="0">
            <a:spAutoFit/>
          </a:bodyPr>
          <a:lstStyle/>
          <a:p>
            <a:r>
              <a:rPr lang="en-US" dirty="0"/>
              <a:t>e</a:t>
            </a:r>
          </a:p>
        </p:txBody>
      </p:sp>
      <p:sp>
        <p:nvSpPr>
          <p:cNvPr id="29" name="TextBox 28">
            <a:extLst>
              <a:ext uri="{FF2B5EF4-FFF2-40B4-BE49-F238E27FC236}">
                <a16:creationId xmlns:a16="http://schemas.microsoft.com/office/drawing/2014/main" id="{373FED3E-ECF0-48FA-9FBE-F3C83377D4B7}"/>
              </a:ext>
            </a:extLst>
          </p:cNvPr>
          <p:cNvSpPr txBox="1"/>
          <p:nvPr/>
        </p:nvSpPr>
        <p:spPr>
          <a:xfrm>
            <a:off x="6618521" y="2242458"/>
            <a:ext cx="413658" cy="369332"/>
          </a:xfrm>
          <a:prstGeom prst="rect">
            <a:avLst/>
          </a:prstGeom>
          <a:noFill/>
        </p:spPr>
        <p:txBody>
          <a:bodyPr wrap="square" rtlCol="0">
            <a:spAutoFit/>
          </a:bodyPr>
          <a:lstStyle/>
          <a:p>
            <a:r>
              <a:rPr lang="en-US" dirty="0"/>
              <a:t>w</a:t>
            </a:r>
          </a:p>
        </p:txBody>
      </p:sp>
      <p:sp>
        <p:nvSpPr>
          <p:cNvPr id="30" name="TextBox 29">
            <a:extLst>
              <a:ext uri="{FF2B5EF4-FFF2-40B4-BE49-F238E27FC236}">
                <a16:creationId xmlns:a16="http://schemas.microsoft.com/office/drawing/2014/main" id="{581F874F-66E0-42BC-BEBC-094F8E1C6C65}"/>
              </a:ext>
            </a:extLst>
          </p:cNvPr>
          <p:cNvSpPr txBox="1"/>
          <p:nvPr/>
        </p:nvSpPr>
        <p:spPr>
          <a:xfrm>
            <a:off x="4811492" y="3897085"/>
            <a:ext cx="413658" cy="369332"/>
          </a:xfrm>
          <a:prstGeom prst="rect">
            <a:avLst/>
          </a:prstGeom>
          <a:noFill/>
        </p:spPr>
        <p:txBody>
          <a:bodyPr wrap="square" rtlCol="0">
            <a:spAutoFit/>
          </a:bodyPr>
          <a:lstStyle/>
          <a:p>
            <a:r>
              <a:rPr lang="en-US" dirty="0"/>
              <a:t>o</a:t>
            </a:r>
          </a:p>
        </p:txBody>
      </p:sp>
      <p:sp>
        <p:nvSpPr>
          <p:cNvPr id="31" name="TextBox 30">
            <a:extLst>
              <a:ext uri="{FF2B5EF4-FFF2-40B4-BE49-F238E27FC236}">
                <a16:creationId xmlns:a16="http://schemas.microsoft.com/office/drawing/2014/main" id="{EEB556CE-7DCB-4ED1-96D8-59CB33731051}"/>
              </a:ext>
            </a:extLst>
          </p:cNvPr>
          <p:cNvSpPr txBox="1"/>
          <p:nvPr/>
        </p:nvSpPr>
        <p:spPr>
          <a:xfrm>
            <a:off x="6662063" y="4354287"/>
            <a:ext cx="413658" cy="369332"/>
          </a:xfrm>
          <a:prstGeom prst="rect">
            <a:avLst/>
          </a:prstGeom>
          <a:noFill/>
        </p:spPr>
        <p:txBody>
          <a:bodyPr wrap="square" rtlCol="0">
            <a:spAutoFit/>
          </a:bodyPr>
          <a:lstStyle/>
          <a:p>
            <a:r>
              <a:rPr lang="en-US" dirty="0"/>
              <a:t>t</a:t>
            </a:r>
          </a:p>
        </p:txBody>
      </p:sp>
      <p:sp>
        <p:nvSpPr>
          <p:cNvPr id="25" name="Oval 24">
            <a:extLst>
              <a:ext uri="{FF2B5EF4-FFF2-40B4-BE49-F238E27FC236}">
                <a16:creationId xmlns:a16="http://schemas.microsoft.com/office/drawing/2014/main" id="{C796876C-406C-E1F6-3362-C9A4EE35A423}"/>
              </a:ext>
            </a:extLst>
          </p:cNvPr>
          <p:cNvSpPr/>
          <p:nvPr/>
        </p:nvSpPr>
        <p:spPr>
          <a:xfrm>
            <a:off x="2503714" y="308610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cxnSp>
        <p:nvCxnSpPr>
          <p:cNvPr id="32" name="Straight Arrow Connector 31">
            <a:extLst>
              <a:ext uri="{FF2B5EF4-FFF2-40B4-BE49-F238E27FC236}">
                <a16:creationId xmlns:a16="http://schemas.microsoft.com/office/drawing/2014/main" id="{C72C0B00-6468-463F-C0FF-F737F3497782}"/>
              </a:ext>
            </a:extLst>
          </p:cNvPr>
          <p:cNvCxnSpPr/>
          <p:nvPr/>
        </p:nvCxnSpPr>
        <p:spPr>
          <a:xfrm>
            <a:off x="1600201" y="3423556"/>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588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5FED-5034-4B3D-A213-63CFEABF53D9}"/>
              </a:ext>
            </a:extLst>
          </p:cNvPr>
          <p:cNvSpPr>
            <a:spLocks noGrp="1"/>
          </p:cNvSpPr>
          <p:nvPr>
            <p:ph type="title"/>
          </p:nvPr>
        </p:nvSpPr>
        <p:spPr/>
        <p:txBody>
          <a:bodyPr/>
          <a:lstStyle/>
          <a:p>
            <a:r>
              <a:rPr lang="en-US" sz="4400" dirty="0"/>
              <a:t>Recognizer for “while”</a:t>
            </a:r>
            <a:endParaRPr lang="en-IN" dirty="0"/>
          </a:p>
        </p:txBody>
      </p:sp>
      <p:sp>
        <p:nvSpPr>
          <p:cNvPr id="3" name="Content Placeholder 2">
            <a:extLst>
              <a:ext uri="{FF2B5EF4-FFF2-40B4-BE49-F238E27FC236}">
                <a16:creationId xmlns:a16="http://schemas.microsoft.com/office/drawing/2014/main" id="{58B43153-788A-45DC-8EBC-0ED0ECD5B7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39504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5FED-5034-4B3D-A213-63CFEABF53D9}"/>
              </a:ext>
            </a:extLst>
          </p:cNvPr>
          <p:cNvSpPr>
            <a:spLocks noGrp="1"/>
          </p:cNvSpPr>
          <p:nvPr>
            <p:ph type="title"/>
          </p:nvPr>
        </p:nvSpPr>
        <p:spPr/>
        <p:txBody>
          <a:bodyPr/>
          <a:lstStyle/>
          <a:p>
            <a:r>
              <a:rPr lang="en-US" sz="4400" dirty="0"/>
              <a:t>Recognizer for “while”</a:t>
            </a:r>
            <a:endParaRPr lang="en-IN" dirty="0"/>
          </a:p>
        </p:txBody>
      </p:sp>
      <p:sp>
        <p:nvSpPr>
          <p:cNvPr id="3" name="Content Placeholder 2">
            <a:extLst>
              <a:ext uri="{FF2B5EF4-FFF2-40B4-BE49-F238E27FC236}">
                <a16:creationId xmlns:a16="http://schemas.microsoft.com/office/drawing/2014/main" id="{58B43153-788A-45DC-8EBC-0ED0ECD5B72D}"/>
              </a:ext>
            </a:extLst>
          </p:cNvPr>
          <p:cNvSpPr>
            <a:spLocks noGrp="1"/>
          </p:cNvSpPr>
          <p:nvPr>
            <p:ph idx="1"/>
          </p:nvPr>
        </p:nvSpPr>
        <p:spPr/>
        <p:txBody>
          <a:bodyPr/>
          <a:lstStyle/>
          <a:p>
            <a:endParaRPr lang="en-IN" dirty="0"/>
          </a:p>
        </p:txBody>
      </p:sp>
      <p:sp>
        <p:nvSpPr>
          <p:cNvPr id="5" name="Oval 4">
            <a:extLst>
              <a:ext uri="{FF2B5EF4-FFF2-40B4-BE49-F238E27FC236}">
                <a16:creationId xmlns:a16="http://schemas.microsoft.com/office/drawing/2014/main" id="{5B6DF702-37FA-C7DA-FFAB-009C60F53AFB}"/>
              </a:ext>
            </a:extLst>
          </p:cNvPr>
          <p:cNvSpPr/>
          <p:nvPr/>
        </p:nvSpPr>
        <p:spPr>
          <a:xfrm>
            <a:off x="2733784" y="3429366"/>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6" name="Straight Arrow Connector 5">
            <a:extLst>
              <a:ext uri="{FF2B5EF4-FFF2-40B4-BE49-F238E27FC236}">
                <a16:creationId xmlns:a16="http://schemas.microsoft.com/office/drawing/2014/main" id="{3A5C91E0-3B10-B3B8-C334-3CDD7213DEC6}"/>
              </a:ext>
            </a:extLst>
          </p:cNvPr>
          <p:cNvCxnSpPr>
            <a:endCxn id="5" idx="2"/>
          </p:cNvCxnSpPr>
          <p:nvPr/>
        </p:nvCxnSpPr>
        <p:spPr>
          <a:xfrm flipV="1">
            <a:off x="1873813" y="3772266"/>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B2F98D1-7B44-08C4-8928-41AB68B7F507}"/>
              </a:ext>
            </a:extLst>
          </p:cNvPr>
          <p:cNvSpPr txBox="1"/>
          <p:nvPr/>
        </p:nvSpPr>
        <p:spPr>
          <a:xfrm>
            <a:off x="2015335" y="3342282"/>
            <a:ext cx="413658" cy="369332"/>
          </a:xfrm>
          <a:prstGeom prst="rect">
            <a:avLst/>
          </a:prstGeom>
          <a:noFill/>
        </p:spPr>
        <p:txBody>
          <a:bodyPr wrap="square" rtlCol="0">
            <a:spAutoFit/>
          </a:bodyPr>
          <a:lstStyle/>
          <a:p>
            <a:r>
              <a:rPr lang="en-US" dirty="0"/>
              <a:t>w</a:t>
            </a:r>
          </a:p>
        </p:txBody>
      </p:sp>
      <p:sp>
        <p:nvSpPr>
          <p:cNvPr id="8" name="Oval 7">
            <a:extLst>
              <a:ext uri="{FF2B5EF4-FFF2-40B4-BE49-F238E27FC236}">
                <a16:creationId xmlns:a16="http://schemas.microsoft.com/office/drawing/2014/main" id="{A9447C6C-874C-63D8-D336-E0F6DA2197E6}"/>
              </a:ext>
            </a:extLst>
          </p:cNvPr>
          <p:cNvSpPr/>
          <p:nvPr/>
        </p:nvSpPr>
        <p:spPr>
          <a:xfrm>
            <a:off x="1198899" y="3445694"/>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cxnSp>
        <p:nvCxnSpPr>
          <p:cNvPr id="9" name="Straight Arrow Connector 8">
            <a:extLst>
              <a:ext uri="{FF2B5EF4-FFF2-40B4-BE49-F238E27FC236}">
                <a16:creationId xmlns:a16="http://schemas.microsoft.com/office/drawing/2014/main" id="{B49D770F-D037-F960-7610-76A1B316AC13}"/>
              </a:ext>
            </a:extLst>
          </p:cNvPr>
          <p:cNvCxnSpPr/>
          <p:nvPr/>
        </p:nvCxnSpPr>
        <p:spPr>
          <a:xfrm>
            <a:off x="295386" y="3783150"/>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0721A9E-BF87-D3C4-AD4A-70FD9B29F045}"/>
              </a:ext>
            </a:extLst>
          </p:cNvPr>
          <p:cNvSpPr/>
          <p:nvPr/>
        </p:nvSpPr>
        <p:spPr>
          <a:xfrm>
            <a:off x="4283466" y="338656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cxnSp>
        <p:nvCxnSpPr>
          <p:cNvPr id="11" name="Straight Arrow Connector 10">
            <a:extLst>
              <a:ext uri="{FF2B5EF4-FFF2-40B4-BE49-F238E27FC236}">
                <a16:creationId xmlns:a16="http://schemas.microsoft.com/office/drawing/2014/main" id="{A5F94350-7267-2298-983F-C7C9C62AFBE4}"/>
              </a:ext>
            </a:extLst>
          </p:cNvPr>
          <p:cNvCxnSpPr>
            <a:endCxn id="10" idx="2"/>
          </p:cNvCxnSpPr>
          <p:nvPr/>
        </p:nvCxnSpPr>
        <p:spPr>
          <a:xfrm flipV="1">
            <a:off x="3423495" y="3729460"/>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503C50C-53F0-2F1E-0630-490376F0C4F5}"/>
              </a:ext>
            </a:extLst>
          </p:cNvPr>
          <p:cNvSpPr txBox="1"/>
          <p:nvPr/>
        </p:nvSpPr>
        <p:spPr>
          <a:xfrm>
            <a:off x="3565017" y="3299476"/>
            <a:ext cx="413658" cy="369332"/>
          </a:xfrm>
          <a:prstGeom prst="rect">
            <a:avLst/>
          </a:prstGeom>
          <a:noFill/>
        </p:spPr>
        <p:txBody>
          <a:bodyPr wrap="square" rtlCol="0">
            <a:spAutoFit/>
          </a:bodyPr>
          <a:lstStyle/>
          <a:p>
            <a:r>
              <a:rPr lang="en-US" dirty="0"/>
              <a:t>h</a:t>
            </a:r>
          </a:p>
        </p:txBody>
      </p:sp>
      <p:sp>
        <p:nvSpPr>
          <p:cNvPr id="13" name="Oval 12">
            <a:extLst>
              <a:ext uri="{FF2B5EF4-FFF2-40B4-BE49-F238E27FC236}">
                <a16:creationId xmlns:a16="http://schemas.microsoft.com/office/drawing/2014/main" id="{325352CA-B361-223B-598F-38591F976C20}"/>
              </a:ext>
            </a:extLst>
          </p:cNvPr>
          <p:cNvSpPr/>
          <p:nvPr/>
        </p:nvSpPr>
        <p:spPr>
          <a:xfrm>
            <a:off x="5822872" y="338485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14" name="Straight Arrow Connector 13">
            <a:extLst>
              <a:ext uri="{FF2B5EF4-FFF2-40B4-BE49-F238E27FC236}">
                <a16:creationId xmlns:a16="http://schemas.microsoft.com/office/drawing/2014/main" id="{E4C3765F-650E-DB76-E9CB-A12A3A168321}"/>
              </a:ext>
            </a:extLst>
          </p:cNvPr>
          <p:cNvCxnSpPr>
            <a:endCxn id="13" idx="2"/>
          </p:cNvCxnSpPr>
          <p:nvPr/>
        </p:nvCxnSpPr>
        <p:spPr>
          <a:xfrm flipV="1">
            <a:off x="4962901" y="3727750"/>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768D14-6918-D807-5060-20930A8E7AE5}"/>
              </a:ext>
            </a:extLst>
          </p:cNvPr>
          <p:cNvSpPr txBox="1"/>
          <p:nvPr/>
        </p:nvSpPr>
        <p:spPr>
          <a:xfrm>
            <a:off x="5104423" y="3297766"/>
            <a:ext cx="413658" cy="369332"/>
          </a:xfrm>
          <a:prstGeom prst="rect">
            <a:avLst/>
          </a:prstGeom>
          <a:noFill/>
        </p:spPr>
        <p:txBody>
          <a:bodyPr wrap="square" rtlCol="0">
            <a:spAutoFit/>
          </a:bodyPr>
          <a:lstStyle/>
          <a:p>
            <a:r>
              <a:rPr lang="en-US" dirty="0" err="1"/>
              <a:t>i</a:t>
            </a:r>
            <a:endParaRPr lang="en-US" dirty="0"/>
          </a:p>
        </p:txBody>
      </p:sp>
      <p:sp>
        <p:nvSpPr>
          <p:cNvPr id="16" name="Oval 15">
            <a:extLst>
              <a:ext uri="{FF2B5EF4-FFF2-40B4-BE49-F238E27FC236}">
                <a16:creationId xmlns:a16="http://schemas.microsoft.com/office/drawing/2014/main" id="{320B5BB3-9BD9-DE9C-37DE-901C13696A12}"/>
              </a:ext>
            </a:extLst>
          </p:cNvPr>
          <p:cNvSpPr/>
          <p:nvPr/>
        </p:nvSpPr>
        <p:spPr>
          <a:xfrm>
            <a:off x="7352005" y="336259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cxnSp>
        <p:nvCxnSpPr>
          <p:cNvPr id="17" name="Straight Arrow Connector 16">
            <a:extLst>
              <a:ext uri="{FF2B5EF4-FFF2-40B4-BE49-F238E27FC236}">
                <a16:creationId xmlns:a16="http://schemas.microsoft.com/office/drawing/2014/main" id="{34785CC6-EBAA-ED01-D6B0-3FDEE0AB2452}"/>
              </a:ext>
            </a:extLst>
          </p:cNvPr>
          <p:cNvCxnSpPr>
            <a:endCxn id="16" idx="2"/>
          </p:cNvCxnSpPr>
          <p:nvPr/>
        </p:nvCxnSpPr>
        <p:spPr>
          <a:xfrm flipV="1">
            <a:off x="6492034" y="3705492"/>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CB5FE57-4164-B5B4-621B-5565C7498CCD}"/>
              </a:ext>
            </a:extLst>
          </p:cNvPr>
          <p:cNvSpPr txBox="1"/>
          <p:nvPr/>
        </p:nvSpPr>
        <p:spPr>
          <a:xfrm>
            <a:off x="6633556" y="3275508"/>
            <a:ext cx="413658" cy="369332"/>
          </a:xfrm>
          <a:prstGeom prst="rect">
            <a:avLst/>
          </a:prstGeom>
          <a:noFill/>
        </p:spPr>
        <p:txBody>
          <a:bodyPr wrap="square" rtlCol="0">
            <a:spAutoFit/>
          </a:bodyPr>
          <a:lstStyle/>
          <a:p>
            <a:r>
              <a:rPr lang="en-US" dirty="0"/>
              <a:t>l</a:t>
            </a:r>
          </a:p>
        </p:txBody>
      </p:sp>
      <p:sp>
        <p:nvSpPr>
          <p:cNvPr id="21" name="TextBox 20">
            <a:extLst>
              <a:ext uri="{FF2B5EF4-FFF2-40B4-BE49-F238E27FC236}">
                <a16:creationId xmlns:a16="http://schemas.microsoft.com/office/drawing/2014/main" id="{FA1120FA-4BEB-E207-3CD7-F523F1899982}"/>
              </a:ext>
            </a:extLst>
          </p:cNvPr>
          <p:cNvSpPr txBox="1"/>
          <p:nvPr/>
        </p:nvSpPr>
        <p:spPr>
          <a:xfrm>
            <a:off x="8152414" y="3263524"/>
            <a:ext cx="413658" cy="369332"/>
          </a:xfrm>
          <a:prstGeom prst="rect">
            <a:avLst/>
          </a:prstGeom>
          <a:noFill/>
        </p:spPr>
        <p:txBody>
          <a:bodyPr wrap="square" rtlCol="0">
            <a:spAutoFit/>
          </a:bodyPr>
          <a:lstStyle/>
          <a:p>
            <a:r>
              <a:rPr lang="en-US" dirty="0"/>
              <a:t>e</a:t>
            </a:r>
          </a:p>
        </p:txBody>
      </p:sp>
      <p:sp>
        <p:nvSpPr>
          <p:cNvPr id="22" name="Oval 21">
            <a:extLst>
              <a:ext uri="{FF2B5EF4-FFF2-40B4-BE49-F238E27FC236}">
                <a16:creationId xmlns:a16="http://schemas.microsoft.com/office/drawing/2014/main" id="{6A322EA8-62E2-8664-E5B5-433B3FAF4A58}"/>
              </a:ext>
            </a:extLst>
          </p:cNvPr>
          <p:cNvSpPr/>
          <p:nvPr/>
        </p:nvSpPr>
        <p:spPr>
          <a:xfrm>
            <a:off x="8784402" y="3288348"/>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713C5E-E660-FD3B-3D0E-78CFE00393D4}"/>
              </a:ext>
            </a:extLst>
          </p:cNvPr>
          <p:cNvSpPr/>
          <p:nvPr/>
        </p:nvSpPr>
        <p:spPr>
          <a:xfrm>
            <a:off x="8899975" y="3410545"/>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cxnSp>
        <p:nvCxnSpPr>
          <p:cNvPr id="24" name="Straight Arrow Connector 23">
            <a:extLst>
              <a:ext uri="{FF2B5EF4-FFF2-40B4-BE49-F238E27FC236}">
                <a16:creationId xmlns:a16="http://schemas.microsoft.com/office/drawing/2014/main" id="{DAAE1AB5-41C5-AB2B-FC2C-E1A11359635D}"/>
              </a:ext>
            </a:extLst>
          </p:cNvPr>
          <p:cNvCxnSpPr/>
          <p:nvPr/>
        </p:nvCxnSpPr>
        <p:spPr>
          <a:xfrm flipV="1">
            <a:off x="8029730" y="3743165"/>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144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AFDF-BD91-4A1D-BC18-818AD5650A95}"/>
              </a:ext>
            </a:extLst>
          </p:cNvPr>
          <p:cNvSpPr>
            <a:spLocks noGrp="1"/>
          </p:cNvSpPr>
          <p:nvPr>
            <p:ph type="title"/>
          </p:nvPr>
        </p:nvSpPr>
        <p:spPr>
          <a:xfrm>
            <a:off x="838200" y="365125"/>
            <a:ext cx="10792146" cy="1325563"/>
          </a:xfrm>
        </p:spPr>
        <p:txBody>
          <a:bodyPr>
            <a:normAutofit/>
          </a:bodyPr>
          <a:lstStyle/>
          <a:p>
            <a:r>
              <a:rPr lang="en-US" dirty="0"/>
              <a:t>Recognizer for “new”, “not”, or “while”</a:t>
            </a:r>
            <a:endParaRPr lang="en-IN" dirty="0"/>
          </a:p>
        </p:txBody>
      </p:sp>
    </p:spTree>
    <p:extLst>
      <p:ext uri="{BB962C8B-B14F-4D97-AF65-F5344CB8AC3E}">
        <p14:creationId xmlns:p14="http://schemas.microsoft.com/office/powerpoint/2010/main" val="120794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AFDF-BD91-4A1D-BC18-818AD5650A95}"/>
              </a:ext>
            </a:extLst>
          </p:cNvPr>
          <p:cNvSpPr>
            <a:spLocks noGrp="1"/>
          </p:cNvSpPr>
          <p:nvPr>
            <p:ph type="title"/>
          </p:nvPr>
        </p:nvSpPr>
        <p:spPr>
          <a:xfrm>
            <a:off x="838199" y="365125"/>
            <a:ext cx="10709953" cy="1325563"/>
          </a:xfrm>
        </p:spPr>
        <p:txBody>
          <a:bodyPr>
            <a:normAutofit/>
          </a:bodyPr>
          <a:lstStyle/>
          <a:p>
            <a:r>
              <a:rPr lang="en-US" dirty="0"/>
              <a:t>Recognizer for “new”, “not”, or “while”</a:t>
            </a:r>
            <a:endParaRPr lang="en-IN" dirty="0"/>
          </a:p>
        </p:txBody>
      </p:sp>
      <p:sp>
        <p:nvSpPr>
          <p:cNvPr id="5" name="Oval 4">
            <a:extLst>
              <a:ext uri="{FF2B5EF4-FFF2-40B4-BE49-F238E27FC236}">
                <a16:creationId xmlns:a16="http://schemas.microsoft.com/office/drawing/2014/main" id="{3B1929A5-56BD-8419-37BC-0C39F8E4A33D}"/>
              </a:ext>
            </a:extLst>
          </p:cNvPr>
          <p:cNvSpPr/>
          <p:nvPr/>
        </p:nvSpPr>
        <p:spPr>
          <a:xfrm>
            <a:off x="2723510" y="406636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S7</a:t>
            </a:r>
          </a:p>
        </p:txBody>
      </p:sp>
      <p:sp>
        <p:nvSpPr>
          <p:cNvPr id="8" name="Oval 7">
            <a:extLst>
              <a:ext uri="{FF2B5EF4-FFF2-40B4-BE49-F238E27FC236}">
                <a16:creationId xmlns:a16="http://schemas.microsoft.com/office/drawing/2014/main" id="{C13D9913-F831-85CE-BE7A-4C0EF8F2FCB6}"/>
              </a:ext>
            </a:extLst>
          </p:cNvPr>
          <p:cNvSpPr/>
          <p:nvPr/>
        </p:nvSpPr>
        <p:spPr>
          <a:xfrm>
            <a:off x="1198899" y="266486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cxnSp>
        <p:nvCxnSpPr>
          <p:cNvPr id="9" name="Straight Arrow Connector 8">
            <a:extLst>
              <a:ext uri="{FF2B5EF4-FFF2-40B4-BE49-F238E27FC236}">
                <a16:creationId xmlns:a16="http://schemas.microsoft.com/office/drawing/2014/main" id="{88FA1EA9-F5DF-B51B-4810-1E517034FFF3}"/>
              </a:ext>
            </a:extLst>
          </p:cNvPr>
          <p:cNvCxnSpPr/>
          <p:nvPr/>
        </p:nvCxnSpPr>
        <p:spPr>
          <a:xfrm>
            <a:off x="295386" y="2920126"/>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4F50798-0C2C-0AE0-17CB-592B972134C5}"/>
              </a:ext>
            </a:extLst>
          </p:cNvPr>
          <p:cNvSpPr/>
          <p:nvPr/>
        </p:nvSpPr>
        <p:spPr>
          <a:xfrm>
            <a:off x="4273192" y="4023555"/>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S8</a:t>
            </a:r>
          </a:p>
        </p:txBody>
      </p:sp>
      <p:cxnSp>
        <p:nvCxnSpPr>
          <p:cNvPr id="11" name="Straight Arrow Connector 10">
            <a:extLst>
              <a:ext uri="{FF2B5EF4-FFF2-40B4-BE49-F238E27FC236}">
                <a16:creationId xmlns:a16="http://schemas.microsoft.com/office/drawing/2014/main" id="{2E51E959-3E04-6062-4537-2C084388EE02}"/>
              </a:ext>
            </a:extLst>
          </p:cNvPr>
          <p:cNvCxnSpPr>
            <a:endCxn id="10" idx="2"/>
          </p:cNvCxnSpPr>
          <p:nvPr/>
        </p:nvCxnSpPr>
        <p:spPr>
          <a:xfrm flipV="1">
            <a:off x="3413221" y="4366455"/>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2EFC6A-1859-5C21-ED88-D92B3E94A787}"/>
              </a:ext>
            </a:extLst>
          </p:cNvPr>
          <p:cNvSpPr txBox="1"/>
          <p:nvPr/>
        </p:nvSpPr>
        <p:spPr>
          <a:xfrm>
            <a:off x="3554743" y="3936471"/>
            <a:ext cx="413658" cy="369332"/>
          </a:xfrm>
          <a:prstGeom prst="rect">
            <a:avLst/>
          </a:prstGeom>
          <a:noFill/>
        </p:spPr>
        <p:txBody>
          <a:bodyPr wrap="square" rtlCol="0">
            <a:spAutoFit/>
          </a:bodyPr>
          <a:lstStyle/>
          <a:p>
            <a:r>
              <a:rPr lang="en-US" dirty="0"/>
              <a:t>h</a:t>
            </a:r>
          </a:p>
        </p:txBody>
      </p:sp>
      <p:sp>
        <p:nvSpPr>
          <p:cNvPr id="13" name="Oval 12">
            <a:extLst>
              <a:ext uri="{FF2B5EF4-FFF2-40B4-BE49-F238E27FC236}">
                <a16:creationId xmlns:a16="http://schemas.microsoft.com/office/drawing/2014/main" id="{8A1475DC-6525-9225-BFCA-75703C835BFB}"/>
              </a:ext>
            </a:extLst>
          </p:cNvPr>
          <p:cNvSpPr/>
          <p:nvPr/>
        </p:nvSpPr>
        <p:spPr>
          <a:xfrm>
            <a:off x="5812598" y="4021359"/>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S9</a:t>
            </a:r>
          </a:p>
        </p:txBody>
      </p:sp>
      <p:cxnSp>
        <p:nvCxnSpPr>
          <p:cNvPr id="14" name="Straight Arrow Connector 13">
            <a:extLst>
              <a:ext uri="{FF2B5EF4-FFF2-40B4-BE49-F238E27FC236}">
                <a16:creationId xmlns:a16="http://schemas.microsoft.com/office/drawing/2014/main" id="{0821B967-06F2-9FF4-9747-2341A45DF545}"/>
              </a:ext>
            </a:extLst>
          </p:cNvPr>
          <p:cNvCxnSpPr>
            <a:endCxn id="13" idx="2"/>
          </p:cNvCxnSpPr>
          <p:nvPr/>
        </p:nvCxnSpPr>
        <p:spPr>
          <a:xfrm flipV="1">
            <a:off x="4952627" y="4364259"/>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7230075-5FC9-34A2-5EA6-422800ED22F6}"/>
              </a:ext>
            </a:extLst>
          </p:cNvPr>
          <p:cNvSpPr txBox="1"/>
          <p:nvPr/>
        </p:nvSpPr>
        <p:spPr>
          <a:xfrm>
            <a:off x="5094149" y="3934761"/>
            <a:ext cx="413658" cy="369332"/>
          </a:xfrm>
          <a:prstGeom prst="rect">
            <a:avLst/>
          </a:prstGeom>
          <a:noFill/>
        </p:spPr>
        <p:txBody>
          <a:bodyPr wrap="square" rtlCol="0">
            <a:spAutoFit/>
          </a:bodyPr>
          <a:lstStyle/>
          <a:p>
            <a:r>
              <a:rPr lang="en-US" dirty="0" err="1"/>
              <a:t>i</a:t>
            </a:r>
            <a:endParaRPr lang="en-US" dirty="0"/>
          </a:p>
        </p:txBody>
      </p:sp>
      <p:sp>
        <p:nvSpPr>
          <p:cNvPr id="16" name="Oval 15">
            <a:extLst>
              <a:ext uri="{FF2B5EF4-FFF2-40B4-BE49-F238E27FC236}">
                <a16:creationId xmlns:a16="http://schemas.microsoft.com/office/drawing/2014/main" id="{03A6D540-0F2C-096A-0905-324AA2DB56A9}"/>
              </a:ext>
            </a:extLst>
          </p:cNvPr>
          <p:cNvSpPr/>
          <p:nvPr/>
        </p:nvSpPr>
        <p:spPr>
          <a:xfrm>
            <a:off x="7341731" y="3999587"/>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S10</a:t>
            </a:r>
          </a:p>
        </p:txBody>
      </p:sp>
      <p:cxnSp>
        <p:nvCxnSpPr>
          <p:cNvPr id="17" name="Straight Arrow Connector 16">
            <a:extLst>
              <a:ext uri="{FF2B5EF4-FFF2-40B4-BE49-F238E27FC236}">
                <a16:creationId xmlns:a16="http://schemas.microsoft.com/office/drawing/2014/main" id="{AE6E26D3-8210-BD8B-467A-F7541B2F4D9A}"/>
              </a:ext>
            </a:extLst>
          </p:cNvPr>
          <p:cNvCxnSpPr>
            <a:endCxn id="16" idx="2"/>
          </p:cNvCxnSpPr>
          <p:nvPr/>
        </p:nvCxnSpPr>
        <p:spPr>
          <a:xfrm flipV="1">
            <a:off x="6481760" y="4342487"/>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3C06AF-E599-B875-6F76-E766556F1CAE}"/>
              </a:ext>
            </a:extLst>
          </p:cNvPr>
          <p:cNvSpPr txBox="1"/>
          <p:nvPr/>
        </p:nvSpPr>
        <p:spPr>
          <a:xfrm>
            <a:off x="6623282" y="3912503"/>
            <a:ext cx="413658" cy="369332"/>
          </a:xfrm>
          <a:prstGeom prst="rect">
            <a:avLst/>
          </a:prstGeom>
          <a:noFill/>
        </p:spPr>
        <p:txBody>
          <a:bodyPr wrap="square" rtlCol="0">
            <a:spAutoFit/>
          </a:bodyPr>
          <a:lstStyle/>
          <a:p>
            <a:r>
              <a:rPr lang="en-US" dirty="0"/>
              <a:t>l</a:t>
            </a:r>
          </a:p>
        </p:txBody>
      </p:sp>
      <p:sp>
        <p:nvSpPr>
          <p:cNvPr id="19" name="TextBox 18">
            <a:extLst>
              <a:ext uri="{FF2B5EF4-FFF2-40B4-BE49-F238E27FC236}">
                <a16:creationId xmlns:a16="http://schemas.microsoft.com/office/drawing/2014/main" id="{DC9B0D17-3322-AAEE-7728-E5A4B510FA47}"/>
              </a:ext>
            </a:extLst>
          </p:cNvPr>
          <p:cNvSpPr txBox="1"/>
          <p:nvPr/>
        </p:nvSpPr>
        <p:spPr>
          <a:xfrm>
            <a:off x="8142140" y="3900519"/>
            <a:ext cx="413658" cy="369332"/>
          </a:xfrm>
          <a:prstGeom prst="rect">
            <a:avLst/>
          </a:prstGeom>
          <a:noFill/>
        </p:spPr>
        <p:txBody>
          <a:bodyPr wrap="square" rtlCol="0">
            <a:spAutoFit/>
          </a:bodyPr>
          <a:lstStyle/>
          <a:p>
            <a:r>
              <a:rPr lang="en-US" dirty="0"/>
              <a:t>e</a:t>
            </a:r>
          </a:p>
        </p:txBody>
      </p:sp>
      <p:sp>
        <p:nvSpPr>
          <p:cNvPr id="20" name="Oval 19">
            <a:extLst>
              <a:ext uri="{FF2B5EF4-FFF2-40B4-BE49-F238E27FC236}">
                <a16:creationId xmlns:a16="http://schemas.microsoft.com/office/drawing/2014/main" id="{DAD3C5BE-2F0F-7C1E-2E16-91AE3BDF3D23}"/>
              </a:ext>
            </a:extLst>
          </p:cNvPr>
          <p:cNvSpPr/>
          <p:nvPr/>
        </p:nvSpPr>
        <p:spPr>
          <a:xfrm>
            <a:off x="8774128" y="3925343"/>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95F7FE3-1D35-6CB0-B67D-CE537E9EDE5F}"/>
              </a:ext>
            </a:extLst>
          </p:cNvPr>
          <p:cNvSpPr/>
          <p:nvPr/>
        </p:nvSpPr>
        <p:spPr>
          <a:xfrm>
            <a:off x="8889701" y="404754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S11</a:t>
            </a:r>
          </a:p>
        </p:txBody>
      </p:sp>
      <p:cxnSp>
        <p:nvCxnSpPr>
          <p:cNvPr id="22" name="Straight Arrow Connector 21">
            <a:extLst>
              <a:ext uri="{FF2B5EF4-FFF2-40B4-BE49-F238E27FC236}">
                <a16:creationId xmlns:a16="http://schemas.microsoft.com/office/drawing/2014/main" id="{D6780971-FC8C-F794-3D01-70448CC4802F}"/>
              </a:ext>
            </a:extLst>
          </p:cNvPr>
          <p:cNvCxnSpPr/>
          <p:nvPr/>
        </p:nvCxnSpPr>
        <p:spPr>
          <a:xfrm flipV="1">
            <a:off x="8019456" y="4380160"/>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B273CD3-4561-C58C-211D-BC387025E37B}"/>
              </a:ext>
            </a:extLst>
          </p:cNvPr>
          <p:cNvSpPr/>
          <p:nvPr/>
        </p:nvSpPr>
        <p:spPr>
          <a:xfrm>
            <a:off x="2728632" y="265318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24" name="Oval 23">
            <a:extLst>
              <a:ext uri="{FF2B5EF4-FFF2-40B4-BE49-F238E27FC236}">
                <a16:creationId xmlns:a16="http://schemas.microsoft.com/office/drawing/2014/main" id="{F1005F1A-2CEC-B33F-AAA4-AA50E83D0475}"/>
              </a:ext>
            </a:extLst>
          </p:cNvPr>
          <p:cNvSpPr/>
          <p:nvPr/>
        </p:nvSpPr>
        <p:spPr>
          <a:xfrm>
            <a:off x="4257765" y="2631416"/>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cxnSp>
        <p:nvCxnSpPr>
          <p:cNvPr id="25" name="Straight Arrow Connector 24">
            <a:extLst>
              <a:ext uri="{FF2B5EF4-FFF2-40B4-BE49-F238E27FC236}">
                <a16:creationId xmlns:a16="http://schemas.microsoft.com/office/drawing/2014/main" id="{70C9FD8E-AC00-B79D-5DB1-F11F4FE2447B}"/>
              </a:ext>
            </a:extLst>
          </p:cNvPr>
          <p:cNvCxnSpPr>
            <a:endCxn id="24" idx="2"/>
          </p:cNvCxnSpPr>
          <p:nvPr/>
        </p:nvCxnSpPr>
        <p:spPr>
          <a:xfrm flipV="1">
            <a:off x="3397794" y="2974316"/>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6D12CC-27D2-ADF5-C8AB-95D9FC6090D4}"/>
              </a:ext>
            </a:extLst>
          </p:cNvPr>
          <p:cNvSpPr txBox="1"/>
          <p:nvPr/>
        </p:nvSpPr>
        <p:spPr>
          <a:xfrm>
            <a:off x="3683152" y="2605976"/>
            <a:ext cx="413658" cy="369332"/>
          </a:xfrm>
          <a:prstGeom prst="rect">
            <a:avLst/>
          </a:prstGeom>
          <a:noFill/>
        </p:spPr>
        <p:txBody>
          <a:bodyPr wrap="square" rtlCol="0">
            <a:spAutoFit/>
          </a:bodyPr>
          <a:lstStyle/>
          <a:p>
            <a:r>
              <a:rPr lang="en-US" dirty="0"/>
              <a:t>o</a:t>
            </a:r>
          </a:p>
        </p:txBody>
      </p:sp>
      <p:sp>
        <p:nvSpPr>
          <p:cNvPr id="27" name="TextBox 26">
            <a:extLst>
              <a:ext uri="{FF2B5EF4-FFF2-40B4-BE49-F238E27FC236}">
                <a16:creationId xmlns:a16="http://schemas.microsoft.com/office/drawing/2014/main" id="{9DE60E00-4B84-1A2E-78E2-B40B469B91C1}"/>
              </a:ext>
            </a:extLst>
          </p:cNvPr>
          <p:cNvSpPr txBox="1"/>
          <p:nvPr/>
        </p:nvSpPr>
        <p:spPr>
          <a:xfrm>
            <a:off x="5058174" y="2532348"/>
            <a:ext cx="413658" cy="369332"/>
          </a:xfrm>
          <a:prstGeom prst="rect">
            <a:avLst/>
          </a:prstGeom>
          <a:noFill/>
        </p:spPr>
        <p:txBody>
          <a:bodyPr wrap="square" rtlCol="0">
            <a:spAutoFit/>
          </a:bodyPr>
          <a:lstStyle/>
          <a:p>
            <a:r>
              <a:rPr lang="en-US" dirty="0"/>
              <a:t>t</a:t>
            </a:r>
          </a:p>
        </p:txBody>
      </p:sp>
      <p:sp>
        <p:nvSpPr>
          <p:cNvPr id="28" name="Oval 27">
            <a:extLst>
              <a:ext uri="{FF2B5EF4-FFF2-40B4-BE49-F238E27FC236}">
                <a16:creationId xmlns:a16="http://schemas.microsoft.com/office/drawing/2014/main" id="{B1B79018-6729-CFB4-E989-6D472688C0E5}"/>
              </a:ext>
            </a:extLst>
          </p:cNvPr>
          <p:cNvSpPr/>
          <p:nvPr/>
        </p:nvSpPr>
        <p:spPr>
          <a:xfrm>
            <a:off x="5690162" y="2567446"/>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9C584E2-2E46-243D-057C-D1A796422C48}"/>
              </a:ext>
            </a:extLst>
          </p:cNvPr>
          <p:cNvSpPr/>
          <p:nvPr/>
        </p:nvSpPr>
        <p:spPr>
          <a:xfrm>
            <a:off x="5805735" y="2679369"/>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p>
        </p:txBody>
      </p:sp>
      <p:cxnSp>
        <p:nvCxnSpPr>
          <p:cNvPr id="30" name="Straight Arrow Connector 29">
            <a:extLst>
              <a:ext uri="{FF2B5EF4-FFF2-40B4-BE49-F238E27FC236}">
                <a16:creationId xmlns:a16="http://schemas.microsoft.com/office/drawing/2014/main" id="{01CA6FE4-B0E2-5AA2-2315-365C042DC78D}"/>
              </a:ext>
            </a:extLst>
          </p:cNvPr>
          <p:cNvCxnSpPr/>
          <p:nvPr/>
        </p:nvCxnSpPr>
        <p:spPr>
          <a:xfrm flipV="1">
            <a:off x="4935490" y="3011989"/>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FFC88C3-49FC-37AC-751C-6E43F2AEF5C7}"/>
              </a:ext>
            </a:extLst>
          </p:cNvPr>
          <p:cNvSpPr/>
          <p:nvPr/>
        </p:nvSpPr>
        <p:spPr>
          <a:xfrm>
            <a:off x="4204683" y="1437906"/>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34" name="TextBox 33">
            <a:extLst>
              <a:ext uri="{FF2B5EF4-FFF2-40B4-BE49-F238E27FC236}">
                <a16:creationId xmlns:a16="http://schemas.microsoft.com/office/drawing/2014/main" id="{CE719DC2-16D8-15FB-963A-173190BBB3B7}"/>
              </a:ext>
            </a:extLst>
          </p:cNvPr>
          <p:cNvSpPr txBox="1"/>
          <p:nvPr/>
        </p:nvSpPr>
        <p:spPr>
          <a:xfrm>
            <a:off x="3650618" y="2090557"/>
            <a:ext cx="413658" cy="369332"/>
          </a:xfrm>
          <a:prstGeom prst="rect">
            <a:avLst/>
          </a:prstGeom>
          <a:noFill/>
        </p:spPr>
        <p:txBody>
          <a:bodyPr wrap="square" rtlCol="0">
            <a:spAutoFit/>
          </a:bodyPr>
          <a:lstStyle/>
          <a:p>
            <a:r>
              <a:rPr lang="en-US" dirty="0"/>
              <a:t>e</a:t>
            </a:r>
          </a:p>
        </p:txBody>
      </p:sp>
      <p:sp>
        <p:nvSpPr>
          <p:cNvPr id="35" name="TextBox 34">
            <a:extLst>
              <a:ext uri="{FF2B5EF4-FFF2-40B4-BE49-F238E27FC236}">
                <a16:creationId xmlns:a16="http://schemas.microsoft.com/office/drawing/2014/main" id="{B9A497FB-1938-C428-DE69-CCC954BBF74E}"/>
              </a:ext>
            </a:extLst>
          </p:cNvPr>
          <p:cNvSpPr txBox="1"/>
          <p:nvPr/>
        </p:nvSpPr>
        <p:spPr>
          <a:xfrm>
            <a:off x="5005092" y="1400482"/>
            <a:ext cx="413658" cy="369332"/>
          </a:xfrm>
          <a:prstGeom prst="rect">
            <a:avLst/>
          </a:prstGeom>
          <a:noFill/>
        </p:spPr>
        <p:txBody>
          <a:bodyPr wrap="square" rtlCol="0">
            <a:spAutoFit/>
          </a:bodyPr>
          <a:lstStyle/>
          <a:p>
            <a:r>
              <a:rPr lang="en-US" dirty="0"/>
              <a:t>w</a:t>
            </a:r>
          </a:p>
        </p:txBody>
      </p:sp>
      <p:sp>
        <p:nvSpPr>
          <p:cNvPr id="36" name="Oval 35">
            <a:extLst>
              <a:ext uri="{FF2B5EF4-FFF2-40B4-BE49-F238E27FC236}">
                <a16:creationId xmlns:a16="http://schemas.microsoft.com/office/drawing/2014/main" id="{929AF846-6171-4FBC-1223-4557DFB50291}"/>
              </a:ext>
            </a:extLst>
          </p:cNvPr>
          <p:cNvSpPr/>
          <p:nvPr/>
        </p:nvSpPr>
        <p:spPr>
          <a:xfrm>
            <a:off x="5637080" y="1363662"/>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6FA7EE3-68F6-0452-436A-1010EB6206FD}"/>
              </a:ext>
            </a:extLst>
          </p:cNvPr>
          <p:cNvSpPr/>
          <p:nvPr/>
        </p:nvSpPr>
        <p:spPr>
          <a:xfrm>
            <a:off x="5752653" y="1485859"/>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38" name="Straight Arrow Connector 37">
            <a:extLst>
              <a:ext uri="{FF2B5EF4-FFF2-40B4-BE49-F238E27FC236}">
                <a16:creationId xmlns:a16="http://schemas.microsoft.com/office/drawing/2014/main" id="{3EC58CD3-2F9C-4F28-049D-08AF9C61C4E1}"/>
              </a:ext>
            </a:extLst>
          </p:cNvPr>
          <p:cNvCxnSpPr/>
          <p:nvPr/>
        </p:nvCxnSpPr>
        <p:spPr>
          <a:xfrm flipV="1">
            <a:off x="4882408" y="1818479"/>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EFCC92-6E7E-F3B0-6355-EA3EA03508B5}"/>
              </a:ext>
            </a:extLst>
          </p:cNvPr>
          <p:cNvCxnSpPr>
            <a:stCxn id="8" idx="6"/>
            <a:endCxn id="23" idx="2"/>
          </p:cNvCxnSpPr>
          <p:nvPr/>
        </p:nvCxnSpPr>
        <p:spPr>
          <a:xfrm flipV="1">
            <a:off x="1873813" y="2996088"/>
            <a:ext cx="854819" cy="1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8E7CF6C-F2B7-D1FE-320F-663AD2685101}"/>
              </a:ext>
            </a:extLst>
          </p:cNvPr>
          <p:cNvCxnSpPr>
            <a:stCxn id="8" idx="5"/>
          </p:cNvCxnSpPr>
          <p:nvPr/>
        </p:nvCxnSpPr>
        <p:spPr>
          <a:xfrm>
            <a:off x="1774974" y="3250228"/>
            <a:ext cx="1194257" cy="10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CA5A42A-2F06-3B20-32A8-75FBDB13280A}"/>
              </a:ext>
            </a:extLst>
          </p:cNvPr>
          <p:cNvSpPr txBox="1"/>
          <p:nvPr/>
        </p:nvSpPr>
        <p:spPr>
          <a:xfrm>
            <a:off x="1950262" y="3575168"/>
            <a:ext cx="413658" cy="369332"/>
          </a:xfrm>
          <a:prstGeom prst="rect">
            <a:avLst/>
          </a:prstGeom>
          <a:noFill/>
        </p:spPr>
        <p:txBody>
          <a:bodyPr wrap="square" rtlCol="0">
            <a:spAutoFit/>
          </a:bodyPr>
          <a:lstStyle/>
          <a:p>
            <a:r>
              <a:rPr lang="en-US" dirty="0"/>
              <a:t>w</a:t>
            </a:r>
          </a:p>
        </p:txBody>
      </p:sp>
      <p:sp>
        <p:nvSpPr>
          <p:cNvPr id="44" name="TextBox 43">
            <a:extLst>
              <a:ext uri="{FF2B5EF4-FFF2-40B4-BE49-F238E27FC236}">
                <a16:creationId xmlns:a16="http://schemas.microsoft.com/office/drawing/2014/main" id="{9449218E-8090-8CB8-E145-C86B2EE12268}"/>
              </a:ext>
            </a:extLst>
          </p:cNvPr>
          <p:cNvSpPr txBox="1"/>
          <p:nvPr/>
        </p:nvSpPr>
        <p:spPr>
          <a:xfrm>
            <a:off x="2102662" y="2576865"/>
            <a:ext cx="413658" cy="369332"/>
          </a:xfrm>
          <a:prstGeom prst="rect">
            <a:avLst/>
          </a:prstGeom>
          <a:noFill/>
        </p:spPr>
        <p:txBody>
          <a:bodyPr wrap="square" rtlCol="0">
            <a:spAutoFit/>
          </a:bodyPr>
          <a:lstStyle/>
          <a:p>
            <a:r>
              <a:rPr lang="en-US" dirty="0"/>
              <a:t>n</a:t>
            </a:r>
          </a:p>
        </p:txBody>
      </p:sp>
      <p:cxnSp>
        <p:nvCxnSpPr>
          <p:cNvPr id="48" name="Straight Arrow Connector 47">
            <a:extLst>
              <a:ext uri="{FF2B5EF4-FFF2-40B4-BE49-F238E27FC236}">
                <a16:creationId xmlns:a16="http://schemas.microsoft.com/office/drawing/2014/main" id="{04454FE4-BDBC-482F-0875-8F735033DE85}"/>
              </a:ext>
            </a:extLst>
          </p:cNvPr>
          <p:cNvCxnSpPr>
            <a:endCxn id="32" idx="3"/>
          </p:cNvCxnSpPr>
          <p:nvPr/>
        </p:nvCxnSpPr>
        <p:spPr>
          <a:xfrm flipV="1">
            <a:off x="3277456" y="2023273"/>
            <a:ext cx="1026066" cy="85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642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4299-88AF-4512-AE89-E562FD3F359C}"/>
              </a:ext>
            </a:extLst>
          </p:cNvPr>
          <p:cNvSpPr>
            <a:spLocks noGrp="1"/>
          </p:cNvSpPr>
          <p:nvPr>
            <p:ph type="title"/>
          </p:nvPr>
        </p:nvSpPr>
        <p:spPr/>
        <p:txBody>
          <a:bodyPr/>
          <a:lstStyle/>
          <a:p>
            <a:r>
              <a:rPr lang="en-US" dirty="0"/>
              <a:t>Formalism for recognizers</a:t>
            </a:r>
            <a:endParaRPr lang="en-IN" dirty="0"/>
          </a:p>
        </p:txBody>
      </p:sp>
      <p:sp>
        <p:nvSpPr>
          <p:cNvPr id="3" name="Content Placeholder 2">
            <a:extLst>
              <a:ext uri="{FF2B5EF4-FFF2-40B4-BE49-F238E27FC236}">
                <a16:creationId xmlns:a16="http://schemas.microsoft.com/office/drawing/2014/main" id="{EFA7542A-2E56-442F-BCAE-E467A55BEE49}"/>
              </a:ext>
            </a:extLst>
          </p:cNvPr>
          <p:cNvSpPr>
            <a:spLocks noGrp="1"/>
          </p:cNvSpPr>
          <p:nvPr>
            <p:ph idx="1"/>
          </p:nvPr>
        </p:nvSpPr>
        <p:spPr/>
        <p:txBody>
          <a:bodyPr/>
          <a:lstStyle/>
          <a:p>
            <a:r>
              <a:rPr lang="en-US" dirty="0"/>
              <a:t>Transition diagram serves as the abstraction (specification) of code that would be required to implement them</a:t>
            </a:r>
          </a:p>
          <a:p>
            <a:endParaRPr lang="en-US" dirty="0"/>
          </a:p>
          <a:p>
            <a:endParaRPr lang="en-US" dirty="0"/>
          </a:p>
          <a:p>
            <a:r>
              <a:rPr lang="en-US" dirty="0"/>
              <a:t>The user provides specification; implementation can be generated automatically</a:t>
            </a:r>
          </a:p>
          <a:p>
            <a:pPr lvl="1"/>
            <a:r>
              <a:rPr lang="en-US" dirty="0"/>
              <a:t>In other words, in our discussion so far, the user will give the transition diagram</a:t>
            </a:r>
          </a:p>
          <a:p>
            <a:pPr lvl="1"/>
            <a:r>
              <a:rPr lang="en-US" dirty="0"/>
              <a:t>The code to implement the transition diagram functionality will be generated automatically</a:t>
            </a:r>
          </a:p>
        </p:txBody>
      </p:sp>
    </p:spTree>
    <p:extLst>
      <p:ext uri="{BB962C8B-B14F-4D97-AF65-F5344CB8AC3E}">
        <p14:creationId xmlns:p14="http://schemas.microsoft.com/office/powerpoint/2010/main" val="2348337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34E1-427B-46BE-B4B5-86471DA6C66C}"/>
              </a:ext>
            </a:extLst>
          </p:cNvPr>
          <p:cNvSpPr>
            <a:spLocks noGrp="1"/>
          </p:cNvSpPr>
          <p:nvPr>
            <p:ph type="title"/>
          </p:nvPr>
        </p:nvSpPr>
        <p:spPr/>
        <p:txBody>
          <a:bodyPr/>
          <a:lstStyle/>
          <a:p>
            <a:r>
              <a:rPr lang="en-US" dirty="0"/>
              <a:t>Formalism for recognizers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2440FE-1102-4951-AEA5-7C9C01B534EA}"/>
                  </a:ext>
                </a:extLst>
              </p:cNvPr>
              <p:cNvSpPr>
                <a:spLocks noGrp="1"/>
              </p:cNvSpPr>
              <p:nvPr>
                <p:ph idx="1"/>
              </p:nvPr>
            </p:nvSpPr>
            <p:spPr/>
            <p:txBody>
              <a:bodyPr/>
              <a:lstStyle/>
              <a:p>
                <a:r>
                  <a:rPr lang="en-US" dirty="0"/>
                  <a:t>Transition diagrams can also be viewed as formal mathematical objects, called finite automata</a:t>
                </a:r>
              </a:p>
              <a:p>
                <a:r>
                  <a:rPr lang="en-US" dirty="0"/>
                  <a:t>A finite automaton (FA) is a five-tuple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sub>
                    </m:sSub>
                  </m:oMath>
                </a14:m>
                <a:r>
                  <a:rPr lang="en-US" dirty="0"/>
                  <a:t>), where</a:t>
                </a:r>
              </a:p>
              <a:p>
                <a:pPr lvl="1"/>
                <a:r>
                  <a:rPr lang="en-US" dirty="0"/>
                  <a:t>S is a finite set of states in the recognizer</a:t>
                </a:r>
              </a:p>
              <a:p>
                <a:pPr lvl="1"/>
                <a14:m>
                  <m:oMath xmlns:m="http://schemas.openxmlformats.org/officeDocument/2006/math">
                    <m:r>
                      <a:rPr lang="en-US" b="0" i="1" smtClean="0">
                        <a:latin typeface="Cambria Math" panose="02040503050406030204" pitchFamily="18" charset="0"/>
                      </a:rPr>
                      <m:t>∑</m:t>
                    </m:r>
                  </m:oMath>
                </a14:m>
                <a:r>
                  <a:rPr lang="en-US" dirty="0"/>
                  <a:t> is the finite alphabet used by the recognizers. Typically, </a:t>
                </a:r>
                <a14:m>
                  <m:oMath xmlns:m="http://schemas.openxmlformats.org/officeDocument/2006/math">
                    <m:r>
                      <a:rPr lang="en-US" b="0" i="1" smtClean="0">
                        <a:latin typeface="Cambria Math" panose="02040503050406030204" pitchFamily="18" charset="0"/>
                      </a:rPr>
                      <m:t>∑</m:t>
                    </m:r>
                  </m:oMath>
                </a14:m>
                <a:r>
                  <a:rPr lang="en-US" dirty="0"/>
                  <a:t> is the union of the edge labels in the transition diagram</a:t>
                </a:r>
              </a:p>
              <a:p>
                <a:pPr lvl="1"/>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is the transition function. It maps each state s </a:t>
                </a:r>
                <a14:m>
                  <m:oMath xmlns:m="http://schemas.openxmlformats.org/officeDocument/2006/math">
                    <m:r>
                      <a:rPr lang="en-US" b="0" i="1" smtClean="0">
                        <a:latin typeface="Cambria Math" panose="02040503050406030204" pitchFamily="18" charset="0"/>
                      </a:rPr>
                      <m:t>∈</m:t>
                    </m:r>
                  </m:oMath>
                </a14:m>
                <a:r>
                  <a:rPr lang="en-US" dirty="0"/>
                  <a:t> S and each c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oMath>
                </a14:m>
                <a:r>
                  <a:rPr lang="en-US" dirty="0"/>
                  <a:t> into some next state</a:t>
                </a:r>
              </a:p>
              <a:p>
                <a:pPr lvl="1"/>
                <a:r>
                  <a:rPr lang="en-US" dirty="0"/>
                  <a:t>S</a:t>
                </a:r>
                <a:r>
                  <a:rPr lang="en-US" baseline="-25000" dirty="0"/>
                  <a:t>0</a:t>
                </a:r>
                <a:r>
                  <a:rPr lang="en-US" dirty="0"/>
                  <a:t> </a:t>
                </a:r>
                <a14:m>
                  <m:oMath xmlns:m="http://schemas.openxmlformats.org/officeDocument/2006/math">
                    <m:r>
                      <a:rPr lang="en-US" b="0" i="1" smtClean="0">
                        <a:latin typeface="Cambria Math" panose="02040503050406030204" pitchFamily="18" charset="0"/>
                      </a:rPr>
                      <m:t>∈</m:t>
                    </m:r>
                  </m:oMath>
                </a14:m>
                <a:r>
                  <a:rPr lang="en-US" dirty="0"/>
                  <a:t> S is the start state</a:t>
                </a:r>
              </a:p>
              <a:p>
                <a:pPr lvl="1"/>
                <a:r>
                  <a:rPr lang="en-US" dirty="0"/>
                  <a:t>S</a:t>
                </a:r>
                <a:r>
                  <a:rPr lang="en-US" baseline="-25000" dirty="0"/>
                  <a:t>A</a:t>
                </a:r>
                <a:r>
                  <a:rPr lang="en-US" dirty="0"/>
                  <a:t> is the set of accepting states</a:t>
                </a:r>
              </a:p>
            </p:txBody>
          </p:sp>
        </mc:Choice>
        <mc:Fallback xmlns="">
          <p:sp>
            <p:nvSpPr>
              <p:cNvPr id="3" name="Content Placeholder 2">
                <a:extLst>
                  <a:ext uri="{FF2B5EF4-FFF2-40B4-BE49-F238E27FC236}">
                    <a16:creationId xmlns:a16="http://schemas.microsoft.com/office/drawing/2014/main" id="{7D2440FE-1102-4951-AEA5-7C9C01B534E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93465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843C-A598-4E7B-87DF-20CCD9C9A243}"/>
              </a:ext>
            </a:extLst>
          </p:cNvPr>
          <p:cNvSpPr>
            <a:spLocks noGrp="1"/>
          </p:cNvSpPr>
          <p:nvPr>
            <p:ph type="title"/>
          </p:nvPr>
        </p:nvSpPr>
        <p:spPr/>
        <p:txBody>
          <a:bodyPr/>
          <a:lstStyle/>
          <a:p>
            <a:r>
              <a:rPr lang="en-US" dirty="0"/>
              <a:t>Finite automaton “new” or “not”</a:t>
            </a:r>
          </a:p>
        </p:txBody>
      </p:sp>
      <p:sp>
        <p:nvSpPr>
          <p:cNvPr id="3" name="Content Placeholder 2">
            <a:extLst>
              <a:ext uri="{FF2B5EF4-FFF2-40B4-BE49-F238E27FC236}">
                <a16:creationId xmlns:a16="http://schemas.microsoft.com/office/drawing/2014/main" id="{E4C3E6EC-23FD-4C21-8656-F580EC049D5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32CC6917-4E47-4C06-8CC6-96F1BFED82BC}"/>
              </a:ext>
            </a:extLst>
          </p:cNvPr>
          <p:cNvSpPr/>
          <p:nvPr/>
        </p:nvSpPr>
        <p:spPr>
          <a:xfrm>
            <a:off x="2503714" y="3091544"/>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1BB127C1-D614-483A-BB85-9801A7D5B5E5}"/>
              </a:ext>
            </a:extLst>
          </p:cNvPr>
          <p:cNvSpPr/>
          <p:nvPr/>
        </p:nvSpPr>
        <p:spPr>
          <a:xfrm>
            <a:off x="5595257" y="223157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6" name="Oval 5">
            <a:extLst>
              <a:ext uri="{FF2B5EF4-FFF2-40B4-BE49-F238E27FC236}">
                <a16:creationId xmlns:a16="http://schemas.microsoft.com/office/drawing/2014/main" id="{97C74D43-8727-4EC0-A849-156301E3FFBF}"/>
              </a:ext>
            </a:extLst>
          </p:cNvPr>
          <p:cNvSpPr/>
          <p:nvPr/>
        </p:nvSpPr>
        <p:spPr>
          <a:xfrm>
            <a:off x="5638797" y="401682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7" name="Oval 6">
            <a:extLst>
              <a:ext uri="{FF2B5EF4-FFF2-40B4-BE49-F238E27FC236}">
                <a16:creationId xmlns:a16="http://schemas.microsoft.com/office/drawing/2014/main" id="{106300AE-1028-4E86-912E-FEBD6B6E8F43}"/>
              </a:ext>
            </a:extLst>
          </p:cNvPr>
          <p:cNvSpPr/>
          <p:nvPr/>
        </p:nvSpPr>
        <p:spPr>
          <a:xfrm>
            <a:off x="4038599" y="3069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Oval 7">
            <a:extLst>
              <a:ext uri="{FF2B5EF4-FFF2-40B4-BE49-F238E27FC236}">
                <a16:creationId xmlns:a16="http://schemas.microsoft.com/office/drawing/2014/main" id="{B255A315-5973-473F-9EB6-E9BFFA19E082}"/>
              </a:ext>
            </a:extLst>
          </p:cNvPr>
          <p:cNvSpPr/>
          <p:nvPr/>
        </p:nvSpPr>
        <p:spPr>
          <a:xfrm>
            <a:off x="7293427" y="217714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F87893-8ECD-4006-9ECE-1D6ECEA209BD}"/>
              </a:ext>
            </a:extLst>
          </p:cNvPr>
          <p:cNvSpPr/>
          <p:nvPr/>
        </p:nvSpPr>
        <p:spPr>
          <a:xfrm>
            <a:off x="7315199" y="3897088"/>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59BC97B-1F87-417C-8EBC-FE5D5B928000}"/>
              </a:ext>
            </a:extLst>
          </p:cNvPr>
          <p:cNvSpPr/>
          <p:nvPr/>
        </p:nvSpPr>
        <p:spPr>
          <a:xfrm>
            <a:off x="7445824" y="401683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sp>
        <p:nvSpPr>
          <p:cNvPr id="11" name="Oval 10">
            <a:extLst>
              <a:ext uri="{FF2B5EF4-FFF2-40B4-BE49-F238E27FC236}">
                <a16:creationId xmlns:a16="http://schemas.microsoft.com/office/drawing/2014/main" id="{0E26E777-3069-451A-A20C-DC45CCBB9FD6}"/>
              </a:ext>
            </a:extLst>
          </p:cNvPr>
          <p:cNvSpPr/>
          <p:nvPr/>
        </p:nvSpPr>
        <p:spPr>
          <a:xfrm>
            <a:off x="7413167" y="229688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13" name="Straight Arrow Connector 12">
            <a:extLst>
              <a:ext uri="{FF2B5EF4-FFF2-40B4-BE49-F238E27FC236}">
                <a16:creationId xmlns:a16="http://schemas.microsoft.com/office/drawing/2014/main" id="{43727D4E-448D-42DB-81C6-099877B46C29}"/>
              </a:ext>
            </a:extLst>
          </p:cNvPr>
          <p:cNvCxnSpPr/>
          <p:nvPr/>
        </p:nvCxnSpPr>
        <p:spPr>
          <a:xfrm>
            <a:off x="1600201" y="3429000"/>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D092D8-F05E-43E2-8EE5-8BB67A1C6754}"/>
              </a:ext>
            </a:extLst>
          </p:cNvPr>
          <p:cNvCxnSpPr>
            <a:stCxn id="4" idx="6"/>
            <a:endCxn id="7" idx="2"/>
          </p:cNvCxnSpPr>
          <p:nvPr/>
        </p:nvCxnSpPr>
        <p:spPr>
          <a:xfrm flipV="1">
            <a:off x="3178628" y="3412672"/>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DAFA2-AB84-4DAE-9317-45B640345734}"/>
              </a:ext>
            </a:extLst>
          </p:cNvPr>
          <p:cNvCxnSpPr>
            <a:stCxn id="7" idx="7"/>
            <a:endCxn id="5" idx="2"/>
          </p:cNvCxnSpPr>
          <p:nvPr/>
        </p:nvCxnSpPr>
        <p:spPr>
          <a:xfrm flipV="1">
            <a:off x="4614674" y="2574471"/>
            <a:ext cx="980583" cy="59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7C62FE-DAD1-404C-8191-11EA1F67C551}"/>
              </a:ext>
            </a:extLst>
          </p:cNvPr>
          <p:cNvCxnSpPr>
            <a:stCxn id="7" idx="5"/>
          </p:cNvCxnSpPr>
          <p:nvPr/>
        </p:nvCxnSpPr>
        <p:spPr>
          <a:xfrm>
            <a:off x="4614674" y="3655139"/>
            <a:ext cx="1024123" cy="59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560061-A0DE-4E80-8CAF-926558919A8D}"/>
              </a:ext>
            </a:extLst>
          </p:cNvPr>
          <p:cNvCxnSpPr>
            <a:stCxn id="5" idx="6"/>
            <a:endCxn id="8" idx="2"/>
          </p:cNvCxnSpPr>
          <p:nvPr/>
        </p:nvCxnSpPr>
        <p:spPr>
          <a:xfrm>
            <a:off x="6270171" y="2574471"/>
            <a:ext cx="1023256" cy="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E2B961-771A-414D-B17F-62042E74511D}"/>
              </a:ext>
            </a:extLst>
          </p:cNvPr>
          <p:cNvCxnSpPr>
            <a:stCxn id="6" idx="6"/>
          </p:cNvCxnSpPr>
          <p:nvPr/>
        </p:nvCxnSpPr>
        <p:spPr>
          <a:xfrm>
            <a:off x="6313711" y="4359728"/>
            <a:ext cx="979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0988F16-5DEF-4CCD-9524-3133563ADA7B}"/>
              </a:ext>
            </a:extLst>
          </p:cNvPr>
          <p:cNvSpPr txBox="1"/>
          <p:nvPr/>
        </p:nvSpPr>
        <p:spPr>
          <a:xfrm>
            <a:off x="3320150" y="2982688"/>
            <a:ext cx="413658" cy="369332"/>
          </a:xfrm>
          <a:prstGeom prst="rect">
            <a:avLst/>
          </a:prstGeom>
          <a:noFill/>
        </p:spPr>
        <p:txBody>
          <a:bodyPr wrap="square" rtlCol="0">
            <a:spAutoFit/>
          </a:bodyPr>
          <a:lstStyle/>
          <a:p>
            <a:r>
              <a:rPr lang="en-US" dirty="0"/>
              <a:t>n</a:t>
            </a:r>
          </a:p>
        </p:txBody>
      </p:sp>
      <p:sp>
        <p:nvSpPr>
          <p:cNvPr id="28" name="TextBox 27">
            <a:extLst>
              <a:ext uri="{FF2B5EF4-FFF2-40B4-BE49-F238E27FC236}">
                <a16:creationId xmlns:a16="http://schemas.microsoft.com/office/drawing/2014/main" id="{325699B2-BBF5-4DD2-BF2F-BCBAC402CD81}"/>
              </a:ext>
            </a:extLst>
          </p:cNvPr>
          <p:cNvSpPr txBox="1"/>
          <p:nvPr/>
        </p:nvSpPr>
        <p:spPr>
          <a:xfrm>
            <a:off x="4767950" y="2569030"/>
            <a:ext cx="413658" cy="369332"/>
          </a:xfrm>
          <a:prstGeom prst="rect">
            <a:avLst/>
          </a:prstGeom>
          <a:noFill/>
        </p:spPr>
        <p:txBody>
          <a:bodyPr wrap="square" rtlCol="0">
            <a:spAutoFit/>
          </a:bodyPr>
          <a:lstStyle/>
          <a:p>
            <a:r>
              <a:rPr lang="en-US" dirty="0"/>
              <a:t>e</a:t>
            </a:r>
          </a:p>
        </p:txBody>
      </p:sp>
      <p:sp>
        <p:nvSpPr>
          <p:cNvPr id="29" name="TextBox 28">
            <a:extLst>
              <a:ext uri="{FF2B5EF4-FFF2-40B4-BE49-F238E27FC236}">
                <a16:creationId xmlns:a16="http://schemas.microsoft.com/office/drawing/2014/main" id="{373FED3E-ECF0-48FA-9FBE-F3C83377D4B7}"/>
              </a:ext>
            </a:extLst>
          </p:cNvPr>
          <p:cNvSpPr txBox="1"/>
          <p:nvPr/>
        </p:nvSpPr>
        <p:spPr>
          <a:xfrm>
            <a:off x="6618521" y="2242458"/>
            <a:ext cx="413658" cy="369332"/>
          </a:xfrm>
          <a:prstGeom prst="rect">
            <a:avLst/>
          </a:prstGeom>
          <a:noFill/>
        </p:spPr>
        <p:txBody>
          <a:bodyPr wrap="square" rtlCol="0">
            <a:spAutoFit/>
          </a:bodyPr>
          <a:lstStyle/>
          <a:p>
            <a:r>
              <a:rPr lang="en-US" dirty="0"/>
              <a:t>w</a:t>
            </a:r>
          </a:p>
        </p:txBody>
      </p:sp>
      <p:sp>
        <p:nvSpPr>
          <p:cNvPr id="30" name="TextBox 29">
            <a:extLst>
              <a:ext uri="{FF2B5EF4-FFF2-40B4-BE49-F238E27FC236}">
                <a16:creationId xmlns:a16="http://schemas.microsoft.com/office/drawing/2014/main" id="{581F874F-66E0-42BC-BEBC-094F8E1C6C65}"/>
              </a:ext>
            </a:extLst>
          </p:cNvPr>
          <p:cNvSpPr txBox="1"/>
          <p:nvPr/>
        </p:nvSpPr>
        <p:spPr>
          <a:xfrm>
            <a:off x="4811492" y="3897085"/>
            <a:ext cx="413658" cy="369332"/>
          </a:xfrm>
          <a:prstGeom prst="rect">
            <a:avLst/>
          </a:prstGeom>
          <a:noFill/>
        </p:spPr>
        <p:txBody>
          <a:bodyPr wrap="square" rtlCol="0">
            <a:spAutoFit/>
          </a:bodyPr>
          <a:lstStyle/>
          <a:p>
            <a:r>
              <a:rPr lang="en-US" dirty="0"/>
              <a:t>o</a:t>
            </a:r>
          </a:p>
        </p:txBody>
      </p:sp>
      <p:sp>
        <p:nvSpPr>
          <p:cNvPr id="31" name="TextBox 30">
            <a:extLst>
              <a:ext uri="{FF2B5EF4-FFF2-40B4-BE49-F238E27FC236}">
                <a16:creationId xmlns:a16="http://schemas.microsoft.com/office/drawing/2014/main" id="{EEB556CE-7DCB-4ED1-96D8-59CB33731051}"/>
              </a:ext>
            </a:extLst>
          </p:cNvPr>
          <p:cNvSpPr txBox="1"/>
          <p:nvPr/>
        </p:nvSpPr>
        <p:spPr>
          <a:xfrm>
            <a:off x="6662063" y="4354287"/>
            <a:ext cx="413658" cy="369332"/>
          </a:xfrm>
          <a:prstGeom prst="rect">
            <a:avLst/>
          </a:prstGeom>
          <a:noFill/>
        </p:spPr>
        <p:txBody>
          <a:bodyPr wrap="square" rtlCol="0">
            <a:spAutoFit/>
          </a:bodyPr>
          <a:lstStyle/>
          <a:p>
            <a:r>
              <a:rPr lang="en-US" dirty="0"/>
              <a:t>t</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A2B0EB7-07B5-AC60-2020-DFC5BBD76980}"/>
                  </a:ext>
                </a:extLst>
              </p:cNvPr>
              <p:cNvSpPr txBox="1"/>
              <p:nvPr/>
            </p:nvSpPr>
            <p:spPr>
              <a:xfrm>
                <a:off x="9019910" y="1670140"/>
                <a:ext cx="2660467" cy="3139321"/>
              </a:xfrm>
              <a:prstGeom prst="rect">
                <a:avLst/>
              </a:prstGeom>
              <a:noFill/>
            </p:spPr>
            <p:txBody>
              <a:bodyPr wrap="square" rtlCol="0">
                <a:spAutoFit/>
              </a:bodyPr>
              <a:lstStyle/>
              <a:p>
                <a:r>
                  <a:rPr lang="en-US" dirty="0"/>
                  <a:t>S = </a:t>
                </a:r>
              </a:p>
              <a:p>
                <a:endParaRPr lang="en-US" dirty="0"/>
              </a:p>
              <a:p>
                <a14:m>
                  <m:oMath xmlns:m="http://schemas.openxmlformats.org/officeDocument/2006/math">
                    <m:r>
                      <a:rPr lang="en-US" b="0" i="1" smtClean="0">
                        <a:latin typeface="Cambria Math" panose="02040503050406030204" pitchFamily="18" charset="0"/>
                      </a:rPr>
                      <m:t>∑</m:t>
                    </m:r>
                  </m:oMath>
                </a14:m>
                <a:r>
                  <a:rPr lang="en-IN" dirty="0"/>
                  <a:t> =</a:t>
                </a:r>
              </a:p>
              <a:p>
                <a:endParaRPr lang="en-IN" dirty="0"/>
              </a:p>
              <a:p>
                <a:r>
                  <a:rPr lang="en-IN" dirty="0"/>
                  <a:t>S</a:t>
                </a:r>
                <a:r>
                  <a:rPr lang="en-IN" baseline="-25000" dirty="0"/>
                  <a:t>A</a:t>
                </a:r>
                <a:r>
                  <a:rPr lang="en-IN" dirty="0"/>
                  <a:t> =</a:t>
                </a:r>
              </a:p>
              <a:p>
                <a:endParaRPr lang="en-IN"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oMath>
                  </m:oMathPara>
                </a14:m>
                <a:endParaRPr lang="en-IN" dirty="0"/>
              </a:p>
              <a:p>
                <a:endParaRPr lang="en-IN" dirty="0"/>
              </a:p>
              <a:p>
                <a:endParaRPr lang="en-IN" dirty="0"/>
              </a:p>
              <a:p>
                <a:endParaRPr lang="en-IN" dirty="0"/>
              </a:p>
              <a:p>
                <a:endParaRPr lang="en-IN" dirty="0"/>
              </a:p>
            </p:txBody>
          </p:sp>
        </mc:Choice>
        <mc:Fallback xmlns="">
          <p:sp>
            <p:nvSpPr>
              <p:cNvPr id="23" name="TextBox 22">
                <a:extLst>
                  <a:ext uri="{FF2B5EF4-FFF2-40B4-BE49-F238E27FC236}">
                    <a16:creationId xmlns:a16="http://schemas.microsoft.com/office/drawing/2014/main" id="{9A2B0EB7-07B5-AC60-2020-DFC5BBD76980}"/>
                  </a:ext>
                </a:extLst>
              </p:cNvPr>
              <p:cNvSpPr txBox="1">
                <a:spLocks noRot="1" noChangeAspect="1" noMove="1" noResize="1" noEditPoints="1" noAdjustHandles="1" noChangeArrowheads="1" noChangeShapeType="1" noTextEdit="1"/>
              </p:cNvSpPr>
              <p:nvPr/>
            </p:nvSpPr>
            <p:spPr>
              <a:xfrm>
                <a:off x="9019910" y="1670140"/>
                <a:ext cx="2660467" cy="3139321"/>
              </a:xfrm>
              <a:prstGeom prst="rect">
                <a:avLst/>
              </a:prstGeom>
              <a:blipFill>
                <a:blip r:embed="rId2"/>
                <a:stretch>
                  <a:fillRect l="-2064" t="-1165"/>
                </a:stretch>
              </a:blipFill>
            </p:spPr>
            <p:txBody>
              <a:bodyPr/>
              <a:lstStyle/>
              <a:p>
                <a:r>
                  <a:rPr lang="en-IN">
                    <a:noFill/>
                  </a:rPr>
                  <a:t> </a:t>
                </a:r>
              </a:p>
            </p:txBody>
          </p:sp>
        </mc:Fallback>
      </mc:AlternateContent>
    </p:spTree>
    <p:extLst>
      <p:ext uri="{BB962C8B-B14F-4D97-AF65-F5344CB8AC3E}">
        <p14:creationId xmlns:p14="http://schemas.microsoft.com/office/powerpoint/2010/main" val="174232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AFBE-C71D-EB91-A722-21B86C2AD1F0}"/>
              </a:ext>
            </a:extLst>
          </p:cNvPr>
          <p:cNvSpPr>
            <a:spLocks noGrp="1"/>
          </p:cNvSpPr>
          <p:nvPr>
            <p:ph type="title"/>
          </p:nvPr>
        </p:nvSpPr>
        <p:spPr/>
        <p:txBody>
          <a:bodyPr/>
          <a:lstStyle/>
          <a:p>
            <a:r>
              <a:rPr lang="en-US" dirty="0"/>
              <a:t>Mid-semester</a:t>
            </a:r>
            <a:endParaRPr lang="en-IN" dirty="0"/>
          </a:p>
        </p:txBody>
      </p:sp>
      <p:sp>
        <p:nvSpPr>
          <p:cNvPr id="4" name="TextBox 3">
            <a:extLst>
              <a:ext uri="{FF2B5EF4-FFF2-40B4-BE49-F238E27FC236}">
                <a16:creationId xmlns:a16="http://schemas.microsoft.com/office/drawing/2014/main" id="{82305F48-D83C-9CA9-7985-3875FC9B4A57}"/>
              </a:ext>
            </a:extLst>
          </p:cNvPr>
          <p:cNvSpPr txBox="1"/>
          <p:nvPr/>
        </p:nvSpPr>
        <p:spPr>
          <a:xfrm>
            <a:off x="7849478" y="215764"/>
            <a:ext cx="3647326" cy="6199454"/>
          </a:xfrm>
          <a:prstGeom prst="rect">
            <a:avLst/>
          </a:prstGeom>
          <a:noFill/>
        </p:spPr>
        <p:txBody>
          <a:bodyPr wrap="square" rtlCol="0">
            <a:spAutoFit/>
          </a:bodyPr>
          <a:lstStyle/>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int main()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int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struct node* head = allocate(0);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struct node * temp = head;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1;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&lt;= 100000;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temp-&gt;next = allocate(</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temp = temp-&gt;next;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temp = NULL;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0;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&lt;= 100000;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2) == 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delete(head,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runGC</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4DDA0A-2B8B-B9D1-C285-108B612DF8C8}"/>
              </a:ext>
            </a:extLst>
          </p:cNvPr>
          <p:cNvSpPr txBox="1"/>
          <p:nvPr/>
        </p:nvSpPr>
        <p:spPr>
          <a:xfrm>
            <a:off x="1253447" y="1952090"/>
            <a:ext cx="4842553" cy="1477328"/>
          </a:xfrm>
          <a:prstGeom prst="rect">
            <a:avLst/>
          </a:prstGeom>
          <a:noFill/>
        </p:spPr>
        <p:txBody>
          <a:bodyPr wrap="square" rtlCol="0">
            <a:spAutoFit/>
          </a:bodyPr>
          <a:lstStyle/>
          <a:p>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Q2. The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runGC</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routine invokes a stop-the-world garbage collector. Which GC algorithm among the mark and compact and copying collector would be efficient in this case? Justify your answer.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351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1A3B-0F83-4A6A-8673-DEAFB986EABE}"/>
              </a:ext>
            </a:extLst>
          </p:cNvPr>
          <p:cNvSpPr>
            <a:spLocks noGrp="1"/>
          </p:cNvSpPr>
          <p:nvPr>
            <p:ph type="title"/>
          </p:nvPr>
        </p:nvSpPr>
        <p:spPr/>
        <p:txBody>
          <a:bodyPr/>
          <a:lstStyle/>
          <a:p>
            <a:r>
              <a:rPr lang="en-US" dirty="0"/>
              <a:t>Finite automaton for “new” or “not”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F41A99-D9AF-4728-BDED-A467A4AD6CED}"/>
                  </a:ext>
                </a:extLst>
              </p:cNvPr>
              <p:cNvSpPr>
                <a:spLocks noGrp="1"/>
              </p:cNvSpPr>
              <p:nvPr>
                <p:ph idx="1"/>
              </p:nvPr>
            </p:nvSpPr>
            <p:spPr/>
            <p:txBody>
              <a:bodyPr>
                <a:normAutofit/>
              </a:bodyPr>
              <a:lstStyle/>
              <a:p>
                <a:pPr marL="0" indent="0">
                  <a:buNone/>
                </a:pPr>
                <a:r>
                  <a:rPr lang="en-US" sz="2400" dirty="0"/>
                  <a:t>S = {S0, S1, S2, S3, S4, S5}</a:t>
                </a:r>
              </a:p>
              <a:p>
                <a:pPr marL="0" indent="0">
                  <a:buNone/>
                </a:pPr>
                <a14:m>
                  <m:oMath xmlns:m="http://schemas.openxmlformats.org/officeDocument/2006/math">
                    <m:r>
                      <a:rPr lang="en-US" sz="2400" b="0" i="1" smtClean="0">
                        <a:latin typeface="Cambria Math" panose="02040503050406030204" pitchFamily="18" charset="0"/>
                      </a:rPr>
                      <m:t>∑</m:t>
                    </m:r>
                  </m:oMath>
                </a14:m>
                <a:r>
                  <a:rPr lang="en-US" sz="2400" dirty="0"/>
                  <a:t> = {e, n, o, t, w}</a:t>
                </a:r>
              </a:p>
              <a:p>
                <a:pPr marL="0" indent="0">
                  <a:buNone/>
                </a:pPr>
                <a14:m>
                  <m:oMath xmlns:m="http://schemas.openxmlformats.org/officeDocument/2006/math">
                    <m:r>
                      <a:rPr lang="en-US" sz="2400" b="0" i="1" smtClean="0">
                        <a:latin typeface="Cambria Math" panose="02040503050406030204" pitchFamily="18" charset="0"/>
                      </a:rPr>
                      <m:t>𝛿</m:t>
                    </m:r>
                  </m:oMath>
                </a14:m>
                <a:r>
                  <a:rPr lang="en-US" sz="2400" dirty="0"/>
                  <a:t> = {</a:t>
                </a:r>
                <a14:m>
                  <m:oMath xmlns:m="http://schemas.openxmlformats.org/officeDocument/2006/math">
                    <m:r>
                      <a:rPr lang="en-US" sz="2400" i="1">
                        <a:latin typeface="Cambria Math" panose="02040503050406030204" pitchFamily="18" charset="0"/>
                      </a:rPr>
                      <m:t>𝛿</m:t>
                    </m:r>
                  </m:oMath>
                </a14:m>
                <a:r>
                  <a:rPr lang="en-US" sz="2400" dirty="0"/>
                  <a:t>(S0, n) =</a:t>
                </a:r>
                <a:r>
                  <a:rPr lang="en-US" sz="2400" dirty="0">
                    <a:sym typeface="Wingdings" panose="05000000000000000000" pitchFamily="2" charset="2"/>
                  </a:rPr>
                  <a:t> S1, </a:t>
                </a:r>
                <a14:m>
                  <m:oMath xmlns:m="http://schemas.openxmlformats.org/officeDocument/2006/math">
                    <m:r>
                      <a:rPr lang="en-US" sz="2400" i="1">
                        <a:latin typeface="Cambria Math" panose="02040503050406030204" pitchFamily="18" charset="0"/>
                      </a:rPr>
                      <m:t>𝛿</m:t>
                    </m:r>
                  </m:oMath>
                </a14:m>
                <a:r>
                  <a:rPr lang="en-US" sz="2400" dirty="0">
                    <a:sym typeface="Wingdings" panose="05000000000000000000" pitchFamily="2" charset="2"/>
                  </a:rPr>
                  <a:t>(S1, e) = S2, </a:t>
                </a:r>
                <a14:m>
                  <m:oMath xmlns:m="http://schemas.openxmlformats.org/officeDocument/2006/math">
                    <m:r>
                      <a:rPr lang="en-US" sz="2400" i="1">
                        <a:latin typeface="Cambria Math" panose="02040503050406030204" pitchFamily="18" charset="0"/>
                      </a:rPr>
                      <m:t>𝛿</m:t>
                    </m:r>
                  </m:oMath>
                </a14:m>
                <a:r>
                  <a:rPr lang="en-US" sz="2400" dirty="0">
                    <a:sym typeface="Wingdings" panose="05000000000000000000" pitchFamily="2" charset="2"/>
                  </a:rPr>
                  <a:t>(S1, o) = S4, </a:t>
                </a:r>
                <a14:m>
                  <m:oMath xmlns:m="http://schemas.openxmlformats.org/officeDocument/2006/math">
                    <m:r>
                      <a:rPr lang="en-US" sz="2400" i="1">
                        <a:latin typeface="Cambria Math" panose="02040503050406030204" pitchFamily="18" charset="0"/>
                      </a:rPr>
                      <m:t>𝛿</m:t>
                    </m:r>
                  </m:oMath>
                </a14:m>
                <a:r>
                  <a:rPr lang="en-US" sz="2400" dirty="0"/>
                  <a:t>(S2, w) </a:t>
                </a:r>
                <a:r>
                  <a:rPr lang="en-US" sz="2400" dirty="0">
                    <a:sym typeface="Wingdings" panose="05000000000000000000" pitchFamily="2" charset="2"/>
                  </a:rPr>
                  <a:t>= S3, </a:t>
                </a:r>
                <a14:m>
                  <m:oMath xmlns:m="http://schemas.openxmlformats.org/officeDocument/2006/math">
                    <m:r>
                      <a:rPr lang="en-US" sz="2400" i="1">
                        <a:latin typeface="Cambria Math" panose="02040503050406030204" pitchFamily="18" charset="0"/>
                      </a:rPr>
                      <m:t>𝛿</m:t>
                    </m:r>
                  </m:oMath>
                </a14:m>
                <a:r>
                  <a:rPr lang="en-US" sz="2400" dirty="0">
                    <a:sym typeface="Wingdings" panose="05000000000000000000" pitchFamily="2" charset="2"/>
                  </a:rPr>
                  <a:t>(S4, t) = S5</a:t>
                </a:r>
                <a:r>
                  <a:rPr lang="en-US" sz="2400" dirty="0"/>
                  <a:t>}</a:t>
                </a:r>
              </a:p>
              <a:p>
                <a:pPr marL="0" indent="0">
                  <a:buNone/>
                </a:pPr>
                <a:r>
                  <a:rPr lang="en-US" sz="2400" dirty="0"/>
                  <a:t>S</a:t>
                </a:r>
                <a:r>
                  <a:rPr lang="en-US" sz="2400" baseline="-25000" dirty="0"/>
                  <a:t>0</a:t>
                </a:r>
                <a:r>
                  <a:rPr lang="en-US" sz="2400" dirty="0"/>
                  <a:t> = S0</a:t>
                </a:r>
              </a:p>
              <a:p>
                <a:pPr marL="0" indent="0">
                  <a:buNone/>
                </a:pPr>
                <a:r>
                  <a:rPr lang="en-US" sz="2400" dirty="0"/>
                  <a:t>S</a:t>
                </a:r>
                <a:r>
                  <a:rPr lang="en-US" sz="2400" baseline="-25000" dirty="0"/>
                  <a:t>A</a:t>
                </a:r>
                <a:r>
                  <a:rPr lang="en-US" sz="2400" dirty="0"/>
                  <a:t> = {S3, S5}</a:t>
                </a:r>
              </a:p>
              <a:p>
                <a:pPr marL="0" indent="0">
                  <a:buNone/>
                </a:pPr>
                <a:endParaRPr lang="en-US" sz="2400" dirty="0"/>
              </a:p>
              <a:p>
                <a:pPr marL="0" indent="0">
                  <a:buNone/>
                </a:pPr>
                <a:r>
                  <a:rPr lang="en-US" sz="2400" dirty="0"/>
                  <a:t>For all other combinations of S</a:t>
                </a:r>
                <a:r>
                  <a:rPr lang="en-US" sz="2400" baseline="-25000" dirty="0"/>
                  <a:t>i</a:t>
                </a:r>
                <a:r>
                  <a:rPr lang="en-US" sz="2400" dirty="0"/>
                  <a:t> and input character c, we define </a:t>
                </a:r>
                <a14:m>
                  <m:oMath xmlns:m="http://schemas.openxmlformats.org/officeDocument/2006/math">
                    <m:r>
                      <a:rPr lang="en-US" sz="2400" b="0" i="1" smtClean="0">
                        <a:latin typeface="Cambria Math" panose="02040503050406030204" pitchFamily="18" charset="0"/>
                      </a:rPr>
                      <m:t>𝛿</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m:rPr>
                            <m:sty m:val="p"/>
                          </m:rPr>
                          <a:rPr lang="en-US" sz="2400" b="0" i="0" smtClean="0">
                            <a:latin typeface="Cambria Math" panose="02040503050406030204" pitchFamily="18" charset="0"/>
                          </a:rPr>
                          <m:t>e</m:t>
                        </m:r>
                      </m:sub>
                    </m:sSub>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where</m:t>
                    </m:r>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S</m:t>
                        </m:r>
                      </m:e>
                      <m:sub>
                        <m:r>
                          <m:rPr>
                            <m:sty m:val="p"/>
                          </m:rPr>
                          <a:rPr lang="en-US" sz="2400" b="0" i="0" smtClean="0">
                            <a:latin typeface="Cambria Math" panose="02040503050406030204" pitchFamily="18" charset="0"/>
                          </a:rPr>
                          <m:t>e</m:t>
                        </m:r>
                      </m:sub>
                    </m:sSub>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error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state</m:t>
                    </m:r>
                  </m:oMath>
                </a14:m>
                <a:endParaRPr lang="en-US" sz="2400" dirty="0"/>
              </a:p>
            </p:txBody>
          </p:sp>
        </mc:Choice>
        <mc:Fallback xmlns="">
          <p:sp>
            <p:nvSpPr>
              <p:cNvPr id="3" name="Content Placeholder 2">
                <a:extLst>
                  <a:ext uri="{FF2B5EF4-FFF2-40B4-BE49-F238E27FC236}">
                    <a16:creationId xmlns:a16="http://schemas.microsoft.com/office/drawing/2014/main" id="{07F41A99-D9AF-4728-BDED-A467A4AD6CED}"/>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IN">
                    <a:noFill/>
                  </a:rPr>
                  <a:t> </a:t>
                </a:r>
              </a:p>
            </p:txBody>
          </p:sp>
        </mc:Fallback>
      </mc:AlternateContent>
    </p:spTree>
    <p:extLst>
      <p:ext uri="{BB962C8B-B14F-4D97-AF65-F5344CB8AC3E}">
        <p14:creationId xmlns:p14="http://schemas.microsoft.com/office/powerpoint/2010/main" val="2122177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843C-A598-4E7B-87DF-20CCD9C9A243}"/>
              </a:ext>
            </a:extLst>
          </p:cNvPr>
          <p:cNvSpPr>
            <a:spLocks noGrp="1"/>
          </p:cNvSpPr>
          <p:nvPr>
            <p:ph type="title"/>
          </p:nvPr>
        </p:nvSpPr>
        <p:spPr/>
        <p:txBody>
          <a:bodyPr/>
          <a:lstStyle/>
          <a:p>
            <a:r>
              <a:rPr lang="en-US" dirty="0"/>
              <a:t>Finite automaton “new”, “not”, or “while”</a:t>
            </a:r>
          </a:p>
        </p:txBody>
      </p:sp>
      <p:sp>
        <p:nvSpPr>
          <p:cNvPr id="3" name="Content Placeholder 2">
            <a:extLst>
              <a:ext uri="{FF2B5EF4-FFF2-40B4-BE49-F238E27FC236}">
                <a16:creationId xmlns:a16="http://schemas.microsoft.com/office/drawing/2014/main" id="{E4C3E6EC-23FD-4C21-8656-F580EC049D5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32CC6917-4E47-4C06-8CC6-96F1BFED82BC}"/>
              </a:ext>
            </a:extLst>
          </p:cNvPr>
          <p:cNvSpPr/>
          <p:nvPr/>
        </p:nvSpPr>
        <p:spPr>
          <a:xfrm>
            <a:off x="2503714" y="3091544"/>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1BB127C1-D614-483A-BB85-9801A7D5B5E5}"/>
              </a:ext>
            </a:extLst>
          </p:cNvPr>
          <p:cNvSpPr/>
          <p:nvPr/>
        </p:nvSpPr>
        <p:spPr>
          <a:xfrm>
            <a:off x="5595257" y="223157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6" name="Oval 5">
            <a:extLst>
              <a:ext uri="{FF2B5EF4-FFF2-40B4-BE49-F238E27FC236}">
                <a16:creationId xmlns:a16="http://schemas.microsoft.com/office/drawing/2014/main" id="{97C74D43-8727-4EC0-A849-156301E3FFBF}"/>
              </a:ext>
            </a:extLst>
          </p:cNvPr>
          <p:cNvSpPr/>
          <p:nvPr/>
        </p:nvSpPr>
        <p:spPr>
          <a:xfrm>
            <a:off x="5638797" y="401682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7" name="Oval 6">
            <a:extLst>
              <a:ext uri="{FF2B5EF4-FFF2-40B4-BE49-F238E27FC236}">
                <a16:creationId xmlns:a16="http://schemas.microsoft.com/office/drawing/2014/main" id="{106300AE-1028-4E86-912E-FEBD6B6E8F43}"/>
              </a:ext>
            </a:extLst>
          </p:cNvPr>
          <p:cNvSpPr/>
          <p:nvPr/>
        </p:nvSpPr>
        <p:spPr>
          <a:xfrm>
            <a:off x="4038599" y="3069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Oval 7">
            <a:extLst>
              <a:ext uri="{FF2B5EF4-FFF2-40B4-BE49-F238E27FC236}">
                <a16:creationId xmlns:a16="http://schemas.microsoft.com/office/drawing/2014/main" id="{B255A315-5973-473F-9EB6-E9BFFA19E082}"/>
              </a:ext>
            </a:extLst>
          </p:cNvPr>
          <p:cNvSpPr/>
          <p:nvPr/>
        </p:nvSpPr>
        <p:spPr>
          <a:xfrm>
            <a:off x="7293427" y="217714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F87893-8ECD-4006-9ECE-1D6ECEA209BD}"/>
              </a:ext>
            </a:extLst>
          </p:cNvPr>
          <p:cNvSpPr/>
          <p:nvPr/>
        </p:nvSpPr>
        <p:spPr>
          <a:xfrm>
            <a:off x="7315199" y="3897088"/>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59BC97B-1F87-417C-8EBC-FE5D5B928000}"/>
              </a:ext>
            </a:extLst>
          </p:cNvPr>
          <p:cNvSpPr/>
          <p:nvPr/>
        </p:nvSpPr>
        <p:spPr>
          <a:xfrm>
            <a:off x="7445824" y="401683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sp>
        <p:nvSpPr>
          <p:cNvPr id="11" name="Oval 10">
            <a:extLst>
              <a:ext uri="{FF2B5EF4-FFF2-40B4-BE49-F238E27FC236}">
                <a16:creationId xmlns:a16="http://schemas.microsoft.com/office/drawing/2014/main" id="{0E26E777-3069-451A-A20C-DC45CCBB9FD6}"/>
              </a:ext>
            </a:extLst>
          </p:cNvPr>
          <p:cNvSpPr/>
          <p:nvPr/>
        </p:nvSpPr>
        <p:spPr>
          <a:xfrm>
            <a:off x="7413167" y="229688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13" name="Straight Arrow Connector 12">
            <a:extLst>
              <a:ext uri="{FF2B5EF4-FFF2-40B4-BE49-F238E27FC236}">
                <a16:creationId xmlns:a16="http://schemas.microsoft.com/office/drawing/2014/main" id="{43727D4E-448D-42DB-81C6-099877B46C29}"/>
              </a:ext>
            </a:extLst>
          </p:cNvPr>
          <p:cNvCxnSpPr/>
          <p:nvPr/>
        </p:nvCxnSpPr>
        <p:spPr>
          <a:xfrm>
            <a:off x="1600201" y="3429000"/>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D092D8-F05E-43E2-8EE5-8BB67A1C6754}"/>
              </a:ext>
            </a:extLst>
          </p:cNvPr>
          <p:cNvCxnSpPr>
            <a:stCxn id="4" idx="6"/>
            <a:endCxn id="7" idx="2"/>
          </p:cNvCxnSpPr>
          <p:nvPr/>
        </p:nvCxnSpPr>
        <p:spPr>
          <a:xfrm flipV="1">
            <a:off x="3178628" y="3412672"/>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DAFA2-AB84-4DAE-9317-45B640345734}"/>
              </a:ext>
            </a:extLst>
          </p:cNvPr>
          <p:cNvCxnSpPr>
            <a:stCxn id="7" idx="7"/>
            <a:endCxn id="5" idx="2"/>
          </p:cNvCxnSpPr>
          <p:nvPr/>
        </p:nvCxnSpPr>
        <p:spPr>
          <a:xfrm flipV="1">
            <a:off x="4614674" y="2574471"/>
            <a:ext cx="980583" cy="59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7C62FE-DAD1-404C-8191-11EA1F67C551}"/>
              </a:ext>
            </a:extLst>
          </p:cNvPr>
          <p:cNvCxnSpPr>
            <a:stCxn id="7" idx="5"/>
          </p:cNvCxnSpPr>
          <p:nvPr/>
        </p:nvCxnSpPr>
        <p:spPr>
          <a:xfrm>
            <a:off x="4614674" y="3655139"/>
            <a:ext cx="1024123" cy="59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560061-A0DE-4E80-8CAF-926558919A8D}"/>
              </a:ext>
            </a:extLst>
          </p:cNvPr>
          <p:cNvCxnSpPr>
            <a:stCxn id="5" idx="6"/>
            <a:endCxn id="8" idx="2"/>
          </p:cNvCxnSpPr>
          <p:nvPr/>
        </p:nvCxnSpPr>
        <p:spPr>
          <a:xfrm>
            <a:off x="6270171" y="2574471"/>
            <a:ext cx="1023256" cy="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E2B961-771A-414D-B17F-62042E74511D}"/>
              </a:ext>
            </a:extLst>
          </p:cNvPr>
          <p:cNvCxnSpPr>
            <a:stCxn id="6" idx="6"/>
          </p:cNvCxnSpPr>
          <p:nvPr/>
        </p:nvCxnSpPr>
        <p:spPr>
          <a:xfrm>
            <a:off x="6313711" y="4359728"/>
            <a:ext cx="979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0988F16-5DEF-4CCD-9524-3133563ADA7B}"/>
              </a:ext>
            </a:extLst>
          </p:cNvPr>
          <p:cNvSpPr txBox="1"/>
          <p:nvPr/>
        </p:nvSpPr>
        <p:spPr>
          <a:xfrm>
            <a:off x="3320150" y="2982688"/>
            <a:ext cx="413658" cy="369332"/>
          </a:xfrm>
          <a:prstGeom prst="rect">
            <a:avLst/>
          </a:prstGeom>
          <a:noFill/>
        </p:spPr>
        <p:txBody>
          <a:bodyPr wrap="square" rtlCol="0">
            <a:spAutoFit/>
          </a:bodyPr>
          <a:lstStyle/>
          <a:p>
            <a:r>
              <a:rPr lang="en-US" dirty="0"/>
              <a:t>n</a:t>
            </a:r>
          </a:p>
        </p:txBody>
      </p:sp>
      <p:sp>
        <p:nvSpPr>
          <p:cNvPr id="28" name="TextBox 27">
            <a:extLst>
              <a:ext uri="{FF2B5EF4-FFF2-40B4-BE49-F238E27FC236}">
                <a16:creationId xmlns:a16="http://schemas.microsoft.com/office/drawing/2014/main" id="{325699B2-BBF5-4DD2-BF2F-BCBAC402CD81}"/>
              </a:ext>
            </a:extLst>
          </p:cNvPr>
          <p:cNvSpPr txBox="1"/>
          <p:nvPr/>
        </p:nvSpPr>
        <p:spPr>
          <a:xfrm>
            <a:off x="4767950" y="2569030"/>
            <a:ext cx="413658" cy="369332"/>
          </a:xfrm>
          <a:prstGeom prst="rect">
            <a:avLst/>
          </a:prstGeom>
          <a:noFill/>
        </p:spPr>
        <p:txBody>
          <a:bodyPr wrap="square" rtlCol="0">
            <a:spAutoFit/>
          </a:bodyPr>
          <a:lstStyle/>
          <a:p>
            <a:r>
              <a:rPr lang="en-US" dirty="0"/>
              <a:t>e</a:t>
            </a:r>
          </a:p>
        </p:txBody>
      </p:sp>
      <p:sp>
        <p:nvSpPr>
          <p:cNvPr id="29" name="TextBox 28">
            <a:extLst>
              <a:ext uri="{FF2B5EF4-FFF2-40B4-BE49-F238E27FC236}">
                <a16:creationId xmlns:a16="http://schemas.microsoft.com/office/drawing/2014/main" id="{373FED3E-ECF0-48FA-9FBE-F3C83377D4B7}"/>
              </a:ext>
            </a:extLst>
          </p:cNvPr>
          <p:cNvSpPr txBox="1"/>
          <p:nvPr/>
        </p:nvSpPr>
        <p:spPr>
          <a:xfrm>
            <a:off x="6618521" y="2242458"/>
            <a:ext cx="413658" cy="369332"/>
          </a:xfrm>
          <a:prstGeom prst="rect">
            <a:avLst/>
          </a:prstGeom>
          <a:noFill/>
        </p:spPr>
        <p:txBody>
          <a:bodyPr wrap="square" rtlCol="0">
            <a:spAutoFit/>
          </a:bodyPr>
          <a:lstStyle/>
          <a:p>
            <a:r>
              <a:rPr lang="en-US" dirty="0"/>
              <a:t>w</a:t>
            </a:r>
          </a:p>
        </p:txBody>
      </p:sp>
      <p:sp>
        <p:nvSpPr>
          <p:cNvPr id="30" name="TextBox 29">
            <a:extLst>
              <a:ext uri="{FF2B5EF4-FFF2-40B4-BE49-F238E27FC236}">
                <a16:creationId xmlns:a16="http://schemas.microsoft.com/office/drawing/2014/main" id="{581F874F-66E0-42BC-BEBC-094F8E1C6C65}"/>
              </a:ext>
            </a:extLst>
          </p:cNvPr>
          <p:cNvSpPr txBox="1"/>
          <p:nvPr/>
        </p:nvSpPr>
        <p:spPr>
          <a:xfrm>
            <a:off x="4811492" y="3897085"/>
            <a:ext cx="413658" cy="369332"/>
          </a:xfrm>
          <a:prstGeom prst="rect">
            <a:avLst/>
          </a:prstGeom>
          <a:noFill/>
        </p:spPr>
        <p:txBody>
          <a:bodyPr wrap="square" rtlCol="0">
            <a:spAutoFit/>
          </a:bodyPr>
          <a:lstStyle/>
          <a:p>
            <a:r>
              <a:rPr lang="en-US" dirty="0"/>
              <a:t>o</a:t>
            </a:r>
          </a:p>
        </p:txBody>
      </p:sp>
      <p:sp>
        <p:nvSpPr>
          <p:cNvPr id="31" name="TextBox 30">
            <a:extLst>
              <a:ext uri="{FF2B5EF4-FFF2-40B4-BE49-F238E27FC236}">
                <a16:creationId xmlns:a16="http://schemas.microsoft.com/office/drawing/2014/main" id="{EEB556CE-7DCB-4ED1-96D8-59CB33731051}"/>
              </a:ext>
            </a:extLst>
          </p:cNvPr>
          <p:cNvSpPr txBox="1"/>
          <p:nvPr/>
        </p:nvSpPr>
        <p:spPr>
          <a:xfrm>
            <a:off x="6662063" y="4354287"/>
            <a:ext cx="413658" cy="369332"/>
          </a:xfrm>
          <a:prstGeom prst="rect">
            <a:avLst/>
          </a:prstGeom>
          <a:noFill/>
        </p:spPr>
        <p:txBody>
          <a:bodyPr wrap="square" rtlCol="0">
            <a:spAutoFit/>
          </a:bodyPr>
          <a:lstStyle/>
          <a:p>
            <a:r>
              <a:rPr lang="en-US" dirty="0"/>
              <a:t>t</a:t>
            </a:r>
          </a:p>
        </p:txBody>
      </p:sp>
      <p:sp>
        <p:nvSpPr>
          <p:cNvPr id="16" name="Oval 15">
            <a:extLst>
              <a:ext uri="{FF2B5EF4-FFF2-40B4-BE49-F238E27FC236}">
                <a16:creationId xmlns:a16="http://schemas.microsoft.com/office/drawing/2014/main" id="{3BE2B327-38AF-4402-8D87-85063CDE648E}"/>
              </a:ext>
            </a:extLst>
          </p:cNvPr>
          <p:cNvSpPr/>
          <p:nvPr/>
        </p:nvSpPr>
        <p:spPr>
          <a:xfrm>
            <a:off x="3743959" y="499001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p>
        </p:txBody>
      </p:sp>
      <p:sp>
        <p:nvSpPr>
          <p:cNvPr id="18" name="Oval 17">
            <a:extLst>
              <a:ext uri="{FF2B5EF4-FFF2-40B4-BE49-F238E27FC236}">
                <a16:creationId xmlns:a16="http://schemas.microsoft.com/office/drawing/2014/main" id="{C8200482-235A-480D-B417-BA4E14F94B04}"/>
              </a:ext>
            </a:extLst>
          </p:cNvPr>
          <p:cNvSpPr/>
          <p:nvPr/>
        </p:nvSpPr>
        <p:spPr>
          <a:xfrm>
            <a:off x="5186679" y="50509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S7</a:t>
            </a:r>
          </a:p>
        </p:txBody>
      </p:sp>
      <p:sp>
        <p:nvSpPr>
          <p:cNvPr id="20" name="Oval 19">
            <a:extLst>
              <a:ext uri="{FF2B5EF4-FFF2-40B4-BE49-F238E27FC236}">
                <a16:creationId xmlns:a16="http://schemas.microsoft.com/office/drawing/2014/main" id="{89768516-2E12-46EE-8A19-EF692AFA51DA}"/>
              </a:ext>
            </a:extLst>
          </p:cNvPr>
          <p:cNvSpPr/>
          <p:nvPr/>
        </p:nvSpPr>
        <p:spPr>
          <a:xfrm>
            <a:off x="6649719" y="5101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S8</a:t>
            </a:r>
          </a:p>
        </p:txBody>
      </p:sp>
      <p:sp>
        <p:nvSpPr>
          <p:cNvPr id="21" name="Oval 20">
            <a:extLst>
              <a:ext uri="{FF2B5EF4-FFF2-40B4-BE49-F238E27FC236}">
                <a16:creationId xmlns:a16="http://schemas.microsoft.com/office/drawing/2014/main" id="{07C2C2AE-628A-44FE-872B-6623D58A4F0C}"/>
              </a:ext>
            </a:extLst>
          </p:cNvPr>
          <p:cNvSpPr/>
          <p:nvPr/>
        </p:nvSpPr>
        <p:spPr>
          <a:xfrm>
            <a:off x="8153399" y="513225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S9</a:t>
            </a:r>
          </a:p>
        </p:txBody>
      </p:sp>
      <p:sp>
        <p:nvSpPr>
          <p:cNvPr id="22" name="Oval 21">
            <a:extLst>
              <a:ext uri="{FF2B5EF4-FFF2-40B4-BE49-F238E27FC236}">
                <a16:creationId xmlns:a16="http://schemas.microsoft.com/office/drawing/2014/main" id="{C706DF10-6AB3-431A-90F7-0D84FCAB285A}"/>
              </a:ext>
            </a:extLst>
          </p:cNvPr>
          <p:cNvSpPr/>
          <p:nvPr/>
        </p:nvSpPr>
        <p:spPr>
          <a:xfrm>
            <a:off x="9646919" y="513225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S10</a:t>
            </a:r>
          </a:p>
        </p:txBody>
      </p:sp>
      <p:sp>
        <p:nvSpPr>
          <p:cNvPr id="37" name="Oval 36">
            <a:extLst>
              <a:ext uri="{FF2B5EF4-FFF2-40B4-BE49-F238E27FC236}">
                <a16:creationId xmlns:a16="http://schemas.microsoft.com/office/drawing/2014/main" id="{5E46210A-7CE1-433D-89E9-661C569A0DBA}"/>
              </a:ext>
            </a:extLst>
          </p:cNvPr>
          <p:cNvSpPr/>
          <p:nvPr/>
        </p:nvSpPr>
        <p:spPr>
          <a:xfrm>
            <a:off x="9508307" y="503210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2F14614-137C-4DA0-A095-CE524B3CC90A}"/>
              </a:ext>
            </a:extLst>
          </p:cNvPr>
          <p:cNvCxnSpPr>
            <a:stCxn id="4" idx="4"/>
            <a:endCxn id="16" idx="1"/>
          </p:cNvCxnSpPr>
          <p:nvPr/>
        </p:nvCxnSpPr>
        <p:spPr>
          <a:xfrm>
            <a:off x="2841171" y="3777344"/>
            <a:ext cx="1001627" cy="131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6E280A4-5BEF-4C90-B591-2787858F0BE7}"/>
              </a:ext>
            </a:extLst>
          </p:cNvPr>
          <p:cNvCxnSpPr>
            <a:stCxn id="16" idx="6"/>
            <a:endCxn id="18" idx="2"/>
          </p:cNvCxnSpPr>
          <p:nvPr/>
        </p:nvCxnSpPr>
        <p:spPr>
          <a:xfrm>
            <a:off x="4418873" y="5332912"/>
            <a:ext cx="767806" cy="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54FFE2C-3BD0-4AEC-A704-1B43DF9EDA05}"/>
              </a:ext>
            </a:extLst>
          </p:cNvPr>
          <p:cNvCxnSpPr>
            <a:stCxn id="18" idx="6"/>
            <a:endCxn id="20" idx="2"/>
          </p:cNvCxnSpPr>
          <p:nvPr/>
        </p:nvCxnSpPr>
        <p:spPr>
          <a:xfrm>
            <a:off x="5861593" y="5393872"/>
            <a:ext cx="788126"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F2DA270-8D9E-4788-B0BD-9914D34E6E60}"/>
              </a:ext>
            </a:extLst>
          </p:cNvPr>
          <p:cNvCxnSpPr>
            <a:stCxn id="20" idx="6"/>
            <a:endCxn id="21" idx="2"/>
          </p:cNvCxnSpPr>
          <p:nvPr/>
        </p:nvCxnSpPr>
        <p:spPr>
          <a:xfrm>
            <a:off x="7324633" y="5444672"/>
            <a:ext cx="828766" cy="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F604FAF-1374-494D-810F-04CE6B4C9847}"/>
              </a:ext>
            </a:extLst>
          </p:cNvPr>
          <p:cNvCxnSpPr>
            <a:stCxn id="21" idx="6"/>
            <a:endCxn id="37" idx="2"/>
          </p:cNvCxnSpPr>
          <p:nvPr/>
        </p:nvCxnSpPr>
        <p:spPr>
          <a:xfrm>
            <a:off x="8828313" y="5475152"/>
            <a:ext cx="679994" cy="19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11DB4B-6B25-4F20-90A8-10A061F2CFCE}"/>
              </a:ext>
            </a:extLst>
          </p:cNvPr>
          <p:cNvSpPr txBox="1"/>
          <p:nvPr/>
        </p:nvSpPr>
        <p:spPr>
          <a:xfrm>
            <a:off x="2903590" y="4323808"/>
            <a:ext cx="413658" cy="369332"/>
          </a:xfrm>
          <a:prstGeom prst="rect">
            <a:avLst/>
          </a:prstGeom>
          <a:noFill/>
        </p:spPr>
        <p:txBody>
          <a:bodyPr wrap="square" rtlCol="0">
            <a:spAutoFit/>
          </a:bodyPr>
          <a:lstStyle/>
          <a:p>
            <a:r>
              <a:rPr lang="en-US" dirty="0"/>
              <a:t>w</a:t>
            </a:r>
          </a:p>
        </p:txBody>
      </p:sp>
      <p:sp>
        <p:nvSpPr>
          <p:cNvPr id="51" name="TextBox 50">
            <a:extLst>
              <a:ext uri="{FF2B5EF4-FFF2-40B4-BE49-F238E27FC236}">
                <a16:creationId xmlns:a16="http://schemas.microsoft.com/office/drawing/2014/main" id="{6ED7A6CE-8B24-470A-96B8-751AB7F50D7D}"/>
              </a:ext>
            </a:extLst>
          </p:cNvPr>
          <p:cNvSpPr txBox="1"/>
          <p:nvPr/>
        </p:nvSpPr>
        <p:spPr>
          <a:xfrm>
            <a:off x="4640950" y="5390608"/>
            <a:ext cx="413658" cy="369332"/>
          </a:xfrm>
          <a:prstGeom prst="rect">
            <a:avLst/>
          </a:prstGeom>
          <a:noFill/>
        </p:spPr>
        <p:txBody>
          <a:bodyPr wrap="square" rtlCol="0">
            <a:spAutoFit/>
          </a:bodyPr>
          <a:lstStyle/>
          <a:p>
            <a:r>
              <a:rPr lang="en-US" dirty="0"/>
              <a:t>h</a:t>
            </a:r>
          </a:p>
        </p:txBody>
      </p:sp>
      <p:sp>
        <p:nvSpPr>
          <p:cNvPr id="53" name="TextBox 52">
            <a:extLst>
              <a:ext uri="{FF2B5EF4-FFF2-40B4-BE49-F238E27FC236}">
                <a16:creationId xmlns:a16="http://schemas.microsoft.com/office/drawing/2014/main" id="{E7FE0937-B137-4394-B56D-579F3D6D4F4D}"/>
              </a:ext>
            </a:extLst>
          </p:cNvPr>
          <p:cNvSpPr txBox="1"/>
          <p:nvPr/>
        </p:nvSpPr>
        <p:spPr>
          <a:xfrm>
            <a:off x="6012550" y="5461728"/>
            <a:ext cx="413658" cy="369332"/>
          </a:xfrm>
          <a:prstGeom prst="rect">
            <a:avLst/>
          </a:prstGeom>
          <a:noFill/>
        </p:spPr>
        <p:txBody>
          <a:bodyPr wrap="square" rtlCol="0">
            <a:spAutoFit/>
          </a:bodyPr>
          <a:lstStyle/>
          <a:p>
            <a:r>
              <a:rPr lang="en-US" dirty="0" err="1"/>
              <a:t>i</a:t>
            </a:r>
            <a:endParaRPr lang="en-US" dirty="0"/>
          </a:p>
        </p:txBody>
      </p:sp>
      <p:sp>
        <p:nvSpPr>
          <p:cNvPr id="55" name="TextBox 54">
            <a:extLst>
              <a:ext uri="{FF2B5EF4-FFF2-40B4-BE49-F238E27FC236}">
                <a16:creationId xmlns:a16="http://schemas.microsoft.com/office/drawing/2014/main" id="{81B5963E-3FE8-4C1B-818E-5106CD620D39}"/>
              </a:ext>
            </a:extLst>
          </p:cNvPr>
          <p:cNvSpPr txBox="1"/>
          <p:nvPr/>
        </p:nvSpPr>
        <p:spPr>
          <a:xfrm>
            <a:off x="7587350" y="5482048"/>
            <a:ext cx="413658" cy="369332"/>
          </a:xfrm>
          <a:prstGeom prst="rect">
            <a:avLst/>
          </a:prstGeom>
          <a:noFill/>
        </p:spPr>
        <p:txBody>
          <a:bodyPr wrap="square" rtlCol="0">
            <a:spAutoFit/>
          </a:bodyPr>
          <a:lstStyle/>
          <a:p>
            <a:r>
              <a:rPr lang="en-US" dirty="0"/>
              <a:t>l</a:t>
            </a:r>
          </a:p>
        </p:txBody>
      </p:sp>
      <p:sp>
        <p:nvSpPr>
          <p:cNvPr id="57" name="TextBox 56">
            <a:extLst>
              <a:ext uri="{FF2B5EF4-FFF2-40B4-BE49-F238E27FC236}">
                <a16:creationId xmlns:a16="http://schemas.microsoft.com/office/drawing/2014/main" id="{4E60D3CB-7D37-496F-8B91-45E329ED17CA}"/>
              </a:ext>
            </a:extLst>
          </p:cNvPr>
          <p:cNvSpPr txBox="1"/>
          <p:nvPr/>
        </p:nvSpPr>
        <p:spPr>
          <a:xfrm>
            <a:off x="9019910" y="5441408"/>
            <a:ext cx="413658" cy="369332"/>
          </a:xfrm>
          <a:prstGeom prst="rect">
            <a:avLst/>
          </a:prstGeom>
          <a:noFill/>
        </p:spPr>
        <p:txBody>
          <a:bodyPr wrap="square" rtlCol="0">
            <a:spAutoFit/>
          </a:bodyPr>
          <a:lstStyle/>
          <a:p>
            <a:r>
              <a:rPr lang="en-US" dirty="0"/>
              <a:t>e</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1420C82-EDCE-4503-9994-2A9BD8829168}"/>
                  </a:ext>
                </a:extLst>
              </p:cNvPr>
              <p:cNvSpPr txBox="1"/>
              <p:nvPr/>
            </p:nvSpPr>
            <p:spPr>
              <a:xfrm>
                <a:off x="9019910" y="1690688"/>
                <a:ext cx="2660467" cy="3139321"/>
              </a:xfrm>
              <a:prstGeom prst="rect">
                <a:avLst/>
              </a:prstGeom>
              <a:noFill/>
            </p:spPr>
            <p:txBody>
              <a:bodyPr wrap="square" rtlCol="0">
                <a:spAutoFit/>
              </a:bodyPr>
              <a:lstStyle/>
              <a:p>
                <a:r>
                  <a:rPr lang="en-US" dirty="0"/>
                  <a:t>S = </a:t>
                </a:r>
              </a:p>
              <a:p>
                <a:endParaRPr lang="en-US" dirty="0"/>
              </a:p>
              <a:p>
                <a14:m>
                  <m:oMath xmlns:m="http://schemas.openxmlformats.org/officeDocument/2006/math">
                    <m:r>
                      <a:rPr lang="en-US" b="0" i="1" smtClean="0">
                        <a:latin typeface="Cambria Math" panose="02040503050406030204" pitchFamily="18" charset="0"/>
                      </a:rPr>
                      <m:t>∑</m:t>
                    </m:r>
                  </m:oMath>
                </a14:m>
                <a:r>
                  <a:rPr lang="en-IN" dirty="0"/>
                  <a:t> =</a:t>
                </a:r>
              </a:p>
              <a:p>
                <a:endParaRPr lang="en-IN" dirty="0"/>
              </a:p>
              <a:p>
                <a:r>
                  <a:rPr lang="en-IN" dirty="0"/>
                  <a:t>S</a:t>
                </a:r>
                <a:r>
                  <a:rPr lang="en-IN" baseline="-25000" dirty="0"/>
                  <a:t>A</a:t>
                </a:r>
                <a:r>
                  <a:rPr lang="en-IN" dirty="0"/>
                  <a:t> =</a:t>
                </a:r>
              </a:p>
              <a:p>
                <a:endParaRPr lang="en-IN"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oMath>
                  </m:oMathPara>
                </a14:m>
                <a:endParaRPr lang="en-IN" dirty="0"/>
              </a:p>
              <a:p>
                <a:endParaRPr lang="en-IN" dirty="0"/>
              </a:p>
              <a:p>
                <a:endParaRPr lang="en-IN" dirty="0"/>
              </a:p>
              <a:p>
                <a:endParaRPr lang="en-IN" dirty="0"/>
              </a:p>
              <a:p>
                <a:endParaRPr lang="en-IN" dirty="0"/>
              </a:p>
            </p:txBody>
          </p:sp>
        </mc:Choice>
        <mc:Fallback xmlns="">
          <p:sp>
            <p:nvSpPr>
              <p:cNvPr id="58" name="TextBox 57">
                <a:extLst>
                  <a:ext uri="{FF2B5EF4-FFF2-40B4-BE49-F238E27FC236}">
                    <a16:creationId xmlns:a16="http://schemas.microsoft.com/office/drawing/2014/main" id="{C1420C82-EDCE-4503-9994-2A9BD8829168}"/>
                  </a:ext>
                </a:extLst>
              </p:cNvPr>
              <p:cNvSpPr txBox="1">
                <a:spLocks noRot="1" noChangeAspect="1" noMove="1" noResize="1" noEditPoints="1" noAdjustHandles="1" noChangeArrowheads="1" noChangeShapeType="1" noTextEdit="1"/>
              </p:cNvSpPr>
              <p:nvPr/>
            </p:nvSpPr>
            <p:spPr>
              <a:xfrm>
                <a:off x="9019910" y="1690688"/>
                <a:ext cx="2660467" cy="3139321"/>
              </a:xfrm>
              <a:prstGeom prst="rect">
                <a:avLst/>
              </a:prstGeom>
              <a:blipFill>
                <a:blip r:embed="rId2"/>
                <a:stretch>
                  <a:fillRect l="-2064" t="-971"/>
                </a:stretch>
              </a:blipFill>
            </p:spPr>
            <p:txBody>
              <a:bodyPr/>
              <a:lstStyle/>
              <a:p>
                <a:r>
                  <a:rPr lang="en-IN">
                    <a:noFill/>
                  </a:rPr>
                  <a:t> </a:t>
                </a:r>
              </a:p>
            </p:txBody>
          </p:sp>
        </mc:Fallback>
      </mc:AlternateContent>
    </p:spTree>
    <p:extLst>
      <p:ext uri="{BB962C8B-B14F-4D97-AF65-F5344CB8AC3E}">
        <p14:creationId xmlns:p14="http://schemas.microsoft.com/office/powerpoint/2010/main" val="4061726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1A3B-0F83-4A6A-8673-DEAFB986EABE}"/>
              </a:ext>
            </a:extLst>
          </p:cNvPr>
          <p:cNvSpPr>
            <a:spLocks noGrp="1"/>
          </p:cNvSpPr>
          <p:nvPr>
            <p:ph type="title"/>
          </p:nvPr>
        </p:nvSpPr>
        <p:spPr/>
        <p:txBody>
          <a:bodyPr/>
          <a:lstStyle/>
          <a:p>
            <a:r>
              <a:rPr lang="en-US" dirty="0"/>
              <a:t>Finite automaton for “new”, “not” or “while”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F41A99-D9AF-4728-BDED-A467A4AD6CED}"/>
                  </a:ext>
                </a:extLst>
              </p:cNvPr>
              <p:cNvSpPr>
                <a:spLocks noGrp="1"/>
              </p:cNvSpPr>
              <p:nvPr>
                <p:ph idx="1"/>
              </p:nvPr>
            </p:nvSpPr>
            <p:spPr/>
            <p:txBody>
              <a:bodyPr>
                <a:normAutofit/>
              </a:bodyPr>
              <a:lstStyle/>
              <a:p>
                <a:pPr marL="0" indent="0">
                  <a:buNone/>
                </a:pPr>
                <a:r>
                  <a:rPr lang="en-US" sz="2400" dirty="0"/>
                  <a:t>S = {S0, S1, S2, S3, S4, S5, S6, S7, S8, S9, S10}</a:t>
                </a:r>
              </a:p>
              <a:p>
                <a:pPr marL="0" indent="0">
                  <a:buNone/>
                </a:pPr>
                <a14:m>
                  <m:oMath xmlns:m="http://schemas.openxmlformats.org/officeDocument/2006/math">
                    <m:r>
                      <a:rPr lang="en-US" sz="2400" b="0" i="1" smtClean="0">
                        <a:latin typeface="Cambria Math" panose="02040503050406030204" pitchFamily="18" charset="0"/>
                      </a:rPr>
                      <m:t>∑</m:t>
                    </m:r>
                  </m:oMath>
                </a14:m>
                <a:r>
                  <a:rPr lang="en-US" sz="2400" dirty="0"/>
                  <a:t> = {e, h, </a:t>
                </a:r>
                <a:r>
                  <a:rPr lang="en-US" sz="2400" dirty="0" err="1"/>
                  <a:t>i</a:t>
                </a:r>
                <a:r>
                  <a:rPr lang="en-US" sz="2400" dirty="0"/>
                  <a:t>, l, n, o, t, w}</a:t>
                </a:r>
              </a:p>
              <a:p>
                <a:pPr marL="0" indent="0">
                  <a:buNone/>
                </a:pPr>
                <a14:m>
                  <m:oMath xmlns:m="http://schemas.openxmlformats.org/officeDocument/2006/math">
                    <m:r>
                      <a:rPr lang="en-US" sz="2400" b="0" i="1" smtClean="0">
                        <a:latin typeface="Cambria Math" panose="02040503050406030204" pitchFamily="18" charset="0"/>
                      </a:rPr>
                      <m:t>𝛿</m:t>
                    </m:r>
                  </m:oMath>
                </a14:m>
                <a:r>
                  <a:rPr lang="en-US" sz="2400" dirty="0"/>
                  <a:t> = {  </a:t>
                </a:r>
                <a14:m>
                  <m:oMath xmlns:m="http://schemas.openxmlformats.org/officeDocument/2006/math">
                    <m:r>
                      <a:rPr lang="en-US" sz="2400" i="1">
                        <a:latin typeface="Cambria Math" panose="02040503050406030204" pitchFamily="18" charset="0"/>
                      </a:rPr>
                      <m:t>𝛿</m:t>
                    </m:r>
                  </m:oMath>
                </a14:m>
                <a:r>
                  <a:rPr lang="en-US" sz="2400" dirty="0"/>
                  <a:t>(S0, n) =</a:t>
                </a:r>
                <a:r>
                  <a:rPr lang="en-US" sz="2400" dirty="0">
                    <a:sym typeface="Wingdings" panose="05000000000000000000" pitchFamily="2" charset="2"/>
                  </a:rPr>
                  <a:t> S1, </a:t>
                </a:r>
                <a14:m>
                  <m:oMath xmlns:m="http://schemas.openxmlformats.org/officeDocument/2006/math">
                    <m:r>
                      <a:rPr lang="en-US" sz="2400" i="1">
                        <a:latin typeface="Cambria Math" panose="02040503050406030204" pitchFamily="18" charset="0"/>
                      </a:rPr>
                      <m:t>𝛿</m:t>
                    </m:r>
                  </m:oMath>
                </a14:m>
                <a:r>
                  <a:rPr lang="en-US" sz="2400" dirty="0"/>
                  <a:t>(S0, w) =</a:t>
                </a:r>
                <a:r>
                  <a:rPr lang="en-US" sz="2400" dirty="0">
                    <a:sym typeface="Wingdings" panose="05000000000000000000" pitchFamily="2" charset="2"/>
                  </a:rPr>
                  <a:t> S6, </a:t>
                </a:r>
                <a14:m>
                  <m:oMath xmlns:m="http://schemas.openxmlformats.org/officeDocument/2006/math">
                    <m:r>
                      <a:rPr lang="en-US" sz="2400" i="1">
                        <a:latin typeface="Cambria Math" panose="02040503050406030204" pitchFamily="18" charset="0"/>
                      </a:rPr>
                      <m:t>𝛿</m:t>
                    </m:r>
                  </m:oMath>
                </a14:m>
                <a:r>
                  <a:rPr lang="en-US" sz="2400" dirty="0">
                    <a:sym typeface="Wingdings" panose="05000000000000000000" pitchFamily="2" charset="2"/>
                  </a:rPr>
                  <a:t>(S1, e) = S2, </a:t>
                </a:r>
                <a14:m>
                  <m:oMath xmlns:m="http://schemas.openxmlformats.org/officeDocument/2006/math">
                    <m:r>
                      <a:rPr lang="en-US" sz="2400" i="1">
                        <a:latin typeface="Cambria Math" panose="02040503050406030204" pitchFamily="18" charset="0"/>
                      </a:rPr>
                      <m:t>𝛿</m:t>
                    </m:r>
                  </m:oMath>
                </a14:m>
                <a:r>
                  <a:rPr lang="en-US" sz="2400" dirty="0">
                    <a:sym typeface="Wingdings" panose="05000000000000000000" pitchFamily="2" charset="2"/>
                  </a:rPr>
                  <a:t>(S1, o) = S4, </a:t>
                </a:r>
                <a14:m>
                  <m:oMath xmlns:m="http://schemas.openxmlformats.org/officeDocument/2006/math">
                    <m:r>
                      <a:rPr lang="en-US" sz="2400" i="1">
                        <a:latin typeface="Cambria Math" panose="02040503050406030204" pitchFamily="18" charset="0"/>
                      </a:rPr>
                      <m:t>𝛿</m:t>
                    </m:r>
                  </m:oMath>
                </a14:m>
                <a:r>
                  <a:rPr lang="en-US" sz="2400" dirty="0"/>
                  <a:t>(S2, w) </a:t>
                </a:r>
                <a:r>
                  <a:rPr lang="en-US" sz="2400" dirty="0">
                    <a:sym typeface="Wingdings" panose="05000000000000000000" pitchFamily="2" charset="2"/>
                  </a:rPr>
                  <a:t>= S3, </a:t>
                </a:r>
                <a:endParaRPr lang="en-US" sz="2400" i="1" dirty="0">
                  <a:latin typeface="Cambria Math" panose="02040503050406030204" pitchFamily="18" charset="0"/>
                </a:endParaRPr>
              </a:p>
              <a:p>
                <a:pPr marL="0" indent="0">
                  <a:buNone/>
                </a:pPr>
                <a:r>
                  <a:rPr lang="en-US" sz="2400" dirty="0"/>
                  <a:t>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𝛿</m:t>
                    </m:r>
                  </m:oMath>
                </a14:m>
                <a:r>
                  <a:rPr lang="en-US" sz="2400" dirty="0">
                    <a:sym typeface="Wingdings" panose="05000000000000000000" pitchFamily="2" charset="2"/>
                  </a:rPr>
                  <a:t>(S4, t) = S5, </a:t>
                </a:r>
                <a14:m>
                  <m:oMath xmlns:m="http://schemas.openxmlformats.org/officeDocument/2006/math">
                    <m:r>
                      <a:rPr lang="en-US" sz="2400" i="1">
                        <a:latin typeface="Cambria Math" panose="02040503050406030204" pitchFamily="18" charset="0"/>
                      </a:rPr>
                      <m:t>𝛿</m:t>
                    </m:r>
                  </m:oMath>
                </a14:m>
                <a:r>
                  <a:rPr lang="en-US" sz="2400" dirty="0"/>
                  <a:t>(S6, h) =</a:t>
                </a:r>
                <a:r>
                  <a:rPr lang="en-US" sz="2400" dirty="0">
                    <a:sym typeface="Wingdings" panose="05000000000000000000" pitchFamily="2" charset="2"/>
                  </a:rPr>
                  <a:t> S7, </a:t>
                </a:r>
                <a14:m>
                  <m:oMath xmlns:m="http://schemas.openxmlformats.org/officeDocument/2006/math">
                    <m:r>
                      <a:rPr lang="en-US" sz="2400" i="1">
                        <a:latin typeface="Cambria Math" panose="02040503050406030204" pitchFamily="18" charset="0"/>
                      </a:rPr>
                      <m:t>𝛿</m:t>
                    </m:r>
                  </m:oMath>
                </a14:m>
                <a:r>
                  <a:rPr lang="en-US" sz="2400" dirty="0"/>
                  <a:t>(S7, i) =</a:t>
                </a:r>
                <a:r>
                  <a:rPr lang="en-US" sz="2400" dirty="0">
                    <a:sym typeface="Wingdings" panose="05000000000000000000" pitchFamily="2" charset="2"/>
                  </a:rPr>
                  <a:t> S8, </a:t>
                </a:r>
                <a14:m>
                  <m:oMath xmlns:m="http://schemas.openxmlformats.org/officeDocument/2006/math">
                    <m:r>
                      <a:rPr lang="en-US" sz="2400" i="1">
                        <a:latin typeface="Cambria Math" panose="02040503050406030204" pitchFamily="18" charset="0"/>
                      </a:rPr>
                      <m:t>𝛿</m:t>
                    </m:r>
                  </m:oMath>
                </a14:m>
                <a:r>
                  <a:rPr lang="en-US" sz="2400" dirty="0"/>
                  <a:t>(S8, l) =</a:t>
                </a:r>
                <a:r>
                  <a:rPr lang="en-US" sz="2400" dirty="0">
                    <a:sym typeface="Wingdings" panose="05000000000000000000" pitchFamily="2" charset="2"/>
                  </a:rPr>
                  <a:t> S9, </a:t>
                </a:r>
                <a14:m>
                  <m:oMath xmlns:m="http://schemas.openxmlformats.org/officeDocument/2006/math">
                    <m:r>
                      <a:rPr lang="en-US" sz="2400" i="1">
                        <a:latin typeface="Cambria Math" panose="02040503050406030204" pitchFamily="18" charset="0"/>
                      </a:rPr>
                      <m:t>𝛿</m:t>
                    </m:r>
                  </m:oMath>
                </a14:m>
                <a:r>
                  <a:rPr lang="en-US" sz="2400" dirty="0"/>
                  <a:t>(S9, e) =</a:t>
                </a:r>
                <a:r>
                  <a:rPr lang="en-US" sz="2400" dirty="0">
                    <a:sym typeface="Wingdings" panose="05000000000000000000" pitchFamily="2" charset="2"/>
                  </a:rPr>
                  <a:t> S10  </a:t>
                </a:r>
                <a:r>
                  <a:rPr lang="en-US" sz="2400" dirty="0"/>
                  <a:t>}</a:t>
                </a:r>
              </a:p>
              <a:p>
                <a:pPr marL="0" indent="0">
                  <a:buNone/>
                </a:pPr>
                <a:r>
                  <a:rPr lang="en-US" sz="2400" dirty="0"/>
                  <a:t>S</a:t>
                </a:r>
                <a:r>
                  <a:rPr lang="en-US" sz="2400" baseline="-25000" dirty="0"/>
                  <a:t>0</a:t>
                </a:r>
                <a:r>
                  <a:rPr lang="en-US" sz="2400" dirty="0"/>
                  <a:t> = S0</a:t>
                </a:r>
              </a:p>
              <a:p>
                <a:pPr marL="0" indent="0">
                  <a:buNone/>
                </a:pPr>
                <a:r>
                  <a:rPr lang="en-US" sz="2400" dirty="0"/>
                  <a:t>S</a:t>
                </a:r>
                <a:r>
                  <a:rPr lang="en-US" sz="2400" baseline="-25000" dirty="0"/>
                  <a:t>A</a:t>
                </a:r>
                <a:r>
                  <a:rPr lang="en-US" sz="2400" dirty="0"/>
                  <a:t> = {S3, S5, S10}</a:t>
                </a:r>
              </a:p>
              <a:p>
                <a:pPr marL="0" indent="0">
                  <a:buNone/>
                </a:pPr>
                <a:endParaRPr lang="en-US" sz="2400" dirty="0"/>
              </a:p>
              <a:p>
                <a:pPr marL="0" indent="0">
                  <a:buNone/>
                </a:pPr>
                <a:r>
                  <a:rPr lang="en-US" sz="2400" dirty="0"/>
                  <a:t>For all other combinations of S</a:t>
                </a:r>
                <a:r>
                  <a:rPr lang="en-US" sz="2400" baseline="-25000" dirty="0"/>
                  <a:t>i</a:t>
                </a:r>
                <a:r>
                  <a:rPr lang="en-US" sz="2400" dirty="0"/>
                  <a:t> and input character c, we define </a:t>
                </a:r>
                <a14:m>
                  <m:oMath xmlns:m="http://schemas.openxmlformats.org/officeDocument/2006/math">
                    <m:r>
                      <a:rPr lang="en-US" sz="2400" b="0" i="1" smtClean="0">
                        <a:latin typeface="Cambria Math" panose="02040503050406030204" pitchFamily="18" charset="0"/>
                      </a:rPr>
                      <m:t>𝛿</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m:rPr>
                            <m:sty m:val="p"/>
                          </m:rPr>
                          <a:rPr lang="en-US" sz="2400" b="0" i="0" smtClean="0">
                            <a:latin typeface="Cambria Math" panose="02040503050406030204" pitchFamily="18" charset="0"/>
                          </a:rPr>
                          <m:t>e</m:t>
                        </m:r>
                      </m:sub>
                    </m:sSub>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where</m:t>
                    </m:r>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S</m:t>
                        </m:r>
                      </m:e>
                      <m:sub>
                        <m:r>
                          <m:rPr>
                            <m:sty m:val="p"/>
                          </m:rPr>
                          <a:rPr lang="en-US" sz="2400" b="0" i="0" smtClean="0">
                            <a:latin typeface="Cambria Math" panose="02040503050406030204" pitchFamily="18" charset="0"/>
                          </a:rPr>
                          <m:t>e</m:t>
                        </m:r>
                      </m:sub>
                    </m:sSub>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error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state</m:t>
                    </m:r>
                  </m:oMath>
                </a14:m>
                <a:endParaRPr lang="en-US" sz="2400" dirty="0"/>
              </a:p>
            </p:txBody>
          </p:sp>
        </mc:Choice>
        <mc:Fallback xmlns="">
          <p:sp>
            <p:nvSpPr>
              <p:cNvPr id="3" name="Content Placeholder 2">
                <a:extLst>
                  <a:ext uri="{FF2B5EF4-FFF2-40B4-BE49-F238E27FC236}">
                    <a16:creationId xmlns:a16="http://schemas.microsoft.com/office/drawing/2014/main" id="{07F41A99-D9AF-4728-BDED-A467A4AD6CED}"/>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IN">
                    <a:noFill/>
                  </a:rPr>
                  <a:t> </a:t>
                </a:r>
              </a:p>
            </p:txBody>
          </p:sp>
        </mc:Fallback>
      </mc:AlternateContent>
    </p:spTree>
    <p:extLst>
      <p:ext uri="{BB962C8B-B14F-4D97-AF65-F5344CB8AC3E}">
        <p14:creationId xmlns:p14="http://schemas.microsoft.com/office/powerpoint/2010/main" val="681298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6690-9A93-47BC-A12C-42357CDA4101}"/>
              </a:ext>
            </a:extLst>
          </p:cNvPr>
          <p:cNvSpPr>
            <a:spLocks noGrp="1"/>
          </p:cNvSpPr>
          <p:nvPr>
            <p:ph type="title"/>
          </p:nvPr>
        </p:nvSpPr>
        <p:spPr/>
        <p:txBody>
          <a:bodyPr/>
          <a:lstStyle/>
          <a:p>
            <a:r>
              <a:rPr lang="en-US" dirty="0"/>
              <a:t>Finite automaton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DEBD8-7022-4DE6-950E-14F2D04BB668}"/>
                  </a:ext>
                </a:extLst>
              </p:cNvPr>
              <p:cNvSpPr>
                <a:spLocks noGrp="1"/>
              </p:cNvSpPr>
              <p:nvPr>
                <p:ph idx="1"/>
              </p:nvPr>
            </p:nvSpPr>
            <p:spPr/>
            <p:txBody>
              <a:bodyPr/>
              <a:lstStyle/>
              <a:p>
                <a:r>
                  <a:rPr lang="en-US" dirty="0"/>
                  <a:t>A finite automaton accepts a string x; if starting from s</a:t>
                </a:r>
                <a:r>
                  <a:rPr lang="en-US" baseline="-25000" dirty="0"/>
                  <a:t>0</a:t>
                </a:r>
                <a:r>
                  <a:rPr lang="en-US" dirty="0"/>
                  <a:t>, the automaton reaches an accepting state after consuming string x</a:t>
                </a:r>
              </a:p>
              <a:p>
                <a:pPr marL="0" indent="0">
                  <a:buNone/>
                </a:pPr>
                <a:r>
                  <a:rPr lang="en-US" dirty="0"/>
                  <a:t> </a:t>
                </a:r>
              </a:p>
              <a:p>
                <a:r>
                  <a:rPr lang="en-US" dirty="0"/>
                  <a:t>More formally, if a string x composed of characters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0" smtClean="0">
                        <a:latin typeface="Cambria Math" panose="02040503050406030204" pitchFamily="18" charset="0"/>
                      </a:rPr>
                      <m:t>,</m:t>
                    </m:r>
                  </m:oMath>
                </a14:m>
                <a:r>
                  <a:rPr lang="en-US" dirty="0"/>
                  <a:t> then the FA(</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sub>
                    </m:sSub>
                  </m:oMath>
                </a14:m>
                <a:r>
                  <a:rPr lang="en-US" dirty="0"/>
                  <a:t>) accepts x if and only if</a:t>
                </a:r>
              </a:p>
              <a:p>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sub>
                    </m:sSub>
                  </m:oMath>
                </a14:m>
                <a:endParaRPr lang="en-US" dirty="0"/>
              </a:p>
            </p:txBody>
          </p:sp>
        </mc:Choice>
        <mc:Fallback xmlns="">
          <p:sp>
            <p:nvSpPr>
              <p:cNvPr id="3" name="Content Placeholder 2">
                <a:extLst>
                  <a:ext uri="{FF2B5EF4-FFF2-40B4-BE49-F238E27FC236}">
                    <a16:creationId xmlns:a16="http://schemas.microsoft.com/office/drawing/2014/main" id="{12ADEBD8-7022-4DE6-950E-14F2D04BB668}"/>
                  </a:ext>
                </a:extLst>
              </p:cNvPr>
              <p:cNvSpPr>
                <a:spLocks noGrp="1" noRot="1" noChangeAspect="1" noMove="1" noResize="1" noEditPoints="1" noAdjustHandles="1" noChangeArrowheads="1" noChangeShapeType="1" noTextEdit="1"/>
              </p:cNvSpPr>
              <p:nvPr>
                <p:ph idx="1"/>
              </p:nvPr>
            </p:nvSpPr>
            <p:spPr>
              <a:blipFill>
                <a:blip r:embed="rId2"/>
                <a:stretch>
                  <a:fillRect l="-1043" t="-2241" r="-1043"/>
                </a:stretch>
              </a:blipFill>
            </p:spPr>
            <p:txBody>
              <a:bodyPr/>
              <a:lstStyle/>
              <a:p>
                <a:r>
                  <a:rPr lang="en-IN">
                    <a:noFill/>
                  </a:rPr>
                  <a:t> </a:t>
                </a:r>
              </a:p>
            </p:txBody>
          </p:sp>
        </mc:Fallback>
      </mc:AlternateContent>
    </p:spTree>
    <p:extLst>
      <p:ext uri="{BB962C8B-B14F-4D97-AF65-F5344CB8AC3E}">
        <p14:creationId xmlns:p14="http://schemas.microsoft.com/office/powerpoint/2010/main" val="4207362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0EC9-AD5F-493C-83B1-16B61A6248CC}"/>
              </a:ext>
            </a:extLst>
          </p:cNvPr>
          <p:cNvSpPr>
            <a:spLocks noGrp="1"/>
          </p:cNvSpPr>
          <p:nvPr>
            <p:ph type="title"/>
          </p:nvPr>
        </p:nvSpPr>
        <p:spPr/>
        <p:txBody>
          <a:bodyPr/>
          <a:lstStyle/>
          <a:p>
            <a:r>
              <a:rPr lang="en-US" dirty="0"/>
              <a:t>Recognizing more complex words</a:t>
            </a:r>
          </a:p>
        </p:txBody>
      </p:sp>
      <p:sp>
        <p:nvSpPr>
          <p:cNvPr id="3" name="Content Placeholder 2">
            <a:extLst>
              <a:ext uri="{FF2B5EF4-FFF2-40B4-BE49-F238E27FC236}">
                <a16:creationId xmlns:a16="http://schemas.microsoft.com/office/drawing/2014/main" id="{710A0A95-EE0E-439B-8C8E-A3529BBA839F}"/>
              </a:ext>
            </a:extLst>
          </p:cNvPr>
          <p:cNvSpPr>
            <a:spLocks noGrp="1"/>
          </p:cNvSpPr>
          <p:nvPr>
            <p:ph idx="1"/>
          </p:nvPr>
        </p:nvSpPr>
        <p:spPr/>
        <p:txBody>
          <a:bodyPr/>
          <a:lstStyle/>
          <a:p>
            <a:r>
              <a:rPr lang="en-US" dirty="0"/>
              <a:t>Recognizing 1113</a:t>
            </a:r>
          </a:p>
          <a:p>
            <a:endParaRPr lang="en-US" dirty="0"/>
          </a:p>
          <a:p>
            <a:pPr marL="0" indent="0">
              <a:buNone/>
            </a:pPr>
            <a:r>
              <a:rPr lang="en-US" dirty="0"/>
              <a:t>	</a:t>
            </a:r>
          </a:p>
        </p:txBody>
      </p:sp>
      <p:sp>
        <p:nvSpPr>
          <p:cNvPr id="4" name="Oval 3">
            <a:extLst>
              <a:ext uri="{FF2B5EF4-FFF2-40B4-BE49-F238E27FC236}">
                <a16:creationId xmlns:a16="http://schemas.microsoft.com/office/drawing/2014/main" id="{98113214-3F1E-45DB-89A9-4D5C48FF3F24}"/>
              </a:ext>
            </a:extLst>
          </p:cNvPr>
          <p:cNvSpPr/>
          <p:nvPr/>
        </p:nvSpPr>
        <p:spPr>
          <a:xfrm>
            <a:off x="2656115" y="3233057"/>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0A705AFF-D31C-4CF5-82E4-4CA824EEE045}"/>
              </a:ext>
            </a:extLst>
          </p:cNvPr>
          <p:cNvSpPr/>
          <p:nvPr/>
        </p:nvSpPr>
        <p:spPr>
          <a:xfrm>
            <a:off x="4201884" y="3243939"/>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6" name="Oval 5">
            <a:extLst>
              <a:ext uri="{FF2B5EF4-FFF2-40B4-BE49-F238E27FC236}">
                <a16:creationId xmlns:a16="http://schemas.microsoft.com/office/drawing/2014/main" id="{5812832A-D273-405F-AEBC-99CCE6D8FDC3}"/>
              </a:ext>
            </a:extLst>
          </p:cNvPr>
          <p:cNvSpPr/>
          <p:nvPr/>
        </p:nvSpPr>
        <p:spPr>
          <a:xfrm>
            <a:off x="5606141" y="324394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7" name="Oval 6">
            <a:extLst>
              <a:ext uri="{FF2B5EF4-FFF2-40B4-BE49-F238E27FC236}">
                <a16:creationId xmlns:a16="http://schemas.microsoft.com/office/drawing/2014/main" id="{4A020C7A-5C57-4E64-B160-47249C9E3EFA}"/>
              </a:ext>
            </a:extLst>
          </p:cNvPr>
          <p:cNvSpPr/>
          <p:nvPr/>
        </p:nvSpPr>
        <p:spPr>
          <a:xfrm>
            <a:off x="7032170" y="3233057"/>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sp>
        <p:nvSpPr>
          <p:cNvPr id="8" name="Oval 7">
            <a:extLst>
              <a:ext uri="{FF2B5EF4-FFF2-40B4-BE49-F238E27FC236}">
                <a16:creationId xmlns:a16="http://schemas.microsoft.com/office/drawing/2014/main" id="{5117AA9E-8D77-4871-ABB3-EF693469CD35}"/>
              </a:ext>
            </a:extLst>
          </p:cNvPr>
          <p:cNvSpPr/>
          <p:nvPr/>
        </p:nvSpPr>
        <p:spPr>
          <a:xfrm>
            <a:off x="8556171" y="3145973"/>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99E0F1C-B564-42A8-AADA-E5C86397EF0A}"/>
              </a:ext>
            </a:extLst>
          </p:cNvPr>
          <p:cNvSpPr/>
          <p:nvPr/>
        </p:nvSpPr>
        <p:spPr>
          <a:xfrm>
            <a:off x="8621487" y="3243944"/>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cxnSp>
        <p:nvCxnSpPr>
          <p:cNvPr id="11" name="Straight Arrow Connector 10">
            <a:extLst>
              <a:ext uri="{FF2B5EF4-FFF2-40B4-BE49-F238E27FC236}">
                <a16:creationId xmlns:a16="http://schemas.microsoft.com/office/drawing/2014/main" id="{3C6BA361-0C52-4E26-A2A6-C98E0498E0FD}"/>
              </a:ext>
            </a:extLst>
          </p:cNvPr>
          <p:cNvCxnSpPr>
            <a:endCxn id="4" idx="2"/>
          </p:cNvCxnSpPr>
          <p:nvPr/>
        </p:nvCxnSpPr>
        <p:spPr>
          <a:xfrm>
            <a:off x="2155371" y="3630385"/>
            <a:ext cx="500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50AB39-8E71-4CB0-AB42-6E726A3B53BC}"/>
              </a:ext>
            </a:extLst>
          </p:cNvPr>
          <p:cNvCxnSpPr>
            <a:stCxn id="4" idx="6"/>
            <a:endCxn id="5" idx="2"/>
          </p:cNvCxnSpPr>
          <p:nvPr/>
        </p:nvCxnSpPr>
        <p:spPr>
          <a:xfrm>
            <a:off x="3505200" y="3630386"/>
            <a:ext cx="696684" cy="10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8ADCC7-9127-488E-AC92-20AAF32AADF0}"/>
              </a:ext>
            </a:extLst>
          </p:cNvPr>
          <p:cNvCxnSpPr>
            <a:stCxn id="5" idx="6"/>
            <a:endCxn id="6" idx="2"/>
          </p:cNvCxnSpPr>
          <p:nvPr/>
        </p:nvCxnSpPr>
        <p:spPr>
          <a:xfrm>
            <a:off x="5050969" y="3641268"/>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08A0276-1506-4078-918C-25245CEF0F5E}"/>
              </a:ext>
            </a:extLst>
          </p:cNvPr>
          <p:cNvCxnSpPr>
            <a:stCxn id="6" idx="6"/>
            <a:endCxn id="7" idx="2"/>
          </p:cNvCxnSpPr>
          <p:nvPr/>
        </p:nvCxnSpPr>
        <p:spPr>
          <a:xfrm flipV="1">
            <a:off x="6455226" y="3630386"/>
            <a:ext cx="576944" cy="1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2F54B1E-C19F-4950-AF8C-D63FE05A3F61}"/>
              </a:ext>
            </a:extLst>
          </p:cNvPr>
          <p:cNvCxnSpPr>
            <a:stCxn id="7" idx="6"/>
            <a:endCxn id="8" idx="2"/>
          </p:cNvCxnSpPr>
          <p:nvPr/>
        </p:nvCxnSpPr>
        <p:spPr>
          <a:xfrm>
            <a:off x="7881255" y="3630386"/>
            <a:ext cx="674916" cy="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E0491A3-CC5D-4B34-B4E1-CBA1FD0BDAF6}"/>
              </a:ext>
            </a:extLst>
          </p:cNvPr>
          <p:cNvSpPr txBox="1"/>
          <p:nvPr/>
        </p:nvSpPr>
        <p:spPr>
          <a:xfrm>
            <a:off x="5127171" y="3287479"/>
            <a:ext cx="533400" cy="369332"/>
          </a:xfrm>
          <a:prstGeom prst="rect">
            <a:avLst/>
          </a:prstGeom>
          <a:noFill/>
        </p:spPr>
        <p:txBody>
          <a:bodyPr wrap="square" rtlCol="0">
            <a:spAutoFit/>
          </a:bodyPr>
          <a:lstStyle/>
          <a:p>
            <a:r>
              <a:rPr lang="en-US" dirty="0"/>
              <a:t>1</a:t>
            </a:r>
          </a:p>
        </p:txBody>
      </p:sp>
      <p:sp>
        <p:nvSpPr>
          <p:cNvPr id="28" name="TextBox 27">
            <a:extLst>
              <a:ext uri="{FF2B5EF4-FFF2-40B4-BE49-F238E27FC236}">
                <a16:creationId xmlns:a16="http://schemas.microsoft.com/office/drawing/2014/main" id="{1C6B5AD0-ED47-44AD-96BA-9FFD2A1159E6}"/>
              </a:ext>
            </a:extLst>
          </p:cNvPr>
          <p:cNvSpPr txBox="1"/>
          <p:nvPr/>
        </p:nvSpPr>
        <p:spPr>
          <a:xfrm>
            <a:off x="3635830" y="3254819"/>
            <a:ext cx="533400" cy="369332"/>
          </a:xfrm>
          <a:prstGeom prst="rect">
            <a:avLst/>
          </a:prstGeom>
          <a:noFill/>
        </p:spPr>
        <p:txBody>
          <a:bodyPr wrap="square" rtlCol="0">
            <a:spAutoFit/>
          </a:bodyPr>
          <a:lstStyle/>
          <a:p>
            <a:r>
              <a:rPr lang="en-US" dirty="0"/>
              <a:t>1</a:t>
            </a:r>
          </a:p>
        </p:txBody>
      </p:sp>
      <p:sp>
        <p:nvSpPr>
          <p:cNvPr id="29" name="TextBox 28">
            <a:extLst>
              <a:ext uri="{FF2B5EF4-FFF2-40B4-BE49-F238E27FC236}">
                <a16:creationId xmlns:a16="http://schemas.microsoft.com/office/drawing/2014/main" id="{1CFE95BC-40B3-4E0C-85B2-90DF0780566D}"/>
              </a:ext>
            </a:extLst>
          </p:cNvPr>
          <p:cNvSpPr txBox="1"/>
          <p:nvPr/>
        </p:nvSpPr>
        <p:spPr>
          <a:xfrm>
            <a:off x="6553198" y="3233052"/>
            <a:ext cx="533400" cy="369332"/>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28FE3A1F-C9EC-4853-ABD3-559A6DDA6A77}"/>
              </a:ext>
            </a:extLst>
          </p:cNvPr>
          <p:cNvSpPr txBox="1"/>
          <p:nvPr/>
        </p:nvSpPr>
        <p:spPr>
          <a:xfrm>
            <a:off x="8044538" y="3243936"/>
            <a:ext cx="5334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64953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0EC9-AD5F-493C-83B1-16B61A6248CC}"/>
              </a:ext>
            </a:extLst>
          </p:cNvPr>
          <p:cNvSpPr>
            <a:spLocks noGrp="1"/>
          </p:cNvSpPr>
          <p:nvPr>
            <p:ph type="title"/>
          </p:nvPr>
        </p:nvSpPr>
        <p:spPr/>
        <p:txBody>
          <a:bodyPr/>
          <a:lstStyle/>
          <a:p>
            <a:r>
              <a:rPr lang="en-US" dirty="0"/>
              <a:t>Recognizing more complex words</a:t>
            </a:r>
          </a:p>
        </p:txBody>
      </p:sp>
      <p:sp>
        <p:nvSpPr>
          <p:cNvPr id="3" name="Content Placeholder 2">
            <a:extLst>
              <a:ext uri="{FF2B5EF4-FFF2-40B4-BE49-F238E27FC236}">
                <a16:creationId xmlns:a16="http://schemas.microsoft.com/office/drawing/2014/main" id="{710A0A95-EE0E-439B-8C8E-A3529BBA839F}"/>
              </a:ext>
            </a:extLst>
          </p:cNvPr>
          <p:cNvSpPr>
            <a:spLocks noGrp="1"/>
          </p:cNvSpPr>
          <p:nvPr>
            <p:ph idx="1"/>
          </p:nvPr>
        </p:nvSpPr>
        <p:spPr/>
        <p:txBody>
          <a:bodyPr/>
          <a:lstStyle/>
          <a:p>
            <a:r>
              <a:rPr lang="en-US" dirty="0"/>
              <a:t>Recognizing unsigned integer</a:t>
            </a:r>
          </a:p>
          <a:p>
            <a:pPr lvl="1"/>
            <a:r>
              <a:rPr lang="en-US" dirty="0"/>
              <a:t>An unsigned integer is either zero, or it is a series of one or more digits where the first digit is from one to nine, and the subsequent digits are from zero to nine</a:t>
            </a:r>
          </a:p>
          <a:p>
            <a:pPr marL="457200" lvl="1" indent="0">
              <a:buNone/>
            </a:pPr>
            <a:endParaRPr lang="en-US" dirty="0"/>
          </a:p>
          <a:p>
            <a:endParaRPr lang="en-US" dirty="0"/>
          </a:p>
          <a:p>
            <a:pPr marL="0" indent="0">
              <a:buNone/>
            </a:pPr>
            <a:r>
              <a:rPr lang="en-US" dirty="0"/>
              <a:t>	</a:t>
            </a:r>
          </a:p>
        </p:txBody>
      </p:sp>
      <p:sp>
        <p:nvSpPr>
          <p:cNvPr id="4" name="Oval 3">
            <a:extLst>
              <a:ext uri="{FF2B5EF4-FFF2-40B4-BE49-F238E27FC236}">
                <a16:creationId xmlns:a16="http://schemas.microsoft.com/office/drawing/2014/main" id="{98113214-3F1E-45DB-89A9-4D5C48FF3F24}"/>
              </a:ext>
            </a:extLst>
          </p:cNvPr>
          <p:cNvSpPr/>
          <p:nvPr/>
        </p:nvSpPr>
        <p:spPr>
          <a:xfrm>
            <a:off x="2656115" y="4245429"/>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0A705AFF-D31C-4CF5-82E4-4CA824EEE045}"/>
              </a:ext>
            </a:extLst>
          </p:cNvPr>
          <p:cNvSpPr/>
          <p:nvPr/>
        </p:nvSpPr>
        <p:spPr>
          <a:xfrm>
            <a:off x="4201884" y="3548739"/>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6" name="Oval 5">
            <a:extLst>
              <a:ext uri="{FF2B5EF4-FFF2-40B4-BE49-F238E27FC236}">
                <a16:creationId xmlns:a16="http://schemas.microsoft.com/office/drawing/2014/main" id="{5812832A-D273-405F-AEBC-99CCE6D8FDC3}"/>
              </a:ext>
            </a:extLst>
          </p:cNvPr>
          <p:cNvSpPr/>
          <p:nvPr/>
        </p:nvSpPr>
        <p:spPr>
          <a:xfrm>
            <a:off x="5606141" y="354874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sp>
        <p:nvSpPr>
          <p:cNvPr id="7" name="Oval 6">
            <a:extLst>
              <a:ext uri="{FF2B5EF4-FFF2-40B4-BE49-F238E27FC236}">
                <a16:creationId xmlns:a16="http://schemas.microsoft.com/office/drawing/2014/main" id="{4A020C7A-5C57-4E64-B160-47249C9E3EFA}"/>
              </a:ext>
            </a:extLst>
          </p:cNvPr>
          <p:cNvSpPr/>
          <p:nvPr/>
        </p:nvSpPr>
        <p:spPr>
          <a:xfrm>
            <a:off x="7032170" y="3548743"/>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8" name="Oval 7">
            <a:extLst>
              <a:ext uri="{FF2B5EF4-FFF2-40B4-BE49-F238E27FC236}">
                <a16:creationId xmlns:a16="http://schemas.microsoft.com/office/drawing/2014/main" id="{5117AA9E-8D77-4871-ABB3-EF693469CD35}"/>
              </a:ext>
            </a:extLst>
          </p:cNvPr>
          <p:cNvSpPr/>
          <p:nvPr/>
        </p:nvSpPr>
        <p:spPr>
          <a:xfrm>
            <a:off x="8556171" y="3450775"/>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99E0F1C-B564-42A8-AADA-E5C86397EF0A}"/>
              </a:ext>
            </a:extLst>
          </p:cNvPr>
          <p:cNvSpPr/>
          <p:nvPr/>
        </p:nvSpPr>
        <p:spPr>
          <a:xfrm>
            <a:off x="8621487" y="3537857"/>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cxnSp>
        <p:nvCxnSpPr>
          <p:cNvPr id="11" name="Straight Arrow Connector 10">
            <a:extLst>
              <a:ext uri="{FF2B5EF4-FFF2-40B4-BE49-F238E27FC236}">
                <a16:creationId xmlns:a16="http://schemas.microsoft.com/office/drawing/2014/main" id="{3C6BA361-0C52-4E26-A2A6-C98E0498E0FD}"/>
              </a:ext>
            </a:extLst>
          </p:cNvPr>
          <p:cNvCxnSpPr>
            <a:endCxn id="4" idx="2"/>
          </p:cNvCxnSpPr>
          <p:nvPr/>
        </p:nvCxnSpPr>
        <p:spPr>
          <a:xfrm>
            <a:off x="2155371" y="4642757"/>
            <a:ext cx="500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50AB39-8E71-4CB0-AB42-6E726A3B53BC}"/>
              </a:ext>
            </a:extLst>
          </p:cNvPr>
          <p:cNvCxnSpPr>
            <a:stCxn id="4" idx="6"/>
            <a:endCxn id="5" idx="2"/>
          </p:cNvCxnSpPr>
          <p:nvPr/>
        </p:nvCxnSpPr>
        <p:spPr>
          <a:xfrm flipV="1">
            <a:off x="3505200" y="3946068"/>
            <a:ext cx="696684" cy="69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8ADCC7-9127-488E-AC92-20AAF32AADF0}"/>
              </a:ext>
            </a:extLst>
          </p:cNvPr>
          <p:cNvCxnSpPr>
            <a:stCxn id="5" idx="6"/>
            <a:endCxn id="6" idx="2"/>
          </p:cNvCxnSpPr>
          <p:nvPr/>
        </p:nvCxnSpPr>
        <p:spPr>
          <a:xfrm>
            <a:off x="5050969" y="3946068"/>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08A0276-1506-4078-918C-25245CEF0F5E}"/>
              </a:ext>
            </a:extLst>
          </p:cNvPr>
          <p:cNvCxnSpPr>
            <a:stCxn id="6" idx="6"/>
            <a:endCxn id="7" idx="2"/>
          </p:cNvCxnSpPr>
          <p:nvPr/>
        </p:nvCxnSpPr>
        <p:spPr>
          <a:xfrm>
            <a:off x="6455226" y="3946070"/>
            <a:ext cx="57694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2F54B1E-C19F-4950-AF8C-D63FE05A3F61}"/>
              </a:ext>
            </a:extLst>
          </p:cNvPr>
          <p:cNvCxnSpPr>
            <a:stCxn id="7" idx="6"/>
            <a:endCxn id="8" idx="2"/>
          </p:cNvCxnSpPr>
          <p:nvPr/>
        </p:nvCxnSpPr>
        <p:spPr>
          <a:xfrm flipV="1">
            <a:off x="7881255" y="3940632"/>
            <a:ext cx="674916" cy="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5AC6CBA-6C8B-4053-9D07-BB5D3C04FA66}"/>
              </a:ext>
            </a:extLst>
          </p:cNvPr>
          <p:cNvSpPr/>
          <p:nvPr/>
        </p:nvSpPr>
        <p:spPr>
          <a:xfrm>
            <a:off x="6955971" y="3450775"/>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53A9599-BADC-472B-BAAB-F6A6C1F9013B}"/>
              </a:ext>
            </a:extLst>
          </p:cNvPr>
          <p:cNvSpPr/>
          <p:nvPr/>
        </p:nvSpPr>
        <p:spPr>
          <a:xfrm>
            <a:off x="5540828" y="3461660"/>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5D0174A-1A8B-49E8-A071-3D594C4216CF}"/>
              </a:ext>
            </a:extLst>
          </p:cNvPr>
          <p:cNvSpPr/>
          <p:nvPr/>
        </p:nvSpPr>
        <p:spPr>
          <a:xfrm>
            <a:off x="4136572" y="3450774"/>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C5888F9-1B2A-42B3-BB06-3B82BD99B65C}"/>
              </a:ext>
            </a:extLst>
          </p:cNvPr>
          <p:cNvSpPr/>
          <p:nvPr/>
        </p:nvSpPr>
        <p:spPr>
          <a:xfrm>
            <a:off x="4125686" y="4963890"/>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CABB20-9EAD-4F58-BDA1-9E80BB196805}"/>
              </a:ext>
            </a:extLst>
          </p:cNvPr>
          <p:cNvSpPr/>
          <p:nvPr/>
        </p:nvSpPr>
        <p:spPr>
          <a:xfrm>
            <a:off x="4180113" y="5050968"/>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23" name="Straight Arrow Connector 22">
            <a:extLst>
              <a:ext uri="{FF2B5EF4-FFF2-40B4-BE49-F238E27FC236}">
                <a16:creationId xmlns:a16="http://schemas.microsoft.com/office/drawing/2014/main" id="{6B1A7C2C-E9E9-4387-8CA3-ADD0F675233C}"/>
              </a:ext>
            </a:extLst>
          </p:cNvPr>
          <p:cNvCxnSpPr>
            <a:stCxn id="8" idx="6"/>
          </p:cNvCxnSpPr>
          <p:nvPr/>
        </p:nvCxnSpPr>
        <p:spPr>
          <a:xfrm flipV="1">
            <a:off x="9535886" y="3935185"/>
            <a:ext cx="598714" cy="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39CD29E-75BF-4B66-921C-1E8A817A8B45}"/>
              </a:ext>
            </a:extLst>
          </p:cNvPr>
          <p:cNvCxnSpPr>
            <a:stCxn id="4" idx="5"/>
            <a:endCxn id="31" idx="2"/>
          </p:cNvCxnSpPr>
          <p:nvPr/>
        </p:nvCxnSpPr>
        <p:spPr>
          <a:xfrm>
            <a:off x="3380854" y="4923711"/>
            <a:ext cx="744832" cy="53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8A6F978-BB10-4801-A5CC-BA5B6A91D2C9}"/>
              </a:ext>
            </a:extLst>
          </p:cNvPr>
          <p:cNvSpPr txBox="1"/>
          <p:nvPr/>
        </p:nvSpPr>
        <p:spPr>
          <a:xfrm>
            <a:off x="3483430" y="5116279"/>
            <a:ext cx="533400" cy="369332"/>
          </a:xfrm>
          <a:prstGeom prst="rect">
            <a:avLst/>
          </a:prstGeom>
          <a:noFill/>
        </p:spPr>
        <p:txBody>
          <a:bodyPr wrap="square" rtlCol="0">
            <a:spAutoFit/>
          </a:bodyPr>
          <a:lstStyle/>
          <a:p>
            <a:r>
              <a:rPr lang="en-US" dirty="0"/>
              <a:t>0</a:t>
            </a:r>
          </a:p>
        </p:txBody>
      </p:sp>
      <p:sp>
        <p:nvSpPr>
          <p:cNvPr id="36" name="TextBox 35">
            <a:extLst>
              <a:ext uri="{FF2B5EF4-FFF2-40B4-BE49-F238E27FC236}">
                <a16:creationId xmlns:a16="http://schemas.microsoft.com/office/drawing/2014/main" id="{92102B37-C685-4795-B5D8-433395E4D1B5}"/>
              </a:ext>
            </a:extLst>
          </p:cNvPr>
          <p:cNvSpPr txBox="1"/>
          <p:nvPr/>
        </p:nvSpPr>
        <p:spPr>
          <a:xfrm>
            <a:off x="10199907" y="3701137"/>
            <a:ext cx="533400" cy="369332"/>
          </a:xfrm>
          <a:prstGeom prst="rect">
            <a:avLst/>
          </a:prstGeom>
          <a:noFill/>
        </p:spPr>
        <p:txBody>
          <a:bodyPr wrap="square" rtlCol="0">
            <a:spAutoFit/>
          </a:bodyPr>
          <a:lstStyle/>
          <a:p>
            <a:r>
              <a:rPr lang="en-US" b="1" dirty="0"/>
              <a:t>…</a:t>
            </a:r>
          </a:p>
        </p:txBody>
      </p:sp>
      <p:sp>
        <p:nvSpPr>
          <p:cNvPr id="37" name="TextBox 36">
            <a:extLst>
              <a:ext uri="{FF2B5EF4-FFF2-40B4-BE49-F238E27FC236}">
                <a16:creationId xmlns:a16="http://schemas.microsoft.com/office/drawing/2014/main" id="{2F114E9E-136A-47A1-B18A-1A47B3BA18BF}"/>
              </a:ext>
            </a:extLst>
          </p:cNvPr>
          <p:cNvSpPr txBox="1"/>
          <p:nvPr/>
        </p:nvSpPr>
        <p:spPr>
          <a:xfrm>
            <a:off x="9535876" y="3559625"/>
            <a:ext cx="827324" cy="369332"/>
          </a:xfrm>
          <a:prstGeom prst="rect">
            <a:avLst/>
          </a:prstGeom>
          <a:noFill/>
        </p:spPr>
        <p:txBody>
          <a:bodyPr wrap="square" rtlCol="0">
            <a:spAutoFit/>
          </a:bodyPr>
          <a:lstStyle/>
          <a:p>
            <a:r>
              <a:rPr lang="en-US" dirty="0"/>
              <a:t>0…9</a:t>
            </a:r>
          </a:p>
        </p:txBody>
      </p:sp>
      <p:sp>
        <p:nvSpPr>
          <p:cNvPr id="39" name="TextBox 38">
            <a:extLst>
              <a:ext uri="{FF2B5EF4-FFF2-40B4-BE49-F238E27FC236}">
                <a16:creationId xmlns:a16="http://schemas.microsoft.com/office/drawing/2014/main" id="{6CEF0DA0-F18C-48F5-B198-A132DEF9883C}"/>
              </a:ext>
            </a:extLst>
          </p:cNvPr>
          <p:cNvSpPr txBox="1"/>
          <p:nvPr/>
        </p:nvSpPr>
        <p:spPr>
          <a:xfrm>
            <a:off x="8000990" y="3559622"/>
            <a:ext cx="827324" cy="369332"/>
          </a:xfrm>
          <a:prstGeom prst="rect">
            <a:avLst/>
          </a:prstGeom>
          <a:noFill/>
        </p:spPr>
        <p:txBody>
          <a:bodyPr wrap="square" rtlCol="0">
            <a:spAutoFit/>
          </a:bodyPr>
          <a:lstStyle/>
          <a:p>
            <a:r>
              <a:rPr lang="en-US" dirty="0"/>
              <a:t>0…9</a:t>
            </a:r>
          </a:p>
        </p:txBody>
      </p:sp>
      <p:sp>
        <p:nvSpPr>
          <p:cNvPr id="40" name="TextBox 39">
            <a:extLst>
              <a:ext uri="{FF2B5EF4-FFF2-40B4-BE49-F238E27FC236}">
                <a16:creationId xmlns:a16="http://schemas.microsoft.com/office/drawing/2014/main" id="{FD86978A-883E-452A-99C3-69C612EC473D}"/>
              </a:ext>
            </a:extLst>
          </p:cNvPr>
          <p:cNvSpPr txBox="1"/>
          <p:nvPr/>
        </p:nvSpPr>
        <p:spPr>
          <a:xfrm>
            <a:off x="6422563" y="3505194"/>
            <a:ext cx="827324" cy="369332"/>
          </a:xfrm>
          <a:prstGeom prst="rect">
            <a:avLst/>
          </a:prstGeom>
          <a:noFill/>
        </p:spPr>
        <p:txBody>
          <a:bodyPr wrap="square" rtlCol="0">
            <a:spAutoFit/>
          </a:bodyPr>
          <a:lstStyle/>
          <a:p>
            <a:r>
              <a:rPr lang="en-US" dirty="0"/>
              <a:t>0…9</a:t>
            </a:r>
          </a:p>
        </p:txBody>
      </p:sp>
      <p:sp>
        <p:nvSpPr>
          <p:cNvPr id="41" name="TextBox 40">
            <a:extLst>
              <a:ext uri="{FF2B5EF4-FFF2-40B4-BE49-F238E27FC236}">
                <a16:creationId xmlns:a16="http://schemas.microsoft.com/office/drawing/2014/main" id="{9C9FDC2F-36CC-4CDA-8769-7F9552A7A90A}"/>
              </a:ext>
            </a:extLst>
          </p:cNvPr>
          <p:cNvSpPr txBox="1"/>
          <p:nvPr/>
        </p:nvSpPr>
        <p:spPr>
          <a:xfrm>
            <a:off x="5061848" y="3570508"/>
            <a:ext cx="827324" cy="369332"/>
          </a:xfrm>
          <a:prstGeom prst="rect">
            <a:avLst/>
          </a:prstGeom>
          <a:noFill/>
        </p:spPr>
        <p:txBody>
          <a:bodyPr wrap="square" rtlCol="0">
            <a:spAutoFit/>
          </a:bodyPr>
          <a:lstStyle/>
          <a:p>
            <a:r>
              <a:rPr lang="en-US" dirty="0"/>
              <a:t>0…9</a:t>
            </a:r>
          </a:p>
        </p:txBody>
      </p:sp>
      <p:sp>
        <p:nvSpPr>
          <p:cNvPr id="42" name="TextBox 41">
            <a:extLst>
              <a:ext uri="{FF2B5EF4-FFF2-40B4-BE49-F238E27FC236}">
                <a16:creationId xmlns:a16="http://schemas.microsoft.com/office/drawing/2014/main" id="{CA379902-3091-4F32-A912-AAEFC4046CCB}"/>
              </a:ext>
            </a:extLst>
          </p:cNvPr>
          <p:cNvSpPr txBox="1"/>
          <p:nvPr/>
        </p:nvSpPr>
        <p:spPr>
          <a:xfrm>
            <a:off x="3428992" y="3842654"/>
            <a:ext cx="827324" cy="369332"/>
          </a:xfrm>
          <a:prstGeom prst="rect">
            <a:avLst/>
          </a:prstGeom>
          <a:noFill/>
        </p:spPr>
        <p:txBody>
          <a:bodyPr wrap="square" rtlCol="0">
            <a:spAutoFit/>
          </a:bodyPr>
          <a:lstStyle/>
          <a:p>
            <a:r>
              <a:rPr lang="en-US" dirty="0"/>
              <a:t>1…9</a:t>
            </a:r>
          </a:p>
        </p:txBody>
      </p:sp>
      <p:sp>
        <p:nvSpPr>
          <p:cNvPr id="10" name="TextBox 9">
            <a:extLst>
              <a:ext uri="{FF2B5EF4-FFF2-40B4-BE49-F238E27FC236}">
                <a16:creationId xmlns:a16="http://schemas.microsoft.com/office/drawing/2014/main" id="{246DAD59-8819-4252-9649-B444B3044F28}"/>
              </a:ext>
            </a:extLst>
          </p:cNvPr>
          <p:cNvSpPr txBox="1"/>
          <p:nvPr/>
        </p:nvSpPr>
        <p:spPr>
          <a:xfrm>
            <a:off x="8077199" y="5116279"/>
            <a:ext cx="333102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How can we make the number of states finite?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102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A62E-251B-4B2D-9A93-BF9A2F32B20E}"/>
              </a:ext>
            </a:extLst>
          </p:cNvPr>
          <p:cNvSpPr>
            <a:spLocks noGrp="1"/>
          </p:cNvSpPr>
          <p:nvPr>
            <p:ph type="title"/>
          </p:nvPr>
        </p:nvSpPr>
        <p:spPr/>
        <p:txBody>
          <a:bodyPr/>
          <a:lstStyle/>
          <a:p>
            <a:r>
              <a:rPr lang="en-US" dirty="0"/>
              <a:t>Recognizing unsigned integers</a:t>
            </a:r>
          </a:p>
        </p:txBody>
      </p:sp>
      <p:sp>
        <p:nvSpPr>
          <p:cNvPr id="3" name="Content Placeholder 2">
            <a:extLst>
              <a:ext uri="{FF2B5EF4-FFF2-40B4-BE49-F238E27FC236}">
                <a16:creationId xmlns:a16="http://schemas.microsoft.com/office/drawing/2014/main" id="{7D110091-0DE3-4CDA-A86B-6A1FCE6ED830}"/>
              </a:ext>
            </a:extLst>
          </p:cNvPr>
          <p:cNvSpPr>
            <a:spLocks noGrp="1"/>
          </p:cNvSpPr>
          <p:nvPr>
            <p:ph idx="1"/>
          </p:nvPr>
        </p:nvSpPr>
        <p:spPr/>
        <p:txBody>
          <a:bodyPr/>
          <a:lstStyle/>
          <a:p>
            <a:r>
              <a:rPr lang="en-US" dirty="0"/>
              <a:t>The previous notation has two problems</a:t>
            </a:r>
          </a:p>
          <a:p>
            <a:pPr lvl="1"/>
            <a:r>
              <a:rPr lang="en-US" dirty="0"/>
              <a:t>S is not finite</a:t>
            </a:r>
          </a:p>
          <a:p>
            <a:pPr lvl="1"/>
            <a:r>
              <a:rPr lang="en-US" dirty="0"/>
              <a:t>all the states staring from s2 are equivalent</a:t>
            </a:r>
          </a:p>
          <a:p>
            <a:pPr lvl="2"/>
            <a:r>
              <a:rPr lang="en-US" dirty="0"/>
              <a:t>same labels on output edge and they all are accepting states</a:t>
            </a:r>
          </a:p>
        </p:txBody>
      </p:sp>
    </p:spTree>
    <p:extLst>
      <p:ext uri="{BB962C8B-B14F-4D97-AF65-F5344CB8AC3E}">
        <p14:creationId xmlns:p14="http://schemas.microsoft.com/office/powerpoint/2010/main" val="214734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9AA-6771-4765-8680-2952ACED6036}"/>
              </a:ext>
            </a:extLst>
          </p:cNvPr>
          <p:cNvSpPr>
            <a:spLocks noGrp="1"/>
          </p:cNvSpPr>
          <p:nvPr>
            <p:ph type="title"/>
          </p:nvPr>
        </p:nvSpPr>
        <p:spPr/>
        <p:txBody>
          <a:bodyPr/>
          <a:lstStyle/>
          <a:p>
            <a:r>
              <a:rPr lang="en-US" dirty="0"/>
              <a:t>Recognizing unsigned integers </a:t>
            </a:r>
          </a:p>
        </p:txBody>
      </p:sp>
      <p:sp>
        <p:nvSpPr>
          <p:cNvPr id="3" name="Content Placeholder 2">
            <a:extLst>
              <a:ext uri="{FF2B5EF4-FFF2-40B4-BE49-F238E27FC236}">
                <a16:creationId xmlns:a16="http://schemas.microsoft.com/office/drawing/2014/main" id="{C02307B0-A8F9-44E7-9F00-6D410E467D0A}"/>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CEB01643-0613-4F31-85BA-816762E5F9CF}"/>
              </a:ext>
            </a:extLst>
          </p:cNvPr>
          <p:cNvSpPr/>
          <p:nvPr/>
        </p:nvSpPr>
        <p:spPr>
          <a:xfrm>
            <a:off x="2656115" y="322217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D2D9AC3C-53CA-4BAB-9989-366E275CDB55}"/>
              </a:ext>
            </a:extLst>
          </p:cNvPr>
          <p:cNvSpPr/>
          <p:nvPr/>
        </p:nvSpPr>
        <p:spPr>
          <a:xfrm>
            <a:off x="4201884" y="252548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cxnSp>
        <p:nvCxnSpPr>
          <p:cNvPr id="6" name="Straight Arrow Connector 5">
            <a:extLst>
              <a:ext uri="{FF2B5EF4-FFF2-40B4-BE49-F238E27FC236}">
                <a16:creationId xmlns:a16="http://schemas.microsoft.com/office/drawing/2014/main" id="{A3FBB0B1-6880-4D07-8D4A-F7F2119E8BB5}"/>
              </a:ext>
            </a:extLst>
          </p:cNvPr>
          <p:cNvCxnSpPr>
            <a:endCxn id="4" idx="2"/>
          </p:cNvCxnSpPr>
          <p:nvPr/>
        </p:nvCxnSpPr>
        <p:spPr>
          <a:xfrm>
            <a:off x="2155371" y="3619499"/>
            <a:ext cx="500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18FDBD6-DB1C-4BDA-AD93-E14ADDE39E07}"/>
              </a:ext>
            </a:extLst>
          </p:cNvPr>
          <p:cNvSpPr/>
          <p:nvPr/>
        </p:nvSpPr>
        <p:spPr>
          <a:xfrm>
            <a:off x="4180113" y="4027710"/>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TextBox 7">
            <a:extLst>
              <a:ext uri="{FF2B5EF4-FFF2-40B4-BE49-F238E27FC236}">
                <a16:creationId xmlns:a16="http://schemas.microsoft.com/office/drawing/2014/main" id="{FBC5537D-39F6-465A-99D6-6512AAEFCED4}"/>
              </a:ext>
            </a:extLst>
          </p:cNvPr>
          <p:cNvSpPr txBox="1"/>
          <p:nvPr/>
        </p:nvSpPr>
        <p:spPr>
          <a:xfrm>
            <a:off x="3483430" y="4093021"/>
            <a:ext cx="533400" cy="369332"/>
          </a:xfrm>
          <a:prstGeom prst="rect">
            <a:avLst/>
          </a:prstGeom>
          <a:noFill/>
        </p:spPr>
        <p:txBody>
          <a:bodyPr wrap="square" rtlCol="0">
            <a:spAutoFit/>
          </a:bodyPr>
          <a:lstStyle/>
          <a:p>
            <a:r>
              <a:rPr lang="en-US" dirty="0"/>
              <a:t>0</a:t>
            </a:r>
          </a:p>
        </p:txBody>
      </p:sp>
      <p:sp>
        <p:nvSpPr>
          <p:cNvPr id="9" name="TextBox 8">
            <a:extLst>
              <a:ext uri="{FF2B5EF4-FFF2-40B4-BE49-F238E27FC236}">
                <a16:creationId xmlns:a16="http://schemas.microsoft.com/office/drawing/2014/main" id="{A726619B-57D1-48C5-98C2-D157CE02EE2C}"/>
              </a:ext>
            </a:extLst>
          </p:cNvPr>
          <p:cNvSpPr txBox="1"/>
          <p:nvPr/>
        </p:nvSpPr>
        <p:spPr>
          <a:xfrm>
            <a:off x="3428992" y="2819396"/>
            <a:ext cx="827324" cy="369332"/>
          </a:xfrm>
          <a:prstGeom prst="rect">
            <a:avLst/>
          </a:prstGeom>
          <a:noFill/>
        </p:spPr>
        <p:txBody>
          <a:bodyPr wrap="square" rtlCol="0">
            <a:spAutoFit/>
          </a:bodyPr>
          <a:lstStyle/>
          <a:p>
            <a:r>
              <a:rPr lang="en-US" dirty="0"/>
              <a:t>1…9</a:t>
            </a:r>
          </a:p>
        </p:txBody>
      </p:sp>
      <p:cxnSp>
        <p:nvCxnSpPr>
          <p:cNvPr id="10" name="Straight Arrow Connector 9">
            <a:extLst>
              <a:ext uri="{FF2B5EF4-FFF2-40B4-BE49-F238E27FC236}">
                <a16:creationId xmlns:a16="http://schemas.microsoft.com/office/drawing/2014/main" id="{05C2D04C-B2A7-40C7-8F22-E51DC466836C}"/>
              </a:ext>
            </a:extLst>
          </p:cNvPr>
          <p:cNvCxnSpPr/>
          <p:nvPr/>
        </p:nvCxnSpPr>
        <p:spPr>
          <a:xfrm flipV="1">
            <a:off x="3505200" y="2911925"/>
            <a:ext cx="696684" cy="69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B6F726A-6F2F-4DA0-BE10-000AF9EEA40B}"/>
              </a:ext>
            </a:extLst>
          </p:cNvPr>
          <p:cNvSpPr/>
          <p:nvPr/>
        </p:nvSpPr>
        <p:spPr>
          <a:xfrm>
            <a:off x="4136572" y="2416631"/>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FF8D4FF-F1C7-4179-91AA-365C21D75735}"/>
              </a:ext>
            </a:extLst>
          </p:cNvPr>
          <p:cNvSpPr/>
          <p:nvPr/>
        </p:nvSpPr>
        <p:spPr>
          <a:xfrm>
            <a:off x="4125686" y="3929747"/>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BE77DA-C675-429F-AD0C-C0EE98889CA3}"/>
              </a:ext>
            </a:extLst>
          </p:cNvPr>
          <p:cNvSpPr txBox="1"/>
          <p:nvPr/>
        </p:nvSpPr>
        <p:spPr>
          <a:xfrm>
            <a:off x="3483430" y="4082136"/>
            <a:ext cx="533400" cy="369332"/>
          </a:xfrm>
          <a:prstGeom prst="rect">
            <a:avLst/>
          </a:prstGeom>
          <a:noFill/>
        </p:spPr>
        <p:txBody>
          <a:bodyPr wrap="square" rtlCol="0">
            <a:spAutoFit/>
          </a:bodyPr>
          <a:lstStyle/>
          <a:p>
            <a:r>
              <a:rPr lang="en-US" dirty="0"/>
              <a:t>0</a:t>
            </a:r>
          </a:p>
        </p:txBody>
      </p:sp>
      <p:cxnSp>
        <p:nvCxnSpPr>
          <p:cNvPr id="15" name="Straight Arrow Connector 14">
            <a:extLst>
              <a:ext uri="{FF2B5EF4-FFF2-40B4-BE49-F238E27FC236}">
                <a16:creationId xmlns:a16="http://schemas.microsoft.com/office/drawing/2014/main" id="{DBE8642C-6378-4393-B212-63339D17CD01}"/>
              </a:ext>
            </a:extLst>
          </p:cNvPr>
          <p:cNvCxnSpPr>
            <a:endCxn id="7" idx="2"/>
          </p:cNvCxnSpPr>
          <p:nvPr/>
        </p:nvCxnSpPr>
        <p:spPr>
          <a:xfrm>
            <a:off x="3505200" y="3608615"/>
            <a:ext cx="674913" cy="81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9233491-543C-4C9C-B699-714C527D5232}"/>
              </a:ext>
            </a:extLst>
          </p:cNvPr>
          <p:cNvSpPr txBox="1"/>
          <p:nvPr/>
        </p:nvSpPr>
        <p:spPr>
          <a:xfrm>
            <a:off x="5355763" y="2373080"/>
            <a:ext cx="827324" cy="369332"/>
          </a:xfrm>
          <a:prstGeom prst="rect">
            <a:avLst/>
          </a:prstGeom>
          <a:noFill/>
        </p:spPr>
        <p:txBody>
          <a:bodyPr wrap="square" rtlCol="0">
            <a:spAutoFit/>
          </a:bodyPr>
          <a:lstStyle/>
          <a:p>
            <a:r>
              <a:rPr lang="en-US" dirty="0"/>
              <a:t>0…9</a:t>
            </a:r>
          </a:p>
        </p:txBody>
      </p:sp>
      <p:cxnSp>
        <p:nvCxnSpPr>
          <p:cNvPr id="24" name="Connector: Curved 23">
            <a:extLst>
              <a:ext uri="{FF2B5EF4-FFF2-40B4-BE49-F238E27FC236}">
                <a16:creationId xmlns:a16="http://schemas.microsoft.com/office/drawing/2014/main" id="{53424622-581C-47B7-9E2C-585D7A15582A}"/>
              </a:ext>
            </a:extLst>
          </p:cNvPr>
          <p:cNvCxnSpPr>
            <a:stCxn id="11" idx="7"/>
            <a:endCxn id="11" idx="6"/>
          </p:cNvCxnSpPr>
          <p:nvPr/>
        </p:nvCxnSpPr>
        <p:spPr>
          <a:xfrm rot="16200000" flipH="1">
            <a:off x="4871358" y="2661559"/>
            <a:ext cx="346381" cy="143476"/>
          </a:xfrm>
          <a:prstGeom prst="curvedConnector4">
            <a:avLst>
              <a:gd name="adj1" fmla="val -107418"/>
              <a:gd name="adj2" fmla="val 25933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4B350A9-38A5-44AE-A6B3-9EE9389720C1}"/>
              </a:ext>
            </a:extLst>
          </p:cNvPr>
          <p:cNvSpPr txBox="1"/>
          <p:nvPr/>
        </p:nvSpPr>
        <p:spPr>
          <a:xfrm>
            <a:off x="7122160" y="1848332"/>
            <a:ext cx="3332480" cy="1477328"/>
          </a:xfrm>
          <a:prstGeom prst="rect">
            <a:avLst/>
          </a:prstGeom>
          <a:noFill/>
        </p:spPr>
        <p:txBody>
          <a:bodyPr wrap="square" rtlCol="0">
            <a:spAutoFit/>
          </a:bodyPr>
          <a:lstStyle/>
          <a:p>
            <a:r>
              <a:rPr lang="en-US" dirty="0"/>
              <a:t>The FA can be simplified after introducing a cycle. However, we can not implement this automaton using simple nested if-else statements.</a:t>
            </a:r>
            <a:endParaRPr lang="en-IN"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8ED3388-2764-4992-B7B1-2DE5C7B83C21}"/>
                  </a:ext>
                </a:extLst>
              </p:cNvPr>
              <p:cNvSpPr txBox="1"/>
              <p:nvPr/>
            </p:nvSpPr>
            <p:spPr>
              <a:xfrm>
                <a:off x="6705600" y="3629301"/>
                <a:ext cx="4297680" cy="2308324"/>
              </a:xfrm>
              <a:prstGeom prst="rect">
                <a:avLst/>
              </a:prstGeom>
              <a:noFill/>
            </p:spPr>
            <p:txBody>
              <a:bodyPr wrap="square" rtlCol="0">
                <a:spAutoFit/>
              </a:bodyPr>
              <a:lstStyle/>
              <a:p>
                <a:r>
                  <a:rPr lang="en-US" dirty="0"/>
                  <a:t>S =</a:t>
                </a:r>
              </a:p>
              <a:p>
                <a:endParaRPr lang="en-US" dirty="0"/>
              </a:p>
              <a:p>
                <a14:m>
                  <m:oMath xmlns:m="http://schemas.openxmlformats.org/officeDocument/2006/math">
                    <m:r>
                      <a:rPr lang="en-US" b="0" i="1" smtClean="0">
                        <a:latin typeface="Cambria Math" panose="02040503050406030204" pitchFamily="18" charset="0"/>
                      </a:rPr>
                      <m:t>∑</m:t>
                    </m:r>
                  </m:oMath>
                </a14:m>
                <a:r>
                  <a:rPr lang="en-IN" dirty="0"/>
                  <a:t> =</a:t>
                </a:r>
              </a:p>
              <a:p>
                <a:endParaRPr lang="en-IN"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oMath>
                  </m:oMathPara>
                </a14:m>
                <a:endParaRPr lang="en-IN" dirty="0"/>
              </a:p>
              <a:p>
                <a:endParaRPr lang="en-IN" dirty="0"/>
              </a:p>
              <a:p>
                <a:endParaRPr lang="en-IN"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08ED3388-2764-4992-B7B1-2DE5C7B83C21}"/>
                  </a:ext>
                </a:extLst>
              </p:cNvPr>
              <p:cNvSpPr txBox="1">
                <a:spLocks noRot="1" noChangeAspect="1" noMove="1" noResize="1" noEditPoints="1" noAdjustHandles="1" noChangeArrowheads="1" noChangeShapeType="1" noTextEdit="1"/>
              </p:cNvSpPr>
              <p:nvPr/>
            </p:nvSpPr>
            <p:spPr>
              <a:xfrm>
                <a:off x="6705600" y="3629301"/>
                <a:ext cx="4297680" cy="2308324"/>
              </a:xfrm>
              <a:prstGeom prst="rect">
                <a:avLst/>
              </a:prstGeom>
              <a:blipFill>
                <a:blip r:embed="rId2"/>
                <a:stretch>
                  <a:fillRect l="-1135" t="-1319"/>
                </a:stretch>
              </a:blipFill>
            </p:spPr>
            <p:txBody>
              <a:bodyPr/>
              <a:lstStyle/>
              <a:p>
                <a:r>
                  <a:rPr lang="en-IN">
                    <a:noFill/>
                  </a:rPr>
                  <a:t> </a:t>
                </a:r>
              </a:p>
            </p:txBody>
          </p:sp>
        </mc:Fallback>
      </mc:AlternateContent>
    </p:spTree>
    <p:extLst>
      <p:ext uri="{BB962C8B-B14F-4D97-AF65-F5344CB8AC3E}">
        <p14:creationId xmlns:p14="http://schemas.microsoft.com/office/powerpoint/2010/main" val="469017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C530-EED0-46CD-805F-5698F5EDB969}"/>
              </a:ext>
            </a:extLst>
          </p:cNvPr>
          <p:cNvSpPr>
            <a:spLocks noGrp="1"/>
          </p:cNvSpPr>
          <p:nvPr>
            <p:ph type="title"/>
          </p:nvPr>
        </p:nvSpPr>
        <p:spPr/>
        <p:txBody>
          <a:bodyPr>
            <a:normAutofit/>
          </a:bodyPr>
          <a:lstStyle/>
          <a:p>
            <a:r>
              <a:rPr lang="en-US" sz="3600" dirty="0"/>
              <a:t>Lexical Analyzer implementation for keyword “new”</a:t>
            </a:r>
          </a:p>
        </p:txBody>
      </p:sp>
      <p:sp>
        <p:nvSpPr>
          <p:cNvPr id="3" name="Content Placeholder 2">
            <a:extLst>
              <a:ext uri="{FF2B5EF4-FFF2-40B4-BE49-F238E27FC236}">
                <a16:creationId xmlns:a16="http://schemas.microsoft.com/office/drawing/2014/main" id="{F5997B66-B9F5-4801-B794-2D47A4C88377}"/>
              </a:ext>
            </a:extLst>
          </p:cNvPr>
          <p:cNvSpPr>
            <a:spLocks noGrp="1"/>
          </p:cNvSpPr>
          <p:nvPr>
            <p:ph idx="1"/>
          </p:nvPr>
        </p:nvSpPr>
        <p:spPr/>
        <p:txBody>
          <a:bodyPr>
            <a:normAutofit fontScale="85000" lnSpcReduction="20000"/>
          </a:bodyPr>
          <a:lstStyle/>
          <a:p>
            <a:pPr marL="0" indent="0">
              <a:buNone/>
            </a:pPr>
            <a:r>
              <a:rPr lang="en-US" dirty="0"/>
              <a:t>if (</a:t>
            </a:r>
            <a:r>
              <a:rPr lang="en-US" dirty="0" err="1"/>
              <a:t>nextChar</a:t>
            </a:r>
            <a:r>
              <a:rPr lang="en-US" dirty="0"/>
              <a:t>() == ‘n’) {</a:t>
            </a:r>
          </a:p>
          <a:p>
            <a:pPr marL="0" indent="0">
              <a:buNone/>
            </a:pPr>
            <a:r>
              <a:rPr lang="en-US" dirty="0"/>
              <a:t>    if (</a:t>
            </a:r>
            <a:r>
              <a:rPr lang="en-US" dirty="0" err="1"/>
              <a:t>nextChar</a:t>
            </a:r>
            <a:r>
              <a:rPr lang="en-US" dirty="0"/>
              <a:t>() == ‘e’) {</a:t>
            </a:r>
          </a:p>
          <a:p>
            <a:pPr marL="0" indent="0">
              <a:buNone/>
            </a:pPr>
            <a:r>
              <a:rPr lang="en-US" dirty="0"/>
              <a:t>        if (</a:t>
            </a:r>
            <a:r>
              <a:rPr lang="en-US" dirty="0" err="1"/>
              <a:t>nextChar</a:t>
            </a:r>
            <a:r>
              <a:rPr lang="en-US" dirty="0"/>
              <a:t>() == ‘w’) {</a:t>
            </a:r>
          </a:p>
          <a:p>
            <a:pPr marL="0" indent="0">
              <a:buNone/>
            </a:pPr>
            <a:r>
              <a:rPr lang="en-US" dirty="0"/>
              <a:t>	if (</a:t>
            </a:r>
            <a:r>
              <a:rPr lang="en-US" dirty="0" err="1"/>
              <a:t>nextChar</a:t>
            </a:r>
            <a:r>
              <a:rPr lang="en-US" dirty="0"/>
              <a:t>() == EOF)  return SUCCESS;</a:t>
            </a:r>
          </a:p>
          <a:p>
            <a:pPr marL="0" indent="0">
              <a:buNone/>
            </a:pPr>
            <a:r>
              <a:rPr lang="en-US" dirty="0"/>
              <a:t>               else return ERROR</a:t>
            </a:r>
          </a:p>
          <a:p>
            <a:pPr marL="0" indent="0">
              <a:buNone/>
            </a:pPr>
            <a:r>
              <a:rPr lang="en-US" dirty="0"/>
              <a:t>        }</a:t>
            </a:r>
          </a:p>
          <a:p>
            <a:pPr marL="0" indent="0">
              <a:buNone/>
            </a:pPr>
            <a:r>
              <a:rPr lang="en-US" dirty="0"/>
              <a:t>        else return ERROR;</a:t>
            </a:r>
          </a:p>
          <a:p>
            <a:pPr marL="0" indent="0">
              <a:buNone/>
            </a:pPr>
            <a:r>
              <a:rPr lang="en-US" dirty="0"/>
              <a:t>    } </a:t>
            </a:r>
          </a:p>
          <a:p>
            <a:pPr marL="0" indent="0">
              <a:buNone/>
            </a:pPr>
            <a:r>
              <a:rPr lang="en-US" dirty="0"/>
              <a:t>   else return ERROR;</a:t>
            </a:r>
          </a:p>
          <a:p>
            <a:pPr marL="0" indent="0">
              <a:buNone/>
            </a:pPr>
            <a:r>
              <a:rPr lang="en-US" dirty="0"/>
              <a:t>}</a:t>
            </a:r>
          </a:p>
          <a:p>
            <a:pPr marL="0" indent="0">
              <a:buNone/>
            </a:pPr>
            <a:r>
              <a:rPr lang="en-US" dirty="0"/>
              <a:t>return ERROR;</a:t>
            </a:r>
          </a:p>
          <a:p>
            <a:pPr marL="0" indent="0">
              <a:buNone/>
            </a:pPr>
            <a:endParaRPr lang="en-US" dirty="0"/>
          </a:p>
        </p:txBody>
      </p:sp>
    </p:spTree>
    <p:extLst>
      <p:ext uri="{BB962C8B-B14F-4D97-AF65-F5344CB8AC3E}">
        <p14:creationId xmlns:p14="http://schemas.microsoft.com/office/powerpoint/2010/main" val="3382932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7D0D-3806-447D-9BC2-4F3C3DD47538}"/>
              </a:ext>
            </a:extLst>
          </p:cNvPr>
          <p:cNvSpPr>
            <a:spLocks noGrp="1"/>
          </p:cNvSpPr>
          <p:nvPr>
            <p:ph type="title"/>
          </p:nvPr>
        </p:nvSpPr>
        <p:spPr/>
        <p:txBody>
          <a:bodyPr>
            <a:normAutofit/>
          </a:bodyPr>
          <a:lstStyle/>
          <a:p>
            <a:r>
              <a:rPr lang="en-US" sz="3600" dirty="0"/>
              <a:t>Lexical Analyzer implementation for Unsigned Integers</a:t>
            </a:r>
            <a:endParaRPr lang="en-IN" sz="3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3E0FDB-8CC0-43D4-BDAA-F9730EC54B58}"/>
                  </a:ext>
                </a:extLst>
              </p:cNvPr>
              <p:cNvSpPr txBox="1"/>
              <p:nvPr/>
            </p:nvSpPr>
            <p:spPr>
              <a:xfrm>
                <a:off x="2600960" y="2406894"/>
                <a:ext cx="4572000" cy="313932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𝑐h𝑎𝑟</m:t>
                      </m:r>
                      <m:r>
                        <a:rPr lang="en-US" b="0" i="1" smtClean="0">
                          <a:latin typeface="Cambria Math" panose="02040503050406030204" pitchFamily="18" charset="0"/>
                        </a:rPr>
                        <m:t>=</m:t>
                      </m:r>
                      <m:r>
                        <a:rPr lang="en-US" b="0" i="1" smtClean="0">
                          <a:latin typeface="Cambria Math" panose="02040503050406030204" pitchFamily="18" charset="0"/>
                        </a:rPr>
                        <m:t>𝑁𝑒𝑥𝑡𝐶h𝑎𝑟</m:t>
                      </m:r>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𝑠𝑡𝑎𝑡𝑒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b="0" dirty="0"/>
              </a:p>
              <a:p>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𝑤h𝑖𝑙𝑒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𝑐h𝑎𝑟</m:t>
                          </m:r>
                          <m:r>
                            <a:rPr lang="en-US" b="0" i="1" smtClean="0">
                              <a:latin typeface="Cambria Math" panose="02040503050406030204" pitchFamily="18" charset="0"/>
                            </a:rPr>
                            <m:t> ≠</m:t>
                          </m:r>
                          <m:r>
                            <a:rPr lang="en-US" b="0" i="1" smtClean="0">
                              <a:latin typeface="Cambria Math" panose="02040503050406030204" pitchFamily="18" charset="0"/>
                            </a:rPr>
                            <m:t>𝑒𝑜𝑓</m:t>
                          </m:r>
                          <m:r>
                            <a:rPr lang="en-US" b="0" i="1" smtClean="0">
                              <a:latin typeface="Cambria Math" panose="02040503050406030204" pitchFamily="18" charset="0"/>
                            </a:rPr>
                            <m:t> &amp;&amp; </m:t>
                          </m:r>
                          <m:r>
                            <a:rPr lang="en-US" b="0" i="1" smtClean="0">
                              <a:latin typeface="Cambria Math" panose="02040503050406030204" pitchFamily="18" charset="0"/>
                            </a:rPr>
                            <m:t>𝑠𝑡𝑎𝑡𝑒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𝑒</m:t>
                              </m:r>
                            </m:sub>
                          </m:sSub>
                        </m:e>
                      </m:d>
                      <m:r>
                        <a:rPr lang="en-US" b="0" i="1" smtClean="0">
                          <a:latin typeface="Cambria Math" panose="02040503050406030204" pitchFamily="18" charset="0"/>
                        </a:rPr>
                        <m:t>{</m:t>
                      </m:r>
                    </m:oMath>
                  </m:oMathPara>
                </a14:m>
                <a:endParaRPr lang="en-US" b="0" dirty="0"/>
              </a:p>
              <a:p>
                <a:r>
                  <a:rPr lang="en-US" b="0" dirty="0"/>
                  <a:t>   </a:t>
                </a:r>
                <a14:m>
                  <m:oMath xmlns:m="http://schemas.openxmlformats.org/officeDocument/2006/math">
                    <m:r>
                      <a:rPr lang="en-US" b="0" i="1" smtClean="0">
                        <a:latin typeface="Cambria Math" panose="02040503050406030204" pitchFamily="18" charset="0"/>
                      </a:rPr>
                      <m:t>𝑠𝑡𝑎𝑡𝑒</m:t>
                    </m:r>
                    <m:r>
                      <a:rPr lang="en-US" b="0" i="1" smtClean="0">
                        <a:latin typeface="Cambria Math" panose="02040503050406030204" pitchFamily="18" charset="0"/>
                      </a:rPr>
                      <m:t>=</m:t>
                    </m:r>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𝑠𝑡𝑎𝑡𝑒</m:t>
                        </m:r>
                        <m:r>
                          <a:rPr lang="en-US" b="0" i="1" smtClean="0">
                            <a:latin typeface="Cambria Math" panose="02040503050406030204" pitchFamily="18" charset="0"/>
                          </a:rPr>
                          <m:t>, </m:t>
                        </m:r>
                        <m:r>
                          <a:rPr lang="en-US" b="0" i="1" smtClean="0">
                            <a:latin typeface="Cambria Math" panose="02040503050406030204" pitchFamily="18" charset="0"/>
                          </a:rPr>
                          <m:t>𝑐h𝑎𝑟</m:t>
                        </m:r>
                      </m:e>
                    </m:d>
                    <m:r>
                      <a:rPr lang="en-US" b="0" i="1" smtClean="0">
                        <a:latin typeface="Cambria Math" panose="02040503050406030204" pitchFamily="18" charset="0"/>
                      </a:rPr>
                      <m:t>;</m:t>
                    </m:r>
                  </m:oMath>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𝑐h𝑎𝑟</m:t>
                      </m:r>
                      <m:r>
                        <a:rPr lang="en-US" b="0" i="1" smtClean="0">
                          <a:latin typeface="Cambria Math" panose="02040503050406030204" pitchFamily="18" charset="0"/>
                        </a:rPr>
                        <m:t>=</m:t>
                      </m:r>
                      <m:r>
                        <a:rPr lang="en-US" b="0" i="1" smtClean="0">
                          <a:latin typeface="Cambria Math" panose="02040503050406030204" pitchFamily="18" charset="0"/>
                        </a:rPr>
                        <m:t>𝑁𝑒𝑥𝑡𝐶h𝑎𝑟</m:t>
                      </m:r>
                      <m:r>
                        <a:rPr lang="en-US" b="0" i="1" smtClean="0">
                          <a:latin typeface="Cambria Math" panose="02040503050406030204" pitchFamily="18" charset="0"/>
                        </a:rPr>
                        <m:t>();</m:t>
                      </m:r>
                    </m:oMath>
                  </m:oMathPara>
                </a14:m>
                <a:endParaRPr lang="en-US" b="0" dirty="0"/>
              </a:p>
              <a:p>
                <a:r>
                  <a:rPr lang="en-US" b="0" dirty="0"/>
                  <a:t>}</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𝑠𝑡𝑎𝑡𝑒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sub>
                          </m:sSub>
                        </m:e>
                      </m:d>
                    </m:oMath>
                  </m:oMathPara>
                </a14:m>
                <a:endParaRPr lang="en-US" b="0" dirty="0"/>
              </a:p>
              <a:p>
                <a:r>
                  <a:rPr lang="en-US" b="0" dirty="0"/>
                  <a:t>    report acceptance;</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𝑒𝑙𝑠𝑒</m:t>
                      </m:r>
                    </m:oMath>
                  </m:oMathPara>
                </a14:m>
                <a:endParaRPr lang="en-US" b="0" dirty="0"/>
              </a:p>
              <a:p>
                <a:r>
                  <a:rPr lang="en-US" b="0" dirty="0"/>
                  <a:t>    report failure;</a:t>
                </a:r>
              </a:p>
            </p:txBody>
          </p:sp>
        </mc:Choice>
        <mc:Fallback xmlns="">
          <p:sp>
            <p:nvSpPr>
              <p:cNvPr id="4" name="TextBox 3">
                <a:extLst>
                  <a:ext uri="{FF2B5EF4-FFF2-40B4-BE49-F238E27FC236}">
                    <a16:creationId xmlns:a16="http://schemas.microsoft.com/office/drawing/2014/main" id="{053E0FDB-8CC0-43D4-BDAA-F9730EC54B58}"/>
                  </a:ext>
                </a:extLst>
              </p:cNvPr>
              <p:cNvSpPr txBox="1">
                <a:spLocks noRot="1" noChangeAspect="1" noMove="1" noResize="1" noEditPoints="1" noAdjustHandles="1" noChangeArrowheads="1" noChangeShapeType="1" noTextEdit="1"/>
              </p:cNvSpPr>
              <p:nvPr/>
            </p:nvSpPr>
            <p:spPr>
              <a:xfrm>
                <a:off x="2600960" y="2406894"/>
                <a:ext cx="4572000" cy="3139321"/>
              </a:xfrm>
              <a:prstGeom prst="rect">
                <a:avLst/>
              </a:prstGeom>
              <a:blipFill>
                <a:blip r:embed="rId2"/>
                <a:stretch>
                  <a:fillRect l="-1200" b="-2136"/>
                </a:stretch>
              </a:blipFill>
            </p:spPr>
            <p:txBody>
              <a:bodyPr/>
              <a:lstStyle/>
              <a:p>
                <a:r>
                  <a:rPr lang="en-IN">
                    <a:noFill/>
                  </a:rPr>
                  <a:t> </a:t>
                </a:r>
              </a:p>
            </p:txBody>
          </p:sp>
        </mc:Fallback>
      </mc:AlternateContent>
    </p:spTree>
    <p:extLst>
      <p:ext uri="{BB962C8B-B14F-4D97-AF65-F5344CB8AC3E}">
        <p14:creationId xmlns:p14="http://schemas.microsoft.com/office/powerpoint/2010/main" val="263628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AFBE-C71D-EB91-A722-21B86C2AD1F0}"/>
              </a:ext>
            </a:extLst>
          </p:cNvPr>
          <p:cNvSpPr>
            <a:spLocks noGrp="1"/>
          </p:cNvSpPr>
          <p:nvPr>
            <p:ph type="title"/>
          </p:nvPr>
        </p:nvSpPr>
        <p:spPr/>
        <p:txBody>
          <a:bodyPr/>
          <a:lstStyle/>
          <a:p>
            <a:r>
              <a:rPr lang="en-US" dirty="0"/>
              <a:t>Mid-semester</a:t>
            </a:r>
            <a:endParaRPr lang="en-IN" dirty="0"/>
          </a:p>
        </p:txBody>
      </p:sp>
      <p:sp>
        <p:nvSpPr>
          <p:cNvPr id="4" name="TextBox 3">
            <a:extLst>
              <a:ext uri="{FF2B5EF4-FFF2-40B4-BE49-F238E27FC236}">
                <a16:creationId xmlns:a16="http://schemas.microsoft.com/office/drawing/2014/main" id="{82305F48-D83C-9CA9-7985-3875FC9B4A57}"/>
              </a:ext>
            </a:extLst>
          </p:cNvPr>
          <p:cNvSpPr txBox="1"/>
          <p:nvPr/>
        </p:nvSpPr>
        <p:spPr>
          <a:xfrm>
            <a:off x="6811766" y="1613046"/>
            <a:ext cx="4685038" cy="3416320"/>
          </a:xfrm>
          <a:prstGeom prst="rect">
            <a:avLst/>
          </a:prstGeom>
          <a:noFill/>
        </p:spPr>
        <p:txBody>
          <a:bodyPr wrap="square" rtlCol="0">
            <a:spAutoFit/>
          </a:bodyPr>
          <a:lstStyle/>
          <a:p>
            <a:r>
              <a:rPr lang="en-IN" sz="1800" dirty="0">
                <a:solidFill>
                  <a:srgbClr val="000000"/>
                </a:solidFill>
                <a:effectLst/>
                <a:latin typeface="Arial" panose="020B0604020202020204" pitchFamily="34" charset="0"/>
                <a:ea typeface="Times New Roman" panose="02020603050405020304" pitchFamily="18" charset="0"/>
              </a:rPr>
              <a:t>int main()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int </a:t>
            </a:r>
            <a:r>
              <a:rPr lang="en-IN" sz="1800" dirty="0" err="1">
                <a:solidFill>
                  <a:srgbClr val="000000"/>
                </a:solidFill>
                <a:effectLst/>
                <a:latin typeface="Arial" panose="020B0604020202020204" pitchFamily="34"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struct node* head = allocate(0);</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struct node * temp = head;</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for (</a:t>
            </a:r>
            <a:r>
              <a:rPr lang="en-IN" sz="1800" dirty="0" err="1">
                <a:solidFill>
                  <a:srgbClr val="000000"/>
                </a:solidFill>
                <a:effectLst/>
                <a:latin typeface="Arial" panose="020B0604020202020204" pitchFamily="34"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 = 1; </a:t>
            </a:r>
            <a:r>
              <a:rPr lang="en-IN" sz="1800" dirty="0" err="1">
                <a:solidFill>
                  <a:srgbClr val="000000"/>
                </a:solidFill>
                <a:effectLst/>
                <a:latin typeface="Arial" panose="020B0604020202020204" pitchFamily="34"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 &lt; 20; </a:t>
            </a:r>
            <a:r>
              <a:rPr lang="en-IN" sz="1800" dirty="0" err="1">
                <a:solidFill>
                  <a:srgbClr val="000000"/>
                </a:solidFill>
                <a:effectLst/>
                <a:latin typeface="Arial" panose="020B0604020202020204" pitchFamily="34"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temp-&gt;next = allocate(</a:t>
            </a:r>
            <a:r>
              <a:rPr lang="en-IN" sz="1800" dirty="0" err="1">
                <a:solidFill>
                  <a:srgbClr val="000000"/>
                </a:solidFill>
                <a:effectLst/>
                <a:latin typeface="Arial" panose="020B0604020202020204" pitchFamily="34"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temp = temp-&gt;next;</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temp = NULL;</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concurrent mark phase with write barrier</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A4DDA0A-2B8B-B9D1-C285-108B612DF8C8}"/>
              </a:ext>
            </a:extLst>
          </p:cNvPr>
          <p:cNvSpPr txBox="1"/>
          <p:nvPr/>
        </p:nvSpPr>
        <p:spPr>
          <a:xfrm>
            <a:off x="1089063" y="1520580"/>
            <a:ext cx="4842553" cy="5078313"/>
          </a:xfrm>
          <a:prstGeom prst="rect">
            <a:avLst/>
          </a:prstGeom>
          <a:noFill/>
        </p:spPr>
        <p:txBody>
          <a:bodyPr wrap="square" rtlCol="0">
            <a:spAutoFit/>
          </a:bodyPr>
          <a:lstStyle/>
          <a:p>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Q3. </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Consider the following program. The semantics of the "allocate" routine is the same as the previous question. Let's say at the start of the concurrent mark (after temp = NULL), the only node reachable from the roots is the node with zero in the value field, i.e., via head. Suggest a workload that would ensure that nodes that contain 4, 6, 8, 10, 12, 14, 16, and 18 in their value field will not be marked during the concurrent phase, even though these nodes are reachable after the end of the mark algorithm. These nodes will be marked during the stop-the-world phase of the concurrent mark algorithm. The application is instrumented with write-barriers. The application can also allocate additional memory if needed.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0242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DC948D-42A7-4CA3-8792-1A453DFA5498}"/>
                  </a:ext>
                </a:extLst>
              </p:cNvPr>
              <p:cNvSpPr>
                <a:spLocks noGrp="1"/>
              </p:cNvSpPr>
              <p:nvPr>
                <p:ph type="title"/>
              </p:nvPr>
            </p:nvSpPr>
            <p:spPr/>
            <p:txBody>
              <a:bodyPr/>
              <a:lstStyle/>
              <a:p>
                <a:r>
                  <a:rPr lang="en-US" dirty="0"/>
                  <a:t>How can we specify </a:t>
                </a:r>
                <a14:m>
                  <m:oMath xmlns:m="http://schemas.openxmlformats.org/officeDocument/2006/math">
                    <m:r>
                      <a:rPr lang="en-US" b="0" i="1" smtClean="0">
                        <a:latin typeface="Cambria Math" panose="02040503050406030204" pitchFamily="18" charset="0"/>
                      </a:rPr>
                      <m:t>𝛿</m:t>
                    </m:r>
                  </m:oMath>
                </a14:m>
                <a:r>
                  <a:rPr lang="en-US" dirty="0"/>
                  <a:t> </a:t>
                </a:r>
              </a:p>
            </p:txBody>
          </p:sp>
        </mc:Choice>
        <mc:Fallback xmlns="">
          <p:sp>
            <p:nvSpPr>
              <p:cNvPr id="2" name="Title 1">
                <a:extLst>
                  <a:ext uri="{FF2B5EF4-FFF2-40B4-BE49-F238E27FC236}">
                    <a16:creationId xmlns:a16="http://schemas.microsoft.com/office/drawing/2014/main" id="{EFDC948D-42A7-4CA3-8792-1A453DFA549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321387-B471-48CD-A297-BB9AAD30ACE6}"/>
                  </a:ext>
                </a:extLst>
              </p:cNvPr>
              <p:cNvSpPr>
                <a:spLocks noGrp="1"/>
              </p:cNvSpPr>
              <p:nvPr>
                <p:ph idx="1"/>
              </p:nvPr>
            </p:nvSpPr>
            <p:spPr/>
            <p:txBody>
              <a:bodyPr/>
              <a:lstStyle/>
              <a:p>
                <a:r>
                  <a:rPr lang="en-US" dirty="0"/>
                  <a:t>We can specify </a:t>
                </a:r>
                <a14:m>
                  <m:oMath xmlns:m="http://schemas.openxmlformats.org/officeDocument/2006/math">
                    <m:r>
                      <a:rPr lang="en-US" b="0" i="1" smtClean="0">
                        <a:latin typeface="Cambria Math" panose="02040503050406030204" pitchFamily="18" charset="0"/>
                      </a:rPr>
                      <m:t>𝛿</m:t>
                    </m:r>
                  </m:oMath>
                </a14:m>
                <a:r>
                  <a:rPr lang="en-US" dirty="0"/>
                  <a:t> using </a:t>
                </a:r>
                <a:r>
                  <a:rPr lang="en-US"/>
                  <a:t>a table </a:t>
                </a:r>
                <a:endParaRPr lang="en-US" dirty="0"/>
              </a:p>
            </p:txBody>
          </p:sp>
        </mc:Choice>
        <mc:Fallback xmlns="">
          <p:sp>
            <p:nvSpPr>
              <p:cNvPr id="3" name="Content Placeholder 2">
                <a:extLst>
                  <a:ext uri="{FF2B5EF4-FFF2-40B4-BE49-F238E27FC236}">
                    <a16:creationId xmlns:a16="http://schemas.microsoft.com/office/drawing/2014/main" id="{E4321387-B471-48CD-A297-BB9AAD30ACE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33110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DC948D-42A7-4CA3-8792-1A453DFA5498}"/>
                  </a:ext>
                </a:extLst>
              </p:cNvPr>
              <p:cNvSpPr>
                <a:spLocks noGrp="1"/>
              </p:cNvSpPr>
              <p:nvPr>
                <p:ph type="title"/>
              </p:nvPr>
            </p:nvSpPr>
            <p:spPr/>
            <p:txBody>
              <a:bodyPr/>
              <a:lstStyle/>
              <a:p>
                <a:r>
                  <a:rPr lang="en-US" dirty="0"/>
                  <a:t>How can we specify </a:t>
                </a:r>
                <a14:m>
                  <m:oMath xmlns:m="http://schemas.openxmlformats.org/officeDocument/2006/math">
                    <m:r>
                      <a:rPr lang="en-US" b="0" i="1" smtClean="0">
                        <a:latin typeface="Cambria Math" panose="02040503050406030204" pitchFamily="18" charset="0"/>
                      </a:rPr>
                      <m:t>𝛿</m:t>
                    </m:r>
                  </m:oMath>
                </a14:m>
                <a:r>
                  <a:rPr lang="en-US" dirty="0"/>
                  <a:t> </a:t>
                </a:r>
              </a:p>
            </p:txBody>
          </p:sp>
        </mc:Choice>
        <mc:Fallback xmlns="">
          <p:sp>
            <p:nvSpPr>
              <p:cNvPr id="2" name="Title 1">
                <a:extLst>
                  <a:ext uri="{FF2B5EF4-FFF2-40B4-BE49-F238E27FC236}">
                    <a16:creationId xmlns:a16="http://schemas.microsoft.com/office/drawing/2014/main" id="{EFDC948D-42A7-4CA3-8792-1A453DFA549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321387-B471-48CD-A297-BB9AAD30ACE6}"/>
                  </a:ext>
                </a:extLst>
              </p:cNvPr>
              <p:cNvSpPr>
                <a:spLocks noGrp="1"/>
              </p:cNvSpPr>
              <p:nvPr>
                <p:ph idx="1"/>
              </p:nvPr>
            </p:nvSpPr>
            <p:spPr>
              <a:xfrm>
                <a:off x="838200" y="1846173"/>
                <a:ext cx="10515600" cy="4351338"/>
              </a:xfrm>
            </p:spPr>
            <p:txBody>
              <a:bodyPr/>
              <a:lstStyle/>
              <a:p>
                <a:r>
                  <a:rPr lang="en-US" dirty="0"/>
                  <a:t>We can specify </a:t>
                </a:r>
                <a14:m>
                  <m:oMath xmlns:m="http://schemas.openxmlformats.org/officeDocument/2006/math">
                    <m:r>
                      <a:rPr lang="en-US" b="0" i="1" smtClean="0">
                        <a:latin typeface="Cambria Math" panose="02040503050406030204" pitchFamily="18" charset="0"/>
                      </a:rPr>
                      <m:t>𝛿</m:t>
                    </m:r>
                  </m:oMath>
                </a14:m>
                <a:r>
                  <a:rPr lang="en-US" dirty="0"/>
                  <a:t> using </a:t>
                </a:r>
                <a:r>
                  <a:rPr lang="en-US"/>
                  <a:t>a table </a:t>
                </a:r>
                <a:endParaRPr lang="en-US" dirty="0"/>
              </a:p>
            </p:txBody>
          </p:sp>
        </mc:Choice>
        <mc:Fallback xmlns="">
          <p:sp>
            <p:nvSpPr>
              <p:cNvPr id="3" name="Content Placeholder 2">
                <a:extLst>
                  <a:ext uri="{FF2B5EF4-FFF2-40B4-BE49-F238E27FC236}">
                    <a16:creationId xmlns:a16="http://schemas.microsoft.com/office/drawing/2014/main" id="{E4321387-B471-48CD-A297-BB9AAD30ACE6}"/>
                  </a:ext>
                </a:extLst>
              </p:cNvPr>
              <p:cNvSpPr>
                <a:spLocks noGrp="1" noRot="1" noChangeAspect="1" noMove="1" noResize="1" noEditPoints="1" noAdjustHandles="1" noChangeArrowheads="1" noChangeShapeType="1" noTextEdit="1"/>
              </p:cNvSpPr>
              <p:nvPr>
                <p:ph idx="1"/>
              </p:nvPr>
            </p:nvSpPr>
            <p:spPr>
              <a:xfrm>
                <a:off x="838200" y="1846173"/>
                <a:ext cx="10515600" cy="4351338"/>
              </a:xfrm>
              <a:blipFill>
                <a:blip r:embed="rId3"/>
                <a:stretch>
                  <a:fillRect l="-1043" t="-23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33A0017-DA38-482B-8C4C-05B4848A45AF}"/>
                  </a:ext>
                </a:extLst>
              </p:cNvPr>
              <p:cNvGraphicFramePr>
                <a:graphicFrameLocks noGrp="1"/>
              </p:cNvGraphicFramePr>
              <p:nvPr/>
            </p:nvGraphicFramePr>
            <p:xfrm>
              <a:off x="1335312" y="3842657"/>
              <a:ext cx="8875488" cy="1652180"/>
            </p:xfrm>
            <a:graphic>
              <a:graphicData uri="http://schemas.openxmlformats.org/drawingml/2006/table">
                <a:tbl>
                  <a:tblPr firstRow="1" bandRow="1">
                    <a:tableStyleId>{5C22544A-7EE6-4342-B048-85BDC9FD1C3A}</a:tableStyleId>
                  </a:tblPr>
                  <a:tblGrid>
                    <a:gridCol w="739624">
                      <a:extLst>
                        <a:ext uri="{9D8B030D-6E8A-4147-A177-3AD203B41FA5}">
                          <a16:colId xmlns:a16="http://schemas.microsoft.com/office/drawing/2014/main" val="2999625894"/>
                        </a:ext>
                      </a:extLst>
                    </a:gridCol>
                    <a:gridCol w="739624">
                      <a:extLst>
                        <a:ext uri="{9D8B030D-6E8A-4147-A177-3AD203B41FA5}">
                          <a16:colId xmlns:a16="http://schemas.microsoft.com/office/drawing/2014/main" val="2382046440"/>
                        </a:ext>
                      </a:extLst>
                    </a:gridCol>
                    <a:gridCol w="739624">
                      <a:extLst>
                        <a:ext uri="{9D8B030D-6E8A-4147-A177-3AD203B41FA5}">
                          <a16:colId xmlns:a16="http://schemas.microsoft.com/office/drawing/2014/main" val="1828571969"/>
                        </a:ext>
                      </a:extLst>
                    </a:gridCol>
                    <a:gridCol w="739624">
                      <a:extLst>
                        <a:ext uri="{9D8B030D-6E8A-4147-A177-3AD203B41FA5}">
                          <a16:colId xmlns:a16="http://schemas.microsoft.com/office/drawing/2014/main" val="3893915102"/>
                        </a:ext>
                      </a:extLst>
                    </a:gridCol>
                    <a:gridCol w="739624">
                      <a:extLst>
                        <a:ext uri="{9D8B030D-6E8A-4147-A177-3AD203B41FA5}">
                          <a16:colId xmlns:a16="http://schemas.microsoft.com/office/drawing/2014/main" val="418967931"/>
                        </a:ext>
                      </a:extLst>
                    </a:gridCol>
                    <a:gridCol w="739624">
                      <a:extLst>
                        <a:ext uri="{9D8B030D-6E8A-4147-A177-3AD203B41FA5}">
                          <a16:colId xmlns:a16="http://schemas.microsoft.com/office/drawing/2014/main" val="322641241"/>
                        </a:ext>
                      </a:extLst>
                    </a:gridCol>
                    <a:gridCol w="739624">
                      <a:extLst>
                        <a:ext uri="{9D8B030D-6E8A-4147-A177-3AD203B41FA5}">
                          <a16:colId xmlns:a16="http://schemas.microsoft.com/office/drawing/2014/main" val="1218895583"/>
                        </a:ext>
                      </a:extLst>
                    </a:gridCol>
                    <a:gridCol w="739624">
                      <a:extLst>
                        <a:ext uri="{9D8B030D-6E8A-4147-A177-3AD203B41FA5}">
                          <a16:colId xmlns:a16="http://schemas.microsoft.com/office/drawing/2014/main" val="897927269"/>
                        </a:ext>
                      </a:extLst>
                    </a:gridCol>
                    <a:gridCol w="739624">
                      <a:extLst>
                        <a:ext uri="{9D8B030D-6E8A-4147-A177-3AD203B41FA5}">
                          <a16:colId xmlns:a16="http://schemas.microsoft.com/office/drawing/2014/main" val="407224263"/>
                        </a:ext>
                      </a:extLst>
                    </a:gridCol>
                    <a:gridCol w="739624">
                      <a:extLst>
                        <a:ext uri="{9D8B030D-6E8A-4147-A177-3AD203B41FA5}">
                          <a16:colId xmlns:a16="http://schemas.microsoft.com/office/drawing/2014/main" val="3246832740"/>
                        </a:ext>
                      </a:extLst>
                    </a:gridCol>
                    <a:gridCol w="739624">
                      <a:extLst>
                        <a:ext uri="{9D8B030D-6E8A-4147-A177-3AD203B41FA5}">
                          <a16:colId xmlns:a16="http://schemas.microsoft.com/office/drawing/2014/main" val="1736976161"/>
                        </a:ext>
                      </a:extLst>
                    </a:gridCol>
                    <a:gridCol w="739624">
                      <a:extLst>
                        <a:ext uri="{9D8B030D-6E8A-4147-A177-3AD203B41FA5}">
                          <a16:colId xmlns:a16="http://schemas.microsoft.com/office/drawing/2014/main" val="84733323"/>
                        </a:ext>
                      </a:extLst>
                    </a:gridCol>
                  </a:tblGrid>
                  <a:tr h="55490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Other</a:t>
                          </a:r>
                        </a:p>
                      </a:txBody>
                      <a:tcPr/>
                    </a:tc>
                    <a:extLst>
                      <a:ext uri="{0D108BD9-81ED-4DB2-BD59-A6C34878D82A}">
                        <a16:rowId xmlns:a16="http://schemas.microsoft.com/office/drawing/2014/main" val="3501071640"/>
                      </a:ext>
                    </a:extLst>
                  </a:tr>
                  <a:tr h="321196">
                    <a:tc>
                      <a:txBody>
                        <a:bodyPr/>
                        <a:lstStyle/>
                        <a:p>
                          <a:r>
                            <a:rPr lang="en-US" dirty="0"/>
                            <a:t>s0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93725817"/>
                      </a:ext>
                    </a:extLst>
                  </a:tr>
                  <a:tr h="321196">
                    <a:tc>
                      <a:txBody>
                        <a:bodyPr/>
                        <a:lstStyle/>
                        <a:p>
                          <a:r>
                            <a:rPr lang="en-US" dirty="0"/>
                            <a:t>s1</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304729330"/>
                      </a:ext>
                    </a:extLst>
                  </a:tr>
                  <a:tr h="321196">
                    <a:tc>
                      <a:txBody>
                        <a:bodyPr/>
                        <a:lstStyle/>
                        <a:p>
                          <a:r>
                            <a:rPr lang="en-US" dirty="0"/>
                            <a:t>s2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990235199"/>
                      </a:ext>
                    </a:extLst>
                  </a:tr>
                </a:tbl>
              </a:graphicData>
            </a:graphic>
          </p:graphicFrame>
        </mc:Choice>
        <mc:Fallback xmlns="">
          <p:graphicFrame>
            <p:nvGraphicFramePr>
              <p:cNvPr id="4" name="Table 3">
                <a:extLst>
                  <a:ext uri="{FF2B5EF4-FFF2-40B4-BE49-F238E27FC236}">
                    <a16:creationId xmlns:a16="http://schemas.microsoft.com/office/drawing/2014/main" id="{A33A0017-DA38-482B-8C4C-05B4848A45AF}"/>
                  </a:ext>
                </a:extLst>
              </p:cNvPr>
              <p:cNvGraphicFramePr>
                <a:graphicFrameLocks noGrp="1"/>
              </p:cNvGraphicFramePr>
              <p:nvPr>
                <p:extLst>
                  <p:ext uri="{D42A27DB-BD31-4B8C-83A1-F6EECF244321}">
                    <p14:modId xmlns:p14="http://schemas.microsoft.com/office/powerpoint/2010/main" val="361182970"/>
                  </p:ext>
                </p:extLst>
              </p:nvPr>
            </p:nvGraphicFramePr>
            <p:xfrm>
              <a:off x="1335312" y="3842657"/>
              <a:ext cx="8875488" cy="1652180"/>
            </p:xfrm>
            <a:graphic>
              <a:graphicData uri="http://schemas.openxmlformats.org/drawingml/2006/table">
                <a:tbl>
                  <a:tblPr firstRow="1" bandRow="1">
                    <a:tableStyleId>{5C22544A-7EE6-4342-B048-85BDC9FD1C3A}</a:tableStyleId>
                  </a:tblPr>
                  <a:tblGrid>
                    <a:gridCol w="739624">
                      <a:extLst>
                        <a:ext uri="{9D8B030D-6E8A-4147-A177-3AD203B41FA5}">
                          <a16:colId xmlns:a16="http://schemas.microsoft.com/office/drawing/2014/main" val="2999625894"/>
                        </a:ext>
                      </a:extLst>
                    </a:gridCol>
                    <a:gridCol w="739624">
                      <a:extLst>
                        <a:ext uri="{9D8B030D-6E8A-4147-A177-3AD203B41FA5}">
                          <a16:colId xmlns:a16="http://schemas.microsoft.com/office/drawing/2014/main" val="2382046440"/>
                        </a:ext>
                      </a:extLst>
                    </a:gridCol>
                    <a:gridCol w="739624">
                      <a:extLst>
                        <a:ext uri="{9D8B030D-6E8A-4147-A177-3AD203B41FA5}">
                          <a16:colId xmlns:a16="http://schemas.microsoft.com/office/drawing/2014/main" val="1828571969"/>
                        </a:ext>
                      </a:extLst>
                    </a:gridCol>
                    <a:gridCol w="739624">
                      <a:extLst>
                        <a:ext uri="{9D8B030D-6E8A-4147-A177-3AD203B41FA5}">
                          <a16:colId xmlns:a16="http://schemas.microsoft.com/office/drawing/2014/main" val="3893915102"/>
                        </a:ext>
                      </a:extLst>
                    </a:gridCol>
                    <a:gridCol w="739624">
                      <a:extLst>
                        <a:ext uri="{9D8B030D-6E8A-4147-A177-3AD203B41FA5}">
                          <a16:colId xmlns:a16="http://schemas.microsoft.com/office/drawing/2014/main" val="418967931"/>
                        </a:ext>
                      </a:extLst>
                    </a:gridCol>
                    <a:gridCol w="739624">
                      <a:extLst>
                        <a:ext uri="{9D8B030D-6E8A-4147-A177-3AD203B41FA5}">
                          <a16:colId xmlns:a16="http://schemas.microsoft.com/office/drawing/2014/main" val="322641241"/>
                        </a:ext>
                      </a:extLst>
                    </a:gridCol>
                    <a:gridCol w="739624">
                      <a:extLst>
                        <a:ext uri="{9D8B030D-6E8A-4147-A177-3AD203B41FA5}">
                          <a16:colId xmlns:a16="http://schemas.microsoft.com/office/drawing/2014/main" val="1218895583"/>
                        </a:ext>
                      </a:extLst>
                    </a:gridCol>
                    <a:gridCol w="739624">
                      <a:extLst>
                        <a:ext uri="{9D8B030D-6E8A-4147-A177-3AD203B41FA5}">
                          <a16:colId xmlns:a16="http://schemas.microsoft.com/office/drawing/2014/main" val="897927269"/>
                        </a:ext>
                      </a:extLst>
                    </a:gridCol>
                    <a:gridCol w="739624">
                      <a:extLst>
                        <a:ext uri="{9D8B030D-6E8A-4147-A177-3AD203B41FA5}">
                          <a16:colId xmlns:a16="http://schemas.microsoft.com/office/drawing/2014/main" val="407224263"/>
                        </a:ext>
                      </a:extLst>
                    </a:gridCol>
                    <a:gridCol w="739624">
                      <a:extLst>
                        <a:ext uri="{9D8B030D-6E8A-4147-A177-3AD203B41FA5}">
                          <a16:colId xmlns:a16="http://schemas.microsoft.com/office/drawing/2014/main" val="3246832740"/>
                        </a:ext>
                      </a:extLst>
                    </a:gridCol>
                    <a:gridCol w="739624">
                      <a:extLst>
                        <a:ext uri="{9D8B030D-6E8A-4147-A177-3AD203B41FA5}">
                          <a16:colId xmlns:a16="http://schemas.microsoft.com/office/drawing/2014/main" val="1736976161"/>
                        </a:ext>
                      </a:extLst>
                    </a:gridCol>
                    <a:gridCol w="739624">
                      <a:extLst>
                        <a:ext uri="{9D8B030D-6E8A-4147-A177-3AD203B41FA5}">
                          <a16:colId xmlns:a16="http://schemas.microsoft.com/office/drawing/2014/main" val="84733323"/>
                        </a:ext>
                      </a:extLst>
                    </a:gridCol>
                  </a:tblGrid>
                  <a:tr h="554900">
                    <a:tc>
                      <a:txBody>
                        <a:bodyPr/>
                        <a:lstStyle/>
                        <a:p>
                          <a:endParaRPr lang="en-US"/>
                        </a:p>
                      </a:txBody>
                      <a:tcPr>
                        <a:blipFill>
                          <a:blip r:embed="rId4"/>
                          <a:stretch>
                            <a:fillRect l="-826" t="-5495" r="-1107438" b="-215385"/>
                          </a:stretch>
                        </a:blip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Other</a:t>
                          </a:r>
                        </a:p>
                      </a:txBody>
                      <a:tcPr/>
                    </a:tc>
                    <a:extLst>
                      <a:ext uri="{0D108BD9-81ED-4DB2-BD59-A6C34878D82A}">
                        <a16:rowId xmlns:a16="http://schemas.microsoft.com/office/drawing/2014/main" val="3501071640"/>
                      </a:ext>
                    </a:extLst>
                  </a:tr>
                  <a:tr h="365760">
                    <a:tc>
                      <a:txBody>
                        <a:bodyPr/>
                        <a:lstStyle/>
                        <a:p>
                          <a:r>
                            <a:rPr lang="en-US" dirty="0"/>
                            <a:t>s0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93725817"/>
                      </a:ext>
                    </a:extLst>
                  </a:tr>
                  <a:tr h="365760">
                    <a:tc>
                      <a:txBody>
                        <a:bodyPr/>
                        <a:lstStyle/>
                        <a:p>
                          <a:r>
                            <a:rPr lang="en-US" dirty="0"/>
                            <a:t>s1</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304729330"/>
                      </a:ext>
                    </a:extLst>
                  </a:tr>
                  <a:tr h="365760">
                    <a:tc>
                      <a:txBody>
                        <a:bodyPr/>
                        <a:lstStyle/>
                        <a:p>
                          <a:r>
                            <a:rPr lang="en-US" dirty="0"/>
                            <a:t>s2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990235199"/>
                      </a:ext>
                    </a:extLst>
                  </a:tr>
                </a:tbl>
              </a:graphicData>
            </a:graphic>
          </p:graphicFrame>
        </mc:Fallback>
      </mc:AlternateContent>
      <p:sp>
        <p:nvSpPr>
          <p:cNvPr id="13" name="Oval 12">
            <a:extLst>
              <a:ext uri="{FF2B5EF4-FFF2-40B4-BE49-F238E27FC236}">
                <a16:creationId xmlns:a16="http://schemas.microsoft.com/office/drawing/2014/main" id="{926FCB56-AD39-4974-B25E-CF43D0679C55}"/>
              </a:ext>
            </a:extLst>
          </p:cNvPr>
          <p:cNvSpPr/>
          <p:nvPr/>
        </p:nvSpPr>
        <p:spPr>
          <a:xfrm>
            <a:off x="7695475" y="163721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14" name="Oval 13">
            <a:extLst>
              <a:ext uri="{FF2B5EF4-FFF2-40B4-BE49-F238E27FC236}">
                <a16:creationId xmlns:a16="http://schemas.microsoft.com/office/drawing/2014/main" id="{40439AA4-DBDC-427E-9893-00407753B35D}"/>
              </a:ext>
            </a:extLst>
          </p:cNvPr>
          <p:cNvSpPr/>
          <p:nvPr/>
        </p:nvSpPr>
        <p:spPr>
          <a:xfrm>
            <a:off x="9241244" y="94052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15" name="Oval 14">
            <a:extLst>
              <a:ext uri="{FF2B5EF4-FFF2-40B4-BE49-F238E27FC236}">
                <a16:creationId xmlns:a16="http://schemas.microsoft.com/office/drawing/2014/main" id="{95C50646-0929-485F-8178-4D3BF269BEE3}"/>
              </a:ext>
            </a:extLst>
          </p:cNvPr>
          <p:cNvSpPr/>
          <p:nvPr/>
        </p:nvSpPr>
        <p:spPr>
          <a:xfrm>
            <a:off x="9219473" y="2442750"/>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16" name="TextBox 15">
            <a:extLst>
              <a:ext uri="{FF2B5EF4-FFF2-40B4-BE49-F238E27FC236}">
                <a16:creationId xmlns:a16="http://schemas.microsoft.com/office/drawing/2014/main" id="{AF30BC86-234D-4A6D-93F0-2E6A294A23A7}"/>
              </a:ext>
            </a:extLst>
          </p:cNvPr>
          <p:cNvSpPr txBox="1"/>
          <p:nvPr/>
        </p:nvSpPr>
        <p:spPr>
          <a:xfrm>
            <a:off x="8468352" y="1234436"/>
            <a:ext cx="827324" cy="369332"/>
          </a:xfrm>
          <a:prstGeom prst="rect">
            <a:avLst/>
          </a:prstGeom>
          <a:noFill/>
        </p:spPr>
        <p:txBody>
          <a:bodyPr wrap="square" rtlCol="0">
            <a:spAutoFit/>
          </a:bodyPr>
          <a:lstStyle/>
          <a:p>
            <a:r>
              <a:rPr lang="en-US" dirty="0"/>
              <a:t>1…9</a:t>
            </a:r>
          </a:p>
        </p:txBody>
      </p:sp>
      <p:cxnSp>
        <p:nvCxnSpPr>
          <p:cNvPr id="17" name="Straight Arrow Connector 16">
            <a:extLst>
              <a:ext uri="{FF2B5EF4-FFF2-40B4-BE49-F238E27FC236}">
                <a16:creationId xmlns:a16="http://schemas.microsoft.com/office/drawing/2014/main" id="{F81E955E-7EBB-4048-8342-7D234A7E56F5}"/>
              </a:ext>
            </a:extLst>
          </p:cNvPr>
          <p:cNvCxnSpPr/>
          <p:nvPr/>
        </p:nvCxnSpPr>
        <p:spPr>
          <a:xfrm flipV="1">
            <a:off x="8544560" y="1326965"/>
            <a:ext cx="696684" cy="69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428C06F-64EC-4E77-AD65-45E9450928FB}"/>
              </a:ext>
            </a:extLst>
          </p:cNvPr>
          <p:cNvSpPr/>
          <p:nvPr/>
        </p:nvSpPr>
        <p:spPr>
          <a:xfrm>
            <a:off x="9175932" y="831671"/>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24A5F760-FBE2-44A9-98CD-C09D027A4940}"/>
              </a:ext>
            </a:extLst>
          </p:cNvPr>
          <p:cNvCxnSpPr>
            <a:endCxn id="15" idx="2"/>
          </p:cNvCxnSpPr>
          <p:nvPr/>
        </p:nvCxnSpPr>
        <p:spPr>
          <a:xfrm>
            <a:off x="8544560" y="2023655"/>
            <a:ext cx="674913" cy="81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D19585E-5220-463C-9AEA-F78ADE2567F3}"/>
              </a:ext>
            </a:extLst>
          </p:cNvPr>
          <p:cNvSpPr txBox="1"/>
          <p:nvPr/>
        </p:nvSpPr>
        <p:spPr>
          <a:xfrm>
            <a:off x="10395123" y="788120"/>
            <a:ext cx="827324" cy="369332"/>
          </a:xfrm>
          <a:prstGeom prst="rect">
            <a:avLst/>
          </a:prstGeom>
          <a:noFill/>
        </p:spPr>
        <p:txBody>
          <a:bodyPr wrap="square" rtlCol="0">
            <a:spAutoFit/>
          </a:bodyPr>
          <a:lstStyle/>
          <a:p>
            <a:r>
              <a:rPr lang="en-US" dirty="0"/>
              <a:t>0…9</a:t>
            </a:r>
          </a:p>
        </p:txBody>
      </p:sp>
      <p:cxnSp>
        <p:nvCxnSpPr>
          <p:cNvPr id="21" name="Straight Arrow Connector 20">
            <a:extLst>
              <a:ext uri="{FF2B5EF4-FFF2-40B4-BE49-F238E27FC236}">
                <a16:creationId xmlns:a16="http://schemas.microsoft.com/office/drawing/2014/main" id="{4C5A09E1-D478-4844-83D4-A27BF37DA68C}"/>
              </a:ext>
            </a:extLst>
          </p:cNvPr>
          <p:cNvCxnSpPr/>
          <p:nvPr/>
        </p:nvCxnSpPr>
        <p:spPr>
          <a:xfrm>
            <a:off x="7174411" y="2034539"/>
            <a:ext cx="500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8BAEC859-DDBF-4DE3-8984-DD6C61B997FF}"/>
              </a:ext>
            </a:extLst>
          </p:cNvPr>
          <p:cNvSpPr/>
          <p:nvPr/>
        </p:nvSpPr>
        <p:spPr>
          <a:xfrm>
            <a:off x="9144726" y="2344787"/>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170E22-C03A-4924-A4D0-797A27C92F0D}"/>
              </a:ext>
            </a:extLst>
          </p:cNvPr>
          <p:cNvSpPr txBox="1"/>
          <p:nvPr/>
        </p:nvSpPr>
        <p:spPr>
          <a:xfrm>
            <a:off x="8522790" y="2365096"/>
            <a:ext cx="533400" cy="369332"/>
          </a:xfrm>
          <a:prstGeom prst="rect">
            <a:avLst/>
          </a:prstGeom>
          <a:noFill/>
        </p:spPr>
        <p:txBody>
          <a:bodyPr wrap="square" rtlCol="0">
            <a:spAutoFit/>
          </a:bodyPr>
          <a:lstStyle/>
          <a:p>
            <a:r>
              <a:rPr lang="en-US" dirty="0"/>
              <a:t>0</a:t>
            </a:r>
          </a:p>
        </p:txBody>
      </p:sp>
      <p:cxnSp>
        <p:nvCxnSpPr>
          <p:cNvPr id="24" name="Connector: Curved 23">
            <a:extLst>
              <a:ext uri="{FF2B5EF4-FFF2-40B4-BE49-F238E27FC236}">
                <a16:creationId xmlns:a16="http://schemas.microsoft.com/office/drawing/2014/main" id="{A5B28957-BEFA-48FB-8BD8-94FA12CFFA62}"/>
              </a:ext>
            </a:extLst>
          </p:cNvPr>
          <p:cNvCxnSpPr/>
          <p:nvPr/>
        </p:nvCxnSpPr>
        <p:spPr>
          <a:xfrm rot="16200000" flipH="1">
            <a:off x="9941198" y="1086759"/>
            <a:ext cx="346381" cy="143476"/>
          </a:xfrm>
          <a:prstGeom prst="curvedConnector4">
            <a:avLst>
              <a:gd name="adj1" fmla="val -107418"/>
              <a:gd name="adj2" fmla="val 25933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178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DC948D-42A7-4CA3-8792-1A453DFA5498}"/>
                  </a:ext>
                </a:extLst>
              </p:cNvPr>
              <p:cNvSpPr>
                <a:spLocks noGrp="1"/>
              </p:cNvSpPr>
              <p:nvPr>
                <p:ph type="title"/>
              </p:nvPr>
            </p:nvSpPr>
            <p:spPr/>
            <p:txBody>
              <a:bodyPr/>
              <a:lstStyle/>
              <a:p>
                <a:r>
                  <a:rPr lang="en-US" dirty="0"/>
                  <a:t>How can we specify </a:t>
                </a:r>
                <a14:m>
                  <m:oMath xmlns:m="http://schemas.openxmlformats.org/officeDocument/2006/math">
                    <m:r>
                      <a:rPr lang="en-US" b="0" i="1" smtClean="0">
                        <a:latin typeface="Cambria Math" panose="02040503050406030204" pitchFamily="18" charset="0"/>
                      </a:rPr>
                      <m:t>𝛿</m:t>
                    </m:r>
                  </m:oMath>
                </a14:m>
                <a:r>
                  <a:rPr lang="en-US" dirty="0"/>
                  <a:t> </a:t>
                </a:r>
              </a:p>
            </p:txBody>
          </p:sp>
        </mc:Choice>
        <mc:Fallback xmlns="">
          <p:sp>
            <p:nvSpPr>
              <p:cNvPr id="2" name="Title 1">
                <a:extLst>
                  <a:ext uri="{FF2B5EF4-FFF2-40B4-BE49-F238E27FC236}">
                    <a16:creationId xmlns:a16="http://schemas.microsoft.com/office/drawing/2014/main" id="{EFDC948D-42A7-4CA3-8792-1A453DFA549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321387-B471-48CD-A297-BB9AAD30ACE6}"/>
                  </a:ext>
                </a:extLst>
              </p:cNvPr>
              <p:cNvSpPr>
                <a:spLocks noGrp="1"/>
              </p:cNvSpPr>
              <p:nvPr>
                <p:ph idx="1"/>
              </p:nvPr>
            </p:nvSpPr>
            <p:spPr/>
            <p:txBody>
              <a:bodyPr/>
              <a:lstStyle/>
              <a:p>
                <a:r>
                  <a:rPr lang="en-US" dirty="0"/>
                  <a:t>We can specify </a:t>
                </a:r>
                <a14:m>
                  <m:oMath xmlns:m="http://schemas.openxmlformats.org/officeDocument/2006/math">
                    <m:r>
                      <a:rPr lang="en-US" b="0" i="1" smtClean="0">
                        <a:latin typeface="Cambria Math" panose="02040503050406030204" pitchFamily="18" charset="0"/>
                      </a:rPr>
                      <m:t>𝛿</m:t>
                    </m:r>
                  </m:oMath>
                </a14:m>
                <a:r>
                  <a:rPr lang="en-US" dirty="0"/>
                  <a:t> using </a:t>
                </a:r>
                <a:r>
                  <a:rPr lang="en-US"/>
                  <a:t>a table </a:t>
                </a:r>
                <a:endParaRPr lang="en-US" dirty="0"/>
              </a:p>
            </p:txBody>
          </p:sp>
        </mc:Choice>
        <mc:Fallback xmlns="">
          <p:sp>
            <p:nvSpPr>
              <p:cNvPr id="3" name="Content Placeholder 2">
                <a:extLst>
                  <a:ext uri="{FF2B5EF4-FFF2-40B4-BE49-F238E27FC236}">
                    <a16:creationId xmlns:a16="http://schemas.microsoft.com/office/drawing/2014/main" id="{E4321387-B471-48CD-A297-BB9AAD30ACE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33A0017-DA38-482B-8C4C-05B4848A45AF}"/>
                  </a:ext>
                </a:extLst>
              </p:cNvPr>
              <p:cNvGraphicFramePr>
                <a:graphicFrameLocks noGrp="1"/>
              </p:cNvGraphicFramePr>
              <p:nvPr/>
            </p:nvGraphicFramePr>
            <p:xfrm>
              <a:off x="1335312" y="3842657"/>
              <a:ext cx="8875488" cy="1652180"/>
            </p:xfrm>
            <a:graphic>
              <a:graphicData uri="http://schemas.openxmlformats.org/drawingml/2006/table">
                <a:tbl>
                  <a:tblPr firstRow="1" bandRow="1">
                    <a:tableStyleId>{5C22544A-7EE6-4342-B048-85BDC9FD1C3A}</a:tableStyleId>
                  </a:tblPr>
                  <a:tblGrid>
                    <a:gridCol w="739624">
                      <a:extLst>
                        <a:ext uri="{9D8B030D-6E8A-4147-A177-3AD203B41FA5}">
                          <a16:colId xmlns:a16="http://schemas.microsoft.com/office/drawing/2014/main" val="2999625894"/>
                        </a:ext>
                      </a:extLst>
                    </a:gridCol>
                    <a:gridCol w="739624">
                      <a:extLst>
                        <a:ext uri="{9D8B030D-6E8A-4147-A177-3AD203B41FA5}">
                          <a16:colId xmlns:a16="http://schemas.microsoft.com/office/drawing/2014/main" val="2382046440"/>
                        </a:ext>
                      </a:extLst>
                    </a:gridCol>
                    <a:gridCol w="739624">
                      <a:extLst>
                        <a:ext uri="{9D8B030D-6E8A-4147-A177-3AD203B41FA5}">
                          <a16:colId xmlns:a16="http://schemas.microsoft.com/office/drawing/2014/main" val="1828571969"/>
                        </a:ext>
                      </a:extLst>
                    </a:gridCol>
                    <a:gridCol w="739624">
                      <a:extLst>
                        <a:ext uri="{9D8B030D-6E8A-4147-A177-3AD203B41FA5}">
                          <a16:colId xmlns:a16="http://schemas.microsoft.com/office/drawing/2014/main" val="3893915102"/>
                        </a:ext>
                      </a:extLst>
                    </a:gridCol>
                    <a:gridCol w="739624">
                      <a:extLst>
                        <a:ext uri="{9D8B030D-6E8A-4147-A177-3AD203B41FA5}">
                          <a16:colId xmlns:a16="http://schemas.microsoft.com/office/drawing/2014/main" val="418967931"/>
                        </a:ext>
                      </a:extLst>
                    </a:gridCol>
                    <a:gridCol w="739624">
                      <a:extLst>
                        <a:ext uri="{9D8B030D-6E8A-4147-A177-3AD203B41FA5}">
                          <a16:colId xmlns:a16="http://schemas.microsoft.com/office/drawing/2014/main" val="322641241"/>
                        </a:ext>
                      </a:extLst>
                    </a:gridCol>
                    <a:gridCol w="739624">
                      <a:extLst>
                        <a:ext uri="{9D8B030D-6E8A-4147-A177-3AD203B41FA5}">
                          <a16:colId xmlns:a16="http://schemas.microsoft.com/office/drawing/2014/main" val="1218895583"/>
                        </a:ext>
                      </a:extLst>
                    </a:gridCol>
                    <a:gridCol w="739624">
                      <a:extLst>
                        <a:ext uri="{9D8B030D-6E8A-4147-A177-3AD203B41FA5}">
                          <a16:colId xmlns:a16="http://schemas.microsoft.com/office/drawing/2014/main" val="897927269"/>
                        </a:ext>
                      </a:extLst>
                    </a:gridCol>
                    <a:gridCol w="739624">
                      <a:extLst>
                        <a:ext uri="{9D8B030D-6E8A-4147-A177-3AD203B41FA5}">
                          <a16:colId xmlns:a16="http://schemas.microsoft.com/office/drawing/2014/main" val="407224263"/>
                        </a:ext>
                      </a:extLst>
                    </a:gridCol>
                    <a:gridCol w="739624">
                      <a:extLst>
                        <a:ext uri="{9D8B030D-6E8A-4147-A177-3AD203B41FA5}">
                          <a16:colId xmlns:a16="http://schemas.microsoft.com/office/drawing/2014/main" val="3246832740"/>
                        </a:ext>
                      </a:extLst>
                    </a:gridCol>
                    <a:gridCol w="739624">
                      <a:extLst>
                        <a:ext uri="{9D8B030D-6E8A-4147-A177-3AD203B41FA5}">
                          <a16:colId xmlns:a16="http://schemas.microsoft.com/office/drawing/2014/main" val="1736976161"/>
                        </a:ext>
                      </a:extLst>
                    </a:gridCol>
                    <a:gridCol w="739624">
                      <a:extLst>
                        <a:ext uri="{9D8B030D-6E8A-4147-A177-3AD203B41FA5}">
                          <a16:colId xmlns:a16="http://schemas.microsoft.com/office/drawing/2014/main" val="84733323"/>
                        </a:ext>
                      </a:extLst>
                    </a:gridCol>
                  </a:tblGrid>
                  <a:tr h="55490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Other</a:t>
                          </a:r>
                        </a:p>
                      </a:txBody>
                      <a:tcPr/>
                    </a:tc>
                    <a:extLst>
                      <a:ext uri="{0D108BD9-81ED-4DB2-BD59-A6C34878D82A}">
                        <a16:rowId xmlns:a16="http://schemas.microsoft.com/office/drawing/2014/main" val="3501071640"/>
                      </a:ext>
                    </a:extLst>
                  </a:tr>
                  <a:tr h="321196">
                    <a:tc>
                      <a:txBody>
                        <a:bodyPr/>
                        <a:lstStyle/>
                        <a:p>
                          <a:r>
                            <a:rPr lang="en-US" dirty="0"/>
                            <a:t>s0</a:t>
                          </a:r>
                        </a:p>
                      </a:txBody>
                      <a:tcPr/>
                    </a:tc>
                    <a:tc>
                      <a:txBody>
                        <a:bodyPr/>
                        <a:lstStyle/>
                        <a:p>
                          <a:r>
                            <a:rPr lang="en-US" dirty="0"/>
                            <a:t>s1</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extLst>
                      <a:ext uri="{0D108BD9-81ED-4DB2-BD59-A6C34878D82A}">
                        <a16:rowId xmlns:a16="http://schemas.microsoft.com/office/drawing/2014/main" val="3693725817"/>
                      </a:ext>
                    </a:extLst>
                  </a:tr>
                  <a:tr h="321196">
                    <a:tc>
                      <a:txBody>
                        <a:bodyPr/>
                        <a:lstStyle/>
                        <a:p>
                          <a:r>
                            <a:rPr lang="en-US" dirty="0"/>
                            <a:t>s1</a:t>
                          </a:r>
                        </a:p>
                      </a:txBody>
                      <a:tcPr/>
                    </a:tc>
                    <a:tc>
                      <a:txBody>
                        <a:bodyPr/>
                        <a:lstStyle/>
                        <a:p>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extLst>
                      <a:ext uri="{0D108BD9-81ED-4DB2-BD59-A6C34878D82A}">
                        <a16:rowId xmlns:a16="http://schemas.microsoft.com/office/drawing/2014/main" val="1304729330"/>
                      </a:ext>
                    </a:extLst>
                  </a:tr>
                  <a:tr h="321196">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extLst>
                      <a:ext uri="{0D108BD9-81ED-4DB2-BD59-A6C34878D82A}">
                        <a16:rowId xmlns:a16="http://schemas.microsoft.com/office/drawing/2014/main" val="3990235199"/>
                      </a:ext>
                    </a:extLst>
                  </a:tr>
                </a:tbl>
              </a:graphicData>
            </a:graphic>
          </p:graphicFrame>
        </mc:Choice>
        <mc:Fallback xmlns="">
          <p:graphicFrame>
            <p:nvGraphicFramePr>
              <p:cNvPr id="4" name="Table 3">
                <a:extLst>
                  <a:ext uri="{FF2B5EF4-FFF2-40B4-BE49-F238E27FC236}">
                    <a16:creationId xmlns:a16="http://schemas.microsoft.com/office/drawing/2014/main" id="{A33A0017-DA38-482B-8C4C-05B4848A45AF}"/>
                  </a:ext>
                </a:extLst>
              </p:cNvPr>
              <p:cNvGraphicFramePr>
                <a:graphicFrameLocks noGrp="1"/>
              </p:cNvGraphicFramePr>
              <p:nvPr>
                <p:extLst>
                  <p:ext uri="{D42A27DB-BD31-4B8C-83A1-F6EECF244321}">
                    <p14:modId xmlns:p14="http://schemas.microsoft.com/office/powerpoint/2010/main" val="3152063159"/>
                  </p:ext>
                </p:extLst>
              </p:nvPr>
            </p:nvGraphicFramePr>
            <p:xfrm>
              <a:off x="1335312" y="3842657"/>
              <a:ext cx="8875488" cy="1652180"/>
            </p:xfrm>
            <a:graphic>
              <a:graphicData uri="http://schemas.openxmlformats.org/drawingml/2006/table">
                <a:tbl>
                  <a:tblPr firstRow="1" bandRow="1">
                    <a:tableStyleId>{5C22544A-7EE6-4342-B048-85BDC9FD1C3A}</a:tableStyleId>
                  </a:tblPr>
                  <a:tblGrid>
                    <a:gridCol w="739624">
                      <a:extLst>
                        <a:ext uri="{9D8B030D-6E8A-4147-A177-3AD203B41FA5}">
                          <a16:colId xmlns:a16="http://schemas.microsoft.com/office/drawing/2014/main" val="2999625894"/>
                        </a:ext>
                      </a:extLst>
                    </a:gridCol>
                    <a:gridCol w="739624">
                      <a:extLst>
                        <a:ext uri="{9D8B030D-6E8A-4147-A177-3AD203B41FA5}">
                          <a16:colId xmlns:a16="http://schemas.microsoft.com/office/drawing/2014/main" val="2382046440"/>
                        </a:ext>
                      </a:extLst>
                    </a:gridCol>
                    <a:gridCol w="739624">
                      <a:extLst>
                        <a:ext uri="{9D8B030D-6E8A-4147-A177-3AD203B41FA5}">
                          <a16:colId xmlns:a16="http://schemas.microsoft.com/office/drawing/2014/main" val="1828571969"/>
                        </a:ext>
                      </a:extLst>
                    </a:gridCol>
                    <a:gridCol w="739624">
                      <a:extLst>
                        <a:ext uri="{9D8B030D-6E8A-4147-A177-3AD203B41FA5}">
                          <a16:colId xmlns:a16="http://schemas.microsoft.com/office/drawing/2014/main" val="3893915102"/>
                        </a:ext>
                      </a:extLst>
                    </a:gridCol>
                    <a:gridCol w="739624">
                      <a:extLst>
                        <a:ext uri="{9D8B030D-6E8A-4147-A177-3AD203B41FA5}">
                          <a16:colId xmlns:a16="http://schemas.microsoft.com/office/drawing/2014/main" val="418967931"/>
                        </a:ext>
                      </a:extLst>
                    </a:gridCol>
                    <a:gridCol w="739624">
                      <a:extLst>
                        <a:ext uri="{9D8B030D-6E8A-4147-A177-3AD203B41FA5}">
                          <a16:colId xmlns:a16="http://schemas.microsoft.com/office/drawing/2014/main" val="322641241"/>
                        </a:ext>
                      </a:extLst>
                    </a:gridCol>
                    <a:gridCol w="739624">
                      <a:extLst>
                        <a:ext uri="{9D8B030D-6E8A-4147-A177-3AD203B41FA5}">
                          <a16:colId xmlns:a16="http://schemas.microsoft.com/office/drawing/2014/main" val="1218895583"/>
                        </a:ext>
                      </a:extLst>
                    </a:gridCol>
                    <a:gridCol w="739624">
                      <a:extLst>
                        <a:ext uri="{9D8B030D-6E8A-4147-A177-3AD203B41FA5}">
                          <a16:colId xmlns:a16="http://schemas.microsoft.com/office/drawing/2014/main" val="897927269"/>
                        </a:ext>
                      </a:extLst>
                    </a:gridCol>
                    <a:gridCol w="739624">
                      <a:extLst>
                        <a:ext uri="{9D8B030D-6E8A-4147-A177-3AD203B41FA5}">
                          <a16:colId xmlns:a16="http://schemas.microsoft.com/office/drawing/2014/main" val="407224263"/>
                        </a:ext>
                      </a:extLst>
                    </a:gridCol>
                    <a:gridCol w="739624">
                      <a:extLst>
                        <a:ext uri="{9D8B030D-6E8A-4147-A177-3AD203B41FA5}">
                          <a16:colId xmlns:a16="http://schemas.microsoft.com/office/drawing/2014/main" val="3246832740"/>
                        </a:ext>
                      </a:extLst>
                    </a:gridCol>
                    <a:gridCol w="739624">
                      <a:extLst>
                        <a:ext uri="{9D8B030D-6E8A-4147-A177-3AD203B41FA5}">
                          <a16:colId xmlns:a16="http://schemas.microsoft.com/office/drawing/2014/main" val="1736976161"/>
                        </a:ext>
                      </a:extLst>
                    </a:gridCol>
                    <a:gridCol w="739624">
                      <a:extLst>
                        <a:ext uri="{9D8B030D-6E8A-4147-A177-3AD203B41FA5}">
                          <a16:colId xmlns:a16="http://schemas.microsoft.com/office/drawing/2014/main" val="84733323"/>
                        </a:ext>
                      </a:extLst>
                    </a:gridCol>
                  </a:tblGrid>
                  <a:tr h="554900">
                    <a:tc>
                      <a:txBody>
                        <a:bodyPr/>
                        <a:lstStyle/>
                        <a:p>
                          <a:endParaRPr lang="en-US"/>
                        </a:p>
                      </a:txBody>
                      <a:tcPr>
                        <a:blipFill>
                          <a:blip r:embed="rId4"/>
                          <a:stretch>
                            <a:fillRect l="-826" t="-5495" r="-1107438" b="-215385"/>
                          </a:stretch>
                        </a:blip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Other</a:t>
                          </a:r>
                        </a:p>
                      </a:txBody>
                      <a:tcPr/>
                    </a:tc>
                    <a:extLst>
                      <a:ext uri="{0D108BD9-81ED-4DB2-BD59-A6C34878D82A}">
                        <a16:rowId xmlns:a16="http://schemas.microsoft.com/office/drawing/2014/main" val="3501071640"/>
                      </a:ext>
                    </a:extLst>
                  </a:tr>
                  <a:tr h="365760">
                    <a:tc>
                      <a:txBody>
                        <a:bodyPr/>
                        <a:lstStyle/>
                        <a:p>
                          <a:r>
                            <a:rPr lang="en-US" dirty="0"/>
                            <a:t>s0</a:t>
                          </a:r>
                        </a:p>
                      </a:txBody>
                      <a:tcPr/>
                    </a:tc>
                    <a:tc>
                      <a:txBody>
                        <a:bodyPr/>
                        <a:lstStyle/>
                        <a:p>
                          <a:r>
                            <a:rPr lang="en-US" dirty="0"/>
                            <a:t>s1</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extLst>
                      <a:ext uri="{0D108BD9-81ED-4DB2-BD59-A6C34878D82A}">
                        <a16:rowId xmlns:a16="http://schemas.microsoft.com/office/drawing/2014/main" val="3693725817"/>
                      </a:ext>
                    </a:extLst>
                  </a:tr>
                  <a:tr h="365760">
                    <a:tc>
                      <a:txBody>
                        <a:bodyPr/>
                        <a:lstStyle/>
                        <a:p>
                          <a:r>
                            <a:rPr lang="en-US" dirty="0"/>
                            <a:t>s1</a:t>
                          </a:r>
                        </a:p>
                      </a:txBody>
                      <a:tcPr/>
                    </a:tc>
                    <a:tc>
                      <a:txBody>
                        <a:bodyPr/>
                        <a:lstStyle/>
                        <a:p>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extLst>
                      <a:ext uri="{0D108BD9-81ED-4DB2-BD59-A6C34878D82A}">
                        <a16:rowId xmlns:a16="http://schemas.microsoft.com/office/drawing/2014/main" val="1304729330"/>
                      </a:ext>
                    </a:extLst>
                  </a:tr>
                  <a:tr h="365760">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r>
                            <a:rPr lang="en-US" dirty="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e</a:t>
                          </a:r>
                          <a:endParaRPr lang="en-US" dirty="0"/>
                        </a:p>
                      </a:txBody>
                      <a:tcPr/>
                    </a:tc>
                    <a:extLst>
                      <a:ext uri="{0D108BD9-81ED-4DB2-BD59-A6C34878D82A}">
                        <a16:rowId xmlns:a16="http://schemas.microsoft.com/office/drawing/2014/main" val="3990235199"/>
                      </a:ext>
                    </a:extLst>
                  </a:tr>
                </a:tbl>
              </a:graphicData>
            </a:graphic>
          </p:graphicFrame>
        </mc:Fallback>
      </mc:AlternateContent>
      <p:sp>
        <p:nvSpPr>
          <p:cNvPr id="5" name="Oval 4">
            <a:extLst>
              <a:ext uri="{FF2B5EF4-FFF2-40B4-BE49-F238E27FC236}">
                <a16:creationId xmlns:a16="http://schemas.microsoft.com/office/drawing/2014/main" id="{C33FBA8E-62EA-6430-95C0-068138B13972}"/>
              </a:ext>
            </a:extLst>
          </p:cNvPr>
          <p:cNvSpPr/>
          <p:nvPr/>
        </p:nvSpPr>
        <p:spPr>
          <a:xfrm>
            <a:off x="7695475" y="163721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6" name="Oval 5">
            <a:extLst>
              <a:ext uri="{FF2B5EF4-FFF2-40B4-BE49-F238E27FC236}">
                <a16:creationId xmlns:a16="http://schemas.microsoft.com/office/drawing/2014/main" id="{AFF66499-8762-14DC-A01F-49F6F332D31C}"/>
              </a:ext>
            </a:extLst>
          </p:cNvPr>
          <p:cNvSpPr/>
          <p:nvPr/>
        </p:nvSpPr>
        <p:spPr>
          <a:xfrm>
            <a:off x="9241244" y="94052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7" name="Oval 6">
            <a:extLst>
              <a:ext uri="{FF2B5EF4-FFF2-40B4-BE49-F238E27FC236}">
                <a16:creationId xmlns:a16="http://schemas.microsoft.com/office/drawing/2014/main" id="{5B0DCD1F-4635-DA3E-744A-FD10A3DC7A6A}"/>
              </a:ext>
            </a:extLst>
          </p:cNvPr>
          <p:cNvSpPr/>
          <p:nvPr/>
        </p:nvSpPr>
        <p:spPr>
          <a:xfrm>
            <a:off x="9219473" y="2442750"/>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TextBox 7">
            <a:extLst>
              <a:ext uri="{FF2B5EF4-FFF2-40B4-BE49-F238E27FC236}">
                <a16:creationId xmlns:a16="http://schemas.microsoft.com/office/drawing/2014/main" id="{D04F9860-9394-4491-3334-CEFBE2EC5137}"/>
              </a:ext>
            </a:extLst>
          </p:cNvPr>
          <p:cNvSpPr txBox="1"/>
          <p:nvPr/>
        </p:nvSpPr>
        <p:spPr>
          <a:xfrm>
            <a:off x="8468352" y="1234436"/>
            <a:ext cx="827324" cy="369332"/>
          </a:xfrm>
          <a:prstGeom prst="rect">
            <a:avLst/>
          </a:prstGeom>
          <a:noFill/>
        </p:spPr>
        <p:txBody>
          <a:bodyPr wrap="square" rtlCol="0">
            <a:spAutoFit/>
          </a:bodyPr>
          <a:lstStyle/>
          <a:p>
            <a:r>
              <a:rPr lang="en-US" dirty="0"/>
              <a:t>1…9</a:t>
            </a:r>
          </a:p>
        </p:txBody>
      </p:sp>
      <p:cxnSp>
        <p:nvCxnSpPr>
          <p:cNvPr id="9" name="Straight Arrow Connector 8">
            <a:extLst>
              <a:ext uri="{FF2B5EF4-FFF2-40B4-BE49-F238E27FC236}">
                <a16:creationId xmlns:a16="http://schemas.microsoft.com/office/drawing/2014/main" id="{8A8AD8DE-CD24-DF75-8108-FC2132C8C137}"/>
              </a:ext>
            </a:extLst>
          </p:cNvPr>
          <p:cNvCxnSpPr/>
          <p:nvPr/>
        </p:nvCxnSpPr>
        <p:spPr>
          <a:xfrm flipV="1">
            <a:off x="8544560" y="1326965"/>
            <a:ext cx="696684" cy="69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D1525A6-C62E-E8D9-23E2-359088E1F44B}"/>
              </a:ext>
            </a:extLst>
          </p:cNvPr>
          <p:cNvSpPr/>
          <p:nvPr/>
        </p:nvSpPr>
        <p:spPr>
          <a:xfrm>
            <a:off x="9175932" y="831671"/>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D75DEF5-7DE0-56E7-58DA-2752E5671265}"/>
              </a:ext>
            </a:extLst>
          </p:cNvPr>
          <p:cNvCxnSpPr>
            <a:endCxn id="7" idx="2"/>
          </p:cNvCxnSpPr>
          <p:nvPr/>
        </p:nvCxnSpPr>
        <p:spPr>
          <a:xfrm>
            <a:off x="8544560" y="2023655"/>
            <a:ext cx="674913" cy="81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7D04DE-5067-FB44-446F-F55BA276B926}"/>
              </a:ext>
            </a:extLst>
          </p:cNvPr>
          <p:cNvCxnSpPr/>
          <p:nvPr/>
        </p:nvCxnSpPr>
        <p:spPr>
          <a:xfrm>
            <a:off x="7174411" y="2034539"/>
            <a:ext cx="500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BE269F6-4008-8C81-4267-0B8999F3258C}"/>
              </a:ext>
            </a:extLst>
          </p:cNvPr>
          <p:cNvSpPr/>
          <p:nvPr/>
        </p:nvSpPr>
        <p:spPr>
          <a:xfrm>
            <a:off x="9144726" y="2344787"/>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27CCD4B-917D-3398-3B71-9F6F0C8F17C4}"/>
              </a:ext>
            </a:extLst>
          </p:cNvPr>
          <p:cNvSpPr txBox="1"/>
          <p:nvPr/>
        </p:nvSpPr>
        <p:spPr>
          <a:xfrm>
            <a:off x="8522790" y="2365096"/>
            <a:ext cx="533400" cy="369332"/>
          </a:xfrm>
          <a:prstGeom prst="rect">
            <a:avLst/>
          </a:prstGeom>
          <a:noFill/>
        </p:spPr>
        <p:txBody>
          <a:bodyPr wrap="square" rtlCol="0">
            <a:spAutoFit/>
          </a:bodyPr>
          <a:lstStyle/>
          <a:p>
            <a:r>
              <a:rPr lang="en-US" dirty="0"/>
              <a:t>0</a:t>
            </a:r>
          </a:p>
        </p:txBody>
      </p:sp>
      <p:cxnSp>
        <p:nvCxnSpPr>
          <p:cNvPr id="15" name="Connector: Curved 14">
            <a:extLst>
              <a:ext uri="{FF2B5EF4-FFF2-40B4-BE49-F238E27FC236}">
                <a16:creationId xmlns:a16="http://schemas.microsoft.com/office/drawing/2014/main" id="{04D91C93-8B97-B647-DFEB-A3A8738073CA}"/>
              </a:ext>
            </a:extLst>
          </p:cNvPr>
          <p:cNvCxnSpPr/>
          <p:nvPr/>
        </p:nvCxnSpPr>
        <p:spPr>
          <a:xfrm rot="16200000" flipH="1">
            <a:off x="9941198" y="1086759"/>
            <a:ext cx="346381" cy="143476"/>
          </a:xfrm>
          <a:prstGeom prst="curvedConnector4">
            <a:avLst>
              <a:gd name="adj1" fmla="val -107418"/>
              <a:gd name="adj2" fmla="val 25933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9BBB69A-9445-68FE-3514-A6E55C5F6565}"/>
              </a:ext>
            </a:extLst>
          </p:cNvPr>
          <p:cNvSpPr txBox="1"/>
          <p:nvPr/>
        </p:nvSpPr>
        <p:spPr>
          <a:xfrm>
            <a:off x="10395123" y="788120"/>
            <a:ext cx="827324" cy="369332"/>
          </a:xfrm>
          <a:prstGeom prst="rect">
            <a:avLst/>
          </a:prstGeom>
          <a:noFill/>
        </p:spPr>
        <p:txBody>
          <a:bodyPr wrap="square" rtlCol="0">
            <a:spAutoFit/>
          </a:bodyPr>
          <a:lstStyle/>
          <a:p>
            <a:r>
              <a:rPr lang="en-US" dirty="0"/>
              <a:t>0…9</a:t>
            </a:r>
          </a:p>
        </p:txBody>
      </p:sp>
    </p:spTree>
    <p:extLst>
      <p:ext uri="{BB962C8B-B14F-4D97-AF65-F5344CB8AC3E}">
        <p14:creationId xmlns:p14="http://schemas.microsoft.com/office/powerpoint/2010/main" val="1922732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A1A1-0CF0-4266-8137-9C4E0076774A}"/>
              </a:ext>
            </a:extLst>
          </p:cNvPr>
          <p:cNvSpPr>
            <a:spLocks noGrp="1"/>
          </p:cNvSpPr>
          <p:nvPr>
            <p:ph type="title"/>
          </p:nvPr>
        </p:nvSpPr>
        <p:spPr/>
        <p:txBody>
          <a:bodyPr/>
          <a:lstStyle/>
          <a:p>
            <a:r>
              <a:rPr lang="en-US" dirty="0"/>
              <a:t>Language of FA</a:t>
            </a:r>
          </a:p>
        </p:txBody>
      </p:sp>
      <p:sp>
        <p:nvSpPr>
          <p:cNvPr id="3" name="Content Placeholder 2">
            <a:extLst>
              <a:ext uri="{FF2B5EF4-FFF2-40B4-BE49-F238E27FC236}">
                <a16:creationId xmlns:a16="http://schemas.microsoft.com/office/drawing/2014/main" id="{7883C0B3-B6C8-4AE0-85A1-21EB1BB8513A}"/>
              </a:ext>
            </a:extLst>
          </p:cNvPr>
          <p:cNvSpPr>
            <a:spLocks noGrp="1"/>
          </p:cNvSpPr>
          <p:nvPr>
            <p:ph idx="1"/>
          </p:nvPr>
        </p:nvSpPr>
        <p:spPr/>
        <p:txBody>
          <a:bodyPr/>
          <a:lstStyle/>
          <a:p>
            <a:r>
              <a:rPr lang="en-US" dirty="0"/>
              <a:t>A set of words accepted by a finite automaton F, is called the language of FA, denoted by L(F)</a:t>
            </a:r>
          </a:p>
        </p:txBody>
      </p:sp>
    </p:spTree>
    <p:extLst>
      <p:ext uri="{BB962C8B-B14F-4D97-AF65-F5344CB8AC3E}">
        <p14:creationId xmlns:p14="http://schemas.microsoft.com/office/powerpoint/2010/main" val="1557480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843C-A598-4E7B-87DF-20CCD9C9A243}"/>
              </a:ext>
            </a:extLst>
          </p:cNvPr>
          <p:cNvSpPr>
            <a:spLocks noGrp="1"/>
          </p:cNvSpPr>
          <p:nvPr>
            <p:ph type="title"/>
          </p:nvPr>
        </p:nvSpPr>
        <p:spPr/>
        <p:txBody>
          <a:bodyPr/>
          <a:lstStyle/>
          <a:p>
            <a:r>
              <a:rPr lang="en-US" dirty="0"/>
              <a:t>Language of FA</a:t>
            </a:r>
          </a:p>
        </p:txBody>
      </p:sp>
      <p:sp>
        <p:nvSpPr>
          <p:cNvPr id="3" name="Content Placeholder 2">
            <a:extLst>
              <a:ext uri="{FF2B5EF4-FFF2-40B4-BE49-F238E27FC236}">
                <a16:creationId xmlns:a16="http://schemas.microsoft.com/office/drawing/2014/main" id="{E4C3E6EC-23FD-4C21-8656-F580EC049D5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32CC6917-4E47-4C06-8CC6-96F1BFED82BC}"/>
              </a:ext>
            </a:extLst>
          </p:cNvPr>
          <p:cNvSpPr/>
          <p:nvPr/>
        </p:nvSpPr>
        <p:spPr>
          <a:xfrm>
            <a:off x="2503714" y="3091544"/>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1BB127C1-D614-483A-BB85-9801A7D5B5E5}"/>
              </a:ext>
            </a:extLst>
          </p:cNvPr>
          <p:cNvSpPr/>
          <p:nvPr/>
        </p:nvSpPr>
        <p:spPr>
          <a:xfrm>
            <a:off x="5595257" y="223157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6" name="Oval 5">
            <a:extLst>
              <a:ext uri="{FF2B5EF4-FFF2-40B4-BE49-F238E27FC236}">
                <a16:creationId xmlns:a16="http://schemas.microsoft.com/office/drawing/2014/main" id="{97C74D43-8727-4EC0-A849-156301E3FFBF}"/>
              </a:ext>
            </a:extLst>
          </p:cNvPr>
          <p:cNvSpPr/>
          <p:nvPr/>
        </p:nvSpPr>
        <p:spPr>
          <a:xfrm>
            <a:off x="5638797" y="401682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7" name="Oval 6">
            <a:extLst>
              <a:ext uri="{FF2B5EF4-FFF2-40B4-BE49-F238E27FC236}">
                <a16:creationId xmlns:a16="http://schemas.microsoft.com/office/drawing/2014/main" id="{106300AE-1028-4E86-912E-FEBD6B6E8F43}"/>
              </a:ext>
            </a:extLst>
          </p:cNvPr>
          <p:cNvSpPr/>
          <p:nvPr/>
        </p:nvSpPr>
        <p:spPr>
          <a:xfrm>
            <a:off x="4038599" y="3069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Oval 7">
            <a:extLst>
              <a:ext uri="{FF2B5EF4-FFF2-40B4-BE49-F238E27FC236}">
                <a16:creationId xmlns:a16="http://schemas.microsoft.com/office/drawing/2014/main" id="{B255A315-5973-473F-9EB6-E9BFFA19E082}"/>
              </a:ext>
            </a:extLst>
          </p:cNvPr>
          <p:cNvSpPr/>
          <p:nvPr/>
        </p:nvSpPr>
        <p:spPr>
          <a:xfrm>
            <a:off x="7293427" y="217714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F87893-8ECD-4006-9ECE-1D6ECEA209BD}"/>
              </a:ext>
            </a:extLst>
          </p:cNvPr>
          <p:cNvSpPr/>
          <p:nvPr/>
        </p:nvSpPr>
        <p:spPr>
          <a:xfrm>
            <a:off x="7315199" y="3897088"/>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59BC97B-1F87-417C-8EBC-FE5D5B928000}"/>
              </a:ext>
            </a:extLst>
          </p:cNvPr>
          <p:cNvSpPr/>
          <p:nvPr/>
        </p:nvSpPr>
        <p:spPr>
          <a:xfrm>
            <a:off x="7445824" y="401683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sp>
        <p:nvSpPr>
          <p:cNvPr id="11" name="Oval 10">
            <a:extLst>
              <a:ext uri="{FF2B5EF4-FFF2-40B4-BE49-F238E27FC236}">
                <a16:creationId xmlns:a16="http://schemas.microsoft.com/office/drawing/2014/main" id="{0E26E777-3069-451A-A20C-DC45CCBB9FD6}"/>
              </a:ext>
            </a:extLst>
          </p:cNvPr>
          <p:cNvSpPr/>
          <p:nvPr/>
        </p:nvSpPr>
        <p:spPr>
          <a:xfrm>
            <a:off x="7413167" y="229688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13" name="Straight Arrow Connector 12">
            <a:extLst>
              <a:ext uri="{FF2B5EF4-FFF2-40B4-BE49-F238E27FC236}">
                <a16:creationId xmlns:a16="http://schemas.microsoft.com/office/drawing/2014/main" id="{43727D4E-448D-42DB-81C6-099877B46C29}"/>
              </a:ext>
            </a:extLst>
          </p:cNvPr>
          <p:cNvCxnSpPr/>
          <p:nvPr/>
        </p:nvCxnSpPr>
        <p:spPr>
          <a:xfrm>
            <a:off x="1600201" y="3429000"/>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D092D8-F05E-43E2-8EE5-8BB67A1C6754}"/>
              </a:ext>
            </a:extLst>
          </p:cNvPr>
          <p:cNvCxnSpPr>
            <a:stCxn id="4" idx="6"/>
            <a:endCxn id="7" idx="2"/>
          </p:cNvCxnSpPr>
          <p:nvPr/>
        </p:nvCxnSpPr>
        <p:spPr>
          <a:xfrm flipV="1">
            <a:off x="3178628" y="3412672"/>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DAFA2-AB84-4DAE-9317-45B640345734}"/>
              </a:ext>
            </a:extLst>
          </p:cNvPr>
          <p:cNvCxnSpPr>
            <a:stCxn id="7" idx="7"/>
            <a:endCxn id="5" idx="2"/>
          </p:cNvCxnSpPr>
          <p:nvPr/>
        </p:nvCxnSpPr>
        <p:spPr>
          <a:xfrm flipV="1">
            <a:off x="4614674" y="2574471"/>
            <a:ext cx="980583" cy="59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7C62FE-DAD1-404C-8191-11EA1F67C551}"/>
              </a:ext>
            </a:extLst>
          </p:cNvPr>
          <p:cNvCxnSpPr>
            <a:stCxn id="7" idx="5"/>
          </p:cNvCxnSpPr>
          <p:nvPr/>
        </p:nvCxnSpPr>
        <p:spPr>
          <a:xfrm>
            <a:off x="4614674" y="3655139"/>
            <a:ext cx="1024123" cy="59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560061-A0DE-4E80-8CAF-926558919A8D}"/>
              </a:ext>
            </a:extLst>
          </p:cNvPr>
          <p:cNvCxnSpPr>
            <a:stCxn id="5" idx="6"/>
            <a:endCxn id="8" idx="2"/>
          </p:cNvCxnSpPr>
          <p:nvPr/>
        </p:nvCxnSpPr>
        <p:spPr>
          <a:xfrm>
            <a:off x="6270171" y="2574471"/>
            <a:ext cx="1023256" cy="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E2B961-771A-414D-B17F-62042E74511D}"/>
              </a:ext>
            </a:extLst>
          </p:cNvPr>
          <p:cNvCxnSpPr>
            <a:stCxn id="6" idx="6"/>
          </p:cNvCxnSpPr>
          <p:nvPr/>
        </p:nvCxnSpPr>
        <p:spPr>
          <a:xfrm>
            <a:off x="6313711" y="4359728"/>
            <a:ext cx="979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0988F16-5DEF-4CCD-9524-3133563ADA7B}"/>
              </a:ext>
            </a:extLst>
          </p:cNvPr>
          <p:cNvSpPr txBox="1"/>
          <p:nvPr/>
        </p:nvSpPr>
        <p:spPr>
          <a:xfrm>
            <a:off x="3320150" y="2982688"/>
            <a:ext cx="413658" cy="369332"/>
          </a:xfrm>
          <a:prstGeom prst="rect">
            <a:avLst/>
          </a:prstGeom>
          <a:noFill/>
        </p:spPr>
        <p:txBody>
          <a:bodyPr wrap="square" rtlCol="0">
            <a:spAutoFit/>
          </a:bodyPr>
          <a:lstStyle/>
          <a:p>
            <a:r>
              <a:rPr lang="en-US" dirty="0"/>
              <a:t>n</a:t>
            </a:r>
          </a:p>
        </p:txBody>
      </p:sp>
      <p:sp>
        <p:nvSpPr>
          <p:cNvPr id="28" name="TextBox 27">
            <a:extLst>
              <a:ext uri="{FF2B5EF4-FFF2-40B4-BE49-F238E27FC236}">
                <a16:creationId xmlns:a16="http://schemas.microsoft.com/office/drawing/2014/main" id="{325699B2-BBF5-4DD2-BF2F-BCBAC402CD81}"/>
              </a:ext>
            </a:extLst>
          </p:cNvPr>
          <p:cNvSpPr txBox="1"/>
          <p:nvPr/>
        </p:nvSpPr>
        <p:spPr>
          <a:xfrm>
            <a:off x="4767950" y="2569030"/>
            <a:ext cx="413658" cy="369332"/>
          </a:xfrm>
          <a:prstGeom prst="rect">
            <a:avLst/>
          </a:prstGeom>
          <a:noFill/>
        </p:spPr>
        <p:txBody>
          <a:bodyPr wrap="square" rtlCol="0">
            <a:spAutoFit/>
          </a:bodyPr>
          <a:lstStyle/>
          <a:p>
            <a:r>
              <a:rPr lang="en-US" dirty="0"/>
              <a:t>e</a:t>
            </a:r>
          </a:p>
        </p:txBody>
      </p:sp>
      <p:sp>
        <p:nvSpPr>
          <p:cNvPr id="29" name="TextBox 28">
            <a:extLst>
              <a:ext uri="{FF2B5EF4-FFF2-40B4-BE49-F238E27FC236}">
                <a16:creationId xmlns:a16="http://schemas.microsoft.com/office/drawing/2014/main" id="{373FED3E-ECF0-48FA-9FBE-F3C83377D4B7}"/>
              </a:ext>
            </a:extLst>
          </p:cNvPr>
          <p:cNvSpPr txBox="1"/>
          <p:nvPr/>
        </p:nvSpPr>
        <p:spPr>
          <a:xfrm>
            <a:off x="6618521" y="2242458"/>
            <a:ext cx="413658" cy="369332"/>
          </a:xfrm>
          <a:prstGeom prst="rect">
            <a:avLst/>
          </a:prstGeom>
          <a:noFill/>
        </p:spPr>
        <p:txBody>
          <a:bodyPr wrap="square" rtlCol="0">
            <a:spAutoFit/>
          </a:bodyPr>
          <a:lstStyle/>
          <a:p>
            <a:r>
              <a:rPr lang="en-US" dirty="0"/>
              <a:t>w</a:t>
            </a:r>
          </a:p>
        </p:txBody>
      </p:sp>
      <p:sp>
        <p:nvSpPr>
          <p:cNvPr id="30" name="TextBox 29">
            <a:extLst>
              <a:ext uri="{FF2B5EF4-FFF2-40B4-BE49-F238E27FC236}">
                <a16:creationId xmlns:a16="http://schemas.microsoft.com/office/drawing/2014/main" id="{581F874F-66E0-42BC-BEBC-094F8E1C6C65}"/>
              </a:ext>
            </a:extLst>
          </p:cNvPr>
          <p:cNvSpPr txBox="1"/>
          <p:nvPr/>
        </p:nvSpPr>
        <p:spPr>
          <a:xfrm>
            <a:off x="4811492" y="3897085"/>
            <a:ext cx="413658" cy="369332"/>
          </a:xfrm>
          <a:prstGeom prst="rect">
            <a:avLst/>
          </a:prstGeom>
          <a:noFill/>
        </p:spPr>
        <p:txBody>
          <a:bodyPr wrap="square" rtlCol="0">
            <a:spAutoFit/>
          </a:bodyPr>
          <a:lstStyle/>
          <a:p>
            <a:r>
              <a:rPr lang="en-US" dirty="0"/>
              <a:t>o</a:t>
            </a:r>
          </a:p>
        </p:txBody>
      </p:sp>
      <p:sp>
        <p:nvSpPr>
          <p:cNvPr id="31" name="TextBox 30">
            <a:extLst>
              <a:ext uri="{FF2B5EF4-FFF2-40B4-BE49-F238E27FC236}">
                <a16:creationId xmlns:a16="http://schemas.microsoft.com/office/drawing/2014/main" id="{EEB556CE-7DCB-4ED1-96D8-59CB33731051}"/>
              </a:ext>
            </a:extLst>
          </p:cNvPr>
          <p:cNvSpPr txBox="1"/>
          <p:nvPr/>
        </p:nvSpPr>
        <p:spPr>
          <a:xfrm>
            <a:off x="6662063" y="4354287"/>
            <a:ext cx="413658" cy="369332"/>
          </a:xfrm>
          <a:prstGeom prst="rect">
            <a:avLst/>
          </a:prstGeom>
          <a:noFill/>
        </p:spPr>
        <p:txBody>
          <a:bodyPr wrap="square" rtlCol="0">
            <a:spAutoFit/>
          </a:bodyPr>
          <a:lstStyle/>
          <a:p>
            <a:r>
              <a:rPr lang="en-US" dirty="0"/>
              <a:t>t</a:t>
            </a:r>
          </a:p>
        </p:txBody>
      </p:sp>
      <p:sp>
        <p:nvSpPr>
          <p:cNvPr id="16" name="Oval 15">
            <a:extLst>
              <a:ext uri="{FF2B5EF4-FFF2-40B4-BE49-F238E27FC236}">
                <a16:creationId xmlns:a16="http://schemas.microsoft.com/office/drawing/2014/main" id="{3BE2B327-38AF-4402-8D87-85063CDE648E}"/>
              </a:ext>
            </a:extLst>
          </p:cNvPr>
          <p:cNvSpPr/>
          <p:nvPr/>
        </p:nvSpPr>
        <p:spPr>
          <a:xfrm>
            <a:off x="3743959" y="499001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p>
        </p:txBody>
      </p:sp>
      <p:sp>
        <p:nvSpPr>
          <p:cNvPr id="18" name="Oval 17">
            <a:extLst>
              <a:ext uri="{FF2B5EF4-FFF2-40B4-BE49-F238E27FC236}">
                <a16:creationId xmlns:a16="http://schemas.microsoft.com/office/drawing/2014/main" id="{C8200482-235A-480D-B417-BA4E14F94B04}"/>
              </a:ext>
            </a:extLst>
          </p:cNvPr>
          <p:cNvSpPr/>
          <p:nvPr/>
        </p:nvSpPr>
        <p:spPr>
          <a:xfrm>
            <a:off x="5186679" y="50509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S7</a:t>
            </a:r>
          </a:p>
        </p:txBody>
      </p:sp>
      <p:sp>
        <p:nvSpPr>
          <p:cNvPr id="20" name="Oval 19">
            <a:extLst>
              <a:ext uri="{FF2B5EF4-FFF2-40B4-BE49-F238E27FC236}">
                <a16:creationId xmlns:a16="http://schemas.microsoft.com/office/drawing/2014/main" id="{89768516-2E12-46EE-8A19-EF692AFA51DA}"/>
              </a:ext>
            </a:extLst>
          </p:cNvPr>
          <p:cNvSpPr/>
          <p:nvPr/>
        </p:nvSpPr>
        <p:spPr>
          <a:xfrm>
            <a:off x="6649719" y="5101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S8</a:t>
            </a:r>
          </a:p>
        </p:txBody>
      </p:sp>
      <p:sp>
        <p:nvSpPr>
          <p:cNvPr id="21" name="Oval 20">
            <a:extLst>
              <a:ext uri="{FF2B5EF4-FFF2-40B4-BE49-F238E27FC236}">
                <a16:creationId xmlns:a16="http://schemas.microsoft.com/office/drawing/2014/main" id="{07C2C2AE-628A-44FE-872B-6623D58A4F0C}"/>
              </a:ext>
            </a:extLst>
          </p:cNvPr>
          <p:cNvSpPr/>
          <p:nvPr/>
        </p:nvSpPr>
        <p:spPr>
          <a:xfrm>
            <a:off x="8153399" y="513225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S9</a:t>
            </a:r>
          </a:p>
        </p:txBody>
      </p:sp>
      <p:sp>
        <p:nvSpPr>
          <p:cNvPr id="22" name="Oval 21">
            <a:extLst>
              <a:ext uri="{FF2B5EF4-FFF2-40B4-BE49-F238E27FC236}">
                <a16:creationId xmlns:a16="http://schemas.microsoft.com/office/drawing/2014/main" id="{C706DF10-6AB3-431A-90F7-0D84FCAB285A}"/>
              </a:ext>
            </a:extLst>
          </p:cNvPr>
          <p:cNvSpPr/>
          <p:nvPr/>
        </p:nvSpPr>
        <p:spPr>
          <a:xfrm>
            <a:off x="9646919" y="513225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S10</a:t>
            </a:r>
          </a:p>
        </p:txBody>
      </p:sp>
      <p:sp>
        <p:nvSpPr>
          <p:cNvPr id="37" name="Oval 36">
            <a:extLst>
              <a:ext uri="{FF2B5EF4-FFF2-40B4-BE49-F238E27FC236}">
                <a16:creationId xmlns:a16="http://schemas.microsoft.com/office/drawing/2014/main" id="{5E46210A-7CE1-433D-89E9-661C569A0DBA}"/>
              </a:ext>
            </a:extLst>
          </p:cNvPr>
          <p:cNvSpPr/>
          <p:nvPr/>
        </p:nvSpPr>
        <p:spPr>
          <a:xfrm>
            <a:off x="9508307" y="503210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2F14614-137C-4DA0-A095-CE524B3CC90A}"/>
              </a:ext>
            </a:extLst>
          </p:cNvPr>
          <p:cNvCxnSpPr>
            <a:stCxn id="4" idx="4"/>
            <a:endCxn id="16" idx="1"/>
          </p:cNvCxnSpPr>
          <p:nvPr/>
        </p:nvCxnSpPr>
        <p:spPr>
          <a:xfrm>
            <a:off x="2841171" y="3777344"/>
            <a:ext cx="1001627" cy="131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6E280A4-5BEF-4C90-B591-2787858F0BE7}"/>
              </a:ext>
            </a:extLst>
          </p:cNvPr>
          <p:cNvCxnSpPr>
            <a:stCxn id="16" idx="6"/>
            <a:endCxn id="18" idx="2"/>
          </p:cNvCxnSpPr>
          <p:nvPr/>
        </p:nvCxnSpPr>
        <p:spPr>
          <a:xfrm>
            <a:off x="4418873" y="5332912"/>
            <a:ext cx="767806" cy="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54FFE2C-3BD0-4AEC-A704-1B43DF9EDA05}"/>
              </a:ext>
            </a:extLst>
          </p:cNvPr>
          <p:cNvCxnSpPr>
            <a:stCxn id="18" idx="6"/>
            <a:endCxn id="20" idx="2"/>
          </p:cNvCxnSpPr>
          <p:nvPr/>
        </p:nvCxnSpPr>
        <p:spPr>
          <a:xfrm>
            <a:off x="5861593" y="5393872"/>
            <a:ext cx="788126"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F2DA270-8D9E-4788-B0BD-9914D34E6E60}"/>
              </a:ext>
            </a:extLst>
          </p:cNvPr>
          <p:cNvCxnSpPr>
            <a:stCxn id="20" idx="6"/>
            <a:endCxn id="21" idx="2"/>
          </p:cNvCxnSpPr>
          <p:nvPr/>
        </p:nvCxnSpPr>
        <p:spPr>
          <a:xfrm>
            <a:off x="7324633" y="5444672"/>
            <a:ext cx="828766" cy="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F604FAF-1374-494D-810F-04CE6B4C9847}"/>
              </a:ext>
            </a:extLst>
          </p:cNvPr>
          <p:cNvCxnSpPr>
            <a:stCxn id="21" idx="6"/>
            <a:endCxn id="37" idx="2"/>
          </p:cNvCxnSpPr>
          <p:nvPr/>
        </p:nvCxnSpPr>
        <p:spPr>
          <a:xfrm>
            <a:off x="8828313" y="5475152"/>
            <a:ext cx="679994" cy="19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11DB4B-6B25-4F20-90A8-10A061F2CFCE}"/>
              </a:ext>
            </a:extLst>
          </p:cNvPr>
          <p:cNvSpPr txBox="1"/>
          <p:nvPr/>
        </p:nvSpPr>
        <p:spPr>
          <a:xfrm>
            <a:off x="2903590" y="4323808"/>
            <a:ext cx="413658" cy="369332"/>
          </a:xfrm>
          <a:prstGeom prst="rect">
            <a:avLst/>
          </a:prstGeom>
          <a:noFill/>
        </p:spPr>
        <p:txBody>
          <a:bodyPr wrap="square" rtlCol="0">
            <a:spAutoFit/>
          </a:bodyPr>
          <a:lstStyle/>
          <a:p>
            <a:r>
              <a:rPr lang="en-US" dirty="0"/>
              <a:t>w</a:t>
            </a:r>
          </a:p>
        </p:txBody>
      </p:sp>
      <p:sp>
        <p:nvSpPr>
          <p:cNvPr id="51" name="TextBox 50">
            <a:extLst>
              <a:ext uri="{FF2B5EF4-FFF2-40B4-BE49-F238E27FC236}">
                <a16:creationId xmlns:a16="http://schemas.microsoft.com/office/drawing/2014/main" id="{6ED7A6CE-8B24-470A-96B8-751AB7F50D7D}"/>
              </a:ext>
            </a:extLst>
          </p:cNvPr>
          <p:cNvSpPr txBox="1"/>
          <p:nvPr/>
        </p:nvSpPr>
        <p:spPr>
          <a:xfrm>
            <a:off x="4640950" y="5390608"/>
            <a:ext cx="413658" cy="369332"/>
          </a:xfrm>
          <a:prstGeom prst="rect">
            <a:avLst/>
          </a:prstGeom>
          <a:noFill/>
        </p:spPr>
        <p:txBody>
          <a:bodyPr wrap="square" rtlCol="0">
            <a:spAutoFit/>
          </a:bodyPr>
          <a:lstStyle/>
          <a:p>
            <a:r>
              <a:rPr lang="en-US" dirty="0"/>
              <a:t>h</a:t>
            </a:r>
          </a:p>
        </p:txBody>
      </p:sp>
      <p:sp>
        <p:nvSpPr>
          <p:cNvPr id="53" name="TextBox 52">
            <a:extLst>
              <a:ext uri="{FF2B5EF4-FFF2-40B4-BE49-F238E27FC236}">
                <a16:creationId xmlns:a16="http://schemas.microsoft.com/office/drawing/2014/main" id="{E7FE0937-B137-4394-B56D-579F3D6D4F4D}"/>
              </a:ext>
            </a:extLst>
          </p:cNvPr>
          <p:cNvSpPr txBox="1"/>
          <p:nvPr/>
        </p:nvSpPr>
        <p:spPr>
          <a:xfrm>
            <a:off x="6012550" y="5461728"/>
            <a:ext cx="413658" cy="369332"/>
          </a:xfrm>
          <a:prstGeom prst="rect">
            <a:avLst/>
          </a:prstGeom>
          <a:noFill/>
        </p:spPr>
        <p:txBody>
          <a:bodyPr wrap="square" rtlCol="0">
            <a:spAutoFit/>
          </a:bodyPr>
          <a:lstStyle/>
          <a:p>
            <a:r>
              <a:rPr lang="en-US" dirty="0" err="1"/>
              <a:t>i</a:t>
            </a:r>
            <a:endParaRPr lang="en-US" dirty="0"/>
          </a:p>
        </p:txBody>
      </p:sp>
      <p:sp>
        <p:nvSpPr>
          <p:cNvPr id="55" name="TextBox 54">
            <a:extLst>
              <a:ext uri="{FF2B5EF4-FFF2-40B4-BE49-F238E27FC236}">
                <a16:creationId xmlns:a16="http://schemas.microsoft.com/office/drawing/2014/main" id="{81B5963E-3FE8-4C1B-818E-5106CD620D39}"/>
              </a:ext>
            </a:extLst>
          </p:cNvPr>
          <p:cNvSpPr txBox="1"/>
          <p:nvPr/>
        </p:nvSpPr>
        <p:spPr>
          <a:xfrm>
            <a:off x="7587350" y="5482048"/>
            <a:ext cx="413658" cy="369332"/>
          </a:xfrm>
          <a:prstGeom prst="rect">
            <a:avLst/>
          </a:prstGeom>
          <a:noFill/>
        </p:spPr>
        <p:txBody>
          <a:bodyPr wrap="square" rtlCol="0">
            <a:spAutoFit/>
          </a:bodyPr>
          <a:lstStyle/>
          <a:p>
            <a:r>
              <a:rPr lang="en-US" dirty="0"/>
              <a:t>l</a:t>
            </a:r>
          </a:p>
        </p:txBody>
      </p:sp>
      <p:sp>
        <p:nvSpPr>
          <p:cNvPr id="57" name="TextBox 56">
            <a:extLst>
              <a:ext uri="{FF2B5EF4-FFF2-40B4-BE49-F238E27FC236}">
                <a16:creationId xmlns:a16="http://schemas.microsoft.com/office/drawing/2014/main" id="{4E60D3CB-7D37-496F-8B91-45E329ED17CA}"/>
              </a:ext>
            </a:extLst>
          </p:cNvPr>
          <p:cNvSpPr txBox="1"/>
          <p:nvPr/>
        </p:nvSpPr>
        <p:spPr>
          <a:xfrm>
            <a:off x="9019910" y="5441408"/>
            <a:ext cx="413658" cy="369332"/>
          </a:xfrm>
          <a:prstGeom prst="rect">
            <a:avLst/>
          </a:prstGeom>
          <a:noFill/>
        </p:spPr>
        <p:txBody>
          <a:bodyPr wrap="square" rtlCol="0">
            <a:spAutoFit/>
          </a:bodyPr>
          <a:lstStyle/>
          <a:p>
            <a:r>
              <a:rPr lang="en-US" dirty="0"/>
              <a:t>e</a:t>
            </a:r>
          </a:p>
        </p:txBody>
      </p:sp>
      <p:sp>
        <p:nvSpPr>
          <p:cNvPr id="58" name="TextBox 57">
            <a:extLst>
              <a:ext uri="{FF2B5EF4-FFF2-40B4-BE49-F238E27FC236}">
                <a16:creationId xmlns:a16="http://schemas.microsoft.com/office/drawing/2014/main" id="{C1420C82-EDCE-4503-9994-2A9BD8829168}"/>
              </a:ext>
            </a:extLst>
          </p:cNvPr>
          <p:cNvSpPr txBox="1"/>
          <p:nvPr/>
        </p:nvSpPr>
        <p:spPr>
          <a:xfrm>
            <a:off x="9019910" y="1690688"/>
            <a:ext cx="2660467" cy="1477328"/>
          </a:xfrm>
          <a:prstGeom prst="rect">
            <a:avLst/>
          </a:prstGeom>
          <a:noFill/>
        </p:spPr>
        <p:txBody>
          <a:bodyPr wrap="square" rtlCol="0">
            <a:spAutoFit/>
          </a:bodyPr>
          <a:lstStyle/>
          <a:p>
            <a:r>
              <a:rPr lang="en-US" dirty="0"/>
              <a:t>L(F) = </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85744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843C-A598-4E7B-87DF-20CCD9C9A243}"/>
              </a:ext>
            </a:extLst>
          </p:cNvPr>
          <p:cNvSpPr>
            <a:spLocks noGrp="1"/>
          </p:cNvSpPr>
          <p:nvPr>
            <p:ph type="title"/>
          </p:nvPr>
        </p:nvSpPr>
        <p:spPr/>
        <p:txBody>
          <a:bodyPr/>
          <a:lstStyle/>
          <a:p>
            <a:r>
              <a:rPr lang="en-US" dirty="0"/>
              <a:t>Language of FA</a:t>
            </a:r>
          </a:p>
        </p:txBody>
      </p:sp>
      <p:sp>
        <p:nvSpPr>
          <p:cNvPr id="3" name="Content Placeholder 2">
            <a:extLst>
              <a:ext uri="{FF2B5EF4-FFF2-40B4-BE49-F238E27FC236}">
                <a16:creationId xmlns:a16="http://schemas.microsoft.com/office/drawing/2014/main" id="{E4C3E6EC-23FD-4C21-8656-F580EC049D5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32CC6917-4E47-4C06-8CC6-96F1BFED82BC}"/>
              </a:ext>
            </a:extLst>
          </p:cNvPr>
          <p:cNvSpPr/>
          <p:nvPr/>
        </p:nvSpPr>
        <p:spPr>
          <a:xfrm>
            <a:off x="2503714" y="3091544"/>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1BB127C1-D614-483A-BB85-9801A7D5B5E5}"/>
              </a:ext>
            </a:extLst>
          </p:cNvPr>
          <p:cNvSpPr/>
          <p:nvPr/>
        </p:nvSpPr>
        <p:spPr>
          <a:xfrm>
            <a:off x="5595257" y="223157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6" name="Oval 5">
            <a:extLst>
              <a:ext uri="{FF2B5EF4-FFF2-40B4-BE49-F238E27FC236}">
                <a16:creationId xmlns:a16="http://schemas.microsoft.com/office/drawing/2014/main" id="{97C74D43-8727-4EC0-A849-156301E3FFBF}"/>
              </a:ext>
            </a:extLst>
          </p:cNvPr>
          <p:cNvSpPr/>
          <p:nvPr/>
        </p:nvSpPr>
        <p:spPr>
          <a:xfrm>
            <a:off x="5638797" y="401682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7" name="Oval 6">
            <a:extLst>
              <a:ext uri="{FF2B5EF4-FFF2-40B4-BE49-F238E27FC236}">
                <a16:creationId xmlns:a16="http://schemas.microsoft.com/office/drawing/2014/main" id="{106300AE-1028-4E86-912E-FEBD6B6E8F43}"/>
              </a:ext>
            </a:extLst>
          </p:cNvPr>
          <p:cNvSpPr/>
          <p:nvPr/>
        </p:nvSpPr>
        <p:spPr>
          <a:xfrm>
            <a:off x="4038599" y="3069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Oval 7">
            <a:extLst>
              <a:ext uri="{FF2B5EF4-FFF2-40B4-BE49-F238E27FC236}">
                <a16:creationId xmlns:a16="http://schemas.microsoft.com/office/drawing/2014/main" id="{B255A315-5973-473F-9EB6-E9BFFA19E082}"/>
              </a:ext>
            </a:extLst>
          </p:cNvPr>
          <p:cNvSpPr/>
          <p:nvPr/>
        </p:nvSpPr>
        <p:spPr>
          <a:xfrm>
            <a:off x="7293427" y="217714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F87893-8ECD-4006-9ECE-1D6ECEA209BD}"/>
              </a:ext>
            </a:extLst>
          </p:cNvPr>
          <p:cNvSpPr/>
          <p:nvPr/>
        </p:nvSpPr>
        <p:spPr>
          <a:xfrm>
            <a:off x="7315199" y="3897088"/>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59BC97B-1F87-417C-8EBC-FE5D5B928000}"/>
              </a:ext>
            </a:extLst>
          </p:cNvPr>
          <p:cNvSpPr/>
          <p:nvPr/>
        </p:nvSpPr>
        <p:spPr>
          <a:xfrm>
            <a:off x="7445824" y="401683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sp>
        <p:nvSpPr>
          <p:cNvPr id="11" name="Oval 10">
            <a:extLst>
              <a:ext uri="{FF2B5EF4-FFF2-40B4-BE49-F238E27FC236}">
                <a16:creationId xmlns:a16="http://schemas.microsoft.com/office/drawing/2014/main" id="{0E26E777-3069-451A-A20C-DC45CCBB9FD6}"/>
              </a:ext>
            </a:extLst>
          </p:cNvPr>
          <p:cNvSpPr/>
          <p:nvPr/>
        </p:nvSpPr>
        <p:spPr>
          <a:xfrm>
            <a:off x="7413167" y="229688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13" name="Straight Arrow Connector 12">
            <a:extLst>
              <a:ext uri="{FF2B5EF4-FFF2-40B4-BE49-F238E27FC236}">
                <a16:creationId xmlns:a16="http://schemas.microsoft.com/office/drawing/2014/main" id="{43727D4E-448D-42DB-81C6-099877B46C29}"/>
              </a:ext>
            </a:extLst>
          </p:cNvPr>
          <p:cNvCxnSpPr/>
          <p:nvPr/>
        </p:nvCxnSpPr>
        <p:spPr>
          <a:xfrm>
            <a:off x="1600201" y="3429000"/>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D092D8-F05E-43E2-8EE5-8BB67A1C6754}"/>
              </a:ext>
            </a:extLst>
          </p:cNvPr>
          <p:cNvCxnSpPr>
            <a:stCxn id="4" idx="6"/>
            <a:endCxn id="7" idx="2"/>
          </p:cNvCxnSpPr>
          <p:nvPr/>
        </p:nvCxnSpPr>
        <p:spPr>
          <a:xfrm flipV="1">
            <a:off x="3178628" y="3412672"/>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DAFA2-AB84-4DAE-9317-45B640345734}"/>
              </a:ext>
            </a:extLst>
          </p:cNvPr>
          <p:cNvCxnSpPr>
            <a:stCxn id="7" idx="7"/>
            <a:endCxn id="5" idx="2"/>
          </p:cNvCxnSpPr>
          <p:nvPr/>
        </p:nvCxnSpPr>
        <p:spPr>
          <a:xfrm flipV="1">
            <a:off x="4614674" y="2574471"/>
            <a:ext cx="980583" cy="59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7C62FE-DAD1-404C-8191-11EA1F67C551}"/>
              </a:ext>
            </a:extLst>
          </p:cNvPr>
          <p:cNvCxnSpPr>
            <a:stCxn id="7" idx="5"/>
          </p:cNvCxnSpPr>
          <p:nvPr/>
        </p:nvCxnSpPr>
        <p:spPr>
          <a:xfrm>
            <a:off x="4614674" y="3655139"/>
            <a:ext cx="1024123" cy="59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560061-A0DE-4E80-8CAF-926558919A8D}"/>
              </a:ext>
            </a:extLst>
          </p:cNvPr>
          <p:cNvCxnSpPr>
            <a:stCxn id="5" idx="6"/>
            <a:endCxn id="8" idx="2"/>
          </p:cNvCxnSpPr>
          <p:nvPr/>
        </p:nvCxnSpPr>
        <p:spPr>
          <a:xfrm>
            <a:off x="6270171" y="2574471"/>
            <a:ext cx="1023256" cy="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E2B961-771A-414D-B17F-62042E74511D}"/>
              </a:ext>
            </a:extLst>
          </p:cNvPr>
          <p:cNvCxnSpPr>
            <a:stCxn id="6" idx="6"/>
          </p:cNvCxnSpPr>
          <p:nvPr/>
        </p:nvCxnSpPr>
        <p:spPr>
          <a:xfrm>
            <a:off x="6313711" y="4359728"/>
            <a:ext cx="979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0988F16-5DEF-4CCD-9524-3133563ADA7B}"/>
              </a:ext>
            </a:extLst>
          </p:cNvPr>
          <p:cNvSpPr txBox="1"/>
          <p:nvPr/>
        </p:nvSpPr>
        <p:spPr>
          <a:xfrm>
            <a:off x="3320150" y="2982688"/>
            <a:ext cx="413658" cy="369332"/>
          </a:xfrm>
          <a:prstGeom prst="rect">
            <a:avLst/>
          </a:prstGeom>
          <a:noFill/>
        </p:spPr>
        <p:txBody>
          <a:bodyPr wrap="square" rtlCol="0">
            <a:spAutoFit/>
          </a:bodyPr>
          <a:lstStyle/>
          <a:p>
            <a:r>
              <a:rPr lang="en-US" dirty="0"/>
              <a:t>n</a:t>
            </a:r>
          </a:p>
        </p:txBody>
      </p:sp>
      <p:sp>
        <p:nvSpPr>
          <p:cNvPr id="28" name="TextBox 27">
            <a:extLst>
              <a:ext uri="{FF2B5EF4-FFF2-40B4-BE49-F238E27FC236}">
                <a16:creationId xmlns:a16="http://schemas.microsoft.com/office/drawing/2014/main" id="{325699B2-BBF5-4DD2-BF2F-BCBAC402CD81}"/>
              </a:ext>
            </a:extLst>
          </p:cNvPr>
          <p:cNvSpPr txBox="1"/>
          <p:nvPr/>
        </p:nvSpPr>
        <p:spPr>
          <a:xfrm>
            <a:off x="4767950" y="2569030"/>
            <a:ext cx="413658" cy="369332"/>
          </a:xfrm>
          <a:prstGeom prst="rect">
            <a:avLst/>
          </a:prstGeom>
          <a:noFill/>
        </p:spPr>
        <p:txBody>
          <a:bodyPr wrap="square" rtlCol="0">
            <a:spAutoFit/>
          </a:bodyPr>
          <a:lstStyle/>
          <a:p>
            <a:r>
              <a:rPr lang="en-US" dirty="0"/>
              <a:t>e</a:t>
            </a:r>
          </a:p>
        </p:txBody>
      </p:sp>
      <p:sp>
        <p:nvSpPr>
          <p:cNvPr id="29" name="TextBox 28">
            <a:extLst>
              <a:ext uri="{FF2B5EF4-FFF2-40B4-BE49-F238E27FC236}">
                <a16:creationId xmlns:a16="http://schemas.microsoft.com/office/drawing/2014/main" id="{373FED3E-ECF0-48FA-9FBE-F3C83377D4B7}"/>
              </a:ext>
            </a:extLst>
          </p:cNvPr>
          <p:cNvSpPr txBox="1"/>
          <p:nvPr/>
        </p:nvSpPr>
        <p:spPr>
          <a:xfrm>
            <a:off x="6618521" y="2242458"/>
            <a:ext cx="413658" cy="369332"/>
          </a:xfrm>
          <a:prstGeom prst="rect">
            <a:avLst/>
          </a:prstGeom>
          <a:noFill/>
        </p:spPr>
        <p:txBody>
          <a:bodyPr wrap="square" rtlCol="0">
            <a:spAutoFit/>
          </a:bodyPr>
          <a:lstStyle/>
          <a:p>
            <a:r>
              <a:rPr lang="en-US" dirty="0"/>
              <a:t>w</a:t>
            </a:r>
          </a:p>
        </p:txBody>
      </p:sp>
      <p:sp>
        <p:nvSpPr>
          <p:cNvPr id="30" name="TextBox 29">
            <a:extLst>
              <a:ext uri="{FF2B5EF4-FFF2-40B4-BE49-F238E27FC236}">
                <a16:creationId xmlns:a16="http://schemas.microsoft.com/office/drawing/2014/main" id="{581F874F-66E0-42BC-BEBC-094F8E1C6C65}"/>
              </a:ext>
            </a:extLst>
          </p:cNvPr>
          <p:cNvSpPr txBox="1"/>
          <p:nvPr/>
        </p:nvSpPr>
        <p:spPr>
          <a:xfrm>
            <a:off x="4811492" y="3897085"/>
            <a:ext cx="413658" cy="369332"/>
          </a:xfrm>
          <a:prstGeom prst="rect">
            <a:avLst/>
          </a:prstGeom>
          <a:noFill/>
        </p:spPr>
        <p:txBody>
          <a:bodyPr wrap="square" rtlCol="0">
            <a:spAutoFit/>
          </a:bodyPr>
          <a:lstStyle/>
          <a:p>
            <a:r>
              <a:rPr lang="en-US" dirty="0"/>
              <a:t>o</a:t>
            </a:r>
          </a:p>
        </p:txBody>
      </p:sp>
      <p:sp>
        <p:nvSpPr>
          <p:cNvPr id="31" name="TextBox 30">
            <a:extLst>
              <a:ext uri="{FF2B5EF4-FFF2-40B4-BE49-F238E27FC236}">
                <a16:creationId xmlns:a16="http://schemas.microsoft.com/office/drawing/2014/main" id="{EEB556CE-7DCB-4ED1-96D8-59CB33731051}"/>
              </a:ext>
            </a:extLst>
          </p:cNvPr>
          <p:cNvSpPr txBox="1"/>
          <p:nvPr/>
        </p:nvSpPr>
        <p:spPr>
          <a:xfrm>
            <a:off x="6662063" y="4354287"/>
            <a:ext cx="413658" cy="369332"/>
          </a:xfrm>
          <a:prstGeom prst="rect">
            <a:avLst/>
          </a:prstGeom>
          <a:noFill/>
        </p:spPr>
        <p:txBody>
          <a:bodyPr wrap="square" rtlCol="0">
            <a:spAutoFit/>
          </a:bodyPr>
          <a:lstStyle/>
          <a:p>
            <a:r>
              <a:rPr lang="en-US" dirty="0"/>
              <a:t>t</a:t>
            </a:r>
          </a:p>
        </p:txBody>
      </p:sp>
      <p:sp>
        <p:nvSpPr>
          <p:cNvPr id="16" name="Oval 15">
            <a:extLst>
              <a:ext uri="{FF2B5EF4-FFF2-40B4-BE49-F238E27FC236}">
                <a16:creationId xmlns:a16="http://schemas.microsoft.com/office/drawing/2014/main" id="{3BE2B327-38AF-4402-8D87-85063CDE648E}"/>
              </a:ext>
            </a:extLst>
          </p:cNvPr>
          <p:cNvSpPr/>
          <p:nvPr/>
        </p:nvSpPr>
        <p:spPr>
          <a:xfrm>
            <a:off x="3743959" y="499001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p>
        </p:txBody>
      </p:sp>
      <p:sp>
        <p:nvSpPr>
          <p:cNvPr id="18" name="Oval 17">
            <a:extLst>
              <a:ext uri="{FF2B5EF4-FFF2-40B4-BE49-F238E27FC236}">
                <a16:creationId xmlns:a16="http://schemas.microsoft.com/office/drawing/2014/main" id="{C8200482-235A-480D-B417-BA4E14F94B04}"/>
              </a:ext>
            </a:extLst>
          </p:cNvPr>
          <p:cNvSpPr/>
          <p:nvPr/>
        </p:nvSpPr>
        <p:spPr>
          <a:xfrm>
            <a:off x="5186679" y="50509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S7</a:t>
            </a:r>
          </a:p>
        </p:txBody>
      </p:sp>
      <p:sp>
        <p:nvSpPr>
          <p:cNvPr id="20" name="Oval 19">
            <a:extLst>
              <a:ext uri="{FF2B5EF4-FFF2-40B4-BE49-F238E27FC236}">
                <a16:creationId xmlns:a16="http://schemas.microsoft.com/office/drawing/2014/main" id="{89768516-2E12-46EE-8A19-EF692AFA51DA}"/>
              </a:ext>
            </a:extLst>
          </p:cNvPr>
          <p:cNvSpPr/>
          <p:nvPr/>
        </p:nvSpPr>
        <p:spPr>
          <a:xfrm>
            <a:off x="6649719" y="510177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S8</a:t>
            </a:r>
          </a:p>
        </p:txBody>
      </p:sp>
      <p:sp>
        <p:nvSpPr>
          <p:cNvPr id="21" name="Oval 20">
            <a:extLst>
              <a:ext uri="{FF2B5EF4-FFF2-40B4-BE49-F238E27FC236}">
                <a16:creationId xmlns:a16="http://schemas.microsoft.com/office/drawing/2014/main" id="{07C2C2AE-628A-44FE-872B-6623D58A4F0C}"/>
              </a:ext>
            </a:extLst>
          </p:cNvPr>
          <p:cNvSpPr/>
          <p:nvPr/>
        </p:nvSpPr>
        <p:spPr>
          <a:xfrm>
            <a:off x="8153399" y="513225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S9</a:t>
            </a:r>
          </a:p>
        </p:txBody>
      </p:sp>
      <p:sp>
        <p:nvSpPr>
          <p:cNvPr id="22" name="Oval 21">
            <a:extLst>
              <a:ext uri="{FF2B5EF4-FFF2-40B4-BE49-F238E27FC236}">
                <a16:creationId xmlns:a16="http://schemas.microsoft.com/office/drawing/2014/main" id="{C706DF10-6AB3-431A-90F7-0D84FCAB285A}"/>
              </a:ext>
            </a:extLst>
          </p:cNvPr>
          <p:cNvSpPr/>
          <p:nvPr/>
        </p:nvSpPr>
        <p:spPr>
          <a:xfrm>
            <a:off x="9646919" y="5132252"/>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S10</a:t>
            </a:r>
          </a:p>
        </p:txBody>
      </p:sp>
      <p:sp>
        <p:nvSpPr>
          <p:cNvPr id="37" name="Oval 36">
            <a:extLst>
              <a:ext uri="{FF2B5EF4-FFF2-40B4-BE49-F238E27FC236}">
                <a16:creationId xmlns:a16="http://schemas.microsoft.com/office/drawing/2014/main" id="{5E46210A-7CE1-433D-89E9-661C569A0DBA}"/>
              </a:ext>
            </a:extLst>
          </p:cNvPr>
          <p:cNvSpPr/>
          <p:nvPr/>
        </p:nvSpPr>
        <p:spPr>
          <a:xfrm>
            <a:off x="9508307" y="5032103"/>
            <a:ext cx="925286" cy="9252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2F14614-137C-4DA0-A095-CE524B3CC90A}"/>
              </a:ext>
            </a:extLst>
          </p:cNvPr>
          <p:cNvCxnSpPr>
            <a:stCxn id="4" idx="4"/>
            <a:endCxn id="16" idx="1"/>
          </p:cNvCxnSpPr>
          <p:nvPr/>
        </p:nvCxnSpPr>
        <p:spPr>
          <a:xfrm>
            <a:off x="2841171" y="3777344"/>
            <a:ext cx="1001627" cy="131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6E280A4-5BEF-4C90-B591-2787858F0BE7}"/>
              </a:ext>
            </a:extLst>
          </p:cNvPr>
          <p:cNvCxnSpPr>
            <a:stCxn id="16" idx="6"/>
            <a:endCxn id="18" idx="2"/>
          </p:cNvCxnSpPr>
          <p:nvPr/>
        </p:nvCxnSpPr>
        <p:spPr>
          <a:xfrm>
            <a:off x="4418873" y="5332912"/>
            <a:ext cx="767806" cy="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54FFE2C-3BD0-4AEC-A704-1B43DF9EDA05}"/>
              </a:ext>
            </a:extLst>
          </p:cNvPr>
          <p:cNvCxnSpPr>
            <a:stCxn id="18" idx="6"/>
            <a:endCxn id="20" idx="2"/>
          </p:cNvCxnSpPr>
          <p:nvPr/>
        </p:nvCxnSpPr>
        <p:spPr>
          <a:xfrm>
            <a:off x="5861593" y="5393872"/>
            <a:ext cx="788126"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F2DA270-8D9E-4788-B0BD-9914D34E6E60}"/>
              </a:ext>
            </a:extLst>
          </p:cNvPr>
          <p:cNvCxnSpPr>
            <a:stCxn id="20" idx="6"/>
            <a:endCxn id="21" idx="2"/>
          </p:cNvCxnSpPr>
          <p:nvPr/>
        </p:nvCxnSpPr>
        <p:spPr>
          <a:xfrm>
            <a:off x="7324633" y="5444672"/>
            <a:ext cx="828766" cy="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F604FAF-1374-494D-810F-04CE6B4C9847}"/>
              </a:ext>
            </a:extLst>
          </p:cNvPr>
          <p:cNvCxnSpPr>
            <a:stCxn id="21" idx="6"/>
            <a:endCxn id="37" idx="2"/>
          </p:cNvCxnSpPr>
          <p:nvPr/>
        </p:nvCxnSpPr>
        <p:spPr>
          <a:xfrm>
            <a:off x="8828313" y="5475152"/>
            <a:ext cx="679994" cy="19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11DB4B-6B25-4F20-90A8-10A061F2CFCE}"/>
              </a:ext>
            </a:extLst>
          </p:cNvPr>
          <p:cNvSpPr txBox="1"/>
          <p:nvPr/>
        </p:nvSpPr>
        <p:spPr>
          <a:xfrm>
            <a:off x="2903590" y="4323808"/>
            <a:ext cx="413658" cy="369332"/>
          </a:xfrm>
          <a:prstGeom prst="rect">
            <a:avLst/>
          </a:prstGeom>
          <a:noFill/>
        </p:spPr>
        <p:txBody>
          <a:bodyPr wrap="square" rtlCol="0">
            <a:spAutoFit/>
          </a:bodyPr>
          <a:lstStyle/>
          <a:p>
            <a:r>
              <a:rPr lang="en-US" dirty="0"/>
              <a:t>w</a:t>
            </a:r>
          </a:p>
        </p:txBody>
      </p:sp>
      <p:sp>
        <p:nvSpPr>
          <p:cNvPr id="51" name="TextBox 50">
            <a:extLst>
              <a:ext uri="{FF2B5EF4-FFF2-40B4-BE49-F238E27FC236}">
                <a16:creationId xmlns:a16="http://schemas.microsoft.com/office/drawing/2014/main" id="{6ED7A6CE-8B24-470A-96B8-751AB7F50D7D}"/>
              </a:ext>
            </a:extLst>
          </p:cNvPr>
          <p:cNvSpPr txBox="1"/>
          <p:nvPr/>
        </p:nvSpPr>
        <p:spPr>
          <a:xfrm>
            <a:off x="4640950" y="5390608"/>
            <a:ext cx="413658" cy="369332"/>
          </a:xfrm>
          <a:prstGeom prst="rect">
            <a:avLst/>
          </a:prstGeom>
          <a:noFill/>
        </p:spPr>
        <p:txBody>
          <a:bodyPr wrap="square" rtlCol="0">
            <a:spAutoFit/>
          </a:bodyPr>
          <a:lstStyle/>
          <a:p>
            <a:r>
              <a:rPr lang="en-US" dirty="0"/>
              <a:t>h</a:t>
            </a:r>
          </a:p>
        </p:txBody>
      </p:sp>
      <p:sp>
        <p:nvSpPr>
          <p:cNvPr id="53" name="TextBox 52">
            <a:extLst>
              <a:ext uri="{FF2B5EF4-FFF2-40B4-BE49-F238E27FC236}">
                <a16:creationId xmlns:a16="http://schemas.microsoft.com/office/drawing/2014/main" id="{E7FE0937-B137-4394-B56D-579F3D6D4F4D}"/>
              </a:ext>
            </a:extLst>
          </p:cNvPr>
          <p:cNvSpPr txBox="1"/>
          <p:nvPr/>
        </p:nvSpPr>
        <p:spPr>
          <a:xfrm>
            <a:off x="6012550" y="5461728"/>
            <a:ext cx="413658" cy="369332"/>
          </a:xfrm>
          <a:prstGeom prst="rect">
            <a:avLst/>
          </a:prstGeom>
          <a:noFill/>
        </p:spPr>
        <p:txBody>
          <a:bodyPr wrap="square" rtlCol="0">
            <a:spAutoFit/>
          </a:bodyPr>
          <a:lstStyle/>
          <a:p>
            <a:r>
              <a:rPr lang="en-US" dirty="0" err="1"/>
              <a:t>i</a:t>
            </a:r>
            <a:endParaRPr lang="en-US" dirty="0"/>
          </a:p>
        </p:txBody>
      </p:sp>
      <p:sp>
        <p:nvSpPr>
          <p:cNvPr id="55" name="TextBox 54">
            <a:extLst>
              <a:ext uri="{FF2B5EF4-FFF2-40B4-BE49-F238E27FC236}">
                <a16:creationId xmlns:a16="http://schemas.microsoft.com/office/drawing/2014/main" id="{81B5963E-3FE8-4C1B-818E-5106CD620D39}"/>
              </a:ext>
            </a:extLst>
          </p:cNvPr>
          <p:cNvSpPr txBox="1"/>
          <p:nvPr/>
        </p:nvSpPr>
        <p:spPr>
          <a:xfrm>
            <a:off x="7587350" y="5482048"/>
            <a:ext cx="413658" cy="369332"/>
          </a:xfrm>
          <a:prstGeom prst="rect">
            <a:avLst/>
          </a:prstGeom>
          <a:noFill/>
        </p:spPr>
        <p:txBody>
          <a:bodyPr wrap="square" rtlCol="0">
            <a:spAutoFit/>
          </a:bodyPr>
          <a:lstStyle/>
          <a:p>
            <a:r>
              <a:rPr lang="en-US" dirty="0"/>
              <a:t>l</a:t>
            </a:r>
          </a:p>
        </p:txBody>
      </p:sp>
      <p:sp>
        <p:nvSpPr>
          <p:cNvPr id="57" name="TextBox 56">
            <a:extLst>
              <a:ext uri="{FF2B5EF4-FFF2-40B4-BE49-F238E27FC236}">
                <a16:creationId xmlns:a16="http://schemas.microsoft.com/office/drawing/2014/main" id="{4E60D3CB-7D37-496F-8B91-45E329ED17CA}"/>
              </a:ext>
            </a:extLst>
          </p:cNvPr>
          <p:cNvSpPr txBox="1"/>
          <p:nvPr/>
        </p:nvSpPr>
        <p:spPr>
          <a:xfrm>
            <a:off x="9019910" y="5441408"/>
            <a:ext cx="413658" cy="369332"/>
          </a:xfrm>
          <a:prstGeom prst="rect">
            <a:avLst/>
          </a:prstGeom>
          <a:noFill/>
        </p:spPr>
        <p:txBody>
          <a:bodyPr wrap="square" rtlCol="0">
            <a:spAutoFit/>
          </a:bodyPr>
          <a:lstStyle/>
          <a:p>
            <a:r>
              <a:rPr lang="en-US" dirty="0"/>
              <a:t>e</a:t>
            </a:r>
          </a:p>
        </p:txBody>
      </p:sp>
      <p:sp>
        <p:nvSpPr>
          <p:cNvPr id="58" name="TextBox 57">
            <a:extLst>
              <a:ext uri="{FF2B5EF4-FFF2-40B4-BE49-F238E27FC236}">
                <a16:creationId xmlns:a16="http://schemas.microsoft.com/office/drawing/2014/main" id="{C1420C82-EDCE-4503-9994-2A9BD8829168}"/>
              </a:ext>
            </a:extLst>
          </p:cNvPr>
          <p:cNvSpPr txBox="1"/>
          <p:nvPr/>
        </p:nvSpPr>
        <p:spPr>
          <a:xfrm>
            <a:off x="9019910" y="1690688"/>
            <a:ext cx="2660467" cy="1754326"/>
          </a:xfrm>
          <a:prstGeom prst="rect">
            <a:avLst/>
          </a:prstGeom>
          <a:noFill/>
        </p:spPr>
        <p:txBody>
          <a:bodyPr wrap="square" rtlCol="0">
            <a:spAutoFit/>
          </a:bodyPr>
          <a:lstStyle/>
          <a:p>
            <a:r>
              <a:rPr lang="en-US" dirty="0"/>
              <a:t>L(F) = {“new”, “not”, “while”}</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23951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9AA-6771-4765-8680-2952ACED6036}"/>
              </a:ext>
            </a:extLst>
          </p:cNvPr>
          <p:cNvSpPr>
            <a:spLocks noGrp="1"/>
          </p:cNvSpPr>
          <p:nvPr>
            <p:ph type="title"/>
          </p:nvPr>
        </p:nvSpPr>
        <p:spPr/>
        <p:txBody>
          <a:bodyPr/>
          <a:lstStyle/>
          <a:p>
            <a:r>
              <a:rPr lang="en-US" dirty="0"/>
              <a:t>Language of FA</a:t>
            </a:r>
          </a:p>
        </p:txBody>
      </p:sp>
      <p:sp>
        <p:nvSpPr>
          <p:cNvPr id="3" name="Content Placeholder 2">
            <a:extLst>
              <a:ext uri="{FF2B5EF4-FFF2-40B4-BE49-F238E27FC236}">
                <a16:creationId xmlns:a16="http://schemas.microsoft.com/office/drawing/2014/main" id="{C02307B0-A8F9-44E7-9F00-6D410E467D0A}"/>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CEB01643-0613-4F31-85BA-816762E5F9CF}"/>
              </a:ext>
            </a:extLst>
          </p:cNvPr>
          <p:cNvSpPr/>
          <p:nvPr/>
        </p:nvSpPr>
        <p:spPr>
          <a:xfrm>
            <a:off x="2656115" y="322217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D2D9AC3C-53CA-4BAB-9989-366E275CDB55}"/>
              </a:ext>
            </a:extLst>
          </p:cNvPr>
          <p:cNvSpPr/>
          <p:nvPr/>
        </p:nvSpPr>
        <p:spPr>
          <a:xfrm>
            <a:off x="4201884" y="252548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cxnSp>
        <p:nvCxnSpPr>
          <p:cNvPr id="6" name="Straight Arrow Connector 5">
            <a:extLst>
              <a:ext uri="{FF2B5EF4-FFF2-40B4-BE49-F238E27FC236}">
                <a16:creationId xmlns:a16="http://schemas.microsoft.com/office/drawing/2014/main" id="{A3FBB0B1-6880-4D07-8D4A-F7F2119E8BB5}"/>
              </a:ext>
            </a:extLst>
          </p:cNvPr>
          <p:cNvCxnSpPr>
            <a:endCxn id="4" idx="2"/>
          </p:cNvCxnSpPr>
          <p:nvPr/>
        </p:nvCxnSpPr>
        <p:spPr>
          <a:xfrm>
            <a:off x="2155371" y="3619499"/>
            <a:ext cx="500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18FDBD6-DB1C-4BDA-AD93-E14ADDE39E07}"/>
              </a:ext>
            </a:extLst>
          </p:cNvPr>
          <p:cNvSpPr/>
          <p:nvPr/>
        </p:nvSpPr>
        <p:spPr>
          <a:xfrm>
            <a:off x="4180113" y="4027710"/>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TextBox 7">
            <a:extLst>
              <a:ext uri="{FF2B5EF4-FFF2-40B4-BE49-F238E27FC236}">
                <a16:creationId xmlns:a16="http://schemas.microsoft.com/office/drawing/2014/main" id="{FBC5537D-39F6-465A-99D6-6512AAEFCED4}"/>
              </a:ext>
            </a:extLst>
          </p:cNvPr>
          <p:cNvSpPr txBox="1"/>
          <p:nvPr/>
        </p:nvSpPr>
        <p:spPr>
          <a:xfrm>
            <a:off x="3483430" y="4093021"/>
            <a:ext cx="533400" cy="369332"/>
          </a:xfrm>
          <a:prstGeom prst="rect">
            <a:avLst/>
          </a:prstGeom>
          <a:noFill/>
        </p:spPr>
        <p:txBody>
          <a:bodyPr wrap="square" rtlCol="0">
            <a:spAutoFit/>
          </a:bodyPr>
          <a:lstStyle/>
          <a:p>
            <a:r>
              <a:rPr lang="en-US" dirty="0"/>
              <a:t>0</a:t>
            </a:r>
          </a:p>
        </p:txBody>
      </p:sp>
      <p:sp>
        <p:nvSpPr>
          <p:cNvPr id="9" name="TextBox 8">
            <a:extLst>
              <a:ext uri="{FF2B5EF4-FFF2-40B4-BE49-F238E27FC236}">
                <a16:creationId xmlns:a16="http://schemas.microsoft.com/office/drawing/2014/main" id="{A726619B-57D1-48C5-98C2-D157CE02EE2C}"/>
              </a:ext>
            </a:extLst>
          </p:cNvPr>
          <p:cNvSpPr txBox="1"/>
          <p:nvPr/>
        </p:nvSpPr>
        <p:spPr>
          <a:xfrm>
            <a:off x="3428992" y="2819396"/>
            <a:ext cx="827324" cy="369332"/>
          </a:xfrm>
          <a:prstGeom prst="rect">
            <a:avLst/>
          </a:prstGeom>
          <a:noFill/>
        </p:spPr>
        <p:txBody>
          <a:bodyPr wrap="square" rtlCol="0">
            <a:spAutoFit/>
          </a:bodyPr>
          <a:lstStyle/>
          <a:p>
            <a:r>
              <a:rPr lang="en-US" dirty="0"/>
              <a:t>1…9</a:t>
            </a:r>
          </a:p>
        </p:txBody>
      </p:sp>
      <p:cxnSp>
        <p:nvCxnSpPr>
          <p:cNvPr id="10" name="Straight Arrow Connector 9">
            <a:extLst>
              <a:ext uri="{FF2B5EF4-FFF2-40B4-BE49-F238E27FC236}">
                <a16:creationId xmlns:a16="http://schemas.microsoft.com/office/drawing/2014/main" id="{05C2D04C-B2A7-40C7-8F22-E51DC466836C}"/>
              </a:ext>
            </a:extLst>
          </p:cNvPr>
          <p:cNvCxnSpPr/>
          <p:nvPr/>
        </p:nvCxnSpPr>
        <p:spPr>
          <a:xfrm flipV="1">
            <a:off x="3505200" y="2911925"/>
            <a:ext cx="696684" cy="69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B6F726A-6F2F-4DA0-BE10-000AF9EEA40B}"/>
              </a:ext>
            </a:extLst>
          </p:cNvPr>
          <p:cNvSpPr/>
          <p:nvPr/>
        </p:nvSpPr>
        <p:spPr>
          <a:xfrm>
            <a:off x="4136572" y="2416631"/>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FF8D4FF-F1C7-4179-91AA-365C21D75735}"/>
              </a:ext>
            </a:extLst>
          </p:cNvPr>
          <p:cNvSpPr/>
          <p:nvPr/>
        </p:nvSpPr>
        <p:spPr>
          <a:xfrm>
            <a:off x="4125686" y="3929747"/>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BE77DA-C675-429F-AD0C-C0EE98889CA3}"/>
              </a:ext>
            </a:extLst>
          </p:cNvPr>
          <p:cNvSpPr txBox="1"/>
          <p:nvPr/>
        </p:nvSpPr>
        <p:spPr>
          <a:xfrm>
            <a:off x="3483430" y="4082136"/>
            <a:ext cx="533400" cy="369332"/>
          </a:xfrm>
          <a:prstGeom prst="rect">
            <a:avLst/>
          </a:prstGeom>
          <a:noFill/>
        </p:spPr>
        <p:txBody>
          <a:bodyPr wrap="square" rtlCol="0">
            <a:spAutoFit/>
          </a:bodyPr>
          <a:lstStyle/>
          <a:p>
            <a:r>
              <a:rPr lang="en-US" dirty="0"/>
              <a:t>0</a:t>
            </a:r>
          </a:p>
        </p:txBody>
      </p:sp>
      <p:cxnSp>
        <p:nvCxnSpPr>
          <p:cNvPr id="15" name="Straight Arrow Connector 14">
            <a:extLst>
              <a:ext uri="{FF2B5EF4-FFF2-40B4-BE49-F238E27FC236}">
                <a16:creationId xmlns:a16="http://schemas.microsoft.com/office/drawing/2014/main" id="{DBE8642C-6378-4393-B212-63339D17CD01}"/>
              </a:ext>
            </a:extLst>
          </p:cNvPr>
          <p:cNvCxnSpPr>
            <a:endCxn id="7" idx="2"/>
          </p:cNvCxnSpPr>
          <p:nvPr/>
        </p:nvCxnSpPr>
        <p:spPr>
          <a:xfrm>
            <a:off x="3505200" y="3608615"/>
            <a:ext cx="674913" cy="81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9233491-543C-4C9C-B699-714C527D5232}"/>
              </a:ext>
            </a:extLst>
          </p:cNvPr>
          <p:cNvSpPr txBox="1"/>
          <p:nvPr/>
        </p:nvSpPr>
        <p:spPr>
          <a:xfrm>
            <a:off x="5355763" y="2373080"/>
            <a:ext cx="827324" cy="369332"/>
          </a:xfrm>
          <a:prstGeom prst="rect">
            <a:avLst/>
          </a:prstGeom>
          <a:noFill/>
        </p:spPr>
        <p:txBody>
          <a:bodyPr wrap="square" rtlCol="0">
            <a:spAutoFit/>
          </a:bodyPr>
          <a:lstStyle/>
          <a:p>
            <a:r>
              <a:rPr lang="en-US" dirty="0"/>
              <a:t>0…9</a:t>
            </a:r>
          </a:p>
        </p:txBody>
      </p:sp>
      <p:cxnSp>
        <p:nvCxnSpPr>
          <p:cNvPr id="24" name="Connector: Curved 23">
            <a:extLst>
              <a:ext uri="{FF2B5EF4-FFF2-40B4-BE49-F238E27FC236}">
                <a16:creationId xmlns:a16="http://schemas.microsoft.com/office/drawing/2014/main" id="{53424622-581C-47B7-9E2C-585D7A15582A}"/>
              </a:ext>
            </a:extLst>
          </p:cNvPr>
          <p:cNvCxnSpPr>
            <a:stCxn id="11" idx="7"/>
            <a:endCxn id="11" idx="6"/>
          </p:cNvCxnSpPr>
          <p:nvPr/>
        </p:nvCxnSpPr>
        <p:spPr>
          <a:xfrm rot="16200000" flipH="1">
            <a:off x="4871358" y="2661559"/>
            <a:ext cx="346381" cy="143476"/>
          </a:xfrm>
          <a:prstGeom prst="curvedConnector4">
            <a:avLst>
              <a:gd name="adj1" fmla="val -107418"/>
              <a:gd name="adj2" fmla="val 25933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ED3388-2764-4992-B7B1-2DE5C7B83C21}"/>
              </a:ext>
            </a:extLst>
          </p:cNvPr>
          <p:cNvSpPr txBox="1"/>
          <p:nvPr/>
        </p:nvSpPr>
        <p:spPr>
          <a:xfrm>
            <a:off x="6705600" y="3629301"/>
            <a:ext cx="4297680" cy="369332"/>
          </a:xfrm>
          <a:prstGeom prst="rect">
            <a:avLst/>
          </a:prstGeom>
          <a:noFill/>
        </p:spPr>
        <p:txBody>
          <a:bodyPr wrap="square" rtlCol="0">
            <a:spAutoFit/>
          </a:bodyPr>
          <a:lstStyle/>
          <a:p>
            <a:r>
              <a:rPr lang="en-US" dirty="0"/>
              <a:t>L(F) = </a:t>
            </a:r>
          </a:p>
        </p:txBody>
      </p:sp>
    </p:spTree>
    <p:extLst>
      <p:ext uri="{BB962C8B-B14F-4D97-AF65-F5344CB8AC3E}">
        <p14:creationId xmlns:p14="http://schemas.microsoft.com/office/powerpoint/2010/main" val="1284875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9AA-6771-4765-8680-2952ACED6036}"/>
              </a:ext>
            </a:extLst>
          </p:cNvPr>
          <p:cNvSpPr>
            <a:spLocks noGrp="1"/>
          </p:cNvSpPr>
          <p:nvPr>
            <p:ph type="title"/>
          </p:nvPr>
        </p:nvSpPr>
        <p:spPr/>
        <p:txBody>
          <a:bodyPr/>
          <a:lstStyle/>
          <a:p>
            <a:r>
              <a:rPr lang="en-US" dirty="0"/>
              <a:t>Language of FA</a:t>
            </a:r>
          </a:p>
        </p:txBody>
      </p:sp>
      <p:sp>
        <p:nvSpPr>
          <p:cNvPr id="3" name="Content Placeholder 2">
            <a:extLst>
              <a:ext uri="{FF2B5EF4-FFF2-40B4-BE49-F238E27FC236}">
                <a16:creationId xmlns:a16="http://schemas.microsoft.com/office/drawing/2014/main" id="{C02307B0-A8F9-44E7-9F00-6D410E467D0A}"/>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CEB01643-0613-4F31-85BA-816762E5F9CF}"/>
              </a:ext>
            </a:extLst>
          </p:cNvPr>
          <p:cNvSpPr/>
          <p:nvPr/>
        </p:nvSpPr>
        <p:spPr>
          <a:xfrm>
            <a:off x="2656115" y="322217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sp>
        <p:nvSpPr>
          <p:cNvPr id="5" name="Oval 4">
            <a:extLst>
              <a:ext uri="{FF2B5EF4-FFF2-40B4-BE49-F238E27FC236}">
                <a16:creationId xmlns:a16="http://schemas.microsoft.com/office/drawing/2014/main" id="{D2D9AC3C-53CA-4BAB-9989-366E275CDB55}"/>
              </a:ext>
            </a:extLst>
          </p:cNvPr>
          <p:cNvSpPr/>
          <p:nvPr/>
        </p:nvSpPr>
        <p:spPr>
          <a:xfrm>
            <a:off x="4201884" y="2525481"/>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cxnSp>
        <p:nvCxnSpPr>
          <p:cNvPr id="6" name="Straight Arrow Connector 5">
            <a:extLst>
              <a:ext uri="{FF2B5EF4-FFF2-40B4-BE49-F238E27FC236}">
                <a16:creationId xmlns:a16="http://schemas.microsoft.com/office/drawing/2014/main" id="{A3FBB0B1-6880-4D07-8D4A-F7F2119E8BB5}"/>
              </a:ext>
            </a:extLst>
          </p:cNvPr>
          <p:cNvCxnSpPr>
            <a:endCxn id="4" idx="2"/>
          </p:cNvCxnSpPr>
          <p:nvPr/>
        </p:nvCxnSpPr>
        <p:spPr>
          <a:xfrm>
            <a:off x="2155371" y="3619499"/>
            <a:ext cx="5007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18FDBD6-DB1C-4BDA-AD93-E14ADDE39E07}"/>
              </a:ext>
            </a:extLst>
          </p:cNvPr>
          <p:cNvSpPr/>
          <p:nvPr/>
        </p:nvSpPr>
        <p:spPr>
          <a:xfrm>
            <a:off x="4180113" y="4027710"/>
            <a:ext cx="849085" cy="7946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TextBox 7">
            <a:extLst>
              <a:ext uri="{FF2B5EF4-FFF2-40B4-BE49-F238E27FC236}">
                <a16:creationId xmlns:a16="http://schemas.microsoft.com/office/drawing/2014/main" id="{FBC5537D-39F6-465A-99D6-6512AAEFCED4}"/>
              </a:ext>
            </a:extLst>
          </p:cNvPr>
          <p:cNvSpPr txBox="1"/>
          <p:nvPr/>
        </p:nvSpPr>
        <p:spPr>
          <a:xfrm>
            <a:off x="3483430" y="4093021"/>
            <a:ext cx="533400" cy="369332"/>
          </a:xfrm>
          <a:prstGeom prst="rect">
            <a:avLst/>
          </a:prstGeom>
          <a:noFill/>
        </p:spPr>
        <p:txBody>
          <a:bodyPr wrap="square" rtlCol="0">
            <a:spAutoFit/>
          </a:bodyPr>
          <a:lstStyle/>
          <a:p>
            <a:r>
              <a:rPr lang="en-US" dirty="0"/>
              <a:t>0</a:t>
            </a:r>
          </a:p>
        </p:txBody>
      </p:sp>
      <p:sp>
        <p:nvSpPr>
          <p:cNvPr id="9" name="TextBox 8">
            <a:extLst>
              <a:ext uri="{FF2B5EF4-FFF2-40B4-BE49-F238E27FC236}">
                <a16:creationId xmlns:a16="http://schemas.microsoft.com/office/drawing/2014/main" id="{A726619B-57D1-48C5-98C2-D157CE02EE2C}"/>
              </a:ext>
            </a:extLst>
          </p:cNvPr>
          <p:cNvSpPr txBox="1"/>
          <p:nvPr/>
        </p:nvSpPr>
        <p:spPr>
          <a:xfrm>
            <a:off x="3428992" y="2819396"/>
            <a:ext cx="827324" cy="369332"/>
          </a:xfrm>
          <a:prstGeom prst="rect">
            <a:avLst/>
          </a:prstGeom>
          <a:noFill/>
        </p:spPr>
        <p:txBody>
          <a:bodyPr wrap="square" rtlCol="0">
            <a:spAutoFit/>
          </a:bodyPr>
          <a:lstStyle/>
          <a:p>
            <a:r>
              <a:rPr lang="en-US" dirty="0"/>
              <a:t>1…9</a:t>
            </a:r>
          </a:p>
        </p:txBody>
      </p:sp>
      <p:cxnSp>
        <p:nvCxnSpPr>
          <p:cNvPr id="10" name="Straight Arrow Connector 9">
            <a:extLst>
              <a:ext uri="{FF2B5EF4-FFF2-40B4-BE49-F238E27FC236}">
                <a16:creationId xmlns:a16="http://schemas.microsoft.com/office/drawing/2014/main" id="{05C2D04C-B2A7-40C7-8F22-E51DC466836C}"/>
              </a:ext>
            </a:extLst>
          </p:cNvPr>
          <p:cNvCxnSpPr/>
          <p:nvPr/>
        </p:nvCxnSpPr>
        <p:spPr>
          <a:xfrm flipV="1">
            <a:off x="3505200" y="2911925"/>
            <a:ext cx="696684" cy="69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B6F726A-6F2F-4DA0-BE10-000AF9EEA40B}"/>
              </a:ext>
            </a:extLst>
          </p:cNvPr>
          <p:cNvSpPr/>
          <p:nvPr/>
        </p:nvSpPr>
        <p:spPr>
          <a:xfrm>
            <a:off x="4136572" y="2416631"/>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FF8D4FF-F1C7-4179-91AA-365C21D75735}"/>
              </a:ext>
            </a:extLst>
          </p:cNvPr>
          <p:cNvSpPr/>
          <p:nvPr/>
        </p:nvSpPr>
        <p:spPr>
          <a:xfrm>
            <a:off x="4125686" y="3929747"/>
            <a:ext cx="979715" cy="979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BE77DA-C675-429F-AD0C-C0EE98889CA3}"/>
              </a:ext>
            </a:extLst>
          </p:cNvPr>
          <p:cNvSpPr txBox="1"/>
          <p:nvPr/>
        </p:nvSpPr>
        <p:spPr>
          <a:xfrm>
            <a:off x="3483430" y="4082136"/>
            <a:ext cx="533400" cy="369332"/>
          </a:xfrm>
          <a:prstGeom prst="rect">
            <a:avLst/>
          </a:prstGeom>
          <a:noFill/>
        </p:spPr>
        <p:txBody>
          <a:bodyPr wrap="square" rtlCol="0">
            <a:spAutoFit/>
          </a:bodyPr>
          <a:lstStyle/>
          <a:p>
            <a:r>
              <a:rPr lang="en-US" dirty="0"/>
              <a:t>0</a:t>
            </a:r>
          </a:p>
        </p:txBody>
      </p:sp>
      <p:cxnSp>
        <p:nvCxnSpPr>
          <p:cNvPr id="15" name="Straight Arrow Connector 14">
            <a:extLst>
              <a:ext uri="{FF2B5EF4-FFF2-40B4-BE49-F238E27FC236}">
                <a16:creationId xmlns:a16="http://schemas.microsoft.com/office/drawing/2014/main" id="{DBE8642C-6378-4393-B212-63339D17CD01}"/>
              </a:ext>
            </a:extLst>
          </p:cNvPr>
          <p:cNvCxnSpPr>
            <a:endCxn id="7" idx="2"/>
          </p:cNvCxnSpPr>
          <p:nvPr/>
        </p:nvCxnSpPr>
        <p:spPr>
          <a:xfrm>
            <a:off x="3505200" y="3608615"/>
            <a:ext cx="674913" cy="81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9233491-543C-4C9C-B699-714C527D5232}"/>
              </a:ext>
            </a:extLst>
          </p:cNvPr>
          <p:cNvSpPr txBox="1"/>
          <p:nvPr/>
        </p:nvSpPr>
        <p:spPr>
          <a:xfrm>
            <a:off x="5355763" y="2373080"/>
            <a:ext cx="827324" cy="369332"/>
          </a:xfrm>
          <a:prstGeom prst="rect">
            <a:avLst/>
          </a:prstGeom>
          <a:noFill/>
        </p:spPr>
        <p:txBody>
          <a:bodyPr wrap="square" rtlCol="0">
            <a:spAutoFit/>
          </a:bodyPr>
          <a:lstStyle/>
          <a:p>
            <a:r>
              <a:rPr lang="en-US" dirty="0"/>
              <a:t>0…9</a:t>
            </a:r>
          </a:p>
        </p:txBody>
      </p:sp>
      <p:cxnSp>
        <p:nvCxnSpPr>
          <p:cNvPr id="24" name="Connector: Curved 23">
            <a:extLst>
              <a:ext uri="{FF2B5EF4-FFF2-40B4-BE49-F238E27FC236}">
                <a16:creationId xmlns:a16="http://schemas.microsoft.com/office/drawing/2014/main" id="{53424622-581C-47B7-9E2C-585D7A15582A}"/>
              </a:ext>
            </a:extLst>
          </p:cNvPr>
          <p:cNvCxnSpPr>
            <a:stCxn id="11" idx="7"/>
            <a:endCxn id="11" idx="6"/>
          </p:cNvCxnSpPr>
          <p:nvPr/>
        </p:nvCxnSpPr>
        <p:spPr>
          <a:xfrm rot="16200000" flipH="1">
            <a:off x="4871358" y="2661559"/>
            <a:ext cx="346381" cy="143476"/>
          </a:xfrm>
          <a:prstGeom prst="curvedConnector4">
            <a:avLst>
              <a:gd name="adj1" fmla="val -107418"/>
              <a:gd name="adj2" fmla="val 25933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ED3388-2764-4992-B7B1-2DE5C7B83C21}"/>
              </a:ext>
            </a:extLst>
          </p:cNvPr>
          <p:cNvSpPr txBox="1"/>
          <p:nvPr/>
        </p:nvSpPr>
        <p:spPr>
          <a:xfrm>
            <a:off x="6705600" y="3629301"/>
            <a:ext cx="4297680" cy="369332"/>
          </a:xfrm>
          <a:prstGeom prst="rect">
            <a:avLst/>
          </a:prstGeom>
          <a:noFill/>
        </p:spPr>
        <p:txBody>
          <a:bodyPr wrap="square" rtlCol="0">
            <a:spAutoFit/>
          </a:bodyPr>
          <a:lstStyle/>
          <a:p>
            <a:r>
              <a:rPr lang="en-US" dirty="0"/>
              <a:t>L(F) = {0, 1, 2, 3, …} </a:t>
            </a:r>
          </a:p>
        </p:txBody>
      </p:sp>
    </p:spTree>
    <p:extLst>
      <p:ext uri="{BB962C8B-B14F-4D97-AF65-F5344CB8AC3E}">
        <p14:creationId xmlns:p14="http://schemas.microsoft.com/office/powerpoint/2010/main" val="802518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A1A1-0CF0-4266-8137-9C4E0076774A}"/>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7883C0B3-B6C8-4AE0-85A1-21EB1BB8513A}"/>
              </a:ext>
            </a:extLst>
          </p:cNvPr>
          <p:cNvSpPr>
            <a:spLocks noGrp="1"/>
          </p:cNvSpPr>
          <p:nvPr>
            <p:ph idx="1"/>
          </p:nvPr>
        </p:nvSpPr>
        <p:spPr/>
        <p:txBody>
          <a:bodyPr/>
          <a:lstStyle/>
          <a:p>
            <a:r>
              <a:rPr lang="en-US" dirty="0"/>
              <a:t>What is the problem with the transition diagram specification?</a:t>
            </a:r>
          </a:p>
        </p:txBody>
      </p:sp>
    </p:spTree>
    <p:extLst>
      <p:ext uri="{BB962C8B-B14F-4D97-AF65-F5344CB8AC3E}">
        <p14:creationId xmlns:p14="http://schemas.microsoft.com/office/powerpoint/2010/main" val="2656778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A1A1-0CF0-4266-8137-9C4E0076774A}"/>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7883C0B3-B6C8-4AE0-85A1-21EB1BB8513A}"/>
              </a:ext>
            </a:extLst>
          </p:cNvPr>
          <p:cNvSpPr>
            <a:spLocks noGrp="1"/>
          </p:cNvSpPr>
          <p:nvPr>
            <p:ph idx="1"/>
          </p:nvPr>
        </p:nvSpPr>
        <p:spPr/>
        <p:txBody>
          <a:bodyPr/>
          <a:lstStyle/>
          <a:p>
            <a:r>
              <a:rPr lang="en-US" dirty="0"/>
              <a:t>What is the problem with the transition diagram specification?</a:t>
            </a:r>
          </a:p>
          <a:p>
            <a:pPr lvl="1"/>
            <a:r>
              <a:rPr lang="en-US" dirty="0"/>
              <a:t>The specification using a transition diagram is not intuitive</a:t>
            </a:r>
          </a:p>
          <a:p>
            <a:pPr lvl="1"/>
            <a:r>
              <a:rPr lang="en-US" dirty="0"/>
              <a:t>Another way of describing FA is regular expression (RE)</a:t>
            </a:r>
          </a:p>
          <a:p>
            <a:pPr lvl="1"/>
            <a:r>
              <a:rPr lang="en-US" dirty="0"/>
              <a:t>A set of words accepted by an RE is called a regular language</a:t>
            </a:r>
          </a:p>
        </p:txBody>
      </p:sp>
    </p:spTree>
    <p:extLst>
      <p:ext uri="{BB962C8B-B14F-4D97-AF65-F5344CB8AC3E}">
        <p14:creationId xmlns:p14="http://schemas.microsoft.com/office/powerpoint/2010/main" val="379388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AFBE-C71D-EB91-A722-21B86C2AD1F0}"/>
              </a:ext>
            </a:extLst>
          </p:cNvPr>
          <p:cNvSpPr>
            <a:spLocks noGrp="1"/>
          </p:cNvSpPr>
          <p:nvPr>
            <p:ph type="title"/>
          </p:nvPr>
        </p:nvSpPr>
        <p:spPr/>
        <p:txBody>
          <a:bodyPr/>
          <a:lstStyle/>
          <a:p>
            <a:r>
              <a:rPr lang="en-US" dirty="0"/>
              <a:t>Mid-semester</a:t>
            </a:r>
            <a:endParaRPr lang="en-IN" dirty="0"/>
          </a:p>
        </p:txBody>
      </p:sp>
      <p:sp>
        <p:nvSpPr>
          <p:cNvPr id="4" name="TextBox 3">
            <a:extLst>
              <a:ext uri="{FF2B5EF4-FFF2-40B4-BE49-F238E27FC236}">
                <a16:creationId xmlns:a16="http://schemas.microsoft.com/office/drawing/2014/main" id="{82305F48-D83C-9CA9-7985-3875FC9B4A57}"/>
              </a:ext>
            </a:extLst>
          </p:cNvPr>
          <p:cNvSpPr txBox="1"/>
          <p:nvPr/>
        </p:nvSpPr>
        <p:spPr>
          <a:xfrm>
            <a:off x="6811766" y="164396"/>
            <a:ext cx="4685038" cy="6617196"/>
          </a:xfrm>
          <a:prstGeom prst="rect">
            <a:avLst/>
          </a:prstGeom>
          <a:noFill/>
        </p:spPr>
        <p:txBody>
          <a:bodyPr wrap="square" rtlCol="0">
            <a:spAutoFit/>
          </a:bodyPr>
          <a:lstStyle/>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void foo(char *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arr</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char *t1, char *t2)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char 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 =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arr</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 =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arr</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  // illegal access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 = t1[0]; //illegal access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 = t2[0];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 main()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int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char 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char c = ‘a’;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char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arr</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malloc(100);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0;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&lt; 10;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arr</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foo(</a:t>
            </a:r>
            <a:r>
              <a:rPr lang="en-IN"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arr</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&amp;a, &amp;c);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 = a;  // illegal access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return 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4DDA0A-2B8B-B9D1-C285-108B612DF8C8}"/>
              </a:ext>
            </a:extLst>
          </p:cNvPr>
          <p:cNvSpPr txBox="1"/>
          <p:nvPr/>
        </p:nvSpPr>
        <p:spPr>
          <a:xfrm>
            <a:off x="1089063" y="1520580"/>
            <a:ext cx="4842553" cy="2862322"/>
          </a:xfrm>
          <a:prstGeom prst="rect">
            <a:avLst/>
          </a:prstGeom>
          <a:noFill/>
        </p:spPr>
        <p:txBody>
          <a:bodyPr wrap="square" rtlCol="0">
            <a:spAutoFit/>
          </a:bodyPr>
          <a:lstStyle/>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Q4. </a:t>
            </a:r>
            <a:r>
              <a:rPr lang="en-US" sz="1800" dirty="0">
                <a:solidFill>
                  <a:srgbClr val="000000"/>
                </a:solidFill>
                <a:effectLst/>
                <a:latin typeface="Arial" panose="020B0604020202020204" pitchFamily="34" charset="0"/>
                <a:ea typeface="Calibri" panose="020F0502020204030204" pitchFamily="34" charset="0"/>
              </a:rPr>
              <a:t>We want to develop a framework that prints an error when an application tries to read a memory location that was never initialized. How would you design such a framework? You are allowed to change the compiler and the allocator. For example, when compiled using your framework, the following program will print an error message before every illegal access, as shown in the comments.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3055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880-54AF-4F79-ACEC-B6BBA8719F39}"/>
              </a:ext>
            </a:extLst>
          </p:cNvPr>
          <p:cNvSpPr>
            <a:spLocks noGrp="1"/>
          </p:cNvSpPr>
          <p:nvPr>
            <p:ph type="title"/>
          </p:nvPr>
        </p:nvSpPr>
        <p:spPr/>
        <p:txBody>
          <a:bodyPr/>
          <a:lstStyle/>
          <a:p>
            <a:r>
              <a:rPr lang="en-US" dirty="0"/>
              <a:t>Lexical analysis</a:t>
            </a:r>
          </a:p>
        </p:txBody>
      </p:sp>
      <p:sp>
        <p:nvSpPr>
          <p:cNvPr id="3" name="Content Placeholder 2">
            <a:extLst>
              <a:ext uri="{FF2B5EF4-FFF2-40B4-BE49-F238E27FC236}">
                <a16:creationId xmlns:a16="http://schemas.microsoft.com/office/drawing/2014/main" id="{2B1F041A-8FE4-4E92-87B1-ABAC53C1CB21}"/>
              </a:ext>
            </a:extLst>
          </p:cNvPr>
          <p:cNvSpPr>
            <a:spLocks noGrp="1"/>
          </p:cNvSpPr>
          <p:nvPr>
            <p:ph idx="1"/>
          </p:nvPr>
        </p:nvSpPr>
        <p:spPr/>
        <p:txBody>
          <a:bodyPr/>
          <a:lstStyle/>
          <a:p>
            <a:r>
              <a:rPr lang="en-US" dirty="0"/>
              <a:t>Specification using RE</a:t>
            </a:r>
          </a:p>
          <a:p>
            <a:endParaRPr lang="en-US" dirty="0"/>
          </a:p>
          <a:p>
            <a:r>
              <a:rPr lang="en-US" dirty="0"/>
              <a:t>Convert RE to FA automatically</a:t>
            </a:r>
          </a:p>
        </p:txBody>
      </p:sp>
    </p:spTree>
    <p:extLst>
      <p:ext uri="{BB962C8B-B14F-4D97-AF65-F5344CB8AC3E}">
        <p14:creationId xmlns:p14="http://schemas.microsoft.com/office/powerpoint/2010/main" val="239568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B52-FD31-4A61-B8BF-A8FF2B822E10}"/>
              </a:ext>
            </a:extLst>
          </p:cNvPr>
          <p:cNvSpPr>
            <a:spLocks noGrp="1"/>
          </p:cNvSpPr>
          <p:nvPr>
            <p:ph type="title"/>
          </p:nvPr>
        </p:nvSpPr>
        <p:spPr/>
        <p:txBody>
          <a:bodyPr/>
          <a:lstStyle/>
          <a:p>
            <a:r>
              <a:rPr lang="en-US" dirty="0"/>
              <a:t>So far we have discussed..</a:t>
            </a:r>
          </a:p>
        </p:txBody>
      </p:sp>
      <p:sp>
        <p:nvSpPr>
          <p:cNvPr id="3" name="Content Placeholder 2">
            <a:extLst>
              <a:ext uri="{FF2B5EF4-FFF2-40B4-BE49-F238E27FC236}">
                <a16:creationId xmlns:a16="http://schemas.microsoft.com/office/drawing/2014/main" id="{83688985-0C49-4A76-8AB4-4E75EE77B038}"/>
              </a:ext>
            </a:extLst>
          </p:cNvPr>
          <p:cNvSpPr>
            <a:spLocks noGrp="1"/>
          </p:cNvSpPr>
          <p:nvPr>
            <p:ph idx="1"/>
          </p:nvPr>
        </p:nvSpPr>
        <p:spPr/>
        <p:txBody>
          <a:bodyPr>
            <a:normAutofit fontScale="92500" lnSpcReduction="10000"/>
          </a:bodyPr>
          <a:lstStyle/>
          <a:p>
            <a:r>
              <a:rPr lang="en-US" dirty="0"/>
              <a:t>Optimizations</a:t>
            </a:r>
          </a:p>
          <a:p>
            <a:pPr lvl="1"/>
            <a:r>
              <a:rPr lang="en-US" dirty="0"/>
              <a:t>The optimizer takes an IR and generates an optimized IR without changing the meaning of the IR</a:t>
            </a:r>
          </a:p>
          <a:p>
            <a:pPr lvl="1"/>
            <a:endParaRPr lang="en-US" dirty="0"/>
          </a:p>
          <a:p>
            <a:pPr lvl="1"/>
            <a:endParaRPr lang="en-US" dirty="0"/>
          </a:p>
          <a:p>
            <a:r>
              <a:rPr lang="en-US" dirty="0"/>
              <a:t>Memory management</a:t>
            </a:r>
          </a:p>
          <a:p>
            <a:pPr lvl="1"/>
            <a:r>
              <a:rPr lang="en-US" dirty="0"/>
              <a:t>Garbage collection, reference counting, unique pointers, etc.</a:t>
            </a:r>
          </a:p>
          <a:p>
            <a:endParaRPr lang="en-US" dirty="0"/>
          </a:p>
          <a:p>
            <a:r>
              <a:rPr lang="en-US" dirty="0"/>
              <a:t>Register allocation</a:t>
            </a:r>
          </a:p>
          <a:p>
            <a:endParaRPr lang="en-US" dirty="0"/>
          </a:p>
          <a:p>
            <a:r>
              <a:rPr lang="en-US" dirty="0"/>
              <a:t>Calling conventions</a:t>
            </a:r>
          </a:p>
        </p:txBody>
      </p:sp>
    </p:spTree>
    <p:extLst>
      <p:ext uri="{BB962C8B-B14F-4D97-AF65-F5344CB8AC3E}">
        <p14:creationId xmlns:p14="http://schemas.microsoft.com/office/powerpoint/2010/main" val="311422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708F-ED74-4FDB-8573-DFA3A1ADD155}"/>
              </a:ext>
            </a:extLst>
          </p:cNvPr>
          <p:cNvSpPr>
            <a:spLocks noGrp="1"/>
          </p:cNvSpPr>
          <p:nvPr>
            <p:ph type="title"/>
          </p:nvPr>
        </p:nvSpPr>
        <p:spPr/>
        <p:txBody>
          <a:bodyPr/>
          <a:lstStyle/>
          <a:p>
            <a:r>
              <a:rPr lang="en-US" dirty="0"/>
              <a:t>The structure of a compiler</a:t>
            </a:r>
          </a:p>
        </p:txBody>
      </p:sp>
      <p:sp>
        <p:nvSpPr>
          <p:cNvPr id="3" name="Content Placeholder 2">
            <a:extLst>
              <a:ext uri="{FF2B5EF4-FFF2-40B4-BE49-F238E27FC236}">
                <a16:creationId xmlns:a16="http://schemas.microsoft.com/office/drawing/2014/main" id="{16FDDE81-BF9F-4CA7-835A-F3B3EB9A06FA}"/>
              </a:ext>
            </a:extLst>
          </p:cNvPr>
          <p:cNvSpPr>
            <a:spLocks noGrp="1"/>
          </p:cNvSpPr>
          <p:nvPr>
            <p:ph idx="1"/>
          </p:nvPr>
        </p:nvSpPr>
        <p:spPr/>
        <p:txBody>
          <a:bodyPr/>
          <a:lstStyle/>
          <a:p>
            <a:r>
              <a:rPr lang="en-US" dirty="0"/>
              <a:t>Lexical analysis</a:t>
            </a:r>
          </a:p>
          <a:p>
            <a:r>
              <a:rPr lang="en-US" dirty="0"/>
              <a:t>Syntax analysis</a:t>
            </a:r>
          </a:p>
          <a:p>
            <a:r>
              <a:rPr lang="en-US" dirty="0"/>
              <a:t>Semantic analysis</a:t>
            </a:r>
          </a:p>
          <a:p>
            <a:r>
              <a:rPr lang="en-US" dirty="0"/>
              <a:t>IR generation</a:t>
            </a:r>
          </a:p>
          <a:p>
            <a:r>
              <a:rPr lang="en-US" dirty="0"/>
              <a:t>Optimizations</a:t>
            </a:r>
          </a:p>
          <a:p>
            <a:r>
              <a:rPr lang="en-US" dirty="0"/>
              <a:t>Code generation</a:t>
            </a:r>
          </a:p>
        </p:txBody>
      </p:sp>
    </p:spTree>
    <p:extLst>
      <p:ext uri="{BB962C8B-B14F-4D97-AF65-F5344CB8AC3E}">
        <p14:creationId xmlns:p14="http://schemas.microsoft.com/office/powerpoint/2010/main" val="343955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2455-E8D5-4E36-85DF-AE811AA3929A}"/>
              </a:ext>
            </a:extLst>
          </p:cNvPr>
          <p:cNvSpPr>
            <a:spLocks noGrp="1"/>
          </p:cNvSpPr>
          <p:nvPr>
            <p:ph type="title"/>
          </p:nvPr>
        </p:nvSpPr>
        <p:spPr/>
        <p:txBody>
          <a:bodyPr/>
          <a:lstStyle/>
          <a:p>
            <a:r>
              <a:rPr lang="en-US" dirty="0"/>
              <a:t>Front end</a:t>
            </a:r>
          </a:p>
        </p:txBody>
      </p:sp>
      <p:sp>
        <p:nvSpPr>
          <p:cNvPr id="3" name="Content Placeholder 2">
            <a:extLst>
              <a:ext uri="{FF2B5EF4-FFF2-40B4-BE49-F238E27FC236}">
                <a16:creationId xmlns:a16="http://schemas.microsoft.com/office/drawing/2014/main" id="{0360BF98-B529-4FAF-8345-86D81961B7B2}"/>
              </a:ext>
            </a:extLst>
          </p:cNvPr>
          <p:cNvSpPr>
            <a:spLocks noGrp="1"/>
          </p:cNvSpPr>
          <p:nvPr>
            <p:ph idx="1"/>
          </p:nvPr>
        </p:nvSpPr>
        <p:spPr/>
        <p:txBody>
          <a:bodyPr/>
          <a:lstStyle/>
          <a:p>
            <a:r>
              <a:rPr lang="en-US" dirty="0"/>
              <a:t>Front end</a:t>
            </a:r>
          </a:p>
          <a:p>
            <a:pPr lvl="1"/>
            <a:r>
              <a:rPr lang="en-US" dirty="0"/>
              <a:t>Lexical analysis</a:t>
            </a:r>
          </a:p>
          <a:p>
            <a:pPr lvl="1"/>
            <a:r>
              <a:rPr lang="en-US" dirty="0"/>
              <a:t>Syntax analysis</a:t>
            </a:r>
          </a:p>
          <a:p>
            <a:pPr lvl="1"/>
            <a:r>
              <a:rPr lang="en-US" dirty="0"/>
              <a:t>Semantic analysis</a:t>
            </a:r>
          </a:p>
          <a:p>
            <a:pPr lvl="1"/>
            <a:endParaRPr lang="en-US" dirty="0"/>
          </a:p>
          <a:p>
            <a:r>
              <a:rPr lang="en-US" dirty="0"/>
              <a:t>The front end decides if the program is well formed</a:t>
            </a:r>
          </a:p>
          <a:p>
            <a:pPr lvl="1"/>
            <a:r>
              <a:rPr lang="en-US" dirty="0"/>
              <a:t>no syntax error</a:t>
            </a:r>
          </a:p>
          <a:p>
            <a:pPr lvl="1"/>
            <a:r>
              <a:rPr lang="en-US" dirty="0"/>
              <a:t>type checking</a:t>
            </a:r>
          </a:p>
          <a:p>
            <a:endParaRPr lang="en-US" dirty="0"/>
          </a:p>
        </p:txBody>
      </p:sp>
    </p:spTree>
    <p:extLst>
      <p:ext uri="{BB962C8B-B14F-4D97-AF65-F5344CB8AC3E}">
        <p14:creationId xmlns:p14="http://schemas.microsoft.com/office/powerpoint/2010/main" val="2348333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3219</Words>
  <Application>Microsoft Office PowerPoint</Application>
  <PresentationFormat>Widescreen</PresentationFormat>
  <Paragraphs>662</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Cambria Math</vt:lpstr>
      <vt:lpstr>Consolas</vt:lpstr>
      <vt:lpstr>Times New Roman</vt:lpstr>
      <vt:lpstr>Office Theme</vt:lpstr>
      <vt:lpstr>Compilers</vt:lpstr>
      <vt:lpstr>Today’s lecture</vt:lpstr>
      <vt:lpstr>Mid-semester</vt:lpstr>
      <vt:lpstr>Mid-semester</vt:lpstr>
      <vt:lpstr>Mid-semester</vt:lpstr>
      <vt:lpstr>Mid-semester</vt:lpstr>
      <vt:lpstr>So far we have discussed..</vt:lpstr>
      <vt:lpstr>The structure of a compiler</vt:lpstr>
      <vt:lpstr>Front end</vt:lpstr>
      <vt:lpstr>References</vt:lpstr>
      <vt:lpstr>Lexical analyzer</vt:lpstr>
      <vt:lpstr>Lexical analyzer</vt:lpstr>
      <vt:lpstr>Syntax checking</vt:lpstr>
      <vt:lpstr>Syntax checking</vt:lpstr>
      <vt:lpstr>Syntax analyzer</vt:lpstr>
      <vt:lpstr>Syntax analyzer</vt:lpstr>
      <vt:lpstr>Semantic analysis</vt:lpstr>
      <vt:lpstr>Semantic analysis</vt:lpstr>
      <vt:lpstr>Intermediate representation</vt:lpstr>
      <vt:lpstr>Optimization </vt:lpstr>
      <vt:lpstr>Back end</vt:lpstr>
      <vt:lpstr>Lexical analysis</vt:lpstr>
      <vt:lpstr>Lexical analysis</vt:lpstr>
      <vt:lpstr>Lexical analysis</vt:lpstr>
      <vt:lpstr>Lexical analysis</vt:lpstr>
      <vt:lpstr>Grammar</vt:lpstr>
      <vt:lpstr>Lexical Analyzer implementation for keyword “new”</vt:lpstr>
      <vt:lpstr>Lexical analysis</vt:lpstr>
      <vt:lpstr>Specification -&gt; implementation</vt:lpstr>
      <vt:lpstr>Specification using Transition diagram (recognizer)</vt:lpstr>
      <vt:lpstr>Recognizer for “new” or “not”</vt:lpstr>
      <vt:lpstr>Recognizer for “new” or “not”</vt:lpstr>
      <vt:lpstr>Recognizer for “while”</vt:lpstr>
      <vt:lpstr>Recognizer for “while”</vt:lpstr>
      <vt:lpstr>Recognizer for “new”, “not”, or “while”</vt:lpstr>
      <vt:lpstr>Recognizer for “new”, “not”, or “while”</vt:lpstr>
      <vt:lpstr>Formalism for recognizers</vt:lpstr>
      <vt:lpstr>Formalism for recognizers</vt:lpstr>
      <vt:lpstr>Finite automaton “new” or “not”</vt:lpstr>
      <vt:lpstr>Finite automaton for “new” or “not”</vt:lpstr>
      <vt:lpstr>Finite automaton “new”, “not”, or “while”</vt:lpstr>
      <vt:lpstr>Finite automaton for “new”, “not” or “while”</vt:lpstr>
      <vt:lpstr>Finite automaton</vt:lpstr>
      <vt:lpstr>Recognizing more complex words</vt:lpstr>
      <vt:lpstr>Recognizing more complex words</vt:lpstr>
      <vt:lpstr>Recognizing unsigned integers</vt:lpstr>
      <vt:lpstr>Recognizing unsigned integers </vt:lpstr>
      <vt:lpstr>Lexical Analyzer implementation for keyword “new”</vt:lpstr>
      <vt:lpstr>Lexical Analyzer implementation for Unsigned Integers</vt:lpstr>
      <vt:lpstr>How can we specify δ </vt:lpstr>
      <vt:lpstr>How can we specify δ </vt:lpstr>
      <vt:lpstr>How can we specify δ </vt:lpstr>
      <vt:lpstr>Language of FA</vt:lpstr>
      <vt:lpstr>Language of FA</vt:lpstr>
      <vt:lpstr>Language of FA</vt:lpstr>
      <vt:lpstr>Language of FA</vt:lpstr>
      <vt:lpstr>Language of FA</vt:lpstr>
      <vt:lpstr>Specification</vt:lpstr>
      <vt:lpstr>Specification</vt:lpstr>
      <vt:lpstr>Lexical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Compilers</dc:title>
  <dc:creator>PIYUS KEDIA</dc:creator>
  <cp:lastModifiedBy>PIYUS KEDIA</cp:lastModifiedBy>
  <cp:revision>7</cp:revision>
  <dcterms:created xsi:type="dcterms:W3CDTF">2022-10-10T09:38:46Z</dcterms:created>
  <dcterms:modified xsi:type="dcterms:W3CDTF">2022-11-01T09:06:41Z</dcterms:modified>
</cp:coreProperties>
</file>