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660" r:id="rId3"/>
    <p:sldId id="738" r:id="rId4"/>
    <p:sldId id="711" r:id="rId5"/>
    <p:sldId id="710" r:id="rId6"/>
    <p:sldId id="703" r:id="rId7"/>
    <p:sldId id="704" r:id="rId8"/>
    <p:sldId id="752" r:id="rId9"/>
    <p:sldId id="705" r:id="rId10"/>
    <p:sldId id="753" r:id="rId11"/>
    <p:sldId id="754" r:id="rId12"/>
    <p:sldId id="755" r:id="rId13"/>
    <p:sldId id="706" r:id="rId14"/>
    <p:sldId id="707" r:id="rId15"/>
    <p:sldId id="317" r:id="rId16"/>
    <p:sldId id="756" r:id="rId17"/>
    <p:sldId id="708" r:id="rId18"/>
    <p:sldId id="732" r:id="rId19"/>
    <p:sldId id="749" r:id="rId20"/>
    <p:sldId id="319" r:id="rId21"/>
    <p:sldId id="750" r:id="rId22"/>
    <p:sldId id="320" r:id="rId23"/>
    <p:sldId id="751" r:id="rId24"/>
    <p:sldId id="321" r:id="rId25"/>
    <p:sldId id="765" r:id="rId26"/>
    <p:sldId id="322" r:id="rId27"/>
    <p:sldId id="288" r:id="rId28"/>
    <p:sldId id="294" r:id="rId29"/>
    <p:sldId id="290" r:id="rId30"/>
    <p:sldId id="295" r:id="rId31"/>
    <p:sldId id="291" r:id="rId32"/>
    <p:sldId id="296" r:id="rId33"/>
    <p:sldId id="292" r:id="rId34"/>
    <p:sldId id="304" r:id="rId35"/>
    <p:sldId id="297" r:id="rId36"/>
    <p:sldId id="293" r:id="rId37"/>
    <p:sldId id="298" r:id="rId38"/>
    <p:sldId id="299" r:id="rId39"/>
    <p:sldId id="301" r:id="rId40"/>
    <p:sldId id="300" r:id="rId41"/>
    <p:sldId id="302" r:id="rId42"/>
    <p:sldId id="289" r:id="rId43"/>
    <p:sldId id="309" r:id="rId44"/>
    <p:sldId id="257" r:id="rId45"/>
    <p:sldId id="258" r:id="rId46"/>
    <p:sldId id="263" r:id="rId47"/>
    <p:sldId id="264" r:id="rId48"/>
    <p:sldId id="265" r:id="rId49"/>
    <p:sldId id="266" r:id="rId50"/>
    <p:sldId id="268" r:id="rId51"/>
    <p:sldId id="267" r:id="rId52"/>
    <p:sldId id="269" r:id="rId53"/>
    <p:sldId id="270" r:id="rId54"/>
    <p:sldId id="271" r:id="rId55"/>
    <p:sldId id="272" r:id="rId56"/>
    <p:sldId id="273" r:id="rId57"/>
    <p:sldId id="275" r:id="rId58"/>
    <p:sldId id="276" r:id="rId59"/>
    <p:sldId id="274" r:id="rId60"/>
    <p:sldId id="326" r:id="rId61"/>
    <p:sldId id="327" r:id="rId62"/>
    <p:sldId id="277" r:id="rId63"/>
    <p:sldId id="278" r:id="rId64"/>
    <p:sldId id="279" r:id="rId65"/>
    <p:sldId id="280" r:id="rId66"/>
    <p:sldId id="762" r:id="rId67"/>
    <p:sldId id="763" r:id="rId68"/>
    <p:sldId id="757" r:id="rId69"/>
    <p:sldId id="764" r:id="rId70"/>
    <p:sldId id="713" r:id="rId71"/>
    <p:sldId id="282" r:id="rId72"/>
    <p:sldId id="758" r:id="rId73"/>
    <p:sldId id="283" r:id="rId74"/>
    <p:sldId id="759" r:id="rId75"/>
    <p:sldId id="323" r:id="rId76"/>
    <p:sldId id="285" r:id="rId77"/>
    <p:sldId id="760" r:id="rId78"/>
    <p:sldId id="324" r:id="rId79"/>
    <p:sldId id="761" r:id="rId80"/>
    <p:sldId id="325" r:id="rId81"/>
    <p:sldId id="32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20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C982070D-0078-4DE0-A4CF-8BD03696CFB8}"/>
    <pc:docChg chg="undo custSel addSld delSld modSld">
      <pc:chgData name="PIYUS KEDIA" userId="30dfcb9f6f0df2cc" providerId="LiveId" clId="{C982070D-0078-4DE0-A4CF-8BD03696CFB8}" dt="2022-11-03T09:46:05.007" v="7887"/>
      <pc:docMkLst>
        <pc:docMk/>
      </pc:docMkLst>
      <pc:sldChg chg="modSp mod">
        <pc:chgData name="PIYUS KEDIA" userId="30dfcb9f6f0df2cc" providerId="LiveId" clId="{C982070D-0078-4DE0-A4CF-8BD03696CFB8}" dt="2022-11-01T08:48:37.592" v="1" actId="20577"/>
        <pc:sldMkLst>
          <pc:docMk/>
          <pc:sldMk cId="643085621" sldId="256"/>
        </pc:sldMkLst>
        <pc:spChg chg="mod">
          <ac:chgData name="PIYUS KEDIA" userId="30dfcb9f6f0df2cc" providerId="LiveId" clId="{C982070D-0078-4DE0-A4CF-8BD03696CFB8}" dt="2022-11-01T08:48:37.592" v="1" actId="20577"/>
          <ac:spMkLst>
            <pc:docMk/>
            <pc:sldMk cId="643085621" sldId="256"/>
            <ac:spMk id="3" creationId="{AF7BD04E-C32F-4659-ACC7-2DF6B898858D}"/>
          </ac:spMkLst>
        </pc:spChg>
      </pc:sldChg>
      <pc:sldChg chg="add">
        <pc:chgData name="PIYUS KEDIA" userId="30dfcb9f6f0df2cc" providerId="LiveId" clId="{C982070D-0078-4DE0-A4CF-8BD03696CFB8}" dt="2022-11-02T09:56:37.278" v="1061"/>
        <pc:sldMkLst>
          <pc:docMk/>
          <pc:sldMk cId="3498109134" sldId="257"/>
        </pc:sldMkLst>
      </pc:sldChg>
      <pc:sldChg chg="delSp add mod">
        <pc:chgData name="PIYUS KEDIA" userId="30dfcb9f6f0df2cc" providerId="LiveId" clId="{C982070D-0078-4DE0-A4CF-8BD03696CFB8}" dt="2022-11-02T14:03:41.403" v="1064" actId="478"/>
        <pc:sldMkLst>
          <pc:docMk/>
          <pc:sldMk cId="1682599263" sldId="258"/>
        </pc:sldMkLst>
        <pc:inkChg chg="del">
          <ac:chgData name="PIYUS KEDIA" userId="30dfcb9f6f0df2cc" providerId="LiveId" clId="{C982070D-0078-4DE0-A4CF-8BD03696CFB8}" dt="2022-11-02T14:03:41.403" v="1064" actId="478"/>
          <ac:inkMkLst>
            <pc:docMk/>
            <pc:sldMk cId="1682599263" sldId="258"/>
            <ac:inkMk id="4" creationId="{666BCBD2-3EDE-4ED0-9B39-8527A46D375F}"/>
          </ac:inkMkLst>
        </pc:inkChg>
      </pc:sldChg>
      <pc:sldChg chg="delSp add del mod">
        <pc:chgData name="PIYUS KEDIA" userId="30dfcb9f6f0df2cc" providerId="LiveId" clId="{C982070D-0078-4DE0-A4CF-8BD03696CFB8}" dt="2022-11-03T09:21:44.487" v="6422" actId="47"/>
        <pc:sldMkLst>
          <pc:docMk/>
          <pc:sldMk cId="2026337642" sldId="259"/>
        </pc:sldMkLst>
        <pc:inkChg chg="del">
          <ac:chgData name="PIYUS KEDIA" userId="30dfcb9f6f0df2cc" providerId="LiveId" clId="{C982070D-0078-4DE0-A4CF-8BD03696CFB8}" dt="2022-11-02T15:00:29.885" v="3923" actId="478"/>
          <ac:inkMkLst>
            <pc:docMk/>
            <pc:sldMk cId="2026337642" sldId="259"/>
            <ac:inkMk id="4" creationId="{7F9812EC-259B-41B5-A558-3C134A75B13D}"/>
          </ac:inkMkLst>
        </pc:inkChg>
      </pc:sldChg>
      <pc:sldChg chg="delSp add del mod">
        <pc:chgData name="PIYUS KEDIA" userId="30dfcb9f6f0df2cc" providerId="LiveId" clId="{C982070D-0078-4DE0-A4CF-8BD03696CFB8}" dt="2022-11-03T09:21:44.173" v="6420" actId="47"/>
        <pc:sldMkLst>
          <pc:docMk/>
          <pc:sldMk cId="3688708040" sldId="260"/>
        </pc:sldMkLst>
        <pc:inkChg chg="del">
          <ac:chgData name="PIYUS KEDIA" userId="30dfcb9f6f0df2cc" providerId="LiveId" clId="{C982070D-0078-4DE0-A4CF-8BD03696CFB8}" dt="2022-11-02T15:00:17.907" v="3921" actId="478"/>
          <ac:inkMkLst>
            <pc:docMk/>
            <pc:sldMk cId="3688708040" sldId="260"/>
            <ac:inkMk id="8" creationId="{227CC6DE-14B4-40B2-B7D6-E43A7A62C453}"/>
          </ac:inkMkLst>
        </pc:inkChg>
      </pc:sldChg>
      <pc:sldChg chg="del">
        <pc:chgData name="PIYUS KEDIA" userId="30dfcb9f6f0df2cc" providerId="LiveId" clId="{C982070D-0078-4DE0-A4CF-8BD03696CFB8}" dt="2022-11-02T09:29:00.323" v="96" actId="47"/>
        <pc:sldMkLst>
          <pc:docMk/>
          <pc:sldMk cId="318121594" sldId="261"/>
        </pc:sldMkLst>
      </pc:sldChg>
      <pc:sldChg chg="delSp add del mod">
        <pc:chgData name="PIYUS KEDIA" userId="30dfcb9f6f0df2cc" providerId="LiveId" clId="{C982070D-0078-4DE0-A4CF-8BD03696CFB8}" dt="2022-11-03T09:21:44.960" v="6424" actId="47"/>
        <pc:sldMkLst>
          <pc:docMk/>
          <pc:sldMk cId="2424777371" sldId="262"/>
        </pc:sldMkLst>
        <pc:inkChg chg="del">
          <ac:chgData name="PIYUS KEDIA" userId="30dfcb9f6f0df2cc" providerId="LiveId" clId="{C982070D-0078-4DE0-A4CF-8BD03696CFB8}" dt="2022-11-02T15:01:04.884" v="3925" actId="478"/>
          <ac:inkMkLst>
            <pc:docMk/>
            <pc:sldMk cId="2424777371" sldId="262"/>
            <ac:inkMk id="13" creationId="{6A01F974-5C26-4E78-A1D6-5C870D7201A3}"/>
          </ac:inkMkLst>
        </pc:inkChg>
      </pc:sldChg>
      <pc:sldChg chg="delSp add mod">
        <pc:chgData name="PIYUS KEDIA" userId="30dfcb9f6f0df2cc" providerId="LiveId" clId="{C982070D-0078-4DE0-A4CF-8BD03696CFB8}" dt="2022-11-02T14:03:45.653" v="1065" actId="478"/>
        <pc:sldMkLst>
          <pc:docMk/>
          <pc:sldMk cId="2349619380" sldId="263"/>
        </pc:sldMkLst>
        <pc:inkChg chg="del">
          <ac:chgData name="PIYUS KEDIA" userId="30dfcb9f6f0df2cc" providerId="LiveId" clId="{C982070D-0078-4DE0-A4CF-8BD03696CFB8}" dt="2022-11-02T14:03:45.653" v="1065" actId="478"/>
          <ac:inkMkLst>
            <pc:docMk/>
            <pc:sldMk cId="2349619380" sldId="263"/>
            <ac:inkMk id="5" creationId="{01AAE1AA-B97D-4B72-99D4-289563A9B665}"/>
          </ac:inkMkLst>
        </pc:inkChg>
      </pc:sldChg>
      <pc:sldChg chg="delSp add mod">
        <pc:chgData name="PIYUS KEDIA" userId="30dfcb9f6f0df2cc" providerId="LiveId" clId="{C982070D-0078-4DE0-A4CF-8BD03696CFB8}" dt="2022-11-02T14:03:50.519" v="1066" actId="478"/>
        <pc:sldMkLst>
          <pc:docMk/>
          <pc:sldMk cId="2898901530" sldId="264"/>
        </pc:sldMkLst>
        <pc:inkChg chg="del">
          <ac:chgData name="PIYUS KEDIA" userId="30dfcb9f6f0df2cc" providerId="LiveId" clId="{C982070D-0078-4DE0-A4CF-8BD03696CFB8}" dt="2022-11-02T14:03:50.519" v="1066" actId="478"/>
          <ac:inkMkLst>
            <pc:docMk/>
            <pc:sldMk cId="2898901530" sldId="264"/>
            <ac:inkMk id="4" creationId="{96DF9036-0F99-4BB8-8E44-05DB3BEDFE8F}"/>
          </ac:inkMkLst>
        </pc:inkChg>
      </pc:sldChg>
      <pc:sldChg chg="add">
        <pc:chgData name="PIYUS KEDIA" userId="30dfcb9f6f0df2cc" providerId="LiveId" clId="{C982070D-0078-4DE0-A4CF-8BD03696CFB8}" dt="2022-11-02T09:56:37.278" v="1061"/>
        <pc:sldMkLst>
          <pc:docMk/>
          <pc:sldMk cId="3648563108" sldId="265"/>
        </pc:sldMkLst>
      </pc:sldChg>
      <pc:sldChg chg="delSp add mod">
        <pc:chgData name="PIYUS KEDIA" userId="30dfcb9f6f0df2cc" providerId="LiveId" clId="{C982070D-0078-4DE0-A4CF-8BD03696CFB8}" dt="2022-11-02T14:04:00.142" v="1067" actId="478"/>
        <pc:sldMkLst>
          <pc:docMk/>
          <pc:sldMk cId="1414249540" sldId="266"/>
        </pc:sldMkLst>
        <pc:inkChg chg="del">
          <ac:chgData name="PIYUS KEDIA" userId="30dfcb9f6f0df2cc" providerId="LiveId" clId="{C982070D-0078-4DE0-A4CF-8BD03696CFB8}" dt="2022-11-02T14:04:00.142" v="1067" actId="478"/>
          <ac:inkMkLst>
            <pc:docMk/>
            <pc:sldMk cId="1414249540" sldId="266"/>
            <ac:inkMk id="4" creationId="{D992893D-776A-467B-9F90-D1AA9C650283}"/>
          </ac:inkMkLst>
        </pc:inkChg>
      </pc:sldChg>
      <pc:sldChg chg="delSp modSp add mod">
        <pc:chgData name="PIYUS KEDIA" userId="30dfcb9f6f0df2cc" providerId="LiveId" clId="{C982070D-0078-4DE0-A4CF-8BD03696CFB8}" dt="2022-11-02T14:06:01.234" v="1150" actId="20577"/>
        <pc:sldMkLst>
          <pc:docMk/>
          <pc:sldMk cId="1881072668" sldId="267"/>
        </pc:sldMkLst>
        <pc:spChg chg="mod">
          <ac:chgData name="PIYUS KEDIA" userId="30dfcb9f6f0df2cc" providerId="LiveId" clId="{C982070D-0078-4DE0-A4CF-8BD03696CFB8}" dt="2022-11-02T14:06:01.234" v="1150" actId="20577"/>
          <ac:spMkLst>
            <pc:docMk/>
            <pc:sldMk cId="1881072668" sldId="267"/>
            <ac:spMk id="3" creationId="{9933F141-1D4B-469D-9DD3-EB97A56349BE}"/>
          </ac:spMkLst>
        </pc:spChg>
        <pc:inkChg chg="del">
          <ac:chgData name="PIYUS KEDIA" userId="30dfcb9f6f0df2cc" providerId="LiveId" clId="{C982070D-0078-4DE0-A4CF-8BD03696CFB8}" dt="2022-11-02T14:04:10.510" v="1069" actId="478"/>
          <ac:inkMkLst>
            <pc:docMk/>
            <pc:sldMk cId="1881072668" sldId="267"/>
            <ac:inkMk id="4" creationId="{07D1D70C-BED7-4844-9FE3-6417CAD88C32}"/>
          </ac:inkMkLst>
        </pc:inkChg>
      </pc:sldChg>
      <pc:sldChg chg="delSp add mod">
        <pc:chgData name="PIYUS KEDIA" userId="30dfcb9f6f0df2cc" providerId="LiveId" clId="{C982070D-0078-4DE0-A4CF-8BD03696CFB8}" dt="2022-11-02T14:04:04.698" v="1068" actId="478"/>
        <pc:sldMkLst>
          <pc:docMk/>
          <pc:sldMk cId="52297920" sldId="268"/>
        </pc:sldMkLst>
        <pc:inkChg chg="del">
          <ac:chgData name="PIYUS KEDIA" userId="30dfcb9f6f0df2cc" providerId="LiveId" clId="{C982070D-0078-4DE0-A4CF-8BD03696CFB8}" dt="2022-11-02T14:04:04.698" v="1068" actId="478"/>
          <ac:inkMkLst>
            <pc:docMk/>
            <pc:sldMk cId="52297920" sldId="268"/>
            <ac:inkMk id="4" creationId="{27250BDC-61E2-4F21-A538-61EC5FF8A9DB}"/>
          </ac:inkMkLst>
        </pc:inkChg>
      </pc:sldChg>
      <pc:sldChg chg="delSp add mod">
        <pc:chgData name="PIYUS KEDIA" userId="30dfcb9f6f0df2cc" providerId="LiveId" clId="{C982070D-0078-4DE0-A4CF-8BD03696CFB8}" dt="2022-11-02T14:04:33.119" v="1070" actId="478"/>
        <pc:sldMkLst>
          <pc:docMk/>
          <pc:sldMk cId="117058876" sldId="269"/>
        </pc:sldMkLst>
        <pc:inkChg chg="del">
          <ac:chgData name="PIYUS KEDIA" userId="30dfcb9f6f0df2cc" providerId="LiveId" clId="{C982070D-0078-4DE0-A4CF-8BD03696CFB8}" dt="2022-11-02T14:04:33.119" v="1070" actId="478"/>
          <ac:inkMkLst>
            <pc:docMk/>
            <pc:sldMk cId="117058876" sldId="269"/>
            <ac:inkMk id="4" creationId="{33FDB721-1DEA-4C6B-99B1-33E3C62E98CC}"/>
          </ac:inkMkLst>
        </pc:inkChg>
      </pc:sldChg>
      <pc:sldChg chg="delSp add mod">
        <pc:chgData name="PIYUS KEDIA" userId="30dfcb9f6f0df2cc" providerId="LiveId" clId="{C982070D-0078-4DE0-A4CF-8BD03696CFB8}" dt="2022-11-02T14:04:48.262" v="1071" actId="478"/>
        <pc:sldMkLst>
          <pc:docMk/>
          <pc:sldMk cId="1445197660" sldId="270"/>
        </pc:sldMkLst>
        <pc:inkChg chg="del">
          <ac:chgData name="PIYUS KEDIA" userId="30dfcb9f6f0df2cc" providerId="LiveId" clId="{C982070D-0078-4DE0-A4CF-8BD03696CFB8}" dt="2022-11-02T14:04:48.262" v="1071" actId="478"/>
          <ac:inkMkLst>
            <pc:docMk/>
            <pc:sldMk cId="1445197660" sldId="270"/>
            <ac:inkMk id="4" creationId="{53744AFC-1D23-46FF-84FA-DCC13DF118F3}"/>
          </ac:inkMkLst>
        </pc:inkChg>
      </pc:sldChg>
      <pc:sldChg chg="add">
        <pc:chgData name="PIYUS KEDIA" userId="30dfcb9f6f0df2cc" providerId="LiveId" clId="{C982070D-0078-4DE0-A4CF-8BD03696CFB8}" dt="2022-11-02T09:56:37.278" v="1061"/>
        <pc:sldMkLst>
          <pc:docMk/>
          <pc:sldMk cId="4158033993" sldId="271"/>
        </pc:sldMkLst>
      </pc:sldChg>
      <pc:sldChg chg="delSp modSp add mod">
        <pc:chgData name="PIYUS KEDIA" userId="30dfcb9f6f0df2cc" providerId="LiveId" clId="{C982070D-0078-4DE0-A4CF-8BD03696CFB8}" dt="2022-11-02T14:06:22.757" v="1152" actId="478"/>
        <pc:sldMkLst>
          <pc:docMk/>
          <pc:sldMk cId="3453772883" sldId="272"/>
        </pc:sldMkLst>
        <pc:inkChg chg="del mod">
          <ac:chgData name="PIYUS KEDIA" userId="30dfcb9f6f0df2cc" providerId="LiveId" clId="{C982070D-0078-4DE0-A4CF-8BD03696CFB8}" dt="2022-11-02T14:06:22.757" v="1152" actId="478"/>
          <ac:inkMkLst>
            <pc:docMk/>
            <pc:sldMk cId="3453772883" sldId="272"/>
            <ac:inkMk id="4" creationId="{FF068DA3-B1DA-47C6-9768-FCCEFA1B2510}"/>
          </ac:inkMkLst>
        </pc:inkChg>
      </pc:sldChg>
      <pc:sldChg chg="add">
        <pc:chgData name="PIYUS KEDIA" userId="30dfcb9f6f0df2cc" providerId="LiveId" clId="{C982070D-0078-4DE0-A4CF-8BD03696CFB8}" dt="2022-11-02T09:56:37.278" v="1061"/>
        <pc:sldMkLst>
          <pc:docMk/>
          <pc:sldMk cId="1150536125" sldId="273"/>
        </pc:sldMkLst>
      </pc:sldChg>
      <pc:sldChg chg="delSp add mod">
        <pc:chgData name="PIYUS KEDIA" userId="30dfcb9f6f0df2cc" providerId="LiveId" clId="{C982070D-0078-4DE0-A4CF-8BD03696CFB8}" dt="2022-11-02T14:06:46.015" v="1157" actId="478"/>
        <pc:sldMkLst>
          <pc:docMk/>
          <pc:sldMk cId="196101634" sldId="274"/>
        </pc:sldMkLst>
        <pc:inkChg chg="del">
          <ac:chgData name="PIYUS KEDIA" userId="30dfcb9f6f0df2cc" providerId="LiveId" clId="{C982070D-0078-4DE0-A4CF-8BD03696CFB8}" dt="2022-11-02T14:06:46.015" v="1157" actId="478"/>
          <ac:inkMkLst>
            <pc:docMk/>
            <pc:sldMk cId="196101634" sldId="274"/>
            <ac:inkMk id="4" creationId="{D5BA511E-1186-4624-BE0C-826DAF0517DD}"/>
          </ac:inkMkLst>
        </pc:inkChg>
      </pc:sldChg>
      <pc:sldChg chg="delSp modSp add mod">
        <pc:chgData name="PIYUS KEDIA" userId="30dfcb9f6f0df2cc" providerId="LiveId" clId="{C982070D-0078-4DE0-A4CF-8BD03696CFB8}" dt="2022-11-02T14:06:30.844" v="1154" actId="478"/>
        <pc:sldMkLst>
          <pc:docMk/>
          <pc:sldMk cId="239299194" sldId="275"/>
        </pc:sldMkLst>
        <pc:inkChg chg="del mod">
          <ac:chgData name="PIYUS KEDIA" userId="30dfcb9f6f0df2cc" providerId="LiveId" clId="{C982070D-0078-4DE0-A4CF-8BD03696CFB8}" dt="2022-11-02T14:06:30.844" v="1154" actId="478"/>
          <ac:inkMkLst>
            <pc:docMk/>
            <pc:sldMk cId="239299194" sldId="275"/>
            <ac:inkMk id="5" creationId="{2C0D0149-7494-474B-A81D-CB20249860A2}"/>
          </ac:inkMkLst>
        </pc:inkChg>
      </pc:sldChg>
      <pc:sldChg chg="delSp modSp add mod">
        <pc:chgData name="PIYUS KEDIA" userId="30dfcb9f6f0df2cc" providerId="LiveId" clId="{C982070D-0078-4DE0-A4CF-8BD03696CFB8}" dt="2022-11-02T14:06:36.317" v="1156" actId="478"/>
        <pc:sldMkLst>
          <pc:docMk/>
          <pc:sldMk cId="202606073" sldId="276"/>
        </pc:sldMkLst>
        <pc:inkChg chg="del mod">
          <ac:chgData name="PIYUS KEDIA" userId="30dfcb9f6f0df2cc" providerId="LiveId" clId="{C982070D-0078-4DE0-A4CF-8BD03696CFB8}" dt="2022-11-02T14:06:36.317" v="1156" actId="478"/>
          <ac:inkMkLst>
            <pc:docMk/>
            <pc:sldMk cId="202606073" sldId="276"/>
            <ac:inkMk id="5" creationId="{46AFD6C4-8B76-4B95-9951-02C9206325E2}"/>
          </ac:inkMkLst>
        </pc:inkChg>
      </pc:sldChg>
      <pc:sldChg chg="delSp add mod">
        <pc:chgData name="PIYUS KEDIA" userId="30dfcb9f6f0df2cc" providerId="LiveId" clId="{C982070D-0078-4DE0-A4CF-8BD03696CFB8}" dt="2022-11-02T14:07:01.047" v="1160" actId="478"/>
        <pc:sldMkLst>
          <pc:docMk/>
          <pc:sldMk cId="731015202" sldId="277"/>
        </pc:sldMkLst>
        <pc:inkChg chg="del">
          <ac:chgData name="PIYUS KEDIA" userId="30dfcb9f6f0df2cc" providerId="LiveId" clId="{C982070D-0078-4DE0-A4CF-8BD03696CFB8}" dt="2022-11-02T14:07:01.047" v="1160" actId="478"/>
          <ac:inkMkLst>
            <pc:docMk/>
            <pc:sldMk cId="731015202" sldId="277"/>
            <ac:inkMk id="4" creationId="{158308EA-49E9-455E-8DA5-CE9DB732190D}"/>
          </ac:inkMkLst>
        </pc:inkChg>
      </pc:sldChg>
      <pc:sldChg chg="addSp delSp modSp add mod">
        <pc:chgData name="PIYUS KEDIA" userId="30dfcb9f6f0df2cc" providerId="LiveId" clId="{C982070D-0078-4DE0-A4CF-8BD03696CFB8}" dt="2022-11-02T14:10:08.048" v="1384" actId="1036"/>
        <pc:sldMkLst>
          <pc:docMk/>
          <pc:sldMk cId="3746561714" sldId="278"/>
        </pc:sldMkLst>
        <pc:spChg chg="mod">
          <ac:chgData name="PIYUS KEDIA" userId="30dfcb9f6f0df2cc" providerId="LiveId" clId="{C982070D-0078-4DE0-A4CF-8BD03696CFB8}" dt="2022-11-02T14:10:01.101" v="1353" actId="20577"/>
          <ac:spMkLst>
            <pc:docMk/>
            <pc:sldMk cId="3746561714" sldId="278"/>
            <ac:spMk id="3" creationId="{B6F74768-A136-40E0-8ADC-53747BAC9119}"/>
          </ac:spMkLst>
        </pc:spChg>
        <pc:spChg chg="add mod">
          <ac:chgData name="PIYUS KEDIA" userId="30dfcb9f6f0df2cc" providerId="LiveId" clId="{C982070D-0078-4DE0-A4CF-8BD03696CFB8}" dt="2022-11-02T14:10:08.048" v="1384" actId="1036"/>
          <ac:spMkLst>
            <pc:docMk/>
            <pc:sldMk cId="3746561714" sldId="278"/>
            <ac:spMk id="5" creationId="{20492254-B8BF-6F72-E776-275963A048DF}"/>
          </ac:spMkLst>
        </pc:spChg>
        <pc:inkChg chg="del">
          <ac:chgData name="PIYUS KEDIA" userId="30dfcb9f6f0df2cc" providerId="LiveId" clId="{C982070D-0078-4DE0-A4CF-8BD03696CFB8}" dt="2022-11-02T14:07:07.554" v="1161" actId="478"/>
          <ac:inkMkLst>
            <pc:docMk/>
            <pc:sldMk cId="3746561714" sldId="278"/>
            <ac:inkMk id="4" creationId="{65D50BC8-6F0B-469E-BBFD-65C67EC0BD61}"/>
          </ac:inkMkLst>
        </pc:inkChg>
      </pc:sldChg>
      <pc:sldChg chg="addSp delSp modSp add mod">
        <pc:chgData name="PIYUS KEDIA" userId="30dfcb9f6f0df2cc" providerId="LiveId" clId="{C982070D-0078-4DE0-A4CF-8BD03696CFB8}" dt="2022-11-02T14:13:54.423" v="1687" actId="20577"/>
        <pc:sldMkLst>
          <pc:docMk/>
          <pc:sldMk cId="2227660828" sldId="279"/>
        </pc:sldMkLst>
        <pc:spChg chg="mod">
          <ac:chgData name="PIYUS KEDIA" userId="30dfcb9f6f0df2cc" providerId="LiveId" clId="{C982070D-0078-4DE0-A4CF-8BD03696CFB8}" dt="2022-11-02T14:13:54.423" v="1687" actId="20577"/>
          <ac:spMkLst>
            <pc:docMk/>
            <pc:sldMk cId="2227660828" sldId="279"/>
            <ac:spMk id="3" creationId="{6EFE6916-ACCF-47EE-9A7B-A841D28EE24B}"/>
          </ac:spMkLst>
        </pc:spChg>
        <pc:spChg chg="add mod">
          <ac:chgData name="PIYUS KEDIA" userId="30dfcb9f6f0df2cc" providerId="LiveId" clId="{C982070D-0078-4DE0-A4CF-8BD03696CFB8}" dt="2022-11-02T14:12:46.007" v="1641" actId="14100"/>
          <ac:spMkLst>
            <pc:docMk/>
            <pc:sldMk cId="2227660828" sldId="279"/>
            <ac:spMk id="5" creationId="{E02DCE57-CFF0-BBEA-D3CB-77834E90FEF6}"/>
          </ac:spMkLst>
        </pc:spChg>
        <pc:inkChg chg="del mod">
          <ac:chgData name="PIYUS KEDIA" userId="30dfcb9f6f0df2cc" providerId="LiveId" clId="{C982070D-0078-4DE0-A4CF-8BD03696CFB8}" dt="2022-11-02T14:10:24.982" v="1386" actId="478"/>
          <ac:inkMkLst>
            <pc:docMk/>
            <pc:sldMk cId="2227660828" sldId="279"/>
            <ac:inkMk id="4" creationId="{E87B646B-709D-4E42-B050-CFCB34C70D9D}"/>
          </ac:inkMkLst>
        </pc:inkChg>
      </pc:sldChg>
      <pc:sldChg chg="delSp modSp add mod">
        <pc:chgData name="PIYUS KEDIA" userId="30dfcb9f6f0df2cc" providerId="LiveId" clId="{C982070D-0078-4DE0-A4CF-8BD03696CFB8}" dt="2022-11-02T14:38:13.112" v="2003" actId="20577"/>
        <pc:sldMkLst>
          <pc:docMk/>
          <pc:sldMk cId="4079993289" sldId="280"/>
        </pc:sldMkLst>
        <pc:spChg chg="mod">
          <ac:chgData name="PIYUS KEDIA" userId="30dfcb9f6f0df2cc" providerId="LiveId" clId="{C982070D-0078-4DE0-A4CF-8BD03696CFB8}" dt="2022-11-02T14:38:13.112" v="2003" actId="20577"/>
          <ac:spMkLst>
            <pc:docMk/>
            <pc:sldMk cId="4079993289" sldId="280"/>
            <ac:spMk id="3" creationId="{63E45AE8-7360-48E7-8F73-BC6508BF317F}"/>
          </ac:spMkLst>
        </pc:spChg>
        <pc:spChg chg="mod">
          <ac:chgData name="PIYUS KEDIA" userId="30dfcb9f6f0df2cc" providerId="LiveId" clId="{C982070D-0078-4DE0-A4CF-8BD03696CFB8}" dt="2022-11-02T14:13:45.957" v="1685" actId="20577"/>
          <ac:spMkLst>
            <pc:docMk/>
            <pc:sldMk cId="4079993289" sldId="280"/>
            <ac:spMk id="4" creationId="{F327248E-B7BD-405E-A51E-E18A060119C8}"/>
          </ac:spMkLst>
        </pc:spChg>
        <pc:inkChg chg="del">
          <ac:chgData name="PIYUS KEDIA" userId="30dfcb9f6f0df2cc" providerId="LiveId" clId="{C982070D-0078-4DE0-A4CF-8BD03696CFB8}" dt="2022-11-02T14:11:44.866" v="1564" actId="478"/>
          <ac:inkMkLst>
            <pc:docMk/>
            <pc:sldMk cId="4079993289" sldId="280"/>
            <ac:inkMk id="5" creationId="{CAE5C7A8-8B8D-4EA5-A8AF-867802E21122}"/>
          </ac:inkMkLst>
        </pc:inkChg>
      </pc:sldChg>
      <pc:sldChg chg="del">
        <pc:chgData name="PIYUS KEDIA" userId="30dfcb9f6f0df2cc" providerId="LiveId" clId="{C982070D-0078-4DE0-A4CF-8BD03696CFB8}" dt="2022-11-02T09:29:35.842" v="132" actId="47"/>
        <pc:sldMkLst>
          <pc:docMk/>
          <pc:sldMk cId="1933110757" sldId="281"/>
        </pc:sldMkLst>
      </pc:sldChg>
      <pc:sldChg chg="delSp add mod">
        <pc:chgData name="PIYUS KEDIA" userId="30dfcb9f6f0df2cc" providerId="LiveId" clId="{C982070D-0078-4DE0-A4CF-8BD03696CFB8}" dt="2022-11-02T14:44:55.899" v="2682" actId="478"/>
        <pc:sldMkLst>
          <pc:docMk/>
          <pc:sldMk cId="2873369182" sldId="282"/>
        </pc:sldMkLst>
        <pc:inkChg chg="del">
          <ac:chgData name="PIYUS KEDIA" userId="30dfcb9f6f0df2cc" providerId="LiveId" clId="{C982070D-0078-4DE0-A4CF-8BD03696CFB8}" dt="2022-11-02T14:44:55.899" v="2682" actId="478"/>
          <ac:inkMkLst>
            <pc:docMk/>
            <pc:sldMk cId="2873369182" sldId="282"/>
            <ac:inkMk id="5" creationId="{03CCA594-2350-490B-8A0A-A2C73056C68E}"/>
          </ac:inkMkLst>
        </pc:inkChg>
      </pc:sldChg>
      <pc:sldChg chg="delSp modSp add mod">
        <pc:chgData name="PIYUS KEDIA" userId="30dfcb9f6f0df2cc" providerId="LiveId" clId="{C982070D-0078-4DE0-A4CF-8BD03696CFB8}" dt="2022-11-02T14:48:49.156" v="2943" actId="478"/>
        <pc:sldMkLst>
          <pc:docMk/>
          <pc:sldMk cId="2692429428" sldId="283"/>
        </pc:sldMkLst>
        <pc:spChg chg="mod">
          <ac:chgData name="PIYUS KEDIA" userId="30dfcb9f6f0df2cc" providerId="LiveId" clId="{C982070D-0078-4DE0-A4CF-8BD03696CFB8}" dt="2022-11-02T14:46:18.144" v="2685" actId="1076"/>
          <ac:spMkLst>
            <pc:docMk/>
            <pc:sldMk cId="2692429428" sldId="283"/>
            <ac:spMk id="2" creationId="{47682548-52DF-4FA1-B719-AF8F41970DE7}"/>
          </ac:spMkLst>
        </pc:spChg>
        <pc:spChg chg="del">
          <ac:chgData name="PIYUS KEDIA" userId="30dfcb9f6f0df2cc" providerId="LiveId" clId="{C982070D-0078-4DE0-A4CF-8BD03696CFB8}" dt="2022-11-02T14:46:14.257" v="2683" actId="478"/>
          <ac:spMkLst>
            <pc:docMk/>
            <pc:sldMk cId="2692429428" sldId="283"/>
            <ac:spMk id="3" creationId="{AA1ED82E-79D9-41EB-9F8E-5B720EDA0E26}"/>
          </ac:spMkLst>
        </pc:spChg>
        <pc:inkChg chg="del">
          <ac:chgData name="PIYUS KEDIA" userId="30dfcb9f6f0df2cc" providerId="LiveId" clId="{C982070D-0078-4DE0-A4CF-8BD03696CFB8}" dt="2022-11-02T14:48:49.156" v="2943" actId="478"/>
          <ac:inkMkLst>
            <pc:docMk/>
            <pc:sldMk cId="2692429428" sldId="283"/>
            <ac:inkMk id="4" creationId="{578B0C53-AC27-41E2-B856-467070E910BB}"/>
          </ac:inkMkLst>
        </pc:inkChg>
      </pc:sldChg>
      <pc:sldChg chg="delSp add mod">
        <pc:chgData name="PIYUS KEDIA" userId="30dfcb9f6f0df2cc" providerId="LiveId" clId="{C982070D-0078-4DE0-A4CF-8BD03696CFB8}" dt="2022-11-02T14:57:49.907" v="3817" actId="478"/>
        <pc:sldMkLst>
          <pc:docMk/>
          <pc:sldMk cId="378862317" sldId="285"/>
        </pc:sldMkLst>
        <pc:inkChg chg="del">
          <ac:chgData name="PIYUS KEDIA" userId="30dfcb9f6f0df2cc" providerId="LiveId" clId="{C982070D-0078-4DE0-A4CF-8BD03696CFB8}" dt="2022-11-02T14:57:49.907" v="3817" actId="478"/>
          <ac:inkMkLst>
            <pc:docMk/>
            <pc:sldMk cId="378862317" sldId="285"/>
            <ac:inkMk id="3" creationId="{44FDD4F8-33C3-470A-94B0-CD05978B5E5E}"/>
          </ac:inkMkLst>
        </pc:inkChg>
      </pc:sldChg>
      <pc:sldChg chg="add del">
        <pc:chgData name="PIYUS KEDIA" userId="30dfcb9f6f0df2cc" providerId="LiveId" clId="{C982070D-0078-4DE0-A4CF-8BD03696CFB8}" dt="2022-11-03T09:21:52.980" v="6445" actId="47"/>
        <pc:sldMkLst>
          <pc:docMk/>
          <pc:sldMk cId="4105552044" sldId="306"/>
        </pc:sldMkLst>
      </pc:sldChg>
      <pc:sldChg chg="delSp add mod">
        <pc:chgData name="PIYUS KEDIA" userId="30dfcb9f6f0df2cc" providerId="LiveId" clId="{C982070D-0078-4DE0-A4CF-8BD03696CFB8}" dt="2022-11-02T14:03:34.593" v="1063" actId="478"/>
        <pc:sldMkLst>
          <pc:docMk/>
          <pc:sldMk cId="3443237580" sldId="309"/>
        </pc:sldMkLst>
        <pc:inkChg chg="del">
          <ac:chgData name="PIYUS KEDIA" userId="30dfcb9f6f0df2cc" providerId="LiveId" clId="{C982070D-0078-4DE0-A4CF-8BD03696CFB8}" dt="2022-11-02T14:03:34.593" v="1063" actId="478"/>
          <ac:inkMkLst>
            <pc:docMk/>
            <pc:sldMk cId="3443237580" sldId="309"/>
            <ac:inkMk id="4" creationId="{5299630D-B9CA-4D61-BE47-EDD160E3707F}"/>
          </ac:inkMkLst>
        </pc:inkChg>
      </pc:sldChg>
      <pc:sldChg chg="add del">
        <pc:chgData name="PIYUS KEDIA" userId="30dfcb9f6f0df2cc" providerId="LiveId" clId="{C982070D-0078-4DE0-A4CF-8BD03696CFB8}" dt="2022-11-03T09:21:52.210" v="6444" actId="47"/>
        <pc:sldMkLst>
          <pc:docMk/>
          <pc:sldMk cId="127863400" sldId="311"/>
        </pc:sldMkLst>
      </pc:sldChg>
      <pc:sldChg chg="add del">
        <pc:chgData name="PIYUS KEDIA" userId="30dfcb9f6f0df2cc" providerId="LiveId" clId="{C982070D-0078-4DE0-A4CF-8BD03696CFB8}" dt="2022-11-03T09:21:53.012" v="6446" actId="47"/>
        <pc:sldMkLst>
          <pc:docMk/>
          <pc:sldMk cId="541782766" sldId="312"/>
        </pc:sldMkLst>
      </pc:sldChg>
      <pc:sldChg chg="add del">
        <pc:chgData name="PIYUS KEDIA" userId="30dfcb9f6f0df2cc" providerId="LiveId" clId="{C982070D-0078-4DE0-A4CF-8BD03696CFB8}" dt="2022-11-03T09:21:55.494" v="6450" actId="47"/>
        <pc:sldMkLst>
          <pc:docMk/>
          <pc:sldMk cId="1692350698" sldId="313"/>
        </pc:sldMkLst>
      </pc:sldChg>
      <pc:sldChg chg="add del">
        <pc:chgData name="PIYUS KEDIA" userId="30dfcb9f6f0df2cc" providerId="LiveId" clId="{C982070D-0078-4DE0-A4CF-8BD03696CFB8}" dt="2022-11-03T09:21:54.021" v="6448" actId="47"/>
        <pc:sldMkLst>
          <pc:docMk/>
          <pc:sldMk cId="1102591182" sldId="314"/>
        </pc:sldMkLst>
      </pc:sldChg>
      <pc:sldChg chg="add del">
        <pc:chgData name="PIYUS KEDIA" userId="30dfcb9f6f0df2cc" providerId="LiveId" clId="{C982070D-0078-4DE0-A4CF-8BD03696CFB8}" dt="2022-11-03T09:21:54.681" v="6449" actId="47"/>
        <pc:sldMkLst>
          <pc:docMk/>
          <pc:sldMk cId="4094292062" sldId="315"/>
        </pc:sldMkLst>
      </pc:sldChg>
      <pc:sldChg chg="del">
        <pc:chgData name="PIYUS KEDIA" userId="30dfcb9f6f0df2cc" providerId="LiveId" clId="{C982070D-0078-4DE0-A4CF-8BD03696CFB8}" dt="2022-11-02T09:29:26.732" v="123" actId="47"/>
        <pc:sldMkLst>
          <pc:docMk/>
          <pc:sldMk cId="4061726453" sldId="318"/>
        </pc:sldMkLst>
      </pc:sldChg>
      <pc:sldChg chg="add">
        <pc:chgData name="PIYUS KEDIA" userId="30dfcb9f6f0df2cc" providerId="LiveId" clId="{C982070D-0078-4DE0-A4CF-8BD03696CFB8}" dt="2022-11-02T09:58:05.524" v="1062"/>
        <pc:sldMkLst>
          <pc:docMk/>
          <pc:sldMk cId="2464229661" sldId="323"/>
        </pc:sldMkLst>
      </pc:sldChg>
      <pc:sldChg chg="delSp add mod">
        <pc:chgData name="PIYUS KEDIA" userId="30dfcb9f6f0df2cc" providerId="LiveId" clId="{C982070D-0078-4DE0-A4CF-8BD03696CFB8}" dt="2022-11-02T14:59:11.272" v="3915" actId="478"/>
        <pc:sldMkLst>
          <pc:docMk/>
          <pc:sldMk cId="940311604" sldId="324"/>
        </pc:sldMkLst>
        <pc:inkChg chg="del">
          <ac:chgData name="PIYUS KEDIA" userId="30dfcb9f6f0df2cc" providerId="LiveId" clId="{C982070D-0078-4DE0-A4CF-8BD03696CFB8}" dt="2022-11-02T14:59:11.272" v="3915" actId="478"/>
          <ac:inkMkLst>
            <pc:docMk/>
            <pc:sldMk cId="940311604" sldId="324"/>
            <ac:inkMk id="4" creationId="{EEE7C8C4-297C-453F-BAE6-233F201008A8}"/>
          </ac:inkMkLst>
        </pc:inkChg>
      </pc:sldChg>
      <pc:sldChg chg="addSp modSp add del mod">
        <pc:chgData name="PIYUS KEDIA" userId="30dfcb9f6f0df2cc" providerId="LiveId" clId="{C982070D-0078-4DE0-A4CF-8BD03696CFB8}" dt="2022-11-03T09:22:03.580" v="6459" actId="47"/>
        <pc:sldMkLst>
          <pc:docMk/>
          <pc:sldMk cId="439020927" sldId="325"/>
        </pc:sldMkLst>
        <pc:spChg chg="add mod">
          <ac:chgData name="PIYUS KEDIA" userId="30dfcb9f6f0df2cc" providerId="LiveId" clId="{C982070D-0078-4DE0-A4CF-8BD03696CFB8}" dt="2022-11-02T14:58:30.790" v="3818"/>
          <ac:spMkLst>
            <pc:docMk/>
            <pc:sldMk cId="439020927" sldId="325"/>
            <ac:spMk id="5" creationId="{BF227B98-AD48-7DCC-829D-E5912E4480CB}"/>
          </ac:spMkLst>
        </pc:spChg>
        <pc:spChg chg="add mod">
          <ac:chgData name="PIYUS KEDIA" userId="30dfcb9f6f0df2cc" providerId="LiveId" clId="{C982070D-0078-4DE0-A4CF-8BD03696CFB8}" dt="2022-11-02T14:58:30.790" v="3818"/>
          <ac:spMkLst>
            <pc:docMk/>
            <pc:sldMk cId="439020927" sldId="325"/>
            <ac:spMk id="6" creationId="{EF68C79D-AB4C-F6B3-4E4B-7B2457DFBA51}"/>
          </ac:spMkLst>
        </pc:spChg>
        <pc:spChg chg="add mod">
          <ac:chgData name="PIYUS KEDIA" userId="30dfcb9f6f0df2cc" providerId="LiveId" clId="{C982070D-0078-4DE0-A4CF-8BD03696CFB8}" dt="2022-11-02T14:58:30.790" v="3818"/>
          <ac:spMkLst>
            <pc:docMk/>
            <pc:sldMk cId="439020927" sldId="325"/>
            <ac:spMk id="7" creationId="{4F3B4622-512C-ECB0-EA5F-7269221E1165}"/>
          </ac:spMkLst>
        </pc:spChg>
        <pc:spChg chg="add mod">
          <ac:chgData name="PIYUS KEDIA" userId="30dfcb9f6f0df2cc" providerId="LiveId" clId="{C982070D-0078-4DE0-A4CF-8BD03696CFB8}" dt="2022-11-02T14:58:38.774" v="3823" actId="20577"/>
          <ac:spMkLst>
            <pc:docMk/>
            <pc:sldMk cId="439020927" sldId="325"/>
            <ac:spMk id="10" creationId="{CB6B06E4-A839-9F26-2910-6166A193CAA8}"/>
          </ac:spMkLst>
        </pc:spChg>
        <pc:spChg chg="add mod">
          <ac:chgData name="PIYUS KEDIA" userId="30dfcb9f6f0df2cc" providerId="LiveId" clId="{C982070D-0078-4DE0-A4CF-8BD03696CFB8}" dt="2022-11-02T14:58:30.790" v="3818"/>
          <ac:spMkLst>
            <pc:docMk/>
            <pc:sldMk cId="439020927" sldId="325"/>
            <ac:spMk id="11" creationId="{58274738-BE83-7C4F-B77A-C44DA1BD6FE8}"/>
          </ac:spMkLst>
        </pc:spChg>
        <pc:spChg chg="add mod">
          <ac:chgData name="PIYUS KEDIA" userId="30dfcb9f6f0df2cc" providerId="LiveId" clId="{C982070D-0078-4DE0-A4CF-8BD03696CFB8}" dt="2022-11-02T14:58:43.263" v="3828" actId="20577"/>
          <ac:spMkLst>
            <pc:docMk/>
            <pc:sldMk cId="439020927" sldId="325"/>
            <ac:spMk id="13" creationId="{B48E5C0C-D4D4-94F1-D19A-0C08F4C05F04}"/>
          </ac:spMkLst>
        </pc:spChg>
        <pc:spChg chg="add mod">
          <ac:chgData name="PIYUS KEDIA" userId="30dfcb9f6f0df2cc" providerId="LiveId" clId="{C982070D-0078-4DE0-A4CF-8BD03696CFB8}" dt="2022-11-03T03:22:29.698" v="6417" actId="207"/>
          <ac:spMkLst>
            <pc:docMk/>
            <pc:sldMk cId="439020927" sldId="325"/>
            <ac:spMk id="14" creationId="{36D464FC-E1E6-4210-F216-2F3CEEB97C6E}"/>
          </ac:spMkLst>
        </pc:spChg>
        <pc:spChg chg="add mod">
          <ac:chgData name="PIYUS KEDIA" userId="30dfcb9f6f0df2cc" providerId="LiveId" clId="{C982070D-0078-4DE0-A4CF-8BD03696CFB8}" dt="2022-11-02T14:58:30.790" v="3818"/>
          <ac:spMkLst>
            <pc:docMk/>
            <pc:sldMk cId="439020927" sldId="325"/>
            <ac:spMk id="15" creationId="{7AC14AFA-FB8E-9645-CC47-B96AF215EA9B}"/>
          </ac:spMkLst>
        </pc:spChg>
        <pc:spChg chg="add mod">
          <ac:chgData name="PIYUS KEDIA" userId="30dfcb9f6f0df2cc" providerId="LiveId" clId="{C982070D-0078-4DE0-A4CF-8BD03696CFB8}" dt="2022-11-02T14:58:59.530" v="3914" actId="20577"/>
          <ac:spMkLst>
            <pc:docMk/>
            <pc:sldMk cId="439020927" sldId="325"/>
            <ac:spMk id="17" creationId="{05E370EB-D7CF-3425-78F4-77326BD3B07C}"/>
          </ac:spMkLst>
        </pc:spChg>
        <pc:cxnChg chg="add mod">
          <ac:chgData name="PIYUS KEDIA" userId="30dfcb9f6f0df2cc" providerId="LiveId" clId="{C982070D-0078-4DE0-A4CF-8BD03696CFB8}" dt="2022-11-02T14:58:30.790" v="3818"/>
          <ac:cxnSpMkLst>
            <pc:docMk/>
            <pc:sldMk cId="439020927" sldId="325"/>
            <ac:cxnSpMk id="8" creationId="{2DEBFF18-0889-2284-3900-7A73098055F7}"/>
          </ac:cxnSpMkLst>
        </pc:cxnChg>
        <pc:cxnChg chg="add mod">
          <ac:chgData name="PIYUS KEDIA" userId="30dfcb9f6f0df2cc" providerId="LiveId" clId="{C982070D-0078-4DE0-A4CF-8BD03696CFB8}" dt="2022-11-02T14:58:30.790" v="3818"/>
          <ac:cxnSpMkLst>
            <pc:docMk/>
            <pc:sldMk cId="439020927" sldId="325"/>
            <ac:cxnSpMk id="9" creationId="{EA6BB222-199D-7291-0209-0DE065783F70}"/>
          </ac:cxnSpMkLst>
        </pc:cxnChg>
        <pc:cxnChg chg="add mod">
          <ac:chgData name="PIYUS KEDIA" userId="30dfcb9f6f0df2cc" providerId="LiveId" clId="{C982070D-0078-4DE0-A4CF-8BD03696CFB8}" dt="2022-11-02T14:58:30.790" v="3818"/>
          <ac:cxnSpMkLst>
            <pc:docMk/>
            <pc:sldMk cId="439020927" sldId="325"/>
            <ac:cxnSpMk id="12" creationId="{69CB0274-E056-DAE0-8166-019905F03B65}"/>
          </ac:cxnSpMkLst>
        </pc:cxnChg>
        <pc:cxnChg chg="add mod">
          <ac:chgData name="PIYUS KEDIA" userId="30dfcb9f6f0df2cc" providerId="LiveId" clId="{C982070D-0078-4DE0-A4CF-8BD03696CFB8}" dt="2022-11-02T14:58:30.790" v="3818"/>
          <ac:cxnSpMkLst>
            <pc:docMk/>
            <pc:sldMk cId="439020927" sldId="325"/>
            <ac:cxnSpMk id="16" creationId="{588241D4-8AD1-CE82-6524-16DAF4960F30}"/>
          </ac:cxnSpMkLst>
        </pc:cxnChg>
      </pc:sldChg>
      <pc:sldChg chg="delSp add mod">
        <pc:chgData name="PIYUS KEDIA" userId="30dfcb9f6f0df2cc" providerId="LiveId" clId="{C982070D-0078-4DE0-A4CF-8BD03696CFB8}" dt="2022-11-02T14:06:50.296" v="1158" actId="478"/>
        <pc:sldMkLst>
          <pc:docMk/>
          <pc:sldMk cId="1951582566" sldId="326"/>
        </pc:sldMkLst>
        <pc:inkChg chg="del">
          <ac:chgData name="PIYUS KEDIA" userId="30dfcb9f6f0df2cc" providerId="LiveId" clId="{C982070D-0078-4DE0-A4CF-8BD03696CFB8}" dt="2022-11-02T14:06:50.296" v="1158" actId="478"/>
          <ac:inkMkLst>
            <pc:docMk/>
            <pc:sldMk cId="1951582566" sldId="326"/>
            <ac:inkMk id="4" creationId="{0E731973-02A0-4AFA-8E28-7E46B34A0CFA}"/>
          </ac:inkMkLst>
        </pc:inkChg>
      </pc:sldChg>
      <pc:sldChg chg="delSp add mod">
        <pc:chgData name="PIYUS KEDIA" userId="30dfcb9f6f0df2cc" providerId="LiveId" clId="{C982070D-0078-4DE0-A4CF-8BD03696CFB8}" dt="2022-11-02T14:06:55.614" v="1159" actId="478"/>
        <pc:sldMkLst>
          <pc:docMk/>
          <pc:sldMk cId="3493875015" sldId="327"/>
        </pc:sldMkLst>
        <pc:inkChg chg="del">
          <ac:chgData name="PIYUS KEDIA" userId="30dfcb9f6f0df2cc" providerId="LiveId" clId="{C982070D-0078-4DE0-A4CF-8BD03696CFB8}" dt="2022-11-02T14:06:55.614" v="1159" actId="478"/>
          <ac:inkMkLst>
            <pc:docMk/>
            <pc:sldMk cId="3493875015" sldId="327"/>
            <ac:inkMk id="4" creationId="{EA69006B-CCBA-496E-9E7C-A74ACE9BD023}"/>
          </ac:inkMkLst>
        </pc:inkChg>
      </pc:sldChg>
      <pc:sldChg chg="delSp add del mod">
        <pc:chgData name="PIYUS KEDIA" userId="30dfcb9f6f0df2cc" providerId="LiveId" clId="{C982070D-0078-4DE0-A4CF-8BD03696CFB8}" dt="2022-11-03T09:22:04.018" v="6460" actId="47"/>
        <pc:sldMkLst>
          <pc:docMk/>
          <pc:sldMk cId="2474955313" sldId="328"/>
        </pc:sldMkLst>
        <pc:inkChg chg="del">
          <ac:chgData name="PIYUS KEDIA" userId="30dfcb9f6f0df2cc" providerId="LiveId" clId="{C982070D-0078-4DE0-A4CF-8BD03696CFB8}" dt="2022-11-02T15:00:10.748" v="3920" actId="478"/>
          <ac:inkMkLst>
            <pc:docMk/>
            <pc:sldMk cId="2474955313" sldId="328"/>
            <ac:inkMk id="4" creationId="{568526E2-00FC-4F85-B179-CDBEC968CAF1}"/>
          </ac:inkMkLst>
        </pc:inkChg>
      </pc:sldChg>
      <pc:sldChg chg="delSp add del mod">
        <pc:chgData name="PIYUS KEDIA" userId="30dfcb9f6f0df2cc" providerId="LiveId" clId="{C982070D-0078-4DE0-A4CF-8BD03696CFB8}" dt="2022-11-03T09:21:44.369" v="6421" actId="47"/>
        <pc:sldMkLst>
          <pc:docMk/>
          <pc:sldMk cId="2203149600" sldId="329"/>
        </pc:sldMkLst>
        <pc:inkChg chg="del">
          <ac:chgData name="PIYUS KEDIA" userId="30dfcb9f6f0df2cc" providerId="LiveId" clId="{C982070D-0078-4DE0-A4CF-8BD03696CFB8}" dt="2022-11-02T15:00:24.048" v="3922" actId="478"/>
          <ac:inkMkLst>
            <pc:docMk/>
            <pc:sldMk cId="2203149600" sldId="329"/>
            <ac:inkMk id="4" creationId="{8D7D825F-1DC5-40E8-84A5-9B1982F9C933}"/>
          </ac:inkMkLst>
        </pc:inkChg>
      </pc:sldChg>
      <pc:sldChg chg="delSp add del mod">
        <pc:chgData name="PIYUS KEDIA" userId="30dfcb9f6f0df2cc" providerId="LiveId" clId="{C982070D-0078-4DE0-A4CF-8BD03696CFB8}" dt="2022-11-03T09:21:45.219" v="6425" actId="47"/>
        <pc:sldMkLst>
          <pc:docMk/>
          <pc:sldMk cId="3546012096" sldId="330"/>
        </pc:sldMkLst>
        <pc:inkChg chg="del">
          <ac:chgData name="PIYUS KEDIA" userId="30dfcb9f6f0df2cc" providerId="LiveId" clId="{C982070D-0078-4DE0-A4CF-8BD03696CFB8}" dt="2022-11-02T15:01:50.401" v="3926" actId="478"/>
          <ac:inkMkLst>
            <pc:docMk/>
            <pc:sldMk cId="3546012096" sldId="330"/>
            <ac:inkMk id="9" creationId="{ADE54DF6-2971-418D-B1A9-7A451117E089}"/>
          </ac:inkMkLst>
        </pc:inkChg>
      </pc:sldChg>
      <pc:sldChg chg="add del">
        <pc:chgData name="PIYUS KEDIA" userId="30dfcb9f6f0df2cc" providerId="LiveId" clId="{C982070D-0078-4DE0-A4CF-8BD03696CFB8}" dt="2022-11-03T09:21:45.419" v="6426" actId="47"/>
        <pc:sldMkLst>
          <pc:docMk/>
          <pc:sldMk cId="3041282509" sldId="331"/>
        </pc:sldMkLst>
      </pc:sldChg>
      <pc:sldChg chg="add del">
        <pc:chgData name="PIYUS KEDIA" userId="30dfcb9f6f0df2cc" providerId="LiveId" clId="{C982070D-0078-4DE0-A4CF-8BD03696CFB8}" dt="2022-11-03T09:21:45.677" v="6427" actId="47"/>
        <pc:sldMkLst>
          <pc:docMk/>
          <pc:sldMk cId="3797525451" sldId="332"/>
        </pc:sldMkLst>
      </pc:sldChg>
      <pc:sldChg chg="delSp add del mod">
        <pc:chgData name="PIYUS KEDIA" userId="30dfcb9f6f0df2cc" providerId="LiveId" clId="{C982070D-0078-4DE0-A4CF-8BD03696CFB8}" dt="2022-11-03T09:21:45.946" v="6428" actId="47"/>
        <pc:sldMkLst>
          <pc:docMk/>
          <pc:sldMk cId="3358201732" sldId="333"/>
        </pc:sldMkLst>
        <pc:inkChg chg="del">
          <ac:chgData name="PIYUS KEDIA" userId="30dfcb9f6f0df2cc" providerId="LiveId" clId="{C982070D-0078-4DE0-A4CF-8BD03696CFB8}" dt="2022-11-02T15:02:16.968" v="3927" actId="478"/>
          <ac:inkMkLst>
            <pc:docMk/>
            <pc:sldMk cId="3358201732" sldId="333"/>
            <ac:inkMk id="9" creationId="{018DA8B6-7AC1-4970-A9BB-A21A115DFDC3}"/>
          </ac:inkMkLst>
        </pc:inkChg>
      </pc:sldChg>
      <pc:sldChg chg="delSp add del mod">
        <pc:chgData name="PIYUS KEDIA" userId="30dfcb9f6f0df2cc" providerId="LiveId" clId="{C982070D-0078-4DE0-A4CF-8BD03696CFB8}" dt="2022-11-03T09:21:46.400" v="6429" actId="47"/>
        <pc:sldMkLst>
          <pc:docMk/>
          <pc:sldMk cId="2849058499" sldId="335"/>
        </pc:sldMkLst>
        <pc:inkChg chg="del">
          <ac:chgData name="PIYUS KEDIA" userId="30dfcb9f6f0df2cc" providerId="LiveId" clId="{C982070D-0078-4DE0-A4CF-8BD03696CFB8}" dt="2022-11-02T15:02:23.728" v="3928" actId="478"/>
          <ac:inkMkLst>
            <pc:docMk/>
            <pc:sldMk cId="2849058499" sldId="335"/>
            <ac:inkMk id="9" creationId="{D4F5587C-F269-40E7-9C9F-3AAE23CFAE31}"/>
          </ac:inkMkLst>
        </pc:inkChg>
      </pc:sldChg>
      <pc:sldChg chg="add del">
        <pc:chgData name="PIYUS KEDIA" userId="30dfcb9f6f0df2cc" providerId="LiveId" clId="{C982070D-0078-4DE0-A4CF-8BD03696CFB8}" dt="2022-11-03T09:21:46.573" v="6430" actId="47"/>
        <pc:sldMkLst>
          <pc:docMk/>
          <pc:sldMk cId="3178862061" sldId="336"/>
        </pc:sldMkLst>
      </pc:sldChg>
      <pc:sldChg chg="delSp add del mod">
        <pc:chgData name="PIYUS KEDIA" userId="30dfcb9f6f0df2cc" providerId="LiveId" clId="{C982070D-0078-4DE0-A4CF-8BD03696CFB8}" dt="2022-11-03T09:21:46.783" v="6431" actId="47"/>
        <pc:sldMkLst>
          <pc:docMk/>
          <pc:sldMk cId="4145446537" sldId="337"/>
        </pc:sldMkLst>
        <pc:inkChg chg="del">
          <ac:chgData name="PIYUS KEDIA" userId="30dfcb9f6f0df2cc" providerId="LiveId" clId="{C982070D-0078-4DE0-A4CF-8BD03696CFB8}" dt="2022-11-02T15:02:54.505" v="3929" actId="478"/>
          <ac:inkMkLst>
            <pc:docMk/>
            <pc:sldMk cId="4145446537" sldId="337"/>
            <ac:inkMk id="5" creationId="{720040D8-6659-4B4C-802B-A3973792CFF0}"/>
          </ac:inkMkLst>
        </pc:inkChg>
      </pc:sldChg>
      <pc:sldChg chg="delSp add del mod">
        <pc:chgData name="PIYUS KEDIA" userId="30dfcb9f6f0df2cc" providerId="LiveId" clId="{C982070D-0078-4DE0-A4CF-8BD03696CFB8}" dt="2022-11-03T09:21:48.584" v="6435" actId="47"/>
        <pc:sldMkLst>
          <pc:docMk/>
          <pc:sldMk cId="332232761" sldId="339"/>
        </pc:sldMkLst>
        <pc:inkChg chg="del">
          <ac:chgData name="PIYUS KEDIA" userId="30dfcb9f6f0df2cc" providerId="LiveId" clId="{C982070D-0078-4DE0-A4CF-8BD03696CFB8}" dt="2022-11-02T15:03:05.232" v="3931" actId="478"/>
          <ac:inkMkLst>
            <pc:docMk/>
            <pc:sldMk cId="332232761" sldId="339"/>
            <ac:inkMk id="9" creationId="{25174C47-A6A0-4FBD-BE1A-696AE55C627C}"/>
          </ac:inkMkLst>
        </pc:inkChg>
      </pc:sldChg>
      <pc:sldChg chg="delSp add del mod">
        <pc:chgData name="PIYUS KEDIA" userId="30dfcb9f6f0df2cc" providerId="LiveId" clId="{C982070D-0078-4DE0-A4CF-8BD03696CFB8}" dt="2022-11-03T09:21:48.806" v="6436" actId="47"/>
        <pc:sldMkLst>
          <pc:docMk/>
          <pc:sldMk cId="2106573413" sldId="340"/>
        </pc:sldMkLst>
        <pc:inkChg chg="del">
          <ac:chgData name="PIYUS KEDIA" userId="30dfcb9f6f0df2cc" providerId="LiveId" clId="{C982070D-0078-4DE0-A4CF-8BD03696CFB8}" dt="2022-11-02T15:03:12.184" v="3932" actId="478"/>
          <ac:inkMkLst>
            <pc:docMk/>
            <pc:sldMk cId="2106573413" sldId="340"/>
            <ac:inkMk id="3" creationId="{9EB6D961-2D19-4CCF-8174-F36D948C1272}"/>
          </ac:inkMkLst>
        </pc:inkChg>
      </pc:sldChg>
      <pc:sldChg chg="delSp add del mod">
        <pc:chgData name="PIYUS KEDIA" userId="30dfcb9f6f0df2cc" providerId="LiveId" clId="{C982070D-0078-4DE0-A4CF-8BD03696CFB8}" dt="2022-11-03T09:21:49.060" v="6437" actId="47"/>
        <pc:sldMkLst>
          <pc:docMk/>
          <pc:sldMk cId="3173196098" sldId="341"/>
        </pc:sldMkLst>
        <pc:inkChg chg="del">
          <ac:chgData name="PIYUS KEDIA" userId="30dfcb9f6f0df2cc" providerId="LiveId" clId="{C982070D-0078-4DE0-A4CF-8BD03696CFB8}" dt="2022-11-02T15:03:16.464" v="3933" actId="478"/>
          <ac:inkMkLst>
            <pc:docMk/>
            <pc:sldMk cId="3173196098" sldId="341"/>
            <ac:inkMk id="8" creationId="{B23CA7D6-7154-4EFB-A3B3-B0AB31744876}"/>
          </ac:inkMkLst>
        </pc:inkChg>
      </pc:sldChg>
      <pc:sldChg chg="delSp add del mod">
        <pc:chgData name="PIYUS KEDIA" userId="30dfcb9f6f0df2cc" providerId="LiveId" clId="{C982070D-0078-4DE0-A4CF-8BD03696CFB8}" dt="2022-11-03T09:21:49.269" v="6438" actId="47"/>
        <pc:sldMkLst>
          <pc:docMk/>
          <pc:sldMk cId="2808112860" sldId="342"/>
        </pc:sldMkLst>
        <pc:inkChg chg="del">
          <ac:chgData name="PIYUS KEDIA" userId="30dfcb9f6f0df2cc" providerId="LiveId" clId="{C982070D-0078-4DE0-A4CF-8BD03696CFB8}" dt="2022-11-02T15:03:22.451" v="3934" actId="478"/>
          <ac:inkMkLst>
            <pc:docMk/>
            <pc:sldMk cId="2808112860" sldId="342"/>
            <ac:inkMk id="3" creationId="{4430DA46-4293-4A73-AF8C-D440EE958C6E}"/>
          </ac:inkMkLst>
        </pc:inkChg>
      </pc:sldChg>
      <pc:sldChg chg="add del">
        <pc:chgData name="PIYUS KEDIA" userId="30dfcb9f6f0df2cc" providerId="LiveId" clId="{C982070D-0078-4DE0-A4CF-8BD03696CFB8}" dt="2022-11-03T09:21:50.259" v="6441" actId="47"/>
        <pc:sldMkLst>
          <pc:docMk/>
          <pc:sldMk cId="3477767325" sldId="343"/>
        </pc:sldMkLst>
      </pc:sldChg>
      <pc:sldChg chg="add del">
        <pc:chgData name="PIYUS KEDIA" userId="30dfcb9f6f0df2cc" providerId="LiveId" clId="{C982070D-0078-4DE0-A4CF-8BD03696CFB8}" dt="2022-11-03T09:21:50.718" v="6442" actId="47"/>
        <pc:sldMkLst>
          <pc:docMk/>
          <pc:sldMk cId="2116337714" sldId="344"/>
        </pc:sldMkLst>
      </pc:sldChg>
      <pc:sldChg chg="add del">
        <pc:chgData name="PIYUS KEDIA" userId="30dfcb9f6f0df2cc" providerId="LiveId" clId="{C982070D-0078-4DE0-A4CF-8BD03696CFB8}" dt="2022-11-03T09:21:51.226" v="6443" actId="47"/>
        <pc:sldMkLst>
          <pc:docMk/>
          <pc:sldMk cId="3103149721" sldId="345"/>
        </pc:sldMkLst>
      </pc:sldChg>
      <pc:sldChg chg="add del">
        <pc:chgData name="PIYUS KEDIA" userId="30dfcb9f6f0df2cc" providerId="LiveId" clId="{C982070D-0078-4DE0-A4CF-8BD03696CFB8}" dt="2022-11-03T09:21:53.045" v="6447" actId="47"/>
        <pc:sldMkLst>
          <pc:docMk/>
          <pc:sldMk cId="4096770641" sldId="346"/>
        </pc:sldMkLst>
      </pc:sldChg>
      <pc:sldChg chg="add del">
        <pc:chgData name="PIYUS KEDIA" userId="30dfcb9f6f0df2cc" providerId="LiveId" clId="{C982070D-0078-4DE0-A4CF-8BD03696CFB8}" dt="2022-11-03T09:22:00.430" v="6452" actId="47"/>
        <pc:sldMkLst>
          <pc:docMk/>
          <pc:sldMk cId="4079028916" sldId="347"/>
        </pc:sldMkLst>
      </pc:sldChg>
      <pc:sldChg chg="add del">
        <pc:chgData name="PIYUS KEDIA" userId="30dfcb9f6f0df2cc" providerId="LiveId" clId="{C982070D-0078-4DE0-A4CF-8BD03696CFB8}" dt="2022-11-03T09:22:00.778" v="6453" actId="47"/>
        <pc:sldMkLst>
          <pc:docMk/>
          <pc:sldMk cId="298957151" sldId="348"/>
        </pc:sldMkLst>
      </pc:sldChg>
      <pc:sldChg chg="add del">
        <pc:chgData name="PIYUS KEDIA" userId="30dfcb9f6f0df2cc" providerId="LiveId" clId="{C982070D-0078-4DE0-A4CF-8BD03696CFB8}" dt="2022-11-03T09:22:00.960" v="6454" actId="47"/>
        <pc:sldMkLst>
          <pc:docMk/>
          <pc:sldMk cId="3176714630" sldId="349"/>
        </pc:sldMkLst>
      </pc:sldChg>
      <pc:sldChg chg="add del">
        <pc:chgData name="PIYUS KEDIA" userId="30dfcb9f6f0df2cc" providerId="LiveId" clId="{C982070D-0078-4DE0-A4CF-8BD03696CFB8}" dt="2022-11-03T09:22:01.229" v="6455" actId="47"/>
        <pc:sldMkLst>
          <pc:docMk/>
          <pc:sldMk cId="319828770" sldId="350"/>
        </pc:sldMkLst>
      </pc:sldChg>
      <pc:sldChg chg="delSp add del mod">
        <pc:chgData name="PIYUS KEDIA" userId="30dfcb9f6f0df2cc" providerId="LiveId" clId="{C982070D-0078-4DE0-A4CF-8BD03696CFB8}" dt="2022-11-03T09:21:47.029" v="6432" actId="47"/>
        <pc:sldMkLst>
          <pc:docMk/>
          <pc:sldMk cId="1948108243" sldId="358"/>
        </pc:sldMkLst>
        <pc:inkChg chg="del">
          <ac:chgData name="PIYUS KEDIA" userId="30dfcb9f6f0df2cc" providerId="LiveId" clId="{C982070D-0078-4DE0-A4CF-8BD03696CFB8}" dt="2022-11-02T15:02:59.578" v="3930" actId="478"/>
          <ac:inkMkLst>
            <pc:docMk/>
            <pc:sldMk cId="1948108243" sldId="358"/>
            <ac:inkMk id="4" creationId="{A3B4FD36-38F2-4762-A1B6-F350F58AD68C}"/>
          </ac:inkMkLst>
        </pc:inkChg>
      </pc:sldChg>
      <pc:sldChg chg="add del">
        <pc:chgData name="PIYUS KEDIA" userId="30dfcb9f6f0df2cc" providerId="LiveId" clId="{C982070D-0078-4DE0-A4CF-8BD03696CFB8}" dt="2022-11-03T09:21:49.534" v="6439" actId="47"/>
        <pc:sldMkLst>
          <pc:docMk/>
          <pc:sldMk cId="249457658" sldId="361"/>
        </pc:sldMkLst>
      </pc:sldChg>
      <pc:sldChg chg="delSp add del mod">
        <pc:chgData name="PIYUS KEDIA" userId="30dfcb9f6f0df2cc" providerId="LiveId" clId="{C982070D-0078-4DE0-A4CF-8BD03696CFB8}" dt="2022-11-03T09:21:49.885" v="6440" actId="47"/>
        <pc:sldMkLst>
          <pc:docMk/>
          <pc:sldMk cId="3362828272" sldId="362"/>
        </pc:sldMkLst>
        <pc:inkChg chg="del">
          <ac:chgData name="PIYUS KEDIA" userId="30dfcb9f6f0df2cc" providerId="LiveId" clId="{C982070D-0078-4DE0-A4CF-8BD03696CFB8}" dt="2022-11-02T15:03:30.199" v="3935" actId="478"/>
          <ac:inkMkLst>
            <pc:docMk/>
            <pc:sldMk cId="3362828272" sldId="362"/>
            <ac:inkMk id="2" creationId="{3C601BF8-3073-42B2-8816-9D0427DCC403}"/>
          </ac:inkMkLst>
        </pc:inkChg>
      </pc:sldChg>
      <pc:sldChg chg="add del">
        <pc:chgData name="PIYUS KEDIA" userId="30dfcb9f6f0df2cc" providerId="LiveId" clId="{C982070D-0078-4DE0-A4CF-8BD03696CFB8}" dt="2022-11-03T09:22:01.459" v="6456" actId="47"/>
        <pc:sldMkLst>
          <pc:docMk/>
          <pc:sldMk cId="4185042218" sldId="363"/>
        </pc:sldMkLst>
      </pc:sldChg>
      <pc:sldChg chg="modSp mod">
        <pc:chgData name="PIYUS KEDIA" userId="30dfcb9f6f0df2cc" providerId="LiveId" clId="{C982070D-0078-4DE0-A4CF-8BD03696CFB8}" dt="2022-11-02T17:26:46.294" v="3953" actId="20577"/>
        <pc:sldMkLst>
          <pc:docMk/>
          <pc:sldMk cId="1911170701" sldId="660"/>
        </pc:sldMkLst>
        <pc:spChg chg="mod">
          <ac:chgData name="PIYUS KEDIA" userId="30dfcb9f6f0df2cc" providerId="LiveId" clId="{C982070D-0078-4DE0-A4CF-8BD03696CFB8}" dt="2022-11-02T17:26:46.294" v="3953" actId="20577"/>
          <ac:spMkLst>
            <pc:docMk/>
            <pc:sldMk cId="1911170701" sldId="660"/>
            <ac:spMk id="3" creationId="{757D2696-EF00-4AD5-97E7-A3C5254F4C10}"/>
          </ac:spMkLst>
        </pc:spChg>
      </pc:sldChg>
      <pc:sldChg chg="del">
        <pc:chgData name="PIYUS KEDIA" userId="30dfcb9f6f0df2cc" providerId="LiveId" clId="{C982070D-0078-4DE0-A4CF-8BD03696CFB8}" dt="2022-11-02T09:28:59.299" v="92" actId="47"/>
        <pc:sldMkLst>
          <pc:docMk/>
          <pc:sldMk cId="1789728617" sldId="669"/>
        </pc:sldMkLst>
      </pc:sldChg>
      <pc:sldChg chg="del">
        <pc:chgData name="PIYUS KEDIA" userId="30dfcb9f6f0df2cc" providerId="LiveId" clId="{C982070D-0078-4DE0-A4CF-8BD03696CFB8}" dt="2022-11-02T09:28:59.031" v="91" actId="47"/>
        <pc:sldMkLst>
          <pc:docMk/>
          <pc:sldMk cId="2348333947" sldId="670"/>
        </pc:sldMkLst>
      </pc:sldChg>
      <pc:sldChg chg="del">
        <pc:chgData name="PIYUS KEDIA" userId="30dfcb9f6f0df2cc" providerId="LiveId" clId="{C982070D-0078-4DE0-A4CF-8BD03696CFB8}" dt="2022-11-02T09:28:59.554" v="93" actId="47"/>
        <pc:sldMkLst>
          <pc:docMk/>
          <pc:sldMk cId="2454703935" sldId="671"/>
        </pc:sldMkLst>
      </pc:sldChg>
      <pc:sldChg chg="del">
        <pc:chgData name="PIYUS KEDIA" userId="30dfcb9f6f0df2cc" providerId="LiveId" clId="{C982070D-0078-4DE0-A4CF-8BD03696CFB8}" dt="2022-11-02T09:28:59.808" v="94" actId="47"/>
        <pc:sldMkLst>
          <pc:docMk/>
          <pc:sldMk cId="402469658" sldId="672"/>
        </pc:sldMkLst>
      </pc:sldChg>
      <pc:sldChg chg="del">
        <pc:chgData name="PIYUS KEDIA" userId="30dfcb9f6f0df2cc" providerId="LiveId" clId="{C982070D-0078-4DE0-A4CF-8BD03696CFB8}" dt="2022-11-02T09:29:00.063" v="95" actId="47"/>
        <pc:sldMkLst>
          <pc:docMk/>
          <pc:sldMk cId="1488821543" sldId="673"/>
        </pc:sldMkLst>
      </pc:sldChg>
      <pc:sldChg chg="del">
        <pc:chgData name="PIYUS KEDIA" userId="30dfcb9f6f0df2cc" providerId="LiveId" clId="{C982070D-0078-4DE0-A4CF-8BD03696CFB8}" dt="2022-11-02T09:29:00.562" v="97" actId="47"/>
        <pc:sldMkLst>
          <pc:docMk/>
          <pc:sldMk cId="4076800735" sldId="674"/>
        </pc:sldMkLst>
      </pc:sldChg>
      <pc:sldChg chg="del">
        <pc:chgData name="PIYUS KEDIA" userId="30dfcb9f6f0df2cc" providerId="LiveId" clId="{C982070D-0078-4DE0-A4CF-8BD03696CFB8}" dt="2022-11-02T09:29:00.824" v="98" actId="47"/>
        <pc:sldMkLst>
          <pc:docMk/>
          <pc:sldMk cId="2084858030" sldId="675"/>
        </pc:sldMkLst>
      </pc:sldChg>
      <pc:sldChg chg="del">
        <pc:chgData name="PIYUS KEDIA" userId="30dfcb9f6f0df2cc" providerId="LiveId" clId="{C982070D-0078-4DE0-A4CF-8BD03696CFB8}" dt="2022-11-02T09:29:01.051" v="99" actId="47"/>
        <pc:sldMkLst>
          <pc:docMk/>
          <pc:sldMk cId="2348148635" sldId="677"/>
        </pc:sldMkLst>
      </pc:sldChg>
      <pc:sldChg chg="del">
        <pc:chgData name="PIYUS KEDIA" userId="30dfcb9f6f0df2cc" providerId="LiveId" clId="{C982070D-0078-4DE0-A4CF-8BD03696CFB8}" dt="2022-11-02T09:29:01.277" v="100" actId="47"/>
        <pc:sldMkLst>
          <pc:docMk/>
          <pc:sldMk cId="3493065670" sldId="678"/>
        </pc:sldMkLst>
      </pc:sldChg>
      <pc:sldChg chg="del">
        <pc:chgData name="PIYUS KEDIA" userId="30dfcb9f6f0df2cc" providerId="LiveId" clId="{C982070D-0078-4DE0-A4CF-8BD03696CFB8}" dt="2022-11-02T09:29:01.521" v="101" actId="47"/>
        <pc:sldMkLst>
          <pc:docMk/>
          <pc:sldMk cId="1461344121" sldId="679"/>
        </pc:sldMkLst>
      </pc:sldChg>
      <pc:sldChg chg="del">
        <pc:chgData name="PIYUS KEDIA" userId="30dfcb9f6f0df2cc" providerId="LiveId" clId="{C982070D-0078-4DE0-A4CF-8BD03696CFB8}" dt="2022-11-02T09:29:01.779" v="102" actId="47"/>
        <pc:sldMkLst>
          <pc:docMk/>
          <pc:sldMk cId="807750245" sldId="680"/>
        </pc:sldMkLst>
      </pc:sldChg>
      <pc:sldChg chg="del">
        <pc:chgData name="PIYUS KEDIA" userId="30dfcb9f6f0df2cc" providerId="LiveId" clId="{C982070D-0078-4DE0-A4CF-8BD03696CFB8}" dt="2022-11-02T09:29:02.075" v="103" actId="47"/>
        <pc:sldMkLst>
          <pc:docMk/>
          <pc:sldMk cId="959488358" sldId="681"/>
        </pc:sldMkLst>
      </pc:sldChg>
      <pc:sldChg chg="del">
        <pc:chgData name="PIYUS KEDIA" userId="30dfcb9f6f0df2cc" providerId="LiveId" clId="{C982070D-0078-4DE0-A4CF-8BD03696CFB8}" dt="2022-11-02T09:29:02.604" v="105" actId="47"/>
        <pc:sldMkLst>
          <pc:docMk/>
          <pc:sldMk cId="1355138330" sldId="682"/>
        </pc:sldMkLst>
      </pc:sldChg>
      <pc:sldChg chg="del">
        <pc:chgData name="PIYUS KEDIA" userId="30dfcb9f6f0df2cc" providerId="LiveId" clId="{C982070D-0078-4DE0-A4CF-8BD03696CFB8}" dt="2022-11-02T09:29:04.207" v="111" actId="47"/>
        <pc:sldMkLst>
          <pc:docMk/>
          <pc:sldMk cId="75350432" sldId="684"/>
        </pc:sldMkLst>
      </pc:sldChg>
      <pc:sldChg chg="del">
        <pc:chgData name="PIYUS KEDIA" userId="30dfcb9f6f0df2cc" providerId="LiveId" clId="{C982070D-0078-4DE0-A4CF-8BD03696CFB8}" dt="2022-11-02T09:29:06.110" v="113" actId="47"/>
        <pc:sldMkLst>
          <pc:docMk/>
          <pc:sldMk cId="1928588640" sldId="685"/>
        </pc:sldMkLst>
      </pc:sldChg>
      <pc:sldChg chg="del">
        <pc:chgData name="PIYUS KEDIA" userId="30dfcb9f6f0df2cc" providerId="LiveId" clId="{C982070D-0078-4DE0-A4CF-8BD03696CFB8}" dt="2022-11-02T09:29:07.146" v="114" actId="47"/>
        <pc:sldMkLst>
          <pc:docMk/>
          <pc:sldMk cId="1839504493" sldId="686"/>
        </pc:sldMkLst>
      </pc:sldChg>
      <pc:sldChg chg="del">
        <pc:chgData name="PIYUS KEDIA" userId="30dfcb9f6f0df2cc" providerId="LiveId" clId="{C982070D-0078-4DE0-A4CF-8BD03696CFB8}" dt="2022-11-02T09:29:08.420" v="116" actId="47"/>
        <pc:sldMkLst>
          <pc:docMk/>
          <pc:sldMk cId="1207948498" sldId="687"/>
        </pc:sldMkLst>
      </pc:sldChg>
      <pc:sldChg chg="del">
        <pc:chgData name="PIYUS KEDIA" userId="30dfcb9f6f0df2cc" providerId="LiveId" clId="{C982070D-0078-4DE0-A4CF-8BD03696CFB8}" dt="2022-11-02T09:29:23.299" v="119" actId="47"/>
        <pc:sldMkLst>
          <pc:docMk/>
          <pc:sldMk cId="2348337938" sldId="688"/>
        </pc:sldMkLst>
      </pc:sldChg>
      <pc:sldChg chg="del">
        <pc:chgData name="PIYUS KEDIA" userId="30dfcb9f6f0df2cc" providerId="LiveId" clId="{C982070D-0078-4DE0-A4CF-8BD03696CFB8}" dt="2022-11-02T09:29:24.040" v="120" actId="47"/>
        <pc:sldMkLst>
          <pc:docMk/>
          <pc:sldMk cId="1993465158" sldId="689"/>
        </pc:sldMkLst>
      </pc:sldChg>
      <pc:sldChg chg="del">
        <pc:chgData name="PIYUS KEDIA" userId="30dfcb9f6f0df2cc" providerId="LiveId" clId="{C982070D-0078-4DE0-A4CF-8BD03696CFB8}" dt="2022-11-02T09:29:24.886" v="121" actId="47"/>
        <pc:sldMkLst>
          <pc:docMk/>
          <pc:sldMk cId="1742328350" sldId="690"/>
        </pc:sldMkLst>
      </pc:sldChg>
      <pc:sldChg chg="del">
        <pc:chgData name="PIYUS KEDIA" userId="30dfcb9f6f0df2cc" providerId="LiveId" clId="{C982070D-0078-4DE0-A4CF-8BD03696CFB8}" dt="2022-11-02T09:29:25.674" v="122" actId="47"/>
        <pc:sldMkLst>
          <pc:docMk/>
          <pc:sldMk cId="2122177625" sldId="691"/>
        </pc:sldMkLst>
      </pc:sldChg>
      <pc:sldChg chg="del">
        <pc:chgData name="PIYUS KEDIA" userId="30dfcb9f6f0df2cc" providerId="LiveId" clId="{C982070D-0078-4DE0-A4CF-8BD03696CFB8}" dt="2022-11-02T09:29:30.187" v="125" actId="47"/>
        <pc:sldMkLst>
          <pc:docMk/>
          <pc:sldMk cId="4207362515" sldId="692"/>
        </pc:sldMkLst>
      </pc:sldChg>
      <pc:sldChg chg="del">
        <pc:chgData name="PIYUS KEDIA" userId="30dfcb9f6f0df2cc" providerId="LiveId" clId="{C982070D-0078-4DE0-A4CF-8BD03696CFB8}" dt="2022-11-02T09:29:31.115" v="126" actId="47"/>
        <pc:sldMkLst>
          <pc:docMk/>
          <pc:sldMk cId="3164953580" sldId="693"/>
        </pc:sldMkLst>
      </pc:sldChg>
      <pc:sldChg chg="del">
        <pc:chgData name="PIYUS KEDIA" userId="30dfcb9f6f0df2cc" providerId="LiveId" clId="{C982070D-0078-4DE0-A4CF-8BD03696CFB8}" dt="2022-11-02T09:29:31.640" v="127" actId="47"/>
        <pc:sldMkLst>
          <pc:docMk/>
          <pc:sldMk cId="2343102325" sldId="694"/>
        </pc:sldMkLst>
      </pc:sldChg>
      <pc:sldChg chg="del">
        <pc:chgData name="PIYUS KEDIA" userId="30dfcb9f6f0df2cc" providerId="LiveId" clId="{C982070D-0078-4DE0-A4CF-8BD03696CFB8}" dt="2022-11-02T09:29:32.659" v="128" actId="47"/>
        <pc:sldMkLst>
          <pc:docMk/>
          <pc:sldMk cId="2147342401" sldId="695"/>
        </pc:sldMkLst>
      </pc:sldChg>
      <pc:sldChg chg="del">
        <pc:chgData name="PIYUS KEDIA" userId="30dfcb9f6f0df2cc" providerId="LiveId" clId="{C982070D-0078-4DE0-A4CF-8BD03696CFB8}" dt="2022-11-02T09:29:33.233" v="129" actId="47"/>
        <pc:sldMkLst>
          <pc:docMk/>
          <pc:sldMk cId="469017129" sldId="696"/>
        </pc:sldMkLst>
      </pc:sldChg>
      <pc:sldChg chg="del">
        <pc:chgData name="PIYUS KEDIA" userId="30dfcb9f6f0df2cc" providerId="LiveId" clId="{C982070D-0078-4DE0-A4CF-8BD03696CFB8}" dt="2022-11-02T09:29:34.726" v="131" actId="47"/>
        <pc:sldMkLst>
          <pc:docMk/>
          <pc:sldMk cId="2636284717" sldId="697"/>
        </pc:sldMkLst>
      </pc:sldChg>
      <pc:sldChg chg="del">
        <pc:chgData name="PIYUS KEDIA" userId="30dfcb9f6f0df2cc" providerId="LiveId" clId="{C982070D-0078-4DE0-A4CF-8BD03696CFB8}" dt="2022-11-02T09:29:36.695" v="133" actId="47"/>
        <pc:sldMkLst>
          <pc:docMk/>
          <pc:sldMk cId="1896178437" sldId="698"/>
        </pc:sldMkLst>
      </pc:sldChg>
      <pc:sldChg chg="del">
        <pc:chgData name="PIYUS KEDIA" userId="30dfcb9f6f0df2cc" providerId="LiveId" clId="{C982070D-0078-4DE0-A4CF-8BD03696CFB8}" dt="2022-11-02T09:29:37.237" v="134" actId="47"/>
        <pc:sldMkLst>
          <pc:docMk/>
          <pc:sldMk cId="1922732669" sldId="699"/>
        </pc:sldMkLst>
      </pc:sldChg>
      <pc:sldChg chg="del">
        <pc:chgData name="PIYUS KEDIA" userId="30dfcb9f6f0df2cc" providerId="LiveId" clId="{C982070D-0078-4DE0-A4CF-8BD03696CFB8}" dt="2022-11-02T09:29:38.596" v="135" actId="47"/>
        <pc:sldMkLst>
          <pc:docMk/>
          <pc:sldMk cId="1557480314" sldId="700"/>
        </pc:sldMkLst>
      </pc:sldChg>
      <pc:sldChg chg="del">
        <pc:chgData name="PIYUS KEDIA" userId="30dfcb9f6f0df2cc" providerId="LiveId" clId="{C982070D-0078-4DE0-A4CF-8BD03696CFB8}" dt="2022-11-02T09:29:39.417" v="136" actId="47"/>
        <pc:sldMkLst>
          <pc:docMk/>
          <pc:sldMk cId="2485744242" sldId="701"/>
        </pc:sldMkLst>
      </pc:sldChg>
      <pc:sldChg chg="del">
        <pc:chgData name="PIYUS KEDIA" userId="30dfcb9f6f0df2cc" providerId="LiveId" clId="{C982070D-0078-4DE0-A4CF-8BD03696CFB8}" dt="2022-11-02T09:29:40.703" v="138" actId="47"/>
        <pc:sldMkLst>
          <pc:docMk/>
          <pc:sldMk cId="1284875632" sldId="702"/>
        </pc:sldMkLst>
      </pc:sldChg>
      <pc:sldChg chg="modSp mod">
        <pc:chgData name="PIYUS KEDIA" userId="30dfcb9f6f0df2cc" providerId="LiveId" clId="{C982070D-0078-4DE0-A4CF-8BD03696CFB8}" dt="2022-11-02T09:31:09.515" v="250" actId="20577"/>
        <pc:sldMkLst>
          <pc:docMk/>
          <pc:sldMk cId="55530809" sldId="705"/>
        </pc:sldMkLst>
        <pc:spChg chg="mod">
          <ac:chgData name="PIYUS KEDIA" userId="30dfcb9f6f0df2cc" providerId="LiveId" clId="{C982070D-0078-4DE0-A4CF-8BD03696CFB8}" dt="2022-11-02T09:31:09.515" v="250" actId="20577"/>
          <ac:spMkLst>
            <pc:docMk/>
            <pc:sldMk cId="55530809" sldId="705"/>
            <ac:spMk id="3" creationId="{88CF20F2-69D1-411C-B6D3-DE9741796BD1}"/>
          </ac:spMkLst>
        </pc:spChg>
      </pc:sldChg>
      <pc:sldChg chg="del">
        <pc:chgData name="PIYUS KEDIA" userId="30dfcb9f6f0df2cc" providerId="LiveId" clId="{C982070D-0078-4DE0-A4CF-8BD03696CFB8}" dt="2022-11-02T09:29:02.877" v="106" actId="47"/>
        <pc:sldMkLst>
          <pc:docMk/>
          <pc:sldMk cId="3575422907" sldId="709"/>
        </pc:sldMkLst>
      </pc:sldChg>
      <pc:sldChg chg="del">
        <pc:chgData name="PIYUS KEDIA" userId="30dfcb9f6f0df2cc" providerId="LiveId" clId="{C982070D-0078-4DE0-A4CF-8BD03696CFB8}" dt="2022-11-02T09:28:58.487" v="89" actId="47"/>
        <pc:sldMkLst>
          <pc:docMk/>
          <pc:sldMk cId="3114223871" sldId="712"/>
        </pc:sldMkLst>
      </pc:sldChg>
      <pc:sldChg chg="delSp add mod">
        <pc:chgData name="PIYUS KEDIA" userId="30dfcb9f6f0df2cc" providerId="LiveId" clId="{C982070D-0078-4DE0-A4CF-8BD03696CFB8}" dt="2022-11-02T14:39:15.562" v="2004" actId="478"/>
        <pc:sldMkLst>
          <pc:docMk/>
          <pc:sldMk cId="3025884400" sldId="713"/>
        </pc:sldMkLst>
        <pc:inkChg chg="del">
          <ac:chgData name="PIYUS KEDIA" userId="30dfcb9f6f0df2cc" providerId="LiveId" clId="{C982070D-0078-4DE0-A4CF-8BD03696CFB8}" dt="2022-11-02T14:39:15.562" v="2004" actId="478"/>
          <ac:inkMkLst>
            <pc:docMk/>
            <pc:sldMk cId="3025884400" sldId="713"/>
            <ac:inkMk id="4" creationId="{5ECEC0B7-9BCF-4322-B215-B6EB4474DFF2}"/>
          </ac:inkMkLst>
        </pc:inkChg>
      </pc:sldChg>
      <pc:sldChg chg="del">
        <pc:chgData name="PIYUS KEDIA" userId="30dfcb9f6f0df2cc" providerId="LiveId" clId="{C982070D-0078-4DE0-A4CF-8BD03696CFB8}" dt="2022-11-02T09:28:58.756" v="90" actId="47"/>
        <pc:sldMkLst>
          <pc:docMk/>
          <pc:sldMk cId="3439555840" sldId="713"/>
        </pc:sldMkLst>
      </pc:sldChg>
      <pc:sldChg chg="delSp add del mod">
        <pc:chgData name="PIYUS KEDIA" userId="30dfcb9f6f0df2cc" providerId="LiveId" clId="{C982070D-0078-4DE0-A4CF-8BD03696CFB8}" dt="2022-11-03T09:21:44.668" v="6423" actId="47"/>
        <pc:sldMkLst>
          <pc:docMk/>
          <pc:sldMk cId="956983811" sldId="715"/>
        </pc:sldMkLst>
        <pc:inkChg chg="del">
          <ac:chgData name="PIYUS KEDIA" userId="30dfcb9f6f0df2cc" providerId="LiveId" clId="{C982070D-0078-4DE0-A4CF-8BD03696CFB8}" dt="2022-11-02T15:00:58.618" v="3924" actId="478"/>
          <ac:inkMkLst>
            <pc:docMk/>
            <pc:sldMk cId="956983811" sldId="715"/>
            <ac:inkMk id="13" creationId="{9E44763A-51B4-4997-B1F9-2F88F3ADA0BF}"/>
          </ac:inkMkLst>
        </pc:inkChg>
      </pc:sldChg>
      <pc:sldChg chg="add del">
        <pc:chgData name="PIYUS KEDIA" userId="30dfcb9f6f0df2cc" providerId="LiveId" clId="{C982070D-0078-4DE0-A4CF-8BD03696CFB8}" dt="2022-11-03T09:21:57.397" v="6451" actId="47"/>
        <pc:sldMkLst>
          <pc:docMk/>
          <pc:sldMk cId="3572955015" sldId="717"/>
        </pc:sldMkLst>
      </pc:sldChg>
      <pc:sldChg chg="del">
        <pc:chgData name="PIYUS KEDIA" userId="30dfcb9f6f0df2cc" providerId="LiveId" clId="{C982070D-0078-4DE0-A4CF-8BD03696CFB8}" dt="2022-11-02T09:29:03.126" v="107" actId="47"/>
        <pc:sldMkLst>
          <pc:docMk/>
          <pc:sldMk cId="1428240429" sldId="718"/>
        </pc:sldMkLst>
      </pc:sldChg>
      <pc:sldChg chg="del">
        <pc:chgData name="PIYUS KEDIA" userId="30dfcb9f6f0df2cc" providerId="LiveId" clId="{C982070D-0078-4DE0-A4CF-8BD03696CFB8}" dt="2022-11-02T09:28:57.425" v="85" actId="47"/>
        <pc:sldMkLst>
          <pc:docMk/>
          <pc:sldMk cId="2727791975" sldId="730"/>
        </pc:sldMkLst>
      </pc:sldChg>
      <pc:sldChg chg="del">
        <pc:chgData name="PIYUS KEDIA" userId="30dfcb9f6f0df2cc" providerId="LiveId" clId="{C982070D-0078-4DE0-A4CF-8BD03696CFB8}" dt="2022-11-02T09:28:57.748" v="86" actId="47"/>
        <pc:sldMkLst>
          <pc:docMk/>
          <pc:sldMk cId="2553514078" sldId="734"/>
        </pc:sldMkLst>
      </pc:sldChg>
      <pc:sldChg chg="del">
        <pc:chgData name="PIYUS KEDIA" userId="30dfcb9f6f0df2cc" providerId="LiveId" clId="{C982070D-0078-4DE0-A4CF-8BD03696CFB8}" dt="2022-11-02T09:28:57.996" v="87" actId="47"/>
        <pc:sldMkLst>
          <pc:docMk/>
          <pc:sldMk cId="3310242236" sldId="735"/>
        </pc:sldMkLst>
      </pc:sldChg>
      <pc:sldChg chg="del">
        <pc:chgData name="PIYUS KEDIA" userId="30dfcb9f6f0df2cc" providerId="LiveId" clId="{C982070D-0078-4DE0-A4CF-8BD03696CFB8}" dt="2022-11-02T09:28:58.244" v="88" actId="47"/>
        <pc:sldMkLst>
          <pc:docMk/>
          <pc:sldMk cId="1963055757" sldId="736"/>
        </pc:sldMkLst>
      </pc:sldChg>
      <pc:sldChg chg="del">
        <pc:chgData name="PIYUS KEDIA" userId="30dfcb9f6f0df2cc" providerId="LiveId" clId="{C982070D-0078-4DE0-A4CF-8BD03696CFB8}" dt="2022-11-02T09:29:08.107" v="115" actId="47"/>
        <pc:sldMkLst>
          <pc:docMk/>
          <pc:sldMk cId="3476144113" sldId="737"/>
        </pc:sldMkLst>
      </pc:sldChg>
      <pc:sldChg chg="addSp modSp add del mod">
        <pc:chgData name="PIYUS KEDIA" userId="30dfcb9f6f0df2cc" providerId="LiveId" clId="{C982070D-0078-4DE0-A4CF-8BD03696CFB8}" dt="2022-11-02T09:33:53.083" v="553" actId="20577"/>
        <pc:sldMkLst>
          <pc:docMk/>
          <pc:sldMk cId="502642803" sldId="738"/>
        </pc:sldMkLst>
        <pc:spChg chg="add mod">
          <ac:chgData name="PIYUS KEDIA" userId="30dfcb9f6f0df2cc" providerId="LiveId" clId="{C982070D-0078-4DE0-A4CF-8BD03696CFB8}" dt="2022-11-02T09:33:53.083" v="553" actId="20577"/>
          <ac:spMkLst>
            <pc:docMk/>
            <pc:sldMk cId="502642803" sldId="738"/>
            <ac:spMk id="3" creationId="{8D7C8BA2-C25C-30B9-89A6-3CF4CE9D7944}"/>
          </ac:spMkLst>
        </pc:spChg>
      </pc:sldChg>
      <pc:sldChg chg="del">
        <pc:chgData name="PIYUS KEDIA" userId="30dfcb9f6f0df2cc" providerId="LiveId" clId="{C982070D-0078-4DE0-A4CF-8BD03696CFB8}" dt="2022-11-02T09:29:02.355" v="104" actId="47"/>
        <pc:sldMkLst>
          <pc:docMk/>
          <pc:sldMk cId="2310847567" sldId="740"/>
        </pc:sldMkLst>
      </pc:sldChg>
      <pc:sldChg chg="del">
        <pc:chgData name="PIYUS KEDIA" userId="30dfcb9f6f0df2cc" providerId="LiveId" clId="{C982070D-0078-4DE0-A4CF-8BD03696CFB8}" dt="2022-11-02T09:29:03.720" v="109" actId="47"/>
        <pc:sldMkLst>
          <pc:docMk/>
          <pc:sldMk cId="65874316" sldId="741"/>
        </pc:sldMkLst>
      </pc:sldChg>
      <pc:sldChg chg="del">
        <pc:chgData name="PIYUS KEDIA" userId="30dfcb9f6f0df2cc" providerId="LiveId" clId="{C982070D-0078-4DE0-A4CF-8BD03696CFB8}" dt="2022-11-02T09:29:03.968" v="110" actId="47"/>
        <pc:sldMkLst>
          <pc:docMk/>
          <pc:sldMk cId="1923536376" sldId="742"/>
        </pc:sldMkLst>
      </pc:sldChg>
      <pc:sldChg chg="del">
        <pc:chgData name="PIYUS KEDIA" userId="30dfcb9f6f0df2cc" providerId="LiveId" clId="{C982070D-0078-4DE0-A4CF-8BD03696CFB8}" dt="2022-11-02T09:29:05.885" v="112" actId="47"/>
        <pc:sldMkLst>
          <pc:docMk/>
          <pc:sldMk cId="3716377083" sldId="743"/>
        </pc:sldMkLst>
      </pc:sldChg>
      <pc:sldChg chg="del">
        <pc:chgData name="PIYUS KEDIA" userId="30dfcb9f6f0df2cc" providerId="LiveId" clId="{C982070D-0078-4DE0-A4CF-8BD03696CFB8}" dt="2022-11-02T09:29:28.657" v="124" actId="47"/>
        <pc:sldMkLst>
          <pc:docMk/>
          <pc:sldMk cId="681298117" sldId="744"/>
        </pc:sldMkLst>
      </pc:sldChg>
      <pc:sldChg chg="del">
        <pc:chgData name="PIYUS KEDIA" userId="30dfcb9f6f0df2cc" providerId="LiveId" clId="{C982070D-0078-4DE0-A4CF-8BD03696CFB8}" dt="2022-11-02T09:29:33.936" v="130" actId="47"/>
        <pc:sldMkLst>
          <pc:docMk/>
          <pc:sldMk cId="3382932616" sldId="745"/>
        </pc:sldMkLst>
      </pc:sldChg>
      <pc:sldChg chg="del">
        <pc:chgData name="PIYUS KEDIA" userId="30dfcb9f6f0df2cc" providerId="LiveId" clId="{C982070D-0078-4DE0-A4CF-8BD03696CFB8}" dt="2022-11-02T09:29:03.394" v="108" actId="47"/>
        <pc:sldMkLst>
          <pc:docMk/>
          <pc:sldMk cId="2405345721" sldId="746"/>
        </pc:sldMkLst>
      </pc:sldChg>
      <pc:sldChg chg="del">
        <pc:chgData name="PIYUS KEDIA" userId="30dfcb9f6f0df2cc" providerId="LiveId" clId="{C982070D-0078-4DE0-A4CF-8BD03696CFB8}" dt="2022-11-02T09:29:39.890" v="137" actId="47"/>
        <pc:sldMkLst>
          <pc:docMk/>
          <pc:sldMk cId="923951248" sldId="747"/>
        </pc:sldMkLst>
      </pc:sldChg>
      <pc:sldChg chg="del">
        <pc:chgData name="PIYUS KEDIA" userId="30dfcb9f6f0df2cc" providerId="LiveId" clId="{C982070D-0078-4DE0-A4CF-8BD03696CFB8}" dt="2022-11-02T09:29:41.192" v="139" actId="47"/>
        <pc:sldMkLst>
          <pc:docMk/>
          <pc:sldMk cId="802518588" sldId="748"/>
        </pc:sldMkLst>
      </pc:sldChg>
      <pc:sldChg chg="add del">
        <pc:chgData name="PIYUS KEDIA" userId="30dfcb9f6f0df2cc" providerId="LiveId" clId="{C982070D-0078-4DE0-A4CF-8BD03696CFB8}" dt="2022-11-02T09:31:18.786" v="251" actId="2696"/>
        <pc:sldMkLst>
          <pc:docMk/>
          <pc:sldMk cId="217128460" sldId="752"/>
        </pc:sldMkLst>
      </pc:sldChg>
      <pc:sldChg chg="delSp modSp add mod">
        <pc:chgData name="PIYUS KEDIA" userId="30dfcb9f6f0df2cc" providerId="LiveId" clId="{C982070D-0078-4DE0-A4CF-8BD03696CFB8}" dt="2022-11-02T09:32:18.383" v="374" actId="20577"/>
        <pc:sldMkLst>
          <pc:docMk/>
          <pc:sldMk cId="2214848458" sldId="752"/>
        </pc:sldMkLst>
        <pc:spChg chg="mod">
          <ac:chgData name="PIYUS KEDIA" userId="30dfcb9f6f0df2cc" providerId="LiveId" clId="{C982070D-0078-4DE0-A4CF-8BD03696CFB8}" dt="2022-11-02T09:31:36.590" v="284" actId="20577"/>
          <ac:spMkLst>
            <pc:docMk/>
            <pc:sldMk cId="2214848458" sldId="752"/>
            <ac:spMk id="2" creationId="{208CD63B-2111-4963-B4E3-E44E657D9047}"/>
          </ac:spMkLst>
        </pc:spChg>
        <pc:spChg chg="mod">
          <ac:chgData name="PIYUS KEDIA" userId="30dfcb9f6f0df2cc" providerId="LiveId" clId="{C982070D-0078-4DE0-A4CF-8BD03696CFB8}" dt="2022-11-02T09:32:18.383" v="374" actId="20577"/>
          <ac:spMkLst>
            <pc:docMk/>
            <pc:sldMk cId="2214848458" sldId="752"/>
            <ac:spMk id="3" creationId="{9209F87F-4978-4B8F-A6B6-BBB7A0779A5B}"/>
          </ac:spMkLst>
        </pc:spChg>
        <pc:spChg chg="del">
          <ac:chgData name="PIYUS KEDIA" userId="30dfcb9f6f0df2cc" providerId="LiveId" clId="{C982070D-0078-4DE0-A4CF-8BD03696CFB8}" dt="2022-11-02T09:31:50.425" v="288" actId="478"/>
          <ac:spMkLst>
            <pc:docMk/>
            <pc:sldMk cId="2214848458" sldId="752"/>
            <ac:spMk id="4" creationId="{26D7A459-9B28-4E4C-8FFB-CE2A5071228D}"/>
          </ac:spMkLst>
        </pc:spChg>
      </pc:sldChg>
      <pc:sldChg chg="modSp add mod">
        <pc:chgData name="PIYUS KEDIA" userId="30dfcb9f6f0df2cc" providerId="LiveId" clId="{C982070D-0078-4DE0-A4CF-8BD03696CFB8}" dt="2022-11-02T09:35:34.437" v="597" actId="20577"/>
        <pc:sldMkLst>
          <pc:docMk/>
          <pc:sldMk cId="2239772692" sldId="753"/>
        </pc:sldMkLst>
        <pc:spChg chg="mod">
          <ac:chgData name="PIYUS KEDIA" userId="30dfcb9f6f0df2cc" providerId="LiveId" clId="{C982070D-0078-4DE0-A4CF-8BD03696CFB8}" dt="2022-11-02T09:34:28.460" v="572" actId="20577"/>
          <ac:spMkLst>
            <pc:docMk/>
            <pc:sldMk cId="2239772692" sldId="753"/>
            <ac:spMk id="2" creationId="{208CD63B-2111-4963-B4E3-E44E657D9047}"/>
          </ac:spMkLst>
        </pc:spChg>
        <pc:spChg chg="mod">
          <ac:chgData name="PIYUS KEDIA" userId="30dfcb9f6f0df2cc" providerId="LiveId" clId="{C982070D-0078-4DE0-A4CF-8BD03696CFB8}" dt="2022-11-02T09:35:34.437" v="597" actId="20577"/>
          <ac:spMkLst>
            <pc:docMk/>
            <pc:sldMk cId="2239772692" sldId="753"/>
            <ac:spMk id="3" creationId="{9209F87F-4978-4B8F-A6B6-BBB7A0779A5B}"/>
          </ac:spMkLst>
        </pc:spChg>
      </pc:sldChg>
      <pc:sldChg chg="modSp new mod">
        <pc:chgData name="PIYUS KEDIA" userId="30dfcb9f6f0df2cc" providerId="LiveId" clId="{C982070D-0078-4DE0-A4CF-8BD03696CFB8}" dt="2022-11-02T09:37:43.429" v="771" actId="20577"/>
        <pc:sldMkLst>
          <pc:docMk/>
          <pc:sldMk cId="3942464971" sldId="754"/>
        </pc:sldMkLst>
        <pc:spChg chg="mod">
          <ac:chgData name="PIYUS KEDIA" userId="30dfcb9f6f0df2cc" providerId="LiveId" clId="{C982070D-0078-4DE0-A4CF-8BD03696CFB8}" dt="2022-11-02T09:35:59.412" v="637" actId="20577"/>
          <ac:spMkLst>
            <pc:docMk/>
            <pc:sldMk cId="3942464971" sldId="754"/>
            <ac:spMk id="2" creationId="{DC791FC3-D1B0-B463-BD38-1FB6B6FF5AC8}"/>
          </ac:spMkLst>
        </pc:spChg>
        <pc:spChg chg="mod">
          <ac:chgData name="PIYUS KEDIA" userId="30dfcb9f6f0df2cc" providerId="LiveId" clId="{C982070D-0078-4DE0-A4CF-8BD03696CFB8}" dt="2022-11-02T09:37:43.429" v="771" actId="20577"/>
          <ac:spMkLst>
            <pc:docMk/>
            <pc:sldMk cId="3942464971" sldId="754"/>
            <ac:spMk id="3" creationId="{CFFCBA84-E9F6-B94C-43B7-4484EBFBED4F}"/>
          </ac:spMkLst>
        </pc:spChg>
      </pc:sldChg>
      <pc:sldChg chg="addSp modSp add mod">
        <pc:chgData name="PIYUS KEDIA" userId="30dfcb9f6f0df2cc" providerId="LiveId" clId="{C982070D-0078-4DE0-A4CF-8BD03696CFB8}" dt="2022-11-02T09:42:51.790" v="928" actId="20577"/>
        <pc:sldMkLst>
          <pc:docMk/>
          <pc:sldMk cId="2663253661" sldId="755"/>
        </pc:sldMkLst>
        <pc:graphicFrameChg chg="add mod modGraphic">
          <ac:chgData name="PIYUS KEDIA" userId="30dfcb9f6f0df2cc" providerId="LiveId" clId="{C982070D-0078-4DE0-A4CF-8BD03696CFB8}" dt="2022-11-02T09:42:51.790" v="928" actId="20577"/>
          <ac:graphicFrameMkLst>
            <pc:docMk/>
            <pc:sldMk cId="2663253661" sldId="755"/>
            <ac:graphicFrameMk id="4" creationId="{E7E8C01A-16D0-57DF-48B0-0A994AC71536}"/>
          </ac:graphicFrameMkLst>
        </pc:graphicFrameChg>
      </pc:sldChg>
      <pc:sldChg chg="modSp add mod">
        <pc:chgData name="PIYUS KEDIA" userId="30dfcb9f6f0df2cc" providerId="LiveId" clId="{C982070D-0078-4DE0-A4CF-8BD03696CFB8}" dt="2022-11-02T09:51:24.458" v="1060" actId="5793"/>
        <pc:sldMkLst>
          <pc:docMk/>
          <pc:sldMk cId="334378820" sldId="756"/>
        </pc:sldMkLst>
        <pc:spChg chg="mod">
          <ac:chgData name="PIYUS KEDIA" userId="30dfcb9f6f0df2cc" providerId="LiveId" clId="{C982070D-0078-4DE0-A4CF-8BD03696CFB8}" dt="2022-11-02T09:51:24.458" v="1060" actId="5793"/>
          <ac:spMkLst>
            <pc:docMk/>
            <pc:sldMk cId="334378820" sldId="756"/>
            <ac:spMk id="3" creationId="{020D8079-A469-499C-9A4D-F91712A79AE8}"/>
          </ac:spMkLst>
        </pc:spChg>
      </pc:sldChg>
      <pc:sldChg chg="add">
        <pc:chgData name="PIYUS KEDIA" userId="30dfcb9f6f0df2cc" providerId="LiveId" clId="{C982070D-0078-4DE0-A4CF-8BD03696CFB8}" dt="2022-11-02T14:14:42.404" v="1688"/>
        <pc:sldMkLst>
          <pc:docMk/>
          <pc:sldMk cId="4017086030" sldId="757"/>
        </pc:sldMkLst>
      </pc:sldChg>
      <pc:sldChg chg="addSp delSp modSp add mod">
        <pc:chgData name="PIYUS KEDIA" userId="30dfcb9f6f0df2cc" providerId="LiveId" clId="{C982070D-0078-4DE0-A4CF-8BD03696CFB8}" dt="2022-11-03T03:21:52.117" v="6409" actId="113"/>
        <pc:sldMkLst>
          <pc:docMk/>
          <pc:sldMk cId="4189849597" sldId="758"/>
        </pc:sldMkLst>
        <pc:spChg chg="del mod">
          <ac:chgData name="PIYUS KEDIA" userId="30dfcb9f6f0df2cc" providerId="LiveId" clId="{C982070D-0078-4DE0-A4CF-8BD03696CFB8}" dt="2022-11-02T14:46:29.807" v="2687" actId="478"/>
          <ac:spMkLst>
            <pc:docMk/>
            <pc:sldMk cId="4189849597" sldId="758"/>
            <ac:spMk id="3" creationId="{371D768B-914D-48CF-BE40-5B2A290A886E}"/>
          </ac:spMkLst>
        </pc:spChg>
        <pc:spChg chg="add">
          <ac:chgData name="PIYUS KEDIA" userId="30dfcb9f6f0df2cc" providerId="LiveId" clId="{C982070D-0078-4DE0-A4CF-8BD03696CFB8}" dt="2022-11-02T14:40:29.470" v="2008" actId="11529"/>
          <ac:spMkLst>
            <pc:docMk/>
            <pc:sldMk cId="4189849597" sldId="758"/>
            <ac:spMk id="6" creationId="{F3875795-1551-35BD-A760-CC34786522E3}"/>
          </ac:spMkLst>
        </pc:spChg>
        <pc:spChg chg="add mod">
          <ac:chgData name="PIYUS KEDIA" userId="30dfcb9f6f0df2cc" providerId="LiveId" clId="{C982070D-0078-4DE0-A4CF-8BD03696CFB8}" dt="2022-11-02T14:40:49.517" v="2124" actId="1038"/>
          <ac:spMkLst>
            <pc:docMk/>
            <pc:sldMk cId="4189849597" sldId="758"/>
            <ac:spMk id="7" creationId="{6198BA3F-C793-44E9-49BD-9634046BE292}"/>
          </ac:spMkLst>
        </pc:spChg>
        <pc:spChg chg="add mod">
          <ac:chgData name="PIYUS KEDIA" userId="30dfcb9f6f0df2cc" providerId="LiveId" clId="{C982070D-0078-4DE0-A4CF-8BD03696CFB8}" dt="2022-11-02T14:44:05.378" v="2596" actId="1037"/>
          <ac:spMkLst>
            <pc:docMk/>
            <pc:sldMk cId="4189849597" sldId="758"/>
            <ac:spMk id="8" creationId="{3E5C76BE-E81A-25E3-96A7-1EC2AD93B1D6}"/>
          </ac:spMkLst>
        </pc:spChg>
        <pc:spChg chg="add mod">
          <ac:chgData name="PIYUS KEDIA" userId="30dfcb9f6f0df2cc" providerId="LiveId" clId="{C982070D-0078-4DE0-A4CF-8BD03696CFB8}" dt="2022-11-02T14:41:28.558" v="2232" actId="1036"/>
          <ac:spMkLst>
            <pc:docMk/>
            <pc:sldMk cId="4189849597" sldId="758"/>
            <ac:spMk id="15" creationId="{A95985A7-63D6-EAE7-948F-A4DE3C552777}"/>
          </ac:spMkLst>
        </pc:spChg>
        <pc:spChg chg="add mod">
          <ac:chgData name="PIYUS KEDIA" userId="30dfcb9f6f0df2cc" providerId="LiveId" clId="{C982070D-0078-4DE0-A4CF-8BD03696CFB8}" dt="2022-11-02T14:42:26.654" v="2281" actId="1076"/>
          <ac:spMkLst>
            <pc:docMk/>
            <pc:sldMk cId="4189849597" sldId="758"/>
            <ac:spMk id="16" creationId="{A82FCE22-3488-8DBF-36B0-9156FFA18238}"/>
          </ac:spMkLst>
        </pc:spChg>
        <pc:spChg chg="add mod">
          <ac:chgData name="PIYUS KEDIA" userId="30dfcb9f6f0df2cc" providerId="LiveId" clId="{C982070D-0078-4DE0-A4CF-8BD03696CFB8}" dt="2022-11-02T14:43:04.344" v="2370" actId="20577"/>
          <ac:spMkLst>
            <pc:docMk/>
            <pc:sldMk cId="4189849597" sldId="758"/>
            <ac:spMk id="25" creationId="{3DE72B92-80EB-DD7A-24A0-6C8E16A36340}"/>
          </ac:spMkLst>
        </pc:spChg>
        <pc:spChg chg="add mod">
          <ac:chgData name="PIYUS KEDIA" userId="30dfcb9f6f0df2cc" providerId="LiveId" clId="{C982070D-0078-4DE0-A4CF-8BD03696CFB8}" dt="2022-11-03T03:21:52.117" v="6409" actId="113"/>
          <ac:spMkLst>
            <pc:docMk/>
            <pc:sldMk cId="4189849597" sldId="758"/>
            <ac:spMk id="26" creationId="{1F68FF88-306E-66DB-9501-FCA1C81C0170}"/>
          </ac:spMkLst>
        </pc:spChg>
        <pc:spChg chg="add mod">
          <ac:chgData name="PIYUS KEDIA" userId="30dfcb9f6f0df2cc" providerId="LiveId" clId="{C982070D-0078-4DE0-A4CF-8BD03696CFB8}" dt="2022-11-02T14:43:53.536" v="2536" actId="1038"/>
          <ac:spMkLst>
            <pc:docMk/>
            <pc:sldMk cId="4189849597" sldId="758"/>
            <ac:spMk id="27" creationId="{52251FF5-8C4B-FA11-AD41-9744B2D72D59}"/>
          </ac:spMkLst>
        </pc:spChg>
        <pc:spChg chg="add mod">
          <ac:chgData name="PIYUS KEDIA" userId="30dfcb9f6f0df2cc" providerId="LiveId" clId="{C982070D-0078-4DE0-A4CF-8BD03696CFB8}" dt="2022-11-02T14:44:40.005" v="2681" actId="1037"/>
          <ac:spMkLst>
            <pc:docMk/>
            <pc:sldMk cId="4189849597" sldId="758"/>
            <ac:spMk id="30" creationId="{63FA5DA0-549B-7D9A-BF3D-3D4F385A60D7}"/>
          </ac:spMkLst>
        </pc:spChg>
        <pc:inkChg chg="del">
          <ac:chgData name="PIYUS KEDIA" userId="30dfcb9f6f0df2cc" providerId="LiveId" clId="{C982070D-0078-4DE0-A4CF-8BD03696CFB8}" dt="2022-11-02T14:40:15.874" v="2006" actId="478"/>
          <ac:inkMkLst>
            <pc:docMk/>
            <pc:sldMk cId="4189849597" sldId="758"/>
            <ac:inkMk id="5" creationId="{03CCA594-2350-490B-8A0A-A2C73056C68E}"/>
          </ac:inkMkLst>
        </pc:inkChg>
        <pc:cxnChg chg="add">
          <ac:chgData name="PIYUS KEDIA" userId="30dfcb9f6f0df2cc" providerId="LiveId" clId="{C982070D-0078-4DE0-A4CF-8BD03696CFB8}" dt="2022-11-02T14:40:55.476" v="2125" actId="11529"/>
          <ac:cxnSpMkLst>
            <pc:docMk/>
            <pc:sldMk cId="4189849597" sldId="758"/>
            <ac:cxnSpMk id="10" creationId="{F6E1288B-7722-A912-2A36-C1E1C6364F98}"/>
          </ac:cxnSpMkLst>
        </pc:cxnChg>
        <pc:cxnChg chg="add del mod">
          <ac:chgData name="PIYUS KEDIA" userId="30dfcb9f6f0df2cc" providerId="LiveId" clId="{C982070D-0078-4DE0-A4CF-8BD03696CFB8}" dt="2022-11-02T14:43:43.123" v="2471" actId="478"/>
          <ac:cxnSpMkLst>
            <pc:docMk/>
            <pc:sldMk cId="4189849597" sldId="758"/>
            <ac:cxnSpMk id="12" creationId="{0751F420-2177-086D-3424-1EB5401022FE}"/>
          </ac:cxnSpMkLst>
        </pc:cxnChg>
        <pc:cxnChg chg="add">
          <ac:chgData name="PIYUS KEDIA" userId="30dfcb9f6f0df2cc" providerId="LiveId" clId="{C982070D-0078-4DE0-A4CF-8BD03696CFB8}" dt="2022-11-02T14:41:07.294" v="2127" actId="11529"/>
          <ac:cxnSpMkLst>
            <pc:docMk/>
            <pc:sldMk cId="4189849597" sldId="758"/>
            <ac:cxnSpMk id="14" creationId="{72890E36-8694-0EF8-383A-59FC1514BAA6}"/>
          </ac:cxnSpMkLst>
        </pc:cxnChg>
        <pc:cxnChg chg="add del mod">
          <ac:chgData name="PIYUS KEDIA" userId="30dfcb9f6f0df2cc" providerId="LiveId" clId="{C982070D-0078-4DE0-A4CF-8BD03696CFB8}" dt="2022-11-02T14:42:10.737" v="2278" actId="478"/>
          <ac:cxnSpMkLst>
            <pc:docMk/>
            <pc:sldMk cId="4189849597" sldId="758"/>
            <ac:cxnSpMk id="18" creationId="{763AE395-996E-FE80-020C-807ED66210BA}"/>
          </ac:cxnSpMkLst>
        </pc:cxnChg>
        <pc:cxnChg chg="add del mod">
          <ac:chgData name="PIYUS KEDIA" userId="30dfcb9f6f0df2cc" providerId="LiveId" clId="{C982070D-0078-4DE0-A4CF-8BD03696CFB8}" dt="2022-11-02T14:42:29.244" v="2282" actId="478"/>
          <ac:cxnSpMkLst>
            <pc:docMk/>
            <pc:sldMk cId="4189849597" sldId="758"/>
            <ac:cxnSpMk id="21" creationId="{ED501CAF-C029-0A9A-CD54-C2EC75AE0C3F}"/>
          </ac:cxnSpMkLst>
        </pc:cxnChg>
        <pc:cxnChg chg="add mod">
          <ac:chgData name="PIYUS KEDIA" userId="30dfcb9f6f0df2cc" providerId="LiveId" clId="{C982070D-0078-4DE0-A4CF-8BD03696CFB8}" dt="2022-11-02T14:42:48.299" v="2284" actId="14100"/>
          <ac:cxnSpMkLst>
            <pc:docMk/>
            <pc:sldMk cId="4189849597" sldId="758"/>
            <ac:cxnSpMk id="23" creationId="{2F1FAD4A-3796-B5A5-84F9-FB8499B1CFA1}"/>
          </ac:cxnSpMkLst>
        </pc:cxnChg>
        <pc:cxnChg chg="add">
          <ac:chgData name="PIYUS KEDIA" userId="30dfcb9f6f0df2cc" providerId="LiveId" clId="{C982070D-0078-4DE0-A4CF-8BD03696CFB8}" dt="2022-11-02T14:44:19.860" v="2648" actId="11529"/>
          <ac:cxnSpMkLst>
            <pc:docMk/>
            <pc:sldMk cId="4189849597" sldId="758"/>
            <ac:cxnSpMk id="29" creationId="{2454688C-4881-3E75-B845-D4F439927418}"/>
          </ac:cxnSpMkLst>
        </pc:cxnChg>
      </pc:sldChg>
      <pc:sldChg chg="addSp delSp modSp add mod">
        <pc:chgData name="PIYUS KEDIA" userId="30dfcb9f6f0df2cc" providerId="LiveId" clId="{C982070D-0078-4DE0-A4CF-8BD03696CFB8}" dt="2022-11-03T03:22:02.363" v="6411" actId="207"/>
        <pc:sldMkLst>
          <pc:docMk/>
          <pc:sldMk cId="1213844407" sldId="759"/>
        </pc:sldMkLst>
        <pc:spChg chg="add mod">
          <ac:chgData name="PIYUS KEDIA" userId="30dfcb9f6f0df2cc" providerId="LiveId" clId="{C982070D-0078-4DE0-A4CF-8BD03696CFB8}" dt="2022-11-02T14:46:37.932" v="2688"/>
          <ac:spMkLst>
            <pc:docMk/>
            <pc:sldMk cId="1213844407" sldId="759"/>
            <ac:spMk id="5" creationId="{9F559E2C-718C-ABF6-3D6B-D70C7C6F7AA5}"/>
          </ac:spMkLst>
        </pc:spChg>
        <pc:spChg chg="add mod">
          <ac:chgData name="PIYUS KEDIA" userId="30dfcb9f6f0df2cc" providerId="LiveId" clId="{C982070D-0078-4DE0-A4CF-8BD03696CFB8}" dt="2022-11-02T14:46:37.932" v="2688"/>
          <ac:spMkLst>
            <pc:docMk/>
            <pc:sldMk cId="1213844407" sldId="759"/>
            <ac:spMk id="6" creationId="{31843169-16B2-8435-00AF-2938EF85F2BF}"/>
          </ac:spMkLst>
        </pc:spChg>
        <pc:spChg chg="add mod">
          <ac:chgData name="PIYUS KEDIA" userId="30dfcb9f6f0df2cc" providerId="LiveId" clId="{C982070D-0078-4DE0-A4CF-8BD03696CFB8}" dt="2022-11-02T14:46:37.932" v="2688"/>
          <ac:spMkLst>
            <pc:docMk/>
            <pc:sldMk cId="1213844407" sldId="759"/>
            <ac:spMk id="7" creationId="{6835CDF6-3993-A489-DC61-BB06B0A4A504}"/>
          </ac:spMkLst>
        </pc:spChg>
        <pc:spChg chg="add mod">
          <ac:chgData name="PIYUS KEDIA" userId="30dfcb9f6f0df2cc" providerId="LiveId" clId="{C982070D-0078-4DE0-A4CF-8BD03696CFB8}" dt="2022-11-02T14:47:41.957" v="2814" actId="1038"/>
          <ac:spMkLst>
            <pc:docMk/>
            <pc:sldMk cId="1213844407" sldId="759"/>
            <ac:spMk id="10" creationId="{972F7927-1946-8594-972D-3BFB425E2C86}"/>
          </ac:spMkLst>
        </pc:spChg>
        <pc:spChg chg="add mod">
          <ac:chgData name="PIYUS KEDIA" userId="30dfcb9f6f0df2cc" providerId="LiveId" clId="{C982070D-0078-4DE0-A4CF-8BD03696CFB8}" dt="2022-11-02T14:47:51.734" v="2857" actId="1037"/>
          <ac:spMkLst>
            <pc:docMk/>
            <pc:sldMk cId="1213844407" sldId="759"/>
            <ac:spMk id="11" creationId="{C35D2E40-A3A9-5661-DA03-297A8A1645BC}"/>
          </ac:spMkLst>
        </pc:spChg>
        <pc:spChg chg="add del mod">
          <ac:chgData name="PIYUS KEDIA" userId="30dfcb9f6f0df2cc" providerId="LiveId" clId="{C982070D-0078-4DE0-A4CF-8BD03696CFB8}" dt="2022-11-02T14:48:44.993" v="2942" actId="478"/>
          <ac:spMkLst>
            <pc:docMk/>
            <pc:sldMk cId="1213844407" sldId="759"/>
            <ac:spMk id="13" creationId="{B2066F99-E65F-D2E7-FB67-CFD552D1E9C2}"/>
          </ac:spMkLst>
        </pc:spChg>
        <pc:spChg chg="add mod">
          <ac:chgData name="PIYUS KEDIA" userId="30dfcb9f6f0df2cc" providerId="LiveId" clId="{C982070D-0078-4DE0-A4CF-8BD03696CFB8}" dt="2022-11-03T03:22:02.363" v="6411" actId="207"/>
          <ac:spMkLst>
            <pc:docMk/>
            <pc:sldMk cId="1213844407" sldId="759"/>
            <ac:spMk id="14" creationId="{3C936AA8-9B1F-76D4-48A8-E721A8C232C0}"/>
          </ac:spMkLst>
        </pc:spChg>
        <pc:spChg chg="add mod">
          <ac:chgData name="PIYUS KEDIA" userId="30dfcb9f6f0df2cc" providerId="LiveId" clId="{C982070D-0078-4DE0-A4CF-8BD03696CFB8}" dt="2022-11-02T14:46:37.932" v="2688"/>
          <ac:spMkLst>
            <pc:docMk/>
            <pc:sldMk cId="1213844407" sldId="759"/>
            <ac:spMk id="15" creationId="{AAC64865-AB1F-65FA-47EB-7017FBEC00A9}"/>
          </ac:spMkLst>
        </pc:spChg>
        <pc:spChg chg="add mod">
          <ac:chgData name="PIYUS KEDIA" userId="30dfcb9f6f0df2cc" providerId="LiveId" clId="{C982070D-0078-4DE0-A4CF-8BD03696CFB8}" dt="2022-11-02T14:48:38.206" v="2940" actId="20577"/>
          <ac:spMkLst>
            <pc:docMk/>
            <pc:sldMk cId="1213844407" sldId="759"/>
            <ac:spMk id="17" creationId="{55B611B0-15A7-6876-6910-A675F18DD8C8}"/>
          </ac:spMkLst>
        </pc:spChg>
        <pc:spChg chg="add mod">
          <ac:chgData name="PIYUS KEDIA" userId="30dfcb9f6f0df2cc" providerId="LiveId" clId="{C982070D-0078-4DE0-A4CF-8BD03696CFB8}" dt="2022-11-02T14:47:17.185" v="2763" actId="1035"/>
          <ac:spMkLst>
            <pc:docMk/>
            <pc:sldMk cId="1213844407" sldId="759"/>
            <ac:spMk id="18" creationId="{99C0E3B3-3CBE-23F6-242C-4CFB3FF90BEF}"/>
          </ac:spMkLst>
        </pc:spChg>
        <pc:spChg chg="add mod">
          <ac:chgData name="PIYUS KEDIA" userId="30dfcb9f6f0df2cc" providerId="LiveId" clId="{C982070D-0078-4DE0-A4CF-8BD03696CFB8}" dt="2022-11-02T14:48:32.713" v="2938" actId="1037"/>
          <ac:spMkLst>
            <pc:docMk/>
            <pc:sldMk cId="1213844407" sldId="759"/>
            <ac:spMk id="20" creationId="{688FF153-6283-41AF-FA77-D90A79A5F1F0}"/>
          </ac:spMkLst>
        </pc:spChg>
        <pc:inkChg chg="del">
          <ac:chgData name="PIYUS KEDIA" userId="30dfcb9f6f0df2cc" providerId="LiveId" clId="{C982070D-0078-4DE0-A4CF-8BD03696CFB8}" dt="2022-11-02T14:48:41.796" v="2941" actId="478"/>
          <ac:inkMkLst>
            <pc:docMk/>
            <pc:sldMk cId="1213844407" sldId="759"/>
            <ac:inkMk id="4" creationId="{578B0C53-AC27-41E2-B856-467070E910BB}"/>
          </ac:inkMkLst>
        </pc:inkChg>
        <pc:cxnChg chg="add mod">
          <ac:chgData name="PIYUS KEDIA" userId="30dfcb9f6f0df2cc" providerId="LiveId" clId="{C982070D-0078-4DE0-A4CF-8BD03696CFB8}" dt="2022-11-02T14:46:37.932" v="2688"/>
          <ac:cxnSpMkLst>
            <pc:docMk/>
            <pc:sldMk cId="1213844407" sldId="759"/>
            <ac:cxnSpMk id="8" creationId="{DE5B253A-8CC6-1E91-8AA1-08776ADC5D9A}"/>
          </ac:cxnSpMkLst>
        </pc:cxnChg>
        <pc:cxnChg chg="add mod">
          <ac:chgData name="PIYUS KEDIA" userId="30dfcb9f6f0df2cc" providerId="LiveId" clId="{C982070D-0078-4DE0-A4CF-8BD03696CFB8}" dt="2022-11-02T14:46:37.932" v="2688"/>
          <ac:cxnSpMkLst>
            <pc:docMk/>
            <pc:sldMk cId="1213844407" sldId="759"/>
            <ac:cxnSpMk id="9" creationId="{252E9AE1-E302-00B5-01A6-EBFE4DDB7106}"/>
          </ac:cxnSpMkLst>
        </pc:cxnChg>
        <pc:cxnChg chg="add del mod">
          <ac:chgData name="PIYUS KEDIA" userId="30dfcb9f6f0df2cc" providerId="LiveId" clId="{C982070D-0078-4DE0-A4CF-8BD03696CFB8}" dt="2022-11-02T14:47:08.632" v="2722" actId="478"/>
          <ac:cxnSpMkLst>
            <pc:docMk/>
            <pc:sldMk cId="1213844407" sldId="759"/>
            <ac:cxnSpMk id="12" creationId="{43879AD9-3F85-7B3C-6CE5-489B4DFC4BB2}"/>
          </ac:cxnSpMkLst>
        </pc:cxnChg>
        <pc:cxnChg chg="add mod">
          <ac:chgData name="PIYUS KEDIA" userId="30dfcb9f6f0df2cc" providerId="LiveId" clId="{C982070D-0078-4DE0-A4CF-8BD03696CFB8}" dt="2022-11-02T14:46:37.932" v="2688"/>
          <ac:cxnSpMkLst>
            <pc:docMk/>
            <pc:sldMk cId="1213844407" sldId="759"/>
            <ac:cxnSpMk id="16" creationId="{4B213531-B538-A4A5-606F-D030F87C3E5F}"/>
          </ac:cxnSpMkLst>
        </pc:cxnChg>
        <pc:cxnChg chg="add mod">
          <ac:chgData name="PIYUS KEDIA" userId="30dfcb9f6f0df2cc" providerId="LiveId" clId="{C982070D-0078-4DE0-A4CF-8BD03696CFB8}" dt="2022-11-02T14:47:29.348" v="2769" actId="1038"/>
          <ac:cxnSpMkLst>
            <pc:docMk/>
            <pc:sldMk cId="1213844407" sldId="759"/>
            <ac:cxnSpMk id="19" creationId="{7071D5C8-E04B-2567-13A2-C84E6066A01B}"/>
          </ac:cxnSpMkLst>
        </pc:cxnChg>
      </pc:sldChg>
      <pc:sldChg chg="addSp delSp modSp add mod">
        <pc:chgData name="PIYUS KEDIA" userId="30dfcb9f6f0df2cc" providerId="LiveId" clId="{C982070D-0078-4DE0-A4CF-8BD03696CFB8}" dt="2022-11-03T03:22:18.207" v="6415" actId="207"/>
        <pc:sldMkLst>
          <pc:docMk/>
          <pc:sldMk cId="1040790621" sldId="760"/>
        </pc:sldMkLst>
        <pc:spChg chg="add mod">
          <ac:chgData name="PIYUS KEDIA" userId="30dfcb9f6f0df2cc" providerId="LiveId" clId="{C982070D-0078-4DE0-A4CF-8BD03696CFB8}" dt="2022-11-02T14:49:57.030" v="2946"/>
          <ac:spMkLst>
            <pc:docMk/>
            <pc:sldMk cId="1040790621" sldId="760"/>
            <ac:spMk id="5" creationId="{F3CF4A53-ACD0-9683-178D-13D25FBC4BC6}"/>
          </ac:spMkLst>
        </pc:spChg>
        <pc:spChg chg="add mod">
          <ac:chgData name="PIYUS KEDIA" userId="30dfcb9f6f0df2cc" providerId="LiveId" clId="{C982070D-0078-4DE0-A4CF-8BD03696CFB8}" dt="2022-11-02T14:49:57.030" v="2946"/>
          <ac:spMkLst>
            <pc:docMk/>
            <pc:sldMk cId="1040790621" sldId="760"/>
            <ac:spMk id="7" creationId="{42846FC1-0ACD-A37E-A953-79DF49F20943}"/>
          </ac:spMkLst>
        </pc:spChg>
        <pc:spChg chg="add mod">
          <ac:chgData name="PIYUS KEDIA" userId="30dfcb9f6f0df2cc" providerId="LiveId" clId="{C982070D-0078-4DE0-A4CF-8BD03696CFB8}" dt="2022-11-02T14:49:57.030" v="2946"/>
          <ac:spMkLst>
            <pc:docMk/>
            <pc:sldMk cId="1040790621" sldId="760"/>
            <ac:spMk id="8" creationId="{BBCB9282-58E6-4E38-3CA4-BEDC6DC1A759}"/>
          </ac:spMkLst>
        </pc:spChg>
        <pc:spChg chg="add del mod">
          <ac:chgData name="PIYUS KEDIA" userId="30dfcb9f6f0df2cc" providerId="LiveId" clId="{C982070D-0078-4DE0-A4CF-8BD03696CFB8}" dt="2022-11-02T14:50:30.765" v="2949" actId="478"/>
          <ac:spMkLst>
            <pc:docMk/>
            <pc:sldMk cId="1040790621" sldId="760"/>
            <ac:spMk id="11" creationId="{69C1736F-32BB-67FF-A5DA-CD9AF3C95308}"/>
          </ac:spMkLst>
        </pc:spChg>
        <pc:spChg chg="add mod">
          <ac:chgData name="PIYUS KEDIA" userId="30dfcb9f6f0df2cc" providerId="LiveId" clId="{C982070D-0078-4DE0-A4CF-8BD03696CFB8}" dt="2022-11-02T14:57:39.186" v="3816" actId="20577"/>
          <ac:spMkLst>
            <pc:docMk/>
            <pc:sldMk cId="1040790621" sldId="760"/>
            <ac:spMk id="12" creationId="{F0107EDB-A2D7-37F0-C977-797825314749}"/>
          </ac:spMkLst>
        </pc:spChg>
        <pc:spChg chg="add mod">
          <ac:chgData name="PIYUS KEDIA" userId="30dfcb9f6f0df2cc" providerId="LiveId" clId="{C982070D-0078-4DE0-A4CF-8BD03696CFB8}" dt="2022-11-02T14:54:15.478" v="3197" actId="1036"/>
          <ac:spMkLst>
            <pc:docMk/>
            <pc:sldMk cId="1040790621" sldId="760"/>
            <ac:spMk id="13" creationId="{D3599027-FAB5-C06A-88D5-242B80471CDC}"/>
          </ac:spMkLst>
        </pc:spChg>
        <pc:spChg chg="add mod">
          <ac:chgData name="PIYUS KEDIA" userId="30dfcb9f6f0df2cc" providerId="LiveId" clId="{C982070D-0078-4DE0-A4CF-8BD03696CFB8}" dt="2022-11-02T14:49:57.030" v="2946"/>
          <ac:spMkLst>
            <pc:docMk/>
            <pc:sldMk cId="1040790621" sldId="760"/>
            <ac:spMk id="15" creationId="{E7A9CE72-961B-B675-9602-083B20C15314}"/>
          </ac:spMkLst>
        </pc:spChg>
        <pc:spChg chg="add mod">
          <ac:chgData name="PIYUS KEDIA" userId="30dfcb9f6f0df2cc" providerId="LiveId" clId="{C982070D-0078-4DE0-A4CF-8BD03696CFB8}" dt="2022-11-02T14:53:39.460" v="3067" actId="1038"/>
          <ac:spMkLst>
            <pc:docMk/>
            <pc:sldMk cId="1040790621" sldId="760"/>
            <ac:spMk id="16" creationId="{0993EDCF-AF39-241A-8B42-1471AF9EDF94}"/>
          </ac:spMkLst>
        </pc:spChg>
        <pc:spChg chg="add del mod">
          <ac:chgData name="PIYUS KEDIA" userId="30dfcb9f6f0df2cc" providerId="LiveId" clId="{C982070D-0078-4DE0-A4CF-8BD03696CFB8}" dt="2022-11-02T14:51:20.360" v="2961" actId="478"/>
          <ac:spMkLst>
            <pc:docMk/>
            <pc:sldMk cId="1040790621" sldId="760"/>
            <ac:spMk id="23" creationId="{54634E33-BB0F-9746-9490-538C5F75296B}"/>
          </ac:spMkLst>
        </pc:spChg>
        <pc:spChg chg="add del mod">
          <ac:chgData name="PIYUS KEDIA" userId="30dfcb9f6f0df2cc" providerId="LiveId" clId="{C982070D-0078-4DE0-A4CF-8BD03696CFB8}" dt="2022-11-02T14:51:52.158" v="2962" actId="478"/>
          <ac:spMkLst>
            <pc:docMk/>
            <pc:sldMk cId="1040790621" sldId="760"/>
            <ac:spMk id="24" creationId="{71F446AC-F70D-DC3F-586F-D0A02240E88A}"/>
          </ac:spMkLst>
        </pc:spChg>
        <pc:spChg chg="add mod">
          <ac:chgData name="PIYUS KEDIA" userId="30dfcb9f6f0df2cc" providerId="LiveId" clId="{C982070D-0078-4DE0-A4CF-8BD03696CFB8}" dt="2022-11-02T14:52:14.308" v="3029" actId="1037"/>
          <ac:spMkLst>
            <pc:docMk/>
            <pc:sldMk cId="1040790621" sldId="760"/>
            <ac:spMk id="25" creationId="{63FE96CF-C09A-A47F-347A-E287EF4CC8B6}"/>
          </ac:spMkLst>
        </pc:spChg>
        <pc:spChg chg="add mod">
          <ac:chgData name="PIYUS KEDIA" userId="30dfcb9f6f0df2cc" providerId="LiveId" clId="{C982070D-0078-4DE0-A4CF-8BD03696CFB8}" dt="2022-11-02T14:54:09.467" v="3165" actId="1037"/>
          <ac:spMkLst>
            <pc:docMk/>
            <pc:sldMk cId="1040790621" sldId="760"/>
            <ac:spMk id="28" creationId="{C7AF5249-D225-2BEC-D39F-A09F233A5818}"/>
          </ac:spMkLst>
        </pc:spChg>
        <pc:spChg chg="add mod">
          <ac:chgData name="PIYUS KEDIA" userId="30dfcb9f6f0df2cc" providerId="LiveId" clId="{C982070D-0078-4DE0-A4CF-8BD03696CFB8}" dt="2022-11-02T14:54:45.137" v="3263" actId="1038"/>
          <ac:spMkLst>
            <pc:docMk/>
            <pc:sldMk cId="1040790621" sldId="760"/>
            <ac:spMk id="33" creationId="{ACA98F96-B607-BC76-24B5-D146A066D80E}"/>
          </ac:spMkLst>
        </pc:spChg>
        <pc:spChg chg="add mod">
          <ac:chgData name="PIYUS KEDIA" userId="30dfcb9f6f0df2cc" providerId="LiveId" clId="{C982070D-0078-4DE0-A4CF-8BD03696CFB8}" dt="2022-11-02T14:54:51.204" v="3330" actId="1035"/>
          <ac:spMkLst>
            <pc:docMk/>
            <pc:sldMk cId="1040790621" sldId="760"/>
            <ac:spMk id="34" creationId="{531746D2-4804-1978-526C-EF53781C9793}"/>
          </ac:spMkLst>
        </pc:spChg>
        <pc:spChg chg="add mod">
          <ac:chgData name="PIYUS KEDIA" userId="30dfcb9f6f0df2cc" providerId="LiveId" clId="{C982070D-0078-4DE0-A4CF-8BD03696CFB8}" dt="2022-11-02T14:55:03.219" v="3387" actId="1038"/>
          <ac:spMkLst>
            <pc:docMk/>
            <pc:sldMk cId="1040790621" sldId="760"/>
            <ac:spMk id="35" creationId="{AD96DA35-88A7-E62D-42F0-C945AB06265A}"/>
          </ac:spMkLst>
        </pc:spChg>
        <pc:spChg chg="add mod">
          <ac:chgData name="PIYUS KEDIA" userId="30dfcb9f6f0df2cc" providerId="LiveId" clId="{C982070D-0078-4DE0-A4CF-8BD03696CFB8}" dt="2022-11-03T03:22:18.207" v="6415" actId="207"/>
          <ac:spMkLst>
            <pc:docMk/>
            <pc:sldMk cId="1040790621" sldId="760"/>
            <ac:spMk id="36" creationId="{CCA6EC2E-628C-B4A4-3E76-49AE1150B8F4}"/>
          </ac:spMkLst>
        </pc:spChg>
        <pc:spChg chg="add mod">
          <ac:chgData name="PIYUS KEDIA" userId="30dfcb9f6f0df2cc" providerId="LiveId" clId="{C982070D-0078-4DE0-A4CF-8BD03696CFB8}" dt="2022-11-03T03:22:12.341" v="6413" actId="207"/>
          <ac:spMkLst>
            <pc:docMk/>
            <pc:sldMk cId="1040790621" sldId="760"/>
            <ac:spMk id="37" creationId="{27BBCEAB-7BD7-DA7C-41B2-4F80BA291DBE}"/>
          </ac:spMkLst>
        </pc:spChg>
        <pc:spChg chg="add mod">
          <ac:chgData name="PIYUS KEDIA" userId="30dfcb9f6f0df2cc" providerId="LiveId" clId="{C982070D-0078-4DE0-A4CF-8BD03696CFB8}" dt="2022-11-02T14:55:47.984" v="3570" actId="20577"/>
          <ac:spMkLst>
            <pc:docMk/>
            <pc:sldMk cId="1040790621" sldId="760"/>
            <ac:spMk id="38" creationId="{547ED666-B50F-2ECC-9FBA-C7B6749EDA5F}"/>
          </ac:spMkLst>
        </pc:spChg>
        <pc:spChg chg="add mod">
          <ac:chgData name="PIYUS KEDIA" userId="30dfcb9f6f0df2cc" providerId="LiveId" clId="{C982070D-0078-4DE0-A4CF-8BD03696CFB8}" dt="2022-11-02T14:55:58.212" v="3648" actId="1037"/>
          <ac:spMkLst>
            <pc:docMk/>
            <pc:sldMk cId="1040790621" sldId="760"/>
            <ac:spMk id="39" creationId="{4F1499EE-2918-EC6B-8F27-57D6728BB10A}"/>
          </ac:spMkLst>
        </pc:spChg>
        <pc:spChg chg="add mod">
          <ac:chgData name="PIYUS KEDIA" userId="30dfcb9f6f0df2cc" providerId="LiveId" clId="{C982070D-0078-4DE0-A4CF-8BD03696CFB8}" dt="2022-11-02T14:57:02.989" v="3713" actId="1038"/>
          <ac:spMkLst>
            <pc:docMk/>
            <pc:sldMk cId="1040790621" sldId="760"/>
            <ac:spMk id="51" creationId="{A3BABAE2-6AE7-E0F5-8206-BA22FB80E314}"/>
          </ac:spMkLst>
        </pc:spChg>
        <pc:spChg chg="add mod">
          <ac:chgData name="PIYUS KEDIA" userId="30dfcb9f6f0df2cc" providerId="LiveId" clId="{C982070D-0078-4DE0-A4CF-8BD03696CFB8}" dt="2022-11-02T14:57:12.889" v="3792" actId="1035"/>
          <ac:spMkLst>
            <pc:docMk/>
            <pc:sldMk cId="1040790621" sldId="760"/>
            <ac:spMk id="52" creationId="{053411B7-0E05-7DAB-E303-DA074B1425DD}"/>
          </ac:spMkLst>
        </pc:spChg>
        <pc:inkChg chg="del">
          <ac:chgData name="PIYUS KEDIA" userId="30dfcb9f6f0df2cc" providerId="LiveId" clId="{C982070D-0078-4DE0-A4CF-8BD03696CFB8}" dt="2022-11-02T14:49:38.057" v="2945" actId="478"/>
          <ac:inkMkLst>
            <pc:docMk/>
            <pc:sldMk cId="1040790621" sldId="760"/>
            <ac:inkMk id="3" creationId="{44FDD4F8-33C3-470A-94B0-CD05978B5E5E}"/>
          </ac:inkMkLst>
        </pc:inkChg>
        <pc:cxnChg chg="add mod">
          <ac:chgData name="PIYUS KEDIA" userId="30dfcb9f6f0df2cc" providerId="LiveId" clId="{C982070D-0078-4DE0-A4CF-8BD03696CFB8}" dt="2022-11-02T14:49:57.030" v="2946"/>
          <ac:cxnSpMkLst>
            <pc:docMk/>
            <pc:sldMk cId="1040790621" sldId="760"/>
            <ac:cxnSpMk id="9" creationId="{2F3E3C57-8249-F96D-4229-2D4EAFA8635F}"/>
          </ac:cxnSpMkLst>
        </pc:cxnChg>
        <pc:cxnChg chg="add mod">
          <ac:chgData name="PIYUS KEDIA" userId="30dfcb9f6f0df2cc" providerId="LiveId" clId="{C982070D-0078-4DE0-A4CF-8BD03696CFB8}" dt="2022-11-02T14:49:57.030" v="2946"/>
          <ac:cxnSpMkLst>
            <pc:docMk/>
            <pc:sldMk cId="1040790621" sldId="760"/>
            <ac:cxnSpMk id="10" creationId="{BD896849-32EA-35B4-9A4A-C1841C3A5D4C}"/>
          </ac:cxnSpMkLst>
        </pc:cxnChg>
        <pc:cxnChg chg="add del mod">
          <ac:chgData name="PIYUS KEDIA" userId="30dfcb9f6f0df2cc" providerId="LiveId" clId="{C982070D-0078-4DE0-A4CF-8BD03696CFB8}" dt="2022-11-02T14:53:51.212" v="3092" actId="478"/>
          <ac:cxnSpMkLst>
            <pc:docMk/>
            <pc:sldMk cId="1040790621" sldId="760"/>
            <ac:cxnSpMk id="14" creationId="{0D445EB7-0070-0A70-DC14-0F3D9D5252D5}"/>
          </ac:cxnSpMkLst>
        </pc:cxnChg>
        <pc:cxnChg chg="add">
          <ac:chgData name="PIYUS KEDIA" userId="30dfcb9f6f0df2cc" providerId="LiveId" clId="{C982070D-0078-4DE0-A4CF-8BD03696CFB8}" dt="2022-11-02T14:50:06.424" v="2947" actId="11529"/>
          <ac:cxnSpMkLst>
            <pc:docMk/>
            <pc:sldMk cId="1040790621" sldId="760"/>
            <ac:cxnSpMk id="17" creationId="{84D7C61A-9821-B332-4BEF-3FCADF509742}"/>
          </ac:cxnSpMkLst>
        </pc:cxnChg>
        <pc:cxnChg chg="add del mod">
          <ac:chgData name="PIYUS KEDIA" userId="30dfcb9f6f0df2cc" providerId="LiveId" clId="{C982070D-0078-4DE0-A4CF-8BD03696CFB8}" dt="2022-11-02T14:51:55.220" v="2963" actId="478"/>
          <ac:cxnSpMkLst>
            <pc:docMk/>
            <pc:sldMk cId="1040790621" sldId="760"/>
            <ac:cxnSpMk id="19" creationId="{33C38AA8-F2EB-8236-C8DF-3EC58CB63AB0}"/>
          </ac:cxnSpMkLst>
        </pc:cxnChg>
        <pc:cxnChg chg="add del mod">
          <ac:chgData name="PIYUS KEDIA" userId="30dfcb9f6f0df2cc" providerId="LiveId" clId="{C982070D-0078-4DE0-A4CF-8BD03696CFB8}" dt="2022-11-02T14:51:57.887" v="2964" actId="478"/>
          <ac:cxnSpMkLst>
            <pc:docMk/>
            <pc:sldMk cId="1040790621" sldId="760"/>
            <ac:cxnSpMk id="22" creationId="{3DEF793A-C11A-4988-18EC-4DE4ABFC43AE}"/>
          </ac:cxnSpMkLst>
        </pc:cxnChg>
        <pc:cxnChg chg="add">
          <ac:chgData name="PIYUS KEDIA" userId="30dfcb9f6f0df2cc" providerId="LiveId" clId="{C982070D-0078-4DE0-A4CF-8BD03696CFB8}" dt="2022-11-02T14:54:00.133" v="3093" actId="11529"/>
          <ac:cxnSpMkLst>
            <pc:docMk/>
            <pc:sldMk cId="1040790621" sldId="760"/>
            <ac:cxnSpMk id="27" creationId="{7A56142E-F9B6-F15C-67AA-FA23DD6A9A7F}"/>
          </ac:cxnSpMkLst>
        </pc:cxnChg>
        <pc:cxnChg chg="add">
          <ac:chgData name="PIYUS KEDIA" userId="30dfcb9f6f0df2cc" providerId="LiveId" clId="{C982070D-0078-4DE0-A4CF-8BD03696CFB8}" dt="2022-11-02T14:54:20.631" v="3198" actId="11529"/>
          <ac:cxnSpMkLst>
            <pc:docMk/>
            <pc:sldMk cId="1040790621" sldId="760"/>
            <ac:cxnSpMk id="30" creationId="{537A0063-21BC-2D33-E01F-4B794D19D671}"/>
          </ac:cxnSpMkLst>
        </pc:cxnChg>
        <pc:cxnChg chg="add">
          <ac:chgData name="PIYUS KEDIA" userId="30dfcb9f6f0df2cc" providerId="LiveId" clId="{C982070D-0078-4DE0-A4CF-8BD03696CFB8}" dt="2022-11-02T14:54:26.983" v="3199" actId="11529"/>
          <ac:cxnSpMkLst>
            <pc:docMk/>
            <pc:sldMk cId="1040790621" sldId="760"/>
            <ac:cxnSpMk id="32" creationId="{A95636A8-587C-176A-60F6-B80F297E124E}"/>
          </ac:cxnSpMkLst>
        </pc:cxnChg>
        <pc:cxnChg chg="add del mod">
          <ac:chgData name="PIYUS KEDIA" userId="30dfcb9f6f0df2cc" providerId="LiveId" clId="{C982070D-0078-4DE0-A4CF-8BD03696CFB8}" dt="2022-11-02T14:56:21.933" v="3651" actId="478"/>
          <ac:cxnSpMkLst>
            <pc:docMk/>
            <pc:sldMk cId="1040790621" sldId="760"/>
            <ac:cxnSpMk id="41" creationId="{AEAB323F-BC13-D299-44C9-71439EC4B057}"/>
          </ac:cxnSpMkLst>
        </pc:cxnChg>
        <pc:cxnChg chg="add del mod">
          <ac:chgData name="PIYUS KEDIA" userId="30dfcb9f6f0df2cc" providerId="LiveId" clId="{C982070D-0078-4DE0-A4CF-8BD03696CFB8}" dt="2022-11-02T14:56:32.924" v="3654" actId="478"/>
          <ac:cxnSpMkLst>
            <pc:docMk/>
            <pc:sldMk cId="1040790621" sldId="760"/>
            <ac:cxnSpMk id="43" creationId="{0159B332-780B-1CA5-1195-2E5806A1752E}"/>
          </ac:cxnSpMkLst>
        </pc:cxnChg>
        <pc:cxnChg chg="add mod">
          <ac:chgData name="PIYUS KEDIA" userId="30dfcb9f6f0df2cc" providerId="LiveId" clId="{C982070D-0078-4DE0-A4CF-8BD03696CFB8}" dt="2022-11-02T14:56:40.308" v="3656" actId="14100"/>
          <ac:cxnSpMkLst>
            <pc:docMk/>
            <pc:sldMk cId="1040790621" sldId="760"/>
            <ac:cxnSpMk id="46" creationId="{FD68B707-8C69-3EC0-B0A0-9DE3070D0828}"/>
          </ac:cxnSpMkLst>
        </pc:cxnChg>
        <pc:cxnChg chg="add mod">
          <ac:chgData name="PIYUS KEDIA" userId="30dfcb9f6f0df2cc" providerId="LiveId" clId="{C982070D-0078-4DE0-A4CF-8BD03696CFB8}" dt="2022-11-02T14:56:53.044" v="3658" actId="14100"/>
          <ac:cxnSpMkLst>
            <pc:docMk/>
            <pc:sldMk cId="1040790621" sldId="760"/>
            <ac:cxnSpMk id="49" creationId="{C199314E-A0CD-1665-41CC-C24DF29C0C3B}"/>
          </ac:cxnSpMkLst>
        </pc:cxnChg>
      </pc:sldChg>
      <pc:sldChg chg="delSp modSp add mod">
        <pc:chgData name="PIYUS KEDIA" userId="30dfcb9f6f0df2cc" providerId="LiveId" clId="{C982070D-0078-4DE0-A4CF-8BD03696CFB8}" dt="2022-11-02T15:00:02.398" v="3919" actId="478"/>
        <pc:sldMkLst>
          <pc:docMk/>
          <pc:sldMk cId="420967495" sldId="761"/>
        </pc:sldMkLst>
        <pc:spChg chg="del">
          <ac:chgData name="PIYUS KEDIA" userId="30dfcb9f6f0df2cc" providerId="LiveId" clId="{C982070D-0078-4DE0-A4CF-8BD03696CFB8}" dt="2022-11-02T14:59:53.530" v="3917" actId="478"/>
          <ac:spMkLst>
            <pc:docMk/>
            <pc:sldMk cId="420967495" sldId="761"/>
            <ac:spMk id="3" creationId="{6C2C764B-D62D-4439-A775-02E418F5E1F0}"/>
          </ac:spMkLst>
        </pc:spChg>
        <pc:spChg chg="del">
          <ac:chgData name="PIYUS KEDIA" userId="30dfcb9f6f0df2cc" providerId="LiveId" clId="{C982070D-0078-4DE0-A4CF-8BD03696CFB8}" dt="2022-11-02T15:00:00.059" v="3918" actId="478"/>
          <ac:spMkLst>
            <pc:docMk/>
            <pc:sldMk cId="420967495" sldId="761"/>
            <ac:spMk id="5" creationId="{BF227B98-AD48-7DCC-829D-E5912E4480CB}"/>
          </ac:spMkLst>
        </pc:spChg>
        <pc:spChg chg="del">
          <ac:chgData name="PIYUS KEDIA" userId="30dfcb9f6f0df2cc" providerId="LiveId" clId="{C982070D-0078-4DE0-A4CF-8BD03696CFB8}" dt="2022-11-02T15:00:00.059" v="3918" actId="478"/>
          <ac:spMkLst>
            <pc:docMk/>
            <pc:sldMk cId="420967495" sldId="761"/>
            <ac:spMk id="6" creationId="{EF68C79D-AB4C-F6B3-4E4B-7B2457DFBA51}"/>
          </ac:spMkLst>
        </pc:spChg>
        <pc:spChg chg="del">
          <ac:chgData name="PIYUS KEDIA" userId="30dfcb9f6f0df2cc" providerId="LiveId" clId="{C982070D-0078-4DE0-A4CF-8BD03696CFB8}" dt="2022-11-02T15:00:00.059" v="3918" actId="478"/>
          <ac:spMkLst>
            <pc:docMk/>
            <pc:sldMk cId="420967495" sldId="761"/>
            <ac:spMk id="7" creationId="{4F3B4622-512C-ECB0-EA5F-7269221E1165}"/>
          </ac:spMkLst>
        </pc:spChg>
        <pc:spChg chg="del">
          <ac:chgData name="PIYUS KEDIA" userId="30dfcb9f6f0df2cc" providerId="LiveId" clId="{C982070D-0078-4DE0-A4CF-8BD03696CFB8}" dt="2022-11-02T15:00:00.059" v="3918" actId="478"/>
          <ac:spMkLst>
            <pc:docMk/>
            <pc:sldMk cId="420967495" sldId="761"/>
            <ac:spMk id="10" creationId="{CB6B06E4-A839-9F26-2910-6166A193CAA8}"/>
          </ac:spMkLst>
        </pc:spChg>
        <pc:spChg chg="del">
          <ac:chgData name="PIYUS KEDIA" userId="30dfcb9f6f0df2cc" providerId="LiveId" clId="{C982070D-0078-4DE0-A4CF-8BD03696CFB8}" dt="2022-11-02T15:00:00.059" v="3918" actId="478"/>
          <ac:spMkLst>
            <pc:docMk/>
            <pc:sldMk cId="420967495" sldId="761"/>
            <ac:spMk id="11" creationId="{58274738-BE83-7C4F-B77A-C44DA1BD6FE8}"/>
          </ac:spMkLst>
        </pc:spChg>
        <pc:spChg chg="del">
          <ac:chgData name="PIYUS KEDIA" userId="30dfcb9f6f0df2cc" providerId="LiveId" clId="{C982070D-0078-4DE0-A4CF-8BD03696CFB8}" dt="2022-11-02T15:00:00.059" v="3918" actId="478"/>
          <ac:spMkLst>
            <pc:docMk/>
            <pc:sldMk cId="420967495" sldId="761"/>
            <ac:spMk id="13" creationId="{B48E5C0C-D4D4-94F1-D19A-0C08F4C05F04}"/>
          </ac:spMkLst>
        </pc:spChg>
        <pc:spChg chg="del">
          <ac:chgData name="PIYUS KEDIA" userId="30dfcb9f6f0df2cc" providerId="LiveId" clId="{C982070D-0078-4DE0-A4CF-8BD03696CFB8}" dt="2022-11-02T15:00:00.059" v="3918" actId="478"/>
          <ac:spMkLst>
            <pc:docMk/>
            <pc:sldMk cId="420967495" sldId="761"/>
            <ac:spMk id="14" creationId="{36D464FC-E1E6-4210-F216-2F3CEEB97C6E}"/>
          </ac:spMkLst>
        </pc:spChg>
        <pc:spChg chg="del">
          <ac:chgData name="PIYUS KEDIA" userId="30dfcb9f6f0df2cc" providerId="LiveId" clId="{C982070D-0078-4DE0-A4CF-8BD03696CFB8}" dt="2022-11-02T15:00:00.059" v="3918" actId="478"/>
          <ac:spMkLst>
            <pc:docMk/>
            <pc:sldMk cId="420967495" sldId="761"/>
            <ac:spMk id="15" creationId="{7AC14AFA-FB8E-9645-CC47-B96AF215EA9B}"/>
          </ac:spMkLst>
        </pc:spChg>
        <pc:spChg chg="del">
          <ac:chgData name="PIYUS KEDIA" userId="30dfcb9f6f0df2cc" providerId="LiveId" clId="{C982070D-0078-4DE0-A4CF-8BD03696CFB8}" dt="2022-11-02T15:00:02.398" v="3919" actId="478"/>
          <ac:spMkLst>
            <pc:docMk/>
            <pc:sldMk cId="420967495" sldId="761"/>
            <ac:spMk id="17" creationId="{05E370EB-D7CF-3425-78F4-77326BD3B07C}"/>
          </ac:spMkLst>
        </pc:spChg>
        <pc:cxnChg chg="del mod">
          <ac:chgData name="PIYUS KEDIA" userId="30dfcb9f6f0df2cc" providerId="LiveId" clId="{C982070D-0078-4DE0-A4CF-8BD03696CFB8}" dt="2022-11-02T15:00:00.059" v="3918" actId="478"/>
          <ac:cxnSpMkLst>
            <pc:docMk/>
            <pc:sldMk cId="420967495" sldId="761"/>
            <ac:cxnSpMk id="8" creationId="{2DEBFF18-0889-2284-3900-7A73098055F7}"/>
          </ac:cxnSpMkLst>
        </pc:cxnChg>
        <pc:cxnChg chg="del mod">
          <ac:chgData name="PIYUS KEDIA" userId="30dfcb9f6f0df2cc" providerId="LiveId" clId="{C982070D-0078-4DE0-A4CF-8BD03696CFB8}" dt="2022-11-02T15:00:00.059" v="3918" actId="478"/>
          <ac:cxnSpMkLst>
            <pc:docMk/>
            <pc:sldMk cId="420967495" sldId="761"/>
            <ac:cxnSpMk id="9" creationId="{EA6BB222-199D-7291-0209-0DE065783F70}"/>
          </ac:cxnSpMkLst>
        </pc:cxnChg>
        <pc:cxnChg chg="del mod">
          <ac:chgData name="PIYUS KEDIA" userId="30dfcb9f6f0df2cc" providerId="LiveId" clId="{C982070D-0078-4DE0-A4CF-8BD03696CFB8}" dt="2022-11-02T15:00:00.059" v="3918" actId="478"/>
          <ac:cxnSpMkLst>
            <pc:docMk/>
            <pc:sldMk cId="420967495" sldId="761"/>
            <ac:cxnSpMk id="12" creationId="{69CB0274-E056-DAE0-8166-019905F03B65}"/>
          </ac:cxnSpMkLst>
        </pc:cxnChg>
        <pc:cxnChg chg="del mod">
          <ac:chgData name="PIYUS KEDIA" userId="30dfcb9f6f0df2cc" providerId="LiveId" clId="{C982070D-0078-4DE0-A4CF-8BD03696CFB8}" dt="2022-11-02T15:00:00.059" v="3918" actId="478"/>
          <ac:cxnSpMkLst>
            <pc:docMk/>
            <pc:sldMk cId="420967495" sldId="761"/>
            <ac:cxnSpMk id="16" creationId="{588241D4-8AD1-CE82-6524-16DAF4960F30}"/>
          </ac:cxnSpMkLst>
        </pc:cxnChg>
      </pc:sldChg>
      <pc:sldChg chg="addSp delSp modSp add mod modNotesTx">
        <pc:chgData name="PIYUS KEDIA" userId="30dfcb9f6f0df2cc" providerId="LiveId" clId="{C982070D-0078-4DE0-A4CF-8BD03696CFB8}" dt="2022-11-03T09:44:22.232" v="7884" actId="20577"/>
        <pc:sldMkLst>
          <pc:docMk/>
          <pc:sldMk cId="685616700" sldId="762"/>
        </pc:sldMkLst>
        <pc:spChg chg="add">
          <ac:chgData name="PIYUS KEDIA" userId="30dfcb9f6f0df2cc" providerId="LiveId" clId="{C982070D-0078-4DE0-A4CF-8BD03696CFB8}" dt="2022-11-03T03:09:40.578" v="3955" actId="11529"/>
          <ac:spMkLst>
            <pc:docMk/>
            <pc:sldMk cId="685616700" sldId="762"/>
            <ac:spMk id="5" creationId="{EC1641B0-EFEB-D95E-27F1-905A259FE629}"/>
          </ac:spMkLst>
        </pc:spChg>
        <pc:spChg chg="add del mod">
          <ac:chgData name="PIYUS KEDIA" userId="30dfcb9f6f0df2cc" providerId="LiveId" clId="{C982070D-0078-4DE0-A4CF-8BD03696CFB8}" dt="2022-11-03T03:09:53.844" v="3964" actId="478"/>
          <ac:spMkLst>
            <pc:docMk/>
            <pc:sldMk cId="685616700" sldId="762"/>
            <ac:spMk id="6" creationId="{801D6EC4-928D-658B-342E-A10BBDC32E31}"/>
          </ac:spMkLst>
        </pc:spChg>
        <pc:spChg chg="add mod">
          <ac:chgData name="PIYUS KEDIA" userId="30dfcb9f6f0df2cc" providerId="LiveId" clId="{C982070D-0078-4DE0-A4CF-8BD03696CFB8}" dt="2022-11-03T03:10:19.583" v="3980" actId="1035"/>
          <ac:spMkLst>
            <pc:docMk/>
            <pc:sldMk cId="685616700" sldId="762"/>
            <ac:spMk id="7" creationId="{2D76411E-87B7-792A-FE8D-3F4690B53541}"/>
          </ac:spMkLst>
        </pc:spChg>
        <pc:spChg chg="add mod">
          <ac:chgData name="PIYUS KEDIA" userId="30dfcb9f6f0df2cc" providerId="LiveId" clId="{C982070D-0078-4DE0-A4CF-8BD03696CFB8}" dt="2022-11-03T03:10:28.585" v="4031" actId="1036"/>
          <ac:spMkLst>
            <pc:docMk/>
            <pc:sldMk cId="685616700" sldId="762"/>
            <ac:spMk id="8" creationId="{486DDCDF-612A-2A78-757E-8F84F3566974}"/>
          </ac:spMkLst>
        </pc:spChg>
        <pc:spChg chg="add mod">
          <ac:chgData name="PIYUS KEDIA" userId="30dfcb9f6f0df2cc" providerId="LiveId" clId="{C982070D-0078-4DE0-A4CF-8BD03696CFB8}" dt="2022-11-03T03:10:51.048" v="4139" actId="1035"/>
          <ac:spMkLst>
            <pc:docMk/>
            <pc:sldMk cId="685616700" sldId="762"/>
            <ac:spMk id="9" creationId="{8E5FD6E2-4FAA-E3DC-AEED-9DFE1C198367}"/>
          </ac:spMkLst>
        </pc:spChg>
        <pc:spChg chg="add mod">
          <ac:chgData name="PIYUS KEDIA" userId="30dfcb9f6f0df2cc" providerId="LiveId" clId="{C982070D-0078-4DE0-A4CF-8BD03696CFB8}" dt="2022-11-03T03:11:01.289" v="4174" actId="1038"/>
          <ac:spMkLst>
            <pc:docMk/>
            <pc:sldMk cId="685616700" sldId="762"/>
            <ac:spMk id="10" creationId="{460611FB-D091-3EE0-754C-ABC1742B987E}"/>
          </ac:spMkLst>
        </pc:spChg>
        <pc:spChg chg="add mod">
          <ac:chgData name="PIYUS KEDIA" userId="30dfcb9f6f0df2cc" providerId="LiveId" clId="{C982070D-0078-4DE0-A4CF-8BD03696CFB8}" dt="2022-11-03T03:11:06.246" v="4204" actId="1037"/>
          <ac:spMkLst>
            <pc:docMk/>
            <pc:sldMk cId="685616700" sldId="762"/>
            <ac:spMk id="11" creationId="{7036D6A6-3528-046B-135F-3A7FBA0D785B}"/>
          </ac:spMkLst>
        </pc:spChg>
        <pc:spChg chg="add mod">
          <ac:chgData name="PIYUS KEDIA" userId="30dfcb9f6f0df2cc" providerId="LiveId" clId="{C982070D-0078-4DE0-A4CF-8BD03696CFB8}" dt="2022-11-03T03:11:21.978" v="4319" actId="1037"/>
          <ac:spMkLst>
            <pc:docMk/>
            <pc:sldMk cId="685616700" sldId="762"/>
            <ac:spMk id="12" creationId="{3D15D5ED-F6A0-2771-657B-3F12247D0583}"/>
          </ac:spMkLst>
        </pc:spChg>
        <pc:spChg chg="add mod">
          <ac:chgData name="PIYUS KEDIA" userId="30dfcb9f6f0df2cc" providerId="LiveId" clId="{C982070D-0078-4DE0-A4CF-8BD03696CFB8}" dt="2022-11-03T03:11:32.165" v="4379" actId="1035"/>
          <ac:spMkLst>
            <pc:docMk/>
            <pc:sldMk cId="685616700" sldId="762"/>
            <ac:spMk id="13" creationId="{C4E52AA0-DFFD-EFBB-B130-B976EE06C875}"/>
          </ac:spMkLst>
        </pc:spChg>
        <pc:spChg chg="add mod">
          <ac:chgData name="PIYUS KEDIA" userId="30dfcb9f6f0df2cc" providerId="LiveId" clId="{C982070D-0078-4DE0-A4CF-8BD03696CFB8}" dt="2022-11-03T03:11:36.525" v="4418" actId="1035"/>
          <ac:spMkLst>
            <pc:docMk/>
            <pc:sldMk cId="685616700" sldId="762"/>
            <ac:spMk id="14" creationId="{FAA84FA0-2E90-05F8-D5C7-EFB1E33E4FA0}"/>
          </ac:spMkLst>
        </pc:spChg>
        <pc:spChg chg="add mod">
          <ac:chgData name="PIYUS KEDIA" userId="30dfcb9f6f0df2cc" providerId="LiveId" clId="{C982070D-0078-4DE0-A4CF-8BD03696CFB8}" dt="2022-11-03T03:11:43.246" v="4454" actId="1036"/>
          <ac:spMkLst>
            <pc:docMk/>
            <pc:sldMk cId="685616700" sldId="762"/>
            <ac:spMk id="15" creationId="{B8E3C58E-8E6F-5346-AA14-D09A6B4B71B3}"/>
          </ac:spMkLst>
        </pc:spChg>
        <pc:spChg chg="add mod">
          <ac:chgData name="PIYUS KEDIA" userId="30dfcb9f6f0df2cc" providerId="LiveId" clId="{C982070D-0078-4DE0-A4CF-8BD03696CFB8}" dt="2022-11-03T03:11:51.108" v="4498" actId="1038"/>
          <ac:spMkLst>
            <pc:docMk/>
            <pc:sldMk cId="685616700" sldId="762"/>
            <ac:spMk id="16" creationId="{B62340D4-29F3-57F9-4B4E-ECBB5C07D614}"/>
          </ac:spMkLst>
        </pc:spChg>
        <pc:spChg chg="add mod">
          <ac:chgData name="PIYUS KEDIA" userId="30dfcb9f6f0df2cc" providerId="LiveId" clId="{C982070D-0078-4DE0-A4CF-8BD03696CFB8}" dt="2022-11-03T03:11:59.594" v="4549" actId="1035"/>
          <ac:spMkLst>
            <pc:docMk/>
            <pc:sldMk cId="685616700" sldId="762"/>
            <ac:spMk id="17" creationId="{54401C9D-9A38-C222-C2B7-114D1FA36BCE}"/>
          </ac:spMkLst>
        </pc:spChg>
        <pc:spChg chg="add mod">
          <ac:chgData name="PIYUS KEDIA" userId="30dfcb9f6f0df2cc" providerId="LiveId" clId="{C982070D-0078-4DE0-A4CF-8BD03696CFB8}" dt="2022-11-03T03:12:08.937" v="4621" actId="1037"/>
          <ac:spMkLst>
            <pc:docMk/>
            <pc:sldMk cId="685616700" sldId="762"/>
            <ac:spMk id="18" creationId="{B4F3F3B0-0245-9287-3312-8F8228DA6254}"/>
          </ac:spMkLst>
        </pc:spChg>
        <pc:spChg chg="add mod">
          <ac:chgData name="PIYUS KEDIA" userId="30dfcb9f6f0df2cc" providerId="LiveId" clId="{C982070D-0078-4DE0-A4CF-8BD03696CFB8}" dt="2022-11-03T03:12:15.780" v="4658" actId="1037"/>
          <ac:spMkLst>
            <pc:docMk/>
            <pc:sldMk cId="685616700" sldId="762"/>
            <ac:spMk id="19" creationId="{4F783537-8D40-6D21-80D4-7A9AEA3106D7}"/>
          </ac:spMkLst>
        </pc:spChg>
        <pc:spChg chg="add mod">
          <ac:chgData name="PIYUS KEDIA" userId="30dfcb9f6f0df2cc" providerId="LiveId" clId="{C982070D-0078-4DE0-A4CF-8BD03696CFB8}" dt="2022-11-03T03:12:24.552" v="4705" actId="1038"/>
          <ac:spMkLst>
            <pc:docMk/>
            <pc:sldMk cId="685616700" sldId="762"/>
            <ac:spMk id="20" creationId="{24F8EA06-C5E2-0B76-4F75-0259DB49E762}"/>
          </ac:spMkLst>
        </pc:spChg>
        <pc:spChg chg="add mod">
          <ac:chgData name="PIYUS KEDIA" userId="30dfcb9f6f0df2cc" providerId="LiveId" clId="{C982070D-0078-4DE0-A4CF-8BD03696CFB8}" dt="2022-11-03T03:13:41.869" v="4765" actId="1037"/>
          <ac:spMkLst>
            <pc:docMk/>
            <pc:sldMk cId="685616700" sldId="762"/>
            <ac:spMk id="37" creationId="{F91553C9-54C2-C707-63A8-53839103B771}"/>
          </ac:spMkLst>
        </pc:spChg>
        <pc:spChg chg="add mod">
          <ac:chgData name="PIYUS KEDIA" userId="30dfcb9f6f0df2cc" providerId="LiveId" clId="{C982070D-0078-4DE0-A4CF-8BD03696CFB8}" dt="2022-11-03T03:14:49.214" v="5038" actId="20577"/>
          <ac:spMkLst>
            <pc:docMk/>
            <pc:sldMk cId="685616700" sldId="762"/>
            <ac:spMk id="38" creationId="{8B9AF5E0-9175-552B-C9F1-28DE95970188}"/>
          </ac:spMkLst>
        </pc:spChg>
        <pc:spChg chg="add mod">
          <ac:chgData name="PIYUS KEDIA" userId="30dfcb9f6f0df2cc" providerId="LiveId" clId="{C982070D-0078-4DE0-A4CF-8BD03696CFB8}" dt="2022-11-03T03:14:41.455" v="5036" actId="20577"/>
          <ac:spMkLst>
            <pc:docMk/>
            <pc:sldMk cId="685616700" sldId="762"/>
            <ac:spMk id="39" creationId="{11B83005-5279-DDC0-EE4E-557CB417C28D}"/>
          </ac:spMkLst>
        </pc:spChg>
        <pc:spChg chg="add mod">
          <ac:chgData name="PIYUS KEDIA" userId="30dfcb9f6f0df2cc" providerId="LiveId" clId="{C982070D-0078-4DE0-A4CF-8BD03696CFB8}" dt="2022-11-03T03:14:35.966" v="5034" actId="20577"/>
          <ac:spMkLst>
            <pc:docMk/>
            <pc:sldMk cId="685616700" sldId="762"/>
            <ac:spMk id="40" creationId="{C57F6D4E-9C4F-FF00-229B-EBBD3345AE3F}"/>
          </ac:spMkLst>
        </pc:spChg>
        <pc:spChg chg="add mod">
          <ac:chgData name="PIYUS KEDIA" userId="30dfcb9f6f0df2cc" providerId="LiveId" clId="{C982070D-0078-4DE0-A4CF-8BD03696CFB8}" dt="2022-11-03T03:14:28.440" v="5030" actId="20577"/>
          <ac:spMkLst>
            <pc:docMk/>
            <pc:sldMk cId="685616700" sldId="762"/>
            <ac:spMk id="41" creationId="{AD8FEF5A-4FC7-BACA-22F3-01E72E743C4C}"/>
          </ac:spMkLst>
        </pc:spChg>
        <pc:spChg chg="add mod">
          <ac:chgData name="PIYUS KEDIA" userId="30dfcb9f6f0df2cc" providerId="LiveId" clId="{C982070D-0078-4DE0-A4CF-8BD03696CFB8}" dt="2022-11-03T03:14:21.656" v="5026" actId="20577"/>
          <ac:spMkLst>
            <pc:docMk/>
            <pc:sldMk cId="685616700" sldId="762"/>
            <ac:spMk id="42" creationId="{1E23C2F7-242F-75D6-754A-F2104A1E7DE8}"/>
          </ac:spMkLst>
        </pc:spChg>
        <pc:spChg chg="add mod">
          <ac:chgData name="PIYUS KEDIA" userId="30dfcb9f6f0df2cc" providerId="LiveId" clId="{C982070D-0078-4DE0-A4CF-8BD03696CFB8}" dt="2022-11-03T03:15:02.912" v="5088" actId="1036"/>
          <ac:spMkLst>
            <pc:docMk/>
            <pc:sldMk cId="685616700" sldId="762"/>
            <ac:spMk id="43" creationId="{C5E425AD-25CE-5E14-8D1C-8622775157F3}"/>
          </ac:spMkLst>
        </pc:spChg>
        <pc:spChg chg="add mod">
          <ac:chgData name="PIYUS KEDIA" userId="30dfcb9f6f0df2cc" providerId="LiveId" clId="{C982070D-0078-4DE0-A4CF-8BD03696CFB8}" dt="2022-11-03T03:15:13.272" v="5153" actId="20577"/>
          <ac:spMkLst>
            <pc:docMk/>
            <pc:sldMk cId="685616700" sldId="762"/>
            <ac:spMk id="44" creationId="{1A764C08-CE4C-4CB2-48F2-777791AACB3A}"/>
          </ac:spMkLst>
        </pc:spChg>
        <pc:spChg chg="add mod">
          <ac:chgData name="PIYUS KEDIA" userId="30dfcb9f6f0df2cc" providerId="LiveId" clId="{C982070D-0078-4DE0-A4CF-8BD03696CFB8}" dt="2022-11-03T03:15:21.289" v="5224" actId="1036"/>
          <ac:spMkLst>
            <pc:docMk/>
            <pc:sldMk cId="685616700" sldId="762"/>
            <ac:spMk id="45" creationId="{E586D0C2-3316-19CB-02D8-504D6AECD18A}"/>
          </ac:spMkLst>
        </pc:spChg>
        <pc:spChg chg="add mod">
          <ac:chgData name="PIYUS KEDIA" userId="30dfcb9f6f0df2cc" providerId="LiveId" clId="{C982070D-0078-4DE0-A4CF-8BD03696CFB8}" dt="2022-11-03T03:15:30.151" v="5280" actId="1038"/>
          <ac:spMkLst>
            <pc:docMk/>
            <pc:sldMk cId="685616700" sldId="762"/>
            <ac:spMk id="46" creationId="{F0BE2A3E-0FB2-21AD-6556-2A63755667E3}"/>
          </ac:spMkLst>
        </pc:spChg>
        <pc:spChg chg="add mod">
          <ac:chgData name="PIYUS KEDIA" userId="30dfcb9f6f0df2cc" providerId="LiveId" clId="{C982070D-0078-4DE0-A4CF-8BD03696CFB8}" dt="2022-11-03T03:15:35.497" v="5314" actId="1036"/>
          <ac:spMkLst>
            <pc:docMk/>
            <pc:sldMk cId="685616700" sldId="762"/>
            <ac:spMk id="47" creationId="{2B03F29E-2060-7A87-4B7A-1A8C79E68F52}"/>
          </ac:spMkLst>
        </pc:spChg>
        <pc:spChg chg="add mod">
          <ac:chgData name="PIYUS KEDIA" userId="30dfcb9f6f0df2cc" providerId="LiveId" clId="{C982070D-0078-4DE0-A4CF-8BD03696CFB8}" dt="2022-11-03T03:16:03.061" v="5494" actId="20577"/>
          <ac:spMkLst>
            <pc:docMk/>
            <pc:sldMk cId="685616700" sldId="762"/>
            <ac:spMk id="48" creationId="{A95DF28D-8CD9-5BCA-6B8C-997964B4F864}"/>
          </ac:spMkLst>
        </pc:spChg>
        <pc:spChg chg="add mod">
          <ac:chgData name="PIYUS KEDIA" userId="30dfcb9f6f0df2cc" providerId="LiveId" clId="{C982070D-0078-4DE0-A4CF-8BD03696CFB8}" dt="2022-11-03T03:15:48.460" v="5427" actId="1037"/>
          <ac:spMkLst>
            <pc:docMk/>
            <pc:sldMk cId="685616700" sldId="762"/>
            <ac:spMk id="49" creationId="{C3EB8AA9-B5D7-27A9-9577-7CCF80704975}"/>
          </ac:spMkLst>
        </pc:spChg>
        <pc:spChg chg="add mod">
          <ac:chgData name="PIYUS KEDIA" userId="30dfcb9f6f0df2cc" providerId="LiveId" clId="{C982070D-0078-4DE0-A4CF-8BD03696CFB8}" dt="2022-11-03T03:15:57.297" v="5493" actId="20577"/>
          <ac:spMkLst>
            <pc:docMk/>
            <pc:sldMk cId="685616700" sldId="762"/>
            <ac:spMk id="50" creationId="{C9BE7BF3-D88D-8BE0-AB92-56ECFC6A80F3}"/>
          </ac:spMkLst>
        </pc:spChg>
        <pc:cxnChg chg="add">
          <ac:chgData name="PIYUS KEDIA" userId="30dfcb9f6f0df2cc" providerId="LiveId" clId="{C982070D-0078-4DE0-A4CF-8BD03696CFB8}" dt="2022-11-03T03:12:33.451" v="4706" actId="11529"/>
          <ac:cxnSpMkLst>
            <pc:docMk/>
            <pc:sldMk cId="685616700" sldId="762"/>
            <ac:cxnSpMk id="22" creationId="{8E10211E-FF46-365B-2D9F-0CFA8CE5F2F5}"/>
          </ac:cxnSpMkLst>
        </pc:cxnChg>
        <pc:cxnChg chg="add">
          <ac:chgData name="PIYUS KEDIA" userId="30dfcb9f6f0df2cc" providerId="LiveId" clId="{C982070D-0078-4DE0-A4CF-8BD03696CFB8}" dt="2022-11-03T03:12:41.627" v="4707" actId="11529"/>
          <ac:cxnSpMkLst>
            <pc:docMk/>
            <pc:sldMk cId="685616700" sldId="762"/>
            <ac:cxnSpMk id="24" creationId="{DCD64045-5A2E-8D54-C82F-4C11227A2FEB}"/>
          </ac:cxnSpMkLst>
        </pc:cxnChg>
        <pc:cxnChg chg="add">
          <ac:chgData name="PIYUS KEDIA" userId="30dfcb9f6f0df2cc" providerId="LiveId" clId="{C982070D-0078-4DE0-A4CF-8BD03696CFB8}" dt="2022-11-03T03:12:48.812" v="4708" actId="11529"/>
          <ac:cxnSpMkLst>
            <pc:docMk/>
            <pc:sldMk cId="685616700" sldId="762"/>
            <ac:cxnSpMk id="26" creationId="{4D5963D1-75FE-75FF-64AF-37FD1DE4DF2A}"/>
          </ac:cxnSpMkLst>
        </pc:cxnChg>
        <pc:cxnChg chg="add">
          <ac:chgData name="PIYUS KEDIA" userId="30dfcb9f6f0df2cc" providerId="LiveId" clId="{C982070D-0078-4DE0-A4CF-8BD03696CFB8}" dt="2022-11-03T03:12:54.288" v="4709" actId="11529"/>
          <ac:cxnSpMkLst>
            <pc:docMk/>
            <pc:sldMk cId="685616700" sldId="762"/>
            <ac:cxnSpMk id="28" creationId="{B0009910-85BD-DB14-B6A4-C547936EC33D}"/>
          </ac:cxnSpMkLst>
        </pc:cxnChg>
        <pc:cxnChg chg="add">
          <ac:chgData name="PIYUS KEDIA" userId="30dfcb9f6f0df2cc" providerId="LiveId" clId="{C982070D-0078-4DE0-A4CF-8BD03696CFB8}" dt="2022-11-03T03:13:00.061" v="4710" actId="11529"/>
          <ac:cxnSpMkLst>
            <pc:docMk/>
            <pc:sldMk cId="685616700" sldId="762"/>
            <ac:cxnSpMk id="30" creationId="{04847571-C97D-E2EB-1DE3-59AD0756FB1B}"/>
          </ac:cxnSpMkLst>
        </pc:cxnChg>
        <pc:cxnChg chg="add">
          <ac:chgData name="PIYUS KEDIA" userId="30dfcb9f6f0df2cc" providerId="LiveId" clId="{C982070D-0078-4DE0-A4CF-8BD03696CFB8}" dt="2022-11-03T03:13:05.550" v="4711" actId="11529"/>
          <ac:cxnSpMkLst>
            <pc:docMk/>
            <pc:sldMk cId="685616700" sldId="762"/>
            <ac:cxnSpMk id="32" creationId="{55711FEB-1B17-4F75-86E5-EAC6F76CF3B5}"/>
          </ac:cxnSpMkLst>
        </pc:cxnChg>
        <pc:cxnChg chg="add">
          <ac:chgData name="PIYUS KEDIA" userId="30dfcb9f6f0df2cc" providerId="LiveId" clId="{C982070D-0078-4DE0-A4CF-8BD03696CFB8}" dt="2022-11-03T03:13:15.334" v="4712" actId="11529"/>
          <ac:cxnSpMkLst>
            <pc:docMk/>
            <pc:sldMk cId="685616700" sldId="762"/>
            <ac:cxnSpMk id="34" creationId="{8DD3E3BC-9B5A-F70B-6D15-960B7DBDAA80}"/>
          </ac:cxnSpMkLst>
        </pc:cxnChg>
        <pc:cxnChg chg="add">
          <ac:chgData name="PIYUS KEDIA" userId="30dfcb9f6f0df2cc" providerId="LiveId" clId="{C982070D-0078-4DE0-A4CF-8BD03696CFB8}" dt="2022-11-03T03:13:22.496" v="4713" actId="11529"/>
          <ac:cxnSpMkLst>
            <pc:docMk/>
            <pc:sldMk cId="685616700" sldId="762"/>
            <ac:cxnSpMk id="36" creationId="{236FD2D5-A508-C295-3560-01F28918A536}"/>
          </ac:cxnSpMkLst>
        </pc:cxnChg>
        <pc:cxnChg chg="add mod">
          <ac:chgData name="PIYUS KEDIA" userId="30dfcb9f6f0df2cc" providerId="LiveId" clId="{C982070D-0078-4DE0-A4CF-8BD03696CFB8}" dt="2022-11-03T03:17:14.968" v="5511"/>
          <ac:cxnSpMkLst>
            <pc:docMk/>
            <pc:sldMk cId="685616700" sldId="762"/>
            <ac:cxnSpMk id="51" creationId="{C057A20E-AFFD-21DB-F599-67477F0D084C}"/>
          </ac:cxnSpMkLst>
        </pc:cxnChg>
      </pc:sldChg>
      <pc:sldChg chg="addSp modSp add mod">
        <pc:chgData name="PIYUS KEDIA" userId="30dfcb9f6f0df2cc" providerId="LiveId" clId="{C982070D-0078-4DE0-A4CF-8BD03696CFB8}" dt="2022-11-03T03:17:01.903" v="5510" actId="11529"/>
        <pc:sldMkLst>
          <pc:docMk/>
          <pc:sldMk cId="3872423965" sldId="763"/>
        </pc:sldMkLst>
        <pc:spChg chg="mod">
          <ac:chgData name="PIYUS KEDIA" userId="30dfcb9f6f0df2cc" providerId="LiveId" clId="{C982070D-0078-4DE0-A4CF-8BD03696CFB8}" dt="2022-11-03T03:16:52.744" v="5509" actId="1076"/>
          <ac:spMkLst>
            <pc:docMk/>
            <pc:sldMk cId="3872423965" sldId="763"/>
            <ac:spMk id="3" creationId="{63E45AE8-7360-48E7-8F73-BC6508BF317F}"/>
          </ac:spMkLst>
        </pc:spChg>
        <pc:spChg chg="add mod">
          <ac:chgData name="PIYUS KEDIA" userId="30dfcb9f6f0df2cc" providerId="LiveId" clId="{C982070D-0078-4DE0-A4CF-8BD03696CFB8}" dt="2022-11-03T03:16:35.808" v="5506" actId="207"/>
          <ac:spMkLst>
            <pc:docMk/>
            <pc:sldMk cId="3872423965" sldId="763"/>
            <ac:spMk id="6" creationId="{9C5DA2FA-D147-6C72-8602-B7FB4EB64838}"/>
          </ac:spMkLst>
        </pc:spChg>
        <pc:cxnChg chg="add">
          <ac:chgData name="PIYUS KEDIA" userId="30dfcb9f6f0df2cc" providerId="LiveId" clId="{C982070D-0078-4DE0-A4CF-8BD03696CFB8}" dt="2022-11-03T03:17:01.903" v="5510" actId="11529"/>
          <ac:cxnSpMkLst>
            <pc:docMk/>
            <pc:sldMk cId="3872423965" sldId="763"/>
            <ac:cxnSpMk id="23" creationId="{DA560DE8-6F8A-6BE0-485F-6AE0242FC663}"/>
          </ac:cxnSpMkLst>
        </pc:cxnChg>
      </pc:sldChg>
      <pc:sldChg chg="addSp delSp modSp add mod modNotesTx">
        <pc:chgData name="PIYUS KEDIA" userId="30dfcb9f6f0df2cc" providerId="LiveId" clId="{C982070D-0078-4DE0-A4CF-8BD03696CFB8}" dt="2022-11-03T09:46:05.007" v="7887"/>
        <pc:sldMkLst>
          <pc:docMk/>
          <pc:sldMk cId="4210334904" sldId="764"/>
        </pc:sldMkLst>
        <pc:spChg chg="add mod">
          <ac:chgData name="PIYUS KEDIA" userId="30dfcb9f6f0df2cc" providerId="LiveId" clId="{C982070D-0078-4DE0-A4CF-8BD03696CFB8}" dt="2022-11-03T09:30:31.278" v="7140" actId="20577"/>
          <ac:spMkLst>
            <pc:docMk/>
            <pc:sldMk cId="4210334904" sldId="764"/>
            <ac:spMk id="5" creationId="{D3209DAF-6BC1-B45A-AAAC-6BB7B78587F2}"/>
          </ac:spMkLst>
        </pc:spChg>
        <pc:spChg chg="add del mod">
          <ac:chgData name="PIYUS KEDIA" userId="30dfcb9f6f0df2cc" providerId="LiveId" clId="{C982070D-0078-4DE0-A4CF-8BD03696CFB8}" dt="2022-11-03T03:18:20.722" v="5577" actId="478"/>
          <ac:spMkLst>
            <pc:docMk/>
            <pc:sldMk cId="4210334904" sldId="764"/>
            <ac:spMk id="6" creationId="{3C8B29B2-D3ED-0378-C6F8-39D4D6423FE8}"/>
          </ac:spMkLst>
        </pc:spChg>
        <pc:spChg chg="add mod">
          <ac:chgData name="PIYUS KEDIA" userId="30dfcb9f6f0df2cc" providerId="LiveId" clId="{C982070D-0078-4DE0-A4CF-8BD03696CFB8}" dt="2022-11-03T03:18:12.031" v="5576" actId="1035"/>
          <ac:spMkLst>
            <pc:docMk/>
            <pc:sldMk cId="4210334904" sldId="764"/>
            <ac:spMk id="7" creationId="{45EE86B9-722B-36CB-02DF-02312D93CA01}"/>
          </ac:spMkLst>
        </pc:spChg>
        <pc:spChg chg="add mod">
          <ac:chgData name="PIYUS KEDIA" userId="30dfcb9f6f0df2cc" providerId="LiveId" clId="{C982070D-0078-4DE0-A4CF-8BD03696CFB8}" dt="2022-11-03T03:18:12.031" v="5576" actId="1035"/>
          <ac:spMkLst>
            <pc:docMk/>
            <pc:sldMk cId="4210334904" sldId="764"/>
            <ac:spMk id="8" creationId="{03B60D91-8A10-B169-3158-0CC504C4C6E1}"/>
          </ac:spMkLst>
        </pc:spChg>
        <pc:spChg chg="add mod">
          <ac:chgData name="PIYUS KEDIA" userId="30dfcb9f6f0df2cc" providerId="LiveId" clId="{C982070D-0078-4DE0-A4CF-8BD03696CFB8}" dt="2022-11-03T03:18:12.031" v="5576" actId="1035"/>
          <ac:spMkLst>
            <pc:docMk/>
            <pc:sldMk cId="4210334904" sldId="764"/>
            <ac:spMk id="9" creationId="{6CB4C1A7-9083-0DD6-B6FA-AE9D1430FC14}"/>
          </ac:spMkLst>
        </pc:spChg>
        <pc:spChg chg="add mod">
          <ac:chgData name="PIYUS KEDIA" userId="30dfcb9f6f0df2cc" providerId="LiveId" clId="{C982070D-0078-4DE0-A4CF-8BD03696CFB8}" dt="2022-11-03T03:18:12.031" v="5576" actId="1035"/>
          <ac:spMkLst>
            <pc:docMk/>
            <pc:sldMk cId="4210334904" sldId="764"/>
            <ac:spMk id="10" creationId="{EEA8862C-C59E-6BE5-1B7F-78C02D3B6D74}"/>
          </ac:spMkLst>
        </pc:spChg>
        <pc:spChg chg="add mod">
          <ac:chgData name="PIYUS KEDIA" userId="30dfcb9f6f0df2cc" providerId="LiveId" clId="{C982070D-0078-4DE0-A4CF-8BD03696CFB8}" dt="2022-11-03T03:18:12.031" v="5576" actId="1035"/>
          <ac:spMkLst>
            <pc:docMk/>
            <pc:sldMk cId="4210334904" sldId="764"/>
            <ac:spMk id="11" creationId="{E198D86C-777A-540B-1C57-90AA55898C1B}"/>
          </ac:spMkLst>
        </pc:spChg>
        <pc:spChg chg="add mod">
          <ac:chgData name="PIYUS KEDIA" userId="30dfcb9f6f0df2cc" providerId="LiveId" clId="{C982070D-0078-4DE0-A4CF-8BD03696CFB8}" dt="2022-11-03T09:30:34.268" v="7142" actId="20577"/>
          <ac:spMkLst>
            <pc:docMk/>
            <pc:sldMk cId="4210334904" sldId="764"/>
            <ac:spMk id="12" creationId="{EDBDF0A6-DA08-32A9-32B9-58167CF59442}"/>
          </ac:spMkLst>
        </pc:spChg>
        <pc:spChg chg="add mod">
          <ac:chgData name="PIYUS KEDIA" userId="30dfcb9f6f0df2cc" providerId="LiveId" clId="{C982070D-0078-4DE0-A4CF-8BD03696CFB8}" dt="2022-11-03T09:30:42.325" v="7144" actId="20577"/>
          <ac:spMkLst>
            <pc:docMk/>
            <pc:sldMk cId="4210334904" sldId="764"/>
            <ac:spMk id="13" creationId="{861FBF65-59CE-F2B7-CC70-4BAB4CF058DD}"/>
          </ac:spMkLst>
        </pc:spChg>
        <pc:spChg chg="add mod">
          <ac:chgData name="PIYUS KEDIA" userId="30dfcb9f6f0df2cc" providerId="LiveId" clId="{C982070D-0078-4DE0-A4CF-8BD03696CFB8}" dt="2022-11-03T09:30:53.841" v="7149" actId="20577"/>
          <ac:spMkLst>
            <pc:docMk/>
            <pc:sldMk cId="4210334904" sldId="764"/>
            <ac:spMk id="14" creationId="{091BBEAE-B72D-E326-65FC-6330CC76F839}"/>
          </ac:spMkLst>
        </pc:spChg>
        <pc:spChg chg="add mod">
          <ac:chgData name="PIYUS KEDIA" userId="30dfcb9f6f0df2cc" providerId="LiveId" clId="{C982070D-0078-4DE0-A4CF-8BD03696CFB8}" dt="2022-11-03T09:31:03.204" v="7155" actId="20577"/>
          <ac:spMkLst>
            <pc:docMk/>
            <pc:sldMk cId="4210334904" sldId="764"/>
            <ac:spMk id="15" creationId="{86AFAC5E-B75B-6D3D-511E-CB8A718610D6}"/>
          </ac:spMkLst>
        </pc:spChg>
        <pc:spChg chg="add mod">
          <ac:chgData name="PIYUS KEDIA" userId="30dfcb9f6f0df2cc" providerId="LiveId" clId="{C982070D-0078-4DE0-A4CF-8BD03696CFB8}" dt="2022-11-03T09:31:25.909" v="7164" actId="255"/>
          <ac:spMkLst>
            <pc:docMk/>
            <pc:sldMk cId="4210334904" sldId="764"/>
            <ac:spMk id="16" creationId="{A6C0DB5C-1D2C-DDA8-11BE-A754F54F757A}"/>
          </ac:spMkLst>
        </pc:spChg>
        <pc:spChg chg="add mod">
          <ac:chgData name="PIYUS KEDIA" userId="30dfcb9f6f0df2cc" providerId="LiveId" clId="{C982070D-0078-4DE0-A4CF-8BD03696CFB8}" dt="2022-11-03T09:31:06.146" v="7157" actId="20577"/>
          <ac:spMkLst>
            <pc:docMk/>
            <pc:sldMk cId="4210334904" sldId="764"/>
            <ac:spMk id="17" creationId="{084BAFF1-3A29-BF56-52B3-E224070C2504}"/>
          </ac:spMkLst>
        </pc:spChg>
        <pc:spChg chg="add mod">
          <ac:chgData name="PIYUS KEDIA" userId="30dfcb9f6f0df2cc" providerId="LiveId" clId="{C982070D-0078-4DE0-A4CF-8BD03696CFB8}" dt="2022-11-03T09:30:58.514" v="7152" actId="20577"/>
          <ac:spMkLst>
            <pc:docMk/>
            <pc:sldMk cId="4210334904" sldId="764"/>
            <ac:spMk id="18" creationId="{D749111C-EF2D-C35E-E464-E465C2E42D48}"/>
          </ac:spMkLst>
        </pc:spChg>
        <pc:spChg chg="add mod">
          <ac:chgData name="PIYUS KEDIA" userId="30dfcb9f6f0df2cc" providerId="LiveId" clId="{C982070D-0078-4DE0-A4CF-8BD03696CFB8}" dt="2022-11-03T09:30:50.767" v="7147" actId="20577"/>
          <ac:spMkLst>
            <pc:docMk/>
            <pc:sldMk cId="4210334904" sldId="764"/>
            <ac:spMk id="19" creationId="{C854BBC6-8BA7-39CE-8609-85A1AFCBD617}"/>
          </ac:spMkLst>
        </pc:spChg>
        <pc:spChg chg="add mod">
          <ac:chgData name="PIYUS KEDIA" userId="30dfcb9f6f0df2cc" providerId="LiveId" clId="{C982070D-0078-4DE0-A4CF-8BD03696CFB8}" dt="2022-11-03T03:18:12.031" v="5576" actId="1035"/>
          <ac:spMkLst>
            <pc:docMk/>
            <pc:sldMk cId="4210334904" sldId="764"/>
            <ac:spMk id="28" creationId="{D494FF49-11C0-8F29-1217-B3474513DD47}"/>
          </ac:spMkLst>
        </pc:spChg>
        <pc:spChg chg="add mod">
          <ac:chgData name="PIYUS KEDIA" userId="30dfcb9f6f0df2cc" providerId="LiveId" clId="{C982070D-0078-4DE0-A4CF-8BD03696CFB8}" dt="2022-11-03T03:18:12.031" v="5576" actId="1035"/>
          <ac:spMkLst>
            <pc:docMk/>
            <pc:sldMk cId="4210334904" sldId="764"/>
            <ac:spMk id="29" creationId="{5ABCF045-75A5-1815-E3CD-DAA846E7CB66}"/>
          </ac:spMkLst>
        </pc:spChg>
        <pc:spChg chg="add mod">
          <ac:chgData name="PIYUS KEDIA" userId="30dfcb9f6f0df2cc" providerId="LiveId" clId="{C982070D-0078-4DE0-A4CF-8BD03696CFB8}" dt="2022-11-03T03:18:12.031" v="5576" actId="1035"/>
          <ac:spMkLst>
            <pc:docMk/>
            <pc:sldMk cId="4210334904" sldId="764"/>
            <ac:spMk id="30" creationId="{937A4203-7068-BC10-B41B-3661463F9D35}"/>
          </ac:spMkLst>
        </pc:spChg>
        <pc:spChg chg="add mod">
          <ac:chgData name="PIYUS KEDIA" userId="30dfcb9f6f0df2cc" providerId="LiveId" clId="{C982070D-0078-4DE0-A4CF-8BD03696CFB8}" dt="2022-11-03T03:18:12.031" v="5576" actId="1035"/>
          <ac:spMkLst>
            <pc:docMk/>
            <pc:sldMk cId="4210334904" sldId="764"/>
            <ac:spMk id="31" creationId="{81139166-F0CC-0667-2963-EF6FE1551900}"/>
          </ac:spMkLst>
        </pc:spChg>
        <pc:spChg chg="add del mod">
          <ac:chgData name="PIYUS KEDIA" userId="30dfcb9f6f0df2cc" providerId="LiveId" clId="{C982070D-0078-4DE0-A4CF-8BD03696CFB8}" dt="2022-11-03T03:19:22.264" v="5903" actId="21"/>
          <ac:spMkLst>
            <pc:docMk/>
            <pc:sldMk cId="4210334904" sldId="764"/>
            <ac:spMk id="32" creationId="{5944A319-8E2F-F81B-FBC1-AED93B13E6E0}"/>
          </ac:spMkLst>
        </pc:spChg>
        <pc:spChg chg="add mod">
          <ac:chgData name="PIYUS KEDIA" userId="30dfcb9f6f0df2cc" providerId="LiveId" clId="{C982070D-0078-4DE0-A4CF-8BD03696CFB8}" dt="2022-11-03T03:18:12.031" v="5576" actId="1035"/>
          <ac:spMkLst>
            <pc:docMk/>
            <pc:sldMk cId="4210334904" sldId="764"/>
            <ac:spMk id="33" creationId="{9CCD6C30-C19B-33B1-3656-8C153F38D1BF}"/>
          </ac:spMkLst>
        </pc:spChg>
        <pc:spChg chg="add mod">
          <ac:chgData name="PIYUS KEDIA" userId="30dfcb9f6f0df2cc" providerId="LiveId" clId="{C982070D-0078-4DE0-A4CF-8BD03696CFB8}" dt="2022-11-03T03:18:12.031" v="5576" actId="1035"/>
          <ac:spMkLst>
            <pc:docMk/>
            <pc:sldMk cId="4210334904" sldId="764"/>
            <ac:spMk id="34" creationId="{47D0714D-C24F-7DD2-F601-37120BF0DD17}"/>
          </ac:spMkLst>
        </pc:spChg>
        <pc:spChg chg="add mod">
          <ac:chgData name="PIYUS KEDIA" userId="30dfcb9f6f0df2cc" providerId="LiveId" clId="{C982070D-0078-4DE0-A4CF-8BD03696CFB8}" dt="2022-11-03T03:18:12.031" v="5576" actId="1035"/>
          <ac:spMkLst>
            <pc:docMk/>
            <pc:sldMk cId="4210334904" sldId="764"/>
            <ac:spMk id="35" creationId="{25C33671-73F9-45F4-37DC-3D387F9CC3CD}"/>
          </ac:spMkLst>
        </pc:spChg>
        <pc:spChg chg="add mod">
          <ac:chgData name="PIYUS KEDIA" userId="30dfcb9f6f0df2cc" providerId="LiveId" clId="{C982070D-0078-4DE0-A4CF-8BD03696CFB8}" dt="2022-11-03T03:18:12.031" v="5576" actId="1035"/>
          <ac:spMkLst>
            <pc:docMk/>
            <pc:sldMk cId="4210334904" sldId="764"/>
            <ac:spMk id="36" creationId="{66F1ECC1-99F2-87B7-2B35-B3FEA17F9077}"/>
          </ac:spMkLst>
        </pc:spChg>
        <pc:spChg chg="add mod">
          <ac:chgData name="PIYUS KEDIA" userId="30dfcb9f6f0df2cc" providerId="LiveId" clId="{C982070D-0078-4DE0-A4CF-8BD03696CFB8}" dt="2022-11-03T03:18:12.031" v="5576" actId="1035"/>
          <ac:spMkLst>
            <pc:docMk/>
            <pc:sldMk cId="4210334904" sldId="764"/>
            <ac:spMk id="37" creationId="{77E2948D-53CB-19AA-DAE8-79B578580D3D}"/>
          </ac:spMkLst>
        </pc:spChg>
        <pc:spChg chg="add mod">
          <ac:chgData name="PIYUS KEDIA" userId="30dfcb9f6f0df2cc" providerId="LiveId" clId="{C982070D-0078-4DE0-A4CF-8BD03696CFB8}" dt="2022-11-03T03:18:12.031" v="5576" actId="1035"/>
          <ac:spMkLst>
            <pc:docMk/>
            <pc:sldMk cId="4210334904" sldId="764"/>
            <ac:spMk id="38" creationId="{41741AC4-EC87-6D47-E188-16E2CE60C4FF}"/>
          </ac:spMkLst>
        </pc:spChg>
        <pc:spChg chg="add mod">
          <ac:chgData name="PIYUS KEDIA" userId="30dfcb9f6f0df2cc" providerId="LiveId" clId="{C982070D-0078-4DE0-A4CF-8BD03696CFB8}" dt="2022-11-03T03:18:12.031" v="5576" actId="1035"/>
          <ac:spMkLst>
            <pc:docMk/>
            <pc:sldMk cId="4210334904" sldId="764"/>
            <ac:spMk id="39" creationId="{9ED86B77-F772-371F-D5B4-0EAD3886A6BA}"/>
          </ac:spMkLst>
        </pc:spChg>
        <pc:spChg chg="add mod">
          <ac:chgData name="PIYUS KEDIA" userId="30dfcb9f6f0df2cc" providerId="LiveId" clId="{C982070D-0078-4DE0-A4CF-8BD03696CFB8}" dt="2022-11-03T03:18:12.031" v="5576" actId="1035"/>
          <ac:spMkLst>
            <pc:docMk/>
            <pc:sldMk cId="4210334904" sldId="764"/>
            <ac:spMk id="40" creationId="{C4F07FA3-36BF-CE04-4E89-46154A015206}"/>
          </ac:spMkLst>
        </pc:spChg>
        <pc:spChg chg="add del mod">
          <ac:chgData name="PIYUS KEDIA" userId="30dfcb9f6f0df2cc" providerId="LiveId" clId="{C982070D-0078-4DE0-A4CF-8BD03696CFB8}" dt="2022-11-03T03:18:24.247" v="5579" actId="478"/>
          <ac:spMkLst>
            <pc:docMk/>
            <pc:sldMk cId="4210334904" sldId="764"/>
            <ac:spMk id="42" creationId="{D68F33B5-129D-4267-1DBB-328C3F114D35}"/>
          </ac:spMkLst>
        </pc:spChg>
        <pc:spChg chg="add del mod">
          <ac:chgData name="PIYUS KEDIA" userId="30dfcb9f6f0df2cc" providerId="LiveId" clId="{C982070D-0078-4DE0-A4CF-8BD03696CFB8}" dt="2022-11-03T03:18:24.247" v="5579" actId="478"/>
          <ac:spMkLst>
            <pc:docMk/>
            <pc:sldMk cId="4210334904" sldId="764"/>
            <ac:spMk id="43" creationId="{E3F61DD6-BCD3-D6AC-4D60-C4893D8BBD74}"/>
          </ac:spMkLst>
        </pc:spChg>
        <pc:spChg chg="add del mod">
          <ac:chgData name="PIYUS KEDIA" userId="30dfcb9f6f0df2cc" providerId="LiveId" clId="{C982070D-0078-4DE0-A4CF-8BD03696CFB8}" dt="2022-11-03T03:18:24.247" v="5579" actId="478"/>
          <ac:spMkLst>
            <pc:docMk/>
            <pc:sldMk cId="4210334904" sldId="764"/>
            <ac:spMk id="44" creationId="{8B675244-DA2B-E0A8-F290-2E37757E879C}"/>
          </ac:spMkLst>
        </pc:spChg>
        <pc:spChg chg="add del mod">
          <ac:chgData name="PIYUS KEDIA" userId="30dfcb9f6f0df2cc" providerId="LiveId" clId="{C982070D-0078-4DE0-A4CF-8BD03696CFB8}" dt="2022-11-03T03:18:24.247" v="5579" actId="478"/>
          <ac:spMkLst>
            <pc:docMk/>
            <pc:sldMk cId="4210334904" sldId="764"/>
            <ac:spMk id="45" creationId="{405F5903-5F79-09FF-2602-C0C95967569D}"/>
          </ac:spMkLst>
        </pc:spChg>
        <pc:spChg chg="add del mod">
          <ac:chgData name="PIYUS KEDIA" userId="30dfcb9f6f0df2cc" providerId="LiveId" clId="{C982070D-0078-4DE0-A4CF-8BD03696CFB8}" dt="2022-11-03T03:18:24.247" v="5579" actId="478"/>
          <ac:spMkLst>
            <pc:docMk/>
            <pc:sldMk cId="4210334904" sldId="764"/>
            <ac:spMk id="46" creationId="{EE39C395-A115-673D-3632-9D7123C906FD}"/>
          </ac:spMkLst>
        </pc:spChg>
        <pc:spChg chg="add del mod">
          <ac:chgData name="PIYUS KEDIA" userId="30dfcb9f6f0df2cc" providerId="LiveId" clId="{C982070D-0078-4DE0-A4CF-8BD03696CFB8}" dt="2022-11-03T03:18:24.247" v="5579" actId="478"/>
          <ac:spMkLst>
            <pc:docMk/>
            <pc:sldMk cId="4210334904" sldId="764"/>
            <ac:spMk id="47" creationId="{94AB665B-A3E5-6BD5-0582-6AA6C8EA3192}"/>
          </ac:spMkLst>
        </pc:spChg>
        <pc:spChg chg="add del mod">
          <ac:chgData name="PIYUS KEDIA" userId="30dfcb9f6f0df2cc" providerId="LiveId" clId="{C982070D-0078-4DE0-A4CF-8BD03696CFB8}" dt="2022-11-03T03:18:24.247" v="5579" actId="478"/>
          <ac:spMkLst>
            <pc:docMk/>
            <pc:sldMk cId="4210334904" sldId="764"/>
            <ac:spMk id="48" creationId="{47791B02-ED10-C3BE-A831-5871A93960E2}"/>
          </ac:spMkLst>
        </pc:spChg>
        <pc:spChg chg="add del mod">
          <ac:chgData name="PIYUS KEDIA" userId="30dfcb9f6f0df2cc" providerId="LiveId" clId="{C982070D-0078-4DE0-A4CF-8BD03696CFB8}" dt="2022-11-03T03:18:24.247" v="5579" actId="478"/>
          <ac:spMkLst>
            <pc:docMk/>
            <pc:sldMk cId="4210334904" sldId="764"/>
            <ac:spMk id="49" creationId="{C5084B8B-E77E-7752-839E-CA8A0520F67B}"/>
          </ac:spMkLst>
        </pc:spChg>
        <pc:spChg chg="add del mod">
          <ac:chgData name="PIYUS KEDIA" userId="30dfcb9f6f0df2cc" providerId="LiveId" clId="{C982070D-0078-4DE0-A4CF-8BD03696CFB8}" dt="2022-11-03T03:18:24.247" v="5579" actId="478"/>
          <ac:spMkLst>
            <pc:docMk/>
            <pc:sldMk cId="4210334904" sldId="764"/>
            <ac:spMk id="50" creationId="{55CBF86C-261D-3EDF-214E-7F57835BDC8D}"/>
          </ac:spMkLst>
        </pc:spChg>
        <pc:spChg chg="add del mod">
          <ac:chgData name="PIYUS KEDIA" userId="30dfcb9f6f0df2cc" providerId="LiveId" clId="{C982070D-0078-4DE0-A4CF-8BD03696CFB8}" dt="2022-11-03T03:18:24.247" v="5579" actId="478"/>
          <ac:spMkLst>
            <pc:docMk/>
            <pc:sldMk cId="4210334904" sldId="764"/>
            <ac:spMk id="51" creationId="{DFCE2DF0-8928-4288-5E7B-F6D8029E360A}"/>
          </ac:spMkLst>
        </pc:spChg>
        <pc:spChg chg="add del mod">
          <ac:chgData name="PIYUS KEDIA" userId="30dfcb9f6f0df2cc" providerId="LiveId" clId="{C982070D-0078-4DE0-A4CF-8BD03696CFB8}" dt="2022-11-03T03:18:24.247" v="5579" actId="478"/>
          <ac:spMkLst>
            <pc:docMk/>
            <pc:sldMk cId="4210334904" sldId="764"/>
            <ac:spMk id="52" creationId="{BC1AD45D-6BC7-A1B3-A49B-6DD4C3F68E1D}"/>
          </ac:spMkLst>
        </pc:spChg>
        <pc:spChg chg="add del mod">
          <ac:chgData name="PIYUS KEDIA" userId="30dfcb9f6f0df2cc" providerId="LiveId" clId="{C982070D-0078-4DE0-A4CF-8BD03696CFB8}" dt="2022-11-03T03:18:24.247" v="5579" actId="478"/>
          <ac:spMkLst>
            <pc:docMk/>
            <pc:sldMk cId="4210334904" sldId="764"/>
            <ac:spMk id="53" creationId="{44FE8734-9E5B-6DB5-01A1-63F709226646}"/>
          </ac:spMkLst>
        </pc:spChg>
        <pc:spChg chg="add del mod">
          <ac:chgData name="PIYUS KEDIA" userId="30dfcb9f6f0df2cc" providerId="LiveId" clId="{C982070D-0078-4DE0-A4CF-8BD03696CFB8}" dt="2022-11-03T03:18:24.247" v="5579" actId="478"/>
          <ac:spMkLst>
            <pc:docMk/>
            <pc:sldMk cId="4210334904" sldId="764"/>
            <ac:spMk id="54" creationId="{153B715C-290F-0B00-A64D-8BEC66E8A668}"/>
          </ac:spMkLst>
        </pc:spChg>
        <pc:spChg chg="add del mod">
          <ac:chgData name="PIYUS KEDIA" userId="30dfcb9f6f0df2cc" providerId="LiveId" clId="{C982070D-0078-4DE0-A4CF-8BD03696CFB8}" dt="2022-11-03T03:18:24.247" v="5579" actId="478"/>
          <ac:spMkLst>
            <pc:docMk/>
            <pc:sldMk cId="4210334904" sldId="764"/>
            <ac:spMk id="55" creationId="{E7AC7F0C-CCE8-A42C-47ED-03B8AACA5541}"/>
          </ac:spMkLst>
        </pc:spChg>
        <pc:spChg chg="add del mod">
          <ac:chgData name="PIYUS KEDIA" userId="30dfcb9f6f0df2cc" providerId="LiveId" clId="{C982070D-0078-4DE0-A4CF-8BD03696CFB8}" dt="2022-11-03T03:18:24.247" v="5579" actId="478"/>
          <ac:spMkLst>
            <pc:docMk/>
            <pc:sldMk cId="4210334904" sldId="764"/>
            <ac:spMk id="56" creationId="{253DA71F-4A0B-D61A-229C-D67877C151F6}"/>
          </ac:spMkLst>
        </pc:spChg>
        <pc:spChg chg="add del mod">
          <ac:chgData name="PIYUS KEDIA" userId="30dfcb9f6f0df2cc" providerId="LiveId" clId="{C982070D-0078-4DE0-A4CF-8BD03696CFB8}" dt="2022-11-03T03:18:24.247" v="5579" actId="478"/>
          <ac:spMkLst>
            <pc:docMk/>
            <pc:sldMk cId="4210334904" sldId="764"/>
            <ac:spMk id="65" creationId="{E7B7BD11-9ADF-39F1-F789-5AA08C5E9E19}"/>
          </ac:spMkLst>
        </pc:spChg>
        <pc:spChg chg="add del mod">
          <ac:chgData name="PIYUS KEDIA" userId="30dfcb9f6f0df2cc" providerId="LiveId" clId="{C982070D-0078-4DE0-A4CF-8BD03696CFB8}" dt="2022-11-03T03:18:24.247" v="5579" actId="478"/>
          <ac:spMkLst>
            <pc:docMk/>
            <pc:sldMk cId="4210334904" sldId="764"/>
            <ac:spMk id="66" creationId="{F862BDCD-89E4-2C3B-6853-FF90F2DB6F6D}"/>
          </ac:spMkLst>
        </pc:spChg>
        <pc:spChg chg="add del mod">
          <ac:chgData name="PIYUS KEDIA" userId="30dfcb9f6f0df2cc" providerId="LiveId" clId="{C982070D-0078-4DE0-A4CF-8BD03696CFB8}" dt="2022-11-03T03:18:24.247" v="5579" actId="478"/>
          <ac:spMkLst>
            <pc:docMk/>
            <pc:sldMk cId="4210334904" sldId="764"/>
            <ac:spMk id="67" creationId="{0D0AF8F8-B99B-D6C4-AD88-91A346093E63}"/>
          </ac:spMkLst>
        </pc:spChg>
        <pc:spChg chg="add del mod">
          <ac:chgData name="PIYUS KEDIA" userId="30dfcb9f6f0df2cc" providerId="LiveId" clId="{C982070D-0078-4DE0-A4CF-8BD03696CFB8}" dt="2022-11-03T03:18:24.247" v="5579" actId="478"/>
          <ac:spMkLst>
            <pc:docMk/>
            <pc:sldMk cId="4210334904" sldId="764"/>
            <ac:spMk id="68" creationId="{F265EC4B-F9A9-17CC-F966-0B895BB5EE1F}"/>
          </ac:spMkLst>
        </pc:spChg>
        <pc:spChg chg="add del mod">
          <ac:chgData name="PIYUS KEDIA" userId="30dfcb9f6f0df2cc" providerId="LiveId" clId="{C982070D-0078-4DE0-A4CF-8BD03696CFB8}" dt="2022-11-03T03:18:24.247" v="5579" actId="478"/>
          <ac:spMkLst>
            <pc:docMk/>
            <pc:sldMk cId="4210334904" sldId="764"/>
            <ac:spMk id="69" creationId="{ED769BF4-A852-BFB1-3AE6-427A25759656}"/>
          </ac:spMkLst>
        </pc:spChg>
        <pc:spChg chg="add del mod">
          <ac:chgData name="PIYUS KEDIA" userId="30dfcb9f6f0df2cc" providerId="LiveId" clId="{C982070D-0078-4DE0-A4CF-8BD03696CFB8}" dt="2022-11-03T03:18:24.247" v="5579" actId="478"/>
          <ac:spMkLst>
            <pc:docMk/>
            <pc:sldMk cId="4210334904" sldId="764"/>
            <ac:spMk id="70" creationId="{65FA644F-6885-0439-451E-C15735F2E426}"/>
          </ac:spMkLst>
        </pc:spChg>
        <pc:spChg chg="add del mod">
          <ac:chgData name="PIYUS KEDIA" userId="30dfcb9f6f0df2cc" providerId="LiveId" clId="{C982070D-0078-4DE0-A4CF-8BD03696CFB8}" dt="2022-11-03T03:18:24.247" v="5579" actId="478"/>
          <ac:spMkLst>
            <pc:docMk/>
            <pc:sldMk cId="4210334904" sldId="764"/>
            <ac:spMk id="71" creationId="{80737F99-91CB-2299-03CF-B064D61F3448}"/>
          </ac:spMkLst>
        </pc:spChg>
        <pc:spChg chg="add del mod">
          <ac:chgData name="PIYUS KEDIA" userId="30dfcb9f6f0df2cc" providerId="LiveId" clId="{C982070D-0078-4DE0-A4CF-8BD03696CFB8}" dt="2022-11-03T03:18:24.247" v="5579" actId="478"/>
          <ac:spMkLst>
            <pc:docMk/>
            <pc:sldMk cId="4210334904" sldId="764"/>
            <ac:spMk id="72" creationId="{2E959F07-B138-8646-8F8F-E68F11772D91}"/>
          </ac:spMkLst>
        </pc:spChg>
        <pc:spChg chg="add del mod">
          <ac:chgData name="PIYUS KEDIA" userId="30dfcb9f6f0df2cc" providerId="LiveId" clId="{C982070D-0078-4DE0-A4CF-8BD03696CFB8}" dt="2022-11-03T03:18:24.247" v="5579" actId="478"/>
          <ac:spMkLst>
            <pc:docMk/>
            <pc:sldMk cId="4210334904" sldId="764"/>
            <ac:spMk id="73" creationId="{6110AF25-254C-EEBD-1D2E-CDAF955B102B}"/>
          </ac:spMkLst>
        </pc:spChg>
        <pc:spChg chg="add del mod">
          <ac:chgData name="PIYUS KEDIA" userId="30dfcb9f6f0df2cc" providerId="LiveId" clId="{C982070D-0078-4DE0-A4CF-8BD03696CFB8}" dt="2022-11-03T03:18:24.247" v="5579" actId="478"/>
          <ac:spMkLst>
            <pc:docMk/>
            <pc:sldMk cId="4210334904" sldId="764"/>
            <ac:spMk id="74" creationId="{3692064C-28C4-2B9E-0B39-F8702CCC6592}"/>
          </ac:spMkLst>
        </pc:spChg>
        <pc:spChg chg="add del mod">
          <ac:chgData name="PIYUS KEDIA" userId="30dfcb9f6f0df2cc" providerId="LiveId" clId="{C982070D-0078-4DE0-A4CF-8BD03696CFB8}" dt="2022-11-03T03:18:24.247" v="5579" actId="478"/>
          <ac:spMkLst>
            <pc:docMk/>
            <pc:sldMk cId="4210334904" sldId="764"/>
            <ac:spMk id="75" creationId="{53423648-5CD6-8608-2138-1AFFFE18AF7E}"/>
          </ac:spMkLst>
        </pc:spChg>
        <pc:spChg chg="add del mod">
          <ac:chgData name="PIYUS KEDIA" userId="30dfcb9f6f0df2cc" providerId="LiveId" clId="{C982070D-0078-4DE0-A4CF-8BD03696CFB8}" dt="2022-11-03T03:18:24.247" v="5579" actId="478"/>
          <ac:spMkLst>
            <pc:docMk/>
            <pc:sldMk cId="4210334904" sldId="764"/>
            <ac:spMk id="76" creationId="{55BDD5AD-E287-72E0-029B-8593B4C78A7A}"/>
          </ac:spMkLst>
        </pc:spChg>
        <pc:spChg chg="add del mod">
          <ac:chgData name="PIYUS KEDIA" userId="30dfcb9f6f0df2cc" providerId="LiveId" clId="{C982070D-0078-4DE0-A4CF-8BD03696CFB8}" dt="2022-11-03T03:18:24.247" v="5579" actId="478"/>
          <ac:spMkLst>
            <pc:docMk/>
            <pc:sldMk cId="4210334904" sldId="764"/>
            <ac:spMk id="77" creationId="{4E93BED1-F3AD-AED3-CDFC-B77329F52222}"/>
          </ac:spMkLst>
        </pc:spChg>
        <pc:spChg chg="add mod">
          <ac:chgData name="PIYUS KEDIA" userId="30dfcb9f6f0df2cc" providerId="LiveId" clId="{C982070D-0078-4DE0-A4CF-8BD03696CFB8}" dt="2022-11-03T03:18:50.347" v="5741" actId="1036"/>
          <ac:spMkLst>
            <pc:docMk/>
            <pc:sldMk cId="4210334904" sldId="764"/>
            <ac:spMk id="80" creationId="{C9100719-7757-D58F-F790-36A5B8353909}"/>
          </ac:spMkLst>
        </pc:spChg>
        <pc:spChg chg="add mod">
          <ac:chgData name="PIYUS KEDIA" userId="30dfcb9f6f0df2cc" providerId="LiveId" clId="{C982070D-0078-4DE0-A4CF-8BD03696CFB8}" dt="2022-11-03T03:18:59.308" v="5814" actId="1036"/>
          <ac:spMkLst>
            <pc:docMk/>
            <pc:sldMk cId="4210334904" sldId="764"/>
            <ac:spMk id="81" creationId="{A340EFE4-88F9-CCF5-E0A6-272A7EEDB78E}"/>
          </ac:spMkLst>
        </pc:spChg>
        <pc:spChg chg="add mod">
          <ac:chgData name="PIYUS KEDIA" userId="30dfcb9f6f0df2cc" providerId="LiveId" clId="{C982070D-0078-4DE0-A4CF-8BD03696CFB8}" dt="2022-11-03T09:31:37.512" v="7169" actId="255"/>
          <ac:spMkLst>
            <pc:docMk/>
            <pc:sldMk cId="4210334904" sldId="764"/>
            <ac:spMk id="83" creationId="{968016FA-0122-0179-CC98-02F22957F364}"/>
          </ac:spMkLst>
        </pc:spChg>
        <pc:spChg chg="add mod">
          <ac:chgData name="PIYUS KEDIA" userId="30dfcb9f6f0df2cc" providerId="LiveId" clId="{C982070D-0078-4DE0-A4CF-8BD03696CFB8}" dt="2022-11-03T03:19:29.873" v="5968" actId="1038"/>
          <ac:spMkLst>
            <pc:docMk/>
            <pc:sldMk cId="4210334904" sldId="764"/>
            <ac:spMk id="84" creationId="{5D08F176-44E1-BD7A-002D-DED7E1DF929D}"/>
          </ac:spMkLst>
        </pc:spChg>
        <pc:spChg chg="add mod">
          <ac:chgData name="PIYUS KEDIA" userId="30dfcb9f6f0df2cc" providerId="LiveId" clId="{C982070D-0078-4DE0-A4CF-8BD03696CFB8}" dt="2022-11-03T03:19:46.341" v="6084" actId="20577"/>
          <ac:spMkLst>
            <pc:docMk/>
            <pc:sldMk cId="4210334904" sldId="764"/>
            <ac:spMk id="85" creationId="{A0571EC8-BDE5-6634-1602-28EBA41E56B8}"/>
          </ac:spMkLst>
        </pc:spChg>
        <pc:spChg chg="add mod">
          <ac:chgData name="PIYUS KEDIA" userId="30dfcb9f6f0df2cc" providerId="LiveId" clId="{C982070D-0078-4DE0-A4CF-8BD03696CFB8}" dt="2022-11-03T09:30:28.226" v="7138" actId="20577"/>
          <ac:spMkLst>
            <pc:docMk/>
            <pc:sldMk cId="4210334904" sldId="764"/>
            <ac:spMk id="88" creationId="{5EBDEBA0-14DF-8101-434F-B7AD8E271F94}"/>
          </ac:spMkLst>
        </pc:spChg>
        <pc:spChg chg="add del mod">
          <ac:chgData name="PIYUS KEDIA" userId="30dfcb9f6f0df2cc" providerId="LiveId" clId="{C982070D-0078-4DE0-A4CF-8BD03696CFB8}" dt="2022-11-03T03:20:15.041" v="6195" actId="478"/>
          <ac:spMkLst>
            <pc:docMk/>
            <pc:sldMk cId="4210334904" sldId="764"/>
            <ac:spMk id="89" creationId="{11D30C09-AC7A-AEE0-BA4C-92F41B858395}"/>
          </ac:spMkLst>
        </pc:spChg>
        <pc:spChg chg="add mod">
          <ac:chgData name="PIYUS KEDIA" userId="30dfcb9f6f0df2cc" providerId="LiveId" clId="{C982070D-0078-4DE0-A4CF-8BD03696CFB8}" dt="2022-11-03T03:21:01.523" v="6234" actId="1035"/>
          <ac:spMkLst>
            <pc:docMk/>
            <pc:sldMk cId="4210334904" sldId="764"/>
            <ac:spMk id="94" creationId="{A628F56B-D217-EE68-CD0C-A5A8D98DF187}"/>
          </ac:spMkLst>
        </pc:spChg>
        <pc:spChg chg="add mod">
          <ac:chgData name="PIYUS KEDIA" userId="30dfcb9f6f0df2cc" providerId="LiveId" clId="{C982070D-0078-4DE0-A4CF-8BD03696CFB8}" dt="2022-11-03T03:21:11.534" v="6309" actId="1035"/>
          <ac:spMkLst>
            <pc:docMk/>
            <pc:sldMk cId="4210334904" sldId="764"/>
            <ac:spMk id="95" creationId="{DDB10487-E4C8-D8F0-56FF-54E09A9671A7}"/>
          </ac:spMkLst>
        </pc:spChg>
        <pc:spChg chg="add mod">
          <ac:chgData name="PIYUS KEDIA" userId="30dfcb9f6f0df2cc" providerId="LiveId" clId="{C982070D-0078-4DE0-A4CF-8BD03696CFB8}" dt="2022-11-03T03:21:27.843" v="6357" actId="1038"/>
          <ac:spMkLst>
            <pc:docMk/>
            <pc:sldMk cId="4210334904" sldId="764"/>
            <ac:spMk id="96" creationId="{1391A98A-B323-B43F-D9AB-276B00FD73B9}"/>
          </ac:spMkLst>
        </pc:spChg>
        <pc:spChg chg="add mod">
          <ac:chgData name="PIYUS KEDIA" userId="30dfcb9f6f0df2cc" providerId="LiveId" clId="{C982070D-0078-4DE0-A4CF-8BD03696CFB8}" dt="2022-11-03T09:31:28.108" v="7165" actId="1076"/>
          <ac:spMkLst>
            <pc:docMk/>
            <pc:sldMk cId="4210334904" sldId="764"/>
            <ac:spMk id="97" creationId="{098E4FA6-43CF-17E6-4D07-5F67859CF77E}"/>
          </ac:spMkLst>
        </pc:spChg>
        <pc:cxnChg chg="add mod">
          <ac:chgData name="PIYUS KEDIA" userId="30dfcb9f6f0df2cc" providerId="LiveId" clId="{C982070D-0078-4DE0-A4CF-8BD03696CFB8}" dt="2022-11-03T03:18:12.031" v="5576" actId="1035"/>
          <ac:cxnSpMkLst>
            <pc:docMk/>
            <pc:sldMk cId="4210334904" sldId="764"/>
            <ac:cxnSpMk id="20" creationId="{4BF95DC5-40C3-9205-7B56-BD129203831A}"/>
          </ac:cxnSpMkLst>
        </pc:cxnChg>
        <pc:cxnChg chg="add mod">
          <ac:chgData name="PIYUS KEDIA" userId="30dfcb9f6f0df2cc" providerId="LiveId" clId="{C982070D-0078-4DE0-A4CF-8BD03696CFB8}" dt="2022-11-03T03:18:12.031" v="5576" actId="1035"/>
          <ac:cxnSpMkLst>
            <pc:docMk/>
            <pc:sldMk cId="4210334904" sldId="764"/>
            <ac:cxnSpMk id="21" creationId="{E2482373-2A06-C7FF-5ED3-F381D9777502}"/>
          </ac:cxnSpMkLst>
        </pc:cxnChg>
        <pc:cxnChg chg="add mod">
          <ac:chgData name="PIYUS KEDIA" userId="30dfcb9f6f0df2cc" providerId="LiveId" clId="{C982070D-0078-4DE0-A4CF-8BD03696CFB8}" dt="2022-11-03T09:30:49.225" v="7145" actId="1076"/>
          <ac:cxnSpMkLst>
            <pc:docMk/>
            <pc:sldMk cId="4210334904" sldId="764"/>
            <ac:cxnSpMk id="22" creationId="{5C5486CB-ABBD-CA42-5F0D-763631F58493}"/>
          </ac:cxnSpMkLst>
        </pc:cxnChg>
        <pc:cxnChg chg="add mod">
          <ac:chgData name="PIYUS KEDIA" userId="30dfcb9f6f0df2cc" providerId="LiveId" clId="{C982070D-0078-4DE0-A4CF-8BD03696CFB8}" dt="2022-11-03T09:30:49.225" v="7145" actId="1076"/>
          <ac:cxnSpMkLst>
            <pc:docMk/>
            <pc:sldMk cId="4210334904" sldId="764"/>
            <ac:cxnSpMk id="23" creationId="{6F1BA53C-2DA1-0CBB-A8A3-1231701043DB}"/>
          </ac:cxnSpMkLst>
        </pc:cxnChg>
        <pc:cxnChg chg="add mod">
          <ac:chgData name="PIYUS KEDIA" userId="30dfcb9f6f0df2cc" providerId="LiveId" clId="{C982070D-0078-4DE0-A4CF-8BD03696CFB8}" dt="2022-11-03T09:30:57.191" v="7150" actId="1076"/>
          <ac:cxnSpMkLst>
            <pc:docMk/>
            <pc:sldMk cId="4210334904" sldId="764"/>
            <ac:cxnSpMk id="24" creationId="{54053FFC-6188-C1A2-9582-112D4B4F0954}"/>
          </ac:cxnSpMkLst>
        </pc:cxnChg>
        <pc:cxnChg chg="add mod">
          <ac:chgData name="PIYUS KEDIA" userId="30dfcb9f6f0df2cc" providerId="LiveId" clId="{C982070D-0078-4DE0-A4CF-8BD03696CFB8}" dt="2022-11-03T09:31:01.532" v="7153" actId="1076"/>
          <ac:cxnSpMkLst>
            <pc:docMk/>
            <pc:sldMk cId="4210334904" sldId="764"/>
            <ac:cxnSpMk id="25" creationId="{EEBAC27B-B0FB-2AAC-3064-E1C72B245845}"/>
          </ac:cxnSpMkLst>
        </pc:cxnChg>
        <pc:cxnChg chg="add mod">
          <ac:chgData name="PIYUS KEDIA" userId="30dfcb9f6f0df2cc" providerId="LiveId" clId="{C982070D-0078-4DE0-A4CF-8BD03696CFB8}" dt="2022-11-03T03:18:12.031" v="5576" actId="1035"/>
          <ac:cxnSpMkLst>
            <pc:docMk/>
            <pc:sldMk cId="4210334904" sldId="764"/>
            <ac:cxnSpMk id="26" creationId="{8F66CBA6-A560-08FF-6965-312AE0CA5119}"/>
          </ac:cxnSpMkLst>
        </pc:cxnChg>
        <pc:cxnChg chg="add mod">
          <ac:chgData name="PIYUS KEDIA" userId="30dfcb9f6f0df2cc" providerId="LiveId" clId="{C982070D-0078-4DE0-A4CF-8BD03696CFB8}" dt="2022-11-03T03:18:12.031" v="5576" actId="1035"/>
          <ac:cxnSpMkLst>
            <pc:docMk/>
            <pc:sldMk cId="4210334904" sldId="764"/>
            <ac:cxnSpMk id="27" creationId="{7B3993F5-4124-6F36-D8E3-9E06EF650F06}"/>
          </ac:cxnSpMkLst>
        </pc:cxnChg>
        <pc:cxnChg chg="add mod">
          <ac:chgData name="PIYUS KEDIA" userId="30dfcb9f6f0df2cc" providerId="LiveId" clId="{C982070D-0078-4DE0-A4CF-8BD03696CFB8}" dt="2022-11-03T03:18:12.031" v="5576" actId="1035"/>
          <ac:cxnSpMkLst>
            <pc:docMk/>
            <pc:sldMk cId="4210334904" sldId="764"/>
            <ac:cxnSpMk id="41" creationId="{E1623349-AEF0-25E3-2D96-57CB1AB4F66A}"/>
          </ac:cxnSpMkLst>
        </pc:cxnChg>
        <pc:cxnChg chg="add del mod">
          <ac:chgData name="PIYUS KEDIA" userId="30dfcb9f6f0df2cc" providerId="LiveId" clId="{C982070D-0078-4DE0-A4CF-8BD03696CFB8}" dt="2022-11-03T03:18:24.247" v="5579" actId="478"/>
          <ac:cxnSpMkLst>
            <pc:docMk/>
            <pc:sldMk cId="4210334904" sldId="764"/>
            <ac:cxnSpMk id="57" creationId="{57D3818D-2CF2-3B02-8AF9-F0E3A163CCB5}"/>
          </ac:cxnSpMkLst>
        </pc:cxnChg>
        <pc:cxnChg chg="add del mod">
          <ac:chgData name="PIYUS KEDIA" userId="30dfcb9f6f0df2cc" providerId="LiveId" clId="{C982070D-0078-4DE0-A4CF-8BD03696CFB8}" dt="2022-11-03T03:18:24.247" v="5579" actId="478"/>
          <ac:cxnSpMkLst>
            <pc:docMk/>
            <pc:sldMk cId="4210334904" sldId="764"/>
            <ac:cxnSpMk id="58" creationId="{A5DE20AC-6201-7B53-FE48-B42A468A6BD2}"/>
          </ac:cxnSpMkLst>
        </pc:cxnChg>
        <pc:cxnChg chg="add del mod">
          <ac:chgData name="PIYUS KEDIA" userId="30dfcb9f6f0df2cc" providerId="LiveId" clId="{C982070D-0078-4DE0-A4CF-8BD03696CFB8}" dt="2022-11-03T03:18:24.247" v="5579" actId="478"/>
          <ac:cxnSpMkLst>
            <pc:docMk/>
            <pc:sldMk cId="4210334904" sldId="764"/>
            <ac:cxnSpMk id="59" creationId="{6C81DD99-86A3-40A1-62DE-7E4FDBF7CF04}"/>
          </ac:cxnSpMkLst>
        </pc:cxnChg>
        <pc:cxnChg chg="add del mod">
          <ac:chgData name="PIYUS KEDIA" userId="30dfcb9f6f0df2cc" providerId="LiveId" clId="{C982070D-0078-4DE0-A4CF-8BD03696CFB8}" dt="2022-11-03T03:18:24.247" v="5579" actId="478"/>
          <ac:cxnSpMkLst>
            <pc:docMk/>
            <pc:sldMk cId="4210334904" sldId="764"/>
            <ac:cxnSpMk id="60" creationId="{4EF2FDBA-1028-0598-3622-B0D703F58160}"/>
          </ac:cxnSpMkLst>
        </pc:cxnChg>
        <pc:cxnChg chg="add del mod">
          <ac:chgData name="PIYUS KEDIA" userId="30dfcb9f6f0df2cc" providerId="LiveId" clId="{C982070D-0078-4DE0-A4CF-8BD03696CFB8}" dt="2022-11-03T03:18:24.247" v="5579" actId="478"/>
          <ac:cxnSpMkLst>
            <pc:docMk/>
            <pc:sldMk cId="4210334904" sldId="764"/>
            <ac:cxnSpMk id="61" creationId="{FA9FB366-1C1D-4F15-54BB-62E28C82A699}"/>
          </ac:cxnSpMkLst>
        </pc:cxnChg>
        <pc:cxnChg chg="add del mod">
          <ac:chgData name="PIYUS KEDIA" userId="30dfcb9f6f0df2cc" providerId="LiveId" clId="{C982070D-0078-4DE0-A4CF-8BD03696CFB8}" dt="2022-11-03T03:18:24.247" v="5579" actId="478"/>
          <ac:cxnSpMkLst>
            <pc:docMk/>
            <pc:sldMk cId="4210334904" sldId="764"/>
            <ac:cxnSpMk id="62" creationId="{072C7F11-DB64-D439-5942-EFD4E795F18C}"/>
          </ac:cxnSpMkLst>
        </pc:cxnChg>
        <pc:cxnChg chg="add del mod">
          <ac:chgData name="PIYUS KEDIA" userId="30dfcb9f6f0df2cc" providerId="LiveId" clId="{C982070D-0078-4DE0-A4CF-8BD03696CFB8}" dt="2022-11-03T03:18:24.247" v="5579" actId="478"/>
          <ac:cxnSpMkLst>
            <pc:docMk/>
            <pc:sldMk cId="4210334904" sldId="764"/>
            <ac:cxnSpMk id="63" creationId="{7754656F-8AC3-13C8-95B2-582A8756A072}"/>
          </ac:cxnSpMkLst>
        </pc:cxnChg>
        <pc:cxnChg chg="add del mod">
          <ac:chgData name="PIYUS KEDIA" userId="30dfcb9f6f0df2cc" providerId="LiveId" clId="{C982070D-0078-4DE0-A4CF-8BD03696CFB8}" dt="2022-11-03T03:18:24.247" v="5579" actId="478"/>
          <ac:cxnSpMkLst>
            <pc:docMk/>
            <pc:sldMk cId="4210334904" sldId="764"/>
            <ac:cxnSpMk id="64" creationId="{864653D5-82E1-930E-4606-490EAB24B736}"/>
          </ac:cxnSpMkLst>
        </pc:cxnChg>
        <pc:cxnChg chg="add del mod">
          <ac:chgData name="PIYUS KEDIA" userId="30dfcb9f6f0df2cc" providerId="LiveId" clId="{C982070D-0078-4DE0-A4CF-8BD03696CFB8}" dt="2022-11-03T03:18:24.247" v="5579" actId="478"/>
          <ac:cxnSpMkLst>
            <pc:docMk/>
            <pc:sldMk cId="4210334904" sldId="764"/>
            <ac:cxnSpMk id="78" creationId="{7D28B997-65B4-7320-95EB-9CF50A216BEF}"/>
          </ac:cxnSpMkLst>
        </pc:cxnChg>
        <pc:cxnChg chg="add del mod">
          <ac:chgData name="PIYUS KEDIA" userId="30dfcb9f6f0df2cc" providerId="LiveId" clId="{C982070D-0078-4DE0-A4CF-8BD03696CFB8}" dt="2022-11-03T03:19:57.040" v="6086" actId="478"/>
          <ac:cxnSpMkLst>
            <pc:docMk/>
            <pc:sldMk cId="4210334904" sldId="764"/>
            <ac:cxnSpMk id="87" creationId="{E6621079-F69D-72A9-088D-223EAF8845D4}"/>
          </ac:cxnSpMkLst>
        </pc:cxnChg>
        <pc:cxnChg chg="add mod">
          <ac:chgData name="PIYUS KEDIA" userId="30dfcb9f6f0df2cc" providerId="LiveId" clId="{C982070D-0078-4DE0-A4CF-8BD03696CFB8}" dt="2022-11-03T09:30:24.140" v="7133" actId="1076"/>
          <ac:cxnSpMkLst>
            <pc:docMk/>
            <pc:sldMk cId="4210334904" sldId="764"/>
            <ac:cxnSpMk id="91" creationId="{B23FB65F-BDCD-A2D8-5C65-36FC59B1CA47}"/>
          </ac:cxnSpMkLst>
        </pc:cxnChg>
        <pc:cxnChg chg="add">
          <ac:chgData name="PIYUS KEDIA" userId="30dfcb9f6f0df2cc" providerId="LiveId" clId="{C982070D-0078-4DE0-A4CF-8BD03696CFB8}" dt="2022-11-03T03:20:36.957" v="6200" actId="11529"/>
          <ac:cxnSpMkLst>
            <pc:docMk/>
            <pc:sldMk cId="4210334904" sldId="764"/>
            <ac:cxnSpMk id="93" creationId="{6FFEB820-1AAA-0EFB-7C67-D47D2C0505E0}"/>
          </ac:cxnSpMkLst>
        </pc:cxnChg>
      </pc:sldChg>
      <pc:sldChg chg="modSp add mod">
        <pc:chgData name="PIYUS KEDIA" userId="30dfcb9f6f0df2cc" providerId="LiveId" clId="{C982070D-0078-4DE0-A4CF-8BD03696CFB8}" dt="2022-11-03T09:41:36.800" v="7870" actId="5793"/>
        <pc:sldMkLst>
          <pc:docMk/>
          <pc:sldMk cId="2564354235" sldId="765"/>
        </pc:sldMkLst>
        <pc:spChg chg="mod">
          <ac:chgData name="PIYUS KEDIA" userId="30dfcb9f6f0df2cc" providerId="LiveId" clId="{C982070D-0078-4DE0-A4CF-8BD03696CFB8}" dt="2022-11-03T09:41:36.800" v="7870" actId="5793"/>
          <ac:spMkLst>
            <pc:docMk/>
            <pc:sldMk cId="2564354235" sldId="765"/>
            <ac:spMk id="3" creationId="{502F3BA0-A56E-4264-A79C-3F527440940D}"/>
          </ac:spMkLst>
        </pc:spChg>
      </pc:sldChg>
      <pc:sldChg chg="new del">
        <pc:chgData name="PIYUS KEDIA" userId="30dfcb9f6f0df2cc" providerId="LiveId" clId="{C982070D-0078-4DE0-A4CF-8BD03696CFB8}" dt="2022-11-03T09:21:47.738" v="6433" actId="47"/>
        <pc:sldMkLst>
          <pc:docMk/>
          <pc:sldMk cId="4229966555" sldId="765"/>
        </pc:sldMkLst>
      </pc:sldChg>
      <pc:sldChg chg="new del">
        <pc:chgData name="PIYUS KEDIA" userId="30dfcb9f6f0df2cc" providerId="LiveId" clId="{C982070D-0078-4DE0-A4CF-8BD03696CFB8}" dt="2022-11-03T09:21:48.281" v="6434" actId="47"/>
        <pc:sldMkLst>
          <pc:docMk/>
          <pc:sldMk cId="2697969818" sldId="7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3940C-A129-4D2E-BC95-77B17CFBF20D}"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4B35E-5195-4159-B6E5-6A36DD53D59E}" type="slidenum">
              <a:rPr lang="en-IN" smtClean="0"/>
              <a:t>‹#›</a:t>
            </a:fld>
            <a:endParaRPr lang="en-IN"/>
          </a:p>
        </p:txBody>
      </p:sp>
    </p:spTree>
    <p:extLst>
      <p:ext uri="{BB962C8B-B14F-4D97-AF65-F5344CB8AC3E}">
        <p14:creationId xmlns:p14="http://schemas.microsoft.com/office/powerpoint/2010/main" val="166932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30909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accepting state is labeled with a part of speech. The automaton returns part of speech as soon as it encounters an accepting state. After the automation returns a part of speech, we rerun the automaton from the start state with the modified input pointer. This automaton yields a wrong result because for the string "&lt;=", it returns LT, whereas the correct part of speech, in this case, is LE due to the maximal munch property discussed before. To properly handle this case, we need to introduce lookahead in the transition diagram.</a:t>
            </a:r>
            <a:endParaRPr lang="en-IN" dirty="0"/>
          </a:p>
        </p:txBody>
      </p:sp>
      <p:sp>
        <p:nvSpPr>
          <p:cNvPr id="4" name="Slide Number Placeholder 3"/>
          <p:cNvSpPr>
            <a:spLocks noGrp="1"/>
          </p:cNvSpPr>
          <p:nvPr>
            <p:ph type="sldNum" sz="quarter" idx="5"/>
          </p:nvPr>
        </p:nvSpPr>
        <p:spPr/>
        <p:txBody>
          <a:bodyPr/>
          <a:lstStyle/>
          <a:p>
            <a:fld id="{E1E4B35E-5195-4159-B6E5-6A36DD53D59E}" type="slidenum">
              <a:rPr lang="en-IN" smtClean="0"/>
              <a:t>66</a:t>
            </a:fld>
            <a:endParaRPr lang="en-IN"/>
          </a:p>
        </p:txBody>
      </p:sp>
    </p:spTree>
    <p:extLst>
      <p:ext uri="{BB962C8B-B14F-4D97-AF65-F5344CB8AC3E}">
        <p14:creationId xmlns:p14="http://schemas.microsoft.com/office/powerpoint/2010/main" val="95935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E4B35E-5195-4159-B6E5-6A36DD53D59E}" type="slidenum">
              <a:rPr lang="en-IN" smtClean="0"/>
              <a:t>67</a:t>
            </a:fld>
            <a:endParaRPr lang="en-IN"/>
          </a:p>
        </p:txBody>
      </p:sp>
    </p:spTree>
    <p:extLst>
      <p:ext uri="{BB962C8B-B14F-4D97-AF65-F5344CB8AC3E}">
        <p14:creationId xmlns:p14="http://schemas.microsoft.com/office/powerpoint/2010/main" val="192563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final states marked as * are used for lookahead. After consuming "&lt; ", the automaton goes to state S2. Now, if the next input character is not "= "automaton goes to S3 and returns LT. However, if the automaton reaches state S3, the automaton has already consumed one additional character that doesn't correspond to LT. </a:t>
            </a:r>
            <a:r>
              <a:rPr lang="en-US"/>
              <a:t>Such lookahead states are marked as *, which means that the automaton must retract one input character before returning the part of speech. </a:t>
            </a:r>
            <a:endParaRPr lang="en-IN" dirty="0"/>
          </a:p>
        </p:txBody>
      </p:sp>
      <p:sp>
        <p:nvSpPr>
          <p:cNvPr id="4" name="Slide Number Placeholder 3"/>
          <p:cNvSpPr>
            <a:spLocks noGrp="1"/>
          </p:cNvSpPr>
          <p:nvPr>
            <p:ph type="sldNum" sz="quarter" idx="5"/>
          </p:nvPr>
        </p:nvSpPr>
        <p:spPr/>
        <p:txBody>
          <a:bodyPr/>
          <a:lstStyle/>
          <a:p>
            <a:fld id="{E1E4B35E-5195-4159-B6E5-6A36DD53D59E}" type="slidenum">
              <a:rPr lang="en-IN" smtClean="0"/>
              <a:t>69</a:t>
            </a:fld>
            <a:endParaRPr lang="en-IN"/>
          </a:p>
        </p:txBody>
      </p:sp>
    </p:spTree>
    <p:extLst>
      <p:ext uri="{BB962C8B-B14F-4D97-AF65-F5344CB8AC3E}">
        <p14:creationId xmlns:p14="http://schemas.microsoft.com/office/powerpoint/2010/main" val="277234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0643-9F30-97A8-198E-77A53F3F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8F59BB-9508-62AE-47B6-D1FD779A8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75885-41D3-6A47-1362-C9E1B8C8810A}"/>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9C6FDFFE-D6B6-FB3A-39C3-FC116866D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5C46D-63AF-000D-9A17-94FDAA77DD62}"/>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6656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851-8BA3-3940-D412-862700E7A7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17D7B-384B-875C-D681-824736F14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EE8D3-B742-6380-F9BC-4891E0DFC1E0}"/>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445B79AC-BDC4-F81E-F7FD-71E55A6E4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2ED94-CACE-5F42-30B1-DCC70242525A}"/>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65270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4D6B4-035F-323B-7E53-1DEFBD32D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51914-0992-65B2-5079-7FB1EA2F7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095AB-8F7B-4B78-D73E-E0D6470CC419}"/>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D0FF2F60-C924-57A4-9E6C-A6B2B7BA3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36DE8-F9E1-6554-3A6C-3FE18DF8483E}"/>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58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295-C627-47B0-418C-9CFA04B86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248AE-E04F-E7A2-9E08-7148FE439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37C29-7595-5BF4-7F04-D765E7BBF074}"/>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0586E526-70B8-8BE8-FDB3-F19ABED8B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2104-8995-54E4-2041-639E86725127}"/>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11147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00E-BFAB-59D3-566F-EE8D633ED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B4DF7-CFA0-8E22-F411-5D96DB752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2321A-EBAA-89AB-9F78-47717606E8E2}"/>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09E3EDE9-C4B9-772E-3664-6ADC3AD9E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1DE20-DB4A-7999-8B25-D5E1B08732B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7116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9DA-B5CB-AA04-0E9C-A3792BCB0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F7B68-ED3A-423E-FEBA-560A727DE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AC426-42EB-C990-9237-C7EF917C1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0D8BC-9AB9-8555-5F05-12D8F00276B1}"/>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6" name="Footer Placeholder 5">
            <a:extLst>
              <a:ext uri="{FF2B5EF4-FFF2-40B4-BE49-F238E27FC236}">
                <a16:creationId xmlns:a16="http://schemas.microsoft.com/office/drawing/2014/main" id="{91484357-89B9-F992-41E2-2BBABCDC7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326C2-4C03-6DBB-2E46-088F0B48C2C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5819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0F4-CA7F-6EC0-220C-65B3F9F762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D2FF4-6307-8401-F7EF-04A5AD3C9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6AC86-3055-0112-F4F5-51B8D7946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D79E43-4E02-1473-3280-D50729FD3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CEE2-A468-9978-BC50-C2D89233C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7EF0D-4CB3-8D9A-A5BC-334832C8A46F}"/>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8" name="Footer Placeholder 7">
            <a:extLst>
              <a:ext uri="{FF2B5EF4-FFF2-40B4-BE49-F238E27FC236}">
                <a16:creationId xmlns:a16="http://schemas.microsoft.com/office/drawing/2014/main" id="{ED438F51-5241-98B5-C597-B8BB4C16C7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F047EB-FF52-4E75-41A7-5D924B92211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8052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1E1-254B-0430-88D0-8D2D3474A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7179A-1BFD-7AE3-55C2-905C78639A89}"/>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4" name="Footer Placeholder 3">
            <a:extLst>
              <a:ext uri="{FF2B5EF4-FFF2-40B4-BE49-F238E27FC236}">
                <a16:creationId xmlns:a16="http://schemas.microsoft.com/office/drawing/2014/main" id="{ACA95013-4449-C79D-34BB-6230E856A4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6A9690-46E2-0481-4B1E-36450488EB7D}"/>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8654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2BA99-683F-2814-62E3-351B1443B34A}"/>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3" name="Footer Placeholder 2">
            <a:extLst>
              <a:ext uri="{FF2B5EF4-FFF2-40B4-BE49-F238E27FC236}">
                <a16:creationId xmlns:a16="http://schemas.microsoft.com/office/drawing/2014/main" id="{68BD48E3-DC0B-CD6B-2915-C67ED753F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D5260-8937-3AF7-F2BA-3B51F3DCF4EC}"/>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32885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400-44A7-8A74-A95E-4AC0246E3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F388A-B151-0431-E683-FFC3A560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7A1F5-7009-3415-1374-C427B9BD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8FF3C-564F-186E-B7D7-13907493A3BF}"/>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6" name="Footer Placeholder 5">
            <a:extLst>
              <a:ext uri="{FF2B5EF4-FFF2-40B4-BE49-F238E27FC236}">
                <a16:creationId xmlns:a16="http://schemas.microsoft.com/office/drawing/2014/main" id="{8F69192F-A96C-9135-7119-A260992AB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711FE-93BE-AC74-95C4-45E21301EC5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9006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9F32-76AC-52E8-6B61-6C19C12A3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9F058-DF9D-2DA8-1608-287BF921E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17825-197E-0C7B-AEC8-C8D4B6499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215F4-EEED-AE9B-5DCC-45BC7875C62C}"/>
              </a:ext>
            </a:extLst>
          </p:cNvPr>
          <p:cNvSpPr>
            <a:spLocks noGrp="1"/>
          </p:cNvSpPr>
          <p:nvPr>
            <p:ph type="dt" sz="half" idx="10"/>
          </p:nvPr>
        </p:nvSpPr>
        <p:spPr/>
        <p:txBody>
          <a:bodyPr/>
          <a:lstStyle/>
          <a:p>
            <a:fld id="{2ADB4F25-113F-4C61-8536-F8D2F930E2E1}" type="datetimeFigureOut">
              <a:rPr lang="en-IN" smtClean="0"/>
              <a:t>03-11-2022</a:t>
            </a:fld>
            <a:endParaRPr lang="en-IN"/>
          </a:p>
        </p:txBody>
      </p:sp>
      <p:sp>
        <p:nvSpPr>
          <p:cNvPr id="6" name="Footer Placeholder 5">
            <a:extLst>
              <a:ext uri="{FF2B5EF4-FFF2-40B4-BE49-F238E27FC236}">
                <a16:creationId xmlns:a16="http://schemas.microsoft.com/office/drawing/2014/main" id="{7094C76E-04F6-F03E-9835-E6DE37579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B16D-3238-146C-CFB6-1A101AAFD774}"/>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46447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86B26-F0A8-0624-E1A5-7E2C61B36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92C36-D84F-988E-FBF9-C8CD288B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DE060-A73D-1054-57DB-52085A75B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B4F25-113F-4C61-8536-F8D2F930E2E1}" type="datetimeFigureOut">
              <a:rPr lang="en-IN" smtClean="0"/>
              <a:t>03-11-2022</a:t>
            </a:fld>
            <a:endParaRPr lang="en-IN"/>
          </a:p>
        </p:txBody>
      </p:sp>
      <p:sp>
        <p:nvSpPr>
          <p:cNvPr id="5" name="Footer Placeholder 4">
            <a:extLst>
              <a:ext uri="{FF2B5EF4-FFF2-40B4-BE49-F238E27FC236}">
                <a16:creationId xmlns:a16="http://schemas.microsoft.com/office/drawing/2014/main" id="{7A0DF0CC-1E2F-A4EB-1F4F-76AAA0450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DC567-0E82-CF04-BA79-346231CE7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06CD8-3FB1-467C-8C6A-9283DAE543F9}" type="slidenum">
              <a:rPr lang="en-IN" smtClean="0"/>
              <a:t>‹#›</a:t>
            </a:fld>
            <a:endParaRPr lang="en-IN"/>
          </a:p>
        </p:txBody>
      </p:sp>
    </p:spTree>
    <p:extLst>
      <p:ext uri="{BB962C8B-B14F-4D97-AF65-F5344CB8AC3E}">
        <p14:creationId xmlns:p14="http://schemas.microsoft.com/office/powerpoint/2010/main" val="57684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a:t>Lecture-16</a:t>
            </a:r>
            <a:endParaRPr lang="en-IN" dirty="0"/>
          </a:p>
        </p:txBody>
      </p:sp>
    </p:spTree>
    <p:extLst>
      <p:ext uri="{BB962C8B-B14F-4D97-AF65-F5344CB8AC3E}">
        <p14:creationId xmlns:p14="http://schemas.microsoft.com/office/powerpoint/2010/main" val="64308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63B-2111-4963-B4E3-E44E657D9047}"/>
              </a:ext>
            </a:extLst>
          </p:cNvPr>
          <p:cNvSpPr>
            <a:spLocks noGrp="1"/>
          </p:cNvSpPr>
          <p:nvPr>
            <p:ph type="title"/>
          </p:nvPr>
        </p:nvSpPr>
        <p:spPr/>
        <p:txBody>
          <a:bodyPr/>
          <a:lstStyle/>
          <a:p>
            <a:r>
              <a:rPr lang="en-US" dirty="0"/>
              <a:t>Regular Language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09F87F-4978-4B8F-A6B6-BBB7A0779A5B}"/>
                  </a:ext>
                </a:extLst>
              </p:cNvPr>
              <p:cNvSpPr>
                <a:spLocks noGrp="1"/>
              </p:cNvSpPr>
              <p:nvPr>
                <p:ph idx="1"/>
              </p:nvPr>
            </p:nvSpPr>
            <p:spPr/>
            <p:txBody>
              <a:bodyPr/>
              <a:lstStyle/>
              <a:p>
                <a:r>
                  <a:rPr lang="en-US"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the “a” is also an RE denoting the regular language {a}.</a:t>
                </a:r>
                <a14:m>
                  <m:oMath xmlns:m="http://schemas.openxmlformats.org/officeDocument/2006/math">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9209F87F-4978-4B8F-A6B6-BBB7A0779A5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3977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1FC3-D1B0-B463-BD38-1FB6B6FF5AC8}"/>
              </a:ext>
            </a:extLst>
          </p:cNvPr>
          <p:cNvSpPr>
            <a:spLocks noGrp="1"/>
          </p:cNvSpPr>
          <p:nvPr>
            <p:ph type="title"/>
          </p:nvPr>
        </p:nvSpPr>
        <p:spPr/>
        <p:txBody>
          <a:bodyPr/>
          <a:lstStyle/>
          <a:p>
            <a:r>
              <a:rPr lang="en-US" dirty="0"/>
              <a:t>Regular expression and regular language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FCBA84-E9F6-B94C-43B7-4484EBFBED4F}"/>
                  </a:ext>
                </a:extLst>
              </p:cNvPr>
              <p:cNvSpPr>
                <a:spLocks noGrp="1"/>
              </p:cNvSpPr>
              <p:nvPr>
                <p:ph idx="1"/>
              </p:nvPr>
            </p:nvSpPr>
            <p:spPr/>
            <p:txBody>
              <a:bodyPr/>
              <a:lstStyle/>
              <a:p>
                <a:r>
                  <a:rPr lang="en-US" dirty="0"/>
                  <a:t>Let’s </a:t>
                </a:r>
                <a14:m>
                  <m:oMath xmlns:m="http://schemas.openxmlformats.org/officeDocument/2006/math">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a14:m>
                <a:endParaRPr lang="en-IN" dirty="0"/>
              </a:p>
              <a:p>
                <a:pPr lvl="1"/>
                <a:r>
                  <a:rPr lang="en-IN" dirty="0"/>
                  <a:t>What are the regular expressions and corresponding regular languages?</a:t>
                </a:r>
              </a:p>
            </p:txBody>
          </p:sp>
        </mc:Choice>
        <mc:Fallback xmlns="">
          <p:sp>
            <p:nvSpPr>
              <p:cNvPr id="3" name="Content Placeholder 2">
                <a:extLst>
                  <a:ext uri="{FF2B5EF4-FFF2-40B4-BE49-F238E27FC236}">
                    <a16:creationId xmlns:a16="http://schemas.microsoft.com/office/drawing/2014/main" id="{CFFCBA84-E9F6-B94C-43B7-4484EBFBED4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94246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1FC3-D1B0-B463-BD38-1FB6B6FF5AC8}"/>
              </a:ext>
            </a:extLst>
          </p:cNvPr>
          <p:cNvSpPr>
            <a:spLocks noGrp="1"/>
          </p:cNvSpPr>
          <p:nvPr>
            <p:ph type="title"/>
          </p:nvPr>
        </p:nvSpPr>
        <p:spPr/>
        <p:txBody>
          <a:bodyPr/>
          <a:lstStyle/>
          <a:p>
            <a:r>
              <a:rPr lang="en-US" dirty="0"/>
              <a:t>Regular expression and regular language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FCBA84-E9F6-B94C-43B7-4484EBFBED4F}"/>
                  </a:ext>
                </a:extLst>
              </p:cNvPr>
              <p:cNvSpPr>
                <a:spLocks noGrp="1"/>
              </p:cNvSpPr>
              <p:nvPr>
                <p:ph idx="1"/>
              </p:nvPr>
            </p:nvSpPr>
            <p:spPr/>
            <p:txBody>
              <a:bodyPr/>
              <a:lstStyle/>
              <a:p>
                <a:r>
                  <a:rPr lang="en-US" dirty="0"/>
                  <a:t>Let’s </a:t>
                </a:r>
                <a14:m>
                  <m:oMath xmlns:m="http://schemas.openxmlformats.org/officeDocument/2006/math">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e>
                    </m:nary>
                  </m:oMath>
                </a14:m>
                <a:endParaRPr lang="en-IN" dirty="0"/>
              </a:p>
              <a:p>
                <a:pPr lvl="1"/>
                <a:r>
                  <a:rPr lang="en-IN" dirty="0"/>
                  <a:t>What are the regular expressions and corresponding regular languages?</a:t>
                </a:r>
              </a:p>
            </p:txBody>
          </p:sp>
        </mc:Choice>
        <mc:Fallback xmlns="">
          <p:sp>
            <p:nvSpPr>
              <p:cNvPr id="3" name="Content Placeholder 2">
                <a:extLst>
                  <a:ext uri="{FF2B5EF4-FFF2-40B4-BE49-F238E27FC236}">
                    <a16:creationId xmlns:a16="http://schemas.microsoft.com/office/drawing/2014/main" id="{CFFCBA84-E9F6-B94C-43B7-4484EBFBED4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E7E8C01A-16D0-57DF-48B0-0A994AC71536}"/>
              </a:ext>
            </a:extLst>
          </p:cNvPr>
          <p:cNvGraphicFramePr>
            <a:graphicFrameLocks noGrp="1"/>
          </p:cNvGraphicFramePr>
          <p:nvPr>
            <p:extLst>
              <p:ext uri="{D42A27DB-BD31-4B8C-83A1-F6EECF244321}">
                <p14:modId xmlns:p14="http://schemas.microsoft.com/office/powerpoint/2010/main" val="2972968692"/>
              </p:ext>
            </p:extLst>
          </p:nvPr>
        </p:nvGraphicFramePr>
        <p:xfrm>
          <a:off x="2668999" y="3555336"/>
          <a:ext cx="5057166" cy="2225040"/>
        </p:xfrm>
        <a:graphic>
          <a:graphicData uri="http://schemas.openxmlformats.org/drawingml/2006/table">
            <a:tbl>
              <a:tblPr firstRow="1" bandRow="1">
                <a:tableStyleId>{5C22544A-7EE6-4342-B048-85BDC9FD1C3A}</a:tableStyleId>
              </a:tblPr>
              <a:tblGrid>
                <a:gridCol w="2539997">
                  <a:extLst>
                    <a:ext uri="{9D8B030D-6E8A-4147-A177-3AD203B41FA5}">
                      <a16:colId xmlns:a16="http://schemas.microsoft.com/office/drawing/2014/main" val="666208202"/>
                    </a:ext>
                  </a:extLst>
                </a:gridCol>
                <a:gridCol w="2517169">
                  <a:extLst>
                    <a:ext uri="{9D8B030D-6E8A-4147-A177-3AD203B41FA5}">
                      <a16:colId xmlns:a16="http://schemas.microsoft.com/office/drawing/2014/main" val="646769954"/>
                    </a:ext>
                  </a:extLst>
                </a:gridCol>
              </a:tblGrid>
              <a:tr h="370840">
                <a:tc>
                  <a:txBody>
                    <a:bodyPr/>
                    <a:lstStyle/>
                    <a:p>
                      <a:pPr algn="ctr"/>
                      <a:r>
                        <a:rPr lang="en-US" dirty="0"/>
                        <a:t>REGULAR EXPRESSION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REGULAR LANGUAGE</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341656"/>
                  </a:ext>
                </a:extLst>
              </a:tr>
              <a:tr h="370840">
                <a:tc>
                  <a:txBody>
                    <a:bodyPr/>
                    <a:lstStyle/>
                    <a:p>
                      <a:pPr algn="ctr"/>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869950"/>
                  </a:ext>
                </a:extLst>
              </a:tr>
              <a:tr h="370840">
                <a:tc>
                  <a:txBody>
                    <a:bodyPr/>
                    <a:lstStyle/>
                    <a:p>
                      <a:pPr algn="ctr"/>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8988024"/>
                  </a:ext>
                </a:extLst>
              </a:tr>
              <a:tr h="370840">
                <a:tc>
                  <a:txBody>
                    <a:bodyPr/>
                    <a:lstStyle/>
                    <a:p>
                      <a:pPr algn="ctr"/>
                      <a:r>
                        <a:rPr lang="en-US" dirty="0" err="1"/>
                        <a:t>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r>
                        <a:rPr lang="en-US" dirty="0" err="1"/>
                        <a:t>i</a:t>
                      </a: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495699"/>
                  </a:ext>
                </a:extLst>
              </a:tr>
              <a:tr h="370840">
                <a:tc>
                  <a:txBody>
                    <a:bodyPr/>
                    <a:lstStyle/>
                    <a:p>
                      <a:pPr algn="ctr"/>
                      <a:r>
                        <a:rPr lang="en-US" dirty="0"/>
                        <a:t>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709223"/>
                  </a:ext>
                </a:extLst>
              </a:tr>
              <a:tr h="370840">
                <a:tc>
                  <a:txBody>
                    <a:bodyPr/>
                    <a:lstStyle/>
                    <a:p>
                      <a:pPr algn="ctr"/>
                      <a:r>
                        <a:rPr lang="en-US" dirty="0"/>
                        <a:t>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5392129"/>
                  </a:ext>
                </a:extLst>
              </a:tr>
            </a:tbl>
          </a:graphicData>
        </a:graphic>
      </p:graphicFrame>
    </p:spTree>
    <p:extLst>
      <p:ext uri="{BB962C8B-B14F-4D97-AF65-F5344CB8AC3E}">
        <p14:creationId xmlns:p14="http://schemas.microsoft.com/office/powerpoint/2010/main" val="266325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B037-C153-4FB3-B5F8-07E7312CA3CA}"/>
              </a:ext>
            </a:extLst>
          </p:cNvPr>
          <p:cNvSpPr>
            <a:spLocks noGrp="1"/>
          </p:cNvSpPr>
          <p:nvPr>
            <p:ph type="title"/>
          </p:nvPr>
        </p:nvSpPr>
        <p:spPr/>
        <p:txBody>
          <a:bodyPr/>
          <a:lstStyle/>
          <a:p>
            <a:r>
              <a:rPr lang="en-US" dirty="0"/>
              <a:t>Regular languages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563A9C-31C4-4E8B-AE1D-4A96B4415F4C}"/>
                  </a:ext>
                </a:extLst>
              </p:cNvPr>
              <p:cNvSpPr>
                <a:spLocks noGrp="1"/>
              </p:cNvSpPr>
              <p:nvPr>
                <p:ph idx="1"/>
              </p:nvPr>
            </p:nvSpPr>
            <p:spPr/>
            <p:txBody>
              <a:bodyPr/>
              <a:lstStyle/>
              <a:p>
                <a:pPr marL="514350" indent="-514350">
                  <a:buFont typeface="+mj-lt"/>
                  <a:buAutoNum type="arabicPeriod"/>
                </a:pPr>
                <a:r>
                  <a:rPr lang="en-US" dirty="0"/>
                  <a:t>Union: The union of two regular languages, L(R) and L(S), denoted by L(R)|L(S), is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a:t>
                </a:r>
              </a:p>
              <a:p>
                <a:pPr marL="514350" indent="-514350">
                  <a:buFont typeface="+mj-lt"/>
                  <a:buAutoNum type="arabicPeriod"/>
                </a:pPr>
                <a:endParaRPr lang="en-US" dirty="0"/>
              </a:p>
              <a:p>
                <a:pPr marL="514350" indent="-514350">
                  <a:buFont typeface="+mj-lt"/>
                  <a:buAutoNum type="arabicPeriod"/>
                </a:pPr>
                <a:r>
                  <a:rPr lang="en-US" dirty="0"/>
                  <a:t>Concatenation: The concatenation of two regular languages, L(R) and L(S), denoted by L(R)L(S), is {</a:t>
                </a:r>
                <a14:m>
                  <m:oMath xmlns:m="http://schemas.openxmlformats.org/officeDocument/2006/math">
                    <m:r>
                      <a:rPr lang="en-US" b="0" i="1" smtClean="0">
                        <a:latin typeface="Cambria Math" panose="02040503050406030204" pitchFamily="18" charset="0"/>
                      </a:rPr>
                      <m:t>𝑥𝑦</m:t>
                    </m:r>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a:t>
                </a:r>
              </a:p>
              <a:p>
                <a:pPr marL="514350" indent="-514350">
                  <a:buFont typeface="+mj-lt"/>
                  <a:buAutoNum type="arabicPeriod"/>
                </a:pPr>
                <a:endParaRPr lang="en-US" dirty="0"/>
              </a:p>
              <a:p>
                <a:pPr marL="514350" indent="-514350">
                  <a:buFont typeface="+mj-lt"/>
                  <a:buAutoNum type="arabicPeriod"/>
                </a:pPr>
                <a:r>
                  <a:rPr lang="en-US" dirty="0"/>
                  <a:t>Closure: The closure of a regular language L(R), denoted L(R)*, is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i="1">
                            <a:latin typeface="Cambria Math" panose="02040503050406030204" pitchFamily="18" charset="0"/>
                          </a:rPr>
                          <m:t>∞</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e>
                          <m:sup>
                            <m:r>
                              <a:rPr lang="en-US" b="0" i="1" smtClean="0">
                                <a:latin typeface="Cambria Math" panose="02040503050406030204" pitchFamily="18" charset="0"/>
                              </a:rPr>
                              <m:t>𝑖</m:t>
                            </m:r>
                          </m:sup>
                        </m:sSup>
                      </m:e>
                    </m:nary>
                  </m:oMath>
                </a14:m>
                <a:endParaRPr lang="en-US" dirty="0"/>
              </a:p>
            </p:txBody>
          </p:sp>
        </mc:Choice>
        <mc:Fallback xmlns="">
          <p:sp>
            <p:nvSpPr>
              <p:cNvPr id="3" name="Content Placeholder 2">
                <a:extLst>
                  <a:ext uri="{FF2B5EF4-FFF2-40B4-BE49-F238E27FC236}">
                    <a16:creationId xmlns:a16="http://schemas.microsoft.com/office/drawing/2014/main" id="{0E563A9C-31C4-4E8B-AE1D-4A96B4415F4C}"/>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279145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6736-4EDD-460E-9265-2EF393F2D521}"/>
              </a:ext>
            </a:extLst>
          </p:cNvPr>
          <p:cNvSpPr>
            <a:spLocks noGrp="1"/>
          </p:cNvSpPr>
          <p:nvPr>
            <p:ph type="title"/>
          </p:nvPr>
        </p:nvSpPr>
        <p:spPr/>
        <p:txBody>
          <a:bodyPr/>
          <a:lstStyle/>
          <a:p>
            <a:r>
              <a:rPr lang="en-US" dirty="0"/>
              <a:t>Positive closure</a:t>
            </a:r>
          </a:p>
        </p:txBody>
      </p:sp>
      <p:sp>
        <p:nvSpPr>
          <p:cNvPr id="3" name="Content Placeholder 2">
            <a:extLst>
              <a:ext uri="{FF2B5EF4-FFF2-40B4-BE49-F238E27FC236}">
                <a16:creationId xmlns:a16="http://schemas.microsoft.com/office/drawing/2014/main" id="{B2696DD5-A68E-4A3B-B2CB-81E93CF4DA2B}"/>
              </a:ext>
            </a:extLst>
          </p:cNvPr>
          <p:cNvSpPr>
            <a:spLocks noGrp="1"/>
          </p:cNvSpPr>
          <p:nvPr>
            <p:ph idx="1"/>
          </p:nvPr>
        </p:nvSpPr>
        <p:spPr/>
        <p:txBody>
          <a:bodyPr/>
          <a:lstStyle/>
          <a:p>
            <a:r>
              <a:rPr lang="en-US" dirty="0"/>
              <a:t>The positive closure L(R)</a:t>
            </a:r>
            <a:r>
              <a:rPr lang="en-US" baseline="30000" dirty="0"/>
              <a:t>+</a:t>
            </a:r>
            <a:r>
              <a:rPr lang="en-US" dirty="0"/>
              <a:t>, is L(R)L(R)* and consists of one or more occurrences of L(R)</a:t>
            </a:r>
          </a:p>
        </p:txBody>
      </p:sp>
    </p:spTree>
    <p:extLst>
      <p:ext uri="{BB962C8B-B14F-4D97-AF65-F5344CB8AC3E}">
        <p14:creationId xmlns:p14="http://schemas.microsoft.com/office/powerpoint/2010/main" val="399974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A21C-E0E8-43EF-8929-B7E1311E84F4}"/>
              </a:ext>
            </a:extLst>
          </p:cNvPr>
          <p:cNvSpPr>
            <a:spLocks noGrp="1"/>
          </p:cNvSpPr>
          <p:nvPr>
            <p:ph type="title"/>
          </p:nvPr>
        </p:nvSpPr>
        <p:spPr/>
        <p:txBody>
          <a:bodyPr/>
          <a:lstStyle/>
          <a:p>
            <a:r>
              <a:rPr lang="en-US" dirty="0"/>
              <a:t>Regular languages basic operations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0D8079-A469-499C-9A4D-F91712A79AE8}"/>
                  </a:ext>
                </a:extLst>
              </p:cNvPr>
              <p:cNvSpPr>
                <a:spLocks noGrp="1"/>
              </p:cNvSpPr>
              <p:nvPr>
                <p:ph idx="1"/>
              </p:nvPr>
            </p:nvSpPr>
            <p:spPr/>
            <p:txBody>
              <a:bodyPr/>
              <a:lstStyle/>
              <a:p>
                <a:r>
                  <a:rPr lang="en-US" dirty="0"/>
                  <a:t>L(R) = {0, 1}</a:t>
                </a:r>
              </a:p>
              <a:p>
                <a:r>
                  <a:rPr lang="en-US" dirty="0"/>
                  <a:t>L(S) = {2, 3}</a:t>
                </a:r>
              </a:p>
              <a:p>
                <a:endParaRPr lang="en-US" dirty="0"/>
              </a:p>
              <a:p>
                <a:r>
                  <a:rPr lang="en-US" dirty="0"/>
                  <a:t>Union: L(R)|L(S) = </a:t>
                </a:r>
              </a:p>
              <a:p>
                <a:r>
                  <a:rPr lang="en-US" dirty="0"/>
                  <a:t>Concatenation: L(R)L(S) = </a:t>
                </a:r>
              </a:p>
              <a:p>
                <a:r>
                  <a:rPr lang="en-US" dirty="0"/>
                  <a:t>Closure: L(R)*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i="1">
                            <a:latin typeface="Cambria Math" panose="02040503050406030204" pitchFamily="18" charset="0"/>
                          </a:rPr>
                          <m:t>∞</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e>
                          <m:sup>
                            <m:r>
                              <a:rPr lang="en-US" b="0" i="1" smtClean="0">
                                <a:latin typeface="Cambria Math" panose="02040503050406030204" pitchFamily="18" charset="0"/>
                              </a:rPr>
                              <m:t>𝑖</m:t>
                            </m:r>
                          </m:sup>
                        </m:sSup>
                      </m:e>
                    </m:nary>
                  </m:oMath>
                </a14:m>
                <a:r>
                  <a:rPr lang="en-IN" dirty="0"/>
                  <a:t> = </a:t>
                </a:r>
              </a:p>
              <a:p>
                <a:r>
                  <a:rPr lang="en-IN" dirty="0"/>
                  <a:t>Positive Closure: L(R)</a:t>
                </a:r>
                <a:r>
                  <a:rPr lang="en-IN" baseline="30000" dirty="0"/>
                  <a:t>+ </a:t>
                </a:r>
                <a:r>
                  <a:rPr lang="en-IN" dirty="0"/>
                  <a:t>= L(R)L(R)* =</a:t>
                </a:r>
              </a:p>
            </p:txBody>
          </p:sp>
        </mc:Choice>
        <mc:Fallback xmlns="">
          <p:sp>
            <p:nvSpPr>
              <p:cNvPr id="3" name="Content Placeholder 2">
                <a:extLst>
                  <a:ext uri="{FF2B5EF4-FFF2-40B4-BE49-F238E27FC236}">
                    <a16:creationId xmlns:a16="http://schemas.microsoft.com/office/drawing/2014/main" id="{020D8079-A469-499C-9A4D-F91712A79A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01417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A21C-E0E8-43EF-8929-B7E1311E84F4}"/>
              </a:ext>
            </a:extLst>
          </p:cNvPr>
          <p:cNvSpPr>
            <a:spLocks noGrp="1"/>
          </p:cNvSpPr>
          <p:nvPr>
            <p:ph type="title"/>
          </p:nvPr>
        </p:nvSpPr>
        <p:spPr/>
        <p:txBody>
          <a:bodyPr/>
          <a:lstStyle/>
          <a:p>
            <a:r>
              <a:rPr lang="en-US" dirty="0"/>
              <a:t>Regular languages basic operations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0D8079-A469-499C-9A4D-F91712A79AE8}"/>
                  </a:ext>
                </a:extLst>
              </p:cNvPr>
              <p:cNvSpPr>
                <a:spLocks noGrp="1"/>
              </p:cNvSpPr>
              <p:nvPr>
                <p:ph idx="1"/>
              </p:nvPr>
            </p:nvSpPr>
            <p:spPr/>
            <p:txBody>
              <a:bodyPr/>
              <a:lstStyle/>
              <a:p>
                <a:r>
                  <a:rPr lang="en-US" dirty="0"/>
                  <a:t>L(R) = {0, 1}</a:t>
                </a:r>
              </a:p>
              <a:p>
                <a:r>
                  <a:rPr lang="en-US" dirty="0"/>
                  <a:t>L(S) = {2, 3}</a:t>
                </a:r>
              </a:p>
              <a:p>
                <a:endParaRPr lang="en-US" dirty="0"/>
              </a:p>
              <a:p>
                <a:r>
                  <a:rPr lang="en-US" dirty="0"/>
                  <a:t>Union: L(R)|L(S) = {0, 1, 2, 3}</a:t>
                </a:r>
              </a:p>
              <a:p>
                <a:r>
                  <a:rPr lang="en-US" dirty="0"/>
                  <a:t>Concatenation: L(R)L(S) = {02, 03, 12, 13}</a:t>
                </a:r>
              </a:p>
              <a:p>
                <a:r>
                  <a:rPr lang="en-US" dirty="0"/>
                  <a:t>Closure: L(R)*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i="1">
                            <a:latin typeface="Cambria Math" panose="02040503050406030204" pitchFamily="18" charset="0"/>
                          </a:rPr>
                          <m:t>∞</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e>
                          <m:sup>
                            <m:r>
                              <a:rPr lang="en-US" b="0" i="1" smtClean="0">
                                <a:latin typeface="Cambria Math" panose="02040503050406030204" pitchFamily="18" charset="0"/>
                              </a:rPr>
                              <m:t>𝑖</m:t>
                            </m:r>
                          </m:sup>
                        </m:sSup>
                      </m:e>
                    </m:nary>
                  </m:oMath>
                </a14:m>
                <a:r>
                  <a:rPr lang="en-IN" dirty="0"/>
                  <a:t> =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IN" dirty="0"/>
                  <a:t>0, 1, 00, 01, 10, 11, 000, 001, …}</a:t>
                </a:r>
              </a:p>
              <a:p>
                <a:r>
                  <a:rPr lang="en-IN" dirty="0"/>
                  <a:t>Positive Closure: L(R)</a:t>
                </a:r>
                <a:r>
                  <a:rPr lang="en-IN" baseline="30000" dirty="0"/>
                  <a:t>+ </a:t>
                </a:r>
                <a:r>
                  <a:rPr lang="en-IN" dirty="0"/>
                  <a:t>= L(R)L(R)* = {0, 1, 00, 01, 10, 11, 000, 001, …}</a:t>
                </a:r>
              </a:p>
            </p:txBody>
          </p:sp>
        </mc:Choice>
        <mc:Fallback xmlns="">
          <p:sp>
            <p:nvSpPr>
              <p:cNvPr id="3" name="Content Placeholder 2">
                <a:extLst>
                  <a:ext uri="{FF2B5EF4-FFF2-40B4-BE49-F238E27FC236}">
                    <a16:creationId xmlns:a16="http://schemas.microsoft.com/office/drawing/2014/main" id="{020D8079-A469-499C-9A4D-F91712A79A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3437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63B-2111-4963-B4E3-E44E657D9047}"/>
              </a:ext>
            </a:extLst>
          </p:cNvPr>
          <p:cNvSpPr>
            <a:spLocks noGrp="1"/>
          </p:cNvSpPr>
          <p:nvPr>
            <p:ph type="title"/>
          </p:nvPr>
        </p:nvSpPr>
        <p:spPr/>
        <p:txBody>
          <a:bodyPr/>
          <a:lstStyle/>
          <a:p>
            <a:r>
              <a:rPr lang="en-US" dirty="0"/>
              <a:t>Formalizing 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09F87F-4978-4B8F-A6B6-BBB7A0779A5B}"/>
                  </a:ext>
                </a:extLst>
              </p:cNvPr>
              <p:cNvSpPr>
                <a:spLocks noGrp="1"/>
              </p:cNvSpPr>
              <p:nvPr>
                <p:ph idx="1"/>
              </p:nvPr>
            </p:nvSpPr>
            <p:spPr/>
            <p:txBody>
              <a:bodyPr/>
              <a:lstStyle/>
              <a:p>
                <a:r>
                  <a:rPr lang="en-US" dirty="0"/>
                  <a:t>Set of regular expressions over an alphabet </a:t>
                </a:r>
                <a14:m>
                  <m:oMath xmlns:m="http://schemas.openxmlformats.org/officeDocument/2006/math">
                    <m:r>
                      <a:rPr lang="en-US" b="0" i="1" smtClean="0">
                        <a:latin typeface="Cambria Math" panose="02040503050406030204" pitchFamily="18" charset="0"/>
                      </a:rPr>
                      <m:t>∑</m:t>
                    </m:r>
                  </m:oMath>
                </a14:m>
                <a:r>
                  <a:rPr lang="en-US" dirty="0"/>
                  <a:t>: </a:t>
                </a:r>
              </a:p>
              <a:p>
                <a:pPr marL="914400" lvl="1" indent="-457200">
                  <a:buFont typeface="+mj-lt"/>
                  <a:buAutoNum type="arabicPeriod"/>
                </a:pPr>
                <a:r>
                  <a:rPr lang="en-US"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the “a” is also an RE denoting the regular language {a}.</a:t>
                </a:r>
              </a:p>
              <a:p>
                <a:pPr marL="914400" lvl="1" indent="-457200">
                  <a:buFont typeface="+mj-lt"/>
                  <a:buAutoNum type="arabicPeriod"/>
                </a:pPr>
                <a:endParaRPr lang="en-US" dirty="0"/>
              </a:p>
              <a:p>
                <a:pPr marL="914400" lvl="1" indent="-457200">
                  <a:buFont typeface="+mj-lt"/>
                  <a:buAutoNum type="arabicPeriod"/>
                </a:pPr>
                <a:r>
                  <a:rPr lang="en-US" dirty="0"/>
                  <a:t>if r and s are regular expressions then</a:t>
                </a:r>
              </a:p>
              <a:p>
                <a:pPr lvl="2"/>
                <a:r>
                  <a:rPr lang="en-US" dirty="0" err="1"/>
                  <a:t>r|s</a:t>
                </a:r>
                <a:r>
                  <a:rPr lang="en-US" dirty="0"/>
                  <a:t> is an RE denoting the regular language L(r)|L(s)</a:t>
                </a:r>
              </a:p>
              <a:p>
                <a:pPr lvl="2"/>
                <a:r>
                  <a:rPr lang="en-US" dirty="0" err="1"/>
                  <a:t>rs</a:t>
                </a:r>
                <a:r>
                  <a:rPr lang="en-US" dirty="0"/>
                  <a:t> is an RE denoting the regular language L(r)L(s)</a:t>
                </a:r>
              </a:p>
              <a:p>
                <a:pPr lvl="2"/>
                <a:r>
                  <a:rPr lang="en-US" dirty="0"/>
                  <a:t>r* is an RE denoting the regular language L(r)*</a:t>
                </a:r>
              </a:p>
              <a:p>
                <a:pPr lvl="2"/>
                <a:endParaRPr lang="en-US" dirty="0"/>
              </a:p>
              <a:p>
                <a:pPr marL="914400" lvl="1" indent="-457200">
                  <a:buFont typeface="+mj-lt"/>
                  <a:buAutoNum type="arabicPeriod"/>
                </a:pPr>
                <a14:m>
                  <m:oMath xmlns:m="http://schemas.openxmlformats.org/officeDocument/2006/math">
                    <m:r>
                      <a:rPr lang="en-US" b="0" i="1" smtClean="0">
                        <a:latin typeface="Cambria Math" panose="02040503050406030204" pitchFamily="18" charset="0"/>
                      </a:rPr>
                      <m:t>𝜖</m:t>
                    </m:r>
                  </m:oMath>
                </a14:m>
                <a:r>
                  <a:rPr lang="en-US" dirty="0"/>
                  <a:t> is an RE denoting the set with the empty string,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9209F87F-4978-4B8F-A6B6-BBB7A0779A5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D7A459-9B28-4E4C-8FFB-CE2A5071228D}"/>
                  </a:ext>
                </a:extLst>
              </p:cNvPr>
              <p:cNvSpPr txBox="1"/>
              <p:nvPr/>
            </p:nvSpPr>
            <p:spPr>
              <a:xfrm>
                <a:off x="8778240" y="2915920"/>
                <a:ext cx="3098800" cy="2308324"/>
              </a:xfrm>
              <a:prstGeom prst="rect">
                <a:avLst/>
              </a:prstGeom>
              <a:noFill/>
            </p:spPr>
            <p:txBody>
              <a:bodyPr wrap="square" rtlCol="0">
                <a:spAutoFit/>
              </a:bodyPr>
              <a:lstStyle/>
              <a:p>
                <a:r>
                  <a:rPr lang="en-US" b="0" i="1" dirty="0">
                    <a:solidFill>
                      <a:srgbClr val="FF0000"/>
                    </a:solidFill>
                    <a:latin typeface="Cambria Math" panose="02040503050406030204" pitchFamily="18" charset="0"/>
                  </a:rPr>
                  <a:t>REGULAR EXPRESSIONS FOR</a:t>
                </a:r>
              </a:p>
              <a:p>
                <a14:m>
                  <m:oMath xmlns:m="http://schemas.openxmlformats.org/officeDocument/2006/math">
                    <m:r>
                      <a:rPr lang="en-US" b="0" i="1" smtClean="0">
                        <a:solidFill>
                          <a:srgbClr val="FF0000"/>
                        </a:solidFill>
                        <a:latin typeface="Cambria Math" panose="02040503050406030204" pitchFamily="18" charset="0"/>
                      </a:rPr>
                      <m:t>∑</m:t>
                    </m:r>
                  </m:oMath>
                </a14:m>
                <a:r>
                  <a:rPr lang="en-IN" dirty="0">
                    <a:solidFill>
                      <a:srgbClr val="FF0000"/>
                    </a:solidFill>
                  </a:rPr>
                  <a:t> = {a, b, c}</a:t>
                </a:r>
              </a:p>
              <a:p>
                <a:endParaRPr lang="en-IN" dirty="0"/>
              </a:p>
              <a:p>
                <a:endParaRPr lang="en-IN" dirty="0"/>
              </a:p>
              <a:p>
                <a:endParaRPr lang="en-IN" dirty="0"/>
              </a:p>
              <a:p>
                <a:endParaRPr lang="en-IN" dirty="0"/>
              </a:p>
              <a:p>
                <a:endParaRPr lang="en-IN" dirty="0"/>
              </a:p>
              <a:p>
                <a:endParaRPr lang="en-IN" dirty="0"/>
              </a:p>
            </p:txBody>
          </p:sp>
        </mc:Choice>
        <mc:Fallback xmlns="">
          <p:sp>
            <p:nvSpPr>
              <p:cNvPr id="4" name="TextBox 3">
                <a:extLst>
                  <a:ext uri="{FF2B5EF4-FFF2-40B4-BE49-F238E27FC236}">
                    <a16:creationId xmlns:a16="http://schemas.microsoft.com/office/drawing/2014/main" id="{26D7A459-9B28-4E4C-8FFB-CE2A5071228D}"/>
                  </a:ext>
                </a:extLst>
              </p:cNvPr>
              <p:cNvSpPr txBox="1">
                <a:spLocks noRot="1" noChangeAspect="1" noMove="1" noResize="1" noEditPoints="1" noAdjustHandles="1" noChangeArrowheads="1" noChangeShapeType="1" noTextEdit="1"/>
              </p:cNvSpPr>
              <p:nvPr/>
            </p:nvSpPr>
            <p:spPr>
              <a:xfrm>
                <a:off x="8778240" y="2915920"/>
                <a:ext cx="3098800" cy="2308324"/>
              </a:xfrm>
              <a:prstGeom prst="rect">
                <a:avLst/>
              </a:prstGeom>
              <a:blipFill>
                <a:blip r:embed="rId3"/>
                <a:stretch>
                  <a:fillRect l="-1575" t="-1583" r="-197"/>
                </a:stretch>
              </a:blipFill>
            </p:spPr>
            <p:txBody>
              <a:bodyPr/>
              <a:lstStyle/>
              <a:p>
                <a:r>
                  <a:rPr lang="en-IN">
                    <a:noFill/>
                  </a:rPr>
                  <a:t> </a:t>
                </a:r>
              </a:p>
            </p:txBody>
          </p:sp>
        </mc:Fallback>
      </mc:AlternateContent>
    </p:spTree>
    <p:extLst>
      <p:ext uri="{BB962C8B-B14F-4D97-AF65-F5344CB8AC3E}">
        <p14:creationId xmlns:p14="http://schemas.microsoft.com/office/powerpoint/2010/main" val="426927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9A7F-1BCE-4948-AC2F-31D76C408A56}"/>
              </a:ext>
            </a:extLst>
          </p:cNvPr>
          <p:cNvSpPr>
            <a:spLocks noGrp="1"/>
          </p:cNvSpPr>
          <p:nvPr>
            <p:ph type="title"/>
          </p:nvPr>
        </p:nvSpPr>
        <p:spPr/>
        <p:txBody>
          <a:bodyPr/>
          <a:lstStyle/>
          <a:p>
            <a:r>
              <a:rPr lang="en-IN" dirty="0"/>
              <a:t>Regular expressions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BEA14-16EB-47D2-9345-67E5266A346A}"/>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oMath>
                </a14:m>
                <a:r>
                  <a:rPr lang="en-IN" dirty="0"/>
                  <a:t> = {0, 1, 2}</a:t>
                </a:r>
              </a:p>
              <a:p>
                <a:endParaRPr lang="en-IN" dirty="0"/>
              </a:p>
              <a:p>
                <a:r>
                  <a:rPr lang="en-IN" dirty="0"/>
                  <a:t>0 is a regular expression. L(0) = </a:t>
                </a:r>
              </a:p>
              <a:p>
                <a:r>
                  <a:rPr lang="en-IN" dirty="0"/>
                  <a:t>1 is a regular expression. L(1) = </a:t>
                </a:r>
              </a:p>
              <a:p>
                <a:r>
                  <a:rPr lang="en-IN" dirty="0"/>
                  <a:t>2 is a regular expression. L(2) = </a:t>
                </a:r>
              </a:p>
              <a:p>
                <a:pPr marL="0" indent="0">
                  <a:buNone/>
                </a:pPr>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E3BEA14-16EB-47D2-9345-67E5266A346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70566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9A7F-1BCE-4948-AC2F-31D76C408A56}"/>
              </a:ext>
            </a:extLst>
          </p:cNvPr>
          <p:cNvSpPr>
            <a:spLocks noGrp="1"/>
          </p:cNvSpPr>
          <p:nvPr>
            <p:ph type="title"/>
          </p:nvPr>
        </p:nvSpPr>
        <p:spPr/>
        <p:txBody>
          <a:bodyPr/>
          <a:lstStyle/>
          <a:p>
            <a:r>
              <a:rPr lang="en-IN" dirty="0"/>
              <a:t>Regular expressions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BEA14-16EB-47D2-9345-67E5266A346A}"/>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m:t>
                    </m:r>
                  </m:oMath>
                </a14:m>
                <a:r>
                  <a:rPr lang="en-IN" dirty="0"/>
                  <a:t> = {0, 1, 2}</a:t>
                </a:r>
              </a:p>
              <a:p>
                <a:endParaRPr lang="en-IN" dirty="0"/>
              </a:p>
              <a:p>
                <a:r>
                  <a:rPr lang="en-IN" dirty="0"/>
                  <a:t>0 is a regular expression. L(0) = {0} </a:t>
                </a:r>
              </a:p>
              <a:p>
                <a:r>
                  <a:rPr lang="en-IN" dirty="0"/>
                  <a:t>1 is a regular expression. L(1) = {1}</a:t>
                </a:r>
              </a:p>
              <a:p>
                <a:r>
                  <a:rPr lang="en-IN" dirty="0"/>
                  <a:t>2 is a regular expression. L(2) = {2}</a:t>
                </a:r>
              </a:p>
              <a:p>
                <a:pPr marL="0" indent="0">
                  <a:buNone/>
                </a:pPr>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E3BEA14-16EB-47D2-9345-67E5266A346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19073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385E-B7B5-4527-B8EB-90A8D6A3B609}"/>
              </a:ext>
            </a:extLst>
          </p:cNvPr>
          <p:cNvSpPr>
            <a:spLocks noGrp="1"/>
          </p:cNvSpPr>
          <p:nvPr>
            <p:ph type="title"/>
          </p:nvPr>
        </p:nvSpPr>
        <p:spPr/>
        <p:txBody>
          <a:bodyPr/>
          <a:lstStyle/>
          <a:p>
            <a:r>
              <a:rPr lang="en-US" dirty="0"/>
              <a:t>Today’s lecture</a:t>
            </a:r>
            <a:endParaRPr lang="en-IN" dirty="0"/>
          </a:p>
        </p:txBody>
      </p:sp>
      <p:sp>
        <p:nvSpPr>
          <p:cNvPr id="3" name="Content Placeholder 2">
            <a:extLst>
              <a:ext uri="{FF2B5EF4-FFF2-40B4-BE49-F238E27FC236}">
                <a16:creationId xmlns:a16="http://schemas.microsoft.com/office/drawing/2014/main" id="{757D2696-EF00-4AD5-97E7-A3C5254F4C10}"/>
              </a:ext>
            </a:extLst>
          </p:cNvPr>
          <p:cNvSpPr>
            <a:spLocks noGrp="1"/>
          </p:cNvSpPr>
          <p:nvPr>
            <p:ph idx="1"/>
          </p:nvPr>
        </p:nvSpPr>
        <p:spPr/>
        <p:txBody>
          <a:bodyPr/>
          <a:lstStyle/>
          <a:p>
            <a:r>
              <a:rPr lang="en-US" dirty="0"/>
              <a:t>Finite automata (FA)</a:t>
            </a:r>
          </a:p>
          <a:p>
            <a:r>
              <a:rPr lang="en-US" dirty="0"/>
              <a:t>Regular expression</a:t>
            </a:r>
          </a:p>
          <a:p>
            <a:r>
              <a:rPr lang="en-US" dirty="0"/>
              <a:t>Lex tool</a:t>
            </a:r>
          </a:p>
          <a:p>
            <a:r>
              <a:rPr lang="en-US"/>
              <a:t>NFA</a:t>
            </a:r>
            <a:endParaRPr lang="en-US" dirty="0"/>
          </a:p>
          <a:p>
            <a:endParaRPr lang="en-US" dirty="0"/>
          </a:p>
        </p:txBody>
      </p:sp>
    </p:spTree>
    <p:extLst>
      <p:ext uri="{BB962C8B-B14F-4D97-AF65-F5344CB8AC3E}">
        <p14:creationId xmlns:p14="http://schemas.microsoft.com/office/powerpoint/2010/main" val="191117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and S are two regular expressions then R|S is also a regular expression </a:t>
                </a:r>
                <a:r>
                  <a:rPr lang="en-US" dirty="0"/>
                  <a:t>denoting the regular language L(R)|L(S)</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0|1 is a regular expression. L(0|1) = L(0)|L(1) =</a:t>
                </a:r>
              </a:p>
              <a:p>
                <a:r>
                  <a:rPr lang="en-IN" dirty="0"/>
                  <a:t>1|2 is a regular expression. L(1|2) = L(1)|L(2) =</a:t>
                </a:r>
              </a:p>
              <a:p>
                <a:r>
                  <a:rPr lang="en-IN" dirty="0"/>
                  <a:t>0|(1|2) is a regular expression. L(0|(1|2)) = L(0)|L(1|2)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03057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and S are two regular expressions then R|S is also a regular expression </a:t>
                </a:r>
                <a:r>
                  <a:rPr lang="en-US" dirty="0"/>
                  <a:t>denoting the regular language L(R)|L(S)</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0|1 is a regular expression. L(0|1) = L(0)|L(1) = {0, 1}</a:t>
                </a:r>
              </a:p>
              <a:p>
                <a:r>
                  <a:rPr lang="en-IN" dirty="0"/>
                  <a:t>1|2 is a regular expression. L(1|2) = L(1)|L(2) = {1, 2}</a:t>
                </a:r>
              </a:p>
              <a:p>
                <a:r>
                  <a:rPr lang="en-IN" dirty="0"/>
                  <a:t>0|(1|2) is a regular expression. L(0|(1|2)) = L(0)|L(1|2) = {0, 1, 2}</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50386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and S are two regular expressions then RS is also a regular expression </a:t>
                </a:r>
                <a:r>
                  <a:rPr lang="en-US" dirty="0"/>
                  <a:t>denoting the regular language L(R)L(S)</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01 is a regular expression. L(01) = L(0)L(1) =</a:t>
                </a:r>
              </a:p>
              <a:p>
                <a:r>
                  <a:rPr lang="en-IN" dirty="0"/>
                  <a:t>12 is a regular expression. L(12) = L(1)L(2) =</a:t>
                </a:r>
              </a:p>
              <a:p>
                <a:r>
                  <a:rPr lang="en-IN" dirty="0"/>
                  <a:t>0(12) is a regular expression. L(0(12)) = L(0)L(12) =</a:t>
                </a:r>
              </a:p>
              <a:p>
                <a:r>
                  <a:rPr lang="en-IN" dirty="0"/>
                  <a:t>0(1|2) is a regular expression. L(0(1|2)) = L(0)L(1|2)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482699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and S are two regular expressions then RS is also a regular expression </a:t>
                </a:r>
                <a:r>
                  <a:rPr lang="en-US" dirty="0"/>
                  <a:t>denoting the regular language L(R)L(S)</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01 is a regular expression. L(01) = L(0)L(1) = {01}</a:t>
                </a:r>
              </a:p>
              <a:p>
                <a:r>
                  <a:rPr lang="en-IN" dirty="0"/>
                  <a:t>12 is a regular expression. L(12) = L(1)L(2) = {12}</a:t>
                </a:r>
              </a:p>
              <a:p>
                <a:r>
                  <a:rPr lang="en-IN" dirty="0"/>
                  <a:t>0(12) is a regular expression. L(0(12)) = L(0)L(12) = {012}</a:t>
                </a:r>
              </a:p>
              <a:p>
                <a:r>
                  <a:rPr lang="en-IN" dirty="0"/>
                  <a:t>0(1|2) is a regular expression. L(0(1|2)) = L(0)L(1|2) = {01, 02}</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72949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is regular expression then R* is also a regular expression </a:t>
                </a:r>
                <a:r>
                  <a:rPr lang="en-US" dirty="0"/>
                  <a:t>denoting the regular language L(R)*</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 is a regular expression. L(0*) = L(0)* =</a:t>
                </a:r>
              </a:p>
              <a:p>
                <a:r>
                  <a:rPr lang="en-IN" dirty="0"/>
                  <a:t>1* is a regular expression. L(1*) = L(1)* =</a:t>
                </a:r>
              </a:p>
              <a:p>
                <a:r>
                  <a:rPr lang="en-IN" dirty="0"/>
                  <a:t>0(1*) is a regular expression. L(0(1*)) = L(0)L(1)* =</a:t>
                </a:r>
              </a:p>
              <a:p>
                <a:r>
                  <a:rPr lang="en-IN" dirty="0"/>
                  <a:t>0(1|2)* is a regular expression. L(0(1|2)*) = L(0)L(1|2)* =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2705651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77E1-069F-45AA-9DE0-86A8E56F9435}"/>
              </a:ext>
            </a:extLst>
          </p:cNvPr>
          <p:cNvSpPr>
            <a:spLocks noGrp="1"/>
          </p:cNvSpPr>
          <p:nvPr>
            <p:ph type="title"/>
          </p:nvPr>
        </p:nvSpPr>
        <p:spPr/>
        <p:txBody>
          <a:bodyPr/>
          <a:lstStyle/>
          <a:p>
            <a:r>
              <a:rPr lang="en-IN" dirty="0"/>
              <a:t>Regular expression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2F3BA0-A56E-4264-A79C-3F527440940D}"/>
                  </a:ext>
                </a:extLst>
              </p:cNvPr>
              <p:cNvSpPr>
                <a:spLocks noGrp="1"/>
              </p:cNvSpPr>
              <p:nvPr>
                <p:ph idx="1"/>
              </p:nvPr>
            </p:nvSpPr>
            <p:spPr/>
            <p:txBody>
              <a:bodyPr/>
              <a:lstStyle/>
              <a:p>
                <a:r>
                  <a:rPr lang="en-IN" dirty="0"/>
                  <a:t>If R is regular expression then R* is also a regular expression </a:t>
                </a:r>
                <a:r>
                  <a:rPr lang="en-US" dirty="0"/>
                  <a:t>denoting the regular language L(R)*</a:t>
                </a:r>
              </a:p>
              <a:p>
                <a:pPr marL="0" indent="0">
                  <a:buNone/>
                </a:pPr>
                <a:endParaRPr lang="en-IN" dirty="0"/>
              </a:p>
              <a:p>
                <a14:m>
                  <m:oMath xmlns:m="http://schemas.openxmlformats.org/officeDocument/2006/math">
                    <m:r>
                      <a:rPr lang="en-IN" b="0" i="1" smtClean="0">
                        <a:latin typeface="Cambria Math" panose="02040503050406030204" pitchFamily="18" charset="0"/>
                      </a:rPr>
                      <m:t>∑</m:t>
                    </m:r>
                  </m:oMath>
                </a14:m>
                <a:r>
                  <a:rPr lang="en-IN" dirty="0"/>
                  <a:t> = {0, 1, 2}</a:t>
                </a:r>
              </a:p>
              <a:p>
                <a:r>
                  <a:rPr lang="en-IN" dirty="0"/>
                  <a:t>0* is a regular expression. L(0*) = L(0)* = {</a:t>
                </a:r>
                <a14:m>
                  <m:oMath xmlns:m="http://schemas.openxmlformats.org/officeDocument/2006/math">
                    <m:r>
                      <a:rPr lang="en-US" b="0" i="1" smtClean="0">
                        <a:latin typeface="Cambria Math" panose="02040503050406030204" pitchFamily="18" charset="0"/>
                      </a:rPr>
                      <m:t>𝜖</m:t>
                    </m:r>
                  </m:oMath>
                </a14:m>
                <a:r>
                  <a:rPr lang="en-IN" dirty="0"/>
                  <a:t>, 0, 00, 000, …}</a:t>
                </a:r>
              </a:p>
              <a:p>
                <a:r>
                  <a:rPr lang="en-IN" dirty="0"/>
                  <a:t>1* is a regular expression. L(1*) = L(1)* = {</a:t>
                </a:r>
                <a14:m>
                  <m:oMath xmlns:m="http://schemas.openxmlformats.org/officeDocument/2006/math">
                    <m:r>
                      <a:rPr lang="en-US" b="0" i="1" smtClean="0">
                        <a:latin typeface="Cambria Math" panose="02040503050406030204" pitchFamily="18" charset="0"/>
                      </a:rPr>
                      <m:t>𝜖</m:t>
                    </m:r>
                  </m:oMath>
                </a14:m>
                <a:r>
                  <a:rPr lang="en-IN" dirty="0"/>
                  <a:t>, 1, 11, 111, …}</a:t>
                </a:r>
              </a:p>
              <a:p>
                <a:r>
                  <a:rPr lang="en-IN" dirty="0"/>
                  <a:t>0(1*) is a regular expression. L(0(1*)) = L(0)L(1)* = {0, 01, 011, …}</a:t>
                </a:r>
              </a:p>
              <a:p>
                <a:r>
                  <a:rPr lang="en-IN" dirty="0"/>
                  <a:t>0(1|2)* is a regular expression. L(0(1|2)*) = L(0)L(1|2)* = {0, 01, 02, 011, 012, 021, 022, …}</a:t>
                </a:r>
              </a:p>
              <a:p>
                <a:pPr marL="0" indent="0">
                  <a:buNone/>
                </a:pPr>
                <a:endParaRPr lang="en-IN" dirty="0"/>
              </a:p>
            </p:txBody>
          </p:sp>
        </mc:Choice>
        <mc:Fallback>
          <p:sp>
            <p:nvSpPr>
              <p:cNvPr id="3" name="Content Placeholder 2">
                <a:extLst>
                  <a:ext uri="{FF2B5EF4-FFF2-40B4-BE49-F238E27FC236}">
                    <a16:creationId xmlns:a16="http://schemas.microsoft.com/office/drawing/2014/main" id="{502F3BA0-A56E-4264-A79C-3F527440940D}"/>
                  </a:ext>
                </a:extLst>
              </p:cNvPr>
              <p:cNvSpPr>
                <a:spLocks noGrp="1" noRot="1" noChangeAspect="1" noMove="1" noResize="1" noEditPoints="1" noAdjustHandles="1" noChangeArrowheads="1" noChangeShapeType="1" noTextEdit="1"/>
              </p:cNvSpPr>
              <p:nvPr>
                <p:ph idx="1"/>
              </p:nvPr>
            </p:nvSpPr>
            <p:spPr>
              <a:blipFill>
                <a:blip r:embed="rId2"/>
                <a:stretch>
                  <a:fillRect l="-1043" t="-2241" r="-1159" b="-3081"/>
                </a:stretch>
              </a:blipFill>
            </p:spPr>
            <p:txBody>
              <a:bodyPr/>
              <a:lstStyle/>
              <a:p>
                <a:r>
                  <a:rPr lang="en-IN">
                    <a:noFill/>
                  </a:rPr>
                  <a:t> </a:t>
                </a:r>
              </a:p>
            </p:txBody>
          </p:sp>
        </mc:Fallback>
      </mc:AlternateContent>
    </p:spTree>
    <p:extLst>
      <p:ext uri="{BB962C8B-B14F-4D97-AF65-F5344CB8AC3E}">
        <p14:creationId xmlns:p14="http://schemas.microsoft.com/office/powerpoint/2010/main" val="256435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8FDF-F458-4C46-B778-7C20AD3AA357}"/>
              </a:ext>
            </a:extLst>
          </p:cNvPr>
          <p:cNvSpPr>
            <a:spLocks noGrp="1"/>
          </p:cNvSpPr>
          <p:nvPr>
            <p:ph type="title"/>
          </p:nvPr>
        </p:nvSpPr>
        <p:spPr/>
        <p:txBody>
          <a:bodyPr/>
          <a:lstStyle/>
          <a:p>
            <a:r>
              <a:rPr lang="en-IN" dirty="0"/>
              <a:t>Shorthand</a:t>
            </a:r>
          </a:p>
        </p:txBody>
      </p:sp>
      <p:sp>
        <p:nvSpPr>
          <p:cNvPr id="3" name="Content Placeholder 2">
            <a:extLst>
              <a:ext uri="{FF2B5EF4-FFF2-40B4-BE49-F238E27FC236}">
                <a16:creationId xmlns:a16="http://schemas.microsoft.com/office/drawing/2014/main" id="{640318AD-45BE-4643-B373-78A86EB80FEA}"/>
              </a:ext>
            </a:extLst>
          </p:cNvPr>
          <p:cNvSpPr>
            <a:spLocks noGrp="1"/>
          </p:cNvSpPr>
          <p:nvPr>
            <p:ph idx="1"/>
          </p:nvPr>
        </p:nvSpPr>
        <p:spPr/>
        <p:txBody>
          <a:bodyPr/>
          <a:lstStyle/>
          <a:p>
            <a:r>
              <a:rPr lang="en-IN" dirty="0"/>
              <a:t>(0|1|2|3|4|5|6|7|8|9) -&gt; [0-9]</a:t>
            </a:r>
          </a:p>
          <a:p>
            <a:r>
              <a:rPr lang="en-IN" dirty="0"/>
              <a:t>(</a:t>
            </a:r>
            <a:r>
              <a:rPr lang="en-IN" dirty="0" err="1"/>
              <a:t>a|b</a:t>
            </a:r>
            <a:r>
              <a:rPr lang="en-IN" dirty="0"/>
              <a:t>|…|z) -&gt; [a-z]</a:t>
            </a:r>
          </a:p>
          <a:p>
            <a:r>
              <a:rPr lang="en-IN" dirty="0"/>
              <a:t>(A|B|…|Z) -&gt; [A-Z]</a:t>
            </a:r>
          </a:p>
        </p:txBody>
      </p:sp>
    </p:spTree>
    <p:extLst>
      <p:ext uri="{BB962C8B-B14F-4D97-AF65-F5344CB8AC3E}">
        <p14:creationId xmlns:p14="http://schemas.microsoft.com/office/powerpoint/2010/main" val="1976849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786-F292-4186-9695-626EDD1FF45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894C447-1EE7-4C10-BD60-3A2A3769A2DA}"/>
              </a:ext>
            </a:extLst>
          </p:cNvPr>
          <p:cNvSpPr>
            <a:spLocks noGrp="1"/>
          </p:cNvSpPr>
          <p:nvPr>
            <p:ph idx="1"/>
          </p:nvPr>
        </p:nvSpPr>
        <p:spPr/>
        <p:txBody>
          <a:bodyPr/>
          <a:lstStyle/>
          <a:p>
            <a:r>
              <a:rPr lang="en-US" dirty="0"/>
              <a:t>Identifiers: An alphabetic character followed by zero or more alphanumeric</a:t>
            </a:r>
          </a:p>
        </p:txBody>
      </p:sp>
      <p:sp>
        <p:nvSpPr>
          <p:cNvPr id="4" name="TextBox 3">
            <a:extLst>
              <a:ext uri="{FF2B5EF4-FFF2-40B4-BE49-F238E27FC236}">
                <a16:creationId xmlns:a16="http://schemas.microsoft.com/office/drawing/2014/main" id="{27D37028-DD10-4915-8750-FD5AC046ADC4}"/>
              </a:ext>
            </a:extLst>
          </p:cNvPr>
          <p:cNvSpPr txBox="1"/>
          <p:nvPr/>
        </p:nvSpPr>
        <p:spPr>
          <a:xfrm>
            <a:off x="7599680" y="3119120"/>
            <a:ext cx="3881120" cy="1477328"/>
          </a:xfrm>
          <a:prstGeom prst="rect">
            <a:avLst/>
          </a:prstGeom>
          <a:noFill/>
        </p:spPr>
        <p:txBody>
          <a:bodyPr wrap="square" rtlCol="0">
            <a:spAutoFit/>
          </a:bodyPr>
          <a:lstStyle/>
          <a:p>
            <a:r>
              <a:rPr lang="en-IN" dirty="0"/>
              <a:t>Shorthand:</a:t>
            </a:r>
          </a:p>
          <a:p>
            <a:r>
              <a:rPr lang="en-IN" dirty="0"/>
              <a:t>(0|1|2|3|4|5|6|7|8|9) -&gt; [0-9]</a:t>
            </a:r>
          </a:p>
          <a:p>
            <a:r>
              <a:rPr lang="en-IN" dirty="0"/>
              <a:t>(</a:t>
            </a:r>
            <a:r>
              <a:rPr lang="en-IN" dirty="0" err="1"/>
              <a:t>a|b</a:t>
            </a:r>
            <a:r>
              <a:rPr lang="en-IN" dirty="0"/>
              <a:t>|…|z) -&gt; [a-z]</a:t>
            </a:r>
          </a:p>
          <a:p>
            <a:r>
              <a:rPr lang="en-IN" dirty="0"/>
              <a:t>(A|B|…|Z) -&gt; [A-Z]</a:t>
            </a:r>
          </a:p>
          <a:p>
            <a:endParaRPr lang="en-IN" dirty="0"/>
          </a:p>
        </p:txBody>
      </p:sp>
    </p:spTree>
    <p:extLst>
      <p:ext uri="{BB962C8B-B14F-4D97-AF65-F5344CB8AC3E}">
        <p14:creationId xmlns:p14="http://schemas.microsoft.com/office/powerpoint/2010/main" val="792631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786-F292-4186-9695-626EDD1FF45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894C447-1EE7-4C10-BD60-3A2A3769A2DA}"/>
              </a:ext>
            </a:extLst>
          </p:cNvPr>
          <p:cNvSpPr>
            <a:spLocks noGrp="1"/>
          </p:cNvSpPr>
          <p:nvPr>
            <p:ph idx="1"/>
          </p:nvPr>
        </p:nvSpPr>
        <p:spPr/>
        <p:txBody>
          <a:bodyPr/>
          <a:lstStyle/>
          <a:p>
            <a:r>
              <a:rPr lang="en-US" dirty="0"/>
              <a:t>Identifiers: An alphabetic character followed by zero or more alphanumeric</a:t>
            </a:r>
          </a:p>
          <a:p>
            <a:endParaRPr lang="en-US" dirty="0"/>
          </a:p>
          <a:p>
            <a:pPr marL="0" indent="0">
              <a:buNone/>
            </a:pPr>
            <a:r>
              <a:rPr lang="en-US" dirty="0"/>
              <a:t>([A…Z]|[a...z])|([A…Z]|[a…z]|[0…9])*</a:t>
            </a:r>
          </a:p>
        </p:txBody>
      </p:sp>
    </p:spTree>
    <p:extLst>
      <p:ext uri="{BB962C8B-B14F-4D97-AF65-F5344CB8AC3E}">
        <p14:creationId xmlns:p14="http://schemas.microsoft.com/office/powerpoint/2010/main" val="4203923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786-F292-4186-9695-626EDD1FF45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894C447-1EE7-4C10-BD60-3A2A3769A2DA}"/>
              </a:ext>
            </a:extLst>
          </p:cNvPr>
          <p:cNvSpPr>
            <a:spLocks noGrp="1"/>
          </p:cNvSpPr>
          <p:nvPr>
            <p:ph idx="1"/>
          </p:nvPr>
        </p:nvSpPr>
        <p:spPr/>
        <p:txBody>
          <a:bodyPr/>
          <a:lstStyle/>
          <a:p>
            <a:r>
              <a:rPr lang="en-US" dirty="0"/>
              <a:t>Unsigned integers: zero or nonzero digit followed by zero or more digits</a:t>
            </a:r>
          </a:p>
        </p:txBody>
      </p:sp>
      <p:sp>
        <p:nvSpPr>
          <p:cNvPr id="5" name="TextBox 4">
            <a:extLst>
              <a:ext uri="{FF2B5EF4-FFF2-40B4-BE49-F238E27FC236}">
                <a16:creationId xmlns:a16="http://schemas.microsoft.com/office/drawing/2014/main" id="{335474B3-FBB6-4151-8AC0-AC5FEFC156D0}"/>
              </a:ext>
            </a:extLst>
          </p:cNvPr>
          <p:cNvSpPr txBox="1"/>
          <p:nvPr/>
        </p:nvSpPr>
        <p:spPr>
          <a:xfrm>
            <a:off x="7599680" y="3129280"/>
            <a:ext cx="3881120" cy="1477328"/>
          </a:xfrm>
          <a:prstGeom prst="rect">
            <a:avLst/>
          </a:prstGeom>
          <a:noFill/>
        </p:spPr>
        <p:txBody>
          <a:bodyPr wrap="square" rtlCol="0">
            <a:spAutoFit/>
          </a:bodyPr>
          <a:lstStyle/>
          <a:p>
            <a:r>
              <a:rPr lang="en-IN" dirty="0"/>
              <a:t>Shorthand:</a:t>
            </a:r>
          </a:p>
          <a:p>
            <a:r>
              <a:rPr lang="en-IN" dirty="0"/>
              <a:t>(0|1|2|3|4|5|6|7|8|9) -&gt; [0-9]</a:t>
            </a:r>
          </a:p>
          <a:p>
            <a:r>
              <a:rPr lang="en-IN" dirty="0"/>
              <a:t>(</a:t>
            </a:r>
            <a:r>
              <a:rPr lang="en-IN" dirty="0" err="1"/>
              <a:t>a|b</a:t>
            </a:r>
            <a:r>
              <a:rPr lang="en-IN" dirty="0"/>
              <a:t>|…|z) -&gt; [a-z]</a:t>
            </a:r>
          </a:p>
          <a:p>
            <a:r>
              <a:rPr lang="en-IN" dirty="0"/>
              <a:t>(A|B|…|Z) -&gt; [A-Z]</a:t>
            </a:r>
          </a:p>
          <a:p>
            <a:endParaRPr lang="en-IN" dirty="0"/>
          </a:p>
        </p:txBody>
      </p:sp>
    </p:spTree>
    <p:extLst>
      <p:ext uri="{BB962C8B-B14F-4D97-AF65-F5344CB8AC3E}">
        <p14:creationId xmlns:p14="http://schemas.microsoft.com/office/powerpoint/2010/main" val="320963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AFDF-BD91-4A1D-BC18-818AD5650A95}"/>
              </a:ext>
            </a:extLst>
          </p:cNvPr>
          <p:cNvSpPr>
            <a:spLocks noGrp="1"/>
          </p:cNvSpPr>
          <p:nvPr>
            <p:ph type="title"/>
          </p:nvPr>
        </p:nvSpPr>
        <p:spPr>
          <a:xfrm>
            <a:off x="838199" y="365125"/>
            <a:ext cx="10709953" cy="1325563"/>
          </a:xfrm>
        </p:spPr>
        <p:txBody>
          <a:bodyPr>
            <a:normAutofit/>
          </a:bodyPr>
          <a:lstStyle/>
          <a:p>
            <a:r>
              <a:rPr lang="en-US" dirty="0"/>
              <a:t>Recognizer for “new”, “not”, or “while”</a:t>
            </a:r>
            <a:endParaRPr lang="en-IN" dirty="0"/>
          </a:p>
        </p:txBody>
      </p:sp>
      <p:sp>
        <p:nvSpPr>
          <p:cNvPr id="5" name="Oval 4">
            <a:extLst>
              <a:ext uri="{FF2B5EF4-FFF2-40B4-BE49-F238E27FC236}">
                <a16:creationId xmlns:a16="http://schemas.microsoft.com/office/drawing/2014/main" id="{3B1929A5-56BD-8419-37BC-0C39F8E4A33D}"/>
              </a:ext>
            </a:extLst>
          </p:cNvPr>
          <p:cNvSpPr/>
          <p:nvPr/>
        </p:nvSpPr>
        <p:spPr>
          <a:xfrm>
            <a:off x="2723510" y="406636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p>
        </p:txBody>
      </p:sp>
      <p:sp>
        <p:nvSpPr>
          <p:cNvPr id="8" name="Oval 7">
            <a:extLst>
              <a:ext uri="{FF2B5EF4-FFF2-40B4-BE49-F238E27FC236}">
                <a16:creationId xmlns:a16="http://schemas.microsoft.com/office/drawing/2014/main" id="{C13D9913-F831-85CE-BE7A-4C0EF8F2FCB6}"/>
              </a:ext>
            </a:extLst>
          </p:cNvPr>
          <p:cNvSpPr/>
          <p:nvPr/>
        </p:nvSpPr>
        <p:spPr>
          <a:xfrm>
            <a:off x="1198899" y="2664861"/>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S0</a:t>
            </a:r>
          </a:p>
        </p:txBody>
      </p:sp>
      <p:cxnSp>
        <p:nvCxnSpPr>
          <p:cNvPr id="9" name="Straight Arrow Connector 8">
            <a:extLst>
              <a:ext uri="{FF2B5EF4-FFF2-40B4-BE49-F238E27FC236}">
                <a16:creationId xmlns:a16="http://schemas.microsoft.com/office/drawing/2014/main" id="{88FA1EA9-F5DF-B51B-4810-1E517034FFF3}"/>
              </a:ext>
            </a:extLst>
          </p:cNvPr>
          <p:cNvCxnSpPr/>
          <p:nvPr/>
        </p:nvCxnSpPr>
        <p:spPr>
          <a:xfrm>
            <a:off x="295386" y="2920126"/>
            <a:ext cx="854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4F50798-0C2C-0AE0-17CB-592B972134C5}"/>
              </a:ext>
            </a:extLst>
          </p:cNvPr>
          <p:cNvSpPr/>
          <p:nvPr/>
        </p:nvSpPr>
        <p:spPr>
          <a:xfrm>
            <a:off x="4273192" y="4023555"/>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p>
        </p:txBody>
      </p:sp>
      <p:cxnSp>
        <p:nvCxnSpPr>
          <p:cNvPr id="11" name="Straight Arrow Connector 10">
            <a:extLst>
              <a:ext uri="{FF2B5EF4-FFF2-40B4-BE49-F238E27FC236}">
                <a16:creationId xmlns:a16="http://schemas.microsoft.com/office/drawing/2014/main" id="{2E51E959-3E04-6062-4537-2C084388EE02}"/>
              </a:ext>
            </a:extLst>
          </p:cNvPr>
          <p:cNvCxnSpPr>
            <a:endCxn id="10" idx="2"/>
          </p:cNvCxnSpPr>
          <p:nvPr/>
        </p:nvCxnSpPr>
        <p:spPr>
          <a:xfrm flipV="1">
            <a:off x="3413221" y="4366455"/>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2EFC6A-1859-5C21-ED88-D92B3E94A787}"/>
              </a:ext>
            </a:extLst>
          </p:cNvPr>
          <p:cNvSpPr txBox="1"/>
          <p:nvPr/>
        </p:nvSpPr>
        <p:spPr>
          <a:xfrm>
            <a:off x="3554743" y="3936471"/>
            <a:ext cx="413658" cy="369332"/>
          </a:xfrm>
          <a:prstGeom prst="rect">
            <a:avLst/>
          </a:prstGeom>
          <a:noFill/>
        </p:spPr>
        <p:txBody>
          <a:bodyPr wrap="square" rtlCol="0">
            <a:spAutoFit/>
          </a:bodyPr>
          <a:lstStyle/>
          <a:p>
            <a:r>
              <a:rPr lang="en-US" dirty="0"/>
              <a:t>h</a:t>
            </a:r>
          </a:p>
        </p:txBody>
      </p:sp>
      <p:sp>
        <p:nvSpPr>
          <p:cNvPr id="13" name="Oval 12">
            <a:extLst>
              <a:ext uri="{FF2B5EF4-FFF2-40B4-BE49-F238E27FC236}">
                <a16:creationId xmlns:a16="http://schemas.microsoft.com/office/drawing/2014/main" id="{8A1475DC-6525-9225-BFCA-75703C835BFB}"/>
              </a:ext>
            </a:extLst>
          </p:cNvPr>
          <p:cNvSpPr/>
          <p:nvPr/>
        </p:nvSpPr>
        <p:spPr>
          <a:xfrm>
            <a:off x="5812598" y="402135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p>
        </p:txBody>
      </p:sp>
      <p:cxnSp>
        <p:nvCxnSpPr>
          <p:cNvPr id="14" name="Straight Arrow Connector 13">
            <a:extLst>
              <a:ext uri="{FF2B5EF4-FFF2-40B4-BE49-F238E27FC236}">
                <a16:creationId xmlns:a16="http://schemas.microsoft.com/office/drawing/2014/main" id="{0821B967-06F2-9FF4-9747-2341A45DF545}"/>
              </a:ext>
            </a:extLst>
          </p:cNvPr>
          <p:cNvCxnSpPr>
            <a:endCxn id="13" idx="2"/>
          </p:cNvCxnSpPr>
          <p:nvPr/>
        </p:nvCxnSpPr>
        <p:spPr>
          <a:xfrm flipV="1">
            <a:off x="4952627" y="436425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7230075-5FC9-34A2-5EA6-422800ED22F6}"/>
              </a:ext>
            </a:extLst>
          </p:cNvPr>
          <p:cNvSpPr txBox="1"/>
          <p:nvPr/>
        </p:nvSpPr>
        <p:spPr>
          <a:xfrm>
            <a:off x="5094149" y="3934761"/>
            <a:ext cx="413658" cy="369332"/>
          </a:xfrm>
          <a:prstGeom prst="rect">
            <a:avLst/>
          </a:prstGeom>
          <a:noFill/>
        </p:spPr>
        <p:txBody>
          <a:bodyPr wrap="square" rtlCol="0">
            <a:spAutoFit/>
          </a:bodyPr>
          <a:lstStyle/>
          <a:p>
            <a:r>
              <a:rPr lang="en-US" dirty="0" err="1"/>
              <a:t>i</a:t>
            </a:r>
            <a:endParaRPr lang="en-US" dirty="0"/>
          </a:p>
        </p:txBody>
      </p:sp>
      <p:sp>
        <p:nvSpPr>
          <p:cNvPr id="16" name="Oval 15">
            <a:extLst>
              <a:ext uri="{FF2B5EF4-FFF2-40B4-BE49-F238E27FC236}">
                <a16:creationId xmlns:a16="http://schemas.microsoft.com/office/drawing/2014/main" id="{03A6D540-0F2C-096A-0905-324AA2DB56A9}"/>
              </a:ext>
            </a:extLst>
          </p:cNvPr>
          <p:cNvSpPr/>
          <p:nvPr/>
        </p:nvSpPr>
        <p:spPr>
          <a:xfrm>
            <a:off x="7341731" y="3999587"/>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S10</a:t>
            </a:r>
          </a:p>
        </p:txBody>
      </p:sp>
      <p:cxnSp>
        <p:nvCxnSpPr>
          <p:cNvPr id="17" name="Straight Arrow Connector 16">
            <a:extLst>
              <a:ext uri="{FF2B5EF4-FFF2-40B4-BE49-F238E27FC236}">
                <a16:creationId xmlns:a16="http://schemas.microsoft.com/office/drawing/2014/main" id="{AE6E26D3-8210-BD8B-467A-F7541B2F4D9A}"/>
              </a:ext>
            </a:extLst>
          </p:cNvPr>
          <p:cNvCxnSpPr>
            <a:endCxn id="16" idx="2"/>
          </p:cNvCxnSpPr>
          <p:nvPr/>
        </p:nvCxnSpPr>
        <p:spPr>
          <a:xfrm flipV="1">
            <a:off x="6481760" y="4342487"/>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3C06AF-E599-B875-6F76-E766556F1CAE}"/>
              </a:ext>
            </a:extLst>
          </p:cNvPr>
          <p:cNvSpPr txBox="1"/>
          <p:nvPr/>
        </p:nvSpPr>
        <p:spPr>
          <a:xfrm>
            <a:off x="6623282" y="3912503"/>
            <a:ext cx="413658" cy="369332"/>
          </a:xfrm>
          <a:prstGeom prst="rect">
            <a:avLst/>
          </a:prstGeom>
          <a:noFill/>
        </p:spPr>
        <p:txBody>
          <a:bodyPr wrap="square" rtlCol="0">
            <a:spAutoFit/>
          </a:bodyPr>
          <a:lstStyle/>
          <a:p>
            <a:r>
              <a:rPr lang="en-US" dirty="0"/>
              <a:t>l</a:t>
            </a:r>
          </a:p>
        </p:txBody>
      </p:sp>
      <p:sp>
        <p:nvSpPr>
          <p:cNvPr id="19" name="TextBox 18">
            <a:extLst>
              <a:ext uri="{FF2B5EF4-FFF2-40B4-BE49-F238E27FC236}">
                <a16:creationId xmlns:a16="http://schemas.microsoft.com/office/drawing/2014/main" id="{DC9B0D17-3322-AAEE-7728-E5A4B510FA47}"/>
              </a:ext>
            </a:extLst>
          </p:cNvPr>
          <p:cNvSpPr txBox="1"/>
          <p:nvPr/>
        </p:nvSpPr>
        <p:spPr>
          <a:xfrm>
            <a:off x="8142140" y="3900519"/>
            <a:ext cx="413658" cy="369332"/>
          </a:xfrm>
          <a:prstGeom prst="rect">
            <a:avLst/>
          </a:prstGeom>
          <a:noFill/>
        </p:spPr>
        <p:txBody>
          <a:bodyPr wrap="square" rtlCol="0">
            <a:spAutoFit/>
          </a:bodyPr>
          <a:lstStyle/>
          <a:p>
            <a:r>
              <a:rPr lang="en-US" dirty="0"/>
              <a:t>e</a:t>
            </a:r>
          </a:p>
        </p:txBody>
      </p:sp>
      <p:sp>
        <p:nvSpPr>
          <p:cNvPr id="20" name="Oval 19">
            <a:extLst>
              <a:ext uri="{FF2B5EF4-FFF2-40B4-BE49-F238E27FC236}">
                <a16:creationId xmlns:a16="http://schemas.microsoft.com/office/drawing/2014/main" id="{DAD3C5BE-2F0F-7C1E-2E16-91AE3BDF3D23}"/>
              </a:ext>
            </a:extLst>
          </p:cNvPr>
          <p:cNvSpPr/>
          <p:nvPr/>
        </p:nvSpPr>
        <p:spPr>
          <a:xfrm>
            <a:off x="8774128" y="3925343"/>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95F7FE3-1D35-6CB0-B67D-CE537E9EDE5F}"/>
              </a:ext>
            </a:extLst>
          </p:cNvPr>
          <p:cNvSpPr/>
          <p:nvPr/>
        </p:nvSpPr>
        <p:spPr>
          <a:xfrm>
            <a:off x="8889701" y="4047540"/>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S11</a:t>
            </a:r>
          </a:p>
        </p:txBody>
      </p:sp>
      <p:cxnSp>
        <p:nvCxnSpPr>
          <p:cNvPr id="22" name="Straight Arrow Connector 21">
            <a:extLst>
              <a:ext uri="{FF2B5EF4-FFF2-40B4-BE49-F238E27FC236}">
                <a16:creationId xmlns:a16="http://schemas.microsoft.com/office/drawing/2014/main" id="{D6780971-FC8C-F794-3D01-70448CC4802F}"/>
              </a:ext>
            </a:extLst>
          </p:cNvPr>
          <p:cNvCxnSpPr/>
          <p:nvPr/>
        </p:nvCxnSpPr>
        <p:spPr>
          <a:xfrm flipV="1">
            <a:off x="8019456" y="4380160"/>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B273CD3-4561-C58C-211D-BC387025E37B}"/>
              </a:ext>
            </a:extLst>
          </p:cNvPr>
          <p:cNvSpPr/>
          <p:nvPr/>
        </p:nvSpPr>
        <p:spPr>
          <a:xfrm>
            <a:off x="2728632" y="2653188"/>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sp>
        <p:nvSpPr>
          <p:cNvPr id="24" name="Oval 23">
            <a:extLst>
              <a:ext uri="{FF2B5EF4-FFF2-40B4-BE49-F238E27FC236}">
                <a16:creationId xmlns:a16="http://schemas.microsoft.com/office/drawing/2014/main" id="{F1005F1A-2CEC-B33F-AAA4-AA50E83D0475}"/>
              </a:ext>
            </a:extLst>
          </p:cNvPr>
          <p:cNvSpPr/>
          <p:nvPr/>
        </p:nvSpPr>
        <p:spPr>
          <a:xfrm>
            <a:off x="4257765" y="2631416"/>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p>
        </p:txBody>
      </p:sp>
      <p:cxnSp>
        <p:nvCxnSpPr>
          <p:cNvPr id="25" name="Straight Arrow Connector 24">
            <a:extLst>
              <a:ext uri="{FF2B5EF4-FFF2-40B4-BE49-F238E27FC236}">
                <a16:creationId xmlns:a16="http://schemas.microsoft.com/office/drawing/2014/main" id="{70C9FD8E-AC00-B79D-5DB1-F11F4FE2447B}"/>
              </a:ext>
            </a:extLst>
          </p:cNvPr>
          <p:cNvCxnSpPr>
            <a:endCxn id="24" idx="2"/>
          </p:cNvCxnSpPr>
          <p:nvPr/>
        </p:nvCxnSpPr>
        <p:spPr>
          <a:xfrm flipV="1">
            <a:off x="3397794" y="2974316"/>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6D12CC-27D2-ADF5-C8AB-95D9FC6090D4}"/>
              </a:ext>
            </a:extLst>
          </p:cNvPr>
          <p:cNvSpPr txBox="1"/>
          <p:nvPr/>
        </p:nvSpPr>
        <p:spPr>
          <a:xfrm>
            <a:off x="3683152" y="2605976"/>
            <a:ext cx="413658" cy="369332"/>
          </a:xfrm>
          <a:prstGeom prst="rect">
            <a:avLst/>
          </a:prstGeom>
          <a:noFill/>
        </p:spPr>
        <p:txBody>
          <a:bodyPr wrap="square" rtlCol="0">
            <a:spAutoFit/>
          </a:bodyPr>
          <a:lstStyle/>
          <a:p>
            <a:r>
              <a:rPr lang="en-US" dirty="0"/>
              <a:t>o</a:t>
            </a:r>
          </a:p>
        </p:txBody>
      </p:sp>
      <p:sp>
        <p:nvSpPr>
          <p:cNvPr id="27" name="TextBox 26">
            <a:extLst>
              <a:ext uri="{FF2B5EF4-FFF2-40B4-BE49-F238E27FC236}">
                <a16:creationId xmlns:a16="http://schemas.microsoft.com/office/drawing/2014/main" id="{9DE60E00-4B84-1A2E-78E2-B40B469B91C1}"/>
              </a:ext>
            </a:extLst>
          </p:cNvPr>
          <p:cNvSpPr txBox="1"/>
          <p:nvPr/>
        </p:nvSpPr>
        <p:spPr>
          <a:xfrm>
            <a:off x="5058174" y="2532348"/>
            <a:ext cx="413658" cy="369332"/>
          </a:xfrm>
          <a:prstGeom prst="rect">
            <a:avLst/>
          </a:prstGeom>
          <a:noFill/>
        </p:spPr>
        <p:txBody>
          <a:bodyPr wrap="square" rtlCol="0">
            <a:spAutoFit/>
          </a:bodyPr>
          <a:lstStyle/>
          <a:p>
            <a:r>
              <a:rPr lang="en-US" dirty="0"/>
              <a:t>t</a:t>
            </a:r>
          </a:p>
        </p:txBody>
      </p:sp>
      <p:sp>
        <p:nvSpPr>
          <p:cNvPr id="28" name="Oval 27">
            <a:extLst>
              <a:ext uri="{FF2B5EF4-FFF2-40B4-BE49-F238E27FC236}">
                <a16:creationId xmlns:a16="http://schemas.microsoft.com/office/drawing/2014/main" id="{B1B79018-6729-CFB4-E989-6D472688C0E5}"/>
              </a:ext>
            </a:extLst>
          </p:cNvPr>
          <p:cNvSpPr/>
          <p:nvPr/>
        </p:nvSpPr>
        <p:spPr>
          <a:xfrm>
            <a:off x="5690162" y="2567446"/>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9C584E2-2E46-243D-057C-D1A796422C48}"/>
              </a:ext>
            </a:extLst>
          </p:cNvPr>
          <p:cNvSpPr/>
          <p:nvPr/>
        </p:nvSpPr>
        <p:spPr>
          <a:xfrm>
            <a:off x="5805735" y="267936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cxnSp>
        <p:nvCxnSpPr>
          <p:cNvPr id="30" name="Straight Arrow Connector 29">
            <a:extLst>
              <a:ext uri="{FF2B5EF4-FFF2-40B4-BE49-F238E27FC236}">
                <a16:creationId xmlns:a16="http://schemas.microsoft.com/office/drawing/2014/main" id="{01CA6FE4-B0E2-5AA2-2315-365C042DC78D}"/>
              </a:ext>
            </a:extLst>
          </p:cNvPr>
          <p:cNvCxnSpPr/>
          <p:nvPr/>
        </p:nvCxnSpPr>
        <p:spPr>
          <a:xfrm flipV="1">
            <a:off x="4935490" y="301198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FFC88C3-49FC-37AC-751C-6E43F2AEF5C7}"/>
              </a:ext>
            </a:extLst>
          </p:cNvPr>
          <p:cNvSpPr/>
          <p:nvPr/>
        </p:nvSpPr>
        <p:spPr>
          <a:xfrm>
            <a:off x="4204683" y="1437906"/>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34" name="TextBox 33">
            <a:extLst>
              <a:ext uri="{FF2B5EF4-FFF2-40B4-BE49-F238E27FC236}">
                <a16:creationId xmlns:a16="http://schemas.microsoft.com/office/drawing/2014/main" id="{CE719DC2-16D8-15FB-963A-173190BBB3B7}"/>
              </a:ext>
            </a:extLst>
          </p:cNvPr>
          <p:cNvSpPr txBox="1"/>
          <p:nvPr/>
        </p:nvSpPr>
        <p:spPr>
          <a:xfrm>
            <a:off x="3650618" y="2090557"/>
            <a:ext cx="413658" cy="369332"/>
          </a:xfrm>
          <a:prstGeom prst="rect">
            <a:avLst/>
          </a:prstGeom>
          <a:noFill/>
        </p:spPr>
        <p:txBody>
          <a:bodyPr wrap="square" rtlCol="0">
            <a:spAutoFit/>
          </a:bodyPr>
          <a:lstStyle/>
          <a:p>
            <a:r>
              <a:rPr lang="en-US" dirty="0"/>
              <a:t>e</a:t>
            </a:r>
          </a:p>
        </p:txBody>
      </p:sp>
      <p:sp>
        <p:nvSpPr>
          <p:cNvPr id="35" name="TextBox 34">
            <a:extLst>
              <a:ext uri="{FF2B5EF4-FFF2-40B4-BE49-F238E27FC236}">
                <a16:creationId xmlns:a16="http://schemas.microsoft.com/office/drawing/2014/main" id="{B9A497FB-1938-C428-DE69-CCC954BBF74E}"/>
              </a:ext>
            </a:extLst>
          </p:cNvPr>
          <p:cNvSpPr txBox="1"/>
          <p:nvPr/>
        </p:nvSpPr>
        <p:spPr>
          <a:xfrm>
            <a:off x="5005092" y="1400482"/>
            <a:ext cx="413658" cy="369332"/>
          </a:xfrm>
          <a:prstGeom prst="rect">
            <a:avLst/>
          </a:prstGeom>
          <a:noFill/>
        </p:spPr>
        <p:txBody>
          <a:bodyPr wrap="square" rtlCol="0">
            <a:spAutoFit/>
          </a:bodyPr>
          <a:lstStyle/>
          <a:p>
            <a:r>
              <a:rPr lang="en-US" dirty="0"/>
              <a:t>w</a:t>
            </a:r>
          </a:p>
        </p:txBody>
      </p:sp>
      <p:sp>
        <p:nvSpPr>
          <p:cNvPr id="36" name="Oval 35">
            <a:extLst>
              <a:ext uri="{FF2B5EF4-FFF2-40B4-BE49-F238E27FC236}">
                <a16:creationId xmlns:a16="http://schemas.microsoft.com/office/drawing/2014/main" id="{929AF846-6171-4FBC-1223-4557DFB50291}"/>
              </a:ext>
            </a:extLst>
          </p:cNvPr>
          <p:cNvSpPr/>
          <p:nvPr/>
        </p:nvSpPr>
        <p:spPr>
          <a:xfrm>
            <a:off x="5637080" y="1363662"/>
            <a:ext cx="925286" cy="92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6FA7EE3-68F6-0452-436A-1010EB6206FD}"/>
              </a:ext>
            </a:extLst>
          </p:cNvPr>
          <p:cNvSpPr/>
          <p:nvPr/>
        </p:nvSpPr>
        <p:spPr>
          <a:xfrm>
            <a:off x="5752653" y="1485859"/>
            <a:ext cx="674914"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38" name="Straight Arrow Connector 37">
            <a:extLst>
              <a:ext uri="{FF2B5EF4-FFF2-40B4-BE49-F238E27FC236}">
                <a16:creationId xmlns:a16="http://schemas.microsoft.com/office/drawing/2014/main" id="{3EC58CD3-2F9C-4F28-049D-08AF9C61C4E1}"/>
              </a:ext>
            </a:extLst>
          </p:cNvPr>
          <p:cNvCxnSpPr/>
          <p:nvPr/>
        </p:nvCxnSpPr>
        <p:spPr>
          <a:xfrm flipV="1">
            <a:off x="4882408" y="1818479"/>
            <a:ext cx="859971"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EFCC92-6E7E-F3B0-6355-EA3EA03508B5}"/>
              </a:ext>
            </a:extLst>
          </p:cNvPr>
          <p:cNvCxnSpPr>
            <a:stCxn id="8" idx="6"/>
            <a:endCxn id="23" idx="2"/>
          </p:cNvCxnSpPr>
          <p:nvPr/>
        </p:nvCxnSpPr>
        <p:spPr>
          <a:xfrm flipV="1">
            <a:off x="1873813" y="2996088"/>
            <a:ext cx="854819"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8E7CF6C-F2B7-D1FE-320F-663AD2685101}"/>
              </a:ext>
            </a:extLst>
          </p:cNvPr>
          <p:cNvCxnSpPr>
            <a:stCxn id="8" idx="5"/>
          </p:cNvCxnSpPr>
          <p:nvPr/>
        </p:nvCxnSpPr>
        <p:spPr>
          <a:xfrm>
            <a:off x="1774974" y="3250228"/>
            <a:ext cx="1194257" cy="10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CA5A42A-2F06-3B20-32A8-75FBDB13280A}"/>
              </a:ext>
            </a:extLst>
          </p:cNvPr>
          <p:cNvSpPr txBox="1"/>
          <p:nvPr/>
        </p:nvSpPr>
        <p:spPr>
          <a:xfrm>
            <a:off x="1950262" y="3575168"/>
            <a:ext cx="413658" cy="369332"/>
          </a:xfrm>
          <a:prstGeom prst="rect">
            <a:avLst/>
          </a:prstGeom>
          <a:noFill/>
        </p:spPr>
        <p:txBody>
          <a:bodyPr wrap="square" rtlCol="0">
            <a:spAutoFit/>
          </a:bodyPr>
          <a:lstStyle/>
          <a:p>
            <a:r>
              <a:rPr lang="en-US" dirty="0"/>
              <a:t>w</a:t>
            </a:r>
          </a:p>
        </p:txBody>
      </p:sp>
      <p:sp>
        <p:nvSpPr>
          <p:cNvPr id="44" name="TextBox 43">
            <a:extLst>
              <a:ext uri="{FF2B5EF4-FFF2-40B4-BE49-F238E27FC236}">
                <a16:creationId xmlns:a16="http://schemas.microsoft.com/office/drawing/2014/main" id="{9449218E-8090-8CB8-E145-C86B2EE12268}"/>
              </a:ext>
            </a:extLst>
          </p:cNvPr>
          <p:cNvSpPr txBox="1"/>
          <p:nvPr/>
        </p:nvSpPr>
        <p:spPr>
          <a:xfrm>
            <a:off x="2102662" y="2576865"/>
            <a:ext cx="413658" cy="369332"/>
          </a:xfrm>
          <a:prstGeom prst="rect">
            <a:avLst/>
          </a:prstGeom>
          <a:noFill/>
        </p:spPr>
        <p:txBody>
          <a:bodyPr wrap="square" rtlCol="0">
            <a:spAutoFit/>
          </a:bodyPr>
          <a:lstStyle/>
          <a:p>
            <a:r>
              <a:rPr lang="en-US" dirty="0"/>
              <a:t>n</a:t>
            </a:r>
          </a:p>
        </p:txBody>
      </p:sp>
      <p:cxnSp>
        <p:nvCxnSpPr>
          <p:cNvPr id="48" name="Straight Arrow Connector 47">
            <a:extLst>
              <a:ext uri="{FF2B5EF4-FFF2-40B4-BE49-F238E27FC236}">
                <a16:creationId xmlns:a16="http://schemas.microsoft.com/office/drawing/2014/main" id="{04454FE4-BDBC-482F-0875-8F735033DE85}"/>
              </a:ext>
            </a:extLst>
          </p:cNvPr>
          <p:cNvCxnSpPr>
            <a:endCxn id="32" idx="3"/>
          </p:cNvCxnSpPr>
          <p:nvPr/>
        </p:nvCxnSpPr>
        <p:spPr>
          <a:xfrm flipV="1">
            <a:off x="3277456" y="2023273"/>
            <a:ext cx="1026066" cy="85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7C8BA2-C25C-30B9-89A6-3CF4CE9D7944}"/>
                  </a:ext>
                </a:extLst>
              </p:cNvPr>
              <p:cNvSpPr txBox="1"/>
              <p:nvPr/>
            </p:nvSpPr>
            <p:spPr>
              <a:xfrm>
                <a:off x="7334885" y="1686141"/>
                <a:ext cx="4561729" cy="1477328"/>
              </a:xfrm>
              <a:prstGeom prst="rect">
                <a:avLst/>
              </a:prstGeom>
              <a:noFill/>
            </p:spPr>
            <p:txBody>
              <a:bodyPr wrap="square" rtlCol="0">
                <a:spAutoFit/>
              </a:bodyPr>
              <a:lstStyle/>
              <a:p>
                <a:pPr marL="0" indent="0">
                  <a:buNone/>
                </a:pPr>
                <a:r>
                  <a:rPr lang="en-US" sz="1800" dirty="0"/>
                  <a:t>S = {S0, S1, S2, S3, S4, S5, S6, S7, S8, S9, S10}</a:t>
                </a:r>
              </a:p>
              <a:p>
                <a:pPr marL="0" indent="0">
                  <a:buNone/>
                </a:pPr>
                <a14:m>
                  <m:oMath xmlns:m="http://schemas.openxmlformats.org/officeDocument/2006/math">
                    <m:r>
                      <a:rPr lang="en-US" sz="1800" b="0" i="1" smtClean="0">
                        <a:latin typeface="Cambria Math" panose="02040503050406030204" pitchFamily="18" charset="0"/>
                      </a:rPr>
                      <m:t>∑</m:t>
                    </m:r>
                  </m:oMath>
                </a14:m>
                <a:r>
                  <a:rPr lang="en-US" sz="1800" dirty="0"/>
                  <a:t> = {e, h, </a:t>
                </a:r>
                <a:r>
                  <a:rPr lang="en-US" sz="1800" dirty="0" err="1"/>
                  <a:t>i</a:t>
                </a:r>
                <a:r>
                  <a:rPr lang="en-US" sz="1800" dirty="0"/>
                  <a:t>, l, n, o, t, w}</a:t>
                </a:r>
              </a:p>
              <a:p>
                <a:pPr marL="0" indent="0">
                  <a:buNone/>
                </a:pPr>
                <a14:m>
                  <m:oMath xmlns:m="http://schemas.openxmlformats.org/officeDocument/2006/math">
                    <m:r>
                      <a:rPr lang="en-US" sz="1800" b="0" i="1" smtClean="0">
                        <a:latin typeface="Cambria Math" panose="02040503050406030204" pitchFamily="18" charset="0"/>
                      </a:rPr>
                      <m:t>𝛿</m:t>
                    </m:r>
                  </m:oMath>
                </a14:m>
                <a:r>
                  <a:rPr lang="en-US" sz="1800" dirty="0"/>
                  <a:t> = {  </a:t>
                </a:r>
                <a14:m>
                  <m:oMath xmlns:m="http://schemas.openxmlformats.org/officeDocument/2006/math">
                    <m:r>
                      <a:rPr lang="en-US" sz="1800" i="1">
                        <a:latin typeface="Cambria Math" panose="02040503050406030204" pitchFamily="18" charset="0"/>
                      </a:rPr>
                      <m:t>𝛿</m:t>
                    </m:r>
                  </m:oMath>
                </a14:m>
                <a:r>
                  <a:rPr lang="en-US" sz="1800" dirty="0"/>
                  <a:t>(S0, n) =</a:t>
                </a:r>
                <a:r>
                  <a:rPr lang="en-US" sz="1800" dirty="0">
                    <a:sym typeface="Wingdings" panose="05000000000000000000" pitchFamily="2" charset="2"/>
                  </a:rPr>
                  <a:t> S1, </a:t>
                </a:r>
                <a14:m>
                  <m:oMath xmlns:m="http://schemas.openxmlformats.org/officeDocument/2006/math">
                    <m:r>
                      <a:rPr lang="en-US" sz="1800" i="1">
                        <a:latin typeface="Cambria Math" panose="02040503050406030204" pitchFamily="18" charset="0"/>
                      </a:rPr>
                      <m:t>𝛿</m:t>
                    </m:r>
                  </m:oMath>
                </a14:m>
                <a:r>
                  <a:rPr lang="en-US" sz="1800" dirty="0"/>
                  <a:t>(S0, w) =</a:t>
                </a:r>
                <a:r>
                  <a:rPr lang="en-US" sz="1800" dirty="0">
                    <a:sym typeface="Wingdings" panose="05000000000000000000" pitchFamily="2" charset="2"/>
                  </a:rPr>
                  <a:t> S6, </a:t>
                </a:r>
                <a14:m>
                  <m:oMath xmlns:m="http://schemas.openxmlformats.org/officeDocument/2006/math">
                    <m:r>
                      <a:rPr lang="en-US" sz="1800" i="1">
                        <a:latin typeface="Cambria Math" panose="02040503050406030204" pitchFamily="18" charset="0"/>
                      </a:rPr>
                      <m:t>𝛿</m:t>
                    </m:r>
                  </m:oMath>
                </a14:m>
                <a:r>
                  <a:rPr lang="en-US" sz="1800" dirty="0">
                    <a:sym typeface="Wingdings" panose="05000000000000000000" pitchFamily="2" charset="2"/>
                  </a:rPr>
                  <a:t>(S1, e), …</a:t>
                </a:r>
                <a:r>
                  <a:rPr lang="en-US" sz="1800" dirty="0"/>
                  <a:t>}</a:t>
                </a:r>
              </a:p>
              <a:p>
                <a:pPr marL="0" indent="0">
                  <a:buNone/>
                </a:pPr>
                <a:r>
                  <a:rPr lang="en-US" sz="1800" dirty="0"/>
                  <a:t>S</a:t>
                </a:r>
                <a:r>
                  <a:rPr lang="en-US" sz="1800" baseline="-25000" dirty="0"/>
                  <a:t>0</a:t>
                </a:r>
                <a:r>
                  <a:rPr lang="en-US" sz="1800" dirty="0"/>
                  <a:t> = S0</a:t>
                </a:r>
              </a:p>
              <a:p>
                <a:pPr marL="0" indent="0">
                  <a:buNone/>
                </a:pPr>
                <a:r>
                  <a:rPr lang="en-US" sz="1800" dirty="0"/>
                  <a:t>S</a:t>
                </a:r>
                <a:r>
                  <a:rPr lang="en-US" sz="1800" baseline="-25000" dirty="0"/>
                  <a:t>A</a:t>
                </a:r>
                <a:r>
                  <a:rPr lang="en-US" sz="1800" dirty="0"/>
                  <a:t> = {S3, S5, S10}</a:t>
                </a:r>
              </a:p>
            </p:txBody>
          </p:sp>
        </mc:Choice>
        <mc:Fallback xmlns="">
          <p:sp>
            <p:nvSpPr>
              <p:cNvPr id="3" name="TextBox 2">
                <a:extLst>
                  <a:ext uri="{FF2B5EF4-FFF2-40B4-BE49-F238E27FC236}">
                    <a16:creationId xmlns:a16="http://schemas.microsoft.com/office/drawing/2014/main" id="{8D7C8BA2-C25C-30B9-89A6-3CF4CE9D7944}"/>
                  </a:ext>
                </a:extLst>
              </p:cNvPr>
              <p:cNvSpPr txBox="1">
                <a:spLocks noRot="1" noChangeAspect="1" noMove="1" noResize="1" noEditPoints="1" noAdjustHandles="1" noChangeArrowheads="1" noChangeShapeType="1" noTextEdit="1"/>
              </p:cNvSpPr>
              <p:nvPr/>
            </p:nvSpPr>
            <p:spPr>
              <a:xfrm>
                <a:off x="7334885" y="1686141"/>
                <a:ext cx="4561729" cy="1477328"/>
              </a:xfrm>
              <a:prstGeom prst="rect">
                <a:avLst/>
              </a:prstGeom>
              <a:blipFill>
                <a:blip r:embed="rId2"/>
                <a:stretch>
                  <a:fillRect l="-1068" t="-2479" b="-5785"/>
                </a:stretch>
              </a:blipFill>
            </p:spPr>
            <p:txBody>
              <a:bodyPr/>
              <a:lstStyle/>
              <a:p>
                <a:r>
                  <a:rPr lang="en-IN">
                    <a:noFill/>
                  </a:rPr>
                  <a:t> </a:t>
                </a:r>
              </a:p>
            </p:txBody>
          </p:sp>
        </mc:Fallback>
      </mc:AlternateContent>
    </p:spTree>
    <p:extLst>
      <p:ext uri="{BB962C8B-B14F-4D97-AF65-F5344CB8AC3E}">
        <p14:creationId xmlns:p14="http://schemas.microsoft.com/office/powerpoint/2010/main" val="50264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786-F292-4186-9695-626EDD1FF45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894C447-1EE7-4C10-BD60-3A2A3769A2DA}"/>
              </a:ext>
            </a:extLst>
          </p:cNvPr>
          <p:cNvSpPr>
            <a:spLocks noGrp="1"/>
          </p:cNvSpPr>
          <p:nvPr>
            <p:ph idx="1"/>
          </p:nvPr>
        </p:nvSpPr>
        <p:spPr/>
        <p:txBody>
          <a:bodyPr/>
          <a:lstStyle/>
          <a:p>
            <a:r>
              <a:rPr lang="en-US" dirty="0"/>
              <a:t>Unsigned integers: zero or nonzero digit followed by zero or more digits</a:t>
            </a:r>
          </a:p>
          <a:p>
            <a:endParaRPr lang="en-US" dirty="0"/>
          </a:p>
          <a:p>
            <a:pPr marL="0" indent="0">
              <a:buNone/>
            </a:pPr>
            <a:r>
              <a:rPr lang="en-US" dirty="0"/>
              <a:t>0|[1…9][0…9]*</a:t>
            </a:r>
          </a:p>
        </p:txBody>
      </p:sp>
    </p:spTree>
    <p:extLst>
      <p:ext uri="{BB962C8B-B14F-4D97-AF65-F5344CB8AC3E}">
        <p14:creationId xmlns:p14="http://schemas.microsoft.com/office/powerpoint/2010/main" val="3580607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EDE2-140C-4C1D-A136-6D1BCC0D41A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A8E5881-236D-4EAA-8BA9-28D895A5BA5B}"/>
              </a:ext>
            </a:extLst>
          </p:cNvPr>
          <p:cNvSpPr>
            <a:spLocks noGrp="1"/>
          </p:cNvSpPr>
          <p:nvPr>
            <p:ph idx="1"/>
          </p:nvPr>
        </p:nvSpPr>
        <p:spPr/>
        <p:txBody>
          <a:bodyPr/>
          <a:lstStyle/>
          <a:p>
            <a:r>
              <a:rPr lang="en-US" dirty="0"/>
              <a:t>Unsigned real numbers</a:t>
            </a:r>
          </a:p>
          <a:p>
            <a:pPr lvl="1"/>
            <a:r>
              <a:rPr lang="en-US" dirty="0"/>
              <a:t>unsigned integer followed by either the empty string or a decimal followed by one or more digit</a:t>
            </a:r>
          </a:p>
          <a:p>
            <a:pPr lvl="1"/>
            <a:endParaRPr lang="en-US" dirty="0"/>
          </a:p>
        </p:txBody>
      </p:sp>
      <p:sp>
        <p:nvSpPr>
          <p:cNvPr id="5" name="TextBox 4">
            <a:extLst>
              <a:ext uri="{FF2B5EF4-FFF2-40B4-BE49-F238E27FC236}">
                <a16:creationId xmlns:a16="http://schemas.microsoft.com/office/drawing/2014/main" id="{63D766BD-4209-4230-97C0-0D28978159D6}"/>
              </a:ext>
            </a:extLst>
          </p:cNvPr>
          <p:cNvSpPr txBox="1"/>
          <p:nvPr/>
        </p:nvSpPr>
        <p:spPr>
          <a:xfrm>
            <a:off x="7599680" y="3119120"/>
            <a:ext cx="3881120" cy="1477328"/>
          </a:xfrm>
          <a:prstGeom prst="rect">
            <a:avLst/>
          </a:prstGeom>
          <a:noFill/>
        </p:spPr>
        <p:txBody>
          <a:bodyPr wrap="square" rtlCol="0">
            <a:spAutoFit/>
          </a:bodyPr>
          <a:lstStyle/>
          <a:p>
            <a:r>
              <a:rPr lang="en-IN" dirty="0"/>
              <a:t>Shorthand:</a:t>
            </a:r>
          </a:p>
          <a:p>
            <a:r>
              <a:rPr lang="en-IN" dirty="0"/>
              <a:t>(0|1|2|3|4|5|6|7|8|9) -&gt; [0-9]</a:t>
            </a:r>
          </a:p>
          <a:p>
            <a:r>
              <a:rPr lang="en-IN" dirty="0"/>
              <a:t>(</a:t>
            </a:r>
            <a:r>
              <a:rPr lang="en-IN" dirty="0" err="1"/>
              <a:t>a|b</a:t>
            </a:r>
            <a:r>
              <a:rPr lang="en-IN" dirty="0"/>
              <a:t>|…|z) -&gt; [a-z]</a:t>
            </a:r>
          </a:p>
          <a:p>
            <a:r>
              <a:rPr lang="en-IN" dirty="0"/>
              <a:t>(A|B|…|Z) -&gt; [A-Z]</a:t>
            </a:r>
          </a:p>
          <a:p>
            <a:endParaRPr lang="en-IN" dirty="0"/>
          </a:p>
        </p:txBody>
      </p:sp>
    </p:spTree>
    <p:extLst>
      <p:ext uri="{BB962C8B-B14F-4D97-AF65-F5344CB8AC3E}">
        <p14:creationId xmlns:p14="http://schemas.microsoft.com/office/powerpoint/2010/main" val="265727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EDE2-140C-4C1D-A136-6D1BCC0D41A5}"/>
              </a:ext>
            </a:extLst>
          </p:cNvPr>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E5881-236D-4EAA-8BA9-28D895A5BA5B}"/>
                  </a:ext>
                </a:extLst>
              </p:cNvPr>
              <p:cNvSpPr>
                <a:spLocks noGrp="1"/>
              </p:cNvSpPr>
              <p:nvPr>
                <p:ph idx="1"/>
              </p:nvPr>
            </p:nvSpPr>
            <p:spPr/>
            <p:txBody>
              <a:bodyPr/>
              <a:lstStyle/>
              <a:p>
                <a:r>
                  <a:rPr lang="en-US" dirty="0"/>
                  <a:t>Unsigned real numbers</a:t>
                </a:r>
              </a:p>
              <a:p>
                <a:pPr lvl="1"/>
                <a:r>
                  <a:rPr lang="en-US" dirty="0"/>
                  <a:t>unsigned integer followed by either the empty string or a decimal followed by one or more digit</a:t>
                </a:r>
              </a:p>
              <a:p>
                <a:endParaRPr lang="en-US" dirty="0"/>
              </a:p>
              <a:p>
                <a:pPr marL="0" indent="0">
                  <a:buNone/>
                </a:pPr>
                <a:r>
                  <a:rPr lang="en-US" dirty="0"/>
                  <a:t>0|[1…9][0…9]*(</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0" smtClean="0">
                        <a:latin typeface="Cambria Math" panose="02040503050406030204" pitchFamily="18" charset="0"/>
                      </a:rPr>
                      <m:t>.</m:t>
                    </m:r>
                  </m:oMath>
                </a14:m>
                <a:r>
                  <a:rPr lang="en-US" dirty="0"/>
                  <a:t>[0...9]</a:t>
                </a:r>
                <a:r>
                  <a:rPr lang="en-US" baseline="30000" dirty="0"/>
                  <a:t>+</a:t>
                </a:r>
                <a:r>
                  <a:rPr lang="en-US" dirty="0"/>
                  <a:t>)</a:t>
                </a:r>
              </a:p>
            </p:txBody>
          </p:sp>
        </mc:Choice>
        <mc:Fallback xmlns="">
          <p:sp>
            <p:nvSpPr>
              <p:cNvPr id="3" name="Content Placeholder 2">
                <a:extLst>
                  <a:ext uri="{FF2B5EF4-FFF2-40B4-BE49-F238E27FC236}">
                    <a16:creationId xmlns:a16="http://schemas.microsoft.com/office/drawing/2014/main" id="{1A8E5881-236D-4EAA-8BA9-28D895A5BA5B}"/>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IN">
                    <a:noFill/>
                  </a:rPr>
                  <a:t> </a:t>
                </a:r>
              </a:p>
            </p:txBody>
          </p:sp>
        </mc:Fallback>
      </mc:AlternateContent>
    </p:spTree>
    <p:extLst>
      <p:ext uri="{BB962C8B-B14F-4D97-AF65-F5344CB8AC3E}">
        <p14:creationId xmlns:p14="http://schemas.microsoft.com/office/powerpoint/2010/main" val="1603088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9356-4D73-40AE-9A79-269DE2D97025}"/>
              </a:ext>
            </a:extLst>
          </p:cNvPr>
          <p:cNvSpPr>
            <a:spLocks noGrp="1"/>
          </p:cNvSpPr>
          <p:nvPr>
            <p:ph type="title"/>
          </p:nvPr>
        </p:nvSpPr>
        <p:spPr/>
        <p:txBody>
          <a:bodyPr/>
          <a:lstStyle/>
          <a:p>
            <a:r>
              <a:rPr lang="en-US" dirty="0"/>
              <a:t>Complement operator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662359-F599-46C4-AF9C-A2EF2019AD4A}"/>
                  </a:ext>
                </a:extLst>
              </p:cNvPr>
              <p:cNvSpPr>
                <a:spLocks noGrp="1"/>
              </p:cNvSpPr>
              <p:nvPr>
                <p:ph idx="1"/>
              </p:nvPr>
            </p:nvSpPr>
            <p:spPr/>
            <p:txBody>
              <a:bodyPr/>
              <a:lstStyle/>
              <a:p>
                <a:r>
                  <a:rPr lang="en-US" dirty="0"/>
                  <a:t>The notation ^c specifies the set {</a:t>
                </a:r>
                <a14:m>
                  <m:oMath xmlns:m="http://schemas.openxmlformats.org/officeDocument/2006/math">
                    <m:r>
                      <a:rPr lang="en-US" b="0" i="1" smtClean="0">
                        <a:latin typeface="Cambria Math" panose="02040503050406030204" pitchFamily="18" charset="0"/>
                      </a:rPr>
                      <m:t>∑</m:t>
                    </m:r>
                  </m:oMath>
                </a14:m>
                <a:r>
                  <a:rPr lang="en-US" dirty="0"/>
                  <a:t> - c}</a:t>
                </a:r>
              </a:p>
              <a:p>
                <a:pPr lvl="1"/>
                <a:r>
                  <a:rPr lang="en-US" dirty="0"/>
                  <a:t>Complement (^) has higher precedence than *, |, or  </a:t>
                </a:r>
                <a:r>
                  <a:rPr lang="en-US" baseline="30000" dirty="0"/>
                  <a:t>+</a:t>
                </a:r>
                <a:endParaRPr lang="en-US" dirty="0"/>
              </a:p>
            </p:txBody>
          </p:sp>
        </mc:Choice>
        <mc:Fallback xmlns="">
          <p:sp>
            <p:nvSpPr>
              <p:cNvPr id="3" name="Content Placeholder 2">
                <a:extLst>
                  <a:ext uri="{FF2B5EF4-FFF2-40B4-BE49-F238E27FC236}">
                    <a16:creationId xmlns:a16="http://schemas.microsoft.com/office/drawing/2014/main" id="{EA662359-F599-46C4-AF9C-A2EF2019AD4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00054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9356-4D73-40AE-9A79-269DE2D97025}"/>
              </a:ext>
            </a:extLst>
          </p:cNvPr>
          <p:cNvSpPr>
            <a:spLocks noGrp="1"/>
          </p:cNvSpPr>
          <p:nvPr>
            <p:ph type="title"/>
          </p:nvPr>
        </p:nvSpPr>
        <p:spPr/>
        <p:txBody>
          <a:bodyPr/>
          <a:lstStyle/>
          <a:p>
            <a:r>
              <a:rPr lang="en-US" dirty="0"/>
              <a:t>Escape sequence</a:t>
            </a:r>
          </a:p>
        </p:txBody>
      </p:sp>
      <p:sp>
        <p:nvSpPr>
          <p:cNvPr id="3" name="Content Placeholder 2">
            <a:extLst>
              <a:ext uri="{FF2B5EF4-FFF2-40B4-BE49-F238E27FC236}">
                <a16:creationId xmlns:a16="http://schemas.microsoft.com/office/drawing/2014/main" id="{EA662359-F599-46C4-AF9C-A2EF2019AD4A}"/>
              </a:ext>
            </a:extLst>
          </p:cNvPr>
          <p:cNvSpPr>
            <a:spLocks noGrp="1"/>
          </p:cNvSpPr>
          <p:nvPr>
            <p:ph idx="1"/>
          </p:nvPr>
        </p:nvSpPr>
        <p:spPr/>
        <p:txBody>
          <a:bodyPr/>
          <a:lstStyle/>
          <a:p>
            <a:r>
              <a:rPr lang="en-US" dirty="0"/>
              <a:t>Escape sequence ‘\’ is used for the characters that occur in the syntax</a:t>
            </a:r>
          </a:p>
          <a:p>
            <a:pPr lvl="1"/>
            <a:r>
              <a:rPr lang="en-US" dirty="0"/>
              <a:t>e.g., \(, \), \^, etc. </a:t>
            </a:r>
          </a:p>
          <a:p>
            <a:pPr lvl="1"/>
            <a:endParaRPr lang="en-US" dirty="0"/>
          </a:p>
          <a:p>
            <a:r>
              <a:rPr lang="en-US" dirty="0"/>
              <a:t>Escape sequence is also used for special characters</a:t>
            </a:r>
          </a:p>
          <a:p>
            <a:pPr lvl="1"/>
            <a:r>
              <a:rPr lang="en-US" dirty="0"/>
              <a:t>e.g., ‘\n’ for newline </a:t>
            </a:r>
          </a:p>
        </p:txBody>
      </p:sp>
    </p:spTree>
    <p:extLst>
      <p:ext uri="{BB962C8B-B14F-4D97-AF65-F5344CB8AC3E}">
        <p14:creationId xmlns:p14="http://schemas.microsoft.com/office/powerpoint/2010/main" val="4088591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8097-F047-430C-86B4-C235717681D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C24A0CC-6E90-4E64-AF7B-84D1E523E3E7}"/>
              </a:ext>
            </a:extLst>
          </p:cNvPr>
          <p:cNvSpPr>
            <a:spLocks noGrp="1"/>
          </p:cNvSpPr>
          <p:nvPr>
            <p:ph idx="1"/>
          </p:nvPr>
        </p:nvSpPr>
        <p:spPr/>
        <p:txBody>
          <a:bodyPr/>
          <a:lstStyle/>
          <a:p>
            <a:r>
              <a:rPr lang="en-US" dirty="0"/>
              <a:t>Strings:</a:t>
            </a:r>
          </a:p>
          <a:p>
            <a:pPr lvl="1"/>
            <a:r>
              <a:rPr lang="en-US" dirty="0"/>
              <a:t>Strings are enclosed in quotations, e.g., “hello world”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B8A4F5-152E-4679-A3B5-2C6EF63A55D0}"/>
                  </a:ext>
                </a:extLst>
              </p:cNvPr>
              <p:cNvSpPr txBox="1"/>
              <p:nvPr/>
            </p:nvSpPr>
            <p:spPr>
              <a:xfrm>
                <a:off x="7061200" y="4653280"/>
                <a:ext cx="43484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notation ^c specifies the set {</a:t>
                </a:r>
                <a14:m>
                  <m:oMath xmlns:m="http://schemas.openxmlformats.org/officeDocument/2006/math">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 c}</a:t>
                </a:r>
                <a:endParaRPr lang="en-IN"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D2B8A4F5-152E-4679-A3B5-2C6EF63A55D0}"/>
                  </a:ext>
                </a:extLst>
              </p:cNvPr>
              <p:cNvSpPr txBox="1">
                <a:spLocks noRot="1" noChangeAspect="1" noMove="1" noResize="1" noEditPoints="1" noAdjustHandles="1" noChangeArrowheads="1" noChangeShapeType="1" noTextEdit="1"/>
              </p:cNvSpPr>
              <p:nvPr/>
            </p:nvSpPr>
            <p:spPr>
              <a:xfrm>
                <a:off x="7061200" y="4653280"/>
                <a:ext cx="4348480" cy="369332"/>
              </a:xfrm>
              <a:prstGeom prst="rect">
                <a:avLst/>
              </a:prstGeom>
              <a:blipFill>
                <a:blip r:embed="rId2"/>
                <a:stretch>
                  <a:fillRect l="-1120"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2948027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8097-F047-430C-86B4-C235717681D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C24A0CC-6E90-4E64-AF7B-84D1E523E3E7}"/>
              </a:ext>
            </a:extLst>
          </p:cNvPr>
          <p:cNvSpPr>
            <a:spLocks noGrp="1"/>
          </p:cNvSpPr>
          <p:nvPr>
            <p:ph idx="1"/>
          </p:nvPr>
        </p:nvSpPr>
        <p:spPr/>
        <p:txBody>
          <a:bodyPr/>
          <a:lstStyle/>
          <a:p>
            <a:r>
              <a:rPr lang="en-US" dirty="0"/>
              <a:t>Strings:</a:t>
            </a:r>
          </a:p>
          <a:p>
            <a:pPr lvl="1"/>
            <a:r>
              <a:rPr lang="en-US" dirty="0"/>
              <a:t>Strings are enclosed in quotations, e.g., “hello world”</a:t>
            </a:r>
          </a:p>
          <a:p>
            <a:pPr marL="457200" lvl="1" indent="0">
              <a:buNone/>
            </a:pPr>
            <a:endParaRPr lang="en-US" dirty="0"/>
          </a:p>
          <a:p>
            <a:pPr marL="457200" lvl="1" indent="0">
              <a:buNone/>
            </a:pPr>
            <a:r>
              <a:rPr lang="en-US" dirty="0"/>
              <a:t>“(^”)*”</a:t>
            </a:r>
          </a:p>
        </p:txBody>
      </p:sp>
    </p:spTree>
    <p:extLst>
      <p:ext uri="{BB962C8B-B14F-4D97-AF65-F5344CB8AC3E}">
        <p14:creationId xmlns:p14="http://schemas.microsoft.com/office/powerpoint/2010/main" val="2306150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A6D0-C889-417C-87DA-00A8A00C6B6F}"/>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8A08731-7B77-4DE3-8EF7-7DBA9E395C69}"/>
              </a:ext>
            </a:extLst>
          </p:cNvPr>
          <p:cNvSpPr>
            <a:spLocks noGrp="1"/>
          </p:cNvSpPr>
          <p:nvPr>
            <p:ph idx="1"/>
          </p:nvPr>
        </p:nvSpPr>
        <p:spPr/>
        <p:txBody>
          <a:bodyPr/>
          <a:lstStyle/>
          <a:p>
            <a:r>
              <a:rPr lang="en-US" dirty="0"/>
              <a:t>Comments</a:t>
            </a:r>
          </a:p>
          <a:p>
            <a:pPr marL="457200" lvl="1" indent="0">
              <a:buNone/>
            </a:pPr>
            <a:r>
              <a:rPr lang="en-US"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77803F-8F8F-47F0-94EF-E3A9C7CD5BD4}"/>
                  </a:ext>
                </a:extLst>
              </p:cNvPr>
              <p:cNvSpPr txBox="1"/>
              <p:nvPr/>
            </p:nvSpPr>
            <p:spPr>
              <a:xfrm>
                <a:off x="7061200" y="4653280"/>
                <a:ext cx="43484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notation ^c specifies the set {</a:t>
                </a:r>
                <a14:m>
                  <m:oMath xmlns:m="http://schemas.openxmlformats.org/officeDocument/2006/math">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 c}</a:t>
                </a:r>
                <a:endParaRPr lang="en-IN"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4077803F-8F8F-47F0-94EF-E3A9C7CD5BD4}"/>
                  </a:ext>
                </a:extLst>
              </p:cNvPr>
              <p:cNvSpPr txBox="1">
                <a:spLocks noRot="1" noChangeAspect="1" noMove="1" noResize="1" noEditPoints="1" noAdjustHandles="1" noChangeArrowheads="1" noChangeShapeType="1" noTextEdit="1"/>
              </p:cNvSpPr>
              <p:nvPr/>
            </p:nvSpPr>
            <p:spPr>
              <a:xfrm>
                <a:off x="7061200" y="4653280"/>
                <a:ext cx="4348480" cy="369332"/>
              </a:xfrm>
              <a:prstGeom prst="rect">
                <a:avLst/>
              </a:prstGeom>
              <a:blipFill>
                <a:blip r:embed="rId2"/>
                <a:stretch>
                  <a:fillRect l="-1120"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651518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A6D0-C889-417C-87DA-00A8A00C6B6F}"/>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8A08731-7B77-4DE3-8EF7-7DBA9E395C69}"/>
              </a:ext>
            </a:extLst>
          </p:cNvPr>
          <p:cNvSpPr>
            <a:spLocks noGrp="1"/>
          </p:cNvSpPr>
          <p:nvPr>
            <p:ph idx="1"/>
          </p:nvPr>
        </p:nvSpPr>
        <p:spPr/>
        <p:txBody>
          <a:bodyPr/>
          <a:lstStyle/>
          <a:p>
            <a:r>
              <a:rPr lang="en-US" dirty="0"/>
              <a:t>Comments</a:t>
            </a:r>
          </a:p>
          <a:p>
            <a:pPr marL="457200" lvl="1" indent="0">
              <a:buNone/>
            </a:pPr>
            <a:r>
              <a:rPr lang="en-US" dirty="0"/>
              <a:t>//</a:t>
            </a:r>
          </a:p>
          <a:p>
            <a:pPr marL="457200" lvl="1" indent="0">
              <a:buNone/>
            </a:pPr>
            <a:endParaRPr lang="en-US" dirty="0"/>
          </a:p>
          <a:p>
            <a:pPr marL="457200" lvl="1" indent="0">
              <a:buNone/>
            </a:pPr>
            <a:r>
              <a:rPr lang="en-US" dirty="0"/>
              <a:t>//(^\n)*\n</a:t>
            </a:r>
          </a:p>
        </p:txBody>
      </p:sp>
    </p:spTree>
    <p:extLst>
      <p:ext uri="{BB962C8B-B14F-4D97-AF65-F5344CB8AC3E}">
        <p14:creationId xmlns:p14="http://schemas.microsoft.com/office/powerpoint/2010/main" val="1572241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1C4F-BF7D-47A4-8F0C-8D506A07787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842AFC6-08BB-4102-913E-D4A2C62DED93}"/>
              </a:ext>
            </a:extLst>
          </p:cNvPr>
          <p:cNvSpPr>
            <a:spLocks noGrp="1"/>
          </p:cNvSpPr>
          <p:nvPr>
            <p:ph idx="1"/>
          </p:nvPr>
        </p:nvSpPr>
        <p:spPr/>
        <p:txBody>
          <a:bodyPr/>
          <a:lstStyle/>
          <a:p>
            <a:r>
              <a:rPr lang="en-US" dirty="0"/>
              <a:t>Comments</a:t>
            </a:r>
          </a:p>
          <a:p>
            <a:pPr lvl="1"/>
            <a:r>
              <a:rPr lang="en-US" dirty="0"/>
              <a:t>/* */</a:t>
            </a:r>
          </a:p>
          <a:p>
            <a:pPr lvl="1"/>
            <a:r>
              <a:rPr lang="en-US" dirty="0"/>
              <a:t>If we disallow * between comments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5C9E73-C797-4D50-A34E-5EED8F2824E5}"/>
                  </a:ext>
                </a:extLst>
              </p:cNvPr>
              <p:cNvSpPr txBox="1"/>
              <p:nvPr/>
            </p:nvSpPr>
            <p:spPr>
              <a:xfrm>
                <a:off x="7061200" y="4653280"/>
                <a:ext cx="43484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notation ^c specifies the set {</a:t>
                </a:r>
                <a14:m>
                  <m:oMath xmlns:m="http://schemas.openxmlformats.org/officeDocument/2006/math">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 c}</a:t>
                </a:r>
                <a:endParaRPr lang="en-IN"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A5C9E73-C797-4D50-A34E-5EED8F2824E5}"/>
                  </a:ext>
                </a:extLst>
              </p:cNvPr>
              <p:cNvSpPr txBox="1">
                <a:spLocks noRot="1" noChangeAspect="1" noMove="1" noResize="1" noEditPoints="1" noAdjustHandles="1" noChangeArrowheads="1" noChangeShapeType="1" noTextEdit="1"/>
              </p:cNvSpPr>
              <p:nvPr/>
            </p:nvSpPr>
            <p:spPr>
              <a:xfrm>
                <a:off x="7061200" y="4653280"/>
                <a:ext cx="4348480" cy="369332"/>
              </a:xfrm>
              <a:prstGeom prst="rect">
                <a:avLst/>
              </a:prstGeom>
              <a:blipFill>
                <a:blip r:embed="rId2"/>
                <a:stretch>
                  <a:fillRect l="-1120"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293156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A1A1-0CF0-4266-8137-9C4E0076774A}"/>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7883C0B3-B6C8-4AE0-85A1-21EB1BB8513A}"/>
              </a:ext>
            </a:extLst>
          </p:cNvPr>
          <p:cNvSpPr>
            <a:spLocks noGrp="1"/>
          </p:cNvSpPr>
          <p:nvPr>
            <p:ph idx="1"/>
          </p:nvPr>
        </p:nvSpPr>
        <p:spPr/>
        <p:txBody>
          <a:bodyPr/>
          <a:lstStyle/>
          <a:p>
            <a:r>
              <a:rPr lang="en-US" dirty="0"/>
              <a:t>What is the problem with the transition diagram specification?</a:t>
            </a:r>
          </a:p>
        </p:txBody>
      </p:sp>
    </p:spTree>
    <p:extLst>
      <p:ext uri="{BB962C8B-B14F-4D97-AF65-F5344CB8AC3E}">
        <p14:creationId xmlns:p14="http://schemas.microsoft.com/office/powerpoint/2010/main" val="265677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1C4F-BF7D-47A4-8F0C-8D506A07787B}"/>
              </a:ext>
            </a:extLst>
          </p:cNvPr>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2AFC6-08BB-4102-913E-D4A2C62DED93}"/>
                  </a:ext>
                </a:extLst>
              </p:cNvPr>
              <p:cNvSpPr>
                <a:spLocks noGrp="1"/>
              </p:cNvSpPr>
              <p:nvPr>
                <p:ph idx="1"/>
              </p:nvPr>
            </p:nvSpPr>
            <p:spPr/>
            <p:txBody>
              <a:bodyPr/>
              <a:lstStyle/>
              <a:p>
                <a:r>
                  <a:rPr lang="en-US" dirty="0"/>
                  <a:t>Comments</a:t>
                </a:r>
              </a:p>
              <a:p>
                <a:pPr lvl="1"/>
                <a:r>
                  <a:rPr lang="en-US" dirty="0"/>
                  <a:t>/* */</a:t>
                </a:r>
              </a:p>
              <a:p>
                <a:pPr lvl="1"/>
                <a:r>
                  <a:rPr lang="en-US" dirty="0"/>
                  <a:t>If we disallow * between comments</a:t>
                </a:r>
              </a:p>
              <a:p>
                <a:pPr marL="457200" lvl="1" indent="0">
                  <a:buNone/>
                </a:pPr>
                <a:r>
                  <a:rPr lang="en-US" dirty="0">
                    <a:ea typeface="Cambria Math" panose="02040503050406030204" pitchFamily="18" charset="0"/>
                  </a:rPr>
                  <a:t>	</a:t>
                </a:r>
                <a14:m>
                  <m:oMath xmlns:m="http://schemas.openxmlformats.org/officeDocument/2006/math">
                    <m:f>
                      <m:fPr>
                        <m:type m:val="lin"/>
                        <m:ctrlPr>
                          <a:rPr lang="en-US" i="1">
                            <a:latin typeface="Cambria Math" panose="02040503050406030204" pitchFamily="18" charset="0"/>
                            <a:ea typeface="Cambria Math" panose="02040503050406030204" pitchFamily="18" charset="0"/>
                          </a:rPr>
                        </m:ctrlPr>
                      </m:fPr>
                      <m:num/>
                      <m:den>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842AFC6-08BB-4102-913E-D4A2C62DED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58309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1C4F-BF7D-47A4-8F0C-8D506A07787B}"/>
              </a:ext>
            </a:extLst>
          </p:cNvPr>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2AFC6-08BB-4102-913E-D4A2C62DED93}"/>
                  </a:ext>
                </a:extLst>
              </p:cNvPr>
              <p:cNvSpPr>
                <a:spLocks noGrp="1"/>
              </p:cNvSpPr>
              <p:nvPr>
                <p:ph idx="1"/>
              </p:nvPr>
            </p:nvSpPr>
            <p:spPr/>
            <p:txBody>
              <a:bodyPr/>
              <a:lstStyle/>
              <a:p>
                <a:r>
                  <a:rPr lang="en-US" dirty="0"/>
                  <a:t>Comments</a:t>
                </a:r>
              </a:p>
              <a:p>
                <a:pPr lvl="1"/>
                <a:r>
                  <a:rPr lang="en-US" dirty="0"/>
                  <a:t>/* */</a:t>
                </a:r>
              </a:p>
              <a:p>
                <a:pPr lvl="1"/>
                <a:r>
                  <a:rPr lang="en-US" dirty="0"/>
                  <a:t>If we disallow * between comments</a:t>
                </a:r>
              </a:p>
              <a:p>
                <a:pPr marL="457200" lvl="1" indent="0">
                  <a:buNone/>
                </a:pPr>
                <a:r>
                  <a:rPr lang="en-US" dirty="0"/>
                  <a:t>	</a:t>
                </a:r>
                <a:r>
                  <a:rPr lang="en-US" dirty="0">
                    <a:ea typeface="Cambria Math" panose="02040503050406030204" pitchFamily="18" charset="0"/>
                  </a:rPr>
                  <a:t> </a:t>
                </a:r>
                <a14:m>
                  <m:oMath xmlns:m="http://schemas.openxmlformats.org/officeDocument/2006/math">
                    <m:f>
                      <m:fPr>
                        <m:type m:val="lin"/>
                        <m:ctrlPr>
                          <a:rPr lang="en-US" i="1">
                            <a:latin typeface="Cambria Math" panose="02040503050406030204" pitchFamily="18" charset="0"/>
                            <a:ea typeface="Cambria Math" panose="02040503050406030204" pitchFamily="18" charset="0"/>
                          </a:rPr>
                        </m:ctrlPr>
                      </m:fPr>
                      <m:num/>
                      <m:den>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a14:m>
                <a:endParaRPr lang="en-US" dirty="0"/>
              </a:p>
              <a:p>
                <a:pPr marL="457200" lvl="1" indent="0">
                  <a:buNone/>
                </a:pPr>
                <a:endParaRPr lang="en-US" dirty="0"/>
              </a:p>
              <a:p>
                <a:pPr lvl="1"/>
                <a:r>
                  <a:rPr lang="en-US" dirty="0"/>
                  <a:t>If we allow *</a:t>
                </a:r>
              </a:p>
              <a:p>
                <a:pPr marL="457200" lvl="1" indent="0">
                  <a:buNone/>
                </a:pPr>
                <a:r>
                  <a:rPr lang="en-US" dirty="0"/>
                  <a:t>	</a:t>
                </a:r>
                <a14:m>
                  <m:oMath xmlns:m="http://schemas.openxmlformats.org/officeDocument/2006/math">
                    <m:f>
                      <m:fPr>
                        <m:type m:val="lin"/>
                        <m:ctrlPr>
                          <a:rPr lang="en-US" b="0" i="1" smtClean="0">
                            <a:latin typeface="Cambria Math" panose="02040503050406030204" pitchFamily="18" charset="0"/>
                            <a:ea typeface="Cambria Math" panose="02040503050406030204" pitchFamily="18" charset="0"/>
                          </a:rPr>
                        </m:ctrlPr>
                      </m:fPr>
                      <m:num/>
                      <m:den>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842AFC6-08BB-4102-913E-D4A2C62DED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78694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06DC-661A-4F05-872C-5CCFA20C0AFC}"/>
              </a:ext>
            </a:extLst>
          </p:cNvPr>
          <p:cNvSpPr>
            <a:spLocks noGrp="1"/>
          </p:cNvSpPr>
          <p:nvPr>
            <p:ph type="title"/>
          </p:nvPr>
        </p:nvSpPr>
        <p:spPr/>
        <p:txBody>
          <a:bodyPr/>
          <a:lstStyle/>
          <a:p>
            <a:r>
              <a:rPr lang="en-US" dirty="0"/>
              <a:t>Programming languages vs natural languages</a:t>
            </a:r>
          </a:p>
        </p:txBody>
      </p:sp>
      <p:sp>
        <p:nvSpPr>
          <p:cNvPr id="3" name="Content Placeholder 2">
            <a:extLst>
              <a:ext uri="{FF2B5EF4-FFF2-40B4-BE49-F238E27FC236}">
                <a16:creationId xmlns:a16="http://schemas.microsoft.com/office/drawing/2014/main" id="{53CF1CA7-1A7C-4019-9D7B-9897B52EF480}"/>
              </a:ext>
            </a:extLst>
          </p:cNvPr>
          <p:cNvSpPr>
            <a:spLocks noGrp="1"/>
          </p:cNvSpPr>
          <p:nvPr>
            <p:ph idx="1"/>
          </p:nvPr>
        </p:nvSpPr>
        <p:spPr/>
        <p:txBody>
          <a:bodyPr>
            <a:normAutofit/>
          </a:bodyPr>
          <a:lstStyle/>
          <a:p>
            <a:r>
              <a:rPr lang="en-US" dirty="0"/>
              <a:t>The goal of the lexical analyzer is to generate a set of word (lexeme) and part of speech pairs from a stream of characters</a:t>
            </a:r>
          </a:p>
          <a:p>
            <a:endParaRPr lang="en-US" dirty="0"/>
          </a:p>
          <a:p>
            <a:r>
              <a:rPr lang="en-US" dirty="0"/>
              <a:t>For natural languages, a word may not have a unique part of speech</a:t>
            </a:r>
          </a:p>
          <a:p>
            <a:pPr lvl="1"/>
            <a:r>
              <a:rPr lang="en-US" dirty="0"/>
              <a:t>Sometimes, it depends on the context</a:t>
            </a:r>
          </a:p>
          <a:p>
            <a:pPr lvl="1"/>
            <a:r>
              <a:rPr lang="en-US" dirty="0"/>
              <a:t>e.g., They decided to </a:t>
            </a:r>
            <a:r>
              <a:rPr lang="en-US" b="1" dirty="0"/>
              <a:t>attack</a:t>
            </a:r>
            <a:r>
              <a:rPr lang="en-US" dirty="0"/>
              <a:t> at night. Let’s mount an </a:t>
            </a:r>
            <a:r>
              <a:rPr lang="en-US" b="1" dirty="0"/>
              <a:t>attack</a:t>
            </a:r>
            <a:r>
              <a:rPr lang="en-US" dirty="0"/>
              <a:t> on the enemy.</a:t>
            </a:r>
          </a:p>
          <a:p>
            <a:pPr lvl="1"/>
            <a:endParaRPr lang="en-US" dirty="0"/>
          </a:p>
          <a:p>
            <a:r>
              <a:rPr lang="en-US" dirty="0"/>
              <a:t>The part of speech of programming languages doesn’t depend on the context</a:t>
            </a:r>
          </a:p>
          <a:p>
            <a:pPr lvl="1"/>
            <a:r>
              <a:rPr lang="en-US" dirty="0"/>
              <a:t>Simplifies syntax checking</a:t>
            </a:r>
          </a:p>
        </p:txBody>
      </p:sp>
    </p:spTree>
    <p:extLst>
      <p:ext uri="{BB962C8B-B14F-4D97-AF65-F5344CB8AC3E}">
        <p14:creationId xmlns:p14="http://schemas.microsoft.com/office/powerpoint/2010/main" val="1800899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73E4-AED5-4883-9239-D91F28155716}"/>
              </a:ext>
            </a:extLst>
          </p:cNvPr>
          <p:cNvSpPr>
            <a:spLocks noGrp="1"/>
          </p:cNvSpPr>
          <p:nvPr>
            <p:ph type="title"/>
          </p:nvPr>
        </p:nvSpPr>
        <p:spPr/>
        <p:txBody>
          <a:bodyPr/>
          <a:lstStyle/>
          <a:p>
            <a:r>
              <a:rPr lang="en-US" dirty="0"/>
              <a:t>Lexical analyzer (summary)</a:t>
            </a:r>
          </a:p>
        </p:txBody>
      </p:sp>
      <p:sp>
        <p:nvSpPr>
          <p:cNvPr id="3" name="Content Placeholder 2">
            <a:extLst>
              <a:ext uri="{FF2B5EF4-FFF2-40B4-BE49-F238E27FC236}">
                <a16:creationId xmlns:a16="http://schemas.microsoft.com/office/drawing/2014/main" id="{DA3333DE-97CE-42CB-A810-80497F9115A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cxnSp>
        <p:nvCxnSpPr>
          <p:cNvPr id="10" name="Straight Arrow Connector 9">
            <a:extLst>
              <a:ext uri="{FF2B5EF4-FFF2-40B4-BE49-F238E27FC236}">
                <a16:creationId xmlns:a16="http://schemas.microsoft.com/office/drawing/2014/main" id="{61FF6A2A-A94B-4549-B5B4-EA45F73F1ACD}"/>
              </a:ext>
            </a:extLst>
          </p:cNvPr>
          <p:cNvCxnSpPr/>
          <p:nvPr/>
        </p:nvCxnSpPr>
        <p:spPr>
          <a:xfrm flipV="1">
            <a:off x="493485" y="3341912"/>
            <a:ext cx="0" cy="572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23CCA5AB-6C52-43C3-8A5A-27A8B972E3E9}"/>
              </a:ext>
            </a:extLst>
          </p:cNvPr>
          <p:cNvGraphicFramePr>
            <a:graphicFrameLocks noGrp="1"/>
          </p:cNvGraphicFramePr>
          <p:nvPr/>
        </p:nvGraphicFramePr>
        <p:xfrm>
          <a:off x="493492" y="2907695"/>
          <a:ext cx="10613568" cy="370840"/>
        </p:xfrm>
        <a:graphic>
          <a:graphicData uri="http://schemas.openxmlformats.org/drawingml/2006/table">
            <a:tbl>
              <a:tblPr firstRow="1" bandRow="1">
                <a:tableStyleId>{5C22544A-7EE6-4342-B048-85BDC9FD1C3A}</a:tableStyleId>
              </a:tblPr>
              <a:tblGrid>
                <a:gridCol w="442232">
                  <a:extLst>
                    <a:ext uri="{9D8B030D-6E8A-4147-A177-3AD203B41FA5}">
                      <a16:colId xmlns:a16="http://schemas.microsoft.com/office/drawing/2014/main" val="220859242"/>
                    </a:ext>
                  </a:extLst>
                </a:gridCol>
                <a:gridCol w="442232">
                  <a:extLst>
                    <a:ext uri="{9D8B030D-6E8A-4147-A177-3AD203B41FA5}">
                      <a16:colId xmlns:a16="http://schemas.microsoft.com/office/drawing/2014/main" val="1393336751"/>
                    </a:ext>
                  </a:extLst>
                </a:gridCol>
                <a:gridCol w="442232">
                  <a:extLst>
                    <a:ext uri="{9D8B030D-6E8A-4147-A177-3AD203B41FA5}">
                      <a16:colId xmlns:a16="http://schemas.microsoft.com/office/drawing/2014/main" val="577361464"/>
                    </a:ext>
                  </a:extLst>
                </a:gridCol>
                <a:gridCol w="442232">
                  <a:extLst>
                    <a:ext uri="{9D8B030D-6E8A-4147-A177-3AD203B41FA5}">
                      <a16:colId xmlns:a16="http://schemas.microsoft.com/office/drawing/2014/main" val="2272503659"/>
                    </a:ext>
                  </a:extLst>
                </a:gridCol>
                <a:gridCol w="442232">
                  <a:extLst>
                    <a:ext uri="{9D8B030D-6E8A-4147-A177-3AD203B41FA5}">
                      <a16:colId xmlns:a16="http://schemas.microsoft.com/office/drawing/2014/main" val="573379473"/>
                    </a:ext>
                  </a:extLst>
                </a:gridCol>
                <a:gridCol w="442232">
                  <a:extLst>
                    <a:ext uri="{9D8B030D-6E8A-4147-A177-3AD203B41FA5}">
                      <a16:colId xmlns:a16="http://schemas.microsoft.com/office/drawing/2014/main" val="2166390740"/>
                    </a:ext>
                  </a:extLst>
                </a:gridCol>
                <a:gridCol w="442232">
                  <a:extLst>
                    <a:ext uri="{9D8B030D-6E8A-4147-A177-3AD203B41FA5}">
                      <a16:colId xmlns:a16="http://schemas.microsoft.com/office/drawing/2014/main" val="1086725253"/>
                    </a:ext>
                  </a:extLst>
                </a:gridCol>
                <a:gridCol w="442232">
                  <a:extLst>
                    <a:ext uri="{9D8B030D-6E8A-4147-A177-3AD203B41FA5}">
                      <a16:colId xmlns:a16="http://schemas.microsoft.com/office/drawing/2014/main" val="4235373910"/>
                    </a:ext>
                  </a:extLst>
                </a:gridCol>
                <a:gridCol w="442232">
                  <a:extLst>
                    <a:ext uri="{9D8B030D-6E8A-4147-A177-3AD203B41FA5}">
                      <a16:colId xmlns:a16="http://schemas.microsoft.com/office/drawing/2014/main" val="3700076928"/>
                    </a:ext>
                  </a:extLst>
                </a:gridCol>
                <a:gridCol w="442232">
                  <a:extLst>
                    <a:ext uri="{9D8B030D-6E8A-4147-A177-3AD203B41FA5}">
                      <a16:colId xmlns:a16="http://schemas.microsoft.com/office/drawing/2014/main" val="2353364767"/>
                    </a:ext>
                  </a:extLst>
                </a:gridCol>
                <a:gridCol w="442232">
                  <a:extLst>
                    <a:ext uri="{9D8B030D-6E8A-4147-A177-3AD203B41FA5}">
                      <a16:colId xmlns:a16="http://schemas.microsoft.com/office/drawing/2014/main" val="4271785839"/>
                    </a:ext>
                  </a:extLst>
                </a:gridCol>
                <a:gridCol w="442232">
                  <a:extLst>
                    <a:ext uri="{9D8B030D-6E8A-4147-A177-3AD203B41FA5}">
                      <a16:colId xmlns:a16="http://schemas.microsoft.com/office/drawing/2014/main" val="389120794"/>
                    </a:ext>
                  </a:extLst>
                </a:gridCol>
                <a:gridCol w="442232">
                  <a:extLst>
                    <a:ext uri="{9D8B030D-6E8A-4147-A177-3AD203B41FA5}">
                      <a16:colId xmlns:a16="http://schemas.microsoft.com/office/drawing/2014/main" val="387238432"/>
                    </a:ext>
                  </a:extLst>
                </a:gridCol>
                <a:gridCol w="442232">
                  <a:extLst>
                    <a:ext uri="{9D8B030D-6E8A-4147-A177-3AD203B41FA5}">
                      <a16:colId xmlns:a16="http://schemas.microsoft.com/office/drawing/2014/main" val="3653641681"/>
                    </a:ext>
                  </a:extLst>
                </a:gridCol>
                <a:gridCol w="442232">
                  <a:extLst>
                    <a:ext uri="{9D8B030D-6E8A-4147-A177-3AD203B41FA5}">
                      <a16:colId xmlns:a16="http://schemas.microsoft.com/office/drawing/2014/main" val="956661200"/>
                    </a:ext>
                  </a:extLst>
                </a:gridCol>
                <a:gridCol w="442232">
                  <a:extLst>
                    <a:ext uri="{9D8B030D-6E8A-4147-A177-3AD203B41FA5}">
                      <a16:colId xmlns:a16="http://schemas.microsoft.com/office/drawing/2014/main" val="2967038092"/>
                    </a:ext>
                  </a:extLst>
                </a:gridCol>
                <a:gridCol w="442232">
                  <a:extLst>
                    <a:ext uri="{9D8B030D-6E8A-4147-A177-3AD203B41FA5}">
                      <a16:colId xmlns:a16="http://schemas.microsoft.com/office/drawing/2014/main" val="970853084"/>
                    </a:ext>
                  </a:extLst>
                </a:gridCol>
                <a:gridCol w="442232">
                  <a:extLst>
                    <a:ext uri="{9D8B030D-6E8A-4147-A177-3AD203B41FA5}">
                      <a16:colId xmlns:a16="http://schemas.microsoft.com/office/drawing/2014/main" val="866731087"/>
                    </a:ext>
                  </a:extLst>
                </a:gridCol>
                <a:gridCol w="442232">
                  <a:extLst>
                    <a:ext uri="{9D8B030D-6E8A-4147-A177-3AD203B41FA5}">
                      <a16:colId xmlns:a16="http://schemas.microsoft.com/office/drawing/2014/main" val="589237292"/>
                    </a:ext>
                  </a:extLst>
                </a:gridCol>
                <a:gridCol w="442232">
                  <a:extLst>
                    <a:ext uri="{9D8B030D-6E8A-4147-A177-3AD203B41FA5}">
                      <a16:colId xmlns:a16="http://schemas.microsoft.com/office/drawing/2014/main" val="827434523"/>
                    </a:ext>
                  </a:extLst>
                </a:gridCol>
                <a:gridCol w="442232">
                  <a:extLst>
                    <a:ext uri="{9D8B030D-6E8A-4147-A177-3AD203B41FA5}">
                      <a16:colId xmlns:a16="http://schemas.microsoft.com/office/drawing/2014/main" val="361485268"/>
                    </a:ext>
                  </a:extLst>
                </a:gridCol>
                <a:gridCol w="442232">
                  <a:extLst>
                    <a:ext uri="{9D8B030D-6E8A-4147-A177-3AD203B41FA5}">
                      <a16:colId xmlns:a16="http://schemas.microsoft.com/office/drawing/2014/main" val="658007015"/>
                    </a:ext>
                  </a:extLst>
                </a:gridCol>
                <a:gridCol w="442232">
                  <a:extLst>
                    <a:ext uri="{9D8B030D-6E8A-4147-A177-3AD203B41FA5}">
                      <a16:colId xmlns:a16="http://schemas.microsoft.com/office/drawing/2014/main" val="2805542968"/>
                    </a:ext>
                  </a:extLst>
                </a:gridCol>
                <a:gridCol w="442232">
                  <a:extLst>
                    <a:ext uri="{9D8B030D-6E8A-4147-A177-3AD203B41FA5}">
                      <a16:colId xmlns:a16="http://schemas.microsoft.com/office/drawing/2014/main" val="1187317904"/>
                    </a:ext>
                  </a:extLst>
                </a:gridCol>
              </a:tblGrid>
              <a:tr h="370840">
                <a:tc>
                  <a:txBody>
                    <a:bodyPr/>
                    <a:lstStyle/>
                    <a:p>
                      <a:r>
                        <a:rPr lang="en-US" dirty="0" err="1"/>
                        <a:t>i</a:t>
                      </a:r>
                      <a:endParaRPr lang="en-US" dirty="0"/>
                    </a:p>
                  </a:txBody>
                  <a:tcPr/>
                </a:tc>
                <a:tc>
                  <a:txBody>
                    <a:bodyPr/>
                    <a:lstStyle/>
                    <a:p>
                      <a:r>
                        <a:rPr lang="en-US" dirty="0"/>
                        <a:t>f</a:t>
                      </a:r>
                    </a:p>
                  </a:txBody>
                  <a:tcPr/>
                </a:tc>
                <a:tc>
                  <a:txBody>
                    <a:bodyPr/>
                    <a:lstStyle/>
                    <a:p>
                      <a:r>
                        <a:rPr lang="en-US" dirty="0"/>
                        <a:t>(</a:t>
                      </a:r>
                    </a:p>
                  </a:txBody>
                  <a:tcPr/>
                </a:tc>
                <a:tc>
                  <a:txBody>
                    <a:bodyPr/>
                    <a:lstStyle/>
                    <a:p>
                      <a:r>
                        <a:rPr lang="en-US" dirty="0"/>
                        <a:t>a</a:t>
                      </a:r>
                    </a:p>
                  </a:txBody>
                  <a:tcPr/>
                </a:tc>
                <a:tc>
                  <a:txBody>
                    <a:bodyPr/>
                    <a:lstStyle/>
                    <a:p>
                      <a:r>
                        <a:rPr lang="en-US" dirty="0"/>
                        <a:t>&gt; </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\n</a:t>
                      </a:r>
                    </a:p>
                  </a:txBody>
                  <a:tcPr/>
                </a:tc>
                <a:tc>
                  <a:txBody>
                    <a:bodyPr/>
                    <a:lstStyle/>
                    <a:p>
                      <a:r>
                        <a:rPr lang="en-US" dirty="0"/>
                        <a:t>a </a:t>
                      </a:r>
                    </a:p>
                  </a:txBody>
                  <a:tcPr/>
                </a:tc>
                <a:tc>
                  <a:txBody>
                    <a:bodyPr/>
                    <a:lstStyle/>
                    <a:p>
                      <a:r>
                        <a:rPr lang="en-US" dirty="0"/>
                        <a:t>= </a:t>
                      </a:r>
                    </a:p>
                  </a:txBody>
                  <a:tcPr/>
                </a:tc>
                <a:tc>
                  <a:txBody>
                    <a:bodyPr/>
                    <a:lstStyle/>
                    <a:p>
                      <a:r>
                        <a:rPr lang="en-US" dirty="0"/>
                        <a:t>b</a:t>
                      </a:r>
                    </a:p>
                  </a:txBody>
                  <a:tcPr/>
                </a:tc>
                <a:tc>
                  <a:txBody>
                    <a:bodyPr/>
                    <a:lstStyle/>
                    <a:p>
                      <a:r>
                        <a:rPr lang="en-US" dirty="0"/>
                        <a:t>;</a:t>
                      </a:r>
                    </a:p>
                  </a:txBody>
                  <a:tcPr/>
                </a:tc>
                <a:tc>
                  <a:txBody>
                    <a:bodyPr/>
                    <a:lstStyle/>
                    <a:p>
                      <a:r>
                        <a:rPr lang="en-US" dirty="0"/>
                        <a:t>\n</a:t>
                      </a:r>
                    </a:p>
                  </a:txBody>
                  <a:tcPr/>
                </a:tc>
                <a:tc>
                  <a:txBody>
                    <a:bodyPr/>
                    <a:lstStyle/>
                    <a:p>
                      <a:r>
                        <a:rPr lang="en-US" dirty="0"/>
                        <a:t>e</a:t>
                      </a:r>
                    </a:p>
                  </a:txBody>
                  <a:tcPr/>
                </a:tc>
                <a:tc>
                  <a:txBody>
                    <a:bodyPr/>
                    <a:lstStyle/>
                    <a:p>
                      <a:r>
                        <a:rPr lang="en-US" dirty="0"/>
                        <a:t>l</a:t>
                      </a:r>
                    </a:p>
                  </a:txBody>
                  <a:tcPr/>
                </a:tc>
                <a:tc>
                  <a:txBody>
                    <a:bodyPr/>
                    <a:lstStyle/>
                    <a:p>
                      <a:r>
                        <a:rPr lang="en-US" dirty="0"/>
                        <a:t>s</a:t>
                      </a:r>
                    </a:p>
                  </a:txBody>
                  <a:tcPr/>
                </a:tc>
                <a:tc>
                  <a:txBody>
                    <a:bodyPr/>
                    <a:lstStyle/>
                    <a:p>
                      <a:r>
                        <a:rPr lang="en-US" dirty="0"/>
                        <a:t>e</a:t>
                      </a:r>
                    </a:p>
                  </a:txBody>
                  <a:tcPr/>
                </a:tc>
                <a:tc>
                  <a:txBody>
                    <a:bodyPr/>
                    <a:lstStyle/>
                    <a:p>
                      <a:r>
                        <a:rPr lang="en-US" dirty="0"/>
                        <a:t>\n</a:t>
                      </a:r>
                    </a:p>
                  </a:txBody>
                  <a:tcPr/>
                </a:tc>
                <a:tc>
                  <a:txBody>
                    <a:bodyPr/>
                    <a:lstStyle/>
                    <a:p>
                      <a:r>
                        <a:rPr lang="en-US" dirty="0"/>
                        <a:t>a</a:t>
                      </a:r>
                    </a:p>
                  </a:txBody>
                  <a:tcPr/>
                </a:tc>
                <a:tc>
                  <a:txBody>
                    <a:bodyPr/>
                    <a:lstStyle/>
                    <a:p>
                      <a:r>
                        <a:rPr lang="en-US" dirty="0"/>
                        <a:t>=</a:t>
                      </a:r>
                    </a:p>
                  </a:txBody>
                  <a:tcPr/>
                </a:tc>
                <a:tc>
                  <a:txBody>
                    <a:bodyPr/>
                    <a:lstStyle/>
                    <a:p>
                      <a:r>
                        <a:rPr lang="en-US" dirty="0"/>
                        <a:t>c</a:t>
                      </a:r>
                    </a:p>
                  </a:txBody>
                  <a:tcPr/>
                </a:tc>
                <a:tc>
                  <a:txBody>
                    <a:bodyPr/>
                    <a:lstStyle/>
                    <a:p>
                      <a:r>
                        <a:rPr lang="en-US" dirty="0"/>
                        <a:t>;</a:t>
                      </a:r>
                    </a:p>
                  </a:txBody>
                  <a:tcPr/>
                </a:tc>
                <a:extLst>
                  <a:ext uri="{0D108BD9-81ED-4DB2-BD59-A6C34878D82A}">
                    <a16:rowId xmlns:a16="http://schemas.microsoft.com/office/drawing/2014/main" val="3747897694"/>
                  </a:ext>
                </a:extLst>
              </a:tr>
            </a:tbl>
          </a:graphicData>
        </a:graphic>
      </p:graphicFrame>
    </p:spTree>
    <p:extLst>
      <p:ext uri="{BB962C8B-B14F-4D97-AF65-F5344CB8AC3E}">
        <p14:creationId xmlns:p14="http://schemas.microsoft.com/office/powerpoint/2010/main" val="3443237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A19A-E766-4BFB-B6B2-00D9F35DEBA0}"/>
              </a:ext>
            </a:extLst>
          </p:cNvPr>
          <p:cNvSpPr>
            <a:spLocks noGrp="1"/>
          </p:cNvSpPr>
          <p:nvPr>
            <p:ph type="title"/>
          </p:nvPr>
        </p:nvSpPr>
        <p:spPr/>
        <p:txBody>
          <a:bodyPr/>
          <a:lstStyle/>
          <a:p>
            <a:r>
              <a:rPr lang="en-US"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69358-4018-4162-804C-E3D1E698F1B0}"/>
                  </a:ext>
                </a:extLst>
              </p:cNvPr>
              <p:cNvSpPr>
                <a:spLocks noGrp="1"/>
              </p:cNvSpPr>
              <p:nvPr>
                <p:ph idx="1"/>
              </p:nvPr>
            </p:nvSpPr>
            <p:spPr/>
            <p:txBody>
              <a:bodyPr/>
              <a:lstStyle/>
              <a:p>
                <a:r>
                  <a:rPr lang="en-US" dirty="0"/>
                  <a:t>Rules for recognizing words can be expressed using regular expressions</a:t>
                </a:r>
              </a:p>
              <a:p>
                <a:endParaRPr lang="en-US" dirty="0"/>
              </a:p>
              <a:p>
                <a:r>
                  <a:rPr lang="en-US" dirty="0"/>
                  <a:t>Union, concatenation, and closure of a regular expression is also a regular expression</a:t>
                </a:r>
              </a:p>
              <a:p>
                <a:endParaRPr lang="en-US" dirty="0"/>
              </a:p>
              <a:p>
                <a14:m>
                  <m:oMath xmlns:m="http://schemas.openxmlformats.org/officeDocument/2006/math">
                    <m:r>
                      <a:rPr lang="en-US" b="0" i="1" smtClean="0">
                        <a:latin typeface="Cambria Math" panose="02040503050406030204" pitchFamily="18" charset="0"/>
                      </a:rPr>
                      <m:t>𝜖</m:t>
                    </m:r>
                  </m:oMath>
                </a14:m>
                <a:r>
                  <a:rPr lang="en-US" dirty="0"/>
                  <a:t> is also a regular expression</a:t>
                </a:r>
              </a:p>
            </p:txBody>
          </p:sp>
        </mc:Choice>
        <mc:Fallback xmlns="">
          <p:sp>
            <p:nvSpPr>
              <p:cNvPr id="3" name="Content Placeholder 2">
                <a:extLst>
                  <a:ext uri="{FF2B5EF4-FFF2-40B4-BE49-F238E27FC236}">
                    <a16:creationId xmlns:a16="http://schemas.microsoft.com/office/drawing/2014/main" id="{17469358-4018-4162-804C-E3D1E698F1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9810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88E3-AE5C-44DE-81F2-C8C6DB4C25B2}"/>
              </a:ext>
            </a:extLst>
          </p:cNvPr>
          <p:cNvSpPr>
            <a:spLocks noGrp="1"/>
          </p:cNvSpPr>
          <p:nvPr>
            <p:ph type="title"/>
          </p:nvPr>
        </p:nvSpPr>
        <p:spPr/>
        <p:txBody>
          <a:bodyPr/>
          <a:lstStyle/>
          <a:p>
            <a:r>
              <a:rPr lang="en-US" dirty="0"/>
              <a:t>Regular expression to lexical analyzer</a:t>
            </a:r>
          </a:p>
        </p:txBody>
      </p:sp>
      <p:sp>
        <p:nvSpPr>
          <p:cNvPr id="3" name="Content Placeholder 2">
            <a:extLst>
              <a:ext uri="{FF2B5EF4-FFF2-40B4-BE49-F238E27FC236}">
                <a16:creationId xmlns:a16="http://schemas.microsoft.com/office/drawing/2014/main" id="{55C05CCE-BB47-4BBE-9C3B-622FBBE1559C}"/>
              </a:ext>
            </a:extLst>
          </p:cNvPr>
          <p:cNvSpPr>
            <a:spLocks noGrp="1"/>
          </p:cNvSpPr>
          <p:nvPr>
            <p:ph idx="1"/>
          </p:nvPr>
        </p:nvSpPr>
        <p:spPr/>
        <p:txBody>
          <a:bodyPr/>
          <a:lstStyle/>
          <a:p>
            <a:r>
              <a:rPr lang="en-US" dirty="0"/>
              <a:t>The process of building a lexical analyzer from the RE specification can be automated</a:t>
            </a:r>
          </a:p>
          <a:p>
            <a:endParaRPr lang="en-US" dirty="0"/>
          </a:p>
          <a:p>
            <a:r>
              <a:rPr lang="en-US" dirty="0"/>
              <a:t>There are sophisticated tools that generate lexical analyzer executable from the RE specification</a:t>
            </a:r>
          </a:p>
          <a:p>
            <a:pPr lvl="1"/>
            <a:r>
              <a:rPr lang="en-US" dirty="0"/>
              <a:t>e.g., </a:t>
            </a:r>
            <a:r>
              <a:rPr lang="en-US" dirty="0" err="1"/>
              <a:t>lex</a:t>
            </a:r>
            <a:r>
              <a:rPr lang="en-US" dirty="0"/>
              <a:t> (recent implementation flex)</a:t>
            </a:r>
          </a:p>
          <a:p>
            <a:endParaRPr lang="en-US" dirty="0"/>
          </a:p>
          <a:p>
            <a:endParaRPr lang="en-US" dirty="0"/>
          </a:p>
        </p:txBody>
      </p:sp>
    </p:spTree>
    <p:extLst>
      <p:ext uri="{BB962C8B-B14F-4D97-AF65-F5344CB8AC3E}">
        <p14:creationId xmlns:p14="http://schemas.microsoft.com/office/powerpoint/2010/main" val="1682599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1F8A-DD95-4719-BE1A-4C526382370A}"/>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C2B6396F-205E-435D-BB4B-78E51AA62F3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BB0AF537-841A-479A-9A91-E7F7BD02016A}"/>
              </a:ext>
            </a:extLst>
          </p:cNvPr>
          <p:cNvSpPr/>
          <p:nvPr/>
        </p:nvSpPr>
        <p:spPr>
          <a:xfrm>
            <a:off x="4463143" y="2514600"/>
            <a:ext cx="2394857" cy="1121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 compiler</a:t>
            </a:r>
          </a:p>
        </p:txBody>
      </p:sp>
      <p:cxnSp>
        <p:nvCxnSpPr>
          <p:cNvPr id="6" name="Straight Arrow Connector 5">
            <a:extLst>
              <a:ext uri="{FF2B5EF4-FFF2-40B4-BE49-F238E27FC236}">
                <a16:creationId xmlns:a16="http://schemas.microsoft.com/office/drawing/2014/main" id="{C8E9ABDA-B412-4B39-8C59-364E6FAB5225}"/>
              </a:ext>
            </a:extLst>
          </p:cNvPr>
          <p:cNvCxnSpPr/>
          <p:nvPr/>
        </p:nvCxnSpPr>
        <p:spPr>
          <a:xfrm>
            <a:off x="6858000" y="3069771"/>
            <a:ext cx="1611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97E294-C128-42B2-9A22-D4D234D1EC6F}"/>
              </a:ext>
            </a:extLst>
          </p:cNvPr>
          <p:cNvCxnSpPr/>
          <p:nvPr/>
        </p:nvCxnSpPr>
        <p:spPr>
          <a:xfrm>
            <a:off x="2862943" y="3069771"/>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365D61-DBB6-4225-B2EB-63300DAB77D1}"/>
              </a:ext>
            </a:extLst>
          </p:cNvPr>
          <p:cNvSpPr txBox="1"/>
          <p:nvPr/>
        </p:nvSpPr>
        <p:spPr>
          <a:xfrm>
            <a:off x="8469086" y="2830287"/>
            <a:ext cx="2394857" cy="369332"/>
          </a:xfrm>
          <a:prstGeom prst="rect">
            <a:avLst/>
          </a:prstGeom>
          <a:noFill/>
        </p:spPr>
        <p:txBody>
          <a:bodyPr wrap="square" rtlCol="0">
            <a:spAutoFit/>
          </a:bodyPr>
          <a:lstStyle/>
          <a:p>
            <a:r>
              <a:rPr lang="en-US" dirty="0" err="1"/>
              <a:t>lex.yy.c</a:t>
            </a:r>
            <a:endParaRPr lang="en-US" dirty="0"/>
          </a:p>
        </p:txBody>
      </p:sp>
      <p:sp>
        <p:nvSpPr>
          <p:cNvPr id="10" name="TextBox 9">
            <a:extLst>
              <a:ext uri="{FF2B5EF4-FFF2-40B4-BE49-F238E27FC236}">
                <a16:creationId xmlns:a16="http://schemas.microsoft.com/office/drawing/2014/main" id="{1AB5F51D-3C8E-41D3-B39F-2A94EADFAEA1}"/>
              </a:ext>
            </a:extLst>
          </p:cNvPr>
          <p:cNvSpPr txBox="1"/>
          <p:nvPr/>
        </p:nvSpPr>
        <p:spPr>
          <a:xfrm>
            <a:off x="2253350" y="2852058"/>
            <a:ext cx="2394857" cy="369332"/>
          </a:xfrm>
          <a:prstGeom prst="rect">
            <a:avLst/>
          </a:prstGeom>
          <a:noFill/>
        </p:spPr>
        <p:txBody>
          <a:bodyPr wrap="square" rtlCol="0">
            <a:spAutoFit/>
          </a:bodyPr>
          <a:lstStyle/>
          <a:p>
            <a:r>
              <a:rPr lang="en-US" dirty="0" err="1"/>
              <a:t>lex.l</a:t>
            </a:r>
            <a:endParaRPr lang="en-US" dirty="0"/>
          </a:p>
        </p:txBody>
      </p:sp>
      <p:sp>
        <p:nvSpPr>
          <p:cNvPr id="11" name="Rectangle 10">
            <a:extLst>
              <a:ext uri="{FF2B5EF4-FFF2-40B4-BE49-F238E27FC236}">
                <a16:creationId xmlns:a16="http://schemas.microsoft.com/office/drawing/2014/main" id="{A2E13D7F-2AB3-45DD-934C-E729653CDFDC}"/>
              </a:ext>
            </a:extLst>
          </p:cNvPr>
          <p:cNvSpPr/>
          <p:nvPr/>
        </p:nvSpPr>
        <p:spPr>
          <a:xfrm>
            <a:off x="4517571" y="4147457"/>
            <a:ext cx="2394857" cy="1121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compiler</a:t>
            </a:r>
          </a:p>
        </p:txBody>
      </p:sp>
      <p:cxnSp>
        <p:nvCxnSpPr>
          <p:cNvPr id="13" name="Straight Arrow Connector 12">
            <a:extLst>
              <a:ext uri="{FF2B5EF4-FFF2-40B4-BE49-F238E27FC236}">
                <a16:creationId xmlns:a16="http://schemas.microsoft.com/office/drawing/2014/main" id="{43DD8590-CBC1-4C7E-A2F9-BA0623919836}"/>
              </a:ext>
            </a:extLst>
          </p:cNvPr>
          <p:cNvCxnSpPr/>
          <p:nvPr/>
        </p:nvCxnSpPr>
        <p:spPr>
          <a:xfrm>
            <a:off x="2862943" y="4713514"/>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7C5F9D-D1A0-482C-A8B4-2C6579FF71E4}"/>
              </a:ext>
            </a:extLst>
          </p:cNvPr>
          <p:cNvCxnSpPr/>
          <p:nvPr/>
        </p:nvCxnSpPr>
        <p:spPr>
          <a:xfrm>
            <a:off x="6912423" y="4659087"/>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9BDB75-4F1E-431D-B16E-3D1239BBD13F}"/>
              </a:ext>
            </a:extLst>
          </p:cNvPr>
          <p:cNvSpPr txBox="1"/>
          <p:nvPr/>
        </p:nvSpPr>
        <p:spPr>
          <a:xfrm>
            <a:off x="8479972" y="4419599"/>
            <a:ext cx="2394857" cy="369332"/>
          </a:xfrm>
          <a:prstGeom prst="rect">
            <a:avLst/>
          </a:prstGeom>
          <a:noFill/>
        </p:spPr>
        <p:txBody>
          <a:bodyPr wrap="square" rtlCol="0">
            <a:spAutoFit/>
          </a:bodyPr>
          <a:lstStyle/>
          <a:p>
            <a:r>
              <a:rPr lang="en-US" dirty="0" err="1"/>
              <a:t>a.out</a:t>
            </a:r>
            <a:endParaRPr lang="en-US" dirty="0"/>
          </a:p>
        </p:txBody>
      </p:sp>
      <p:sp>
        <p:nvSpPr>
          <p:cNvPr id="17" name="TextBox 16">
            <a:extLst>
              <a:ext uri="{FF2B5EF4-FFF2-40B4-BE49-F238E27FC236}">
                <a16:creationId xmlns:a16="http://schemas.microsoft.com/office/drawing/2014/main" id="{E4885226-15E4-46D6-990A-69B0A5FDFFAF}"/>
              </a:ext>
            </a:extLst>
          </p:cNvPr>
          <p:cNvSpPr txBox="1"/>
          <p:nvPr/>
        </p:nvSpPr>
        <p:spPr>
          <a:xfrm>
            <a:off x="1937665" y="4452256"/>
            <a:ext cx="2394857" cy="369332"/>
          </a:xfrm>
          <a:prstGeom prst="rect">
            <a:avLst/>
          </a:prstGeom>
          <a:noFill/>
        </p:spPr>
        <p:txBody>
          <a:bodyPr wrap="square" rtlCol="0">
            <a:spAutoFit/>
          </a:bodyPr>
          <a:lstStyle/>
          <a:p>
            <a:r>
              <a:rPr lang="en-US" dirty="0" err="1"/>
              <a:t>lex.yy.c</a:t>
            </a:r>
            <a:endParaRPr lang="en-US" dirty="0"/>
          </a:p>
        </p:txBody>
      </p:sp>
      <p:sp>
        <p:nvSpPr>
          <p:cNvPr id="18" name="Rectangle 17">
            <a:extLst>
              <a:ext uri="{FF2B5EF4-FFF2-40B4-BE49-F238E27FC236}">
                <a16:creationId xmlns:a16="http://schemas.microsoft.com/office/drawing/2014/main" id="{351C74EF-E041-4716-957D-26DBDCFB08C8}"/>
              </a:ext>
            </a:extLst>
          </p:cNvPr>
          <p:cNvSpPr/>
          <p:nvPr/>
        </p:nvSpPr>
        <p:spPr>
          <a:xfrm>
            <a:off x="4555682" y="5682343"/>
            <a:ext cx="2356741" cy="83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US" dirty="0"/>
          </a:p>
        </p:txBody>
      </p:sp>
      <p:cxnSp>
        <p:nvCxnSpPr>
          <p:cNvPr id="20" name="Straight Arrow Connector 19">
            <a:extLst>
              <a:ext uri="{FF2B5EF4-FFF2-40B4-BE49-F238E27FC236}">
                <a16:creationId xmlns:a16="http://schemas.microsoft.com/office/drawing/2014/main" id="{CB3D52D0-D8B5-4035-9899-CA0FB2DD5A61}"/>
              </a:ext>
            </a:extLst>
          </p:cNvPr>
          <p:cNvCxnSpPr/>
          <p:nvPr/>
        </p:nvCxnSpPr>
        <p:spPr>
          <a:xfrm>
            <a:off x="2862943" y="6118556"/>
            <a:ext cx="1692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0B0218-CE46-4F2E-B768-BC31BBFD8237}"/>
              </a:ext>
            </a:extLst>
          </p:cNvPr>
          <p:cNvCxnSpPr/>
          <p:nvPr/>
        </p:nvCxnSpPr>
        <p:spPr>
          <a:xfrm>
            <a:off x="6912426" y="6107669"/>
            <a:ext cx="1692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2454B9-B79A-4639-8C27-1E83303DC7FF}"/>
              </a:ext>
            </a:extLst>
          </p:cNvPr>
          <p:cNvSpPr txBox="1"/>
          <p:nvPr/>
        </p:nvSpPr>
        <p:spPr>
          <a:xfrm>
            <a:off x="1502236" y="5900058"/>
            <a:ext cx="2394857" cy="369332"/>
          </a:xfrm>
          <a:prstGeom prst="rect">
            <a:avLst/>
          </a:prstGeom>
          <a:noFill/>
        </p:spPr>
        <p:txBody>
          <a:bodyPr wrap="square" rtlCol="0">
            <a:spAutoFit/>
          </a:bodyPr>
          <a:lstStyle/>
          <a:p>
            <a:r>
              <a:rPr lang="en-US" dirty="0"/>
              <a:t>Input stream</a:t>
            </a:r>
          </a:p>
        </p:txBody>
      </p:sp>
      <p:sp>
        <p:nvSpPr>
          <p:cNvPr id="23" name="TextBox 22">
            <a:extLst>
              <a:ext uri="{FF2B5EF4-FFF2-40B4-BE49-F238E27FC236}">
                <a16:creationId xmlns:a16="http://schemas.microsoft.com/office/drawing/2014/main" id="{AF2D4333-5B0D-4F98-B4D2-8877431C27F9}"/>
              </a:ext>
            </a:extLst>
          </p:cNvPr>
          <p:cNvSpPr txBox="1"/>
          <p:nvPr/>
        </p:nvSpPr>
        <p:spPr>
          <a:xfrm>
            <a:off x="8632371" y="5878285"/>
            <a:ext cx="3243943" cy="646331"/>
          </a:xfrm>
          <a:prstGeom prst="rect">
            <a:avLst/>
          </a:prstGeom>
          <a:noFill/>
        </p:spPr>
        <p:txBody>
          <a:bodyPr wrap="square" rtlCol="0">
            <a:spAutoFit/>
          </a:bodyPr>
          <a:lstStyle/>
          <a:p>
            <a:r>
              <a:rPr lang="en-US" dirty="0"/>
              <a:t>Sequence of word and part of speech pairs</a:t>
            </a:r>
          </a:p>
        </p:txBody>
      </p:sp>
    </p:spTree>
    <p:extLst>
      <p:ext uri="{BB962C8B-B14F-4D97-AF65-F5344CB8AC3E}">
        <p14:creationId xmlns:p14="http://schemas.microsoft.com/office/powerpoint/2010/main" val="2349619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6BA0-0F87-4364-B591-FD2BD7995C07}"/>
              </a:ext>
            </a:extLst>
          </p:cNvPr>
          <p:cNvSpPr>
            <a:spLocks noGrp="1"/>
          </p:cNvSpPr>
          <p:nvPr>
            <p:ph type="title"/>
          </p:nvPr>
        </p:nvSpPr>
        <p:spPr/>
        <p:txBody>
          <a:bodyPr/>
          <a:lstStyle/>
          <a:p>
            <a:r>
              <a:rPr lang="en-US" dirty="0"/>
              <a:t>Structure of Lex programs</a:t>
            </a:r>
          </a:p>
        </p:txBody>
      </p:sp>
      <p:sp>
        <p:nvSpPr>
          <p:cNvPr id="3" name="Content Placeholder 2">
            <a:extLst>
              <a:ext uri="{FF2B5EF4-FFF2-40B4-BE49-F238E27FC236}">
                <a16:creationId xmlns:a16="http://schemas.microsoft.com/office/drawing/2014/main" id="{2181A389-D075-47E1-9241-474F98A74EC1}"/>
              </a:ext>
            </a:extLst>
          </p:cNvPr>
          <p:cNvSpPr>
            <a:spLocks noGrp="1"/>
          </p:cNvSpPr>
          <p:nvPr>
            <p:ph idx="1"/>
          </p:nvPr>
        </p:nvSpPr>
        <p:spPr/>
        <p:txBody>
          <a:bodyPr/>
          <a:lstStyle/>
          <a:p>
            <a:pPr marL="0" indent="0">
              <a:buNone/>
            </a:pPr>
            <a:r>
              <a:rPr lang="en-US" dirty="0"/>
              <a:t>declarations</a:t>
            </a:r>
          </a:p>
          <a:p>
            <a:pPr marL="0" indent="0">
              <a:buNone/>
            </a:pPr>
            <a:r>
              <a:rPr lang="en-US" dirty="0"/>
              <a:t>%%</a:t>
            </a:r>
          </a:p>
          <a:p>
            <a:pPr marL="0" indent="0">
              <a:buNone/>
            </a:pPr>
            <a:r>
              <a:rPr lang="en-US" dirty="0"/>
              <a:t>translation rules</a:t>
            </a:r>
          </a:p>
          <a:p>
            <a:pPr marL="0" indent="0">
              <a:buNone/>
            </a:pPr>
            <a:r>
              <a:rPr lang="en-US" dirty="0"/>
              <a:t>%%</a:t>
            </a:r>
          </a:p>
          <a:p>
            <a:pPr marL="0" indent="0">
              <a:buNone/>
            </a:pPr>
            <a:r>
              <a:rPr lang="en-US" dirty="0"/>
              <a:t>auxiliary functions</a:t>
            </a:r>
          </a:p>
        </p:txBody>
      </p:sp>
    </p:spTree>
    <p:extLst>
      <p:ext uri="{BB962C8B-B14F-4D97-AF65-F5344CB8AC3E}">
        <p14:creationId xmlns:p14="http://schemas.microsoft.com/office/powerpoint/2010/main" val="2898901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D259-FB9A-4AD7-B413-1BF59FD6A1F8}"/>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9115EFA6-3BC2-4867-9B3B-104A9ACEE33A}"/>
              </a:ext>
            </a:extLst>
          </p:cNvPr>
          <p:cNvSpPr>
            <a:spLocks noGrp="1"/>
          </p:cNvSpPr>
          <p:nvPr>
            <p:ph idx="1"/>
          </p:nvPr>
        </p:nvSpPr>
        <p:spPr/>
        <p:txBody>
          <a:bodyPr/>
          <a:lstStyle/>
          <a:p>
            <a:r>
              <a:rPr lang="en-US" dirty="0"/>
              <a:t>manifest constants</a:t>
            </a:r>
          </a:p>
          <a:p>
            <a:pPr lvl="1"/>
            <a:r>
              <a:rPr lang="en-US" dirty="0"/>
              <a:t>an identifier declared to stand for a constant, e.g., part of speech</a:t>
            </a:r>
          </a:p>
          <a:p>
            <a:endParaRPr lang="en-US" dirty="0"/>
          </a:p>
          <a:p>
            <a:r>
              <a:rPr lang="en-US" dirty="0"/>
              <a:t>Regular definitions</a:t>
            </a:r>
          </a:p>
        </p:txBody>
      </p:sp>
    </p:spTree>
    <p:extLst>
      <p:ext uri="{BB962C8B-B14F-4D97-AF65-F5344CB8AC3E}">
        <p14:creationId xmlns:p14="http://schemas.microsoft.com/office/powerpoint/2010/main" val="36485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3B15-14CA-449F-89FF-9B784726DAB8}"/>
              </a:ext>
            </a:extLst>
          </p:cNvPr>
          <p:cNvSpPr>
            <a:spLocks noGrp="1"/>
          </p:cNvSpPr>
          <p:nvPr>
            <p:ph type="title"/>
          </p:nvPr>
        </p:nvSpPr>
        <p:spPr/>
        <p:txBody>
          <a:bodyPr/>
          <a:lstStyle/>
          <a:p>
            <a:r>
              <a:rPr lang="en-US" dirty="0"/>
              <a:t>Regular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E865D-25BE-486C-B895-91480F7187CC}"/>
                  </a:ext>
                </a:extLst>
              </p:cNvPr>
              <p:cNvSpPr>
                <a:spLocks noGrp="1"/>
              </p:cNvSpPr>
              <p:nvPr>
                <p:ph idx="1"/>
              </p:nvPr>
            </p:nvSpPr>
            <p:spPr/>
            <p:txBody>
              <a:bodyPr>
                <a:normAutofit lnSpcReduction="10000"/>
              </a:bodyPr>
              <a:lstStyle/>
              <a:p>
                <a:r>
                  <a:rPr lang="en-US" dirty="0"/>
                  <a:t>Regular definitions is a sequence of definition in the form</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oMath>
                  </m:oMathPara>
                </a14:m>
                <a:endParaRPr lang="en-US" b="0" dirty="0"/>
              </a:p>
              <a:p>
                <a:pPr marL="457200" lvl="1" indent="0">
                  <a:buNone/>
                </a:pPr>
                <a:endParaRPr lang="en-US" b="0" dirty="0"/>
              </a:p>
              <a:p>
                <a:pPr marL="457200" lvl="1" indent="0">
                  <a:buNone/>
                </a:pPr>
                <a:r>
                  <a:rPr lang="en-US" dirty="0"/>
                  <a:t>where:</a:t>
                </a:r>
              </a:p>
              <a:p>
                <a:pPr marL="914400" lvl="1" indent="-457200">
                  <a:buAutoNum type="arabicPeriod"/>
                </a:pPr>
                <a:r>
                  <a:rPr lang="en-US" b="0" dirty="0"/>
                  <a:t>Each d</a:t>
                </a:r>
                <a:r>
                  <a:rPr lang="en-US" b="0" baseline="-25000" dirty="0"/>
                  <a:t>i</a:t>
                </a:r>
                <a:r>
                  <a:rPr lang="en-US" b="0" dirty="0"/>
                  <a:t> is a new symbol,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b="0" baseline="-25000" dirty="0"/>
                  <a:t>,</a:t>
                </a:r>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b="0" baseline="-25000" dirty="0"/>
              </a:p>
              <a:p>
                <a:pPr marL="914400" lvl="1" indent="-457200">
                  <a:buAutoNum type="arabicPeriod"/>
                </a:pPr>
                <a:r>
                  <a:rPr lang="en-US" b="0" dirty="0"/>
                  <a:t>Each </a:t>
                </a:r>
                <a:r>
                  <a:rPr lang="en-US" b="0" dirty="0" err="1"/>
                  <a:t>r</a:t>
                </a:r>
                <a:r>
                  <a:rPr lang="en-US" b="0" baseline="-25000" dirty="0" err="1"/>
                  <a:t>i</a:t>
                </a:r>
                <a:r>
                  <a:rPr lang="en-US" b="0" baseline="-25000" dirty="0"/>
                  <a:t> </a:t>
                </a:r>
                <a:r>
                  <a:rPr lang="en-US" b="0" dirty="0"/>
                  <a:t> is a RE over the alphabet </a:t>
                </a:r>
                <a14:m>
                  <m:oMath xmlns:m="http://schemas.openxmlformats.org/officeDocument/2006/math">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e>
                    </m:nary>
                  </m:oMath>
                </a14:m>
                <a:endParaRPr lang="en-US" b="0" dirty="0"/>
              </a:p>
              <a:p>
                <a:pPr marL="914400" lvl="1" indent="-457200">
                  <a:buAutoNum type="arabicPeriod"/>
                </a:pPr>
                <a:endParaRPr lang="en-US" dirty="0"/>
              </a:p>
              <a:p>
                <a:pPr marL="914400" lvl="1" indent="-457200">
                  <a:buAutoNum type="arabicPeriod"/>
                </a:pPr>
                <a:endParaRPr lang="en-US" b="0" dirty="0"/>
              </a:p>
              <a:p>
                <a:pPr marL="457200" lvl="1" indent="0">
                  <a:buNone/>
                </a:pPr>
                <a:r>
                  <a:rPr lang="en-US" dirty="0"/>
                  <a:t>Section-3.3.4: </a:t>
                </a:r>
                <a:r>
                  <a:rPr lang="en-US" dirty="0" err="1"/>
                  <a:t>Aho</a:t>
                </a:r>
                <a:r>
                  <a:rPr lang="en-US" dirty="0"/>
                  <a:t>, Ullman, </a:t>
                </a:r>
                <a:r>
                  <a:rPr lang="en-US" dirty="0" err="1"/>
                  <a:t>Sethi</a:t>
                </a:r>
                <a:r>
                  <a:rPr lang="en-US" dirty="0"/>
                  <a:t>, Lam</a:t>
                </a:r>
                <a:endParaRPr lang="en-US" b="0" dirty="0"/>
              </a:p>
            </p:txBody>
          </p:sp>
        </mc:Choice>
        <mc:Fallback xmlns="">
          <p:sp>
            <p:nvSpPr>
              <p:cNvPr id="3" name="Content Placeholder 2">
                <a:extLst>
                  <a:ext uri="{FF2B5EF4-FFF2-40B4-BE49-F238E27FC236}">
                    <a16:creationId xmlns:a16="http://schemas.microsoft.com/office/drawing/2014/main" id="{F9DE865D-25BE-486C-B895-91480F7187CC}"/>
                  </a:ext>
                </a:extLst>
              </p:cNvPr>
              <p:cNvSpPr>
                <a:spLocks noGrp="1" noRot="1" noChangeAspect="1" noMove="1" noResize="1" noEditPoints="1" noAdjustHandles="1" noChangeArrowheads="1" noChangeShapeType="1" noTextEdit="1"/>
              </p:cNvSpPr>
              <p:nvPr>
                <p:ph idx="1"/>
              </p:nvPr>
            </p:nvSpPr>
            <p:spPr>
              <a:blipFill>
                <a:blip r:embed="rId2"/>
                <a:stretch>
                  <a:fillRect l="-1043" t="-3081" b="-1401"/>
                </a:stretch>
              </a:blipFill>
            </p:spPr>
            <p:txBody>
              <a:bodyPr/>
              <a:lstStyle/>
              <a:p>
                <a:r>
                  <a:rPr lang="en-IN">
                    <a:noFill/>
                  </a:rPr>
                  <a:t> </a:t>
                </a:r>
              </a:p>
            </p:txBody>
          </p:sp>
        </mc:Fallback>
      </mc:AlternateContent>
    </p:spTree>
    <p:extLst>
      <p:ext uri="{BB962C8B-B14F-4D97-AF65-F5344CB8AC3E}">
        <p14:creationId xmlns:p14="http://schemas.microsoft.com/office/powerpoint/2010/main" val="14142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A1A1-0CF0-4266-8137-9C4E0076774A}"/>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7883C0B3-B6C8-4AE0-85A1-21EB1BB8513A}"/>
              </a:ext>
            </a:extLst>
          </p:cNvPr>
          <p:cNvSpPr>
            <a:spLocks noGrp="1"/>
          </p:cNvSpPr>
          <p:nvPr>
            <p:ph idx="1"/>
          </p:nvPr>
        </p:nvSpPr>
        <p:spPr/>
        <p:txBody>
          <a:bodyPr/>
          <a:lstStyle/>
          <a:p>
            <a:r>
              <a:rPr lang="en-US" dirty="0"/>
              <a:t>What is the problem with the transition diagram specification?</a:t>
            </a:r>
          </a:p>
          <a:p>
            <a:pPr lvl="1"/>
            <a:r>
              <a:rPr lang="en-US" dirty="0"/>
              <a:t>The specification using a transition diagram is not intuitive</a:t>
            </a:r>
          </a:p>
          <a:p>
            <a:pPr lvl="1"/>
            <a:r>
              <a:rPr lang="en-US" dirty="0"/>
              <a:t>Another way of describing FA is regular expression (RE)</a:t>
            </a:r>
          </a:p>
          <a:p>
            <a:pPr lvl="1"/>
            <a:r>
              <a:rPr lang="en-US" dirty="0"/>
              <a:t>A set of words accepted by an RE is called a regular language</a:t>
            </a:r>
          </a:p>
        </p:txBody>
      </p:sp>
    </p:spTree>
    <p:extLst>
      <p:ext uri="{BB962C8B-B14F-4D97-AF65-F5344CB8AC3E}">
        <p14:creationId xmlns:p14="http://schemas.microsoft.com/office/powerpoint/2010/main" val="3793882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A39E-EFB3-49CC-B0EF-7F9A0059F512}"/>
              </a:ext>
            </a:extLst>
          </p:cNvPr>
          <p:cNvSpPr>
            <a:spLocks noGrp="1"/>
          </p:cNvSpPr>
          <p:nvPr>
            <p:ph type="title"/>
          </p:nvPr>
        </p:nvSpPr>
        <p:spPr/>
        <p:txBody>
          <a:bodyPr/>
          <a:lstStyle/>
          <a:p>
            <a:r>
              <a:rPr lang="en-US" dirty="0"/>
              <a:t>Regular definitions</a:t>
            </a:r>
          </a:p>
        </p:txBody>
      </p:sp>
      <p:sp>
        <p:nvSpPr>
          <p:cNvPr id="3" name="Content Placeholder 2">
            <a:extLst>
              <a:ext uri="{FF2B5EF4-FFF2-40B4-BE49-F238E27FC236}">
                <a16:creationId xmlns:a16="http://schemas.microsoft.com/office/drawing/2014/main" id="{9933F141-1D4B-469D-9DD3-EB97A56349BE}"/>
              </a:ext>
            </a:extLst>
          </p:cNvPr>
          <p:cNvSpPr>
            <a:spLocks noGrp="1"/>
          </p:cNvSpPr>
          <p:nvPr>
            <p:ph idx="1"/>
          </p:nvPr>
        </p:nvSpPr>
        <p:spPr/>
        <p:txBody>
          <a:bodyPr/>
          <a:lstStyle/>
          <a:p>
            <a:pPr marL="0" indent="0">
              <a:buNone/>
            </a:pPr>
            <a:r>
              <a:rPr lang="en-US" dirty="0"/>
              <a:t>letter </a:t>
            </a:r>
            <a:r>
              <a:rPr lang="en-US" dirty="0">
                <a:sym typeface="Wingdings" panose="05000000000000000000" pitchFamily="2" charset="2"/>
              </a:rPr>
              <a:t> A|B|…|</a:t>
            </a:r>
            <a:r>
              <a:rPr lang="en-US" dirty="0" err="1">
                <a:sym typeface="Wingdings" panose="05000000000000000000" pitchFamily="2" charset="2"/>
              </a:rPr>
              <a:t>Z|a|b</a:t>
            </a:r>
            <a:r>
              <a:rPr lang="en-US" dirty="0">
                <a:sym typeface="Wingdings" panose="05000000000000000000" pitchFamily="2" charset="2"/>
              </a:rPr>
              <a:t>|…|z</a:t>
            </a:r>
          </a:p>
          <a:p>
            <a:pPr marL="0" indent="0">
              <a:buNone/>
            </a:pPr>
            <a:r>
              <a:rPr lang="en-US" dirty="0">
                <a:sym typeface="Wingdings" panose="05000000000000000000" pitchFamily="2" charset="2"/>
              </a:rPr>
              <a:t>digit  0|1|…|9</a:t>
            </a:r>
          </a:p>
          <a:p>
            <a:pPr marL="0" indent="0">
              <a:buNone/>
            </a:pPr>
            <a:r>
              <a:rPr lang="en-US" dirty="0">
                <a:sym typeface="Wingdings" panose="05000000000000000000" pitchFamily="2" charset="2"/>
              </a:rPr>
              <a:t>id  letter (</a:t>
            </a:r>
            <a:r>
              <a:rPr lang="en-US" dirty="0" err="1">
                <a:sym typeface="Wingdings" panose="05000000000000000000" pitchFamily="2" charset="2"/>
              </a:rPr>
              <a:t>letter|digit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52297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A39E-EFB3-49CC-B0EF-7F9A0059F512}"/>
              </a:ext>
            </a:extLst>
          </p:cNvPr>
          <p:cNvSpPr>
            <a:spLocks noGrp="1"/>
          </p:cNvSpPr>
          <p:nvPr>
            <p:ph type="title"/>
          </p:nvPr>
        </p:nvSpPr>
        <p:spPr/>
        <p:txBody>
          <a:bodyPr/>
          <a:lstStyle/>
          <a:p>
            <a:r>
              <a:rPr lang="en-US" dirty="0"/>
              <a:t>Regular definitions</a:t>
            </a:r>
          </a:p>
        </p:txBody>
      </p:sp>
      <p:sp>
        <p:nvSpPr>
          <p:cNvPr id="3" name="Content Placeholder 2">
            <a:extLst>
              <a:ext uri="{FF2B5EF4-FFF2-40B4-BE49-F238E27FC236}">
                <a16:creationId xmlns:a16="http://schemas.microsoft.com/office/drawing/2014/main" id="{9933F141-1D4B-469D-9DD3-EB97A56349BE}"/>
              </a:ext>
            </a:extLst>
          </p:cNvPr>
          <p:cNvSpPr>
            <a:spLocks noGrp="1"/>
          </p:cNvSpPr>
          <p:nvPr>
            <p:ph idx="1"/>
          </p:nvPr>
        </p:nvSpPr>
        <p:spPr/>
        <p:txBody>
          <a:bodyPr/>
          <a:lstStyle/>
          <a:p>
            <a:pPr marL="0" indent="0">
              <a:buNone/>
            </a:pPr>
            <a:r>
              <a:rPr lang="en-US" dirty="0"/>
              <a:t>letter </a:t>
            </a:r>
            <a:r>
              <a:rPr lang="en-US" dirty="0">
                <a:sym typeface="Wingdings" panose="05000000000000000000" pitchFamily="2" charset="2"/>
              </a:rPr>
              <a:t> [A-Z] | [a-z]</a:t>
            </a:r>
          </a:p>
          <a:p>
            <a:pPr marL="0" indent="0">
              <a:buNone/>
            </a:pPr>
            <a:r>
              <a:rPr lang="en-US" dirty="0">
                <a:sym typeface="Wingdings" panose="05000000000000000000" pitchFamily="2" charset="2"/>
              </a:rPr>
              <a:t>digit  [0-9]</a:t>
            </a:r>
          </a:p>
          <a:p>
            <a:pPr marL="0" indent="0">
              <a:buNone/>
            </a:pPr>
            <a:r>
              <a:rPr lang="en-US" dirty="0">
                <a:sym typeface="Wingdings" panose="05000000000000000000" pitchFamily="2" charset="2"/>
              </a:rPr>
              <a:t>id  letter (</a:t>
            </a:r>
            <a:r>
              <a:rPr lang="en-US" dirty="0" err="1">
                <a:sym typeface="Wingdings" panose="05000000000000000000" pitchFamily="2" charset="2"/>
              </a:rPr>
              <a:t>letter|digit</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[A-Z] is shorthand for A|B|…|Z</a:t>
            </a:r>
          </a:p>
          <a:p>
            <a:pPr marL="0" indent="0">
              <a:buNone/>
            </a:pPr>
            <a:r>
              <a:rPr lang="en-US" dirty="0">
                <a:sym typeface="Wingdings" panose="05000000000000000000" pitchFamily="2" charset="2"/>
              </a:rPr>
              <a:t>[a-z] is shorthand for </a:t>
            </a:r>
            <a:r>
              <a:rPr lang="en-US" dirty="0" err="1">
                <a:sym typeface="Wingdings" panose="05000000000000000000" pitchFamily="2" charset="2"/>
              </a:rPr>
              <a:t>a|b</a:t>
            </a:r>
            <a:r>
              <a:rPr lang="en-US" dirty="0">
                <a:sym typeface="Wingdings" panose="05000000000000000000" pitchFamily="2" charset="2"/>
              </a:rPr>
              <a:t>|…|z</a:t>
            </a:r>
          </a:p>
          <a:p>
            <a:pPr marL="0" indent="0">
              <a:buNone/>
            </a:pPr>
            <a:r>
              <a:rPr lang="en-US" dirty="0"/>
              <a:t>[0-9] is shorthand for </a:t>
            </a:r>
            <a:r>
              <a:rPr lang="en-US" dirty="0">
                <a:sym typeface="Wingdings" panose="05000000000000000000" pitchFamily="2" charset="2"/>
              </a:rPr>
              <a:t>0|1|…|9</a:t>
            </a:r>
          </a:p>
        </p:txBody>
      </p:sp>
    </p:spTree>
    <p:extLst>
      <p:ext uri="{BB962C8B-B14F-4D97-AF65-F5344CB8AC3E}">
        <p14:creationId xmlns:p14="http://schemas.microsoft.com/office/powerpoint/2010/main" val="1881072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D08B-D95F-4E38-9000-6875386B01EE}"/>
              </a:ext>
            </a:extLst>
          </p:cNvPr>
          <p:cNvSpPr>
            <a:spLocks noGrp="1"/>
          </p:cNvSpPr>
          <p:nvPr>
            <p:ph type="title"/>
          </p:nvPr>
        </p:nvSpPr>
        <p:spPr/>
        <p:txBody>
          <a:bodyPr/>
          <a:lstStyle/>
          <a:p>
            <a:r>
              <a:rPr lang="en-US" dirty="0"/>
              <a:t>Regular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E2EF95-FC9F-472D-905E-538EC64C9CFA}"/>
                  </a:ext>
                </a:extLst>
              </p:cNvPr>
              <p:cNvSpPr>
                <a:spLocks noGrp="1"/>
              </p:cNvSpPr>
              <p:nvPr>
                <p:ph idx="1"/>
              </p:nvPr>
            </p:nvSpPr>
            <p:spPr/>
            <p:txBody>
              <a:bodyPr/>
              <a:lstStyle/>
              <a:p>
                <a:pPr marL="0" indent="0">
                  <a:buNone/>
                </a:pPr>
                <a:r>
                  <a:rPr lang="en-US" dirty="0"/>
                  <a:t>digit </a:t>
                </a:r>
                <a:r>
                  <a:rPr lang="en-US" dirty="0">
                    <a:sym typeface="Wingdings" panose="05000000000000000000" pitchFamily="2" charset="2"/>
                  </a:rPr>
                  <a:t> [0-9]</a:t>
                </a:r>
              </a:p>
              <a:p>
                <a:pPr marL="0" indent="0">
                  <a:buNone/>
                </a:pPr>
                <a:r>
                  <a:rPr lang="en-US" dirty="0">
                    <a:sym typeface="Wingdings" panose="05000000000000000000" pitchFamily="2" charset="2"/>
                  </a:rPr>
                  <a:t>digits  digit</a:t>
                </a:r>
                <a:r>
                  <a:rPr lang="en-US" baseline="30000" dirty="0">
                    <a:sym typeface="Wingdings" panose="05000000000000000000" pitchFamily="2" charset="2"/>
                  </a:rPr>
                  <a:t>+</a:t>
                </a:r>
              </a:p>
              <a:p>
                <a:pPr marL="0" indent="0">
                  <a:buNone/>
                </a:pPr>
                <a:r>
                  <a:rPr lang="en-US" dirty="0" err="1">
                    <a:sym typeface="Wingdings" panose="05000000000000000000" pitchFamily="2" charset="2"/>
                  </a:rPr>
                  <a:t>optionalFraction</a:t>
                </a:r>
                <a:r>
                  <a:rPr lang="en-US" dirty="0">
                    <a:sym typeface="Wingdings" panose="05000000000000000000" pitchFamily="2" charset="2"/>
                  </a:rPr>
                  <a:t>  (. digits) | </a:t>
                </a:r>
                <a14:m>
                  <m:oMath xmlns:m="http://schemas.openxmlformats.org/officeDocument/2006/math">
                    <m:r>
                      <a:rPr lang="en-US" b="0" i="1" smtClean="0">
                        <a:latin typeface="Cambria Math" panose="02040503050406030204" pitchFamily="18" charset="0"/>
                        <a:sym typeface="Wingdings" panose="05000000000000000000" pitchFamily="2" charset="2"/>
                      </a:rPr>
                      <m:t>𝜖</m:t>
                    </m:r>
                  </m:oMath>
                </a14:m>
                <a:endParaRPr lang="en-US" b="0" dirty="0">
                  <a:sym typeface="Wingdings" panose="05000000000000000000" pitchFamily="2" charset="2"/>
                </a:endParaRPr>
              </a:p>
              <a:p>
                <a:pPr marL="0" indent="0">
                  <a:buNone/>
                </a:pPr>
                <a:r>
                  <a:rPr lang="en-US" dirty="0"/>
                  <a:t>number </a:t>
                </a:r>
                <a:r>
                  <a:rPr lang="en-US" dirty="0">
                    <a:sym typeface="Wingdings" panose="05000000000000000000" pitchFamily="2" charset="2"/>
                  </a:rPr>
                  <a:t> digits </a:t>
                </a:r>
                <a:r>
                  <a:rPr lang="en-US" dirty="0" err="1">
                    <a:sym typeface="Wingdings" panose="05000000000000000000" pitchFamily="2" charset="2"/>
                  </a:rPr>
                  <a:t>optionalFraction</a:t>
                </a:r>
                <a:endParaRPr lang="en-US" dirty="0"/>
              </a:p>
            </p:txBody>
          </p:sp>
        </mc:Choice>
        <mc:Fallback xmlns="">
          <p:sp>
            <p:nvSpPr>
              <p:cNvPr id="3" name="Content Placeholder 2">
                <a:extLst>
                  <a:ext uri="{FF2B5EF4-FFF2-40B4-BE49-F238E27FC236}">
                    <a16:creationId xmlns:a16="http://schemas.microsoft.com/office/drawing/2014/main" id="{80E2EF95-FC9F-472D-905E-538EC64C9CFA}"/>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117058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D08B-D95F-4E38-9000-6875386B01EE}"/>
              </a:ext>
            </a:extLst>
          </p:cNvPr>
          <p:cNvSpPr>
            <a:spLocks noGrp="1"/>
          </p:cNvSpPr>
          <p:nvPr>
            <p:ph type="title"/>
          </p:nvPr>
        </p:nvSpPr>
        <p:spPr/>
        <p:txBody>
          <a:bodyPr/>
          <a:lstStyle/>
          <a:p>
            <a:r>
              <a:rPr lang="en-US" dirty="0"/>
              <a:t>Regular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E2EF95-FC9F-472D-905E-538EC64C9CFA}"/>
                  </a:ext>
                </a:extLst>
              </p:cNvPr>
              <p:cNvSpPr>
                <a:spLocks noGrp="1"/>
              </p:cNvSpPr>
              <p:nvPr>
                <p:ph idx="1"/>
              </p:nvPr>
            </p:nvSpPr>
            <p:spPr/>
            <p:txBody>
              <a:bodyPr/>
              <a:lstStyle/>
              <a:p>
                <a:pPr marL="0" indent="0">
                  <a:buNone/>
                </a:pPr>
                <a:r>
                  <a:rPr lang="en-US" dirty="0"/>
                  <a:t>digit </a:t>
                </a:r>
                <a:r>
                  <a:rPr lang="en-US" dirty="0">
                    <a:sym typeface="Wingdings" panose="05000000000000000000" pitchFamily="2" charset="2"/>
                  </a:rPr>
                  <a:t> [0-9]</a:t>
                </a:r>
              </a:p>
              <a:p>
                <a:pPr marL="0" indent="0">
                  <a:buNone/>
                </a:pPr>
                <a:r>
                  <a:rPr lang="en-US" dirty="0">
                    <a:sym typeface="Wingdings" panose="05000000000000000000" pitchFamily="2" charset="2"/>
                  </a:rPr>
                  <a:t>digits  digit</a:t>
                </a:r>
                <a:r>
                  <a:rPr lang="en-US" baseline="30000" dirty="0">
                    <a:sym typeface="Wingdings" panose="05000000000000000000" pitchFamily="2" charset="2"/>
                  </a:rPr>
                  <a:t>+</a:t>
                </a:r>
              </a:p>
              <a:p>
                <a:pPr marL="0" indent="0">
                  <a:buNone/>
                </a:pPr>
                <a:r>
                  <a:rPr lang="en-US" dirty="0" err="1">
                    <a:sym typeface="Wingdings" panose="05000000000000000000" pitchFamily="2" charset="2"/>
                  </a:rPr>
                  <a:t>optionalFraction</a:t>
                </a:r>
                <a:r>
                  <a:rPr lang="en-US" dirty="0">
                    <a:sym typeface="Wingdings" panose="05000000000000000000" pitchFamily="2" charset="2"/>
                  </a:rPr>
                  <a:t>  (. digits)?</a:t>
                </a:r>
              </a:p>
              <a:p>
                <a:pPr marL="0" indent="0">
                  <a:buNone/>
                </a:pPr>
                <a:r>
                  <a:rPr lang="en-US" dirty="0"/>
                  <a:t>number </a:t>
                </a:r>
                <a:r>
                  <a:rPr lang="en-US" dirty="0">
                    <a:sym typeface="Wingdings" panose="05000000000000000000" pitchFamily="2" charset="2"/>
                  </a:rPr>
                  <a:t> digits </a:t>
                </a:r>
                <a:r>
                  <a:rPr lang="en-US" dirty="0" err="1">
                    <a:sym typeface="Wingdings" panose="05000000000000000000" pitchFamily="2" charset="2"/>
                  </a:rPr>
                  <a:t>optionalFraction</a:t>
                </a: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 is shorthand for r|</a:t>
                </a:r>
                <a14:m>
                  <m:oMath xmlns:m="http://schemas.openxmlformats.org/officeDocument/2006/math">
                    <m:r>
                      <a:rPr lang="en-US" b="0" i="1" smtClean="0">
                        <a:latin typeface="Cambria Math" panose="02040503050406030204" pitchFamily="18" charset="0"/>
                        <a:sym typeface="Wingdings" panose="05000000000000000000" pitchFamily="2" charset="2"/>
                      </a:rPr>
                      <m:t>𝜖</m:t>
                    </m:r>
                  </m:oMath>
                </a14:m>
                <a:r>
                  <a:rPr lang="en-US" dirty="0">
                    <a:sym typeface="Wingdings" panose="05000000000000000000" pitchFamily="2" charset="2"/>
                  </a:rPr>
                  <a:t> </a:t>
                </a:r>
                <a:endParaRPr lang="en-US" dirty="0"/>
              </a:p>
            </p:txBody>
          </p:sp>
        </mc:Choice>
        <mc:Fallback xmlns="">
          <p:sp>
            <p:nvSpPr>
              <p:cNvPr id="3" name="Content Placeholder 2">
                <a:extLst>
                  <a:ext uri="{FF2B5EF4-FFF2-40B4-BE49-F238E27FC236}">
                    <a16:creationId xmlns:a16="http://schemas.microsoft.com/office/drawing/2014/main" id="{80E2EF95-FC9F-472D-905E-538EC64C9CFA}"/>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1445197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6BA0-0F87-4364-B591-FD2BD7995C07}"/>
              </a:ext>
            </a:extLst>
          </p:cNvPr>
          <p:cNvSpPr>
            <a:spLocks noGrp="1"/>
          </p:cNvSpPr>
          <p:nvPr>
            <p:ph type="title"/>
          </p:nvPr>
        </p:nvSpPr>
        <p:spPr/>
        <p:txBody>
          <a:bodyPr/>
          <a:lstStyle/>
          <a:p>
            <a:r>
              <a:rPr lang="en-US" dirty="0"/>
              <a:t>Structure of Lex programs</a:t>
            </a:r>
          </a:p>
        </p:txBody>
      </p:sp>
      <p:sp>
        <p:nvSpPr>
          <p:cNvPr id="3" name="Content Placeholder 2">
            <a:extLst>
              <a:ext uri="{FF2B5EF4-FFF2-40B4-BE49-F238E27FC236}">
                <a16:creationId xmlns:a16="http://schemas.microsoft.com/office/drawing/2014/main" id="{2181A389-D075-47E1-9241-474F98A74EC1}"/>
              </a:ext>
            </a:extLst>
          </p:cNvPr>
          <p:cNvSpPr>
            <a:spLocks noGrp="1"/>
          </p:cNvSpPr>
          <p:nvPr>
            <p:ph idx="1"/>
          </p:nvPr>
        </p:nvSpPr>
        <p:spPr/>
        <p:txBody>
          <a:bodyPr/>
          <a:lstStyle/>
          <a:p>
            <a:pPr marL="0" indent="0">
              <a:buNone/>
            </a:pPr>
            <a:r>
              <a:rPr lang="en-US" dirty="0"/>
              <a:t>declarations</a:t>
            </a:r>
          </a:p>
          <a:p>
            <a:pPr marL="0" indent="0">
              <a:buNone/>
            </a:pPr>
            <a:r>
              <a:rPr lang="en-US" dirty="0"/>
              <a:t>%%</a:t>
            </a:r>
          </a:p>
          <a:p>
            <a:pPr marL="0" indent="0">
              <a:buNone/>
            </a:pPr>
            <a:r>
              <a:rPr lang="en-US" dirty="0"/>
              <a:t>translation rules</a:t>
            </a:r>
          </a:p>
          <a:p>
            <a:pPr marL="0" indent="0">
              <a:buNone/>
            </a:pPr>
            <a:r>
              <a:rPr lang="en-US" dirty="0"/>
              <a:t>%%</a:t>
            </a:r>
          </a:p>
          <a:p>
            <a:pPr marL="0" indent="0">
              <a:buNone/>
            </a:pPr>
            <a:r>
              <a:rPr lang="en-US" dirty="0"/>
              <a:t>auxiliary functions</a:t>
            </a:r>
          </a:p>
        </p:txBody>
      </p:sp>
    </p:spTree>
    <p:extLst>
      <p:ext uri="{BB962C8B-B14F-4D97-AF65-F5344CB8AC3E}">
        <p14:creationId xmlns:p14="http://schemas.microsoft.com/office/powerpoint/2010/main" val="4158033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9CF-91E3-4CAD-8771-5D7418307D82}"/>
              </a:ext>
            </a:extLst>
          </p:cNvPr>
          <p:cNvSpPr>
            <a:spLocks noGrp="1"/>
          </p:cNvSpPr>
          <p:nvPr>
            <p:ph type="title"/>
          </p:nvPr>
        </p:nvSpPr>
        <p:spPr/>
        <p:txBody>
          <a:bodyPr/>
          <a:lstStyle/>
          <a:p>
            <a:r>
              <a:rPr lang="en-US" dirty="0"/>
              <a:t>Transition rules</a:t>
            </a:r>
          </a:p>
        </p:txBody>
      </p:sp>
      <p:sp>
        <p:nvSpPr>
          <p:cNvPr id="3" name="Content Placeholder 2">
            <a:extLst>
              <a:ext uri="{FF2B5EF4-FFF2-40B4-BE49-F238E27FC236}">
                <a16:creationId xmlns:a16="http://schemas.microsoft.com/office/drawing/2014/main" id="{802390DE-507D-4EF2-8C94-9D04024783AA}"/>
              </a:ext>
            </a:extLst>
          </p:cNvPr>
          <p:cNvSpPr>
            <a:spLocks noGrp="1"/>
          </p:cNvSpPr>
          <p:nvPr>
            <p:ph idx="1"/>
          </p:nvPr>
        </p:nvSpPr>
        <p:spPr>
          <a:xfrm>
            <a:off x="838200" y="1825625"/>
            <a:ext cx="10515600" cy="4351338"/>
          </a:xfrm>
        </p:spPr>
        <p:txBody>
          <a:bodyPr/>
          <a:lstStyle/>
          <a:p>
            <a:pPr marL="0" indent="0">
              <a:buNone/>
            </a:pPr>
            <a:r>
              <a:rPr lang="en-US" dirty="0"/>
              <a:t>Pattern          { Action }</a:t>
            </a:r>
          </a:p>
          <a:p>
            <a:pPr marL="0" indent="0">
              <a:buNone/>
            </a:pPr>
            <a:r>
              <a:rPr lang="en-US" dirty="0"/>
              <a:t>    </a:t>
            </a:r>
          </a:p>
        </p:txBody>
      </p:sp>
      <p:cxnSp>
        <p:nvCxnSpPr>
          <p:cNvPr id="7" name="Straight Arrow Connector 6">
            <a:extLst>
              <a:ext uri="{FF2B5EF4-FFF2-40B4-BE49-F238E27FC236}">
                <a16:creationId xmlns:a16="http://schemas.microsoft.com/office/drawing/2014/main" id="{E5E4781D-2584-4623-A1FE-037CFFD58E4C}"/>
              </a:ext>
            </a:extLst>
          </p:cNvPr>
          <p:cNvCxnSpPr/>
          <p:nvPr/>
        </p:nvCxnSpPr>
        <p:spPr>
          <a:xfrm flipV="1">
            <a:off x="1524000" y="2275114"/>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2B1496-D3A9-451C-9878-926C3F91F5CD}"/>
              </a:ext>
            </a:extLst>
          </p:cNvPr>
          <p:cNvSpPr txBox="1"/>
          <p:nvPr/>
        </p:nvSpPr>
        <p:spPr>
          <a:xfrm>
            <a:off x="1306287" y="2960914"/>
            <a:ext cx="1240971" cy="369332"/>
          </a:xfrm>
          <a:prstGeom prst="rect">
            <a:avLst/>
          </a:prstGeom>
          <a:noFill/>
        </p:spPr>
        <p:txBody>
          <a:bodyPr wrap="square" rtlCol="0">
            <a:spAutoFit/>
          </a:bodyPr>
          <a:lstStyle/>
          <a:p>
            <a:r>
              <a:rPr lang="en-US" dirty="0"/>
              <a:t>RE</a:t>
            </a:r>
          </a:p>
        </p:txBody>
      </p:sp>
      <p:cxnSp>
        <p:nvCxnSpPr>
          <p:cNvPr id="10" name="Straight Arrow Connector 9">
            <a:extLst>
              <a:ext uri="{FF2B5EF4-FFF2-40B4-BE49-F238E27FC236}">
                <a16:creationId xmlns:a16="http://schemas.microsoft.com/office/drawing/2014/main" id="{F18B7E13-5F5C-4FFF-928F-EB0F92017A3C}"/>
              </a:ext>
            </a:extLst>
          </p:cNvPr>
          <p:cNvCxnSpPr/>
          <p:nvPr/>
        </p:nvCxnSpPr>
        <p:spPr>
          <a:xfrm>
            <a:off x="1970314" y="212271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957C32-E468-4DDB-AC3D-4640391F3F22}"/>
              </a:ext>
            </a:extLst>
          </p:cNvPr>
          <p:cNvCxnSpPr/>
          <p:nvPr/>
        </p:nvCxnSpPr>
        <p:spPr>
          <a:xfrm flipV="1">
            <a:off x="3385456" y="230777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83FAEA-B87A-4832-9E20-6D7056C19D89}"/>
              </a:ext>
            </a:extLst>
          </p:cNvPr>
          <p:cNvSpPr txBox="1"/>
          <p:nvPr/>
        </p:nvSpPr>
        <p:spPr>
          <a:xfrm>
            <a:off x="3091557" y="3026230"/>
            <a:ext cx="1458671" cy="369332"/>
          </a:xfrm>
          <a:prstGeom prst="rect">
            <a:avLst/>
          </a:prstGeom>
          <a:noFill/>
        </p:spPr>
        <p:txBody>
          <a:bodyPr wrap="square" rtlCol="0">
            <a:spAutoFit/>
          </a:bodyPr>
          <a:lstStyle/>
          <a:p>
            <a:r>
              <a:rPr lang="en-US" dirty="0"/>
              <a:t>C code</a:t>
            </a:r>
          </a:p>
        </p:txBody>
      </p:sp>
    </p:spTree>
    <p:extLst>
      <p:ext uri="{BB962C8B-B14F-4D97-AF65-F5344CB8AC3E}">
        <p14:creationId xmlns:p14="http://schemas.microsoft.com/office/powerpoint/2010/main" val="3453772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C92A-AC66-4FF9-A5F7-7A2334511191}"/>
              </a:ext>
            </a:extLst>
          </p:cNvPr>
          <p:cNvSpPr>
            <a:spLocks noGrp="1"/>
          </p:cNvSpPr>
          <p:nvPr>
            <p:ph type="title"/>
          </p:nvPr>
        </p:nvSpPr>
        <p:spPr/>
        <p:txBody>
          <a:bodyPr/>
          <a:lstStyle/>
          <a:p>
            <a:r>
              <a:rPr lang="en-US" dirty="0"/>
              <a:t>Auxiliary functions</a:t>
            </a:r>
          </a:p>
        </p:txBody>
      </p:sp>
      <p:sp>
        <p:nvSpPr>
          <p:cNvPr id="3" name="Content Placeholder 2">
            <a:extLst>
              <a:ext uri="{FF2B5EF4-FFF2-40B4-BE49-F238E27FC236}">
                <a16:creationId xmlns:a16="http://schemas.microsoft.com/office/drawing/2014/main" id="{D01EF0E8-DFD6-4226-AACA-B9D269581968}"/>
              </a:ext>
            </a:extLst>
          </p:cNvPr>
          <p:cNvSpPr>
            <a:spLocks noGrp="1"/>
          </p:cNvSpPr>
          <p:nvPr>
            <p:ph idx="1"/>
          </p:nvPr>
        </p:nvSpPr>
        <p:spPr/>
        <p:txBody>
          <a:bodyPr/>
          <a:lstStyle/>
          <a:p>
            <a:r>
              <a:rPr lang="en-US" dirty="0"/>
              <a:t>Additional functions used in actions</a:t>
            </a:r>
          </a:p>
        </p:txBody>
      </p:sp>
    </p:spTree>
    <p:extLst>
      <p:ext uri="{BB962C8B-B14F-4D97-AF65-F5344CB8AC3E}">
        <p14:creationId xmlns:p14="http://schemas.microsoft.com/office/powerpoint/2010/main" val="1150536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9A8-8FDF-40A7-9565-869B19AFC71D}"/>
              </a:ext>
            </a:extLst>
          </p:cNvPr>
          <p:cNvSpPr>
            <a:spLocks noGrp="1"/>
          </p:cNvSpPr>
          <p:nvPr>
            <p:ph type="title"/>
          </p:nvPr>
        </p:nvSpPr>
        <p:spPr/>
        <p:txBody>
          <a:bodyPr/>
          <a:lstStyle/>
          <a:p>
            <a:r>
              <a:rPr lang="en-US" dirty="0"/>
              <a:t>Lex program to find all identifiers</a:t>
            </a:r>
          </a:p>
        </p:txBody>
      </p:sp>
      <p:sp>
        <p:nvSpPr>
          <p:cNvPr id="3" name="Content Placeholder 2">
            <a:extLst>
              <a:ext uri="{FF2B5EF4-FFF2-40B4-BE49-F238E27FC236}">
                <a16:creationId xmlns:a16="http://schemas.microsoft.com/office/drawing/2014/main" id="{533F2B39-6B0C-4A9A-B310-4AAB66731F90}"/>
              </a:ext>
            </a:extLst>
          </p:cNvPr>
          <p:cNvSpPr>
            <a:spLocks noGrp="1"/>
          </p:cNvSpPr>
          <p:nvPr>
            <p:ph sz="half" idx="1"/>
          </p:nvPr>
        </p:nvSpPr>
        <p:spPr/>
        <p:txBody>
          <a:bodyPr>
            <a:normAutofit fontScale="92500" lnSpcReduction="10000"/>
          </a:bodyPr>
          <a:lstStyle/>
          <a:p>
            <a:pPr marL="0" indent="0">
              <a:buNone/>
            </a:pPr>
            <a:r>
              <a:rPr lang="en-US" dirty="0"/>
              <a:t>%{   /* Constants */</a:t>
            </a:r>
          </a:p>
          <a:p>
            <a:pPr marL="0" indent="0">
              <a:buNone/>
            </a:pPr>
            <a:r>
              <a:rPr lang="en-US" dirty="0"/>
              <a:t>#define ID 1</a:t>
            </a:r>
          </a:p>
          <a:p>
            <a:pPr marL="0" indent="0">
              <a:buNone/>
            </a:pPr>
            <a:r>
              <a:rPr lang="en-US" dirty="0"/>
              <a:t>%}</a:t>
            </a:r>
          </a:p>
          <a:p>
            <a:pPr marL="0" indent="0">
              <a:buNone/>
            </a:pPr>
            <a:r>
              <a:rPr lang="en-US" dirty="0"/>
              <a:t>/* regular definitions */</a:t>
            </a:r>
          </a:p>
          <a:p>
            <a:pPr marL="0" indent="0">
              <a:buNone/>
            </a:pPr>
            <a:r>
              <a:rPr lang="en-US" dirty="0" err="1"/>
              <a:t>delim</a:t>
            </a:r>
            <a:r>
              <a:rPr lang="en-US" dirty="0"/>
              <a:t>       [ \t\n]</a:t>
            </a:r>
          </a:p>
          <a:p>
            <a:pPr marL="0" indent="0">
              <a:buNone/>
            </a:pPr>
            <a:r>
              <a:rPr lang="en-US" dirty="0" err="1"/>
              <a:t>ws</a:t>
            </a:r>
            <a:r>
              <a:rPr lang="en-US" dirty="0"/>
              <a:t>            {</a:t>
            </a:r>
            <a:r>
              <a:rPr lang="en-US" dirty="0" err="1"/>
              <a:t>delim</a:t>
            </a:r>
            <a:r>
              <a:rPr lang="en-US" dirty="0"/>
              <a:t>}</a:t>
            </a:r>
            <a:r>
              <a:rPr lang="en-US" baseline="30000" dirty="0"/>
              <a:t>+</a:t>
            </a:r>
            <a:endParaRPr lang="en-US" dirty="0"/>
          </a:p>
          <a:p>
            <a:pPr marL="0" indent="0">
              <a:buNone/>
            </a:pPr>
            <a:r>
              <a:rPr lang="en-US" dirty="0"/>
              <a:t>letter       [A-Z]|[a-z]</a:t>
            </a:r>
          </a:p>
          <a:p>
            <a:pPr marL="0" indent="0">
              <a:buNone/>
            </a:pPr>
            <a:r>
              <a:rPr lang="en-US" dirty="0"/>
              <a:t>digit         [0-9]</a:t>
            </a:r>
          </a:p>
          <a:p>
            <a:pPr marL="0" indent="0">
              <a:buNone/>
            </a:pPr>
            <a:r>
              <a:rPr lang="en-US" dirty="0"/>
              <a:t>id              {letter}({letter}|{digit})*</a:t>
            </a:r>
          </a:p>
          <a:p>
            <a:pPr marL="0" indent="0">
              <a:buNone/>
            </a:pPr>
            <a:endParaRPr lang="en-US" dirty="0"/>
          </a:p>
        </p:txBody>
      </p:sp>
      <p:sp>
        <p:nvSpPr>
          <p:cNvPr id="4" name="Content Placeholder 3">
            <a:extLst>
              <a:ext uri="{FF2B5EF4-FFF2-40B4-BE49-F238E27FC236}">
                <a16:creationId xmlns:a16="http://schemas.microsoft.com/office/drawing/2014/main" id="{1EE1DD17-0A3A-41E2-B523-26B664AC9297}"/>
              </a:ext>
            </a:extLst>
          </p:cNvPr>
          <p:cNvSpPr>
            <a:spLocks noGrp="1"/>
          </p:cNvSpPr>
          <p:nvPr>
            <p:ph sz="half" idx="2"/>
          </p:nvPr>
        </p:nvSpPr>
        <p:spPr/>
        <p:txBody>
          <a:bodyPr>
            <a:normAutofit fontScale="92500" lnSpcReduction="10000"/>
          </a:bodyPr>
          <a:lstStyle/>
          <a:p>
            <a:pPr marL="0" indent="0">
              <a:buNone/>
            </a:pPr>
            <a:r>
              <a:rPr lang="en-US" dirty="0"/>
              <a:t>%%</a:t>
            </a:r>
          </a:p>
          <a:p>
            <a:pPr marL="0" indent="0">
              <a:buNone/>
            </a:pPr>
            <a:r>
              <a:rPr lang="en-US" dirty="0"/>
              <a:t>{</a:t>
            </a:r>
            <a:r>
              <a:rPr lang="en-US" dirty="0" err="1"/>
              <a:t>ws</a:t>
            </a:r>
            <a:r>
              <a:rPr lang="en-US" dirty="0"/>
              <a:t>}     { /* no action */ }</a:t>
            </a:r>
          </a:p>
          <a:p>
            <a:pPr marL="0" indent="0">
              <a:buNone/>
            </a:pPr>
            <a:r>
              <a:rPr lang="en-US" dirty="0"/>
              <a:t>{id}       {</a:t>
            </a:r>
            <a:r>
              <a:rPr lang="en-US" dirty="0" err="1"/>
              <a:t>yyval</a:t>
            </a:r>
            <a:r>
              <a:rPr lang="en-US" dirty="0"/>
              <a:t> = </a:t>
            </a:r>
            <a:r>
              <a:rPr lang="en-US" dirty="0" err="1"/>
              <a:t>installID</a:t>
            </a:r>
            <a:r>
              <a:rPr lang="en-US" dirty="0"/>
              <a:t>();  return ID;}</a:t>
            </a:r>
          </a:p>
          <a:p>
            <a:pPr marL="0" indent="0">
              <a:buNone/>
            </a:pPr>
            <a:r>
              <a:rPr lang="en-US" dirty="0"/>
              <a:t>%%</a:t>
            </a:r>
          </a:p>
          <a:p>
            <a:pPr marL="0" indent="0">
              <a:buNone/>
            </a:pPr>
            <a:endParaRPr lang="en-US" dirty="0"/>
          </a:p>
          <a:p>
            <a:pPr marL="0" indent="0">
              <a:buNone/>
            </a:pPr>
            <a:r>
              <a:rPr lang="en-US" dirty="0"/>
              <a:t>int </a:t>
            </a:r>
            <a:r>
              <a:rPr lang="en-US" dirty="0" err="1"/>
              <a:t>installID</a:t>
            </a:r>
            <a:r>
              <a:rPr lang="en-US" dirty="0"/>
              <a:t>() {</a:t>
            </a:r>
          </a:p>
          <a:p>
            <a:pPr marL="0" indent="0">
              <a:buNone/>
            </a:pPr>
            <a:r>
              <a:rPr lang="en-US" dirty="0"/>
              <a:t>/* add current word (identifier text) to symbol table and return its index in the symbol table*/</a:t>
            </a:r>
          </a:p>
          <a:p>
            <a:pPr marL="0" indent="0">
              <a:buNone/>
            </a:pPr>
            <a:r>
              <a:rPr lang="en-US" dirty="0"/>
              <a:t>}</a:t>
            </a:r>
          </a:p>
        </p:txBody>
      </p:sp>
    </p:spTree>
    <p:extLst>
      <p:ext uri="{BB962C8B-B14F-4D97-AF65-F5344CB8AC3E}">
        <p14:creationId xmlns:p14="http://schemas.microsoft.com/office/powerpoint/2010/main" val="239299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9A8-8FDF-40A7-9565-869B19AFC71D}"/>
              </a:ext>
            </a:extLst>
          </p:cNvPr>
          <p:cNvSpPr>
            <a:spLocks noGrp="1"/>
          </p:cNvSpPr>
          <p:nvPr>
            <p:ph type="title"/>
          </p:nvPr>
        </p:nvSpPr>
        <p:spPr/>
        <p:txBody>
          <a:bodyPr/>
          <a:lstStyle/>
          <a:p>
            <a:r>
              <a:rPr lang="en-US" dirty="0"/>
              <a:t>Lex program</a:t>
            </a:r>
          </a:p>
        </p:txBody>
      </p:sp>
      <p:sp>
        <p:nvSpPr>
          <p:cNvPr id="3" name="Content Placeholder 2">
            <a:extLst>
              <a:ext uri="{FF2B5EF4-FFF2-40B4-BE49-F238E27FC236}">
                <a16:creationId xmlns:a16="http://schemas.microsoft.com/office/drawing/2014/main" id="{533F2B39-6B0C-4A9A-B310-4AAB66731F90}"/>
              </a:ext>
            </a:extLst>
          </p:cNvPr>
          <p:cNvSpPr>
            <a:spLocks noGrp="1"/>
          </p:cNvSpPr>
          <p:nvPr>
            <p:ph sz="half" idx="1"/>
          </p:nvPr>
        </p:nvSpPr>
        <p:spPr/>
        <p:txBody>
          <a:bodyPr>
            <a:normAutofit fontScale="77500" lnSpcReduction="20000"/>
          </a:bodyPr>
          <a:lstStyle/>
          <a:p>
            <a:pPr marL="0" indent="0">
              <a:buNone/>
            </a:pPr>
            <a:r>
              <a:rPr lang="en-US" dirty="0"/>
              <a:t>%{   /* Constants */</a:t>
            </a:r>
          </a:p>
          <a:p>
            <a:pPr marL="0" indent="0">
              <a:buNone/>
            </a:pPr>
            <a:r>
              <a:rPr lang="en-US" dirty="0"/>
              <a:t>#define ID      1</a:t>
            </a:r>
          </a:p>
          <a:p>
            <a:pPr marL="0" indent="0">
              <a:buNone/>
            </a:pPr>
            <a:r>
              <a:rPr lang="en-US" dirty="0"/>
              <a:t>#define DEQ  2</a:t>
            </a:r>
          </a:p>
          <a:p>
            <a:pPr marL="0" indent="0">
              <a:buNone/>
            </a:pPr>
            <a:r>
              <a:rPr lang="en-US" dirty="0"/>
              <a:t>#define EQ     3</a:t>
            </a:r>
          </a:p>
          <a:p>
            <a:pPr marL="0" indent="0">
              <a:buNone/>
            </a:pPr>
            <a:r>
              <a:rPr lang="en-US" dirty="0"/>
              <a:t>#define IF       4</a:t>
            </a:r>
          </a:p>
          <a:p>
            <a:pPr marL="0" indent="0">
              <a:buNone/>
            </a:pPr>
            <a:r>
              <a:rPr lang="en-US" dirty="0"/>
              <a:t>%}</a:t>
            </a:r>
          </a:p>
          <a:p>
            <a:pPr marL="0" indent="0">
              <a:buNone/>
            </a:pPr>
            <a:r>
              <a:rPr lang="en-US" dirty="0"/>
              <a:t>/* regular definitions */</a:t>
            </a:r>
          </a:p>
          <a:p>
            <a:pPr marL="0" indent="0">
              <a:buNone/>
            </a:pPr>
            <a:r>
              <a:rPr lang="en-US" dirty="0" err="1"/>
              <a:t>delim</a:t>
            </a:r>
            <a:r>
              <a:rPr lang="en-US" dirty="0"/>
              <a:t>       [ \t\n]</a:t>
            </a:r>
          </a:p>
          <a:p>
            <a:pPr marL="0" indent="0">
              <a:buNone/>
            </a:pPr>
            <a:r>
              <a:rPr lang="en-US" dirty="0" err="1"/>
              <a:t>ws</a:t>
            </a:r>
            <a:r>
              <a:rPr lang="en-US" dirty="0"/>
              <a:t>            {</a:t>
            </a:r>
            <a:r>
              <a:rPr lang="en-US" dirty="0" err="1"/>
              <a:t>delim</a:t>
            </a:r>
            <a:r>
              <a:rPr lang="en-US" dirty="0"/>
              <a:t>}</a:t>
            </a:r>
            <a:r>
              <a:rPr lang="en-US" baseline="30000" dirty="0"/>
              <a:t>+</a:t>
            </a:r>
            <a:endParaRPr lang="en-US" dirty="0"/>
          </a:p>
          <a:p>
            <a:pPr marL="0" indent="0">
              <a:buNone/>
            </a:pPr>
            <a:r>
              <a:rPr lang="en-US" dirty="0"/>
              <a:t>letter       [A-Z]|[a-z]</a:t>
            </a:r>
          </a:p>
          <a:p>
            <a:pPr marL="0" indent="0">
              <a:buNone/>
            </a:pPr>
            <a:r>
              <a:rPr lang="en-US" dirty="0"/>
              <a:t>digit         [0-9]</a:t>
            </a:r>
          </a:p>
          <a:p>
            <a:pPr marL="0" indent="0">
              <a:buNone/>
            </a:pPr>
            <a:r>
              <a:rPr lang="en-US" dirty="0"/>
              <a:t>id              {letter}({letter}|{digit})*</a:t>
            </a:r>
          </a:p>
          <a:p>
            <a:pPr marL="0" indent="0">
              <a:buNone/>
            </a:pPr>
            <a:endParaRPr lang="en-US" dirty="0"/>
          </a:p>
        </p:txBody>
      </p:sp>
      <p:sp>
        <p:nvSpPr>
          <p:cNvPr id="4" name="Content Placeholder 3">
            <a:extLst>
              <a:ext uri="{FF2B5EF4-FFF2-40B4-BE49-F238E27FC236}">
                <a16:creationId xmlns:a16="http://schemas.microsoft.com/office/drawing/2014/main" id="{1EE1DD17-0A3A-41E2-B523-26B664AC9297}"/>
              </a:ext>
            </a:extLst>
          </p:cNvPr>
          <p:cNvSpPr>
            <a:spLocks noGrp="1"/>
          </p:cNvSpPr>
          <p:nvPr>
            <p:ph sz="half" idx="2"/>
          </p:nvPr>
        </p:nvSpPr>
        <p:spPr/>
        <p:txBody>
          <a:bodyPr>
            <a:normAutofit fontScale="77500" lnSpcReduction="20000"/>
          </a:bodyPr>
          <a:lstStyle/>
          <a:p>
            <a:pPr marL="0" indent="0">
              <a:buNone/>
            </a:pPr>
            <a:r>
              <a:rPr lang="en-US" dirty="0"/>
              <a:t>%%</a:t>
            </a:r>
          </a:p>
          <a:p>
            <a:pPr marL="0" indent="0">
              <a:buNone/>
            </a:pPr>
            <a:r>
              <a:rPr lang="en-US" dirty="0"/>
              <a:t>{</a:t>
            </a:r>
            <a:r>
              <a:rPr lang="en-US" dirty="0" err="1"/>
              <a:t>ws</a:t>
            </a:r>
            <a:r>
              <a:rPr lang="en-US" dirty="0"/>
              <a:t>}     { /* no action */ }</a:t>
            </a:r>
          </a:p>
          <a:p>
            <a:pPr marL="0" indent="0">
              <a:buNone/>
            </a:pPr>
            <a:r>
              <a:rPr lang="en-US" dirty="0"/>
              <a:t>if          {return IF;}</a:t>
            </a:r>
          </a:p>
          <a:p>
            <a:pPr marL="0" indent="0">
              <a:buNone/>
            </a:pPr>
            <a:r>
              <a:rPr lang="en-US" dirty="0"/>
              <a:t>=           {return EQ;}</a:t>
            </a:r>
          </a:p>
          <a:p>
            <a:pPr marL="0" indent="0">
              <a:buNone/>
            </a:pPr>
            <a:r>
              <a:rPr lang="en-US" dirty="0"/>
              <a:t>==         {return DEQ;}</a:t>
            </a:r>
          </a:p>
          <a:p>
            <a:pPr marL="0" indent="0">
              <a:buNone/>
            </a:pPr>
            <a:r>
              <a:rPr lang="en-US" dirty="0"/>
              <a:t>{id}       {</a:t>
            </a:r>
            <a:r>
              <a:rPr lang="en-US" dirty="0" err="1"/>
              <a:t>yyval</a:t>
            </a:r>
            <a:r>
              <a:rPr lang="en-US" dirty="0"/>
              <a:t> = </a:t>
            </a:r>
            <a:r>
              <a:rPr lang="en-US" dirty="0" err="1"/>
              <a:t>installID</a:t>
            </a:r>
            <a:r>
              <a:rPr lang="en-US" dirty="0"/>
              <a:t>();  return ID;}</a:t>
            </a:r>
          </a:p>
          <a:p>
            <a:pPr marL="0" indent="0">
              <a:buNone/>
            </a:pPr>
            <a:r>
              <a:rPr lang="en-US" dirty="0"/>
              <a:t>%%</a:t>
            </a:r>
          </a:p>
          <a:p>
            <a:pPr marL="0" indent="0">
              <a:buNone/>
            </a:pPr>
            <a:r>
              <a:rPr lang="en-US" dirty="0"/>
              <a:t>int </a:t>
            </a:r>
            <a:r>
              <a:rPr lang="en-US" dirty="0" err="1"/>
              <a:t>installID</a:t>
            </a:r>
            <a:r>
              <a:rPr lang="en-US" dirty="0"/>
              <a:t>() {</a:t>
            </a:r>
          </a:p>
          <a:p>
            <a:pPr marL="0" indent="0">
              <a:buNone/>
            </a:pPr>
            <a:r>
              <a:rPr lang="en-US" dirty="0"/>
              <a:t>/* add the current word (identifier text) to a symbol table and return its index in the symbol table*/</a:t>
            </a:r>
          </a:p>
          <a:p>
            <a:pPr marL="0" indent="0">
              <a:buNone/>
            </a:pPr>
            <a:r>
              <a:rPr lang="en-US" dirty="0"/>
              <a:t>}</a:t>
            </a:r>
          </a:p>
        </p:txBody>
      </p:sp>
    </p:spTree>
    <p:extLst>
      <p:ext uri="{BB962C8B-B14F-4D97-AF65-F5344CB8AC3E}">
        <p14:creationId xmlns:p14="http://schemas.microsoft.com/office/powerpoint/2010/main" val="202606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24CF-9491-478E-AE42-1573052C6D54}"/>
              </a:ext>
            </a:extLst>
          </p:cNvPr>
          <p:cNvSpPr>
            <a:spLocks noGrp="1"/>
          </p:cNvSpPr>
          <p:nvPr>
            <p:ph type="title"/>
          </p:nvPr>
        </p:nvSpPr>
        <p:spPr/>
        <p:txBody>
          <a:bodyPr/>
          <a:lstStyle/>
          <a:p>
            <a:r>
              <a:rPr lang="en-US" dirty="0"/>
              <a:t>Lex program</a:t>
            </a:r>
          </a:p>
        </p:txBody>
      </p:sp>
      <p:sp>
        <p:nvSpPr>
          <p:cNvPr id="3" name="Content Placeholder 2">
            <a:extLst>
              <a:ext uri="{FF2B5EF4-FFF2-40B4-BE49-F238E27FC236}">
                <a16:creationId xmlns:a16="http://schemas.microsoft.com/office/drawing/2014/main" id="{90E4BACA-F78C-4AE1-84D7-F3BFB9F4B60C}"/>
              </a:ext>
            </a:extLst>
          </p:cNvPr>
          <p:cNvSpPr>
            <a:spLocks noGrp="1"/>
          </p:cNvSpPr>
          <p:nvPr>
            <p:ph idx="1"/>
          </p:nvPr>
        </p:nvSpPr>
        <p:spPr/>
        <p:txBody>
          <a:bodyPr>
            <a:normAutofit/>
          </a:bodyPr>
          <a:lstStyle/>
          <a:p>
            <a:r>
              <a:rPr lang="en-US" dirty="0"/>
              <a:t>Conflict 1: “==” is EQ </a:t>
            </a:r>
            <a:r>
              <a:rPr lang="en-US" dirty="0" err="1"/>
              <a:t>EQ</a:t>
            </a:r>
            <a:r>
              <a:rPr lang="en-US" dirty="0"/>
              <a:t> or DEQ</a:t>
            </a:r>
          </a:p>
          <a:p>
            <a:pPr lvl="1"/>
            <a:r>
              <a:rPr lang="en-US" dirty="0"/>
              <a:t>Always choose the longer prefix (also called maximal munch)</a:t>
            </a:r>
          </a:p>
          <a:p>
            <a:pPr lvl="1"/>
            <a:r>
              <a:rPr lang="en-US" dirty="0"/>
              <a:t>This is how human visualize words</a:t>
            </a:r>
          </a:p>
          <a:p>
            <a:pPr lvl="2"/>
            <a:r>
              <a:rPr lang="en-US" dirty="0"/>
              <a:t>we don’t see “foo” as ‘f’ ‘o’ ‘o’</a:t>
            </a:r>
          </a:p>
          <a:p>
            <a:pPr lvl="2"/>
            <a:endParaRPr lang="en-US" dirty="0"/>
          </a:p>
          <a:p>
            <a:r>
              <a:rPr lang="en-US" dirty="0"/>
              <a:t>Conflict 2: “if” is IF or ID</a:t>
            </a:r>
          </a:p>
          <a:p>
            <a:pPr lvl="1"/>
            <a:r>
              <a:rPr lang="en-US" dirty="0"/>
              <a:t>Prefer the pattern listed first in the Lex program     </a:t>
            </a:r>
          </a:p>
        </p:txBody>
      </p:sp>
    </p:spTree>
    <p:extLst>
      <p:ext uri="{BB962C8B-B14F-4D97-AF65-F5344CB8AC3E}">
        <p14:creationId xmlns:p14="http://schemas.microsoft.com/office/powerpoint/2010/main" val="19610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880-54AF-4F79-ACEC-B6BBA8719F39}"/>
              </a:ext>
            </a:extLst>
          </p:cNvPr>
          <p:cNvSpPr>
            <a:spLocks noGrp="1"/>
          </p:cNvSpPr>
          <p:nvPr>
            <p:ph type="title"/>
          </p:nvPr>
        </p:nvSpPr>
        <p:spPr/>
        <p:txBody>
          <a:bodyPr/>
          <a:lstStyle/>
          <a:p>
            <a:r>
              <a:rPr lang="en-US" dirty="0"/>
              <a:t>Lexical analysis</a:t>
            </a:r>
          </a:p>
        </p:txBody>
      </p:sp>
      <p:sp>
        <p:nvSpPr>
          <p:cNvPr id="3" name="Content Placeholder 2">
            <a:extLst>
              <a:ext uri="{FF2B5EF4-FFF2-40B4-BE49-F238E27FC236}">
                <a16:creationId xmlns:a16="http://schemas.microsoft.com/office/drawing/2014/main" id="{2B1F041A-8FE4-4E92-87B1-ABAC53C1CB21}"/>
              </a:ext>
            </a:extLst>
          </p:cNvPr>
          <p:cNvSpPr>
            <a:spLocks noGrp="1"/>
          </p:cNvSpPr>
          <p:nvPr>
            <p:ph idx="1"/>
          </p:nvPr>
        </p:nvSpPr>
        <p:spPr/>
        <p:txBody>
          <a:bodyPr/>
          <a:lstStyle/>
          <a:p>
            <a:r>
              <a:rPr lang="en-US" dirty="0"/>
              <a:t>Specification using RE</a:t>
            </a:r>
          </a:p>
          <a:p>
            <a:endParaRPr lang="en-US" dirty="0"/>
          </a:p>
          <a:p>
            <a:r>
              <a:rPr lang="en-US" dirty="0"/>
              <a:t>Convert RE to FA automatically</a:t>
            </a:r>
          </a:p>
        </p:txBody>
      </p:sp>
    </p:spTree>
    <p:extLst>
      <p:ext uri="{BB962C8B-B14F-4D97-AF65-F5344CB8AC3E}">
        <p14:creationId xmlns:p14="http://schemas.microsoft.com/office/powerpoint/2010/main" val="2395687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BF18-DEC6-4B5C-8BEC-ECB35CAB8FB8}"/>
              </a:ext>
            </a:extLst>
          </p:cNvPr>
          <p:cNvSpPr>
            <a:spLocks noGrp="1"/>
          </p:cNvSpPr>
          <p:nvPr>
            <p:ph type="title"/>
          </p:nvPr>
        </p:nvSpPr>
        <p:spPr/>
        <p:txBody>
          <a:bodyPr/>
          <a:lstStyle/>
          <a:p>
            <a:r>
              <a:rPr lang="en-US" dirty="0"/>
              <a:t>Lookahead</a:t>
            </a:r>
          </a:p>
        </p:txBody>
      </p:sp>
      <p:sp>
        <p:nvSpPr>
          <p:cNvPr id="3" name="Content Placeholder 2">
            <a:extLst>
              <a:ext uri="{FF2B5EF4-FFF2-40B4-BE49-F238E27FC236}">
                <a16:creationId xmlns:a16="http://schemas.microsoft.com/office/drawing/2014/main" id="{5438F6D6-105C-4A6F-99D8-EA04647DBD8C}"/>
              </a:ext>
            </a:extLst>
          </p:cNvPr>
          <p:cNvSpPr>
            <a:spLocks noGrp="1"/>
          </p:cNvSpPr>
          <p:nvPr>
            <p:ph idx="1"/>
          </p:nvPr>
        </p:nvSpPr>
        <p:spPr/>
        <p:txBody>
          <a:bodyPr/>
          <a:lstStyle/>
          <a:p>
            <a:r>
              <a:rPr lang="en-US" dirty="0"/>
              <a:t>For most programming languages only one character lookahead is required to identify the correct part of speech</a:t>
            </a:r>
          </a:p>
          <a:p>
            <a:pPr lvl="1"/>
            <a:r>
              <a:rPr lang="en-US" dirty="0"/>
              <a:t>e.g., </a:t>
            </a:r>
          </a:p>
          <a:p>
            <a:pPr lvl="2"/>
            <a:r>
              <a:rPr lang="en-US" dirty="0"/>
              <a:t>= and ==</a:t>
            </a:r>
          </a:p>
          <a:p>
            <a:pPr lvl="2"/>
            <a:r>
              <a:rPr lang="en-US" dirty="0"/>
              <a:t>an identifier starting with a keyword</a:t>
            </a:r>
          </a:p>
        </p:txBody>
      </p:sp>
    </p:spTree>
    <p:extLst>
      <p:ext uri="{BB962C8B-B14F-4D97-AF65-F5344CB8AC3E}">
        <p14:creationId xmlns:p14="http://schemas.microsoft.com/office/powerpoint/2010/main" val="1951582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FF3F-52CD-4EBF-B672-E4903C6494D2}"/>
              </a:ext>
            </a:extLst>
          </p:cNvPr>
          <p:cNvSpPr>
            <a:spLocks noGrp="1"/>
          </p:cNvSpPr>
          <p:nvPr>
            <p:ph type="title"/>
          </p:nvPr>
        </p:nvSpPr>
        <p:spPr/>
        <p:txBody>
          <a:bodyPr/>
          <a:lstStyle/>
          <a:p>
            <a:r>
              <a:rPr lang="en-US" dirty="0"/>
              <a:t>Lookahead</a:t>
            </a:r>
          </a:p>
        </p:txBody>
      </p:sp>
      <p:sp>
        <p:nvSpPr>
          <p:cNvPr id="3" name="Content Placeholder 2">
            <a:extLst>
              <a:ext uri="{FF2B5EF4-FFF2-40B4-BE49-F238E27FC236}">
                <a16:creationId xmlns:a16="http://schemas.microsoft.com/office/drawing/2014/main" id="{349991C7-2887-492F-A209-0F7CB74BCD61}"/>
              </a:ext>
            </a:extLst>
          </p:cNvPr>
          <p:cNvSpPr>
            <a:spLocks noGrp="1"/>
          </p:cNvSpPr>
          <p:nvPr>
            <p:ph idx="1"/>
          </p:nvPr>
        </p:nvSpPr>
        <p:spPr/>
        <p:txBody>
          <a:bodyPr/>
          <a:lstStyle/>
          <a:p>
            <a:r>
              <a:rPr lang="en-US" dirty="0"/>
              <a:t>Fortran and some other languages require more than one lookahead</a:t>
            </a:r>
          </a:p>
          <a:p>
            <a:pPr lvl="1"/>
            <a:r>
              <a:rPr lang="en-US" dirty="0"/>
              <a:t>In Fortran keywords are not reserved</a:t>
            </a:r>
          </a:p>
          <a:p>
            <a:pPr lvl="1"/>
            <a:endParaRPr lang="en-US" dirty="0"/>
          </a:p>
          <a:p>
            <a:pPr marL="457200" lvl="1" indent="0">
              <a:buNone/>
            </a:pPr>
            <a:r>
              <a:rPr lang="en-US" dirty="0"/>
              <a:t>IF(I, J) = 3  // IF is an array</a:t>
            </a:r>
          </a:p>
          <a:p>
            <a:pPr marL="457200" lvl="1" indent="0">
              <a:buNone/>
            </a:pPr>
            <a:r>
              <a:rPr lang="en-US" dirty="0"/>
              <a:t>IF ( condition ) THEN …   // IF is a keyword</a:t>
            </a:r>
          </a:p>
        </p:txBody>
      </p:sp>
    </p:spTree>
    <p:extLst>
      <p:ext uri="{BB962C8B-B14F-4D97-AF65-F5344CB8AC3E}">
        <p14:creationId xmlns:p14="http://schemas.microsoft.com/office/powerpoint/2010/main" val="3493875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362F-2385-4345-83A9-35AFE450C90F}"/>
              </a:ext>
            </a:extLst>
          </p:cNvPr>
          <p:cNvSpPr>
            <a:spLocks noGrp="1"/>
          </p:cNvSpPr>
          <p:nvPr>
            <p:ph type="title"/>
          </p:nvPr>
        </p:nvSpPr>
        <p:spPr/>
        <p:txBody>
          <a:bodyPr/>
          <a:lstStyle/>
          <a:p>
            <a:r>
              <a:rPr lang="en-US" dirty="0"/>
              <a:t>Recognition of [word, part of speech] pairs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3DC71F-7B74-4D6C-A51E-A1B70D91F699}"/>
                  </a:ext>
                </a:extLst>
              </p:cNvPr>
              <p:cNvSpPr>
                <a:spLocks noGrp="1"/>
              </p:cNvSpPr>
              <p:nvPr>
                <p:ph idx="1"/>
              </p:nvPr>
            </p:nvSpPr>
            <p:spPr/>
            <p:txBody>
              <a:bodyPr>
                <a:normAutofit lnSpcReduction="10000"/>
              </a:bodyPr>
              <a:lstStyle/>
              <a:p>
                <a:pPr marL="0" indent="0">
                  <a:buNone/>
                </a:pPr>
                <a:r>
                  <a:rPr lang="en-US" dirty="0"/>
                  <a:t>Stmt </a:t>
                </a:r>
                <a:r>
                  <a:rPr lang="en-US" dirty="0">
                    <a:sym typeface="Wingdings" panose="05000000000000000000" pitchFamily="2" charset="2"/>
                  </a:rPr>
                  <a:t> if Expr then </a:t>
                </a:r>
                <a:r>
                  <a:rPr lang="en-US" dirty="0" err="1">
                    <a:sym typeface="Wingdings" panose="05000000000000000000" pitchFamily="2" charset="2"/>
                  </a:rPr>
                  <a:t>Stmt</a:t>
                </a:r>
                <a:endParaRPr lang="en-US" dirty="0">
                  <a:sym typeface="Wingdings" panose="05000000000000000000" pitchFamily="2" charset="2"/>
                </a:endParaRPr>
              </a:p>
              <a:p>
                <a:pPr marL="0" indent="0">
                  <a:buNone/>
                </a:pPr>
                <a:r>
                  <a:rPr lang="en-US" dirty="0">
                    <a:sym typeface="Wingdings" panose="05000000000000000000" pitchFamily="2" charset="2"/>
                  </a:rPr>
                  <a:t>	| if Expr then </a:t>
                </a:r>
                <a:r>
                  <a:rPr lang="en-US" dirty="0" err="1">
                    <a:sym typeface="Wingdings" panose="05000000000000000000" pitchFamily="2" charset="2"/>
                  </a:rPr>
                  <a:t>Stmt</a:t>
                </a:r>
                <a:r>
                  <a:rPr lang="en-US" dirty="0">
                    <a:sym typeface="Wingdings" panose="05000000000000000000" pitchFamily="2" charset="2"/>
                  </a:rPr>
                  <a:t> else </a:t>
                </a:r>
                <a:r>
                  <a:rPr lang="en-US" dirty="0" err="1">
                    <a:sym typeface="Wingdings" panose="05000000000000000000" pitchFamily="2" charset="2"/>
                  </a:rPr>
                  <a:t>Stmt</a:t>
                </a:r>
                <a:endParaRPr lang="en-US" dirty="0">
                  <a:sym typeface="Wingdings" panose="05000000000000000000" pitchFamily="2" charset="2"/>
                </a:endParaRPr>
              </a:p>
              <a:p>
                <a:pPr marL="0" indent="0">
                  <a:buNone/>
                </a:pPr>
                <a:r>
                  <a:rPr lang="en-US" dirty="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𝜖</m:t>
                    </m:r>
                  </m:oMath>
                </a14:m>
                <a:endParaRPr lang="en-US" b="0" dirty="0">
                  <a:sym typeface="Wingdings" panose="05000000000000000000" pitchFamily="2" charset="2"/>
                </a:endParaRPr>
              </a:p>
              <a:p>
                <a:pPr marL="0" indent="0">
                  <a:buNone/>
                </a:pPr>
                <a:r>
                  <a:rPr lang="en-US" dirty="0"/>
                  <a:t>Expr </a:t>
                </a:r>
                <a:r>
                  <a:rPr lang="en-US" dirty="0">
                    <a:sym typeface="Wingdings" panose="05000000000000000000" pitchFamily="2" charset="2"/>
                  </a:rPr>
                  <a:t> Term </a:t>
                </a:r>
                <a:r>
                  <a:rPr lang="en-US" dirty="0" err="1">
                    <a:sym typeface="Wingdings" panose="05000000000000000000" pitchFamily="2" charset="2"/>
                  </a:rPr>
                  <a:t>relop</a:t>
                </a:r>
                <a:r>
                  <a:rPr lang="en-US" dirty="0">
                    <a:sym typeface="Wingdings" panose="05000000000000000000" pitchFamily="2" charset="2"/>
                  </a:rPr>
                  <a:t> Term</a:t>
                </a:r>
              </a:p>
              <a:p>
                <a:pPr marL="0" indent="0">
                  <a:buNone/>
                </a:pPr>
                <a:r>
                  <a:rPr lang="en-US" dirty="0">
                    <a:sym typeface="Wingdings" panose="05000000000000000000" pitchFamily="2" charset="2"/>
                  </a:rPr>
                  <a:t>	| Term</a:t>
                </a:r>
              </a:p>
              <a:p>
                <a:pPr marL="0" indent="0">
                  <a:buNone/>
                </a:pPr>
                <a:r>
                  <a:rPr lang="en-US" dirty="0">
                    <a:sym typeface="Wingdings" panose="05000000000000000000" pitchFamily="2" charset="2"/>
                  </a:rPr>
                  <a:t>Term  id</a:t>
                </a:r>
              </a:p>
              <a:p>
                <a:pPr marL="0" indent="0">
                  <a:buNone/>
                </a:pPr>
                <a:r>
                  <a:rPr lang="en-US" dirty="0">
                    <a:sym typeface="Wingdings" panose="05000000000000000000" pitchFamily="2" charset="2"/>
                  </a:rPr>
                  <a:t>	| number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(words starting with small letters are part of speech)</a:t>
                </a:r>
                <a:endParaRPr lang="en-US" dirty="0"/>
              </a:p>
            </p:txBody>
          </p:sp>
        </mc:Choice>
        <mc:Fallback xmlns="">
          <p:sp>
            <p:nvSpPr>
              <p:cNvPr id="3" name="Content Placeholder 2">
                <a:extLst>
                  <a:ext uri="{FF2B5EF4-FFF2-40B4-BE49-F238E27FC236}">
                    <a16:creationId xmlns:a16="http://schemas.microsoft.com/office/drawing/2014/main" id="{303DC71F-7B74-4D6C-A51E-A1B70D91F699}"/>
                  </a:ext>
                </a:extLst>
              </p:cNvPr>
              <p:cNvSpPr>
                <a:spLocks noGrp="1" noRot="1" noChangeAspect="1" noMove="1" noResize="1" noEditPoints="1" noAdjustHandles="1" noChangeArrowheads="1" noChangeShapeType="1" noTextEdit="1"/>
              </p:cNvSpPr>
              <p:nvPr>
                <p:ph idx="1"/>
              </p:nvPr>
            </p:nvSpPr>
            <p:spPr>
              <a:blipFill>
                <a:blip r:embed="rId2"/>
                <a:stretch>
                  <a:fillRect l="-1217" t="-3501" b="-280"/>
                </a:stretch>
              </a:blipFill>
            </p:spPr>
            <p:txBody>
              <a:bodyPr/>
              <a:lstStyle/>
              <a:p>
                <a:r>
                  <a:rPr lang="en-US">
                    <a:noFill/>
                  </a:rPr>
                  <a:t> </a:t>
                </a:r>
              </a:p>
            </p:txBody>
          </p:sp>
        </mc:Fallback>
      </mc:AlternateContent>
    </p:spTree>
    <p:extLst>
      <p:ext uri="{BB962C8B-B14F-4D97-AF65-F5344CB8AC3E}">
        <p14:creationId xmlns:p14="http://schemas.microsoft.com/office/powerpoint/2010/main" val="731015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C7EF-8E41-4855-A680-089A550A3841}"/>
              </a:ext>
            </a:extLst>
          </p:cNvPr>
          <p:cNvSpPr>
            <a:spLocks noGrp="1"/>
          </p:cNvSpPr>
          <p:nvPr>
            <p:ph type="title"/>
          </p:nvPr>
        </p:nvSpPr>
        <p:spPr/>
        <p:txBody>
          <a:bodyPr/>
          <a:lstStyle/>
          <a:p>
            <a:r>
              <a:rPr lang="en-US" dirty="0"/>
              <a:t>Recognition of [word, part of speech] pairs</a:t>
            </a:r>
          </a:p>
        </p:txBody>
      </p:sp>
      <p:sp>
        <p:nvSpPr>
          <p:cNvPr id="3" name="Content Placeholder 2">
            <a:extLst>
              <a:ext uri="{FF2B5EF4-FFF2-40B4-BE49-F238E27FC236}">
                <a16:creationId xmlns:a16="http://schemas.microsoft.com/office/drawing/2014/main" id="{B6F74768-A136-40E0-8ADC-53747BAC9119}"/>
              </a:ext>
            </a:extLst>
          </p:cNvPr>
          <p:cNvSpPr>
            <a:spLocks noGrp="1"/>
          </p:cNvSpPr>
          <p:nvPr>
            <p:ph idx="1"/>
          </p:nvPr>
        </p:nvSpPr>
        <p:spPr/>
        <p:txBody>
          <a:bodyPr/>
          <a:lstStyle/>
          <a:p>
            <a:r>
              <a:rPr lang="en-US" dirty="0"/>
              <a:t>For the following grammar rules write regular expressions for</a:t>
            </a:r>
          </a:p>
          <a:p>
            <a:pPr lvl="1"/>
            <a:r>
              <a:rPr lang="en-US" dirty="0"/>
              <a:t>number</a:t>
            </a:r>
          </a:p>
          <a:p>
            <a:pPr lvl="1"/>
            <a:r>
              <a:rPr lang="en-US" dirty="0"/>
              <a:t>id</a:t>
            </a:r>
          </a:p>
          <a:p>
            <a:pPr lvl="1"/>
            <a:r>
              <a:rPr lang="en-US" dirty="0" err="1"/>
              <a:t>relop</a:t>
            </a:r>
            <a:endParaRPr lang="en-US" dirty="0"/>
          </a:p>
          <a:p>
            <a:pPr lvl="1"/>
            <a:r>
              <a:rPr lang="en-US" dirty="0"/>
              <a:t>if</a:t>
            </a:r>
          </a:p>
          <a:p>
            <a:pPr lvl="1"/>
            <a:r>
              <a:rPr lang="en-US" dirty="0"/>
              <a:t>then</a:t>
            </a:r>
          </a:p>
          <a:p>
            <a:pPr lvl="1"/>
            <a:r>
              <a:rPr lang="en-US" dirty="0"/>
              <a:t>else</a:t>
            </a:r>
          </a:p>
          <a:p>
            <a:pPr lvl="1"/>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492254-B8BF-6F72-E776-275963A048DF}"/>
                  </a:ext>
                </a:extLst>
              </p:cNvPr>
              <p:cNvSpPr txBox="1"/>
              <p:nvPr/>
            </p:nvSpPr>
            <p:spPr>
              <a:xfrm>
                <a:off x="4561727" y="2774021"/>
                <a:ext cx="5702157" cy="1477328"/>
              </a:xfrm>
              <a:prstGeom prst="rect">
                <a:avLst/>
              </a:prstGeom>
              <a:noFill/>
            </p:spPr>
            <p:txBody>
              <a:bodyPr wrap="square" rtlCol="0">
                <a:spAutoFit/>
              </a:bodyPr>
              <a:lstStyle/>
              <a:p>
                <a:pPr marL="0" indent="0">
                  <a:buNone/>
                </a:pPr>
                <a:r>
                  <a:rPr lang="en-US" dirty="0">
                    <a:latin typeface="Consolas" panose="020B0609020204030204" pitchFamily="49" charset="0"/>
                  </a:rPr>
                  <a:t>Stmt </a:t>
                </a:r>
                <a:r>
                  <a:rPr lang="en-US" dirty="0">
                    <a:latin typeface="Consolas" panose="020B0609020204030204" pitchFamily="49" charset="0"/>
                    <a:sym typeface="Wingdings" panose="05000000000000000000" pitchFamily="2" charset="2"/>
                  </a:rPr>
                  <a:t></a:t>
                </a:r>
                <a:r>
                  <a:rPr lang="en-US" dirty="0">
                    <a:solidFill>
                      <a:srgbClr val="FF0000"/>
                    </a:solidFill>
                    <a:latin typeface="Consolas" panose="020B0609020204030204" pitchFamily="49" charset="0"/>
                    <a:sym typeface="Wingdings" panose="05000000000000000000" pitchFamily="2" charset="2"/>
                  </a:rPr>
                  <a:t> if </a:t>
                </a:r>
                <a:r>
                  <a:rPr lang="en-US" dirty="0">
                    <a:latin typeface="Consolas" panose="020B0609020204030204" pitchFamily="49" charset="0"/>
                    <a:sym typeface="Wingdings" panose="05000000000000000000" pitchFamily="2" charset="2"/>
                  </a:rPr>
                  <a:t>Expr </a:t>
                </a:r>
                <a:r>
                  <a:rPr lang="en-US" dirty="0">
                    <a:solidFill>
                      <a:srgbClr val="FF0000"/>
                    </a:solidFill>
                    <a:latin typeface="Consolas" panose="020B0609020204030204" pitchFamily="49" charset="0"/>
                    <a:sym typeface="Wingdings" panose="05000000000000000000" pitchFamily="2" charset="2"/>
                  </a:rPr>
                  <a:t>then</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Stmt</a:t>
                </a:r>
                <a:endParaRPr lang="en-US" dirty="0">
                  <a:latin typeface="Consolas" panose="020B0609020204030204" pitchFamily="49" charset="0"/>
                  <a:sym typeface="Wingdings" panose="05000000000000000000" pitchFamily="2" charset="2"/>
                </a:endParaRPr>
              </a:p>
              <a:p>
                <a:pPr marL="0" indent="0">
                  <a:buNone/>
                </a:pPr>
                <a:r>
                  <a:rPr lang="en-US" dirty="0">
                    <a:latin typeface="Consolas" panose="020B0609020204030204" pitchFamily="49" charset="0"/>
                    <a:sym typeface="Wingdings" panose="05000000000000000000" pitchFamily="2" charset="2"/>
                  </a:rPr>
                  <a:t>           | </a:t>
                </a:r>
                <a:r>
                  <a:rPr lang="en-US" dirty="0">
                    <a:solidFill>
                      <a:srgbClr val="FF0000"/>
                    </a:solidFill>
                    <a:latin typeface="Consolas" panose="020B0609020204030204" pitchFamily="49" charset="0"/>
                    <a:sym typeface="Wingdings" panose="05000000000000000000" pitchFamily="2" charset="2"/>
                  </a:rPr>
                  <a:t>if </a:t>
                </a:r>
                <a:r>
                  <a:rPr lang="en-US" dirty="0">
                    <a:latin typeface="Consolas" panose="020B0609020204030204" pitchFamily="49" charset="0"/>
                    <a:sym typeface="Wingdings" panose="05000000000000000000" pitchFamily="2" charset="2"/>
                  </a:rPr>
                  <a:t>Expr </a:t>
                </a:r>
                <a:r>
                  <a:rPr lang="en-US" dirty="0">
                    <a:solidFill>
                      <a:srgbClr val="FF0000"/>
                    </a:solidFill>
                    <a:latin typeface="Consolas" panose="020B0609020204030204" pitchFamily="49" charset="0"/>
                    <a:sym typeface="Wingdings" panose="05000000000000000000" pitchFamily="2" charset="2"/>
                  </a:rPr>
                  <a:t>then</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Stmt</a:t>
                </a:r>
                <a:r>
                  <a:rPr lang="en-US" dirty="0">
                    <a:latin typeface="Consolas" panose="020B0609020204030204" pitchFamily="49" charset="0"/>
                    <a:sym typeface="Wingdings" panose="05000000000000000000" pitchFamily="2" charset="2"/>
                  </a:rPr>
                  <a:t> </a:t>
                </a:r>
                <a:r>
                  <a:rPr lang="en-US" dirty="0">
                    <a:solidFill>
                      <a:srgbClr val="FF0000"/>
                    </a:solidFill>
                    <a:latin typeface="Consolas" panose="020B0609020204030204" pitchFamily="49" charset="0"/>
                    <a:sym typeface="Wingdings" panose="05000000000000000000" pitchFamily="2" charset="2"/>
                  </a:rPr>
                  <a:t>else</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Stmt</a:t>
                </a:r>
                <a:endParaRPr lang="en-US" dirty="0">
                  <a:latin typeface="Consolas" panose="020B0609020204030204" pitchFamily="49" charset="0"/>
                  <a:sym typeface="Wingdings" panose="05000000000000000000" pitchFamily="2" charset="2"/>
                </a:endParaRPr>
              </a:p>
              <a:p>
                <a:pPr marL="0" indent="0">
                  <a:buNone/>
                </a:pPr>
                <a:r>
                  <a:rPr lang="en-US" dirty="0">
                    <a:latin typeface="Consolas" panose="020B0609020204030204" pitchFamily="49" charset="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𝜖</m:t>
                    </m:r>
                  </m:oMath>
                </a14:m>
                <a:endParaRPr lang="en-US" b="0" dirty="0">
                  <a:latin typeface="Consolas" panose="020B0609020204030204" pitchFamily="49" charset="0"/>
                  <a:sym typeface="Wingdings" panose="05000000000000000000" pitchFamily="2" charset="2"/>
                </a:endParaRPr>
              </a:p>
              <a:p>
                <a:pPr marL="0" indent="0">
                  <a:buNone/>
                </a:pPr>
                <a:r>
                  <a:rPr lang="en-US" dirty="0">
                    <a:latin typeface="Consolas" panose="020B0609020204030204" pitchFamily="49" charset="0"/>
                  </a:rPr>
                  <a:t>Expr </a:t>
                </a:r>
                <a:r>
                  <a:rPr lang="en-US" dirty="0">
                    <a:latin typeface="Consolas" panose="020B0609020204030204" pitchFamily="49" charset="0"/>
                    <a:sym typeface="Wingdings" panose="05000000000000000000" pitchFamily="2" charset="2"/>
                  </a:rPr>
                  <a:t> Term </a:t>
                </a:r>
                <a:r>
                  <a:rPr lang="en-US" dirty="0" err="1">
                    <a:solidFill>
                      <a:srgbClr val="FF0000"/>
                    </a:solidFill>
                    <a:latin typeface="Consolas" panose="020B0609020204030204" pitchFamily="49" charset="0"/>
                    <a:sym typeface="Wingdings" panose="05000000000000000000" pitchFamily="2" charset="2"/>
                  </a:rPr>
                  <a:t>relop</a:t>
                </a:r>
                <a:r>
                  <a:rPr lang="en-US" dirty="0">
                    <a:latin typeface="Consolas" panose="020B0609020204030204" pitchFamily="49" charset="0"/>
                    <a:sym typeface="Wingdings" panose="05000000000000000000" pitchFamily="2" charset="2"/>
                  </a:rPr>
                  <a:t> Term | Term</a:t>
                </a:r>
              </a:p>
              <a:p>
                <a:pPr marL="0" indent="0">
                  <a:buNone/>
                </a:pPr>
                <a:r>
                  <a:rPr lang="en-US" dirty="0">
                    <a:latin typeface="Consolas" panose="020B0609020204030204" pitchFamily="49" charset="0"/>
                    <a:sym typeface="Wingdings" panose="05000000000000000000" pitchFamily="2" charset="2"/>
                  </a:rPr>
                  <a:t>Term  </a:t>
                </a:r>
                <a:r>
                  <a:rPr lang="en-US" dirty="0">
                    <a:solidFill>
                      <a:srgbClr val="FF0000"/>
                    </a:solidFill>
                    <a:latin typeface="Consolas" panose="020B0609020204030204" pitchFamily="49" charset="0"/>
                    <a:sym typeface="Wingdings" panose="05000000000000000000" pitchFamily="2" charset="2"/>
                  </a:rPr>
                  <a:t>id</a:t>
                </a:r>
                <a:r>
                  <a:rPr lang="en-US" dirty="0">
                    <a:latin typeface="Consolas" panose="020B0609020204030204" pitchFamily="49" charset="0"/>
                    <a:sym typeface="Wingdings" panose="05000000000000000000" pitchFamily="2" charset="2"/>
                  </a:rPr>
                  <a:t>| </a:t>
                </a:r>
                <a:r>
                  <a:rPr lang="en-US" dirty="0">
                    <a:solidFill>
                      <a:srgbClr val="FF0000"/>
                    </a:solidFill>
                    <a:latin typeface="Consolas" panose="020B0609020204030204" pitchFamily="49" charset="0"/>
                    <a:sym typeface="Wingdings" panose="05000000000000000000" pitchFamily="2" charset="2"/>
                  </a:rPr>
                  <a:t>number</a:t>
                </a:r>
              </a:p>
            </p:txBody>
          </p:sp>
        </mc:Choice>
        <mc:Fallback xmlns="">
          <p:sp>
            <p:nvSpPr>
              <p:cNvPr id="5" name="TextBox 4">
                <a:extLst>
                  <a:ext uri="{FF2B5EF4-FFF2-40B4-BE49-F238E27FC236}">
                    <a16:creationId xmlns:a16="http://schemas.microsoft.com/office/drawing/2014/main" id="{20492254-B8BF-6F72-E776-275963A048DF}"/>
                  </a:ext>
                </a:extLst>
              </p:cNvPr>
              <p:cNvSpPr txBox="1">
                <a:spLocks noRot="1" noChangeAspect="1" noMove="1" noResize="1" noEditPoints="1" noAdjustHandles="1" noChangeArrowheads="1" noChangeShapeType="1" noTextEdit="1"/>
              </p:cNvSpPr>
              <p:nvPr/>
            </p:nvSpPr>
            <p:spPr>
              <a:xfrm>
                <a:off x="4561727" y="2774021"/>
                <a:ext cx="5702157" cy="1477328"/>
              </a:xfrm>
              <a:prstGeom prst="rect">
                <a:avLst/>
              </a:prstGeom>
              <a:blipFill>
                <a:blip r:embed="rId2"/>
                <a:stretch>
                  <a:fillRect l="-855" t="-2066" b="-6198"/>
                </a:stretch>
              </a:blipFill>
            </p:spPr>
            <p:txBody>
              <a:bodyPr/>
              <a:lstStyle/>
              <a:p>
                <a:r>
                  <a:rPr lang="en-IN">
                    <a:noFill/>
                  </a:rPr>
                  <a:t> </a:t>
                </a:r>
              </a:p>
            </p:txBody>
          </p:sp>
        </mc:Fallback>
      </mc:AlternateContent>
    </p:spTree>
    <p:extLst>
      <p:ext uri="{BB962C8B-B14F-4D97-AF65-F5344CB8AC3E}">
        <p14:creationId xmlns:p14="http://schemas.microsoft.com/office/powerpoint/2010/main" val="37465617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2E48-103F-42A9-98A6-5DAA10F957EE}"/>
              </a:ext>
            </a:extLst>
          </p:cNvPr>
          <p:cNvSpPr>
            <a:spLocks noGrp="1"/>
          </p:cNvSpPr>
          <p:nvPr>
            <p:ph type="title"/>
          </p:nvPr>
        </p:nvSpPr>
        <p:spPr/>
        <p:txBody>
          <a:bodyPr/>
          <a:lstStyle/>
          <a:p>
            <a:r>
              <a:rPr lang="en-US" dirty="0" err="1"/>
              <a:t>relop</a:t>
            </a:r>
            <a:endParaRPr lang="en-US" dirty="0"/>
          </a:p>
        </p:txBody>
      </p:sp>
      <p:sp>
        <p:nvSpPr>
          <p:cNvPr id="3" name="Content Placeholder 2">
            <a:extLst>
              <a:ext uri="{FF2B5EF4-FFF2-40B4-BE49-F238E27FC236}">
                <a16:creationId xmlns:a16="http://schemas.microsoft.com/office/drawing/2014/main" id="{6EFE6916-ACCF-47EE-9A7B-A841D28EE24B}"/>
              </a:ext>
            </a:extLst>
          </p:cNvPr>
          <p:cNvSpPr>
            <a:spLocks noGrp="1"/>
          </p:cNvSpPr>
          <p:nvPr>
            <p:ph idx="1"/>
          </p:nvPr>
        </p:nvSpPr>
        <p:spPr/>
        <p:txBody>
          <a:bodyPr/>
          <a:lstStyle/>
          <a:p>
            <a:pPr marL="0" indent="0">
              <a:buNone/>
            </a:pPr>
            <a:r>
              <a:rPr lang="en-US" dirty="0"/>
              <a:t>&lt;              { return LT; }          </a:t>
            </a:r>
          </a:p>
          <a:p>
            <a:pPr marL="0" indent="0">
              <a:buNone/>
            </a:pPr>
            <a:r>
              <a:rPr lang="en-US" dirty="0"/>
              <a:t>&lt;=            { return LE; }</a:t>
            </a:r>
          </a:p>
          <a:p>
            <a:pPr marL="0" indent="0">
              <a:buNone/>
            </a:pPr>
            <a:r>
              <a:rPr lang="en-US" dirty="0"/>
              <a:t>==            {return DE; }</a:t>
            </a:r>
          </a:p>
          <a:p>
            <a:pPr marL="0" indent="0">
              <a:buNone/>
            </a:pPr>
            <a:r>
              <a:rPr lang="en-US" dirty="0"/>
              <a:t>!=             {return NE; }</a:t>
            </a:r>
          </a:p>
          <a:p>
            <a:pPr marL="0" indent="0">
              <a:buNone/>
            </a:pPr>
            <a:r>
              <a:rPr lang="en-US" dirty="0"/>
              <a:t>&gt;              { return GT; }</a:t>
            </a:r>
          </a:p>
          <a:p>
            <a:pPr marL="0" indent="0">
              <a:buNone/>
            </a:pPr>
            <a:r>
              <a:rPr lang="en-US" dirty="0"/>
              <a:t>&gt;=            {return GE; }</a:t>
            </a:r>
          </a:p>
        </p:txBody>
      </p:sp>
      <p:sp>
        <p:nvSpPr>
          <p:cNvPr id="5" name="TextBox 4">
            <a:extLst>
              <a:ext uri="{FF2B5EF4-FFF2-40B4-BE49-F238E27FC236}">
                <a16:creationId xmlns:a16="http://schemas.microsoft.com/office/drawing/2014/main" id="{E02DCE57-CFF0-BBEA-D3CB-77834E90FEF6}"/>
              </a:ext>
            </a:extLst>
          </p:cNvPr>
          <p:cNvSpPr txBox="1"/>
          <p:nvPr/>
        </p:nvSpPr>
        <p:spPr>
          <a:xfrm>
            <a:off x="6096000" y="2373330"/>
            <a:ext cx="5000090" cy="646331"/>
          </a:xfrm>
          <a:prstGeom prst="rect">
            <a:avLst/>
          </a:prstGeom>
          <a:noFill/>
        </p:spPr>
        <p:txBody>
          <a:bodyPr wrap="square" rtlCol="0">
            <a:spAutoFit/>
          </a:bodyPr>
          <a:lstStyle/>
          <a:p>
            <a:r>
              <a:rPr lang="en-US" dirty="0">
                <a:latin typeface="Consolas" panose="020B0609020204030204" pitchFamily="49" charset="0"/>
              </a:rPr>
              <a:t>Transition diagram will automatically be generated from these rules.</a:t>
            </a:r>
            <a:endParaRPr lang="en-IN" dirty="0">
              <a:latin typeface="Consolas" panose="020B0609020204030204" pitchFamily="49" charset="0"/>
            </a:endParaRPr>
          </a:p>
        </p:txBody>
      </p:sp>
    </p:spTree>
    <p:extLst>
      <p:ext uri="{BB962C8B-B14F-4D97-AF65-F5344CB8AC3E}">
        <p14:creationId xmlns:p14="http://schemas.microsoft.com/office/powerpoint/2010/main" val="2227660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5143-304D-485C-980E-846D8F97FECD}"/>
              </a:ext>
            </a:extLst>
          </p:cNvPr>
          <p:cNvSpPr>
            <a:spLocks noGrp="1"/>
          </p:cNvSpPr>
          <p:nvPr>
            <p:ph type="title"/>
          </p:nvPr>
        </p:nvSpPr>
        <p:spPr/>
        <p:txBody>
          <a:bodyPr/>
          <a:lstStyle/>
          <a:p>
            <a:r>
              <a:rPr lang="en-US" dirty="0"/>
              <a:t>Transition diagram for </a:t>
            </a:r>
            <a:r>
              <a:rPr lang="en-US" dirty="0" err="1"/>
              <a:t>relop</a:t>
            </a:r>
            <a:endParaRPr lang="en-US" dirty="0"/>
          </a:p>
        </p:txBody>
      </p:sp>
      <p:sp>
        <p:nvSpPr>
          <p:cNvPr id="3" name="Content Placeholder 2">
            <a:extLst>
              <a:ext uri="{FF2B5EF4-FFF2-40B4-BE49-F238E27FC236}">
                <a16:creationId xmlns:a16="http://schemas.microsoft.com/office/drawing/2014/main" id="{63E45AE8-7360-48E7-8F73-BC6508BF317F}"/>
              </a:ext>
            </a:extLst>
          </p:cNvPr>
          <p:cNvSpPr>
            <a:spLocks noGrp="1"/>
          </p:cNvSpPr>
          <p:nvPr>
            <p:ph idx="1"/>
          </p:nvPr>
        </p:nvSpPr>
        <p:spPr/>
        <p:txBody>
          <a:bodyPr/>
          <a:lstStyle/>
          <a:p>
            <a:r>
              <a:rPr lang="en-US" dirty="0"/>
              <a:t>The automaton returns one {word, part-of-speech} pair starting from the current input pointer</a:t>
            </a:r>
          </a:p>
          <a:p>
            <a:r>
              <a:rPr lang="en-US" dirty="0"/>
              <a:t>It also advances the input pointer to point to the next word</a:t>
            </a:r>
          </a:p>
        </p:txBody>
      </p:sp>
      <p:sp>
        <p:nvSpPr>
          <p:cNvPr id="4" name="TextBox 3">
            <a:extLst>
              <a:ext uri="{FF2B5EF4-FFF2-40B4-BE49-F238E27FC236}">
                <a16:creationId xmlns:a16="http://schemas.microsoft.com/office/drawing/2014/main" id="{F327248E-B7BD-405E-A51E-E18A060119C8}"/>
              </a:ext>
            </a:extLst>
          </p:cNvPr>
          <p:cNvSpPr txBox="1"/>
          <p:nvPr/>
        </p:nvSpPr>
        <p:spPr>
          <a:xfrm>
            <a:off x="10505440" y="2844800"/>
            <a:ext cx="1452880" cy="1754326"/>
          </a:xfrm>
          <a:prstGeom prst="rect">
            <a:avLst/>
          </a:prstGeom>
          <a:noFill/>
        </p:spPr>
        <p:txBody>
          <a:bodyPr wrap="square" rtlCol="0">
            <a:spAutoFit/>
          </a:bodyPr>
          <a:lstStyle/>
          <a:p>
            <a:pPr marL="0" indent="0">
              <a:buNone/>
            </a:pPr>
            <a:r>
              <a:rPr lang="en-US" dirty="0"/>
              <a:t>&lt;      LT</a:t>
            </a:r>
          </a:p>
          <a:p>
            <a:pPr marL="0" indent="0">
              <a:buNone/>
            </a:pPr>
            <a:r>
              <a:rPr lang="en-US" dirty="0"/>
              <a:t>&lt;=    LE</a:t>
            </a:r>
          </a:p>
          <a:p>
            <a:pPr marL="0" indent="0">
              <a:buNone/>
            </a:pPr>
            <a:r>
              <a:rPr lang="en-US" dirty="0"/>
              <a:t>==    DE</a:t>
            </a:r>
          </a:p>
          <a:p>
            <a:pPr marL="0" indent="0">
              <a:buNone/>
            </a:pPr>
            <a:r>
              <a:rPr lang="en-US" dirty="0"/>
              <a:t>!=     NE</a:t>
            </a:r>
          </a:p>
          <a:p>
            <a:pPr marL="0" indent="0">
              <a:buNone/>
            </a:pPr>
            <a:r>
              <a:rPr lang="en-US" dirty="0"/>
              <a:t>&gt;      GT</a:t>
            </a:r>
          </a:p>
          <a:p>
            <a:pPr marL="0" indent="0">
              <a:buNone/>
            </a:pPr>
            <a:r>
              <a:rPr lang="en-US" dirty="0"/>
              <a:t>&gt;=    GE</a:t>
            </a:r>
            <a:endParaRPr lang="en-IN" dirty="0"/>
          </a:p>
        </p:txBody>
      </p:sp>
    </p:spTree>
    <p:extLst>
      <p:ext uri="{BB962C8B-B14F-4D97-AF65-F5344CB8AC3E}">
        <p14:creationId xmlns:p14="http://schemas.microsoft.com/office/powerpoint/2010/main" val="4079993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5143-304D-485C-980E-846D8F97FECD}"/>
              </a:ext>
            </a:extLst>
          </p:cNvPr>
          <p:cNvSpPr>
            <a:spLocks noGrp="1"/>
          </p:cNvSpPr>
          <p:nvPr>
            <p:ph type="title"/>
          </p:nvPr>
        </p:nvSpPr>
        <p:spPr/>
        <p:txBody>
          <a:bodyPr/>
          <a:lstStyle/>
          <a:p>
            <a:r>
              <a:rPr lang="en-US" dirty="0"/>
              <a:t>Transition diagram for </a:t>
            </a:r>
            <a:r>
              <a:rPr lang="en-US" dirty="0" err="1"/>
              <a:t>relop</a:t>
            </a:r>
            <a:endParaRPr lang="en-US" dirty="0"/>
          </a:p>
        </p:txBody>
      </p:sp>
      <p:sp>
        <p:nvSpPr>
          <p:cNvPr id="3" name="Content Placeholder 2">
            <a:extLst>
              <a:ext uri="{FF2B5EF4-FFF2-40B4-BE49-F238E27FC236}">
                <a16:creationId xmlns:a16="http://schemas.microsoft.com/office/drawing/2014/main" id="{63E45AE8-7360-48E7-8F73-BC6508BF317F}"/>
              </a:ext>
            </a:extLst>
          </p:cNvPr>
          <p:cNvSpPr>
            <a:spLocks noGrp="1"/>
          </p:cNvSpPr>
          <p:nvPr>
            <p:ph idx="1"/>
          </p:nvPr>
        </p:nvSpPr>
        <p:spPr/>
        <p:txBody>
          <a:bodyPr/>
          <a:lstStyle/>
          <a:p>
            <a:r>
              <a:rPr lang="en-US" dirty="0"/>
              <a:t>The automaton returns one {word, part-of-speech} pair starting from the current input pointer</a:t>
            </a:r>
          </a:p>
          <a:p>
            <a:r>
              <a:rPr lang="en-US" dirty="0"/>
              <a:t>It also advances the input pointer to point to the next word</a:t>
            </a:r>
          </a:p>
        </p:txBody>
      </p:sp>
      <p:sp>
        <p:nvSpPr>
          <p:cNvPr id="4" name="TextBox 3">
            <a:extLst>
              <a:ext uri="{FF2B5EF4-FFF2-40B4-BE49-F238E27FC236}">
                <a16:creationId xmlns:a16="http://schemas.microsoft.com/office/drawing/2014/main" id="{F327248E-B7BD-405E-A51E-E18A060119C8}"/>
              </a:ext>
            </a:extLst>
          </p:cNvPr>
          <p:cNvSpPr txBox="1"/>
          <p:nvPr/>
        </p:nvSpPr>
        <p:spPr>
          <a:xfrm>
            <a:off x="10505440" y="2844800"/>
            <a:ext cx="1452880" cy="1754326"/>
          </a:xfrm>
          <a:prstGeom prst="rect">
            <a:avLst/>
          </a:prstGeom>
          <a:noFill/>
        </p:spPr>
        <p:txBody>
          <a:bodyPr wrap="square" rtlCol="0">
            <a:spAutoFit/>
          </a:bodyPr>
          <a:lstStyle/>
          <a:p>
            <a:pPr marL="0" indent="0">
              <a:buNone/>
            </a:pPr>
            <a:r>
              <a:rPr lang="en-US" dirty="0"/>
              <a:t>&lt;      LT</a:t>
            </a:r>
          </a:p>
          <a:p>
            <a:pPr marL="0" indent="0">
              <a:buNone/>
            </a:pPr>
            <a:r>
              <a:rPr lang="en-US" dirty="0"/>
              <a:t>&lt;=    LE</a:t>
            </a:r>
          </a:p>
          <a:p>
            <a:pPr marL="0" indent="0">
              <a:buNone/>
            </a:pPr>
            <a:r>
              <a:rPr lang="en-US" dirty="0"/>
              <a:t>==    DE</a:t>
            </a:r>
          </a:p>
          <a:p>
            <a:pPr marL="0" indent="0">
              <a:buNone/>
            </a:pPr>
            <a:r>
              <a:rPr lang="en-US" dirty="0"/>
              <a:t>!=     NE</a:t>
            </a:r>
          </a:p>
          <a:p>
            <a:pPr marL="0" indent="0">
              <a:buNone/>
            </a:pPr>
            <a:r>
              <a:rPr lang="en-US" dirty="0"/>
              <a:t>&gt;      GT</a:t>
            </a:r>
          </a:p>
          <a:p>
            <a:pPr marL="0" indent="0">
              <a:buNone/>
            </a:pPr>
            <a:r>
              <a:rPr lang="en-US" dirty="0"/>
              <a:t>&gt;=    GE</a:t>
            </a:r>
            <a:endParaRPr lang="en-IN" dirty="0"/>
          </a:p>
        </p:txBody>
      </p:sp>
      <p:sp>
        <p:nvSpPr>
          <p:cNvPr id="5" name="Oval 4">
            <a:extLst>
              <a:ext uri="{FF2B5EF4-FFF2-40B4-BE49-F238E27FC236}">
                <a16:creationId xmlns:a16="http://schemas.microsoft.com/office/drawing/2014/main" id="{EC1641B0-EFEB-D95E-27F1-905A259FE629}"/>
              </a:ext>
            </a:extLst>
          </p:cNvPr>
          <p:cNvSpPr/>
          <p:nvPr/>
        </p:nvSpPr>
        <p:spPr>
          <a:xfrm>
            <a:off x="1828800" y="4500081"/>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D76411E-87B7-792A-FE8D-3F4690B53541}"/>
              </a:ext>
            </a:extLst>
          </p:cNvPr>
          <p:cNvSpPr/>
          <p:nvPr/>
        </p:nvSpPr>
        <p:spPr>
          <a:xfrm>
            <a:off x="3287730" y="3524038"/>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86DDCDF-612A-2A78-757E-8F84F3566974}"/>
              </a:ext>
            </a:extLst>
          </p:cNvPr>
          <p:cNvSpPr/>
          <p:nvPr/>
        </p:nvSpPr>
        <p:spPr>
          <a:xfrm>
            <a:off x="5042898" y="3532602"/>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E5FD6E2-4FAA-E3DC-AEED-9DFE1C198367}"/>
              </a:ext>
            </a:extLst>
          </p:cNvPr>
          <p:cNvSpPr/>
          <p:nvPr/>
        </p:nvSpPr>
        <p:spPr>
          <a:xfrm>
            <a:off x="5061728" y="4342542"/>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60611FB-D091-3EE0-754C-ABC1742B987E}"/>
              </a:ext>
            </a:extLst>
          </p:cNvPr>
          <p:cNvSpPr/>
          <p:nvPr/>
        </p:nvSpPr>
        <p:spPr>
          <a:xfrm>
            <a:off x="5060018" y="5142213"/>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036D6A6-3528-046B-135F-3A7FBA0D785B}"/>
              </a:ext>
            </a:extLst>
          </p:cNvPr>
          <p:cNvSpPr/>
          <p:nvPr/>
        </p:nvSpPr>
        <p:spPr>
          <a:xfrm>
            <a:off x="5037760" y="5952158"/>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D15D5ED-F6A0-2771-657B-3F12247D0583}"/>
              </a:ext>
            </a:extLst>
          </p:cNvPr>
          <p:cNvSpPr/>
          <p:nvPr/>
        </p:nvSpPr>
        <p:spPr>
          <a:xfrm>
            <a:off x="3289447" y="5929896"/>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4E52AA0-DFFD-EFBB-B130-B976EE06C875}"/>
              </a:ext>
            </a:extLst>
          </p:cNvPr>
          <p:cNvSpPr/>
          <p:nvPr/>
        </p:nvSpPr>
        <p:spPr>
          <a:xfrm>
            <a:off x="3388755" y="360451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FAA84FA0-2E90-05F8-D5C7-EFB1E33E4FA0}"/>
              </a:ext>
            </a:extLst>
          </p:cNvPr>
          <p:cNvSpPr/>
          <p:nvPr/>
        </p:nvSpPr>
        <p:spPr>
          <a:xfrm>
            <a:off x="5143921" y="3623357"/>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B8E3C58E-8E6F-5346-AA14-D09A6B4B71B3}"/>
              </a:ext>
            </a:extLst>
          </p:cNvPr>
          <p:cNvSpPr/>
          <p:nvPr/>
        </p:nvSpPr>
        <p:spPr>
          <a:xfrm>
            <a:off x="5142211" y="4423026"/>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62340D4-29F3-57F9-4B4E-ECBB5C07D614}"/>
              </a:ext>
            </a:extLst>
          </p:cNvPr>
          <p:cNvSpPr/>
          <p:nvPr/>
        </p:nvSpPr>
        <p:spPr>
          <a:xfrm>
            <a:off x="5150775" y="521241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4401C9D-9A38-C222-C2B7-114D1FA36BCE}"/>
              </a:ext>
            </a:extLst>
          </p:cNvPr>
          <p:cNvSpPr/>
          <p:nvPr/>
        </p:nvSpPr>
        <p:spPr>
          <a:xfrm>
            <a:off x="5107969" y="603263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4F3F3B0-0245-9287-3312-8F8228DA6254}"/>
              </a:ext>
            </a:extLst>
          </p:cNvPr>
          <p:cNvSpPr/>
          <p:nvPr/>
        </p:nvSpPr>
        <p:spPr>
          <a:xfrm>
            <a:off x="3369921" y="6000107"/>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F783537-8D40-6D21-80D4-7A9AEA3106D7}"/>
              </a:ext>
            </a:extLst>
          </p:cNvPr>
          <p:cNvSpPr/>
          <p:nvPr/>
        </p:nvSpPr>
        <p:spPr>
          <a:xfrm>
            <a:off x="3368211" y="5186738"/>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4F8EA06-C5E2-0B76-4F75-0259DB49E762}"/>
              </a:ext>
            </a:extLst>
          </p:cNvPr>
          <p:cNvSpPr/>
          <p:nvPr/>
        </p:nvSpPr>
        <p:spPr>
          <a:xfrm>
            <a:off x="3345953" y="4435015"/>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8E10211E-FF46-365B-2D9F-0CFA8CE5F2F5}"/>
              </a:ext>
            </a:extLst>
          </p:cNvPr>
          <p:cNvCxnSpPr>
            <a:stCxn id="5" idx="7"/>
            <a:endCxn id="13" idx="2"/>
          </p:cNvCxnSpPr>
          <p:nvPr/>
        </p:nvCxnSpPr>
        <p:spPr>
          <a:xfrm flipV="1">
            <a:off x="2346203" y="3887059"/>
            <a:ext cx="1042552" cy="69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D64045-5A2E-8D54-C82F-4C11227A2FEB}"/>
              </a:ext>
            </a:extLst>
          </p:cNvPr>
          <p:cNvCxnSpPr>
            <a:stCxn id="13" idx="6"/>
            <a:endCxn id="14" idx="2"/>
          </p:cNvCxnSpPr>
          <p:nvPr/>
        </p:nvCxnSpPr>
        <p:spPr>
          <a:xfrm>
            <a:off x="3994930" y="3887059"/>
            <a:ext cx="1148991" cy="1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D5963D1-75FE-75FF-64AF-37FD1DE4DF2A}"/>
              </a:ext>
            </a:extLst>
          </p:cNvPr>
          <p:cNvCxnSpPr>
            <a:stCxn id="5" idx="6"/>
            <a:endCxn id="20" idx="2"/>
          </p:cNvCxnSpPr>
          <p:nvPr/>
        </p:nvCxnSpPr>
        <p:spPr>
          <a:xfrm flipV="1">
            <a:off x="2434975" y="4717555"/>
            <a:ext cx="910978" cy="6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009910-85BD-DB14-B6A4-C547936EC33D}"/>
              </a:ext>
            </a:extLst>
          </p:cNvPr>
          <p:cNvCxnSpPr>
            <a:stCxn id="20" idx="6"/>
            <a:endCxn id="15" idx="2"/>
          </p:cNvCxnSpPr>
          <p:nvPr/>
        </p:nvCxnSpPr>
        <p:spPr>
          <a:xfrm flipV="1">
            <a:off x="3952128" y="4705566"/>
            <a:ext cx="1190083" cy="1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847571-C97D-E2EB-1DE3-59AD0756FB1B}"/>
              </a:ext>
            </a:extLst>
          </p:cNvPr>
          <p:cNvCxnSpPr>
            <a:stCxn id="5" idx="5"/>
            <a:endCxn id="19" idx="2"/>
          </p:cNvCxnSpPr>
          <p:nvPr/>
        </p:nvCxnSpPr>
        <p:spPr>
          <a:xfrm>
            <a:off x="2346203" y="4982406"/>
            <a:ext cx="1022008" cy="48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711FEB-1B17-4F75-86E5-EAC6F76CF3B5}"/>
              </a:ext>
            </a:extLst>
          </p:cNvPr>
          <p:cNvCxnSpPr>
            <a:stCxn id="19" idx="6"/>
            <a:endCxn id="16" idx="2"/>
          </p:cNvCxnSpPr>
          <p:nvPr/>
        </p:nvCxnSpPr>
        <p:spPr>
          <a:xfrm>
            <a:off x="3974386" y="5469278"/>
            <a:ext cx="1176389" cy="2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D3E3BC-9B5A-F70B-6D15-960B7DBDAA80}"/>
              </a:ext>
            </a:extLst>
          </p:cNvPr>
          <p:cNvCxnSpPr>
            <a:stCxn id="5" idx="4"/>
            <a:endCxn id="18" idx="1"/>
          </p:cNvCxnSpPr>
          <p:nvPr/>
        </p:nvCxnSpPr>
        <p:spPr>
          <a:xfrm>
            <a:off x="2131888" y="5065160"/>
            <a:ext cx="1326805" cy="101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6FD2D5-A508-C295-3560-01F28918A536}"/>
              </a:ext>
            </a:extLst>
          </p:cNvPr>
          <p:cNvCxnSpPr>
            <a:stCxn id="12" idx="6"/>
            <a:endCxn id="17" idx="2"/>
          </p:cNvCxnSpPr>
          <p:nvPr/>
        </p:nvCxnSpPr>
        <p:spPr>
          <a:xfrm>
            <a:off x="4070283" y="6282506"/>
            <a:ext cx="1037686" cy="3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1553C9-54C2-C707-63A8-53839103B771}"/>
              </a:ext>
            </a:extLst>
          </p:cNvPr>
          <p:cNvSpPr txBox="1"/>
          <p:nvPr/>
        </p:nvSpPr>
        <p:spPr>
          <a:xfrm>
            <a:off x="5866547" y="3628496"/>
            <a:ext cx="1643865" cy="369332"/>
          </a:xfrm>
          <a:prstGeom prst="rect">
            <a:avLst/>
          </a:prstGeom>
          <a:noFill/>
        </p:spPr>
        <p:txBody>
          <a:bodyPr wrap="square" rtlCol="0">
            <a:spAutoFit/>
          </a:bodyPr>
          <a:lstStyle/>
          <a:p>
            <a:r>
              <a:rPr lang="en-US"/>
              <a:t>return LE;</a:t>
            </a:r>
            <a:endParaRPr lang="en-IN" dirty="0"/>
          </a:p>
        </p:txBody>
      </p:sp>
      <p:sp>
        <p:nvSpPr>
          <p:cNvPr id="38" name="TextBox 37">
            <a:extLst>
              <a:ext uri="{FF2B5EF4-FFF2-40B4-BE49-F238E27FC236}">
                <a16:creationId xmlns:a16="http://schemas.microsoft.com/office/drawing/2014/main" id="{8B9AF5E0-9175-552B-C9F1-28DE95970188}"/>
              </a:ext>
            </a:extLst>
          </p:cNvPr>
          <p:cNvSpPr txBox="1"/>
          <p:nvPr/>
        </p:nvSpPr>
        <p:spPr>
          <a:xfrm>
            <a:off x="5813467" y="4458989"/>
            <a:ext cx="1643865" cy="369332"/>
          </a:xfrm>
          <a:prstGeom prst="rect">
            <a:avLst/>
          </a:prstGeom>
          <a:noFill/>
        </p:spPr>
        <p:txBody>
          <a:bodyPr wrap="square" rtlCol="0">
            <a:spAutoFit/>
          </a:bodyPr>
          <a:lstStyle/>
          <a:p>
            <a:r>
              <a:rPr lang="en-US" dirty="0"/>
              <a:t>return DE;</a:t>
            </a:r>
            <a:endParaRPr lang="en-IN" dirty="0"/>
          </a:p>
        </p:txBody>
      </p:sp>
      <p:sp>
        <p:nvSpPr>
          <p:cNvPr id="39" name="TextBox 38">
            <a:extLst>
              <a:ext uri="{FF2B5EF4-FFF2-40B4-BE49-F238E27FC236}">
                <a16:creationId xmlns:a16="http://schemas.microsoft.com/office/drawing/2014/main" id="{11B83005-5279-DDC0-EE4E-557CB417C28D}"/>
              </a:ext>
            </a:extLst>
          </p:cNvPr>
          <p:cNvSpPr txBox="1"/>
          <p:nvPr/>
        </p:nvSpPr>
        <p:spPr>
          <a:xfrm>
            <a:off x="5811755" y="5340853"/>
            <a:ext cx="1643865" cy="369332"/>
          </a:xfrm>
          <a:prstGeom prst="rect">
            <a:avLst/>
          </a:prstGeom>
          <a:noFill/>
        </p:spPr>
        <p:txBody>
          <a:bodyPr wrap="square" rtlCol="0">
            <a:spAutoFit/>
          </a:bodyPr>
          <a:lstStyle/>
          <a:p>
            <a:r>
              <a:rPr lang="en-US" dirty="0"/>
              <a:t>return NE;</a:t>
            </a:r>
            <a:endParaRPr lang="en-IN" dirty="0"/>
          </a:p>
        </p:txBody>
      </p:sp>
      <p:sp>
        <p:nvSpPr>
          <p:cNvPr id="40" name="TextBox 39">
            <a:extLst>
              <a:ext uri="{FF2B5EF4-FFF2-40B4-BE49-F238E27FC236}">
                <a16:creationId xmlns:a16="http://schemas.microsoft.com/office/drawing/2014/main" id="{C57F6D4E-9C4F-FF00-229B-EBBD3345AE3F}"/>
              </a:ext>
            </a:extLst>
          </p:cNvPr>
          <p:cNvSpPr txBox="1"/>
          <p:nvPr/>
        </p:nvSpPr>
        <p:spPr>
          <a:xfrm>
            <a:off x="5881961" y="6099430"/>
            <a:ext cx="1643865" cy="369332"/>
          </a:xfrm>
          <a:prstGeom prst="rect">
            <a:avLst/>
          </a:prstGeom>
          <a:noFill/>
        </p:spPr>
        <p:txBody>
          <a:bodyPr wrap="square" rtlCol="0">
            <a:spAutoFit/>
          </a:bodyPr>
          <a:lstStyle/>
          <a:p>
            <a:r>
              <a:rPr lang="en-US" dirty="0"/>
              <a:t>return GE;</a:t>
            </a:r>
            <a:endParaRPr lang="en-IN" dirty="0"/>
          </a:p>
        </p:txBody>
      </p:sp>
      <p:sp>
        <p:nvSpPr>
          <p:cNvPr id="41" name="TextBox 40">
            <a:extLst>
              <a:ext uri="{FF2B5EF4-FFF2-40B4-BE49-F238E27FC236}">
                <a16:creationId xmlns:a16="http://schemas.microsoft.com/office/drawing/2014/main" id="{AD8FEF5A-4FC7-BACA-22F3-01E72E743C4C}"/>
              </a:ext>
            </a:extLst>
          </p:cNvPr>
          <p:cNvSpPr txBox="1"/>
          <p:nvPr/>
        </p:nvSpPr>
        <p:spPr>
          <a:xfrm>
            <a:off x="2304841" y="6251830"/>
            <a:ext cx="1643865" cy="369332"/>
          </a:xfrm>
          <a:prstGeom prst="rect">
            <a:avLst/>
          </a:prstGeom>
          <a:noFill/>
        </p:spPr>
        <p:txBody>
          <a:bodyPr wrap="square" rtlCol="0">
            <a:spAutoFit/>
          </a:bodyPr>
          <a:lstStyle/>
          <a:p>
            <a:r>
              <a:rPr lang="en-US" dirty="0"/>
              <a:t>return GT;</a:t>
            </a:r>
            <a:endParaRPr lang="en-IN" dirty="0"/>
          </a:p>
        </p:txBody>
      </p:sp>
      <p:sp>
        <p:nvSpPr>
          <p:cNvPr id="42" name="TextBox 41">
            <a:extLst>
              <a:ext uri="{FF2B5EF4-FFF2-40B4-BE49-F238E27FC236}">
                <a16:creationId xmlns:a16="http://schemas.microsoft.com/office/drawing/2014/main" id="{1E23C2F7-242F-75D6-754A-F2104A1E7DE8}"/>
              </a:ext>
            </a:extLst>
          </p:cNvPr>
          <p:cNvSpPr txBox="1"/>
          <p:nvPr/>
        </p:nvSpPr>
        <p:spPr>
          <a:xfrm>
            <a:off x="2457241" y="3239784"/>
            <a:ext cx="1643865" cy="369332"/>
          </a:xfrm>
          <a:prstGeom prst="rect">
            <a:avLst/>
          </a:prstGeom>
          <a:noFill/>
        </p:spPr>
        <p:txBody>
          <a:bodyPr wrap="square" rtlCol="0">
            <a:spAutoFit/>
          </a:bodyPr>
          <a:lstStyle/>
          <a:p>
            <a:r>
              <a:rPr lang="en-US" dirty="0"/>
              <a:t>return LT;</a:t>
            </a:r>
            <a:endParaRPr lang="en-IN" dirty="0"/>
          </a:p>
        </p:txBody>
      </p:sp>
      <p:sp>
        <p:nvSpPr>
          <p:cNvPr id="43" name="TextBox 42">
            <a:extLst>
              <a:ext uri="{FF2B5EF4-FFF2-40B4-BE49-F238E27FC236}">
                <a16:creationId xmlns:a16="http://schemas.microsoft.com/office/drawing/2014/main" id="{C5E425AD-25CE-5E14-8D1C-8622775157F3}"/>
              </a:ext>
            </a:extLst>
          </p:cNvPr>
          <p:cNvSpPr txBox="1"/>
          <p:nvPr/>
        </p:nvSpPr>
        <p:spPr>
          <a:xfrm>
            <a:off x="2476078" y="3957258"/>
            <a:ext cx="1643865" cy="369332"/>
          </a:xfrm>
          <a:prstGeom prst="rect">
            <a:avLst/>
          </a:prstGeom>
          <a:noFill/>
        </p:spPr>
        <p:txBody>
          <a:bodyPr wrap="square" rtlCol="0">
            <a:spAutoFit/>
          </a:bodyPr>
          <a:lstStyle/>
          <a:p>
            <a:r>
              <a:rPr lang="en-US" dirty="0"/>
              <a:t>&lt;</a:t>
            </a:r>
            <a:endParaRPr lang="en-IN" dirty="0"/>
          </a:p>
        </p:txBody>
      </p:sp>
      <p:sp>
        <p:nvSpPr>
          <p:cNvPr id="44" name="TextBox 43">
            <a:extLst>
              <a:ext uri="{FF2B5EF4-FFF2-40B4-BE49-F238E27FC236}">
                <a16:creationId xmlns:a16="http://schemas.microsoft.com/office/drawing/2014/main" id="{1A764C08-CE4C-4CB2-48F2-777791AACB3A}"/>
              </a:ext>
            </a:extLst>
          </p:cNvPr>
          <p:cNvSpPr txBox="1"/>
          <p:nvPr/>
        </p:nvSpPr>
        <p:spPr>
          <a:xfrm>
            <a:off x="4292886" y="3554855"/>
            <a:ext cx="1643865" cy="369332"/>
          </a:xfrm>
          <a:prstGeom prst="rect">
            <a:avLst/>
          </a:prstGeom>
          <a:noFill/>
        </p:spPr>
        <p:txBody>
          <a:bodyPr wrap="square" rtlCol="0">
            <a:spAutoFit/>
          </a:bodyPr>
          <a:lstStyle/>
          <a:p>
            <a:r>
              <a:rPr lang="en-US" dirty="0"/>
              <a:t>=</a:t>
            </a:r>
            <a:endParaRPr lang="en-IN" dirty="0"/>
          </a:p>
        </p:txBody>
      </p:sp>
      <p:sp>
        <p:nvSpPr>
          <p:cNvPr id="45" name="TextBox 44">
            <a:extLst>
              <a:ext uri="{FF2B5EF4-FFF2-40B4-BE49-F238E27FC236}">
                <a16:creationId xmlns:a16="http://schemas.microsoft.com/office/drawing/2014/main" id="{E586D0C2-3316-19CB-02D8-504D6AECD18A}"/>
              </a:ext>
            </a:extLst>
          </p:cNvPr>
          <p:cNvSpPr txBox="1"/>
          <p:nvPr/>
        </p:nvSpPr>
        <p:spPr>
          <a:xfrm>
            <a:off x="2647314" y="4405893"/>
            <a:ext cx="1643865" cy="369332"/>
          </a:xfrm>
          <a:prstGeom prst="rect">
            <a:avLst/>
          </a:prstGeom>
          <a:noFill/>
        </p:spPr>
        <p:txBody>
          <a:bodyPr wrap="square" rtlCol="0">
            <a:spAutoFit/>
          </a:bodyPr>
          <a:lstStyle/>
          <a:p>
            <a:r>
              <a:rPr lang="en-US" dirty="0"/>
              <a:t>=</a:t>
            </a:r>
            <a:endParaRPr lang="en-IN" dirty="0"/>
          </a:p>
        </p:txBody>
      </p:sp>
      <p:sp>
        <p:nvSpPr>
          <p:cNvPr id="46" name="TextBox 45">
            <a:extLst>
              <a:ext uri="{FF2B5EF4-FFF2-40B4-BE49-F238E27FC236}">
                <a16:creationId xmlns:a16="http://schemas.microsoft.com/office/drawing/2014/main" id="{F0BE2A3E-0FB2-21AD-6556-2A63755667E3}"/>
              </a:ext>
            </a:extLst>
          </p:cNvPr>
          <p:cNvSpPr txBox="1"/>
          <p:nvPr/>
        </p:nvSpPr>
        <p:spPr>
          <a:xfrm>
            <a:off x="4258638" y="4363087"/>
            <a:ext cx="1643865" cy="369332"/>
          </a:xfrm>
          <a:prstGeom prst="rect">
            <a:avLst/>
          </a:prstGeom>
          <a:noFill/>
        </p:spPr>
        <p:txBody>
          <a:bodyPr wrap="square" rtlCol="0">
            <a:spAutoFit/>
          </a:bodyPr>
          <a:lstStyle/>
          <a:p>
            <a:r>
              <a:rPr lang="en-US" dirty="0"/>
              <a:t>=</a:t>
            </a:r>
            <a:endParaRPr lang="en-IN" dirty="0"/>
          </a:p>
        </p:txBody>
      </p:sp>
      <p:sp>
        <p:nvSpPr>
          <p:cNvPr id="47" name="TextBox 46">
            <a:extLst>
              <a:ext uri="{FF2B5EF4-FFF2-40B4-BE49-F238E27FC236}">
                <a16:creationId xmlns:a16="http://schemas.microsoft.com/office/drawing/2014/main" id="{2B03F29E-2060-7A87-4B7A-1A8C79E68F52}"/>
              </a:ext>
            </a:extLst>
          </p:cNvPr>
          <p:cNvSpPr txBox="1"/>
          <p:nvPr/>
        </p:nvSpPr>
        <p:spPr>
          <a:xfrm>
            <a:off x="4246654" y="5121660"/>
            <a:ext cx="1643865" cy="369332"/>
          </a:xfrm>
          <a:prstGeom prst="rect">
            <a:avLst/>
          </a:prstGeom>
          <a:noFill/>
        </p:spPr>
        <p:txBody>
          <a:bodyPr wrap="square" rtlCol="0">
            <a:spAutoFit/>
          </a:bodyPr>
          <a:lstStyle/>
          <a:p>
            <a:r>
              <a:rPr lang="en-US" dirty="0"/>
              <a:t>=</a:t>
            </a:r>
            <a:endParaRPr lang="en-IN" dirty="0"/>
          </a:p>
        </p:txBody>
      </p:sp>
      <p:sp>
        <p:nvSpPr>
          <p:cNvPr id="48" name="TextBox 47">
            <a:extLst>
              <a:ext uri="{FF2B5EF4-FFF2-40B4-BE49-F238E27FC236}">
                <a16:creationId xmlns:a16="http://schemas.microsoft.com/office/drawing/2014/main" id="{A95DF28D-8CD9-5BCA-6B8C-997964B4F864}"/>
              </a:ext>
            </a:extLst>
          </p:cNvPr>
          <p:cNvSpPr txBox="1"/>
          <p:nvPr/>
        </p:nvSpPr>
        <p:spPr>
          <a:xfrm>
            <a:off x="2693546" y="4924741"/>
            <a:ext cx="1643865" cy="369332"/>
          </a:xfrm>
          <a:prstGeom prst="rect">
            <a:avLst/>
          </a:prstGeom>
          <a:noFill/>
        </p:spPr>
        <p:txBody>
          <a:bodyPr wrap="square" rtlCol="0">
            <a:spAutoFit/>
          </a:bodyPr>
          <a:lstStyle/>
          <a:p>
            <a:r>
              <a:rPr lang="en-US" dirty="0"/>
              <a:t>!</a:t>
            </a:r>
            <a:endParaRPr lang="en-IN" dirty="0"/>
          </a:p>
        </p:txBody>
      </p:sp>
      <p:sp>
        <p:nvSpPr>
          <p:cNvPr id="49" name="TextBox 48">
            <a:extLst>
              <a:ext uri="{FF2B5EF4-FFF2-40B4-BE49-F238E27FC236}">
                <a16:creationId xmlns:a16="http://schemas.microsoft.com/office/drawing/2014/main" id="{C3EB8AA9-B5D7-27A9-9577-7CCF80704975}"/>
              </a:ext>
            </a:extLst>
          </p:cNvPr>
          <p:cNvSpPr txBox="1"/>
          <p:nvPr/>
        </p:nvSpPr>
        <p:spPr>
          <a:xfrm>
            <a:off x="4274049" y="6012088"/>
            <a:ext cx="1643865" cy="369332"/>
          </a:xfrm>
          <a:prstGeom prst="rect">
            <a:avLst/>
          </a:prstGeom>
          <a:noFill/>
        </p:spPr>
        <p:txBody>
          <a:bodyPr wrap="square" rtlCol="0">
            <a:spAutoFit/>
          </a:bodyPr>
          <a:lstStyle/>
          <a:p>
            <a:r>
              <a:rPr lang="en-US" dirty="0"/>
              <a:t>=</a:t>
            </a:r>
            <a:endParaRPr lang="en-IN" dirty="0"/>
          </a:p>
        </p:txBody>
      </p:sp>
      <p:sp>
        <p:nvSpPr>
          <p:cNvPr id="50" name="TextBox 49">
            <a:extLst>
              <a:ext uri="{FF2B5EF4-FFF2-40B4-BE49-F238E27FC236}">
                <a16:creationId xmlns:a16="http://schemas.microsoft.com/office/drawing/2014/main" id="{C9BE7BF3-D88D-8BE0-AB92-56ECFC6A80F3}"/>
              </a:ext>
            </a:extLst>
          </p:cNvPr>
          <p:cNvSpPr txBox="1"/>
          <p:nvPr/>
        </p:nvSpPr>
        <p:spPr>
          <a:xfrm>
            <a:off x="2618201" y="5496672"/>
            <a:ext cx="1643865" cy="369332"/>
          </a:xfrm>
          <a:prstGeom prst="rect">
            <a:avLst/>
          </a:prstGeom>
          <a:noFill/>
        </p:spPr>
        <p:txBody>
          <a:bodyPr wrap="square" rtlCol="0">
            <a:spAutoFit/>
          </a:bodyPr>
          <a:lstStyle/>
          <a:p>
            <a:r>
              <a:rPr lang="en-US" dirty="0"/>
              <a:t>&gt;</a:t>
            </a:r>
            <a:endParaRPr lang="en-IN" dirty="0"/>
          </a:p>
        </p:txBody>
      </p:sp>
      <p:cxnSp>
        <p:nvCxnSpPr>
          <p:cNvPr id="51" name="Straight Arrow Connector 50">
            <a:extLst>
              <a:ext uri="{FF2B5EF4-FFF2-40B4-BE49-F238E27FC236}">
                <a16:creationId xmlns:a16="http://schemas.microsoft.com/office/drawing/2014/main" id="{C057A20E-AFFD-21DB-F599-67477F0D084C}"/>
              </a:ext>
            </a:extLst>
          </p:cNvPr>
          <p:cNvCxnSpPr/>
          <p:nvPr/>
        </p:nvCxnSpPr>
        <p:spPr>
          <a:xfrm>
            <a:off x="1140431" y="4782620"/>
            <a:ext cx="688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616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5143-304D-485C-980E-846D8F97FECD}"/>
              </a:ext>
            </a:extLst>
          </p:cNvPr>
          <p:cNvSpPr>
            <a:spLocks noGrp="1"/>
          </p:cNvSpPr>
          <p:nvPr>
            <p:ph type="title"/>
          </p:nvPr>
        </p:nvSpPr>
        <p:spPr/>
        <p:txBody>
          <a:bodyPr/>
          <a:lstStyle/>
          <a:p>
            <a:r>
              <a:rPr lang="en-US" dirty="0"/>
              <a:t>Transition diagram for </a:t>
            </a:r>
            <a:r>
              <a:rPr lang="en-US" dirty="0" err="1"/>
              <a:t>relop</a:t>
            </a:r>
            <a:endParaRPr lang="en-US" dirty="0"/>
          </a:p>
        </p:txBody>
      </p:sp>
      <p:sp>
        <p:nvSpPr>
          <p:cNvPr id="3" name="Content Placeholder 2">
            <a:extLst>
              <a:ext uri="{FF2B5EF4-FFF2-40B4-BE49-F238E27FC236}">
                <a16:creationId xmlns:a16="http://schemas.microsoft.com/office/drawing/2014/main" id="{63E45AE8-7360-48E7-8F73-BC6508BF317F}"/>
              </a:ext>
            </a:extLst>
          </p:cNvPr>
          <p:cNvSpPr>
            <a:spLocks noGrp="1"/>
          </p:cNvSpPr>
          <p:nvPr>
            <p:ph idx="1"/>
          </p:nvPr>
        </p:nvSpPr>
        <p:spPr/>
        <p:txBody>
          <a:bodyPr/>
          <a:lstStyle/>
          <a:p>
            <a:r>
              <a:rPr lang="en-US" dirty="0"/>
              <a:t>The automaton returns one {word, part-of-speech} pair starting from the current input pointer</a:t>
            </a:r>
          </a:p>
          <a:p>
            <a:r>
              <a:rPr lang="en-US" dirty="0"/>
              <a:t>It also advances the input pointer to point to the next word</a:t>
            </a:r>
          </a:p>
        </p:txBody>
      </p:sp>
      <p:sp>
        <p:nvSpPr>
          <p:cNvPr id="4" name="TextBox 3">
            <a:extLst>
              <a:ext uri="{FF2B5EF4-FFF2-40B4-BE49-F238E27FC236}">
                <a16:creationId xmlns:a16="http://schemas.microsoft.com/office/drawing/2014/main" id="{F327248E-B7BD-405E-A51E-E18A060119C8}"/>
              </a:ext>
            </a:extLst>
          </p:cNvPr>
          <p:cNvSpPr txBox="1"/>
          <p:nvPr/>
        </p:nvSpPr>
        <p:spPr>
          <a:xfrm>
            <a:off x="10505440" y="2844800"/>
            <a:ext cx="1452880" cy="1754326"/>
          </a:xfrm>
          <a:prstGeom prst="rect">
            <a:avLst/>
          </a:prstGeom>
          <a:noFill/>
        </p:spPr>
        <p:txBody>
          <a:bodyPr wrap="square" rtlCol="0">
            <a:spAutoFit/>
          </a:bodyPr>
          <a:lstStyle/>
          <a:p>
            <a:pPr marL="0" indent="0">
              <a:buNone/>
            </a:pPr>
            <a:r>
              <a:rPr lang="en-US" dirty="0"/>
              <a:t>&lt;      LT</a:t>
            </a:r>
          </a:p>
          <a:p>
            <a:pPr marL="0" indent="0">
              <a:buNone/>
            </a:pPr>
            <a:r>
              <a:rPr lang="en-US" dirty="0"/>
              <a:t>&lt;=    LE</a:t>
            </a:r>
          </a:p>
          <a:p>
            <a:pPr marL="0" indent="0">
              <a:buNone/>
            </a:pPr>
            <a:r>
              <a:rPr lang="en-US" dirty="0"/>
              <a:t>==    DE</a:t>
            </a:r>
          </a:p>
          <a:p>
            <a:pPr marL="0" indent="0">
              <a:buNone/>
            </a:pPr>
            <a:r>
              <a:rPr lang="en-US" dirty="0"/>
              <a:t>!=     NE</a:t>
            </a:r>
          </a:p>
          <a:p>
            <a:pPr marL="0" indent="0">
              <a:buNone/>
            </a:pPr>
            <a:r>
              <a:rPr lang="en-US" dirty="0"/>
              <a:t>&gt;      GT</a:t>
            </a:r>
          </a:p>
          <a:p>
            <a:pPr marL="0" indent="0">
              <a:buNone/>
            </a:pPr>
            <a:r>
              <a:rPr lang="en-US" dirty="0"/>
              <a:t>&gt;=    GE</a:t>
            </a:r>
            <a:endParaRPr lang="en-IN" dirty="0"/>
          </a:p>
        </p:txBody>
      </p:sp>
      <p:sp>
        <p:nvSpPr>
          <p:cNvPr id="5" name="Oval 4">
            <a:extLst>
              <a:ext uri="{FF2B5EF4-FFF2-40B4-BE49-F238E27FC236}">
                <a16:creationId xmlns:a16="http://schemas.microsoft.com/office/drawing/2014/main" id="{EC1641B0-EFEB-D95E-27F1-905A259FE629}"/>
              </a:ext>
            </a:extLst>
          </p:cNvPr>
          <p:cNvSpPr/>
          <p:nvPr/>
        </p:nvSpPr>
        <p:spPr>
          <a:xfrm>
            <a:off x="1828800" y="4500081"/>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D76411E-87B7-792A-FE8D-3F4690B53541}"/>
              </a:ext>
            </a:extLst>
          </p:cNvPr>
          <p:cNvSpPr/>
          <p:nvPr/>
        </p:nvSpPr>
        <p:spPr>
          <a:xfrm>
            <a:off x="3287730" y="3524038"/>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86DDCDF-612A-2A78-757E-8F84F3566974}"/>
              </a:ext>
            </a:extLst>
          </p:cNvPr>
          <p:cNvSpPr/>
          <p:nvPr/>
        </p:nvSpPr>
        <p:spPr>
          <a:xfrm>
            <a:off x="5042898" y="3532602"/>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E5FD6E2-4FAA-E3DC-AEED-9DFE1C198367}"/>
              </a:ext>
            </a:extLst>
          </p:cNvPr>
          <p:cNvSpPr/>
          <p:nvPr/>
        </p:nvSpPr>
        <p:spPr>
          <a:xfrm>
            <a:off x="5061728" y="4342542"/>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60611FB-D091-3EE0-754C-ABC1742B987E}"/>
              </a:ext>
            </a:extLst>
          </p:cNvPr>
          <p:cNvSpPr/>
          <p:nvPr/>
        </p:nvSpPr>
        <p:spPr>
          <a:xfrm>
            <a:off x="5060018" y="5142213"/>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036D6A6-3528-046B-135F-3A7FBA0D785B}"/>
              </a:ext>
            </a:extLst>
          </p:cNvPr>
          <p:cNvSpPr/>
          <p:nvPr/>
        </p:nvSpPr>
        <p:spPr>
          <a:xfrm>
            <a:off x="5037760" y="5952158"/>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D15D5ED-F6A0-2771-657B-3F12247D0583}"/>
              </a:ext>
            </a:extLst>
          </p:cNvPr>
          <p:cNvSpPr/>
          <p:nvPr/>
        </p:nvSpPr>
        <p:spPr>
          <a:xfrm>
            <a:off x="3289447" y="5929896"/>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4E52AA0-DFFD-EFBB-B130-B976EE06C875}"/>
              </a:ext>
            </a:extLst>
          </p:cNvPr>
          <p:cNvSpPr/>
          <p:nvPr/>
        </p:nvSpPr>
        <p:spPr>
          <a:xfrm>
            <a:off x="3388755" y="360451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FAA84FA0-2E90-05F8-D5C7-EFB1E33E4FA0}"/>
              </a:ext>
            </a:extLst>
          </p:cNvPr>
          <p:cNvSpPr/>
          <p:nvPr/>
        </p:nvSpPr>
        <p:spPr>
          <a:xfrm>
            <a:off x="5143921" y="3623357"/>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B8E3C58E-8E6F-5346-AA14-D09A6B4B71B3}"/>
              </a:ext>
            </a:extLst>
          </p:cNvPr>
          <p:cNvSpPr/>
          <p:nvPr/>
        </p:nvSpPr>
        <p:spPr>
          <a:xfrm>
            <a:off x="5142211" y="4423026"/>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62340D4-29F3-57F9-4B4E-ECBB5C07D614}"/>
              </a:ext>
            </a:extLst>
          </p:cNvPr>
          <p:cNvSpPr/>
          <p:nvPr/>
        </p:nvSpPr>
        <p:spPr>
          <a:xfrm>
            <a:off x="5150775" y="521241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4401C9D-9A38-C222-C2B7-114D1FA36BCE}"/>
              </a:ext>
            </a:extLst>
          </p:cNvPr>
          <p:cNvSpPr/>
          <p:nvPr/>
        </p:nvSpPr>
        <p:spPr>
          <a:xfrm>
            <a:off x="5107969" y="6032639"/>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4F3F3B0-0245-9287-3312-8F8228DA6254}"/>
              </a:ext>
            </a:extLst>
          </p:cNvPr>
          <p:cNvSpPr/>
          <p:nvPr/>
        </p:nvSpPr>
        <p:spPr>
          <a:xfrm>
            <a:off x="3369921" y="6000107"/>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F783537-8D40-6D21-80D4-7A9AEA3106D7}"/>
              </a:ext>
            </a:extLst>
          </p:cNvPr>
          <p:cNvSpPr/>
          <p:nvPr/>
        </p:nvSpPr>
        <p:spPr>
          <a:xfrm>
            <a:off x="3368211" y="5186738"/>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4F8EA06-C5E2-0B76-4F75-0259DB49E762}"/>
              </a:ext>
            </a:extLst>
          </p:cNvPr>
          <p:cNvSpPr/>
          <p:nvPr/>
        </p:nvSpPr>
        <p:spPr>
          <a:xfrm>
            <a:off x="3345953" y="4435015"/>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8E10211E-FF46-365B-2D9F-0CFA8CE5F2F5}"/>
              </a:ext>
            </a:extLst>
          </p:cNvPr>
          <p:cNvCxnSpPr>
            <a:stCxn id="5" idx="7"/>
            <a:endCxn id="13" idx="2"/>
          </p:cNvCxnSpPr>
          <p:nvPr/>
        </p:nvCxnSpPr>
        <p:spPr>
          <a:xfrm flipV="1">
            <a:off x="2346203" y="3887059"/>
            <a:ext cx="1042552" cy="69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D64045-5A2E-8D54-C82F-4C11227A2FEB}"/>
              </a:ext>
            </a:extLst>
          </p:cNvPr>
          <p:cNvCxnSpPr>
            <a:stCxn id="13" idx="6"/>
            <a:endCxn id="14" idx="2"/>
          </p:cNvCxnSpPr>
          <p:nvPr/>
        </p:nvCxnSpPr>
        <p:spPr>
          <a:xfrm>
            <a:off x="3994930" y="3887059"/>
            <a:ext cx="1148991" cy="1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D5963D1-75FE-75FF-64AF-37FD1DE4DF2A}"/>
              </a:ext>
            </a:extLst>
          </p:cNvPr>
          <p:cNvCxnSpPr>
            <a:stCxn id="5" idx="6"/>
            <a:endCxn id="20" idx="2"/>
          </p:cNvCxnSpPr>
          <p:nvPr/>
        </p:nvCxnSpPr>
        <p:spPr>
          <a:xfrm flipV="1">
            <a:off x="2434975" y="4717555"/>
            <a:ext cx="910978" cy="6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009910-85BD-DB14-B6A4-C547936EC33D}"/>
              </a:ext>
            </a:extLst>
          </p:cNvPr>
          <p:cNvCxnSpPr>
            <a:stCxn id="20" idx="6"/>
            <a:endCxn id="15" idx="2"/>
          </p:cNvCxnSpPr>
          <p:nvPr/>
        </p:nvCxnSpPr>
        <p:spPr>
          <a:xfrm flipV="1">
            <a:off x="3952128" y="4705566"/>
            <a:ext cx="1190083" cy="1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847571-C97D-E2EB-1DE3-59AD0756FB1B}"/>
              </a:ext>
            </a:extLst>
          </p:cNvPr>
          <p:cNvCxnSpPr>
            <a:stCxn id="5" idx="5"/>
            <a:endCxn id="19" idx="2"/>
          </p:cNvCxnSpPr>
          <p:nvPr/>
        </p:nvCxnSpPr>
        <p:spPr>
          <a:xfrm>
            <a:off x="2346203" y="4982406"/>
            <a:ext cx="1022008" cy="48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711FEB-1B17-4F75-86E5-EAC6F76CF3B5}"/>
              </a:ext>
            </a:extLst>
          </p:cNvPr>
          <p:cNvCxnSpPr>
            <a:stCxn id="19" idx="6"/>
            <a:endCxn id="16" idx="2"/>
          </p:cNvCxnSpPr>
          <p:nvPr/>
        </p:nvCxnSpPr>
        <p:spPr>
          <a:xfrm>
            <a:off x="3974386" y="5469278"/>
            <a:ext cx="1176389" cy="2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D3E3BC-9B5A-F70B-6D15-960B7DBDAA80}"/>
              </a:ext>
            </a:extLst>
          </p:cNvPr>
          <p:cNvCxnSpPr>
            <a:stCxn id="5" idx="4"/>
            <a:endCxn id="18" idx="1"/>
          </p:cNvCxnSpPr>
          <p:nvPr/>
        </p:nvCxnSpPr>
        <p:spPr>
          <a:xfrm>
            <a:off x="2131888" y="5065160"/>
            <a:ext cx="1326805" cy="101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6FD2D5-A508-C295-3560-01F28918A536}"/>
              </a:ext>
            </a:extLst>
          </p:cNvPr>
          <p:cNvCxnSpPr>
            <a:stCxn id="12" idx="6"/>
            <a:endCxn id="17" idx="2"/>
          </p:cNvCxnSpPr>
          <p:nvPr/>
        </p:nvCxnSpPr>
        <p:spPr>
          <a:xfrm>
            <a:off x="4070283" y="6282506"/>
            <a:ext cx="1037686" cy="3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1553C9-54C2-C707-63A8-53839103B771}"/>
              </a:ext>
            </a:extLst>
          </p:cNvPr>
          <p:cNvSpPr txBox="1"/>
          <p:nvPr/>
        </p:nvSpPr>
        <p:spPr>
          <a:xfrm>
            <a:off x="5866547" y="3628496"/>
            <a:ext cx="1643865" cy="369332"/>
          </a:xfrm>
          <a:prstGeom prst="rect">
            <a:avLst/>
          </a:prstGeom>
          <a:noFill/>
        </p:spPr>
        <p:txBody>
          <a:bodyPr wrap="square" rtlCol="0">
            <a:spAutoFit/>
          </a:bodyPr>
          <a:lstStyle/>
          <a:p>
            <a:r>
              <a:rPr lang="en-US"/>
              <a:t>return LE;</a:t>
            </a:r>
            <a:endParaRPr lang="en-IN" dirty="0"/>
          </a:p>
        </p:txBody>
      </p:sp>
      <p:sp>
        <p:nvSpPr>
          <p:cNvPr id="38" name="TextBox 37">
            <a:extLst>
              <a:ext uri="{FF2B5EF4-FFF2-40B4-BE49-F238E27FC236}">
                <a16:creationId xmlns:a16="http://schemas.microsoft.com/office/drawing/2014/main" id="{8B9AF5E0-9175-552B-C9F1-28DE95970188}"/>
              </a:ext>
            </a:extLst>
          </p:cNvPr>
          <p:cNvSpPr txBox="1"/>
          <p:nvPr/>
        </p:nvSpPr>
        <p:spPr>
          <a:xfrm>
            <a:off x="5813467" y="4458989"/>
            <a:ext cx="1643865" cy="369332"/>
          </a:xfrm>
          <a:prstGeom prst="rect">
            <a:avLst/>
          </a:prstGeom>
          <a:noFill/>
        </p:spPr>
        <p:txBody>
          <a:bodyPr wrap="square" rtlCol="0">
            <a:spAutoFit/>
          </a:bodyPr>
          <a:lstStyle/>
          <a:p>
            <a:r>
              <a:rPr lang="en-US" dirty="0"/>
              <a:t>return DE;</a:t>
            </a:r>
            <a:endParaRPr lang="en-IN" dirty="0"/>
          </a:p>
        </p:txBody>
      </p:sp>
      <p:sp>
        <p:nvSpPr>
          <p:cNvPr id="39" name="TextBox 38">
            <a:extLst>
              <a:ext uri="{FF2B5EF4-FFF2-40B4-BE49-F238E27FC236}">
                <a16:creationId xmlns:a16="http://schemas.microsoft.com/office/drawing/2014/main" id="{11B83005-5279-DDC0-EE4E-557CB417C28D}"/>
              </a:ext>
            </a:extLst>
          </p:cNvPr>
          <p:cNvSpPr txBox="1"/>
          <p:nvPr/>
        </p:nvSpPr>
        <p:spPr>
          <a:xfrm>
            <a:off x="5811755" y="5340853"/>
            <a:ext cx="1643865" cy="369332"/>
          </a:xfrm>
          <a:prstGeom prst="rect">
            <a:avLst/>
          </a:prstGeom>
          <a:noFill/>
        </p:spPr>
        <p:txBody>
          <a:bodyPr wrap="square" rtlCol="0">
            <a:spAutoFit/>
          </a:bodyPr>
          <a:lstStyle/>
          <a:p>
            <a:r>
              <a:rPr lang="en-US" dirty="0"/>
              <a:t>return NE;</a:t>
            </a:r>
            <a:endParaRPr lang="en-IN" dirty="0"/>
          </a:p>
        </p:txBody>
      </p:sp>
      <p:sp>
        <p:nvSpPr>
          <p:cNvPr id="40" name="TextBox 39">
            <a:extLst>
              <a:ext uri="{FF2B5EF4-FFF2-40B4-BE49-F238E27FC236}">
                <a16:creationId xmlns:a16="http://schemas.microsoft.com/office/drawing/2014/main" id="{C57F6D4E-9C4F-FF00-229B-EBBD3345AE3F}"/>
              </a:ext>
            </a:extLst>
          </p:cNvPr>
          <p:cNvSpPr txBox="1"/>
          <p:nvPr/>
        </p:nvSpPr>
        <p:spPr>
          <a:xfrm>
            <a:off x="5881961" y="6099430"/>
            <a:ext cx="1643865" cy="369332"/>
          </a:xfrm>
          <a:prstGeom prst="rect">
            <a:avLst/>
          </a:prstGeom>
          <a:noFill/>
        </p:spPr>
        <p:txBody>
          <a:bodyPr wrap="square" rtlCol="0">
            <a:spAutoFit/>
          </a:bodyPr>
          <a:lstStyle/>
          <a:p>
            <a:r>
              <a:rPr lang="en-US" dirty="0"/>
              <a:t>return GE;</a:t>
            </a:r>
            <a:endParaRPr lang="en-IN" dirty="0"/>
          </a:p>
        </p:txBody>
      </p:sp>
      <p:sp>
        <p:nvSpPr>
          <p:cNvPr id="41" name="TextBox 40">
            <a:extLst>
              <a:ext uri="{FF2B5EF4-FFF2-40B4-BE49-F238E27FC236}">
                <a16:creationId xmlns:a16="http://schemas.microsoft.com/office/drawing/2014/main" id="{AD8FEF5A-4FC7-BACA-22F3-01E72E743C4C}"/>
              </a:ext>
            </a:extLst>
          </p:cNvPr>
          <p:cNvSpPr txBox="1"/>
          <p:nvPr/>
        </p:nvSpPr>
        <p:spPr>
          <a:xfrm>
            <a:off x="2304841" y="6251830"/>
            <a:ext cx="1643865" cy="369332"/>
          </a:xfrm>
          <a:prstGeom prst="rect">
            <a:avLst/>
          </a:prstGeom>
          <a:noFill/>
        </p:spPr>
        <p:txBody>
          <a:bodyPr wrap="square" rtlCol="0">
            <a:spAutoFit/>
          </a:bodyPr>
          <a:lstStyle/>
          <a:p>
            <a:r>
              <a:rPr lang="en-US" dirty="0"/>
              <a:t>return GT;</a:t>
            </a:r>
            <a:endParaRPr lang="en-IN" dirty="0"/>
          </a:p>
        </p:txBody>
      </p:sp>
      <p:sp>
        <p:nvSpPr>
          <p:cNvPr id="42" name="TextBox 41">
            <a:extLst>
              <a:ext uri="{FF2B5EF4-FFF2-40B4-BE49-F238E27FC236}">
                <a16:creationId xmlns:a16="http://schemas.microsoft.com/office/drawing/2014/main" id="{1E23C2F7-242F-75D6-754A-F2104A1E7DE8}"/>
              </a:ext>
            </a:extLst>
          </p:cNvPr>
          <p:cNvSpPr txBox="1"/>
          <p:nvPr/>
        </p:nvSpPr>
        <p:spPr>
          <a:xfrm>
            <a:off x="2457241" y="3239784"/>
            <a:ext cx="1643865" cy="369332"/>
          </a:xfrm>
          <a:prstGeom prst="rect">
            <a:avLst/>
          </a:prstGeom>
          <a:noFill/>
        </p:spPr>
        <p:txBody>
          <a:bodyPr wrap="square" rtlCol="0">
            <a:spAutoFit/>
          </a:bodyPr>
          <a:lstStyle/>
          <a:p>
            <a:r>
              <a:rPr lang="en-US" dirty="0"/>
              <a:t>return LT;</a:t>
            </a:r>
            <a:endParaRPr lang="en-IN" dirty="0"/>
          </a:p>
        </p:txBody>
      </p:sp>
      <p:sp>
        <p:nvSpPr>
          <p:cNvPr id="43" name="TextBox 42">
            <a:extLst>
              <a:ext uri="{FF2B5EF4-FFF2-40B4-BE49-F238E27FC236}">
                <a16:creationId xmlns:a16="http://schemas.microsoft.com/office/drawing/2014/main" id="{C5E425AD-25CE-5E14-8D1C-8622775157F3}"/>
              </a:ext>
            </a:extLst>
          </p:cNvPr>
          <p:cNvSpPr txBox="1"/>
          <p:nvPr/>
        </p:nvSpPr>
        <p:spPr>
          <a:xfrm>
            <a:off x="2476078" y="3957258"/>
            <a:ext cx="1643865" cy="369332"/>
          </a:xfrm>
          <a:prstGeom prst="rect">
            <a:avLst/>
          </a:prstGeom>
          <a:noFill/>
        </p:spPr>
        <p:txBody>
          <a:bodyPr wrap="square" rtlCol="0">
            <a:spAutoFit/>
          </a:bodyPr>
          <a:lstStyle/>
          <a:p>
            <a:r>
              <a:rPr lang="en-US" dirty="0"/>
              <a:t>&lt;</a:t>
            </a:r>
            <a:endParaRPr lang="en-IN" dirty="0"/>
          </a:p>
        </p:txBody>
      </p:sp>
      <p:sp>
        <p:nvSpPr>
          <p:cNvPr id="44" name="TextBox 43">
            <a:extLst>
              <a:ext uri="{FF2B5EF4-FFF2-40B4-BE49-F238E27FC236}">
                <a16:creationId xmlns:a16="http://schemas.microsoft.com/office/drawing/2014/main" id="{1A764C08-CE4C-4CB2-48F2-777791AACB3A}"/>
              </a:ext>
            </a:extLst>
          </p:cNvPr>
          <p:cNvSpPr txBox="1"/>
          <p:nvPr/>
        </p:nvSpPr>
        <p:spPr>
          <a:xfrm>
            <a:off x="4292886" y="3554855"/>
            <a:ext cx="1643865" cy="369332"/>
          </a:xfrm>
          <a:prstGeom prst="rect">
            <a:avLst/>
          </a:prstGeom>
          <a:noFill/>
        </p:spPr>
        <p:txBody>
          <a:bodyPr wrap="square" rtlCol="0">
            <a:spAutoFit/>
          </a:bodyPr>
          <a:lstStyle/>
          <a:p>
            <a:r>
              <a:rPr lang="en-US" dirty="0"/>
              <a:t>=</a:t>
            </a:r>
            <a:endParaRPr lang="en-IN" dirty="0"/>
          </a:p>
        </p:txBody>
      </p:sp>
      <p:sp>
        <p:nvSpPr>
          <p:cNvPr id="45" name="TextBox 44">
            <a:extLst>
              <a:ext uri="{FF2B5EF4-FFF2-40B4-BE49-F238E27FC236}">
                <a16:creationId xmlns:a16="http://schemas.microsoft.com/office/drawing/2014/main" id="{E586D0C2-3316-19CB-02D8-504D6AECD18A}"/>
              </a:ext>
            </a:extLst>
          </p:cNvPr>
          <p:cNvSpPr txBox="1"/>
          <p:nvPr/>
        </p:nvSpPr>
        <p:spPr>
          <a:xfrm>
            <a:off x="2647314" y="4405893"/>
            <a:ext cx="1643865" cy="369332"/>
          </a:xfrm>
          <a:prstGeom prst="rect">
            <a:avLst/>
          </a:prstGeom>
          <a:noFill/>
        </p:spPr>
        <p:txBody>
          <a:bodyPr wrap="square" rtlCol="0">
            <a:spAutoFit/>
          </a:bodyPr>
          <a:lstStyle/>
          <a:p>
            <a:r>
              <a:rPr lang="en-US" dirty="0"/>
              <a:t>=</a:t>
            </a:r>
            <a:endParaRPr lang="en-IN" dirty="0"/>
          </a:p>
        </p:txBody>
      </p:sp>
      <p:sp>
        <p:nvSpPr>
          <p:cNvPr id="46" name="TextBox 45">
            <a:extLst>
              <a:ext uri="{FF2B5EF4-FFF2-40B4-BE49-F238E27FC236}">
                <a16:creationId xmlns:a16="http://schemas.microsoft.com/office/drawing/2014/main" id="{F0BE2A3E-0FB2-21AD-6556-2A63755667E3}"/>
              </a:ext>
            </a:extLst>
          </p:cNvPr>
          <p:cNvSpPr txBox="1"/>
          <p:nvPr/>
        </p:nvSpPr>
        <p:spPr>
          <a:xfrm>
            <a:off x="4258638" y="4363087"/>
            <a:ext cx="1643865" cy="369332"/>
          </a:xfrm>
          <a:prstGeom prst="rect">
            <a:avLst/>
          </a:prstGeom>
          <a:noFill/>
        </p:spPr>
        <p:txBody>
          <a:bodyPr wrap="square" rtlCol="0">
            <a:spAutoFit/>
          </a:bodyPr>
          <a:lstStyle/>
          <a:p>
            <a:r>
              <a:rPr lang="en-US" dirty="0"/>
              <a:t>=</a:t>
            </a:r>
            <a:endParaRPr lang="en-IN" dirty="0"/>
          </a:p>
        </p:txBody>
      </p:sp>
      <p:sp>
        <p:nvSpPr>
          <p:cNvPr id="47" name="TextBox 46">
            <a:extLst>
              <a:ext uri="{FF2B5EF4-FFF2-40B4-BE49-F238E27FC236}">
                <a16:creationId xmlns:a16="http://schemas.microsoft.com/office/drawing/2014/main" id="{2B03F29E-2060-7A87-4B7A-1A8C79E68F52}"/>
              </a:ext>
            </a:extLst>
          </p:cNvPr>
          <p:cNvSpPr txBox="1"/>
          <p:nvPr/>
        </p:nvSpPr>
        <p:spPr>
          <a:xfrm>
            <a:off x="4246654" y="5121660"/>
            <a:ext cx="1643865" cy="369332"/>
          </a:xfrm>
          <a:prstGeom prst="rect">
            <a:avLst/>
          </a:prstGeom>
          <a:noFill/>
        </p:spPr>
        <p:txBody>
          <a:bodyPr wrap="square" rtlCol="0">
            <a:spAutoFit/>
          </a:bodyPr>
          <a:lstStyle/>
          <a:p>
            <a:r>
              <a:rPr lang="en-US" dirty="0"/>
              <a:t>=</a:t>
            </a:r>
            <a:endParaRPr lang="en-IN" dirty="0"/>
          </a:p>
        </p:txBody>
      </p:sp>
      <p:sp>
        <p:nvSpPr>
          <p:cNvPr id="48" name="TextBox 47">
            <a:extLst>
              <a:ext uri="{FF2B5EF4-FFF2-40B4-BE49-F238E27FC236}">
                <a16:creationId xmlns:a16="http://schemas.microsoft.com/office/drawing/2014/main" id="{A95DF28D-8CD9-5BCA-6B8C-997964B4F864}"/>
              </a:ext>
            </a:extLst>
          </p:cNvPr>
          <p:cNvSpPr txBox="1"/>
          <p:nvPr/>
        </p:nvSpPr>
        <p:spPr>
          <a:xfrm>
            <a:off x="2693546" y="4924741"/>
            <a:ext cx="1643865" cy="369332"/>
          </a:xfrm>
          <a:prstGeom prst="rect">
            <a:avLst/>
          </a:prstGeom>
          <a:noFill/>
        </p:spPr>
        <p:txBody>
          <a:bodyPr wrap="square" rtlCol="0">
            <a:spAutoFit/>
          </a:bodyPr>
          <a:lstStyle/>
          <a:p>
            <a:r>
              <a:rPr lang="en-US" dirty="0"/>
              <a:t>!</a:t>
            </a:r>
            <a:endParaRPr lang="en-IN" dirty="0"/>
          </a:p>
        </p:txBody>
      </p:sp>
      <p:sp>
        <p:nvSpPr>
          <p:cNvPr id="49" name="TextBox 48">
            <a:extLst>
              <a:ext uri="{FF2B5EF4-FFF2-40B4-BE49-F238E27FC236}">
                <a16:creationId xmlns:a16="http://schemas.microsoft.com/office/drawing/2014/main" id="{C3EB8AA9-B5D7-27A9-9577-7CCF80704975}"/>
              </a:ext>
            </a:extLst>
          </p:cNvPr>
          <p:cNvSpPr txBox="1"/>
          <p:nvPr/>
        </p:nvSpPr>
        <p:spPr>
          <a:xfrm>
            <a:off x="4274049" y="6012088"/>
            <a:ext cx="1643865" cy="369332"/>
          </a:xfrm>
          <a:prstGeom prst="rect">
            <a:avLst/>
          </a:prstGeom>
          <a:noFill/>
        </p:spPr>
        <p:txBody>
          <a:bodyPr wrap="square" rtlCol="0">
            <a:spAutoFit/>
          </a:bodyPr>
          <a:lstStyle/>
          <a:p>
            <a:r>
              <a:rPr lang="en-US" dirty="0"/>
              <a:t>=</a:t>
            </a:r>
            <a:endParaRPr lang="en-IN" dirty="0"/>
          </a:p>
        </p:txBody>
      </p:sp>
      <p:sp>
        <p:nvSpPr>
          <p:cNvPr id="50" name="TextBox 49">
            <a:extLst>
              <a:ext uri="{FF2B5EF4-FFF2-40B4-BE49-F238E27FC236}">
                <a16:creationId xmlns:a16="http://schemas.microsoft.com/office/drawing/2014/main" id="{C9BE7BF3-D88D-8BE0-AB92-56ECFC6A80F3}"/>
              </a:ext>
            </a:extLst>
          </p:cNvPr>
          <p:cNvSpPr txBox="1"/>
          <p:nvPr/>
        </p:nvSpPr>
        <p:spPr>
          <a:xfrm>
            <a:off x="2618201" y="5496672"/>
            <a:ext cx="1643865" cy="369332"/>
          </a:xfrm>
          <a:prstGeom prst="rect">
            <a:avLst/>
          </a:prstGeom>
          <a:noFill/>
        </p:spPr>
        <p:txBody>
          <a:bodyPr wrap="square" rtlCol="0">
            <a:spAutoFit/>
          </a:bodyPr>
          <a:lstStyle/>
          <a:p>
            <a:r>
              <a:rPr lang="en-US" dirty="0"/>
              <a:t>&gt;</a:t>
            </a:r>
            <a:endParaRPr lang="en-IN" dirty="0"/>
          </a:p>
        </p:txBody>
      </p:sp>
      <p:sp>
        <p:nvSpPr>
          <p:cNvPr id="6" name="TextBox 5">
            <a:extLst>
              <a:ext uri="{FF2B5EF4-FFF2-40B4-BE49-F238E27FC236}">
                <a16:creationId xmlns:a16="http://schemas.microsoft.com/office/drawing/2014/main" id="{9C5DA2FA-D147-6C72-8602-B7FB4EB64838}"/>
              </a:ext>
            </a:extLst>
          </p:cNvPr>
          <p:cNvSpPr txBox="1"/>
          <p:nvPr/>
        </p:nvSpPr>
        <p:spPr>
          <a:xfrm>
            <a:off x="7746715" y="4582835"/>
            <a:ext cx="2929961" cy="369332"/>
          </a:xfrm>
          <a:prstGeom prst="rect">
            <a:avLst/>
          </a:prstGeom>
          <a:noFill/>
        </p:spPr>
        <p:txBody>
          <a:bodyPr wrap="square" rtlCol="0">
            <a:spAutoFit/>
          </a:bodyPr>
          <a:lstStyle/>
          <a:p>
            <a:r>
              <a:rPr lang="en-US" dirty="0">
                <a:solidFill>
                  <a:srgbClr val="FF0000"/>
                </a:solidFill>
              </a:rPr>
              <a:t>INCORRECT</a:t>
            </a:r>
            <a:endParaRPr lang="en-IN" dirty="0">
              <a:solidFill>
                <a:srgbClr val="FF0000"/>
              </a:solidFill>
            </a:endParaRPr>
          </a:p>
        </p:txBody>
      </p:sp>
      <p:cxnSp>
        <p:nvCxnSpPr>
          <p:cNvPr id="23" name="Straight Arrow Connector 22">
            <a:extLst>
              <a:ext uri="{FF2B5EF4-FFF2-40B4-BE49-F238E27FC236}">
                <a16:creationId xmlns:a16="http://schemas.microsoft.com/office/drawing/2014/main" id="{DA560DE8-6F8A-6BE0-485F-6AE0242FC663}"/>
              </a:ext>
            </a:extLst>
          </p:cNvPr>
          <p:cNvCxnSpPr>
            <a:endCxn id="5" idx="2"/>
          </p:cNvCxnSpPr>
          <p:nvPr/>
        </p:nvCxnSpPr>
        <p:spPr>
          <a:xfrm>
            <a:off x="1140431" y="4782620"/>
            <a:ext cx="688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423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5143-304D-485C-980E-846D8F97FECD}"/>
              </a:ext>
            </a:extLst>
          </p:cNvPr>
          <p:cNvSpPr>
            <a:spLocks noGrp="1"/>
          </p:cNvSpPr>
          <p:nvPr>
            <p:ph type="title"/>
          </p:nvPr>
        </p:nvSpPr>
        <p:spPr/>
        <p:txBody>
          <a:bodyPr/>
          <a:lstStyle/>
          <a:p>
            <a:r>
              <a:rPr lang="en-US" dirty="0"/>
              <a:t>Transition diagram for </a:t>
            </a:r>
            <a:r>
              <a:rPr lang="en-US" dirty="0" err="1"/>
              <a:t>relop</a:t>
            </a:r>
            <a:endParaRPr lang="en-US" dirty="0"/>
          </a:p>
        </p:txBody>
      </p:sp>
      <p:sp>
        <p:nvSpPr>
          <p:cNvPr id="3" name="Content Placeholder 2">
            <a:extLst>
              <a:ext uri="{FF2B5EF4-FFF2-40B4-BE49-F238E27FC236}">
                <a16:creationId xmlns:a16="http://schemas.microsoft.com/office/drawing/2014/main" id="{63E45AE8-7360-48E7-8F73-BC6508BF317F}"/>
              </a:ext>
            </a:extLst>
          </p:cNvPr>
          <p:cNvSpPr>
            <a:spLocks noGrp="1"/>
          </p:cNvSpPr>
          <p:nvPr>
            <p:ph idx="1"/>
          </p:nvPr>
        </p:nvSpPr>
        <p:spPr/>
        <p:txBody>
          <a:bodyPr/>
          <a:lstStyle/>
          <a:p>
            <a:r>
              <a:rPr lang="en-US" dirty="0"/>
              <a:t>“*” at a FA state is used to indicate that we must retract the input one position</a:t>
            </a:r>
          </a:p>
        </p:txBody>
      </p:sp>
      <p:sp>
        <p:nvSpPr>
          <p:cNvPr id="4" name="TextBox 3">
            <a:extLst>
              <a:ext uri="{FF2B5EF4-FFF2-40B4-BE49-F238E27FC236}">
                <a16:creationId xmlns:a16="http://schemas.microsoft.com/office/drawing/2014/main" id="{F327248E-B7BD-405E-A51E-E18A060119C8}"/>
              </a:ext>
            </a:extLst>
          </p:cNvPr>
          <p:cNvSpPr txBox="1"/>
          <p:nvPr/>
        </p:nvSpPr>
        <p:spPr>
          <a:xfrm>
            <a:off x="10505440" y="2844800"/>
            <a:ext cx="1452880" cy="1754326"/>
          </a:xfrm>
          <a:prstGeom prst="rect">
            <a:avLst/>
          </a:prstGeom>
          <a:noFill/>
        </p:spPr>
        <p:txBody>
          <a:bodyPr wrap="square" rtlCol="0">
            <a:spAutoFit/>
          </a:bodyPr>
          <a:lstStyle/>
          <a:p>
            <a:pPr marL="0" indent="0">
              <a:buNone/>
            </a:pPr>
            <a:r>
              <a:rPr lang="en-US" dirty="0"/>
              <a:t>&lt;      LT</a:t>
            </a:r>
          </a:p>
          <a:p>
            <a:pPr marL="0" indent="0">
              <a:buNone/>
            </a:pPr>
            <a:r>
              <a:rPr lang="en-US" dirty="0"/>
              <a:t>&lt;=    LE</a:t>
            </a:r>
          </a:p>
          <a:p>
            <a:pPr marL="0" indent="0">
              <a:buNone/>
            </a:pPr>
            <a:r>
              <a:rPr lang="en-US" dirty="0"/>
              <a:t>==    DE</a:t>
            </a:r>
          </a:p>
          <a:p>
            <a:pPr marL="0" indent="0">
              <a:buNone/>
            </a:pPr>
            <a:r>
              <a:rPr lang="en-US" dirty="0"/>
              <a:t>!=     NE</a:t>
            </a:r>
          </a:p>
          <a:p>
            <a:pPr marL="0" indent="0">
              <a:buNone/>
            </a:pPr>
            <a:r>
              <a:rPr lang="en-US" dirty="0"/>
              <a:t>&gt;      GT</a:t>
            </a:r>
          </a:p>
          <a:p>
            <a:pPr marL="0" indent="0">
              <a:buNone/>
            </a:pPr>
            <a:r>
              <a:rPr lang="en-US" dirty="0"/>
              <a:t>&gt;=    GE</a:t>
            </a:r>
            <a:endParaRPr lang="en-IN" dirty="0"/>
          </a:p>
        </p:txBody>
      </p:sp>
    </p:spTree>
    <p:extLst>
      <p:ext uri="{BB962C8B-B14F-4D97-AF65-F5344CB8AC3E}">
        <p14:creationId xmlns:p14="http://schemas.microsoft.com/office/powerpoint/2010/main" val="40170860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5143-304D-485C-980E-846D8F97FECD}"/>
              </a:ext>
            </a:extLst>
          </p:cNvPr>
          <p:cNvSpPr>
            <a:spLocks noGrp="1"/>
          </p:cNvSpPr>
          <p:nvPr>
            <p:ph type="title"/>
          </p:nvPr>
        </p:nvSpPr>
        <p:spPr/>
        <p:txBody>
          <a:bodyPr/>
          <a:lstStyle/>
          <a:p>
            <a:r>
              <a:rPr lang="en-US" dirty="0"/>
              <a:t>Transition diagram for </a:t>
            </a:r>
            <a:r>
              <a:rPr lang="en-US" dirty="0" err="1"/>
              <a:t>relop</a:t>
            </a:r>
            <a:endParaRPr lang="en-US" dirty="0"/>
          </a:p>
        </p:txBody>
      </p:sp>
      <p:sp>
        <p:nvSpPr>
          <p:cNvPr id="3" name="Content Placeholder 2">
            <a:extLst>
              <a:ext uri="{FF2B5EF4-FFF2-40B4-BE49-F238E27FC236}">
                <a16:creationId xmlns:a16="http://schemas.microsoft.com/office/drawing/2014/main" id="{63E45AE8-7360-48E7-8F73-BC6508BF317F}"/>
              </a:ext>
            </a:extLst>
          </p:cNvPr>
          <p:cNvSpPr>
            <a:spLocks noGrp="1"/>
          </p:cNvSpPr>
          <p:nvPr>
            <p:ph idx="1"/>
          </p:nvPr>
        </p:nvSpPr>
        <p:spPr/>
        <p:txBody>
          <a:bodyPr/>
          <a:lstStyle/>
          <a:p>
            <a:r>
              <a:rPr lang="en-US" dirty="0"/>
              <a:t>“*” at a FA state is used to indicate that we must retract the input one position</a:t>
            </a:r>
          </a:p>
        </p:txBody>
      </p:sp>
      <p:sp>
        <p:nvSpPr>
          <p:cNvPr id="4" name="TextBox 3">
            <a:extLst>
              <a:ext uri="{FF2B5EF4-FFF2-40B4-BE49-F238E27FC236}">
                <a16:creationId xmlns:a16="http://schemas.microsoft.com/office/drawing/2014/main" id="{F327248E-B7BD-405E-A51E-E18A060119C8}"/>
              </a:ext>
            </a:extLst>
          </p:cNvPr>
          <p:cNvSpPr txBox="1"/>
          <p:nvPr/>
        </p:nvSpPr>
        <p:spPr>
          <a:xfrm>
            <a:off x="10505440" y="2844800"/>
            <a:ext cx="1452880" cy="1754326"/>
          </a:xfrm>
          <a:prstGeom prst="rect">
            <a:avLst/>
          </a:prstGeom>
          <a:noFill/>
        </p:spPr>
        <p:txBody>
          <a:bodyPr wrap="square" rtlCol="0">
            <a:spAutoFit/>
          </a:bodyPr>
          <a:lstStyle/>
          <a:p>
            <a:pPr marL="0" indent="0">
              <a:buNone/>
            </a:pPr>
            <a:r>
              <a:rPr lang="en-US" dirty="0"/>
              <a:t>&lt;      LT</a:t>
            </a:r>
          </a:p>
          <a:p>
            <a:pPr marL="0" indent="0">
              <a:buNone/>
            </a:pPr>
            <a:r>
              <a:rPr lang="en-US" dirty="0"/>
              <a:t>&lt;=    LE</a:t>
            </a:r>
          </a:p>
          <a:p>
            <a:pPr marL="0" indent="0">
              <a:buNone/>
            </a:pPr>
            <a:r>
              <a:rPr lang="en-US" dirty="0"/>
              <a:t>==    DE</a:t>
            </a:r>
          </a:p>
          <a:p>
            <a:pPr marL="0" indent="0">
              <a:buNone/>
            </a:pPr>
            <a:r>
              <a:rPr lang="en-US" dirty="0"/>
              <a:t>!=     NE</a:t>
            </a:r>
          </a:p>
          <a:p>
            <a:pPr marL="0" indent="0">
              <a:buNone/>
            </a:pPr>
            <a:r>
              <a:rPr lang="en-US" dirty="0"/>
              <a:t>&gt;      GT</a:t>
            </a:r>
          </a:p>
          <a:p>
            <a:pPr marL="0" indent="0">
              <a:buNone/>
            </a:pPr>
            <a:r>
              <a:rPr lang="en-US" dirty="0"/>
              <a:t>&gt;=    GE</a:t>
            </a:r>
            <a:endParaRPr lang="en-IN" dirty="0"/>
          </a:p>
        </p:txBody>
      </p:sp>
      <p:sp>
        <p:nvSpPr>
          <p:cNvPr id="5" name="Oval 4">
            <a:extLst>
              <a:ext uri="{FF2B5EF4-FFF2-40B4-BE49-F238E27FC236}">
                <a16:creationId xmlns:a16="http://schemas.microsoft.com/office/drawing/2014/main" id="{D3209DAF-6BC1-B45A-AAAC-6BB7B78587F2}"/>
              </a:ext>
            </a:extLst>
          </p:cNvPr>
          <p:cNvSpPr/>
          <p:nvPr/>
        </p:nvSpPr>
        <p:spPr>
          <a:xfrm>
            <a:off x="1828800" y="4006925"/>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endParaRPr lang="en-IN" dirty="0"/>
          </a:p>
        </p:txBody>
      </p:sp>
      <p:sp>
        <p:nvSpPr>
          <p:cNvPr id="7" name="Oval 6">
            <a:extLst>
              <a:ext uri="{FF2B5EF4-FFF2-40B4-BE49-F238E27FC236}">
                <a16:creationId xmlns:a16="http://schemas.microsoft.com/office/drawing/2014/main" id="{45EE86B9-722B-36CB-02DF-02312D93CA01}"/>
              </a:ext>
            </a:extLst>
          </p:cNvPr>
          <p:cNvSpPr/>
          <p:nvPr/>
        </p:nvSpPr>
        <p:spPr>
          <a:xfrm>
            <a:off x="5042898" y="3039446"/>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3B60D91-8A10-B169-3158-0CC504C4C6E1}"/>
              </a:ext>
            </a:extLst>
          </p:cNvPr>
          <p:cNvSpPr/>
          <p:nvPr/>
        </p:nvSpPr>
        <p:spPr>
          <a:xfrm>
            <a:off x="5061728" y="3849386"/>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CB4C1A7-9083-0DD6-B6FA-AE9D1430FC14}"/>
              </a:ext>
            </a:extLst>
          </p:cNvPr>
          <p:cNvSpPr/>
          <p:nvPr/>
        </p:nvSpPr>
        <p:spPr>
          <a:xfrm>
            <a:off x="5060018" y="4649057"/>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EA8862C-C59E-6BE5-1B7F-78C02D3B6D74}"/>
              </a:ext>
            </a:extLst>
          </p:cNvPr>
          <p:cNvSpPr/>
          <p:nvPr/>
        </p:nvSpPr>
        <p:spPr>
          <a:xfrm>
            <a:off x="5037760" y="5459002"/>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198D86C-777A-540B-1C57-90AA55898C1B}"/>
              </a:ext>
            </a:extLst>
          </p:cNvPr>
          <p:cNvSpPr/>
          <p:nvPr/>
        </p:nvSpPr>
        <p:spPr>
          <a:xfrm>
            <a:off x="3289447" y="5436740"/>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DBDF0A6-DA08-32A9-32B9-58167CF59442}"/>
              </a:ext>
            </a:extLst>
          </p:cNvPr>
          <p:cNvSpPr/>
          <p:nvPr/>
        </p:nvSpPr>
        <p:spPr>
          <a:xfrm>
            <a:off x="3388755" y="3111363"/>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endParaRPr lang="en-IN" dirty="0"/>
          </a:p>
        </p:txBody>
      </p:sp>
      <p:sp>
        <p:nvSpPr>
          <p:cNvPr id="13" name="Oval 12">
            <a:extLst>
              <a:ext uri="{FF2B5EF4-FFF2-40B4-BE49-F238E27FC236}">
                <a16:creationId xmlns:a16="http://schemas.microsoft.com/office/drawing/2014/main" id="{861FBF65-59CE-F2B7-CC70-4BAB4CF058DD}"/>
              </a:ext>
            </a:extLst>
          </p:cNvPr>
          <p:cNvSpPr/>
          <p:nvPr/>
        </p:nvSpPr>
        <p:spPr>
          <a:xfrm>
            <a:off x="5143921" y="3130201"/>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endParaRPr lang="en-IN" dirty="0"/>
          </a:p>
        </p:txBody>
      </p:sp>
      <p:sp>
        <p:nvSpPr>
          <p:cNvPr id="14" name="Oval 13">
            <a:extLst>
              <a:ext uri="{FF2B5EF4-FFF2-40B4-BE49-F238E27FC236}">
                <a16:creationId xmlns:a16="http://schemas.microsoft.com/office/drawing/2014/main" id="{091BBEAE-B72D-E326-65FC-6330CC76F839}"/>
              </a:ext>
            </a:extLst>
          </p:cNvPr>
          <p:cNvSpPr/>
          <p:nvPr/>
        </p:nvSpPr>
        <p:spPr>
          <a:xfrm>
            <a:off x="5142211" y="3929870"/>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endParaRPr lang="en-IN" dirty="0"/>
          </a:p>
        </p:txBody>
      </p:sp>
      <p:sp>
        <p:nvSpPr>
          <p:cNvPr id="15" name="Oval 14">
            <a:extLst>
              <a:ext uri="{FF2B5EF4-FFF2-40B4-BE49-F238E27FC236}">
                <a16:creationId xmlns:a16="http://schemas.microsoft.com/office/drawing/2014/main" id="{86AFAC5E-B75B-6D3D-511E-CB8A718610D6}"/>
              </a:ext>
            </a:extLst>
          </p:cNvPr>
          <p:cNvSpPr/>
          <p:nvPr/>
        </p:nvSpPr>
        <p:spPr>
          <a:xfrm>
            <a:off x="5150775" y="4719127"/>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S8</a:t>
            </a:r>
            <a:endParaRPr lang="en-IN" dirty="0"/>
          </a:p>
        </p:txBody>
      </p:sp>
      <p:sp>
        <p:nvSpPr>
          <p:cNvPr id="16" name="Oval 15">
            <a:extLst>
              <a:ext uri="{FF2B5EF4-FFF2-40B4-BE49-F238E27FC236}">
                <a16:creationId xmlns:a16="http://schemas.microsoft.com/office/drawing/2014/main" id="{A6C0DB5C-1D2C-DDA8-11BE-A754F54F757A}"/>
              </a:ext>
            </a:extLst>
          </p:cNvPr>
          <p:cNvSpPr/>
          <p:nvPr/>
        </p:nvSpPr>
        <p:spPr>
          <a:xfrm>
            <a:off x="5107969" y="5539483"/>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S10</a:t>
            </a:r>
            <a:endParaRPr lang="en-IN" sz="1200" dirty="0"/>
          </a:p>
        </p:txBody>
      </p:sp>
      <p:sp>
        <p:nvSpPr>
          <p:cNvPr id="17" name="Oval 16">
            <a:extLst>
              <a:ext uri="{FF2B5EF4-FFF2-40B4-BE49-F238E27FC236}">
                <a16:creationId xmlns:a16="http://schemas.microsoft.com/office/drawing/2014/main" id="{084BAFF1-3A29-BF56-52B3-E224070C2504}"/>
              </a:ext>
            </a:extLst>
          </p:cNvPr>
          <p:cNvSpPr/>
          <p:nvPr/>
        </p:nvSpPr>
        <p:spPr>
          <a:xfrm>
            <a:off x="3369921" y="5506951"/>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S9</a:t>
            </a:r>
            <a:endParaRPr lang="en-IN" dirty="0"/>
          </a:p>
        </p:txBody>
      </p:sp>
      <p:sp>
        <p:nvSpPr>
          <p:cNvPr id="18" name="Oval 17">
            <a:extLst>
              <a:ext uri="{FF2B5EF4-FFF2-40B4-BE49-F238E27FC236}">
                <a16:creationId xmlns:a16="http://schemas.microsoft.com/office/drawing/2014/main" id="{D749111C-EF2D-C35E-E464-E465C2E42D48}"/>
              </a:ext>
            </a:extLst>
          </p:cNvPr>
          <p:cNvSpPr/>
          <p:nvPr/>
        </p:nvSpPr>
        <p:spPr>
          <a:xfrm>
            <a:off x="3369920" y="4693496"/>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S7</a:t>
            </a:r>
            <a:endParaRPr lang="en-IN" dirty="0"/>
          </a:p>
        </p:txBody>
      </p:sp>
      <p:sp>
        <p:nvSpPr>
          <p:cNvPr id="19" name="Oval 18">
            <a:extLst>
              <a:ext uri="{FF2B5EF4-FFF2-40B4-BE49-F238E27FC236}">
                <a16:creationId xmlns:a16="http://schemas.microsoft.com/office/drawing/2014/main" id="{C854BBC6-8BA7-39CE-8609-85A1AFCBD617}"/>
              </a:ext>
            </a:extLst>
          </p:cNvPr>
          <p:cNvSpPr/>
          <p:nvPr/>
        </p:nvSpPr>
        <p:spPr>
          <a:xfrm>
            <a:off x="3344238" y="3939456"/>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S5</a:t>
            </a:r>
            <a:endParaRPr lang="en-IN" dirty="0"/>
          </a:p>
        </p:txBody>
      </p:sp>
      <p:cxnSp>
        <p:nvCxnSpPr>
          <p:cNvPr id="20" name="Straight Arrow Connector 19">
            <a:extLst>
              <a:ext uri="{FF2B5EF4-FFF2-40B4-BE49-F238E27FC236}">
                <a16:creationId xmlns:a16="http://schemas.microsoft.com/office/drawing/2014/main" id="{4BF95DC5-40C3-9205-7B56-BD129203831A}"/>
              </a:ext>
            </a:extLst>
          </p:cNvPr>
          <p:cNvCxnSpPr>
            <a:stCxn id="5" idx="7"/>
            <a:endCxn id="12" idx="2"/>
          </p:cNvCxnSpPr>
          <p:nvPr/>
        </p:nvCxnSpPr>
        <p:spPr>
          <a:xfrm flipV="1">
            <a:off x="2346203" y="3393903"/>
            <a:ext cx="1042552" cy="69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482373-2A06-C7FF-5ED3-F381D9777502}"/>
              </a:ext>
            </a:extLst>
          </p:cNvPr>
          <p:cNvCxnSpPr>
            <a:stCxn id="12" idx="6"/>
            <a:endCxn id="13" idx="2"/>
          </p:cNvCxnSpPr>
          <p:nvPr/>
        </p:nvCxnSpPr>
        <p:spPr>
          <a:xfrm>
            <a:off x="3994930" y="3393903"/>
            <a:ext cx="1148991" cy="1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5486CB-ABBD-CA42-5F0D-763631F58493}"/>
              </a:ext>
            </a:extLst>
          </p:cNvPr>
          <p:cNvCxnSpPr>
            <a:stCxn id="5" idx="6"/>
            <a:endCxn id="19" idx="2"/>
          </p:cNvCxnSpPr>
          <p:nvPr/>
        </p:nvCxnSpPr>
        <p:spPr>
          <a:xfrm flipV="1">
            <a:off x="2434975" y="4221996"/>
            <a:ext cx="909263" cy="6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1BA53C-2DA1-0CBB-A8A3-1231701043DB}"/>
              </a:ext>
            </a:extLst>
          </p:cNvPr>
          <p:cNvCxnSpPr>
            <a:stCxn id="19" idx="6"/>
            <a:endCxn id="14" idx="2"/>
          </p:cNvCxnSpPr>
          <p:nvPr/>
        </p:nvCxnSpPr>
        <p:spPr>
          <a:xfrm flipV="1">
            <a:off x="3950413" y="4212410"/>
            <a:ext cx="1191798" cy="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4053FFC-6188-C1A2-9582-112D4B4F0954}"/>
              </a:ext>
            </a:extLst>
          </p:cNvPr>
          <p:cNvCxnSpPr>
            <a:stCxn id="5" idx="5"/>
            <a:endCxn id="18" idx="2"/>
          </p:cNvCxnSpPr>
          <p:nvPr/>
        </p:nvCxnSpPr>
        <p:spPr>
          <a:xfrm>
            <a:off x="2346203" y="4489250"/>
            <a:ext cx="1023717" cy="486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EBAC27B-B0FB-2AAC-3064-E1C72B245845}"/>
              </a:ext>
            </a:extLst>
          </p:cNvPr>
          <p:cNvCxnSpPr>
            <a:stCxn id="18" idx="6"/>
            <a:endCxn id="15" idx="2"/>
          </p:cNvCxnSpPr>
          <p:nvPr/>
        </p:nvCxnSpPr>
        <p:spPr>
          <a:xfrm>
            <a:off x="3976095" y="4976036"/>
            <a:ext cx="1174680" cy="2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66CBA6-A560-08FF-6965-312AE0CA5119}"/>
              </a:ext>
            </a:extLst>
          </p:cNvPr>
          <p:cNvCxnSpPr>
            <a:stCxn id="5" idx="4"/>
            <a:endCxn id="17" idx="1"/>
          </p:cNvCxnSpPr>
          <p:nvPr/>
        </p:nvCxnSpPr>
        <p:spPr>
          <a:xfrm>
            <a:off x="2131888" y="4572004"/>
            <a:ext cx="1326805" cy="101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3993F5-4124-6F36-D8E3-9E06EF650F06}"/>
              </a:ext>
            </a:extLst>
          </p:cNvPr>
          <p:cNvCxnSpPr>
            <a:stCxn id="11" idx="6"/>
            <a:endCxn id="16" idx="2"/>
          </p:cNvCxnSpPr>
          <p:nvPr/>
        </p:nvCxnSpPr>
        <p:spPr>
          <a:xfrm>
            <a:off x="4070283" y="5789350"/>
            <a:ext cx="1037686" cy="3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494FF49-11C0-8F29-1217-B3474513DD47}"/>
              </a:ext>
            </a:extLst>
          </p:cNvPr>
          <p:cNvSpPr txBox="1"/>
          <p:nvPr/>
        </p:nvSpPr>
        <p:spPr>
          <a:xfrm>
            <a:off x="5866547" y="3135340"/>
            <a:ext cx="1643865" cy="369332"/>
          </a:xfrm>
          <a:prstGeom prst="rect">
            <a:avLst/>
          </a:prstGeom>
          <a:noFill/>
        </p:spPr>
        <p:txBody>
          <a:bodyPr wrap="square" rtlCol="0">
            <a:spAutoFit/>
          </a:bodyPr>
          <a:lstStyle/>
          <a:p>
            <a:r>
              <a:rPr lang="en-US"/>
              <a:t>return LE;</a:t>
            </a:r>
            <a:endParaRPr lang="en-IN" dirty="0"/>
          </a:p>
        </p:txBody>
      </p:sp>
      <p:sp>
        <p:nvSpPr>
          <p:cNvPr id="29" name="TextBox 28">
            <a:extLst>
              <a:ext uri="{FF2B5EF4-FFF2-40B4-BE49-F238E27FC236}">
                <a16:creationId xmlns:a16="http://schemas.microsoft.com/office/drawing/2014/main" id="{5ABCF045-75A5-1815-E3CD-DAA846E7CB66}"/>
              </a:ext>
            </a:extLst>
          </p:cNvPr>
          <p:cNvSpPr txBox="1"/>
          <p:nvPr/>
        </p:nvSpPr>
        <p:spPr>
          <a:xfrm>
            <a:off x="5813467" y="3965833"/>
            <a:ext cx="1643865" cy="369332"/>
          </a:xfrm>
          <a:prstGeom prst="rect">
            <a:avLst/>
          </a:prstGeom>
          <a:noFill/>
        </p:spPr>
        <p:txBody>
          <a:bodyPr wrap="square" rtlCol="0">
            <a:spAutoFit/>
          </a:bodyPr>
          <a:lstStyle/>
          <a:p>
            <a:r>
              <a:rPr lang="en-US" dirty="0"/>
              <a:t>return DE;</a:t>
            </a:r>
            <a:endParaRPr lang="en-IN" dirty="0"/>
          </a:p>
        </p:txBody>
      </p:sp>
      <p:sp>
        <p:nvSpPr>
          <p:cNvPr id="30" name="TextBox 29">
            <a:extLst>
              <a:ext uri="{FF2B5EF4-FFF2-40B4-BE49-F238E27FC236}">
                <a16:creationId xmlns:a16="http://schemas.microsoft.com/office/drawing/2014/main" id="{937A4203-7068-BC10-B41B-3661463F9D35}"/>
              </a:ext>
            </a:extLst>
          </p:cNvPr>
          <p:cNvSpPr txBox="1"/>
          <p:nvPr/>
        </p:nvSpPr>
        <p:spPr>
          <a:xfrm>
            <a:off x="5811755" y="4847697"/>
            <a:ext cx="1643865" cy="369332"/>
          </a:xfrm>
          <a:prstGeom prst="rect">
            <a:avLst/>
          </a:prstGeom>
          <a:noFill/>
        </p:spPr>
        <p:txBody>
          <a:bodyPr wrap="square" rtlCol="0">
            <a:spAutoFit/>
          </a:bodyPr>
          <a:lstStyle/>
          <a:p>
            <a:r>
              <a:rPr lang="en-US" dirty="0"/>
              <a:t>return NE;</a:t>
            </a:r>
            <a:endParaRPr lang="en-IN" dirty="0"/>
          </a:p>
        </p:txBody>
      </p:sp>
      <p:sp>
        <p:nvSpPr>
          <p:cNvPr id="31" name="TextBox 30">
            <a:extLst>
              <a:ext uri="{FF2B5EF4-FFF2-40B4-BE49-F238E27FC236}">
                <a16:creationId xmlns:a16="http://schemas.microsoft.com/office/drawing/2014/main" id="{81139166-F0CC-0667-2963-EF6FE1551900}"/>
              </a:ext>
            </a:extLst>
          </p:cNvPr>
          <p:cNvSpPr txBox="1"/>
          <p:nvPr/>
        </p:nvSpPr>
        <p:spPr>
          <a:xfrm>
            <a:off x="5881961" y="5606274"/>
            <a:ext cx="1643865" cy="369332"/>
          </a:xfrm>
          <a:prstGeom prst="rect">
            <a:avLst/>
          </a:prstGeom>
          <a:noFill/>
        </p:spPr>
        <p:txBody>
          <a:bodyPr wrap="square" rtlCol="0">
            <a:spAutoFit/>
          </a:bodyPr>
          <a:lstStyle/>
          <a:p>
            <a:r>
              <a:rPr lang="en-US" dirty="0"/>
              <a:t>return GE;</a:t>
            </a:r>
            <a:endParaRPr lang="en-IN" dirty="0"/>
          </a:p>
        </p:txBody>
      </p:sp>
      <p:sp>
        <p:nvSpPr>
          <p:cNvPr id="33" name="TextBox 32">
            <a:extLst>
              <a:ext uri="{FF2B5EF4-FFF2-40B4-BE49-F238E27FC236}">
                <a16:creationId xmlns:a16="http://schemas.microsoft.com/office/drawing/2014/main" id="{9CCD6C30-C19B-33B1-3656-8C153F38D1BF}"/>
              </a:ext>
            </a:extLst>
          </p:cNvPr>
          <p:cNvSpPr txBox="1"/>
          <p:nvPr/>
        </p:nvSpPr>
        <p:spPr>
          <a:xfrm>
            <a:off x="2476078" y="3464102"/>
            <a:ext cx="1643865" cy="369332"/>
          </a:xfrm>
          <a:prstGeom prst="rect">
            <a:avLst/>
          </a:prstGeom>
          <a:noFill/>
        </p:spPr>
        <p:txBody>
          <a:bodyPr wrap="square" rtlCol="0">
            <a:spAutoFit/>
          </a:bodyPr>
          <a:lstStyle/>
          <a:p>
            <a:r>
              <a:rPr lang="en-US" dirty="0"/>
              <a:t>&lt;</a:t>
            </a:r>
            <a:endParaRPr lang="en-IN" dirty="0"/>
          </a:p>
        </p:txBody>
      </p:sp>
      <p:sp>
        <p:nvSpPr>
          <p:cNvPr id="34" name="TextBox 33">
            <a:extLst>
              <a:ext uri="{FF2B5EF4-FFF2-40B4-BE49-F238E27FC236}">
                <a16:creationId xmlns:a16="http://schemas.microsoft.com/office/drawing/2014/main" id="{47D0714D-C24F-7DD2-F601-37120BF0DD17}"/>
              </a:ext>
            </a:extLst>
          </p:cNvPr>
          <p:cNvSpPr txBox="1"/>
          <p:nvPr/>
        </p:nvSpPr>
        <p:spPr>
          <a:xfrm>
            <a:off x="4292886" y="3061699"/>
            <a:ext cx="1643865" cy="369332"/>
          </a:xfrm>
          <a:prstGeom prst="rect">
            <a:avLst/>
          </a:prstGeom>
          <a:noFill/>
        </p:spPr>
        <p:txBody>
          <a:bodyPr wrap="square" rtlCol="0">
            <a:spAutoFit/>
          </a:bodyPr>
          <a:lstStyle/>
          <a:p>
            <a:r>
              <a:rPr lang="en-US" dirty="0"/>
              <a:t>=</a:t>
            </a:r>
            <a:endParaRPr lang="en-IN" dirty="0"/>
          </a:p>
        </p:txBody>
      </p:sp>
      <p:sp>
        <p:nvSpPr>
          <p:cNvPr id="35" name="TextBox 34">
            <a:extLst>
              <a:ext uri="{FF2B5EF4-FFF2-40B4-BE49-F238E27FC236}">
                <a16:creationId xmlns:a16="http://schemas.microsoft.com/office/drawing/2014/main" id="{25C33671-73F9-45F4-37DC-3D387F9CC3CD}"/>
              </a:ext>
            </a:extLst>
          </p:cNvPr>
          <p:cNvSpPr txBox="1"/>
          <p:nvPr/>
        </p:nvSpPr>
        <p:spPr>
          <a:xfrm>
            <a:off x="2647314" y="3912737"/>
            <a:ext cx="1643865" cy="369332"/>
          </a:xfrm>
          <a:prstGeom prst="rect">
            <a:avLst/>
          </a:prstGeom>
          <a:noFill/>
        </p:spPr>
        <p:txBody>
          <a:bodyPr wrap="square" rtlCol="0">
            <a:spAutoFit/>
          </a:bodyPr>
          <a:lstStyle/>
          <a:p>
            <a:r>
              <a:rPr lang="en-US" dirty="0"/>
              <a:t>=</a:t>
            </a:r>
            <a:endParaRPr lang="en-IN" dirty="0"/>
          </a:p>
        </p:txBody>
      </p:sp>
      <p:sp>
        <p:nvSpPr>
          <p:cNvPr id="36" name="TextBox 35">
            <a:extLst>
              <a:ext uri="{FF2B5EF4-FFF2-40B4-BE49-F238E27FC236}">
                <a16:creationId xmlns:a16="http://schemas.microsoft.com/office/drawing/2014/main" id="{66F1ECC1-99F2-87B7-2B35-B3FEA17F9077}"/>
              </a:ext>
            </a:extLst>
          </p:cNvPr>
          <p:cNvSpPr txBox="1"/>
          <p:nvPr/>
        </p:nvSpPr>
        <p:spPr>
          <a:xfrm>
            <a:off x="4258638" y="3869931"/>
            <a:ext cx="1643865" cy="369332"/>
          </a:xfrm>
          <a:prstGeom prst="rect">
            <a:avLst/>
          </a:prstGeom>
          <a:noFill/>
        </p:spPr>
        <p:txBody>
          <a:bodyPr wrap="square" rtlCol="0">
            <a:spAutoFit/>
          </a:bodyPr>
          <a:lstStyle/>
          <a:p>
            <a:r>
              <a:rPr lang="en-US" dirty="0"/>
              <a:t>=</a:t>
            </a:r>
            <a:endParaRPr lang="en-IN" dirty="0"/>
          </a:p>
        </p:txBody>
      </p:sp>
      <p:sp>
        <p:nvSpPr>
          <p:cNvPr id="37" name="TextBox 36">
            <a:extLst>
              <a:ext uri="{FF2B5EF4-FFF2-40B4-BE49-F238E27FC236}">
                <a16:creationId xmlns:a16="http://schemas.microsoft.com/office/drawing/2014/main" id="{77E2948D-53CB-19AA-DAE8-79B578580D3D}"/>
              </a:ext>
            </a:extLst>
          </p:cNvPr>
          <p:cNvSpPr txBox="1"/>
          <p:nvPr/>
        </p:nvSpPr>
        <p:spPr>
          <a:xfrm>
            <a:off x="4246654" y="4628504"/>
            <a:ext cx="1643865" cy="369332"/>
          </a:xfrm>
          <a:prstGeom prst="rect">
            <a:avLst/>
          </a:prstGeom>
          <a:noFill/>
        </p:spPr>
        <p:txBody>
          <a:bodyPr wrap="square" rtlCol="0">
            <a:spAutoFit/>
          </a:bodyPr>
          <a:lstStyle/>
          <a:p>
            <a:r>
              <a:rPr lang="en-US" dirty="0"/>
              <a:t>=</a:t>
            </a:r>
            <a:endParaRPr lang="en-IN" dirty="0"/>
          </a:p>
        </p:txBody>
      </p:sp>
      <p:sp>
        <p:nvSpPr>
          <p:cNvPr id="38" name="TextBox 37">
            <a:extLst>
              <a:ext uri="{FF2B5EF4-FFF2-40B4-BE49-F238E27FC236}">
                <a16:creationId xmlns:a16="http://schemas.microsoft.com/office/drawing/2014/main" id="{41741AC4-EC87-6D47-E188-16E2CE60C4FF}"/>
              </a:ext>
            </a:extLst>
          </p:cNvPr>
          <p:cNvSpPr txBox="1"/>
          <p:nvPr/>
        </p:nvSpPr>
        <p:spPr>
          <a:xfrm>
            <a:off x="2693546" y="4431585"/>
            <a:ext cx="1643865" cy="369332"/>
          </a:xfrm>
          <a:prstGeom prst="rect">
            <a:avLst/>
          </a:prstGeom>
          <a:noFill/>
        </p:spPr>
        <p:txBody>
          <a:bodyPr wrap="square" rtlCol="0">
            <a:spAutoFit/>
          </a:bodyPr>
          <a:lstStyle/>
          <a:p>
            <a:r>
              <a:rPr lang="en-US" dirty="0"/>
              <a:t>!</a:t>
            </a:r>
            <a:endParaRPr lang="en-IN" dirty="0"/>
          </a:p>
        </p:txBody>
      </p:sp>
      <p:sp>
        <p:nvSpPr>
          <p:cNvPr id="39" name="TextBox 38">
            <a:extLst>
              <a:ext uri="{FF2B5EF4-FFF2-40B4-BE49-F238E27FC236}">
                <a16:creationId xmlns:a16="http://schemas.microsoft.com/office/drawing/2014/main" id="{9ED86B77-F772-371F-D5B4-0EAD3886A6BA}"/>
              </a:ext>
            </a:extLst>
          </p:cNvPr>
          <p:cNvSpPr txBox="1"/>
          <p:nvPr/>
        </p:nvSpPr>
        <p:spPr>
          <a:xfrm>
            <a:off x="4274049" y="5518932"/>
            <a:ext cx="1643865" cy="369332"/>
          </a:xfrm>
          <a:prstGeom prst="rect">
            <a:avLst/>
          </a:prstGeom>
          <a:noFill/>
        </p:spPr>
        <p:txBody>
          <a:bodyPr wrap="square" rtlCol="0">
            <a:spAutoFit/>
          </a:bodyPr>
          <a:lstStyle/>
          <a:p>
            <a:r>
              <a:rPr lang="en-US" dirty="0"/>
              <a:t>=</a:t>
            </a:r>
            <a:endParaRPr lang="en-IN" dirty="0"/>
          </a:p>
        </p:txBody>
      </p:sp>
      <p:sp>
        <p:nvSpPr>
          <p:cNvPr id="40" name="TextBox 39">
            <a:extLst>
              <a:ext uri="{FF2B5EF4-FFF2-40B4-BE49-F238E27FC236}">
                <a16:creationId xmlns:a16="http://schemas.microsoft.com/office/drawing/2014/main" id="{C4F07FA3-36BF-CE04-4E89-46154A015206}"/>
              </a:ext>
            </a:extLst>
          </p:cNvPr>
          <p:cNvSpPr txBox="1"/>
          <p:nvPr/>
        </p:nvSpPr>
        <p:spPr>
          <a:xfrm>
            <a:off x="2618201" y="5003516"/>
            <a:ext cx="1643865" cy="369332"/>
          </a:xfrm>
          <a:prstGeom prst="rect">
            <a:avLst/>
          </a:prstGeom>
          <a:noFill/>
        </p:spPr>
        <p:txBody>
          <a:bodyPr wrap="square" rtlCol="0">
            <a:spAutoFit/>
          </a:bodyPr>
          <a:lstStyle/>
          <a:p>
            <a:r>
              <a:rPr lang="en-US" dirty="0"/>
              <a:t>&gt;</a:t>
            </a:r>
            <a:endParaRPr lang="en-IN" dirty="0"/>
          </a:p>
        </p:txBody>
      </p:sp>
      <p:cxnSp>
        <p:nvCxnSpPr>
          <p:cNvPr id="41" name="Straight Arrow Connector 40">
            <a:extLst>
              <a:ext uri="{FF2B5EF4-FFF2-40B4-BE49-F238E27FC236}">
                <a16:creationId xmlns:a16="http://schemas.microsoft.com/office/drawing/2014/main" id="{E1623349-AEF0-25E3-2D96-57CB1AB4F66A}"/>
              </a:ext>
            </a:extLst>
          </p:cNvPr>
          <p:cNvCxnSpPr>
            <a:endCxn id="5" idx="2"/>
          </p:cNvCxnSpPr>
          <p:nvPr/>
        </p:nvCxnSpPr>
        <p:spPr>
          <a:xfrm>
            <a:off x="1140431" y="4289464"/>
            <a:ext cx="688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9100719-7757-D58F-F790-36A5B8353909}"/>
              </a:ext>
            </a:extLst>
          </p:cNvPr>
          <p:cNvSpPr/>
          <p:nvPr/>
        </p:nvSpPr>
        <p:spPr>
          <a:xfrm>
            <a:off x="4387070" y="2311679"/>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A340EFE4-88F9-CCF5-E0A6-272A7EEDB78E}"/>
              </a:ext>
            </a:extLst>
          </p:cNvPr>
          <p:cNvSpPr/>
          <p:nvPr/>
        </p:nvSpPr>
        <p:spPr>
          <a:xfrm>
            <a:off x="4436730" y="6080583"/>
            <a:ext cx="780836" cy="705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968016FA-0122-0179-CC98-02F22957F364}"/>
              </a:ext>
            </a:extLst>
          </p:cNvPr>
          <p:cNvSpPr/>
          <p:nvPr/>
        </p:nvSpPr>
        <p:spPr>
          <a:xfrm>
            <a:off x="4515489" y="6149088"/>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S11</a:t>
            </a:r>
            <a:endParaRPr lang="en-IN" sz="1200" dirty="0"/>
          </a:p>
        </p:txBody>
      </p:sp>
      <p:sp>
        <p:nvSpPr>
          <p:cNvPr id="84" name="TextBox 83">
            <a:extLst>
              <a:ext uri="{FF2B5EF4-FFF2-40B4-BE49-F238E27FC236}">
                <a16:creationId xmlns:a16="http://schemas.microsoft.com/office/drawing/2014/main" id="{5D08F176-44E1-BD7A-002D-DED7E1DF929D}"/>
              </a:ext>
            </a:extLst>
          </p:cNvPr>
          <p:cNvSpPr txBox="1"/>
          <p:nvPr/>
        </p:nvSpPr>
        <p:spPr>
          <a:xfrm>
            <a:off x="5202155" y="6241558"/>
            <a:ext cx="1643865" cy="369332"/>
          </a:xfrm>
          <a:prstGeom prst="rect">
            <a:avLst/>
          </a:prstGeom>
          <a:noFill/>
        </p:spPr>
        <p:txBody>
          <a:bodyPr wrap="square" rtlCol="0">
            <a:spAutoFit/>
          </a:bodyPr>
          <a:lstStyle/>
          <a:p>
            <a:r>
              <a:rPr lang="en-US" dirty="0"/>
              <a:t>return GT;</a:t>
            </a:r>
            <a:endParaRPr lang="en-IN" dirty="0"/>
          </a:p>
        </p:txBody>
      </p:sp>
      <p:sp>
        <p:nvSpPr>
          <p:cNvPr id="85" name="TextBox 84">
            <a:extLst>
              <a:ext uri="{FF2B5EF4-FFF2-40B4-BE49-F238E27FC236}">
                <a16:creationId xmlns:a16="http://schemas.microsoft.com/office/drawing/2014/main" id="{A0571EC8-BDE5-6634-1602-28EBA41E56B8}"/>
              </a:ext>
            </a:extLst>
          </p:cNvPr>
          <p:cNvSpPr txBox="1"/>
          <p:nvPr/>
        </p:nvSpPr>
        <p:spPr>
          <a:xfrm>
            <a:off x="5161063" y="2512034"/>
            <a:ext cx="1643865" cy="369332"/>
          </a:xfrm>
          <a:prstGeom prst="rect">
            <a:avLst/>
          </a:prstGeom>
          <a:noFill/>
        </p:spPr>
        <p:txBody>
          <a:bodyPr wrap="square" rtlCol="0">
            <a:spAutoFit/>
          </a:bodyPr>
          <a:lstStyle/>
          <a:p>
            <a:r>
              <a:rPr lang="en-US" dirty="0"/>
              <a:t>return LT;</a:t>
            </a:r>
            <a:endParaRPr lang="en-IN" dirty="0"/>
          </a:p>
        </p:txBody>
      </p:sp>
      <p:sp>
        <p:nvSpPr>
          <p:cNvPr id="88" name="Oval 87">
            <a:extLst>
              <a:ext uri="{FF2B5EF4-FFF2-40B4-BE49-F238E27FC236}">
                <a16:creationId xmlns:a16="http://schemas.microsoft.com/office/drawing/2014/main" id="{5EBDEBA0-14DF-8101-434F-B7AD8E271F94}"/>
              </a:ext>
            </a:extLst>
          </p:cNvPr>
          <p:cNvSpPr/>
          <p:nvPr/>
        </p:nvSpPr>
        <p:spPr>
          <a:xfrm>
            <a:off x="4469273" y="2381894"/>
            <a:ext cx="606175" cy="565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endParaRPr lang="en-IN" dirty="0"/>
          </a:p>
        </p:txBody>
      </p:sp>
      <p:cxnSp>
        <p:nvCxnSpPr>
          <p:cNvPr id="91" name="Straight Arrow Connector 90">
            <a:extLst>
              <a:ext uri="{FF2B5EF4-FFF2-40B4-BE49-F238E27FC236}">
                <a16:creationId xmlns:a16="http://schemas.microsoft.com/office/drawing/2014/main" id="{B23FB65F-BDCD-A2D8-5C65-36FC59B1CA47}"/>
              </a:ext>
            </a:extLst>
          </p:cNvPr>
          <p:cNvCxnSpPr>
            <a:stCxn id="12" idx="7"/>
            <a:endCxn id="88" idx="3"/>
          </p:cNvCxnSpPr>
          <p:nvPr/>
        </p:nvCxnSpPr>
        <p:spPr>
          <a:xfrm flipV="1">
            <a:off x="3906158" y="2864219"/>
            <a:ext cx="651887" cy="32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FFEB820-1AAA-0EFB-7C67-D47D2C0505E0}"/>
              </a:ext>
            </a:extLst>
          </p:cNvPr>
          <p:cNvCxnSpPr>
            <a:stCxn id="17" idx="5"/>
            <a:endCxn id="83" idx="1"/>
          </p:cNvCxnSpPr>
          <p:nvPr/>
        </p:nvCxnSpPr>
        <p:spPr>
          <a:xfrm>
            <a:off x="3887324" y="5989276"/>
            <a:ext cx="716937" cy="242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A628F56B-D217-EE68-CD0C-A5A8D98DF187}"/>
              </a:ext>
            </a:extLst>
          </p:cNvPr>
          <p:cNvSpPr txBox="1"/>
          <p:nvPr/>
        </p:nvSpPr>
        <p:spPr>
          <a:xfrm>
            <a:off x="4994966" y="2222647"/>
            <a:ext cx="1643865"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95" name="TextBox 94">
            <a:extLst>
              <a:ext uri="{FF2B5EF4-FFF2-40B4-BE49-F238E27FC236}">
                <a16:creationId xmlns:a16="http://schemas.microsoft.com/office/drawing/2014/main" id="{DDB10487-E4C8-D8F0-56FF-54E09A9671A7}"/>
              </a:ext>
            </a:extLst>
          </p:cNvPr>
          <p:cNvSpPr txBox="1"/>
          <p:nvPr/>
        </p:nvSpPr>
        <p:spPr>
          <a:xfrm>
            <a:off x="5075448" y="6073751"/>
            <a:ext cx="1643865"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96" name="TextBox 95">
            <a:extLst>
              <a:ext uri="{FF2B5EF4-FFF2-40B4-BE49-F238E27FC236}">
                <a16:creationId xmlns:a16="http://schemas.microsoft.com/office/drawing/2014/main" id="{1391A98A-B323-B43F-D9AB-276B00FD73B9}"/>
              </a:ext>
            </a:extLst>
          </p:cNvPr>
          <p:cNvSpPr txBox="1"/>
          <p:nvPr/>
        </p:nvSpPr>
        <p:spPr>
          <a:xfrm>
            <a:off x="3546307" y="2664434"/>
            <a:ext cx="1643865" cy="369332"/>
          </a:xfrm>
          <a:prstGeom prst="rect">
            <a:avLst/>
          </a:prstGeom>
          <a:noFill/>
        </p:spPr>
        <p:txBody>
          <a:bodyPr wrap="square" rtlCol="0">
            <a:spAutoFit/>
          </a:bodyPr>
          <a:lstStyle/>
          <a:p>
            <a:r>
              <a:rPr lang="en-US" dirty="0"/>
              <a:t>other</a:t>
            </a:r>
            <a:endParaRPr lang="en-IN" dirty="0"/>
          </a:p>
        </p:txBody>
      </p:sp>
      <p:sp>
        <p:nvSpPr>
          <p:cNvPr id="97" name="TextBox 96">
            <a:extLst>
              <a:ext uri="{FF2B5EF4-FFF2-40B4-BE49-F238E27FC236}">
                <a16:creationId xmlns:a16="http://schemas.microsoft.com/office/drawing/2014/main" id="{098E4FA6-43CF-17E6-4D07-5F67859CF77E}"/>
              </a:ext>
            </a:extLst>
          </p:cNvPr>
          <p:cNvSpPr txBox="1"/>
          <p:nvPr/>
        </p:nvSpPr>
        <p:spPr>
          <a:xfrm>
            <a:off x="3698707" y="6123169"/>
            <a:ext cx="1643865" cy="369332"/>
          </a:xfrm>
          <a:prstGeom prst="rect">
            <a:avLst/>
          </a:prstGeom>
          <a:noFill/>
        </p:spPr>
        <p:txBody>
          <a:bodyPr wrap="square" rtlCol="0">
            <a:spAutoFit/>
          </a:bodyPr>
          <a:lstStyle/>
          <a:p>
            <a:r>
              <a:rPr lang="en-US" dirty="0"/>
              <a:t>other</a:t>
            </a:r>
            <a:endParaRPr lang="en-IN" dirty="0"/>
          </a:p>
        </p:txBody>
      </p:sp>
    </p:spTree>
    <p:extLst>
      <p:ext uri="{BB962C8B-B14F-4D97-AF65-F5344CB8AC3E}">
        <p14:creationId xmlns:p14="http://schemas.microsoft.com/office/powerpoint/2010/main" val="421033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D282-372F-4398-A550-AD0426488093}"/>
              </a:ext>
            </a:extLst>
          </p:cNvPr>
          <p:cNvSpPr>
            <a:spLocks noGrp="1"/>
          </p:cNvSpPr>
          <p:nvPr>
            <p:ph type="title"/>
          </p:nvPr>
        </p:nvSpPr>
        <p:spPr/>
        <p:txBody>
          <a:bodyPr/>
          <a:lstStyle/>
          <a:p>
            <a:r>
              <a:rPr lang="en-US" dirty="0"/>
              <a:t>Regular expression</a:t>
            </a:r>
          </a:p>
        </p:txBody>
      </p:sp>
      <p:sp>
        <p:nvSpPr>
          <p:cNvPr id="3" name="Content Placeholder 2">
            <a:extLst>
              <a:ext uri="{FF2B5EF4-FFF2-40B4-BE49-F238E27FC236}">
                <a16:creationId xmlns:a16="http://schemas.microsoft.com/office/drawing/2014/main" id="{2BEA2677-8A4A-4239-91AF-0E561497B209}"/>
              </a:ext>
            </a:extLst>
          </p:cNvPr>
          <p:cNvSpPr>
            <a:spLocks noGrp="1"/>
          </p:cNvSpPr>
          <p:nvPr>
            <p:ph idx="1"/>
          </p:nvPr>
        </p:nvSpPr>
        <p:spPr/>
        <p:txBody>
          <a:bodyPr>
            <a:normAutofit fontScale="92500" lnSpcReduction="10000"/>
          </a:bodyPr>
          <a:lstStyle/>
          <a:p>
            <a:r>
              <a:rPr lang="en-US" dirty="0"/>
              <a:t>for single keyword “new”</a:t>
            </a:r>
          </a:p>
          <a:p>
            <a:pPr lvl="1"/>
            <a:r>
              <a:rPr lang="en-US" dirty="0"/>
              <a:t>new</a:t>
            </a:r>
          </a:p>
          <a:p>
            <a:r>
              <a:rPr lang="en-US" dirty="0"/>
              <a:t>for “new” or “not”</a:t>
            </a:r>
          </a:p>
          <a:p>
            <a:pPr lvl="1"/>
            <a:r>
              <a:rPr lang="en-US" dirty="0"/>
              <a:t>n(</a:t>
            </a:r>
            <a:r>
              <a:rPr lang="en-US" dirty="0" err="1"/>
              <a:t>ew</a:t>
            </a:r>
            <a:r>
              <a:rPr lang="en-US" dirty="0"/>
              <a:t> |</a:t>
            </a:r>
            <a:r>
              <a:rPr lang="en-US" dirty="0" err="1"/>
              <a:t>ot</a:t>
            </a:r>
            <a:r>
              <a:rPr lang="en-US" dirty="0"/>
              <a:t>)</a:t>
            </a:r>
          </a:p>
          <a:p>
            <a:pPr lvl="1"/>
            <a:r>
              <a:rPr lang="en-US" dirty="0"/>
              <a:t>| is the or operator</a:t>
            </a:r>
          </a:p>
          <a:p>
            <a:pPr lvl="1"/>
            <a:endParaRPr lang="en-US" dirty="0"/>
          </a:p>
          <a:p>
            <a:r>
              <a:rPr lang="en-US" dirty="0"/>
              <a:t>unsinged integers : either a zero or a nonzero followed by zero or more digit</a:t>
            </a:r>
          </a:p>
          <a:p>
            <a:pPr lvl="1"/>
            <a:r>
              <a:rPr lang="en-US" dirty="0"/>
              <a:t>0 | (1|2|3|4|5|6|7|8|9)(0|1|2|3|4|5|6|7|8|9)*</a:t>
            </a:r>
          </a:p>
          <a:p>
            <a:pPr lvl="1"/>
            <a:r>
              <a:rPr lang="en-US" dirty="0"/>
              <a:t>0 | (1…9)(0…9)*</a:t>
            </a:r>
          </a:p>
          <a:p>
            <a:pPr lvl="1"/>
            <a:r>
              <a:rPr lang="en-US" dirty="0"/>
              <a:t>x* means zero or more occurrences of x</a:t>
            </a:r>
          </a:p>
          <a:p>
            <a:pPr lvl="1"/>
            <a:r>
              <a:rPr lang="en-US" dirty="0"/>
              <a:t>* is the closure operator</a:t>
            </a:r>
          </a:p>
        </p:txBody>
      </p:sp>
    </p:spTree>
    <p:extLst>
      <p:ext uri="{BB962C8B-B14F-4D97-AF65-F5344CB8AC3E}">
        <p14:creationId xmlns:p14="http://schemas.microsoft.com/office/powerpoint/2010/main" val="14427452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2B35-CE87-49B4-BD14-BDF824D444E7}"/>
              </a:ext>
            </a:extLst>
          </p:cNvPr>
          <p:cNvSpPr>
            <a:spLocks noGrp="1"/>
          </p:cNvSpPr>
          <p:nvPr>
            <p:ph type="title"/>
          </p:nvPr>
        </p:nvSpPr>
        <p:spPr/>
        <p:txBody>
          <a:bodyPr/>
          <a:lstStyle/>
          <a:p>
            <a:r>
              <a:rPr lang="en-US" dirty="0"/>
              <a:t>id</a:t>
            </a:r>
          </a:p>
        </p:txBody>
      </p:sp>
      <p:sp>
        <p:nvSpPr>
          <p:cNvPr id="3" name="Content Placeholder 2">
            <a:extLst>
              <a:ext uri="{FF2B5EF4-FFF2-40B4-BE49-F238E27FC236}">
                <a16:creationId xmlns:a16="http://schemas.microsoft.com/office/drawing/2014/main" id="{FE683632-846B-472B-AFE9-F6CB84207680}"/>
              </a:ext>
            </a:extLst>
          </p:cNvPr>
          <p:cNvSpPr>
            <a:spLocks noGrp="1"/>
          </p:cNvSpPr>
          <p:nvPr>
            <p:ph idx="1"/>
          </p:nvPr>
        </p:nvSpPr>
        <p:spPr/>
        <p:txBody>
          <a:bodyPr/>
          <a:lstStyle/>
          <a:p>
            <a:pPr marL="0" indent="0">
              <a:buNone/>
            </a:pPr>
            <a:r>
              <a:rPr lang="en-US" dirty="0"/>
              <a:t>letter = [A-Z]|[a-z]</a:t>
            </a:r>
          </a:p>
          <a:p>
            <a:pPr marL="0" indent="0">
              <a:buNone/>
            </a:pPr>
            <a:r>
              <a:rPr lang="en-US" dirty="0"/>
              <a:t>digit = [0-9]</a:t>
            </a:r>
          </a:p>
          <a:p>
            <a:pPr marL="0" indent="0">
              <a:buNone/>
            </a:pPr>
            <a:endParaRPr lang="en-US" dirty="0"/>
          </a:p>
          <a:p>
            <a:r>
              <a:rPr lang="en-US" dirty="0"/>
              <a:t>identifier(id)</a:t>
            </a:r>
          </a:p>
          <a:p>
            <a:pPr lvl="1"/>
            <a:r>
              <a:rPr lang="en-US" dirty="0"/>
              <a:t>a letter followed by zero or more letters or digit</a:t>
            </a:r>
          </a:p>
          <a:p>
            <a:pPr lvl="1"/>
            <a:r>
              <a:rPr lang="en-US" dirty="0"/>
              <a:t>letter (letter | digit)*</a:t>
            </a:r>
          </a:p>
        </p:txBody>
      </p:sp>
    </p:spTree>
    <p:extLst>
      <p:ext uri="{BB962C8B-B14F-4D97-AF65-F5344CB8AC3E}">
        <p14:creationId xmlns:p14="http://schemas.microsoft.com/office/powerpoint/2010/main" val="30258844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AE1B-7E17-45F4-8427-8A5499B32AF2}"/>
              </a:ext>
            </a:extLst>
          </p:cNvPr>
          <p:cNvSpPr>
            <a:spLocks noGrp="1"/>
          </p:cNvSpPr>
          <p:nvPr>
            <p:ph type="title"/>
          </p:nvPr>
        </p:nvSpPr>
        <p:spPr/>
        <p:txBody>
          <a:bodyPr/>
          <a:lstStyle/>
          <a:p>
            <a:r>
              <a:rPr lang="en-US" dirty="0"/>
              <a:t>Transition diagram for id</a:t>
            </a:r>
          </a:p>
        </p:txBody>
      </p:sp>
      <p:sp>
        <p:nvSpPr>
          <p:cNvPr id="3" name="Content Placeholder 2">
            <a:extLst>
              <a:ext uri="{FF2B5EF4-FFF2-40B4-BE49-F238E27FC236}">
                <a16:creationId xmlns:a16="http://schemas.microsoft.com/office/drawing/2014/main" id="{371D768B-914D-48CF-BE40-5B2A290A886E}"/>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4647CB0A-E251-4F80-A2ED-9962B415C67A}"/>
              </a:ext>
            </a:extLst>
          </p:cNvPr>
          <p:cNvSpPr txBox="1"/>
          <p:nvPr/>
        </p:nvSpPr>
        <p:spPr>
          <a:xfrm>
            <a:off x="8270240" y="1960880"/>
            <a:ext cx="286512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letter (letter | digit)*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369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AE1B-7E17-45F4-8427-8A5499B32AF2}"/>
              </a:ext>
            </a:extLst>
          </p:cNvPr>
          <p:cNvSpPr>
            <a:spLocks noGrp="1"/>
          </p:cNvSpPr>
          <p:nvPr>
            <p:ph type="title"/>
          </p:nvPr>
        </p:nvSpPr>
        <p:spPr/>
        <p:txBody>
          <a:bodyPr/>
          <a:lstStyle/>
          <a:p>
            <a:r>
              <a:rPr lang="en-US" dirty="0"/>
              <a:t>Transition diagram for id</a:t>
            </a:r>
          </a:p>
        </p:txBody>
      </p:sp>
      <p:sp>
        <p:nvSpPr>
          <p:cNvPr id="4" name="TextBox 3">
            <a:extLst>
              <a:ext uri="{FF2B5EF4-FFF2-40B4-BE49-F238E27FC236}">
                <a16:creationId xmlns:a16="http://schemas.microsoft.com/office/drawing/2014/main" id="{4647CB0A-E251-4F80-A2ED-9962B415C67A}"/>
              </a:ext>
            </a:extLst>
          </p:cNvPr>
          <p:cNvSpPr txBox="1"/>
          <p:nvPr/>
        </p:nvSpPr>
        <p:spPr>
          <a:xfrm>
            <a:off x="8270240" y="1960880"/>
            <a:ext cx="286512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letter (letter | digit)*</a:t>
            </a:r>
          </a:p>
          <a:p>
            <a:endParaRPr lang="en-IN"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F3875795-1551-35BD-A760-CC34786522E3}"/>
              </a:ext>
            </a:extLst>
          </p:cNvPr>
          <p:cNvSpPr/>
          <p:nvPr/>
        </p:nvSpPr>
        <p:spPr>
          <a:xfrm>
            <a:off x="2054831" y="3429000"/>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198BA3F-C793-44E9-49BD-9634046BE292}"/>
              </a:ext>
            </a:extLst>
          </p:cNvPr>
          <p:cNvSpPr/>
          <p:nvPr/>
        </p:nvSpPr>
        <p:spPr>
          <a:xfrm>
            <a:off x="3655886" y="343756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E5C76BE-E81A-25E3-96A7-1EC2AD93B1D6}"/>
              </a:ext>
            </a:extLst>
          </p:cNvPr>
          <p:cNvSpPr/>
          <p:nvPr/>
        </p:nvSpPr>
        <p:spPr>
          <a:xfrm>
            <a:off x="5750092" y="3487225"/>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6E1288B-7722-A912-2A36-C1E1C6364F98}"/>
              </a:ext>
            </a:extLst>
          </p:cNvPr>
          <p:cNvCxnSpPr>
            <a:stCxn id="6" idx="6"/>
            <a:endCxn id="7" idx="2"/>
          </p:cNvCxnSpPr>
          <p:nvPr/>
        </p:nvCxnSpPr>
        <p:spPr>
          <a:xfrm>
            <a:off x="2661007" y="3712824"/>
            <a:ext cx="994879" cy="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890E36-8694-0EF8-383A-59FC1514BAA6}"/>
              </a:ext>
            </a:extLst>
          </p:cNvPr>
          <p:cNvCxnSpPr>
            <a:endCxn id="6" idx="2"/>
          </p:cNvCxnSpPr>
          <p:nvPr/>
        </p:nvCxnSpPr>
        <p:spPr>
          <a:xfrm>
            <a:off x="1304818" y="3712824"/>
            <a:ext cx="75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95985A7-63D6-EAE7-948F-A4DE3C552777}"/>
              </a:ext>
            </a:extLst>
          </p:cNvPr>
          <p:cNvSpPr txBox="1"/>
          <p:nvPr/>
        </p:nvSpPr>
        <p:spPr>
          <a:xfrm>
            <a:off x="2681550" y="3256904"/>
            <a:ext cx="1448656" cy="369332"/>
          </a:xfrm>
          <a:prstGeom prst="rect">
            <a:avLst/>
          </a:prstGeom>
          <a:noFill/>
        </p:spPr>
        <p:txBody>
          <a:bodyPr wrap="square" rtlCol="0">
            <a:spAutoFit/>
          </a:bodyPr>
          <a:lstStyle/>
          <a:p>
            <a:r>
              <a:rPr lang="en-US" dirty="0"/>
              <a:t>letter</a:t>
            </a:r>
            <a:endParaRPr lang="en-IN" dirty="0"/>
          </a:p>
        </p:txBody>
      </p:sp>
      <p:sp>
        <p:nvSpPr>
          <p:cNvPr id="16" name="TextBox 15">
            <a:extLst>
              <a:ext uri="{FF2B5EF4-FFF2-40B4-BE49-F238E27FC236}">
                <a16:creationId xmlns:a16="http://schemas.microsoft.com/office/drawing/2014/main" id="{A82FCE22-3488-8DBF-36B0-9156FFA18238}"/>
              </a:ext>
            </a:extLst>
          </p:cNvPr>
          <p:cNvSpPr txBox="1"/>
          <p:nvPr/>
        </p:nvSpPr>
        <p:spPr>
          <a:xfrm>
            <a:off x="4539458" y="3327112"/>
            <a:ext cx="1448656" cy="369332"/>
          </a:xfrm>
          <a:prstGeom prst="rect">
            <a:avLst/>
          </a:prstGeom>
          <a:noFill/>
        </p:spPr>
        <p:txBody>
          <a:bodyPr wrap="square" rtlCol="0">
            <a:spAutoFit/>
          </a:bodyPr>
          <a:lstStyle/>
          <a:p>
            <a:r>
              <a:rPr lang="en-US" dirty="0"/>
              <a:t>other</a:t>
            </a:r>
            <a:endParaRPr lang="en-IN" dirty="0"/>
          </a:p>
        </p:txBody>
      </p:sp>
      <p:cxnSp>
        <p:nvCxnSpPr>
          <p:cNvPr id="23" name="Connector: Curved 22">
            <a:extLst>
              <a:ext uri="{FF2B5EF4-FFF2-40B4-BE49-F238E27FC236}">
                <a16:creationId xmlns:a16="http://schemas.microsoft.com/office/drawing/2014/main" id="{2F1FAD4A-3796-B5A5-84F9-FB8499B1CFA1}"/>
              </a:ext>
            </a:extLst>
          </p:cNvPr>
          <p:cNvCxnSpPr>
            <a:stCxn id="7" idx="6"/>
            <a:endCxn id="7" idx="2"/>
          </p:cNvCxnSpPr>
          <p:nvPr/>
        </p:nvCxnSpPr>
        <p:spPr>
          <a:xfrm flipH="1">
            <a:off x="3655886" y="3721388"/>
            <a:ext cx="606176" cy="12700"/>
          </a:xfrm>
          <a:prstGeom prst="curvedConnector5">
            <a:avLst>
              <a:gd name="adj1" fmla="val -37712"/>
              <a:gd name="adj2" fmla="val -6886512"/>
              <a:gd name="adj3" fmla="val 13771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DE72B92-80EB-DD7A-24A0-6C8E16A36340}"/>
              </a:ext>
            </a:extLst>
          </p:cNvPr>
          <p:cNvSpPr txBox="1"/>
          <p:nvPr/>
        </p:nvSpPr>
        <p:spPr>
          <a:xfrm>
            <a:off x="3510331" y="2400727"/>
            <a:ext cx="1448656" cy="369332"/>
          </a:xfrm>
          <a:prstGeom prst="rect">
            <a:avLst/>
          </a:prstGeom>
          <a:noFill/>
        </p:spPr>
        <p:txBody>
          <a:bodyPr wrap="square" rtlCol="0">
            <a:spAutoFit/>
          </a:bodyPr>
          <a:lstStyle/>
          <a:p>
            <a:r>
              <a:rPr lang="en-US" dirty="0"/>
              <a:t>letter/digit</a:t>
            </a:r>
            <a:endParaRPr lang="en-IN" dirty="0"/>
          </a:p>
        </p:txBody>
      </p:sp>
      <p:sp>
        <p:nvSpPr>
          <p:cNvPr id="26" name="TextBox 25">
            <a:extLst>
              <a:ext uri="{FF2B5EF4-FFF2-40B4-BE49-F238E27FC236}">
                <a16:creationId xmlns:a16="http://schemas.microsoft.com/office/drawing/2014/main" id="{1F68FF88-306E-66DB-9501-FCA1C81C0170}"/>
              </a:ext>
            </a:extLst>
          </p:cNvPr>
          <p:cNvSpPr txBox="1"/>
          <p:nvPr/>
        </p:nvSpPr>
        <p:spPr>
          <a:xfrm>
            <a:off x="6272366" y="3303137"/>
            <a:ext cx="1448656"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27" name="Oval 26">
            <a:extLst>
              <a:ext uri="{FF2B5EF4-FFF2-40B4-BE49-F238E27FC236}">
                <a16:creationId xmlns:a16="http://schemas.microsoft.com/office/drawing/2014/main" id="{52251FF5-8C4B-FA11-AD41-9744B2D72D59}"/>
              </a:ext>
            </a:extLst>
          </p:cNvPr>
          <p:cNvSpPr/>
          <p:nvPr/>
        </p:nvSpPr>
        <p:spPr>
          <a:xfrm>
            <a:off x="5669620" y="3396436"/>
            <a:ext cx="772276" cy="701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2454688C-4881-3E75-B845-D4F439927418}"/>
              </a:ext>
            </a:extLst>
          </p:cNvPr>
          <p:cNvCxnSpPr>
            <a:stCxn id="7" idx="6"/>
            <a:endCxn id="27" idx="2"/>
          </p:cNvCxnSpPr>
          <p:nvPr/>
        </p:nvCxnSpPr>
        <p:spPr>
          <a:xfrm>
            <a:off x="4262062" y="3721388"/>
            <a:ext cx="1407558" cy="2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FA5DA0-549B-7D9A-BF3D-3D4F385A60D7}"/>
              </a:ext>
            </a:extLst>
          </p:cNvPr>
          <p:cNvSpPr txBox="1"/>
          <p:nvPr/>
        </p:nvSpPr>
        <p:spPr>
          <a:xfrm>
            <a:off x="6452174" y="3595957"/>
            <a:ext cx="1612586" cy="369332"/>
          </a:xfrm>
          <a:prstGeom prst="rect">
            <a:avLst/>
          </a:prstGeom>
          <a:noFill/>
        </p:spPr>
        <p:txBody>
          <a:bodyPr wrap="square" rtlCol="0">
            <a:spAutoFit/>
          </a:bodyPr>
          <a:lstStyle/>
          <a:p>
            <a:r>
              <a:rPr lang="en-US" dirty="0"/>
              <a:t>return ID</a:t>
            </a:r>
            <a:endParaRPr lang="en-IN" dirty="0"/>
          </a:p>
        </p:txBody>
      </p:sp>
    </p:spTree>
    <p:extLst>
      <p:ext uri="{BB962C8B-B14F-4D97-AF65-F5344CB8AC3E}">
        <p14:creationId xmlns:p14="http://schemas.microsoft.com/office/powerpoint/2010/main" val="4189849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548-52DF-4FA1-B719-AF8F41970DE7}"/>
              </a:ext>
            </a:extLst>
          </p:cNvPr>
          <p:cNvSpPr>
            <a:spLocks noGrp="1"/>
          </p:cNvSpPr>
          <p:nvPr>
            <p:ph type="title"/>
          </p:nvPr>
        </p:nvSpPr>
        <p:spPr/>
        <p:txBody>
          <a:bodyPr/>
          <a:lstStyle/>
          <a:p>
            <a:r>
              <a:rPr lang="en-US" dirty="0"/>
              <a:t>Transition diagram for keyword if</a:t>
            </a:r>
          </a:p>
        </p:txBody>
      </p:sp>
    </p:spTree>
    <p:extLst>
      <p:ext uri="{BB962C8B-B14F-4D97-AF65-F5344CB8AC3E}">
        <p14:creationId xmlns:p14="http://schemas.microsoft.com/office/powerpoint/2010/main" val="2692429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548-52DF-4FA1-B719-AF8F41970DE7}"/>
              </a:ext>
            </a:extLst>
          </p:cNvPr>
          <p:cNvSpPr>
            <a:spLocks noGrp="1"/>
          </p:cNvSpPr>
          <p:nvPr>
            <p:ph type="title"/>
          </p:nvPr>
        </p:nvSpPr>
        <p:spPr/>
        <p:txBody>
          <a:bodyPr/>
          <a:lstStyle/>
          <a:p>
            <a:r>
              <a:rPr lang="en-US" dirty="0"/>
              <a:t>Transition diagram for keyword if</a:t>
            </a:r>
          </a:p>
        </p:txBody>
      </p:sp>
      <p:sp>
        <p:nvSpPr>
          <p:cNvPr id="5" name="Oval 4">
            <a:extLst>
              <a:ext uri="{FF2B5EF4-FFF2-40B4-BE49-F238E27FC236}">
                <a16:creationId xmlns:a16="http://schemas.microsoft.com/office/drawing/2014/main" id="{9F559E2C-718C-ABF6-3D6B-D70C7C6F7AA5}"/>
              </a:ext>
            </a:extLst>
          </p:cNvPr>
          <p:cNvSpPr/>
          <p:nvPr/>
        </p:nvSpPr>
        <p:spPr>
          <a:xfrm>
            <a:off x="2054831" y="3429000"/>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1843169-16B2-8435-00AF-2938EF85F2BF}"/>
              </a:ext>
            </a:extLst>
          </p:cNvPr>
          <p:cNvSpPr/>
          <p:nvPr/>
        </p:nvSpPr>
        <p:spPr>
          <a:xfrm>
            <a:off x="3655886" y="343756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835CDF6-3993-A489-DC61-BB06B0A4A504}"/>
              </a:ext>
            </a:extLst>
          </p:cNvPr>
          <p:cNvSpPr/>
          <p:nvPr/>
        </p:nvSpPr>
        <p:spPr>
          <a:xfrm>
            <a:off x="5750092" y="3487225"/>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DE5B253A-8CC6-1E91-8AA1-08776ADC5D9A}"/>
              </a:ext>
            </a:extLst>
          </p:cNvPr>
          <p:cNvCxnSpPr>
            <a:stCxn id="5" idx="6"/>
            <a:endCxn id="6" idx="2"/>
          </p:cNvCxnSpPr>
          <p:nvPr/>
        </p:nvCxnSpPr>
        <p:spPr>
          <a:xfrm>
            <a:off x="2661007" y="3712824"/>
            <a:ext cx="994879" cy="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2E9AE1-E302-00B5-01A6-EBFE4DDB7106}"/>
              </a:ext>
            </a:extLst>
          </p:cNvPr>
          <p:cNvCxnSpPr>
            <a:endCxn id="5" idx="2"/>
          </p:cNvCxnSpPr>
          <p:nvPr/>
        </p:nvCxnSpPr>
        <p:spPr>
          <a:xfrm>
            <a:off x="1304818" y="3712824"/>
            <a:ext cx="75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2F7927-1946-8594-972D-3BFB425E2C86}"/>
              </a:ext>
            </a:extLst>
          </p:cNvPr>
          <p:cNvSpPr txBox="1"/>
          <p:nvPr/>
        </p:nvSpPr>
        <p:spPr>
          <a:xfrm>
            <a:off x="1520566" y="3298000"/>
            <a:ext cx="1448656" cy="369332"/>
          </a:xfrm>
          <a:prstGeom prst="rect">
            <a:avLst/>
          </a:prstGeom>
          <a:noFill/>
        </p:spPr>
        <p:txBody>
          <a:bodyPr wrap="square" rtlCol="0">
            <a:spAutoFit/>
          </a:bodyPr>
          <a:lstStyle/>
          <a:p>
            <a:r>
              <a:rPr lang="en-US" dirty="0" err="1"/>
              <a:t>i</a:t>
            </a:r>
            <a:endParaRPr lang="en-IN" dirty="0"/>
          </a:p>
        </p:txBody>
      </p:sp>
      <p:sp>
        <p:nvSpPr>
          <p:cNvPr id="11" name="TextBox 10">
            <a:extLst>
              <a:ext uri="{FF2B5EF4-FFF2-40B4-BE49-F238E27FC236}">
                <a16:creationId xmlns:a16="http://schemas.microsoft.com/office/drawing/2014/main" id="{C35D2E40-A3A9-5661-DA03-297A8A1645BC}"/>
              </a:ext>
            </a:extLst>
          </p:cNvPr>
          <p:cNvSpPr txBox="1"/>
          <p:nvPr/>
        </p:nvSpPr>
        <p:spPr>
          <a:xfrm>
            <a:off x="2967515" y="3347660"/>
            <a:ext cx="1448656" cy="369332"/>
          </a:xfrm>
          <a:prstGeom prst="rect">
            <a:avLst/>
          </a:prstGeom>
          <a:noFill/>
        </p:spPr>
        <p:txBody>
          <a:bodyPr wrap="square" rtlCol="0">
            <a:spAutoFit/>
          </a:bodyPr>
          <a:lstStyle/>
          <a:p>
            <a:r>
              <a:rPr lang="en-US" dirty="0"/>
              <a:t>f</a:t>
            </a:r>
            <a:endParaRPr lang="en-IN" dirty="0"/>
          </a:p>
        </p:txBody>
      </p:sp>
      <p:sp>
        <p:nvSpPr>
          <p:cNvPr id="14" name="TextBox 13">
            <a:extLst>
              <a:ext uri="{FF2B5EF4-FFF2-40B4-BE49-F238E27FC236}">
                <a16:creationId xmlns:a16="http://schemas.microsoft.com/office/drawing/2014/main" id="{3C936AA8-9B1F-76D4-48A8-E721A8C232C0}"/>
              </a:ext>
            </a:extLst>
          </p:cNvPr>
          <p:cNvSpPr txBox="1"/>
          <p:nvPr/>
        </p:nvSpPr>
        <p:spPr>
          <a:xfrm>
            <a:off x="6272366" y="3303137"/>
            <a:ext cx="1448656"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5" name="Oval 14">
            <a:extLst>
              <a:ext uri="{FF2B5EF4-FFF2-40B4-BE49-F238E27FC236}">
                <a16:creationId xmlns:a16="http://schemas.microsoft.com/office/drawing/2014/main" id="{AAC64865-AB1F-65FA-47EB-7017FBEC00A9}"/>
              </a:ext>
            </a:extLst>
          </p:cNvPr>
          <p:cNvSpPr/>
          <p:nvPr/>
        </p:nvSpPr>
        <p:spPr>
          <a:xfrm>
            <a:off x="5669620" y="3396436"/>
            <a:ext cx="772276" cy="701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4B213531-B538-A4A5-606F-D030F87C3E5F}"/>
              </a:ext>
            </a:extLst>
          </p:cNvPr>
          <p:cNvCxnSpPr>
            <a:stCxn id="6" idx="6"/>
            <a:endCxn id="15" idx="2"/>
          </p:cNvCxnSpPr>
          <p:nvPr/>
        </p:nvCxnSpPr>
        <p:spPr>
          <a:xfrm>
            <a:off x="4262062" y="3721388"/>
            <a:ext cx="1407558" cy="2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5B611B0-15A7-6876-6910-A675F18DD8C8}"/>
              </a:ext>
            </a:extLst>
          </p:cNvPr>
          <p:cNvSpPr txBox="1"/>
          <p:nvPr/>
        </p:nvSpPr>
        <p:spPr>
          <a:xfrm>
            <a:off x="6452174" y="3595957"/>
            <a:ext cx="1612586" cy="369332"/>
          </a:xfrm>
          <a:prstGeom prst="rect">
            <a:avLst/>
          </a:prstGeom>
          <a:noFill/>
        </p:spPr>
        <p:txBody>
          <a:bodyPr wrap="square" rtlCol="0">
            <a:spAutoFit/>
          </a:bodyPr>
          <a:lstStyle/>
          <a:p>
            <a:r>
              <a:rPr lang="en-US" dirty="0"/>
              <a:t>return IF</a:t>
            </a:r>
            <a:endParaRPr lang="en-IN" dirty="0"/>
          </a:p>
        </p:txBody>
      </p:sp>
      <p:sp>
        <p:nvSpPr>
          <p:cNvPr id="18" name="Oval 17">
            <a:extLst>
              <a:ext uri="{FF2B5EF4-FFF2-40B4-BE49-F238E27FC236}">
                <a16:creationId xmlns:a16="http://schemas.microsoft.com/office/drawing/2014/main" id="{99C0E3B3-3CBE-23F6-242C-4CFB3FF90BEF}"/>
              </a:ext>
            </a:extLst>
          </p:cNvPr>
          <p:cNvSpPr/>
          <p:nvPr/>
        </p:nvSpPr>
        <p:spPr>
          <a:xfrm>
            <a:off x="809949" y="338619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7071D5C8-E04B-2567-13A2-C84E6066A01B}"/>
              </a:ext>
            </a:extLst>
          </p:cNvPr>
          <p:cNvCxnSpPr/>
          <p:nvPr/>
        </p:nvCxnSpPr>
        <p:spPr>
          <a:xfrm>
            <a:off x="143837" y="3667332"/>
            <a:ext cx="616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8FF153-6283-41AF-FA77-D90A79A5F1F0}"/>
              </a:ext>
            </a:extLst>
          </p:cNvPr>
          <p:cNvSpPr txBox="1"/>
          <p:nvPr/>
        </p:nvSpPr>
        <p:spPr>
          <a:xfrm>
            <a:off x="4188428" y="3335676"/>
            <a:ext cx="1806535" cy="369332"/>
          </a:xfrm>
          <a:prstGeom prst="rect">
            <a:avLst/>
          </a:prstGeom>
          <a:noFill/>
        </p:spPr>
        <p:txBody>
          <a:bodyPr wrap="square" rtlCol="0">
            <a:spAutoFit/>
          </a:bodyPr>
          <a:lstStyle/>
          <a:p>
            <a:r>
              <a:rPr lang="en-US" dirty="0"/>
              <a:t>non digit/letter</a:t>
            </a:r>
            <a:endParaRPr lang="en-IN" dirty="0"/>
          </a:p>
        </p:txBody>
      </p:sp>
    </p:spTree>
    <p:extLst>
      <p:ext uri="{BB962C8B-B14F-4D97-AF65-F5344CB8AC3E}">
        <p14:creationId xmlns:p14="http://schemas.microsoft.com/office/powerpoint/2010/main" val="1213844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3CD4-A918-4641-9236-683309A9B2D4}"/>
              </a:ext>
            </a:extLst>
          </p:cNvPr>
          <p:cNvSpPr>
            <a:spLocks noGrp="1"/>
          </p:cNvSpPr>
          <p:nvPr>
            <p:ph type="title"/>
          </p:nvPr>
        </p:nvSpPr>
        <p:spPr/>
        <p:txBody>
          <a:bodyPr/>
          <a:lstStyle/>
          <a:p>
            <a:r>
              <a:rPr lang="en-US" dirty="0"/>
              <a:t>number</a:t>
            </a:r>
          </a:p>
        </p:txBody>
      </p:sp>
      <p:sp>
        <p:nvSpPr>
          <p:cNvPr id="3" name="Content Placeholder 2">
            <a:extLst>
              <a:ext uri="{FF2B5EF4-FFF2-40B4-BE49-F238E27FC236}">
                <a16:creationId xmlns:a16="http://schemas.microsoft.com/office/drawing/2014/main" id="{C3870638-E088-4169-8F0B-B51296C8394C}"/>
              </a:ext>
            </a:extLst>
          </p:cNvPr>
          <p:cNvSpPr>
            <a:spLocks noGrp="1"/>
          </p:cNvSpPr>
          <p:nvPr>
            <p:ph idx="1"/>
          </p:nvPr>
        </p:nvSpPr>
        <p:spPr/>
        <p:txBody>
          <a:bodyPr/>
          <a:lstStyle/>
          <a:p>
            <a:pPr marL="0" indent="0">
              <a:buNone/>
            </a:pPr>
            <a:r>
              <a:rPr lang="en-US" dirty="0"/>
              <a:t>digit </a:t>
            </a:r>
            <a:r>
              <a:rPr lang="en-US" dirty="0">
                <a:sym typeface="Wingdings" panose="05000000000000000000" pitchFamily="2" charset="2"/>
              </a:rPr>
              <a:t> [0-9]</a:t>
            </a:r>
          </a:p>
          <a:p>
            <a:pPr marL="0" indent="0">
              <a:buNone/>
            </a:pPr>
            <a:r>
              <a:rPr lang="en-US" dirty="0">
                <a:sym typeface="Wingdings" panose="05000000000000000000" pitchFamily="2" charset="2"/>
              </a:rPr>
              <a:t>digits  digit</a:t>
            </a:r>
            <a:r>
              <a:rPr lang="en-US" baseline="30000" dirty="0">
                <a:sym typeface="Wingdings" panose="05000000000000000000" pitchFamily="2" charset="2"/>
              </a:rPr>
              <a:t>+</a:t>
            </a:r>
          </a:p>
          <a:p>
            <a:pPr marL="0" indent="0">
              <a:buNone/>
            </a:pPr>
            <a:r>
              <a:rPr lang="en-US" dirty="0" err="1">
                <a:sym typeface="Wingdings" panose="05000000000000000000" pitchFamily="2" charset="2"/>
              </a:rPr>
              <a:t>optionalFraction</a:t>
            </a:r>
            <a:r>
              <a:rPr lang="en-US" dirty="0">
                <a:sym typeface="Wingdings" panose="05000000000000000000" pitchFamily="2" charset="2"/>
              </a:rPr>
              <a:t>  (. digits)?</a:t>
            </a:r>
          </a:p>
          <a:p>
            <a:pPr marL="0" indent="0">
              <a:buNone/>
            </a:pPr>
            <a:r>
              <a:rPr lang="en-US" dirty="0"/>
              <a:t>number </a:t>
            </a:r>
            <a:r>
              <a:rPr lang="en-US" dirty="0">
                <a:sym typeface="Wingdings" panose="05000000000000000000" pitchFamily="2" charset="2"/>
              </a:rPr>
              <a:t> digits </a:t>
            </a:r>
            <a:r>
              <a:rPr lang="en-US" dirty="0" err="1">
                <a:sym typeface="Wingdings" panose="05000000000000000000" pitchFamily="2" charset="2"/>
              </a:rPr>
              <a:t>optionalFraction</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4642296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7BBF-6411-4B20-8407-74A129E674B0}"/>
              </a:ext>
            </a:extLst>
          </p:cNvPr>
          <p:cNvSpPr>
            <a:spLocks noGrp="1"/>
          </p:cNvSpPr>
          <p:nvPr>
            <p:ph type="title"/>
          </p:nvPr>
        </p:nvSpPr>
        <p:spPr/>
        <p:txBody>
          <a:bodyPr/>
          <a:lstStyle/>
          <a:p>
            <a:r>
              <a:rPr lang="en-US" dirty="0"/>
              <a:t>Transition diagram for number</a:t>
            </a:r>
          </a:p>
        </p:txBody>
      </p:sp>
      <p:sp>
        <p:nvSpPr>
          <p:cNvPr id="6" name="TextBox 5">
            <a:extLst>
              <a:ext uri="{FF2B5EF4-FFF2-40B4-BE49-F238E27FC236}">
                <a16:creationId xmlns:a16="http://schemas.microsoft.com/office/drawing/2014/main" id="{A6FA699C-AFE5-427E-8407-5F909C4343A1}"/>
              </a:ext>
            </a:extLst>
          </p:cNvPr>
          <p:cNvSpPr txBox="1"/>
          <p:nvPr/>
        </p:nvSpPr>
        <p:spPr>
          <a:xfrm>
            <a:off x="7731760" y="1584960"/>
            <a:ext cx="3840480" cy="1477328"/>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digit </a:t>
            </a:r>
            <a:r>
              <a:rPr lang="en-US" dirty="0">
                <a:latin typeface="Arial" panose="020B0604020202020204" pitchFamily="34" charset="0"/>
                <a:cs typeface="Arial" panose="020B0604020202020204" pitchFamily="34" charset="0"/>
                <a:sym typeface="Wingdings" panose="05000000000000000000" pitchFamily="2" charset="2"/>
              </a:rPr>
              <a:t> [0-9]</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digits  digit</a:t>
            </a:r>
            <a:r>
              <a:rPr lang="en-US" baseline="30000" dirty="0">
                <a:latin typeface="Arial" panose="020B0604020202020204" pitchFamily="34" charset="0"/>
                <a:cs typeface="Arial" panose="020B0604020202020204" pitchFamily="34" charset="0"/>
                <a:sym typeface="Wingdings" panose="05000000000000000000" pitchFamily="2" charset="2"/>
              </a:rPr>
              <a:t>+</a:t>
            </a:r>
          </a:p>
          <a:p>
            <a:pPr marL="0" indent="0">
              <a:buNone/>
            </a:pPr>
            <a:r>
              <a:rPr lang="en-US" dirty="0" err="1">
                <a:latin typeface="Arial" panose="020B0604020202020204" pitchFamily="34" charset="0"/>
                <a:cs typeface="Arial" panose="020B0604020202020204" pitchFamily="34" charset="0"/>
                <a:sym typeface="Wingdings" panose="05000000000000000000" pitchFamily="2" charset="2"/>
              </a:rPr>
              <a:t>optionalFraction</a:t>
            </a:r>
            <a:r>
              <a:rPr lang="en-US" dirty="0">
                <a:latin typeface="Arial" panose="020B0604020202020204" pitchFamily="34" charset="0"/>
                <a:cs typeface="Arial" panose="020B0604020202020204" pitchFamily="34" charset="0"/>
                <a:sym typeface="Wingdings" panose="05000000000000000000" pitchFamily="2" charset="2"/>
              </a:rPr>
              <a:t>  (. digits)?</a:t>
            </a:r>
          </a:p>
          <a:p>
            <a:pPr marL="0" indent="0">
              <a:buNone/>
            </a:pPr>
            <a:r>
              <a:rPr lang="en-US" dirty="0">
                <a:latin typeface="Arial" panose="020B0604020202020204" pitchFamily="34" charset="0"/>
                <a:cs typeface="Arial" panose="020B0604020202020204" pitchFamily="34" charset="0"/>
              </a:rPr>
              <a:t>number </a:t>
            </a:r>
            <a:r>
              <a:rPr lang="en-US" dirty="0">
                <a:latin typeface="Arial" panose="020B0604020202020204" pitchFamily="34" charset="0"/>
                <a:cs typeface="Arial" panose="020B0604020202020204" pitchFamily="34" charset="0"/>
                <a:sym typeface="Wingdings" panose="05000000000000000000" pitchFamily="2" charset="2"/>
              </a:rPr>
              <a:t> digits </a:t>
            </a:r>
            <a:r>
              <a:rPr lang="en-US" dirty="0" err="1">
                <a:latin typeface="Arial" panose="020B0604020202020204" pitchFamily="34" charset="0"/>
                <a:cs typeface="Arial" panose="020B0604020202020204" pitchFamily="34" charset="0"/>
                <a:sym typeface="Wingdings" panose="05000000000000000000" pitchFamily="2" charset="2"/>
              </a:rPr>
              <a:t>optionalFraction</a:t>
            </a:r>
            <a:endParaRPr lang="en-US" dirty="0">
              <a:latin typeface="Arial" panose="020B0604020202020204" pitchFamily="34" charset="0"/>
              <a:cs typeface="Arial" panose="020B0604020202020204" pitchFamily="34" charset="0"/>
              <a:sym typeface="Wingdings" panose="05000000000000000000" pitchFamily="2" charset="2"/>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62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7BBF-6411-4B20-8407-74A129E674B0}"/>
              </a:ext>
            </a:extLst>
          </p:cNvPr>
          <p:cNvSpPr>
            <a:spLocks noGrp="1"/>
          </p:cNvSpPr>
          <p:nvPr>
            <p:ph type="title"/>
          </p:nvPr>
        </p:nvSpPr>
        <p:spPr/>
        <p:txBody>
          <a:bodyPr/>
          <a:lstStyle/>
          <a:p>
            <a:r>
              <a:rPr lang="en-US" dirty="0"/>
              <a:t>Transition diagram for number</a:t>
            </a:r>
          </a:p>
        </p:txBody>
      </p:sp>
      <p:sp>
        <p:nvSpPr>
          <p:cNvPr id="6" name="TextBox 5">
            <a:extLst>
              <a:ext uri="{FF2B5EF4-FFF2-40B4-BE49-F238E27FC236}">
                <a16:creationId xmlns:a16="http://schemas.microsoft.com/office/drawing/2014/main" id="{A6FA699C-AFE5-427E-8407-5F909C4343A1}"/>
              </a:ext>
            </a:extLst>
          </p:cNvPr>
          <p:cNvSpPr txBox="1"/>
          <p:nvPr/>
        </p:nvSpPr>
        <p:spPr>
          <a:xfrm>
            <a:off x="7731760" y="1584960"/>
            <a:ext cx="3840480" cy="1477328"/>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digit </a:t>
            </a:r>
            <a:r>
              <a:rPr lang="en-US" dirty="0">
                <a:latin typeface="Arial" panose="020B0604020202020204" pitchFamily="34" charset="0"/>
                <a:cs typeface="Arial" panose="020B0604020202020204" pitchFamily="34" charset="0"/>
                <a:sym typeface="Wingdings" panose="05000000000000000000" pitchFamily="2" charset="2"/>
              </a:rPr>
              <a:t> [0-9]</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digits  digit</a:t>
            </a:r>
            <a:r>
              <a:rPr lang="en-US" baseline="30000" dirty="0">
                <a:latin typeface="Arial" panose="020B0604020202020204" pitchFamily="34" charset="0"/>
                <a:cs typeface="Arial" panose="020B0604020202020204" pitchFamily="34" charset="0"/>
                <a:sym typeface="Wingdings" panose="05000000000000000000" pitchFamily="2" charset="2"/>
              </a:rPr>
              <a:t>+</a:t>
            </a:r>
          </a:p>
          <a:p>
            <a:pPr marL="0" indent="0">
              <a:buNone/>
            </a:pPr>
            <a:r>
              <a:rPr lang="en-US" dirty="0" err="1">
                <a:latin typeface="Arial" panose="020B0604020202020204" pitchFamily="34" charset="0"/>
                <a:cs typeface="Arial" panose="020B0604020202020204" pitchFamily="34" charset="0"/>
                <a:sym typeface="Wingdings" panose="05000000000000000000" pitchFamily="2" charset="2"/>
              </a:rPr>
              <a:t>optionalFraction</a:t>
            </a:r>
            <a:r>
              <a:rPr lang="en-US" dirty="0">
                <a:latin typeface="Arial" panose="020B0604020202020204" pitchFamily="34" charset="0"/>
                <a:cs typeface="Arial" panose="020B0604020202020204" pitchFamily="34" charset="0"/>
                <a:sym typeface="Wingdings" panose="05000000000000000000" pitchFamily="2" charset="2"/>
              </a:rPr>
              <a:t>  (. digits)?</a:t>
            </a:r>
          </a:p>
          <a:p>
            <a:pPr marL="0" indent="0">
              <a:buNone/>
            </a:pPr>
            <a:r>
              <a:rPr lang="en-US" dirty="0">
                <a:latin typeface="Arial" panose="020B0604020202020204" pitchFamily="34" charset="0"/>
                <a:cs typeface="Arial" panose="020B0604020202020204" pitchFamily="34" charset="0"/>
              </a:rPr>
              <a:t>number </a:t>
            </a:r>
            <a:r>
              <a:rPr lang="en-US" dirty="0">
                <a:latin typeface="Arial" panose="020B0604020202020204" pitchFamily="34" charset="0"/>
                <a:cs typeface="Arial" panose="020B0604020202020204" pitchFamily="34" charset="0"/>
                <a:sym typeface="Wingdings" panose="05000000000000000000" pitchFamily="2" charset="2"/>
              </a:rPr>
              <a:t> digits </a:t>
            </a:r>
            <a:r>
              <a:rPr lang="en-US" dirty="0" err="1">
                <a:latin typeface="Arial" panose="020B0604020202020204" pitchFamily="34" charset="0"/>
                <a:cs typeface="Arial" panose="020B0604020202020204" pitchFamily="34" charset="0"/>
                <a:sym typeface="Wingdings" panose="05000000000000000000" pitchFamily="2" charset="2"/>
              </a:rPr>
              <a:t>optionalFraction</a:t>
            </a:r>
            <a:endParaRPr lang="en-US" dirty="0">
              <a:latin typeface="Arial" panose="020B0604020202020204" pitchFamily="34" charset="0"/>
              <a:cs typeface="Arial" panose="020B0604020202020204" pitchFamily="34" charset="0"/>
              <a:sym typeface="Wingdings" panose="05000000000000000000" pitchFamily="2" charset="2"/>
            </a:endParaRPr>
          </a:p>
          <a:p>
            <a:endParaRPr lang="en-IN"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F3CF4A53-ACD0-9683-178D-13D25FBC4BC6}"/>
              </a:ext>
            </a:extLst>
          </p:cNvPr>
          <p:cNvSpPr/>
          <p:nvPr/>
        </p:nvSpPr>
        <p:spPr>
          <a:xfrm>
            <a:off x="2054831" y="3429000"/>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2846FC1-0ACD-A37E-A953-79DF49F20943}"/>
              </a:ext>
            </a:extLst>
          </p:cNvPr>
          <p:cNvSpPr/>
          <p:nvPr/>
        </p:nvSpPr>
        <p:spPr>
          <a:xfrm>
            <a:off x="3655886" y="343756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BCB9282-58E6-4E38-3CA4-BEDC6DC1A759}"/>
              </a:ext>
            </a:extLst>
          </p:cNvPr>
          <p:cNvSpPr/>
          <p:nvPr/>
        </p:nvSpPr>
        <p:spPr>
          <a:xfrm>
            <a:off x="5750092" y="3487225"/>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2F3E3C57-8249-F96D-4229-2D4EAFA8635F}"/>
              </a:ext>
            </a:extLst>
          </p:cNvPr>
          <p:cNvCxnSpPr>
            <a:stCxn id="5" idx="6"/>
            <a:endCxn id="7" idx="2"/>
          </p:cNvCxnSpPr>
          <p:nvPr/>
        </p:nvCxnSpPr>
        <p:spPr>
          <a:xfrm>
            <a:off x="2661007" y="3712824"/>
            <a:ext cx="994879" cy="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896849-32EA-35B4-9A4A-C1841C3A5D4C}"/>
              </a:ext>
            </a:extLst>
          </p:cNvPr>
          <p:cNvCxnSpPr>
            <a:endCxn id="5" idx="2"/>
          </p:cNvCxnSpPr>
          <p:nvPr/>
        </p:nvCxnSpPr>
        <p:spPr>
          <a:xfrm>
            <a:off x="1304818" y="3712824"/>
            <a:ext cx="75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107EDB-A2D7-37F0-C977-797825314749}"/>
              </a:ext>
            </a:extLst>
          </p:cNvPr>
          <p:cNvSpPr txBox="1"/>
          <p:nvPr/>
        </p:nvSpPr>
        <p:spPr>
          <a:xfrm>
            <a:off x="2967515" y="3347660"/>
            <a:ext cx="1448656" cy="369332"/>
          </a:xfrm>
          <a:prstGeom prst="rect">
            <a:avLst/>
          </a:prstGeom>
          <a:noFill/>
        </p:spPr>
        <p:txBody>
          <a:bodyPr wrap="square" rtlCol="0">
            <a:spAutoFit/>
          </a:bodyPr>
          <a:lstStyle/>
          <a:p>
            <a:r>
              <a:rPr lang="en-US" b="1" dirty="0">
                <a:solidFill>
                  <a:srgbClr val="FF0000"/>
                </a:solidFill>
              </a:rPr>
              <a:t>. (dot)</a:t>
            </a:r>
            <a:endParaRPr lang="en-IN" b="1" dirty="0">
              <a:solidFill>
                <a:srgbClr val="FF0000"/>
              </a:solidFill>
            </a:endParaRPr>
          </a:p>
        </p:txBody>
      </p:sp>
      <p:sp>
        <p:nvSpPr>
          <p:cNvPr id="13" name="Oval 12">
            <a:extLst>
              <a:ext uri="{FF2B5EF4-FFF2-40B4-BE49-F238E27FC236}">
                <a16:creationId xmlns:a16="http://schemas.microsoft.com/office/drawing/2014/main" id="{D3599027-FAB5-C06A-88D5-242B80471CDC}"/>
              </a:ext>
            </a:extLst>
          </p:cNvPr>
          <p:cNvSpPr/>
          <p:nvPr/>
        </p:nvSpPr>
        <p:spPr>
          <a:xfrm>
            <a:off x="6471003" y="4598508"/>
            <a:ext cx="772276" cy="701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E7A9CE72-961B-B675-9602-083B20C15314}"/>
              </a:ext>
            </a:extLst>
          </p:cNvPr>
          <p:cNvSpPr/>
          <p:nvPr/>
        </p:nvSpPr>
        <p:spPr>
          <a:xfrm>
            <a:off x="809949" y="338619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993EDCF-AF39-241A-8B42-1471AF9EDF94}"/>
              </a:ext>
            </a:extLst>
          </p:cNvPr>
          <p:cNvSpPr txBox="1"/>
          <p:nvPr/>
        </p:nvSpPr>
        <p:spPr>
          <a:xfrm>
            <a:off x="4517202" y="3335676"/>
            <a:ext cx="1806535" cy="369332"/>
          </a:xfrm>
          <a:prstGeom prst="rect">
            <a:avLst/>
          </a:prstGeom>
          <a:noFill/>
        </p:spPr>
        <p:txBody>
          <a:bodyPr wrap="square" rtlCol="0">
            <a:spAutoFit/>
          </a:bodyPr>
          <a:lstStyle/>
          <a:p>
            <a:r>
              <a:rPr lang="en-US" dirty="0"/>
              <a:t>digit</a:t>
            </a:r>
            <a:endParaRPr lang="en-IN" dirty="0"/>
          </a:p>
        </p:txBody>
      </p:sp>
      <p:cxnSp>
        <p:nvCxnSpPr>
          <p:cNvPr id="17" name="Straight Arrow Connector 16">
            <a:extLst>
              <a:ext uri="{FF2B5EF4-FFF2-40B4-BE49-F238E27FC236}">
                <a16:creationId xmlns:a16="http://schemas.microsoft.com/office/drawing/2014/main" id="{84D7C61A-9821-B332-4BEF-3FCADF509742}"/>
              </a:ext>
            </a:extLst>
          </p:cNvPr>
          <p:cNvCxnSpPr>
            <a:endCxn id="15" idx="2"/>
          </p:cNvCxnSpPr>
          <p:nvPr/>
        </p:nvCxnSpPr>
        <p:spPr>
          <a:xfrm>
            <a:off x="195209" y="3667332"/>
            <a:ext cx="614740" cy="2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FE96CF-C09A-A47F-347A-E287EF4CC8B6}"/>
              </a:ext>
            </a:extLst>
          </p:cNvPr>
          <p:cNvSpPr txBox="1"/>
          <p:nvPr/>
        </p:nvSpPr>
        <p:spPr>
          <a:xfrm>
            <a:off x="1476058" y="3335676"/>
            <a:ext cx="1448656" cy="369332"/>
          </a:xfrm>
          <a:prstGeom prst="rect">
            <a:avLst/>
          </a:prstGeom>
          <a:noFill/>
        </p:spPr>
        <p:txBody>
          <a:bodyPr wrap="square" rtlCol="0">
            <a:spAutoFit/>
          </a:bodyPr>
          <a:lstStyle/>
          <a:p>
            <a:r>
              <a:rPr lang="en-US" dirty="0"/>
              <a:t>digit</a:t>
            </a:r>
            <a:endParaRPr lang="en-IN" dirty="0"/>
          </a:p>
        </p:txBody>
      </p:sp>
      <p:cxnSp>
        <p:nvCxnSpPr>
          <p:cNvPr id="27" name="Straight Arrow Connector 26">
            <a:extLst>
              <a:ext uri="{FF2B5EF4-FFF2-40B4-BE49-F238E27FC236}">
                <a16:creationId xmlns:a16="http://schemas.microsoft.com/office/drawing/2014/main" id="{7A56142E-F9B6-F15C-67AA-FA23DD6A9A7F}"/>
              </a:ext>
            </a:extLst>
          </p:cNvPr>
          <p:cNvCxnSpPr>
            <a:stCxn id="7" idx="6"/>
          </p:cNvCxnSpPr>
          <p:nvPr/>
        </p:nvCxnSpPr>
        <p:spPr>
          <a:xfrm>
            <a:off x="4262062" y="3721388"/>
            <a:ext cx="1488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7AF5249-D225-2BEC-D39F-A09F233A5818}"/>
              </a:ext>
            </a:extLst>
          </p:cNvPr>
          <p:cNvSpPr/>
          <p:nvPr/>
        </p:nvSpPr>
        <p:spPr>
          <a:xfrm>
            <a:off x="2657575" y="4586524"/>
            <a:ext cx="772276" cy="701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537A0063-21BC-2D33-E01F-4B794D19D671}"/>
              </a:ext>
            </a:extLst>
          </p:cNvPr>
          <p:cNvCxnSpPr>
            <a:stCxn id="8" idx="5"/>
            <a:endCxn id="13" idx="0"/>
          </p:cNvCxnSpPr>
          <p:nvPr/>
        </p:nvCxnSpPr>
        <p:spPr>
          <a:xfrm>
            <a:off x="6267496" y="3971742"/>
            <a:ext cx="589645" cy="626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5636A8-587C-176A-60F6-B80F297E124E}"/>
              </a:ext>
            </a:extLst>
          </p:cNvPr>
          <p:cNvCxnSpPr>
            <a:stCxn id="5" idx="5"/>
            <a:endCxn id="28" idx="0"/>
          </p:cNvCxnSpPr>
          <p:nvPr/>
        </p:nvCxnSpPr>
        <p:spPr>
          <a:xfrm>
            <a:off x="2572235" y="3913517"/>
            <a:ext cx="471478" cy="6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CA98F96-B607-BC76-24B5-D146A066D80E}"/>
              </a:ext>
            </a:extLst>
          </p:cNvPr>
          <p:cNvSpPr/>
          <p:nvPr/>
        </p:nvSpPr>
        <p:spPr>
          <a:xfrm>
            <a:off x="2750050" y="465847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531746D2-4804-1978-526C-EF53781C9793}"/>
              </a:ext>
            </a:extLst>
          </p:cNvPr>
          <p:cNvSpPr/>
          <p:nvPr/>
        </p:nvSpPr>
        <p:spPr>
          <a:xfrm>
            <a:off x="6549778" y="4677312"/>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AD96DA35-88A7-E62D-42F0-C945AB06265A}"/>
              </a:ext>
            </a:extLst>
          </p:cNvPr>
          <p:cNvSpPr txBox="1"/>
          <p:nvPr/>
        </p:nvSpPr>
        <p:spPr>
          <a:xfrm>
            <a:off x="5851127" y="4289459"/>
            <a:ext cx="1806535" cy="369332"/>
          </a:xfrm>
          <a:prstGeom prst="rect">
            <a:avLst/>
          </a:prstGeom>
          <a:noFill/>
        </p:spPr>
        <p:txBody>
          <a:bodyPr wrap="square" rtlCol="0">
            <a:spAutoFit/>
          </a:bodyPr>
          <a:lstStyle/>
          <a:p>
            <a:r>
              <a:rPr lang="en-US" dirty="0"/>
              <a:t>other</a:t>
            </a:r>
            <a:endParaRPr lang="en-IN" dirty="0"/>
          </a:p>
        </p:txBody>
      </p:sp>
      <p:sp>
        <p:nvSpPr>
          <p:cNvPr id="36" name="TextBox 35">
            <a:extLst>
              <a:ext uri="{FF2B5EF4-FFF2-40B4-BE49-F238E27FC236}">
                <a16:creationId xmlns:a16="http://schemas.microsoft.com/office/drawing/2014/main" id="{CCA6EC2E-628C-B4A4-3E76-49AE1150B8F4}"/>
              </a:ext>
            </a:extLst>
          </p:cNvPr>
          <p:cNvSpPr txBox="1"/>
          <p:nvPr/>
        </p:nvSpPr>
        <p:spPr>
          <a:xfrm>
            <a:off x="7195328" y="4554873"/>
            <a:ext cx="1806535"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37" name="TextBox 36">
            <a:extLst>
              <a:ext uri="{FF2B5EF4-FFF2-40B4-BE49-F238E27FC236}">
                <a16:creationId xmlns:a16="http://schemas.microsoft.com/office/drawing/2014/main" id="{27BBCEAB-7BD7-DA7C-41B2-4F80BA291DBE}"/>
              </a:ext>
            </a:extLst>
          </p:cNvPr>
          <p:cNvSpPr txBox="1"/>
          <p:nvPr/>
        </p:nvSpPr>
        <p:spPr>
          <a:xfrm>
            <a:off x="3301430" y="4524051"/>
            <a:ext cx="1806535"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38" name="TextBox 37">
            <a:extLst>
              <a:ext uri="{FF2B5EF4-FFF2-40B4-BE49-F238E27FC236}">
                <a16:creationId xmlns:a16="http://schemas.microsoft.com/office/drawing/2014/main" id="{547ED666-B50F-2ECC-9FBA-C7B6749EDA5F}"/>
              </a:ext>
            </a:extLst>
          </p:cNvPr>
          <p:cNvSpPr txBox="1"/>
          <p:nvPr/>
        </p:nvSpPr>
        <p:spPr>
          <a:xfrm>
            <a:off x="3320268" y="4994948"/>
            <a:ext cx="1806535" cy="369332"/>
          </a:xfrm>
          <a:prstGeom prst="rect">
            <a:avLst/>
          </a:prstGeom>
          <a:noFill/>
        </p:spPr>
        <p:txBody>
          <a:bodyPr wrap="square" rtlCol="0">
            <a:spAutoFit/>
          </a:bodyPr>
          <a:lstStyle/>
          <a:p>
            <a:r>
              <a:rPr lang="en-US" dirty="0"/>
              <a:t>return number;</a:t>
            </a:r>
            <a:endParaRPr lang="en-IN" dirty="0"/>
          </a:p>
        </p:txBody>
      </p:sp>
      <p:sp>
        <p:nvSpPr>
          <p:cNvPr id="39" name="TextBox 38">
            <a:extLst>
              <a:ext uri="{FF2B5EF4-FFF2-40B4-BE49-F238E27FC236}">
                <a16:creationId xmlns:a16="http://schemas.microsoft.com/office/drawing/2014/main" id="{4F1499EE-2918-EC6B-8F27-57D6728BB10A}"/>
              </a:ext>
            </a:extLst>
          </p:cNvPr>
          <p:cNvSpPr txBox="1"/>
          <p:nvPr/>
        </p:nvSpPr>
        <p:spPr>
          <a:xfrm>
            <a:off x="7243287" y="4952142"/>
            <a:ext cx="1806535" cy="369332"/>
          </a:xfrm>
          <a:prstGeom prst="rect">
            <a:avLst/>
          </a:prstGeom>
          <a:noFill/>
        </p:spPr>
        <p:txBody>
          <a:bodyPr wrap="square" rtlCol="0">
            <a:spAutoFit/>
          </a:bodyPr>
          <a:lstStyle/>
          <a:p>
            <a:r>
              <a:rPr lang="en-US" dirty="0"/>
              <a:t>return number;</a:t>
            </a:r>
            <a:endParaRPr lang="en-IN" dirty="0"/>
          </a:p>
        </p:txBody>
      </p:sp>
      <p:cxnSp>
        <p:nvCxnSpPr>
          <p:cNvPr id="46" name="Connector: Curved 45">
            <a:extLst>
              <a:ext uri="{FF2B5EF4-FFF2-40B4-BE49-F238E27FC236}">
                <a16:creationId xmlns:a16="http://schemas.microsoft.com/office/drawing/2014/main" id="{FD68B707-8C69-3EC0-B0A0-9DE3070D0828}"/>
              </a:ext>
            </a:extLst>
          </p:cNvPr>
          <p:cNvCxnSpPr>
            <a:stCxn id="5" idx="6"/>
          </p:cNvCxnSpPr>
          <p:nvPr/>
        </p:nvCxnSpPr>
        <p:spPr>
          <a:xfrm flipH="1">
            <a:off x="1972638" y="3712824"/>
            <a:ext cx="688369" cy="8564"/>
          </a:xfrm>
          <a:prstGeom prst="curvedConnector5">
            <a:avLst>
              <a:gd name="adj1" fmla="val -33209"/>
              <a:gd name="adj2" fmla="val -9012669"/>
              <a:gd name="adj3" fmla="val 94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C199314E-A0CD-1665-41CC-C24DF29C0C3B}"/>
              </a:ext>
            </a:extLst>
          </p:cNvPr>
          <p:cNvCxnSpPr>
            <a:stCxn id="8" idx="6"/>
            <a:endCxn id="8" idx="2"/>
          </p:cNvCxnSpPr>
          <p:nvPr/>
        </p:nvCxnSpPr>
        <p:spPr>
          <a:xfrm flipH="1">
            <a:off x="5750092" y="3771049"/>
            <a:ext cx="606176" cy="12700"/>
          </a:xfrm>
          <a:prstGeom prst="curvedConnector5">
            <a:avLst>
              <a:gd name="adj1" fmla="val -37712"/>
              <a:gd name="adj2" fmla="val -6077528"/>
              <a:gd name="adj3" fmla="val 13771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BABAE2-6AE7-E0F5-8206-BA22FB80E314}"/>
              </a:ext>
            </a:extLst>
          </p:cNvPr>
          <p:cNvSpPr txBox="1"/>
          <p:nvPr/>
        </p:nvSpPr>
        <p:spPr>
          <a:xfrm>
            <a:off x="5789483" y="2696969"/>
            <a:ext cx="1806535" cy="369332"/>
          </a:xfrm>
          <a:prstGeom prst="rect">
            <a:avLst/>
          </a:prstGeom>
          <a:noFill/>
        </p:spPr>
        <p:txBody>
          <a:bodyPr wrap="square" rtlCol="0">
            <a:spAutoFit/>
          </a:bodyPr>
          <a:lstStyle/>
          <a:p>
            <a:r>
              <a:rPr lang="en-US" dirty="0"/>
              <a:t>digit</a:t>
            </a:r>
            <a:endParaRPr lang="en-IN" dirty="0"/>
          </a:p>
        </p:txBody>
      </p:sp>
      <p:sp>
        <p:nvSpPr>
          <p:cNvPr id="52" name="TextBox 51">
            <a:extLst>
              <a:ext uri="{FF2B5EF4-FFF2-40B4-BE49-F238E27FC236}">
                <a16:creationId xmlns:a16="http://schemas.microsoft.com/office/drawing/2014/main" id="{053411B7-0E05-7DAB-E303-DA074B1425DD}"/>
              </a:ext>
            </a:extLst>
          </p:cNvPr>
          <p:cNvSpPr txBox="1"/>
          <p:nvPr/>
        </p:nvSpPr>
        <p:spPr>
          <a:xfrm>
            <a:off x="2089065" y="2602793"/>
            <a:ext cx="1806535" cy="369332"/>
          </a:xfrm>
          <a:prstGeom prst="rect">
            <a:avLst/>
          </a:prstGeom>
          <a:noFill/>
        </p:spPr>
        <p:txBody>
          <a:bodyPr wrap="square" rtlCol="0">
            <a:spAutoFit/>
          </a:bodyPr>
          <a:lstStyle/>
          <a:p>
            <a:r>
              <a:rPr lang="en-US" dirty="0"/>
              <a:t>digit</a:t>
            </a:r>
            <a:endParaRPr lang="en-IN" dirty="0"/>
          </a:p>
        </p:txBody>
      </p:sp>
    </p:spTree>
    <p:extLst>
      <p:ext uri="{BB962C8B-B14F-4D97-AF65-F5344CB8AC3E}">
        <p14:creationId xmlns:p14="http://schemas.microsoft.com/office/powerpoint/2010/main" val="10407906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DF10-2FBA-4471-8981-3E9B0520105A}"/>
              </a:ext>
            </a:extLst>
          </p:cNvPr>
          <p:cNvSpPr>
            <a:spLocks noGrp="1"/>
          </p:cNvSpPr>
          <p:nvPr>
            <p:ph type="title"/>
          </p:nvPr>
        </p:nvSpPr>
        <p:spPr/>
        <p:txBody>
          <a:bodyPr/>
          <a:lstStyle/>
          <a:p>
            <a:r>
              <a:rPr lang="en-US" dirty="0"/>
              <a:t>Whitespace</a:t>
            </a:r>
          </a:p>
        </p:txBody>
      </p:sp>
      <p:sp>
        <p:nvSpPr>
          <p:cNvPr id="3" name="Content Placeholder 2">
            <a:extLst>
              <a:ext uri="{FF2B5EF4-FFF2-40B4-BE49-F238E27FC236}">
                <a16:creationId xmlns:a16="http://schemas.microsoft.com/office/drawing/2014/main" id="{EB51385C-5E10-4A15-B4AB-E72014741261}"/>
              </a:ext>
            </a:extLst>
          </p:cNvPr>
          <p:cNvSpPr>
            <a:spLocks noGrp="1"/>
          </p:cNvSpPr>
          <p:nvPr>
            <p:ph idx="1"/>
          </p:nvPr>
        </p:nvSpPr>
        <p:spPr/>
        <p:txBody>
          <a:bodyPr/>
          <a:lstStyle/>
          <a:p>
            <a:pPr marL="0" indent="0">
              <a:buNone/>
            </a:pPr>
            <a:r>
              <a:rPr lang="en-US" dirty="0" err="1"/>
              <a:t>delim</a:t>
            </a:r>
            <a:r>
              <a:rPr lang="en-US" dirty="0"/>
              <a:t> </a:t>
            </a:r>
            <a:r>
              <a:rPr lang="en-US" dirty="0">
                <a:sym typeface="Wingdings" panose="05000000000000000000" pitchFamily="2" charset="2"/>
              </a:rPr>
              <a:t> ‘ ’ | \t | \n</a:t>
            </a:r>
          </a:p>
          <a:p>
            <a:pPr marL="0" indent="0">
              <a:buNone/>
            </a:pPr>
            <a:r>
              <a:rPr lang="en-US" dirty="0" err="1">
                <a:sym typeface="Wingdings" panose="05000000000000000000" pitchFamily="2" charset="2"/>
              </a:rPr>
              <a:t>ws</a:t>
            </a:r>
            <a:r>
              <a:rPr lang="en-US" dirty="0">
                <a:sym typeface="Wingdings" panose="05000000000000000000" pitchFamily="2" charset="2"/>
              </a:rPr>
              <a:t>  </a:t>
            </a:r>
            <a:r>
              <a:rPr lang="en-US" dirty="0" err="1">
                <a:sym typeface="Wingdings" panose="05000000000000000000" pitchFamily="2" charset="2"/>
              </a:rPr>
              <a:t>delim</a:t>
            </a:r>
            <a:r>
              <a:rPr lang="en-US" baseline="30000" dirty="0">
                <a:sym typeface="Wingdings" panose="05000000000000000000" pitchFamily="2" charset="2"/>
              </a:rPr>
              <a:t>+</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403116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2705-E9FA-46D1-8D7B-3FB3214CFBD2}"/>
              </a:ext>
            </a:extLst>
          </p:cNvPr>
          <p:cNvSpPr>
            <a:spLocks noGrp="1"/>
          </p:cNvSpPr>
          <p:nvPr>
            <p:ph type="title"/>
          </p:nvPr>
        </p:nvSpPr>
        <p:spPr/>
        <p:txBody>
          <a:bodyPr/>
          <a:lstStyle/>
          <a:p>
            <a:r>
              <a:rPr lang="en-US" dirty="0"/>
              <a:t>Transition diagram for whitespace</a:t>
            </a:r>
          </a:p>
        </p:txBody>
      </p:sp>
      <p:sp>
        <p:nvSpPr>
          <p:cNvPr id="4" name="TextBox 3">
            <a:extLst>
              <a:ext uri="{FF2B5EF4-FFF2-40B4-BE49-F238E27FC236}">
                <a16:creationId xmlns:a16="http://schemas.microsoft.com/office/drawing/2014/main" id="{4D476297-909F-449A-A723-7A64B41FA73F}"/>
              </a:ext>
            </a:extLst>
          </p:cNvPr>
          <p:cNvSpPr txBox="1"/>
          <p:nvPr/>
        </p:nvSpPr>
        <p:spPr>
          <a:xfrm>
            <a:off x="7965440" y="2164080"/>
            <a:ext cx="3058160" cy="923330"/>
          </a:xfrm>
          <a:prstGeom prst="rect">
            <a:avLst/>
          </a:prstGeom>
          <a:noFill/>
        </p:spPr>
        <p:txBody>
          <a:bodyPr wrap="square" rtlCol="0">
            <a:spAutoFit/>
          </a:bodyPr>
          <a:lstStyle/>
          <a:p>
            <a:pPr marL="0" indent="0">
              <a:buNone/>
            </a:pPr>
            <a:r>
              <a:rPr lang="en-US" dirty="0" err="1">
                <a:latin typeface="Arial" panose="020B0604020202020204" pitchFamily="34" charset="0"/>
                <a:cs typeface="Arial" panose="020B0604020202020204" pitchFamily="34" charset="0"/>
              </a:rPr>
              <a:t>delim</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 ’ | \t | \n</a:t>
            </a:r>
          </a:p>
          <a:p>
            <a:pPr marL="0" indent="0">
              <a:buNone/>
            </a:pPr>
            <a:r>
              <a:rPr lang="en-US" dirty="0" err="1">
                <a:latin typeface="Arial" panose="020B0604020202020204" pitchFamily="34" charset="0"/>
                <a:cs typeface="Arial" panose="020B0604020202020204" pitchFamily="34" charset="0"/>
                <a:sym typeface="Wingdings" panose="05000000000000000000" pitchFamily="2" charset="2"/>
              </a:rPr>
              <a:t>ws</a:t>
            </a:r>
            <a:r>
              <a:rPr lang="en-US" dirty="0">
                <a:latin typeface="Arial" panose="020B0604020202020204" pitchFamily="34" charset="0"/>
                <a:cs typeface="Arial" panose="020B0604020202020204" pitchFamily="34" charset="0"/>
                <a:sym typeface="Wingdings" panose="05000000000000000000" pitchFamily="2" charset="2"/>
              </a:rPr>
              <a:t>  </a:t>
            </a:r>
            <a:r>
              <a:rPr lang="en-US" dirty="0" err="1">
                <a:latin typeface="Arial" panose="020B0604020202020204" pitchFamily="34" charset="0"/>
                <a:cs typeface="Arial" panose="020B0604020202020204" pitchFamily="34" charset="0"/>
                <a:sym typeface="Wingdings" panose="05000000000000000000" pitchFamily="2" charset="2"/>
              </a:rPr>
              <a:t>delim</a:t>
            </a:r>
            <a:r>
              <a:rPr lang="en-US" baseline="30000" dirty="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sym typeface="Wingdings" panose="05000000000000000000" pitchFamily="2" charset="2"/>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6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63B-2111-4963-B4E3-E44E657D9047}"/>
              </a:ext>
            </a:extLst>
          </p:cNvPr>
          <p:cNvSpPr>
            <a:spLocks noGrp="1"/>
          </p:cNvSpPr>
          <p:nvPr>
            <p:ph type="title"/>
          </p:nvPr>
        </p:nvSpPr>
        <p:spPr/>
        <p:txBody>
          <a:bodyPr/>
          <a:lstStyle/>
          <a:p>
            <a:r>
              <a:rPr lang="en-US" dirty="0"/>
              <a:t>Regular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09F87F-4978-4B8F-A6B6-BBB7A0779A5B}"/>
                  </a:ext>
                </a:extLst>
              </p:cNvPr>
              <p:cNvSpPr>
                <a:spLocks noGrp="1"/>
              </p:cNvSpPr>
              <p:nvPr>
                <p:ph idx="1"/>
              </p:nvPr>
            </p:nvSpPr>
            <p:spPr/>
            <p:txBody>
              <a:bodyPr/>
              <a:lstStyle/>
              <a:p>
                <a:r>
                  <a:rPr lang="en-US"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the “a” is also an RE.</a:t>
                </a:r>
                <a14:m>
                  <m:oMath xmlns:m="http://schemas.openxmlformats.org/officeDocument/2006/math">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9209F87F-4978-4B8F-A6B6-BBB7A0779A5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148484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2705-E9FA-46D1-8D7B-3FB3214CFBD2}"/>
              </a:ext>
            </a:extLst>
          </p:cNvPr>
          <p:cNvSpPr>
            <a:spLocks noGrp="1"/>
          </p:cNvSpPr>
          <p:nvPr>
            <p:ph type="title"/>
          </p:nvPr>
        </p:nvSpPr>
        <p:spPr/>
        <p:txBody>
          <a:bodyPr/>
          <a:lstStyle/>
          <a:p>
            <a:r>
              <a:rPr lang="en-US" dirty="0"/>
              <a:t>Transition diagram for whitespace</a:t>
            </a:r>
          </a:p>
        </p:txBody>
      </p:sp>
      <p:sp>
        <p:nvSpPr>
          <p:cNvPr id="3" name="Content Placeholder 2">
            <a:extLst>
              <a:ext uri="{FF2B5EF4-FFF2-40B4-BE49-F238E27FC236}">
                <a16:creationId xmlns:a16="http://schemas.microsoft.com/office/drawing/2014/main" id="{6C2C764B-D62D-4439-A775-02E418F5E1F0}"/>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4D476297-909F-449A-A723-7A64B41FA73F}"/>
              </a:ext>
            </a:extLst>
          </p:cNvPr>
          <p:cNvSpPr txBox="1"/>
          <p:nvPr/>
        </p:nvSpPr>
        <p:spPr>
          <a:xfrm>
            <a:off x="7965440" y="2164080"/>
            <a:ext cx="3058160" cy="923330"/>
          </a:xfrm>
          <a:prstGeom prst="rect">
            <a:avLst/>
          </a:prstGeom>
          <a:noFill/>
        </p:spPr>
        <p:txBody>
          <a:bodyPr wrap="square" rtlCol="0">
            <a:spAutoFit/>
          </a:bodyPr>
          <a:lstStyle/>
          <a:p>
            <a:pPr marL="0" indent="0">
              <a:buNone/>
            </a:pPr>
            <a:r>
              <a:rPr lang="en-US" dirty="0" err="1">
                <a:latin typeface="Arial" panose="020B0604020202020204" pitchFamily="34" charset="0"/>
                <a:cs typeface="Arial" panose="020B0604020202020204" pitchFamily="34" charset="0"/>
              </a:rPr>
              <a:t>delim</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 ’ | \t | \n</a:t>
            </a:r>
          </a:p>
          <a:p>
            <a:pPr marL="0" indent="0">
              <a:buNone/>
            </a:pPr>
            <a:r>
              <a:rPr lang="en-US" dirty="0" err="1">
                <a:latin typeface="Arial" panose="020B0604020202020204" pitchFamily="34" charset="0"/>
                <a:cs typeface="Arial" panose="020B0604020202020204" pitchFamily="34" charset="0"/>
                <a:sym typeface="Wingdings" panose="05000000000000000000" pitchFamily="2" charset="2"/>
              </a:rPr>
              <a:t>ws</a:t>
            </a:r>
            <a:r>
              <a:rPr lang="en-US" dirty="0">
                <a:latin typeface="Arial" panose="020B0604020202020204" pitchFamily="34" charset="0"/>
                <a:cs typeface="Arial" panose="020B0604020202020204" pitchFamily="34" charset="0"/>
                <a:sym typeface="Wingdings" panose="05000000000000000000" pitchFamily="2" charset="2"/>
              </a:rPr>
              <a:t>  </a:t>
            </a:r>
            <a:r>
              <a:rPr lang="en-US" dirty="0" err="1">
                <a:latin typeface="Arial" panose="020B0604020202020204" pitchFamily="34" charset="0"/>
                <a:cs typeface="Arial" panose="020B0604020202020204" pitchFamily="34" charset="0"/>
                <a:sym typeface="Wingdings" panose="05000000000000000000" pitchFamily="2" charset="2"/>
              </a:rPr>
              <a:t>delim</a:t>
            </a:r>
            <a:r>
              <a:rPr lang="en-US" baseline="30000" dirty="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sym typeface="Wingdings" panose="05000000000000000000" pitchFamily="2" charset="2"/>
            </a:endParaRPr>
          </a:p>
          <a:p>
            <a:endParaRPr lang="en-IN"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BF227B98-AD48-7DCC-829D-E5912E4480CB}"/>
              </a:ext>
            </a:extLst>
          </p:cNvPr>
          <p:cNvSpPr/>
          <p:nvPr/>
        </p:nvSpPr>
        <p:spPr>
          <a:xfrm>
            <a:off x="2054831" y="3429000"/>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F68C79D-AB4C-F6B3-4E4B-7B2457DFBA51}"/>
              </a:ext>
            </a:extLst>
          </p:cNvPr>
          <p:cNvSpPr/>
          <p:nvPr/>
        </p:nvSpPr>
        <p:spPr>
          <a:xfrm>
            <a:off x="3655886" y="3437564"/>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F3B4622-512C-ECB0-EA5F-7269221E1165}"/>
              </a:ext>
            </a:extLst>
          </p:cNvPr>
          <p:cNvSpPr/>
          <p:nvPr/>
        </p:nvSpPr>
        <p:spPr>
          <a:xfrm>
            <a:off x="5750092" y="3487225"/>
            <a:ext cx="606176" cy="567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2DEBFF18-0889-2284-3900-7A73098055F7}"/>
              </a:ext>
            </a:extLst>
          </p:cNvPr>
          <p:cNvCxnSpPr>
            <a:stCxn id="5" idx="6"/>
            <a:endCxn id="6" idx="2"/>
          </p:cNvCxnSpPr>
          <p:nvPr/>
        </p:nvCxnSpPr>
        <p:spPr>
          <a:xfrm>
            <a:off x="2661007" y="3712824"/>
            <a:ext cx="994879" cy="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6BB222-199D-7291-0209-0DE065783F70}"/>
              </a:ext>
            </a:extLst>
          </p:cNvPr>
          <p:cNvCxnSpPr>
            <a:endCxn id="5" idx="2"/>
          </p:cNvCxnSpPr>
          <p:nvPr/>
        </p:nvCxnSpPr>
        <p:spPr>
          <a:xfrm>
            <a:off x="1304818" y="3712824"/>
            <a:ext cx="75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6B06E4-A839-9F26-2910-6166A193CAA8}"/>
              </a:ext>
            </a:extLst>
          </p:cNvPr>
          <p:cNvSpPr txBox="1"/>
          <p:nvPr/>
        </p:nvSpPr>
        <p:spPr>
          <a:xfrm>
            <a:off x="2681550" y="3256904"/>
            <a:ext cx="1448656" cy="369332"/>
          </a:xfrm>
          <a:prstGeom prst="rect">
            <a:avLst/>
          </a:prstGeom>
          <a:noFill/>
        </p:spPr>
        <p:txBody>
          <a:bodyPr wrap="square" rtlCol="0">
            <a:spAutoFit/>
          </a:bodyPr>
          <a:lstStyle/>
          <a:p>
            <a:r>
              <a:rPr lang="en-US" dirty="0" err="1"/>
              <a:t>delim</a:t>
            </a:r>
            <a:endParaRPr lang="en-IN" dirty="0"/>
          </a:p>
        </p:txBody>
      </p:sp>
      <p:sp>
        <p:nvSpPr>
          <p:cNvPr id="11" name="TextBox 10">
            <a:extLst>
              <a:ext uri="{FF2B5EF4-FFF2-40B4-BE49-F238E27FC236}">
                <a16:creationId xmlns:a16="http://schemas.microsoft.com/office/drawing/2014/main" id="{58274738-BE83-7C4F-B77A-C44DA1BD6FE8}"/>
              </a:ext>
            </a:extLst>
          </p:cNvPr>
          <p:cNvSpPr txBox="1"/>
          <p:nvPr/>
        </p:nvSpPr>
        <p:spPr>
          <a:xfrm>
            <a:off x="4539458" y="3327112"/>
            <a:ext cx="1448656" cy="369332"/>
          </a:xfrm>
          <a:prstGeom prst="rect">
            <a:avLst/>
          </a:prstGeom>
          <a:noFill/>
        </p:spPr>
        <p:txBody>
          <a:bodyPr wrap="square" rtlCol="0">
            <a:spAutoFit/>
          </a:bodyPr>
          <a:lstStyle/>
          <a:p>
            <a:r>
              <a:rPr lang="en-US" dirty="0"/>
              <a:t>other</a:t>
            </a:r>
            <a:endParaRPr lang="en-IN" dirty="0"/>
          </a:p>
        </p:txBody>
      </p:sp>
      <p:cxnSp>
        <p:nvCxnSpPr>
          <p:cNvPr id="12" name="Connector: Curved 11">
            <a:extLst>
              <a:ext uri="{FF2B5EF4-FFF2-40B4-BE49-F238E27FC236}">
                <a16:creationId xmlns:a16="http://schemas.microsoft.com/office/drawing/2014/main" id="{69CB0274-E056-DAE0-8166-019905F03B65}"/>
              </a:ext>
            </a:extLst>
          </p:cNvPr>
          <p:cNvCxnSpPr>
            <a:stCxn id="6" idx="6"/>
            <a:endCxn id="6" idx="2"/>
          </p:cNvCxnSpPr>
          <p:nvPr/>
        </p:nvCxnSpPr>
        <p:spPr>
          <a:xfrm flipH="1">
            <a:off x="3655886" y="3721388"/>
            <a:ext cx="606176" cy="12700"/>
          </a:xfrm>
          <a:prstGeom prst="curvedConnector5">
            <a:avLst>
              <a:gd name="adj1" fmla="val -37712"/>
              <a:gd name="adj2" fmla="val -6886512"/>
              <a:gd name="adj3" fmla="val 13771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48E5C0C-D4D4-94F1-D19A-0C08F4C05F04}"/>
              </a:ext>
            </a:extLst>
          </p:cNvPr>
          <p:cNvSpPr txBox="1"/>
          <p:nvPr/>
        </p:nvSpPr>
        <p:spPr>
          <a:xfrm>
            <a:off x="3510331" y="2400727"/>
            <a:ext cx="1448656" cy="369332"/>
          </a:xfrm>
          <a:prstGeom prst="rect">
            <a:avLst/>
          </a:prstGeom>
          <a:noFill/>
        </p:spPr>
        <p:txBody>
          <a:bodyPr wrap="square" rtlCol="0">
            <a:spAutoFit/>
          </a:bodyPr>
          <a:lstStyle/>
          <a:p>
            <a:r>
              <a:rPr lang="en-US" dirty="0" err="1"/>
              <a:t>delim</a:t>
            </a:r>
            <a:endParaRPr lang="en-IN" dirty="0"/>
          </a:p>
        </p:txBody>
      </p:sp>
      <p:sp>
        <p:nvSpPr>
          <p:cNvPr id="14" name="TextBox 13">
            <a:extLst>
              <a:ext uri="{FF2B5EF4-FFF2-40B4-BE49-F238E27FC236}">
                <a16:creationId xmlns:a16="http://schemas.microsoft.com/office/drawing/2014/main" id="{36D464FC-E1E6-4210-F216-2F3CEEB97C6E}"/>
              </a:ext>
            </a:extLst>
          </p:cNvPr>
          <p:cNvSpPr txBox="1"/>
          <p:nvPr/>
        </p:nvSpPr>
        <p:spPr>
          <a:xfrm>
            <a:off x="6272366" y="3303137"/>
            <a:ext cx="1448656" cy="369332"/>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5" name="Oval 14">
            <a:extLst>
              <a:ext uri="{FF2B5EF4-FFF2-40B4-BE49-F238E27FC236}">
                <a16:creationId xmlns:a16="http://schemas.microsoft.com/office/drawing/2014/main" id="{7AC14AFA-FB8E-9645-CC47-B96AF215EA9B}"/>
              </a:ext>
            </a:extLst>
          </p:cNvPr>
          <p:cNvSpPr/>
          <p:nvPr/>
        </p:nvSpPr>
        <p:spPr>
          <a:xfrm>
            <a:off x="5669620" y="3396436"/>
            <a:ext cx="772276" cy="701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588241D4-8AD1-CE82-6524-16DAF4960F30}"/>
              </a:ext>
            </a:extLst>
          </p:cNvPr>
          <p:cNvCxnSpPr>
            <a:stCxn id="6" idx="6"/>
            <a:endCxn id="15" idx="2"/>
          </p:cNvCxnSpPr>
          <p:nvPr/>
        </p:nvCxnSpPr>
        <p:spPr>
          <a:xfrm>
            <a:off x="4262062" y="3721388"/>
            <a:ext cx="1407558" cy="2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E370EB-D7CF-3425-78F4-77326BD3B07C}"/>
              </a:ext>
            </a:extLst>
          </p:cNvPr>
          <p:cNvSpPr txBox="1"/>
          <p:nvPr/>
        </p:nvSpPr>
        <p:spPr>
          <a:xfrm>
            <a:off x="6601143" y="3559991"/>
            <a:ext cx="1448656" cy="369332"/>
          </a:xfrm>
          <a:prstGeom prst="rect">
            <a:avLst/>
          </a:prstGeom>
          <a:noFill/>
        </p:spPr>
        <p:txBody>
          <a:bodyPr wrap="square" rtlCol="0">
            <a:spAutoFit/>
          </a:bodyPr>
          <a:lstStyle/>
          <a:p>
            <a:r>
              <a:rPr lang="en-US" dirty="0"/>
              <a:t>return </a:t>
            </a:r>
            <a:r>
              <a:rPr lang="en-US" dirty="0" err="1"/>
              <a:t>ws</a:t>
            </a:r>
            <a:r>
              <a:rPr lang="en-US" dirty="0"/>
              <a:t>;</a:t>
            </a:r>
            <a:endParaRPr lang="en-IN" dirty="0"/>
          </a:p>
        </p:txBody>
      </p:sp>
    </p:spTree>
    <p:extLst>
      <p:ext uri="{BB962C8B-B14F-4D97-AF65-F5344CB8AC3E}">
        <p14:creationId xmlns:p14="http://schemas.microsoft.com/office/powerpoint/2010/main" val="4390209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100D-46B8-4419-B8F2-6520844A50A5}"/>
              </a:ext>
            </a:extLst>
          </p:cNvPr>
          <p:cNvSpPr>
            <a:spLocks noGrp="1"/>
          </p:cNvSpPr>
          <p:nvPr>
            <p:ph type="title"/>
          </p:nvPr>
        </p:nvSpPr>
        <p:spPr/>
        <p:txBody>
          <a:bodyPr/>
          <a:lstStyle/>
          <a:p>
            <a:r>
              <a:rPr lang="en-US" dirty="0"/>
              <a:t>Steps in building lexical analyzer from RE</a:t>
            </a:r>
          </a:p>
        </p:txBody>
      </p:sp>
      <p:sp>
        <p:nvSpPr>
          <p:cNvPr id="3" name="Content Placeholder 2">
            <a:extLst>
              <a:ext uri="{FF2B5EF4-FFF2-40B4-BE49-F238E27FC236}">
                <a16:creationId xmlns:a16="http://schemas.microsoft.com/office/drawing/2014/main" id="{C0F2EBCE-40E2-470B-9A6B-E754BD664419}"/>
              </a:ext>
            </a:extLst>
          </p:cNvPr>
          <p:cNvSpPr>
            <a:spLocks noGrp="1"/>
          </p:cNvSpPr>
          <p:nvPr>
            <p:ph idx="1"/>
          </p:nvPr>
        </p:nvSpPr>
        <p:spPr/>
        <p:txBody>
          <a:bodyPr/>
          <a:lstStyle/>
          <a:p>
            <a:r>
              <a:rPr lang="en-US" dirty="0"/>
              <a:t>RE to FA</a:t>
            </a:r>
          </a:p>
          <a:p>
            <a:r>
              <a:rPr lang="en-US" dirty="0"/>
              <a:t>Implementation of FA</a:t>
            </a:r>
          </a:p>
        </p:txBody>
      </p:sp>
    </p:spTree>
    <p:extLst>
      <p:ext uri="{BB962C8B-B14F-4D97-AF65-F5344CB8AC3E}">
        <p14:creationId xmlns:p14="http://schemas.microsoft.com/office/powerpoint/2010/main" val="247495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08E5-BD27-4833-8172-B074A1EB3FE5}"/>
              </a:ext>
            </a:extLst>
          </p:cNvPr>
          <p:cNvSpPr>
            <a:spLocks noGrp="1"/>
          </p:cNvSpPr>
          <p:nvPr>
            <p:ph type="title"/>
          </p:nvPr>
        </p:nvSpPr>
        <p:spPr/>
        <p:txBody>
          <a:bodyPr/>
          <a:lstStyle/>
          <a:p>
            <a:r>
              <a:rPr lang="en-US" dirty="0"/>
              <a:t>Regular languages</a:t>
            </a:r>
            <a:endParaRPr lang="en-IN" dirty="0"/>
          </a:p>
        </p:txBody>
      </p:sp>
      <p:sp>
        <p:nvSpPr>
          <p:cNvPr id="3" name="Content Placeholder 2">
            <a:extLst>
              <a:ext uri="{FF2B5EF4-FFF2-40B4-BE49-F238E27FC236}">
                <a16:creationId xmlns:a16="http://schemas.microsoft.com/office/drawing/2014/main" id="{88CF20F2-69D1-411C-B6D3-DE9741796BD1}"/>
              </a:ext>
            </a:extLst>
          </p:cNvPr>
          <p:cNvSpPr>
            <a:spLocks noGrp="1"/>
          </p:cNvSpPr>
          <p:nvPr>
            <p:ph idx="1"/>
          </p:nvPr>
        </p:nvSpPr>
        <p:spPr/>
        <p:txBody>
          <a:bodyPr/>
          <a:lstStyle/>
          <a:p>
            <a:r>
              <a:rPr lang="en-US" dirty="0"/>
              <a:t>The set of words accepted by the FA for a regular expression R is called a regular language, denoted by L(R)</a:t>
            </a:r>
          </a:p>
          <a:p>
            <a:endParaRPr lang="en-IN" dirty="0"/>
          </a:p>
        </p:txBody>
      </p:sp>
    </p:spTree>
    <p:extLst>
      <p:ext uri="{BB962C8B-B14F-4D97-AF65-F5344CB8AC3E}">
        <p14:creationId xmlns:p14="http://schemas.microsoft.com/office/powerpoint/2010/main" val="55530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3846</Words>
  <Application>Microsoft Office PowerPoint</Application>
  <PresentationFormat>Widescreen</PresentationFormat>
  <Paragraphs>642</Paragraphs>
  <Slides>81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Cambria Math</vt:lpstr>
      <vt:lpstr>Consolas</vt:lpstr>
      <vt:lpstr>Office Theme</vt:lpstr>
      <vt:lpstr>Compilers</vt:lpstr>
      <vt:lpstr>Today’s lecture</vt:lpstr>
      <vt:lpstr>Recognizer for “new”, “not”, or “while”</vt:lpstr>
      <vt:lpstr>Specification</vt:lpstr>
      <vt:lpstr>Specification</vt:lpstr>
      <vt:lpstr>Lexical analysis</vt:lpstr>
      <vt:lpstr>Regular expression</vt:lpstr>
      <vt:lpstr>Regular expression</vt:lpstr>
      <vt:lpstr>Regular languages</vt:lpstr>
      <vt:lpstr>Regular Language</vt:lpstr>
      <vt:lpstr>Regular expression and regular language</vt:lpstr>
      <vt:lpstr>Regular expression and regular language</vt:lpstr>
      <vt:lpstr>Regular languages basic operations</vt:lpstr>
      <vt:lpstr>Positive closure</vt:lpstr>
      <vt:lpstr>Regular languages basic operations</vt:lpstr>
      <vt:lpstr>Regular languages basic operations</vt:lpstr>
      <vt:lpstr>Formalizing RE</vt:lpstr>
      <vt:lpstr>Regular expressions</vt:lpstr>
      <vt:lpstr>Regular expressions</vt:lpstr>
      <vt:lpstr>Regular expression</vt:lpstr>
      <vt:lpstr>Regular expression</vt:lpstr>
      <vt:lpstr>Regular expression</vt:lpstr>
      <vt:lpstr>Regular expression</vt:lpstr>
      <vt:lpstr>Regular expression</vt:lpstr>
      <vt:lpstr>Regular expression</vt:lpstr>
      <vt:lpstr>Shorthand</vt:lpstr>
      <vt:lpstr>Examples</vt:lpstr>
      <vt:lpstr>Examples</vt:lpstr>
      <vt:lpstr>Examples</vt:lpstr>
      <vt:lpstr>Examples</vt:lpstr>
      <vt:lpstr>Examples</vt:lpstr>
      <vt:lpstr>Examples</vt:lpstr>
      <vt:lpstr>Complement operator</vt:lpstr>
      <vt:lpstr>Escape sequence</vt:lpstr>
      <vt:lpstr>Examples</vt:lpstr>
      <vt:lpstr>Examples</vt:lpstr>
      <vt:lpstr>Examples</vt:lpstr>
      <vt:lpstr>Examples</vt:lpstr>
      <vt:lpstr>Examples</vt:lpstr>
      <vt:lpstr>Examples</vt:lpstr>
      <vt:lpstr>Examples</vt:lpstr>
      <vt:lpstr>Programming languages vs natural languages</vt:lpstr>
      <vt:lpstr>Lexical analyzer (summary)</vt:lpstr>
      <vt:lpstr>Regular expression</vt:lpstr>
      <vt:lpstr>Regular expression to lexical analyzer</vt:lpstr>
      <vt:lpstr>Lex</vt:lpstr>
      <vt:lpstr>Structure of Lex programs</vt:lpstr>
      <vt:lpstr>Declaration</vt:lpstr>
      <vt:lpstr>Regular definitions</vt:lpstr>
      <vt:lpstr>Regular definitions</vt:lpstr>
      <vt:lpstr>Regular definitions</vt:lpstr>
      <vt:lpstr>Regular definitions</vt:lpstr>
      <vt:lpstr>Regular definitions</vt:lpstr>
      <vt:lpstr>Structure of Lex programs</vt:lpstr>
      <vt:lpstr>Transition rules</vt:lpstr>
      <vt:lpstr>Auxiliary functions</vt:lpstr>
      <vt:lpstr>Lex program to find all identifiers</vt:lpstr>
      <vt:lpstr>Lex program</vt:lpstr>
      <vt:lpstr>Lex program</vt:lpstr>
      <vt:lpstr>Lookahead</vt:lpstr>
      <vt:lpstr>Lookahead</vt:lpstr>
      <vt:lpstr>Recognition of [word, part of speech] pairs</vt:lpstr>
      <vt:lpstr>Recognition of [word, part of speech] pairs</vt:lpstr>
      <vt:lpstr>relop</vt:lpstr>
      <vt:lpstr>Transition diagram for relop</vt:lpstr>
      <vt:lpstr>Transition diagram for relop</vt:lpstr>
      <vt:lpstr>Transition diagram for relop</vt:lpstr>
      <vt:lpstr>Transition diagram for relop</vt:lpstr>
      <vt:lpstr>Transition diagram for relop</vt:lpstr>
      <vt:lpstr>id</vt:lpstr>
      <vt:lpstr>Transition diagram for id</vt:lpstr>
      <vt:lpstr>Transition diagram for id</vt:lpstr>
      <vt:lpstr>Transition diagram for keyword if</vt:lpstr>
      <vt:lpstr>Transition diagram for keyword if</vt:lpstr>
      <vt:lpstr>number</vt:lpstr>
      <vt:lpstr>Transition diagram for number</vt:lpstr>
      <vt:lpstr>Transition diagram for number</vt:lpstr>
      <vt:lpstr>Whitespace</vt:lpstr>
      <vt:lpstr>Transition diagram for whitespace</vt:lpstr>
      <vt:lpstr>Transition diagram for whitespace</vt:lpstr>
      <vt:lpstr>Steps in building lexical analyzer from 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PIYUS KEDIA</dc:creator>
  <cp:lastModifiedBy>PIYUS KEDIA</cp:lastModifiedBy>
  <cp:revision>9</cp:revision>
  <dcterms:created xsi:type="dcterms:W3CDTF">2022-10-10T09:38:46Z</dcterms:created>
  <dcterms:modified xsi:type="dcterms:W3CDTF">2022-11-03T09:46:08Z</dcterms:modified>
</cp:coreProperties>
</file>