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660" r:id="rId3"/>
    <p:sldId id="767" r:id="rId4"/>
    <p:sldId id="260" r:id="rId5"/>
    <p:sldId id="329" r:id="rId6"/>
    <p:sldId id="259" r:id="rId7"/>
    <p:sldId id="715" r:id="rId8"/>
    <p:sldId id="262" r:id="rId9"/>
    <p:sldId id="330" r:id="rId10"/>
    <p:sldId id="331" r:id="rId11"/>
    <p:sldId id="332" r:id="rId12"/>
    <p:sldId id="333" r:id="rId13"/>
    <p:sldId id="335" r:id="rId14"/>
    <p:sldId id="336" r:id="rId15"/>
    <p:sldId id="337" r:id="rId16"/>
    <p:sldId id="358" r:id="rId17"/>
    <p:sldId id="339" r:id="rId18"/>
    <p:sldId id="340" r:id="rId19"/>
    <p:sldId id="341" r:id="rId20"/>
    <p:sldId id="342" r:id="rId21"/>
    <p:sldId id="361" r:id="rId22"/>
    <p:sldId id="768" r:id="rId23"/>
    <p:sldId id="770" r:id="rId24"/>
    <p:sldId id="771" r:id="rId25"/>
    <p:sldId id="772" r:id="rId26"/>
    <p:sldId id="773" r:id="rId27"/>
    <p:sldId id="774" r:id="rId28"/>
    <p:sldId id="775" r:id="rId29"/>
    <p:sldId id="791" r:id="rId30"/>
    <p:sldId id="783" r:id="rId31"/>
    <p:sldId id="362" r:id="rId32"/>
    <p:sldId id="343" r:id="rId33"/>
    <p:sldId id="344" r:id="rId34"/>
    <p:sldId id="776" r:id="rId35"/>
    <p:sldId id="345" r:id="rId36"/>
    <p:sldId id="311" r:id="rId37"/>
    <p:sldId id="777" r:id="rId38"/>
    <p:sldId id="306" r:id="rId39"/>
    <p:sldId id="312" r:id="rId40"/>
    <p:sldId id="346" r:id="rId41"/>
    <p:sldId id="778" r:id="rId42"/>
    <p:sldId id="314" r:id="rId43"/>
    <p:sldId id="315" r:id="rId44"/>
    <p:sldId id="769" r:id="rId45"/>
    <p:sldId id="717" r:id="rId46"/>
    <p:sldId id="347" r:id="rId47"/>
    <p:sldId id="348" r:id="rId48"/>
    <p:sldId id="349" r:id="rId49"/>
    <p:sldId id="350" r:id="rId50"/>
    <p:sldId id="363" r:id="rId51"/>
    <p:sldId id="784" r:id="rId52"/>
    <p:sldId id="785" r:id="rId53"/>
    <p:sldId id="780" r:id="rId54"/>
    <p:sldId id="351" r:id="rId55"/>
    <p:sldId id="364" r:id="rId56"/>
    <p:sldId id="786" r:id="rId57"/>
    <p:sldId id="779" r:id="rId58"/>
    <p:sldId id="787" r:id="rId59"/>
    <p:sldId id="352" r:id="rId60"/>
    <p:sldId id="365" r:id="rId61"/>
    <p:sldId id="790" r:id="rId62"/>
    <p:sldId id="366" r:id="rId63"/>
    <p:sldId id="788" r:id="rId64"/>
    <p:sldId id="375" r:id="rId65"/>
    <p:sldId id="78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 KEDIA" userId="30dfcb9f6f0df2cc" providerId="LiveId" clId="{7BA755A7-B8B7-438C-B749-68CEC47E916B}"/>
    <pc:docChg chg="undo custSel addSld delSld modSld">
      <pc:chgData name="PIYUS KEDIA" userId="30dfcb9f6f0df2cc" providerId="LiveId" clId="{7BA755A7-B8B7-438C-B749-68CEC47E916B}" dt="2022-11-10T07:40:34.875" v="6450"/>
      <pc:docMkLst>
        <pc:docMk/>
      </pc:docMkLst>
      <pc:sldChg chg="modSp mod">
        <pc:chgData name="PIYUS KEDIA" userId="30dfcb9f6f0df2cc" providerId="LiveId" clId="{7BA755A7-B8B7-438C-B749-68CEC47E916B}" dt="2022-11-10T03:06:00.379" v="3152" actId="20577"/>
        <pc:sldMkLst>
          <pc:docMk/>
          <pc:sldMk cId="643085621" sldId="256"/>
        </pc:sldMkLst>
        <pc:spChg chg="mod">
          <ac:chgData name="PIYUS KEDIA" userId="30dfcb9f6f0df2cc" providerId="LiveId" clId="{7BA755A7-B8B7-438C-B749-68CEC47E916B}" dt="2022-11-10T03:06:00.379" v="3152" actId="20577"/>
          <ac:spMkLst>
            <pc:docMk/>
            <pc:sldMk cId="643085621" sldId="256"/>
            <ac:spMk id="3" creationId="{AF7BD04E-C32F-4659-ACC7-2DF6B898858D}"/>
          </ac:spMkLst>
        </pc:spChg>
      </pc:sldChg>
      <pc:sldChg chg="del">
        <pc:chgData name="PIYUS KEDIA" userId="30dfcb9f6f0df2cc" providerId="LiveId" clId="{7BA755A7-B8B7-438C-B749-68CEC47E916B}" dt="2022-11-09T12:47:16.966" v="315" actId="47"/>
        <pc:sldMkLst>
          <pc:docMk/>
          <pc:sldMk cId="3498109134" sldId="257"/>
        </pc:sldMkLst>
      </pc:sldChg>
      <pc:sldChg chg="del">
        <pc:chgData name="PIYUS KEDIA" userId="30dfcb9f6f0df2cc" providerId="LiveId" clId="{7BA755A7-B8B7-438C-B749-68CEC47E916B}" dt="2022-11-09T12:47:17.026" v="316" actId="47"/>
        <pc:sldMkLst>
          <pc:docMk/>
          <pc:sldMk cId="1682599263" sldId="258"/>
        </pc:sldMkLst>
      </pc:sldChg>
      <pc:sldChg chg="del">
        <pc:chgData name="PIYUS KEDIA" userId="30dfcb9f6f0df2cc" providerId="LiveId" clId="{7BA755A7-B8B7-438C-B749-68CEC47E916B}" dt="2022-11-09T12:47:17.224" v="317" actId="47"/>
        <pc:sldMkLst>
          <pc:docMk/>
          <pc:sldMk cId="2349619380" sldId="263"/>
        </pc:sldMkLst>
      </pc:sldChg>
      <pc:sldChg chg="del">
        <pc:chgData name="PIYUS KEDIA" userId="30dfcb9f6f0df2cc" providerId="LiveId" clId="{7BA755A7-B8B7-438C-B749-68CEC47E916B}" dt="2022-11-09T12:47:17.465" v="318" actId="47"/>
        <pc:sldMkLst>
          <pc:docMk/>
          <pc:sldMk cId="2898901530" sldId="264"/>
        </pc:sldMkLst>
      </pc:sldChg>
      <pc:sldChg chg="del">
        <pc:chgData name="PIYUS KEDIA" userId="30dfcb9f6f0df2cc" providerId="LiveId" clId="{7BA755A7-B8B7-438C-B749-68CEC47E916B}" dt="2022-11-09T12:47:18.044" v="319" actId="47"/>
        <pc:sldMkLst>
          <pc:docMk/>
          <pc:sldMk cId="3648563108" sldId="265"/>
        </pc:sldMkLst>
      </pc:sldChg>
      <pc:sldChg chg="del">
        <pc:chgData name="PIYUS KEDIA" userId="30dfcb9f6f0df2cc" providerId="LiveId" clId="{7BA755A7-B8B7-438C-B749-68CEC47E916B}" dt="2022-11-09T12:47:18.481" v="320" actId="47"/>
        <pc:sldMkLst>
          <pc:docMk/>
          <pc:sldMk cId="1414249540" sldId="266"/>
        </pc:sldMkLst>
      </pc:sldChg>
      <pc:sldChg chg="del">
        <pc:chgData name="PIYUS KEDIA" userId="30dfcb9f6f0df2cc" providerId="LiveId" clId="{7BA755A7-B8B7-438C-B749-68CEC47E916B}" dt="2022-11-09T12:47:18.573" v="322" actId="47"/>
        <pc:sldMkLst>
          <pc:docMk/>
          <pc:sldMk cId="1881072668" sldId="267"/>
        </pc:sldMkLst>
      </pc:sldChg>
      <pc:sldChg chg="del">
        <pc:chgData name="PIYUS KEDIA" userId="30dfcb9f6f0df2cc" providerId="LiveId" clId="{7BA755A7-B8B7-438C-B749-68CEC47E916B}" dt="2022-11-09T12:47:18.524" v="321" actId="47"/>
        <pc:sldMkLst>
          <pc:docMk/>
          <pc:sldMk cId="52297920" sldId="268"/>
        </pc:sldMkLst>
      </pc:sldChg>
      <pc:sldChg chg="del">
        <pc:chgData name="PIYUS KEDIA" userId="30dfcb9f6f0df2cc" providerId="LiveId" clId="{7BA755A7-B8B7-438C-B749-68CEC47E916B}" dt="2022-11-09T12:47:18.941" v="323" actId="47"/>
        <pc:sldMkLst>
          <pc:docMk/>
          <pc:sldMk cId="117058876" sldId="269"/>
        </pc:sldMkLst>
      </pc:sldChg>
      <pc:sldChg chg="del">
        <pc:chgData name="PIYUS KEDIA" userId="30dfcb9f6f0df2cc" providerId="LiveId" clId="{7BA755A7-B8B7-438C-B749-68CEC47E916B}" dt="2022-11-09T12:47:19.181" v="324" actId="47"/>
        <pc:sldMkLst>
          <pc:docMk/>
          <pc:sldMk cId="1445197660" sldId="270"/>
        </pc:sldMkLst>
      </pc:sldChg>
      <pc:sldChg chg="del">
        <pc:chgData name="PIYUS KEDIA" userId="30dfcb9f6f0df2cc" providerId="LiveId" clId="{7BA755A7-B8B7-438C-B749-68CEC47E916B}" dt="2022-11-09T12:47:19.268" v="325" actId="47"/>
        <pc:sldMkLst>
          <pc:docMk/>
          <pc:sldMk cId="4158033993" sldId="271"/>
        </pc:sldMkLst>
      </pc:sldChg>
      <pc:sldChg chg="del">
        <pc:chgData name="PIYUS KEDIA" userId="30dfcb9f6f0df2cc" providerId="LiveId" clId="{7BA755A7-B8B7-438C-B749-68CEC47E916B}" dt="2022-11-09T12:47:19.495" v="326" actId="47"/>
        <pc:sldMkLst>
          <pc:docMk/>
          <pc:sldMk cId="3453772883" sldId="272"/>
        </pc:sldMkLst>
      </pc:sldChg>
      <pc:sldChg chg="del">
        <pc:chgData name="PIYUS KEDIA" userId="30dfcb9f6f0df2cc" providerId="LiveId" clId="{7BA755A7-B8B7-438C-B749-68CEC47E916B}" dt="2022-11-09T12:47:19.763" v="327" actId="47"/>
        <pc:sldMkLst>
          <pc:docMk/>
          <pc:sldMk cId="1150536125" sldId="273"/>
        </pc:sldMkLst>
      </pc:sldChg>
      <pc:sldChg chg="del">
        <pc:chgData name="PIYUS KEDIA" userId="30dfcb9f6f0df2cc" providerId="LiveId" clId="{7BA755A7-B8B7-438C-B749-68CEC47E916B}" dt="2022-11-09T12:47:20.727" v="330" actId="47"/>
        <pc:sldMkLst>
          <pc:docMk/>
          <pc:sldMk cId="196101634" sldId="274"/>
        </pc:sldMkLst>
      </pc:sldChg>
      <pc:sldChg chg="del">
        <pc:chgData name="PIYUS KEDIA" userId="30dfcb9f6f0df2cc" providerId="LiveId" clId="{7BA755A7-B8B7-438C-B749-68CEC47E916B}" dt="2022-11-09T12:47:20.047" v="328" actId="47"/>
        <pc:sldMkLst>
          <pc:docMk/>
          <pc:sldMk cId="239299194" sldId="275"/>
        </pc:sldMkLst>
      </pc:sldChg>
      <pc:sldChg chg="del">
        <pc:chgData name="PIYUS KEDIA" userId="30dfcb9f6f0df2cc" providerId="LiveId" clId="{7BA755A7-B8B7-438C-B749-68CEC47E916B}" dt="2022-11-09T12:47:20.498" v="329" actId="47"/>
        <pc:sldMkLst>
          <pc:docMk/>
          <pc:sldMk cId="202606073" sldId="276"/>
        </pc:sldMkLst>
      </pc:sldChg>
      <pc:sldChg chg="del">
        <pc:chgData name="PIYUS KEDIA" userId="30dfcb9f6f0df2cc" providerId="LiveId" clId="{7BA755A7-B8B7-438C-B749-68CEC47E916B}" dt="2022-11-09T12:47:21.991" v="333" actId="47"/>
        <pc:sldMkLst>
          <pc:docMk/>
          <pc:sldMk cId="731015202" sldId="277"/>
        </pc:sldMkLst>
      </pc:sldChg>
      <pc:sldChg chg="del">
        <pc:chgData name="PIYUS KEDIA" userId="30dfcb9f6f0df2cc" providerId="LiveId" clId="{7BA755A7-B8B7-438C-B749-68CEC47E916B}" dt="2022-11-09T12:47:22.097" v="334" actId="47"/>
        <pc:sldMkLst>
          <pc:docMk/>
          <pc:sldMk cId="3746561714" sldId="278"/>
        </pc:sldMkLst>
      </pc:sldChg>
      <pc:sldChg chg="del">
        <pc:chgData name="PIYUS KEDIA" userId="30dfcb9f6f0df2cc" providerId="LiveId" clId="{7BA755A7-B8B7-438C-B749-68CEC47E916B}" dt="2022-11-09T12:47:22.240" v="335" actId="47"/>
        <pc:sldMkLst>
          <pc:docMk/>
          <pc:sldMk cId="2227660828" sldId="279"/>
        </pc:sldMkLst>
      </pc:sldChg>
      <pc:sldChg chg="del">
        <pc:chgData name="PIYUS KEDIA" userId="30dfcb9f6f0df2cc" providerId="LiveId" clId="{7BA755A7-B8B7-438C-B749-68CEC47E916B}" dt="2022-11-09T12:47:22.508" v="336" actId="47"/>
        <pc:sldMkLst>
          <pc:docMk/>
          <pc:sldMk cId="4079993289" sldId="280"/>
        </pc:sldMkLst>
      </pc:sldChg>
      <pc:sldChg chg="del">
        <pc:chgData name="PIYUS KEDIA" userId="30dfcb9f6f0df2cc" providerId="LiveId" clId="{7BA755A7-B8B7-438C-B749-68CEC47E916B}" dt="2022-11-09T12:47:24.634" v="342" actId="47"/>
        <pc:sldMkLst>
          <pc:docMk/>
          <pc:sldMk cId="2873369182" sldId="282"/>
        </pc:sldMkLst>
      </pc:sldChg>
      <pc:sldChg chg="del">
        <pc:chgData name="PIYUS KEDIA" userId="30dfcb9f6f0df2cc" providerId="LiveId" clId="{7BA755A7-B8B7-438C-B749-68CEC47E916B}" dt="2022-11-09T12:47:25.200" v="344" actId="47"/>
        <pc:sldMkLst>
          <pc:docMk/>
          <pc:sldMk cId="2692429428" sldId="283"/>
        </pc:sldMkLst>
      </pc:sldChg>
      <pc:sldChg chg="del">
        <pc:chgData name="PIYUS KEDIA" userId="30dfcb9f6f0df2cc" providerId="LiveId" clId="{7BA755A7-B8B7-438C-B749-68CEC47E916B}" dt="2022-11-09T12:47:26.299" v="347" actId="47"/>
        <pc:sldMkLst>
          <pc:docMk/>
          <pc:sldMk cId="378862317" sldId="285"/>
        </pc:sldMkLst>
      </pc:sldChg>
      <pc:sldChg chg="del">
        <pc:chgData name="PIYUS KEDIA" userId="30dfcb9f6f0df2cc" providerId="LiveId" clId="{7BA755A7-B8B7-438C-B749-68CEC47E916B}" dt="2022-11-09T12:47:12.146" v="298" actId="47"/>
        <pc:sldMkLst>
          <pc:docMk/>
          <pc:sldMk cId="792631462" sldId="288"/>
        </pc:sldMkLst>
      </pc:sldChg>
      <pc:sldChg chg="del">
        <pc:chgData name="PIYUS KEDIA" userId="30dfcb9f6f0df2cc" providerId="LiveId" clId="{7BA755A7-B8B7-438C-B749-68CEC47E916B}" dt="2022-11-09T12:47:15.604" v="313" actId="47"/>
        <pc:sldMkLst>
          <pc:docMk/>
          <pc:sldMk cId="1800899831" sldId="289"/>
        </pc:sldMkLst>
      </pc:sldChg>
      <pc:sldChg chg="del">
        <pc:chgData name="PIYUS KEDIA" userId="30dfcb9f6f0df2cc" providerId="LiveId" clId="{7BA755A7-B8B7-438C-B749-68CEC47E916B}" dt="2022-11-09T12:47:12.584" v="300" actId="47"/>
        <pc:sldMkLst>
          <pc:docMk/>
          <pc:sldMk cId="3209632866" sldId="290"/>
        </pc:sldMkLst>
      </pc:sldChg>
      <pc:sldChg chg="del">
        <pc:chgData name="PIYUS KEDIA" userId="30dfcb9f6f0df2cc" providerId="LiveId" clId="{7BA755A7-B8B7-438C-B749-68CEC47E916B}" dt="2022-11-09T12:47:13.043" v="302" actId="47"/>
        <pc:sldMkLst>
          <pc:docMk/>
          <pc:sldMk cId="2657279303" sldId="291"/>
        </pc:sldMkLst>
      </pc:sldChg>
      <pc:sldChg chg="del">
        <pc:chgData name="PIYUS KEDIA" userId="30dfcb9f6f0df2cc" providerId="LiveId" clId="{7BA755A7-B8B7-438C-B749-68CEC47E916B}" dt="2022-11-09T12:47:13.512" v="304" actId="47"/>
        <pc:sldMkLst>
          <pc:docMk/>
          <pc:sldMk cId="3000054647" sldId="292"/>
        </pc:sldMkLst>
      </pc:sldChg>
      <pc:sldChg chg="del">
        <pc:chgData name="PIYUS KEDIA" userId="30dfcb9f6f0df2cc" providerId="LiveId" clId="{7BA755A7-B8B7-438C-B749-68CEC47E916B}" dt="2022-11-09T12:47:14.147" v="307" actId="47"/>
        <pc:sldMkLst>
          <pc:docMk/>
          <pc:sldMk cId="2306150338" sldId="293"/>
        </pc:sldMkLst>
      </pc:sldChg>
      <pc:sldChg chg="del">
        <pc:chgData name="PIYUS KEDIA" userId="30dfcb9f6f0df2cc" providerId="LiveId" clId="{7BA755A7-B8B7-438C-B749-68CEC47E916B}" dt="2022-11-09T12:47:12.368" v="299" actId="47"/>
        <pc:sldMkLst>
          <pc:docMk/>
          <pc:sldMk cId="4203923819" sldId="294"/>
        </pc:sldMkLst>
      </pc:sldChg>
      <pc:sldChg chg="del">
        <pc:chgData name="PIYUS KEDIA" userId="30dfcb9f6f0df2cc" providerId="LiveId" clId="{7BA755A7-B8B7-438C-B749-68CEC47E916B}" dt="2022-11-09T12:47:12.823" v="301" actId="47"/>
        <pc:sldMkLst>
          <pc:docMk/>
          <pc:sldMk cId="3580607962" sldId="295"/>
        </pc:sldMkLst>
      </pc:sldChg>
      <pc:sldChg chg="del">
        <pc:chgData name="PIYUS KEDIA" userId="30dfcb9f6f0df2cc" providerId="LiveId" clId="{7BA755A7-B8B7-438C-B749-68CEC47E916B}" dt="2022-11-09T12:47:13.447" v="303" actId="47"/>
        <pc:sldMkLst>
          <pc:docMk/>
          <pc:sldMk cId="1603088730" sldId="296"/>
        </pc:sldMkLst>
      </pc:sldChg>
      <pc:sldChg chg="del">
        <pc:chgData name="PIYUS KEDIA" userId="30dfcb9f6f0df2cc" providerId="LiveId" clId="{7BA755A7-B8B7-438C-B749-68CEC47E916B}" dt="2022-11-09T12:47:13.956" v="306" actId="47"/>
        <pc:sldMkLst>
          <pc:docMk/>
          <pc:sldMk cId="2948027587" sldId="297"/>
        </pc:sldMkLst>
      </pc:sldChg>
      <pc:sldChg chg="del">
        <pc:chgData name="PIYUS KEDIA" userId="30dfcb9f6f0df2cc" providerId="LiveId" clId="{7BA755A7-B8B7-438C-B749-68CEC47E916B}" dt="2022-11-09T12:47:14.404" v="308" actId="47"/>
        <pc:sldMkLst>
          <pc:docMk/>
          <pc:sldMk cId="651518152" sldId="298"/>
        </pc:sldMkLst>
      </pc:sldChg>
      <pc:sldChg chg="del">
        <pc:chgData name="PIYUS KEDIA" userId="30dfcb9f6f0df2cc" providerId="LiveId" clId="{7BA755A7-B8B7-438C-B749-68CEC47E916B}" dt="2022-11-09T12:47:14.596" v="309" actId="47"/>
        <pc:sldMkLst>
          <pc:docMk/>
          <pc:sldMk cId="1572241693" sldId="299"/>
        </pc:sldMkLst>
      </pc:sldChg>
      <pc:sldChg chg="del">
        <pc:chgData name="PIYUS KEDIA" userId="30dfcb9f6f0df2cc" providerId="LiveId" clId="{7BA755A7-B8B7-438C-B749-68CEC47E916B}" dt="2022-11-09T12:47:15.273" v="311" actId="47"/>
        <pc:sldMkLst>
          <pc:docMk/>
          <pc:sldMk cId="3158309666" sldId="300"/>
        </pc:sldMkLst>
      </pc:sldChg>
      <pc:sldChg chg="del">
        <pc:chgData name="PIYUS KEDIA" userId="30dfcb9f6f0df2cc" providerId="LiveId" clId="{7BA755A7-B8B7-438C-B749-68CEC47E916B}" dt="2022-11-09T12:47:14.917" v="310" actId="47"/>
        <pc:sldMkLst>
          <pc:docMk/>
          <pc:sldMk cId="2931569002" sldId="301"/>
        </pc:sldMkLst>
      </pc:sldChg>
      <pc:sldChg chg="del">
        <pc:chgData name="PIYUS KEDIA" userId="30dfcb9f6f0df2cc" providerId="LiveId" clId="{7BA755A7-B8B7-438C-B749-68CEC47E916B}" dt="2022-11-09T12:47:15.586" v="312" actId="47"/>
        <pc:sldMkLst>
          <pc:docMk/>
          <pc:sldMk cId="3078694629" sldId="302"/>
        </pc:sldMkLst>
      </pc:sldChg>
      <pc:sldChg chg="del">
        <pc:chgData name="PIYUS KEDIA" userId="30dfcb9f6f0df2cc" providerId="LiveId" clId="{7BA755A7-B8B7-438C-B749-68CEC47E916B}" dt="2022-11-09T12:47:13.693" v="305" actId="47"/>
        <pc:sldMkLst>
          <pc:docMk/>
          <pc:sldMk cId="4088591410" sldId="304"/>
        </pc:sldMkLst>
      </pc:sldChg>
      <pc:sldChg chg="delSp mod">
        <pc:chgData name="PIYUS KEDIA" userId="30dfcb9f6f0df2cc" providerId="LiveId" clId="{7BA755A7-B8B7-438C-B749-68CEC47E916B}" dt="2022-11-09T13:49:28.323" v="2685" actId="478"/>
        <pc:sldMkLst>
          <pc:docMk/>
          <pc:sldMk cId="4105552044" sldId="306"/>
        </pc:sldMkLst>
        <pc:inkChg chg="del">
          <ac:chgData name="PIYUS KEDIA" userId="30dfcb9f6f0df2cc" providerId="LiveId" clId="{7BA755A7-B8B7-438C-B749-68CEC47E916B}" dt="2022-11-09T13:49:28.323" v="2685" actId="478"/>
          <ac:inkMkLst>
            <pc:docMk/>
            <pc:sldMk cId="4105552044" sldId="306"/>
            <ac:inkMk id="2" creationId="{32056AB2-151E-4999-9AA4-E41970A33ECB}"/>
          </ac:inkMkLst>
        </pc:inkChg>
      </pc:sldChg>
      <pc:sldChg chg="del">
        <pc:chgData name="PIYUS KEDIA" userId="30dfcb9f6f0df2cc" providerId="LiveId" clId="{7BA755A7-B8B7-438C-B749-68CEC47E916B}" dt="2022-11-09T12:47:15.756" v="314" actId="47"/>
        <pc:sldMkLst>
          <pc:docMk/>
          <pc:sldMk cId="3443237580" sldId="309"/>
        </pc:sldMkLst>
      </pc:sldChg>
      <pc:sldChg chg="delSp modSp mod">
        <pc:chgData name="PIYUS KEDIA" userId="30dfcb9f6f0df2cc" providerId="LiveId" clId="{7BA755A7-B8B7-438C-B749-68CEC47E916B}" dt="2022-11-09T13:49:22.570" v="2684" actId="20577"/>
        <pc:sldMkLst>
          <pc:docMk/>
          <pc:sldMk cId="127863400" sldId="311"/>
        </pc:sldMkLst>
        <pc:spChg chg="mod">
          <ac:chgData name="PIYUS KEDIA" userId="30dfcb9f6f0df2cc" providerId="LiveId" clId="{7BA755A7-B8B7-438C-B749-68CEC47E916B}" dt="2022-11-09T13:49:22.570" v="2684" actId="20577"/>
          <ac:spMkLst>
            <pc:docMk/>
            <pc:sldMk cId="127863400" sldId="311"/>
            <ac:spMk id="2" creationId="{2B5D3211-9152-4570-A74B-4C5CCE85BBEB}"/>
          </ac:spMkLst>
        </pc:spChg>
        <pc:inkChg chg="del mod">
          <ac:chgData name="PIYUS KEDIA" userId="30dfcb9f6f0df2cc" providerId="LiveId" clId="{7BA755A7-B8B7-438C-B749-68CEC47E916B}" dt="2022-11-09T13:49:10.500" v="2674" actId="478"/>
          <ac:inkMkLst>
            <pc:docMk/>
            <pc:sldMk cId="127863400" sldId="311"/>
            <ac:inkMk id="3" creationId="{36F90BB6-782D-4971-8290-600D98A22BAC}"/>
          </ac:inkMkLst>
        </pc:inkChg>
      </pc:sldChg>
      <pc:sldChg chg="delSp modSp del mod">
        <pc:chgData name="PIYUS KEDIA" userId="30dfcb9f6f0df2cc" providerId="LiveId" clId="{7BA755A7-B8B7-438C-B749-68CEC47E916B}" dt="2022-11-09T13:21:08.580" v="1702" actId="47"/>
        <pc:sldMkLst>
          <pc:docMk/>
          <pc:sldMk cId="1692350698" sldId="313"/>
        </pc:sldMkLst>
        <pc:spChg chg="mod">
          <ac:chgData name="PIYUS KEDIA" userId="30dfcb9f6f0df2cc" providerId="LiveId" clId="{7BA755A7-B8B7-438C-B749-68CEC47E916B}" dt="2022-11-09T13:14:55.926" v="580" actId="1076"/>
          <ac:spMkLst>
            <pc:docMk/>
            <pc:sldMk cId="1692350698" sldId="313"/>
            <ac:spMk id="2" creationId="{7F17E109-84A3-4068-8A1C-5BDA92828233}"/>
          </ac:spMkLst>
        </pc:spChg>
        <pc:spChg chg="del">
          <ac:chgData name="PIYUS KEDIA" userId="30dfcb9f6f0df2cc" providerId="LiveId" clId="{7BA755A7-B8B7-438C-B749-68CEC47E916B}" dt="2022-11-09T13:14:47.362" v="576" actId="478"/>
          <ac:spMkLst>
            <pc:docMk/>
            <pc:sldMk cId="1692350698" sldId="313"/>
            <ac:spMk id="3" creationId="{BE134B59-FD77-42B8-A8E3-33F8BEB82D6B}"/>
          </ac:spMkLst>
        </pc:spChg>
      </pc:sldChg>
      <pc:sldChg chg="del">
        <pc:chgData name="PIYUS KEDIA" userId="30dfcb9f6f0df2cc" providerId="LiveId" clId="{7BA755A7-B8B7-438C-B749-68CEC47E916B}" dt="2022-11-09T12:47:09.755" v="287" actId="47"/>
        <pc:sldMkLst>
          <pc:docMk/>
          <pc:sldMk cId="2014178519" sldId="317"/>
        </pc:sldMkLst>
      </pc:sldChg>
      <pc:sldChg chg="del">
        <pc:chgData name="PIYUS KEDIA" userId="30dfcb9f6f0df2cc" providerId="LiveId" clId="{7BA755A7-B8B7-438C-B749-68CEC47E916B}" dt="2022-11-09T12:47:11.045" v="292" actId="47"/>
        <pc:sldMkLst>
          <pc:docMk/>
          <pc:sldMk cId="203057691" sldId="319"/>
        </pc:sldMkLst>
      </pc:sldChg>
      <pc:sldChg chg="del">
        <pc:chgData name="PIYUS KEDIA" userId="30dfcb9f6f0df2cc" providerId="LiveId" clId="{7BA755A7-B8B7-438C-B749-68CEC47E916B}" dt="2022-11-09T12:47:11.254" v="294" actId="47"/>
        <pc:sldMkLst>
          <pc:docMk/>
          <pc:sldMk cId="2482699735" sldId="320"/>
        </pc:sldMkLst>
      </pc:sldChg>
      <pc:sldChg chg="del">
        <pc:chgData name="PIYUS KEDIA" userId="30dfcb9f6f0df2cc" providerId="LiveId" clId="{7BA755A7-B8B7-438C-B749-68CEC47E916B}" dt="2022-11-09T12:47:11.470" v="296" actId="47"/>
        <pc:sldMkLst>
          <pc:docMk/>
          <pc:sldMk cId="2705651551" sldId="321"/>
        </pc:sldMkLst>
      </pc:sldChg>
      <pc:sldChg chg="del">
        <pc:chgData name="PIYUS KEDIA" userId="30dfcb9f6f0df2cc" providerId="LiveId" clId="{7BA755A7-B8B7-438C-B749-68CEC47E916B}" dt="2022-11-09T12:47:11.548" v="297" actId="47"/>
        <pc:sldMkLst>
          <pc:docMk/>
          <pc:sldMk cId="1976849502" sldId="322"/>
        </pc:sldMkLst>
      </pc:sldChg>
      <pc:sldChg chg="del">
        <pc:chgData name="PIYUS KEDIA" userId="30dfcb9f6f0df2cc" providerId="LiveId" clId="{7BA755A7-B8B7-438C-B749-68CEC47E916B}" dt="2022-11-09T12:47:25.776" v="346" actId="47"/>
        <pc:sldMkLst>
          <pc:docMk/>
          <pc:sldMk cId="2464229661" sldId="323"/>
        </pc:sldMkLst>
      </pc:sldChg>
      <pc:sldChg chg="del">
        <pc:chgData name="PIYUS KEDIA" userId="30dfcb9f6f0df2cc" providerId="LiveId" clId="{7BA755A7-B8B7-438C-B749-68CEC47E916B}" dt="2022-11-09T12:47:27.235" v="349" actId="47"/>
        <pc:sldMkLst>
          <pc:docMk/>
          <pc:sldMk cId="940311604" sldId="324"/>
        </pc:sldMkLst>
      </pc:sldChg>
      <pc:sldChg chg="del">
        <pc:chgData name="PIYUS KEDIA" userId="30dfcb9f6f0df2cc" providerId="LiveId" clId="{7BA755A7-B8B7-438C-B749-68CEC47E916B}" dt="2022-11-09T12:47:28.318" v="351" actId="47"/>
        <pc:sldMkLst>
          <pc:docMk/>
          <pc:sldMk cId="439020927" sldId="325"/>
        </pc:sldMkLst>
      </pc:sldChg>
      <pc:sldChg chg="del">
        <pc:chgData name="PIYUS KEDIA" userId="30dfcb9f6f0df2cc" providerId="LiveId" clId="{7BA755A7-B8B7-438C-B749-68CEC47E916B}" dt="2022-11-09T12:47:20.960" v="331" actId="47"/>
        <pc:sldMkLst>
          <pc:docMk/>
          <pc:sldMk cId="1951582566" sldId="326"/>
        </pc:sldMkLst>
      </pc:sldChg>
      <pc:sldChg chg="del">
        <pc:chgData name="PIYUS KEDIA" userId="30dfcb9f6f0df2cc" providerId="LiveId" clId="{7BA755A7-B8B7-438C-B749-68CEC47E916B}" dt="2022-11-09T12:47:21.323" v="332" actId="47"/>
        <pc:sldMkLst>
          <pc:docMk/>
          <pc:sldMk cId="3493875015" sldId="327"/>
        </pc:sldMkLst>
      </pc:sldChg>
      <pc:sldChg chg="del">
        <pc:chgData name="PIYUS KEDIA" userId="30dfcb9f6f0df2cc" providerId="LiveId" clId="{7BA755A7-B8B7-438C-B749-68CEC47E916B}" dt="2022-11-09T12:47:47.322" v="352" actId="47"/>
        <pc:sldMkLst>
          <pc:docMk/>
          <pc:sldMk cId="2474955313" sldId="328"/>
        </pc:sldMkLst>
      </pc:sldChg>
      <pc:sldChg chg="modSp mod">
        <pc:chgData name="PIYUS KEDIA" userId="30dfcb9f6f0df2cc" providerId="LiveId" clId="{7BA755A7-B8B7-438C-B749-68CEC47E916B}" dt="2022-11-09T12:58:05.434" v="566" actId="20577"/>
        <pc:sldMkLst>
          <pc:docMk/>
          <pc:sldMk cId="2106573413" sldId="340"/>
        </pc:sldMkLst>
        <pc:graphicFrameChg chg="modGraphic">
          <ac:chgData name="PIYUS KEDIA" userId="30dfcb9f6f0df2cc" providerId="LiveId" clId="{7BA755A7-B8B7-438C-B749-68CEC47E916B}" dt="2022-11-09T12:58:05.434" v="566" actId="20577"/>
          <ac:graphicFrameMkLst>
            <pc:docMk/>
            <pc:sldMk cId="2106573413" sldId="340"/>
            <ac:graphicFrameMk id="4" creationId="{59C901C9-ACF3-4FB2-9618-A0348D1531EB}"/>
          </ac:graphicFrameMkLst>
        </pc:graphicFrameChg>
      </pc:sldChg>
      <pc:sldChg chg="delSp mod">
        <pc:chgData name="PIYUS KEDIA" userId="30dfcb9f6f0df2cc" providerId="LiveId" clId="{7BA755A7-B8B7-438C-B749-68CEC47E916B}" dt="2022-11-10T07:35:04.937" v="6001" actId="478"/>
        <pc:sldMkLst>
          <pc:docMk/>
          <pc:sldMk cId="3173196098" sldId="341"/>
        </pc:sldMkLst>
        <pc:spChg chg="del">
          <ac:chgData name="PIYUS KEDIA" userId="30dfcb9f6f0df2cc" providerId="LiveId" clId="{7BA755A7-B8B7-438C-B749-68CEC47E916B}" dt="2022-11-10T07:35:04.937" v="6001" actId="478"/>
          <ac:spMkLst>
            <pc:docMk/>
            <pc:sldMk cId="3173196098" sldId="341"/>
            <ac:spMk id="3" creationId="{5368E231-85A7-4A2F-B624-F9D45FF19835}"/>
          </ac:spMkLst>
        </pc:spChg>
      </pc:sldChg>
      <pc:sldChg chg="delSp modSp mod">
        <pc:chgData name="PIYUS KEDIA" userId="30dfcb9f6f0df2cc" providerId="LiveId" clId="{7BA755A7-B8B7-438C-B749-68CEC47E916B}" dt="2022-11-09T13:48:44.719" v="2672" actId="20577"/>
        <pc:sldMkLst>
          <pc:docMk/>
          <pc:sldMk cId="2116337714" sldId="344"/>
        </pc:sldMkLst>
        <pc:spChg chg="mod">
          <ac:chgData name="PIYUS KEDIA" userId="30dfcb9f6f0df2cc" providerId="LiveId" clId="{7BA755A7-B8B7-438C-B749-68CEC47E916B}" dt="2022-11-09T13:48:44.719" v="2672" actId="20577"/>
          <ac:spMkLst>
            <pc:docMk/>
            <pc:sldMk cId="2116337714" sldId="344"/>
            <ac:spMk id="2" creationId="{2B5D3211-9152-4570-A74B-4C5CCE85BBEB}"/>
          </ac:spMkLst>
        </pc:spChg>
        <pc:inkChg chg="del">
          <ac:chgData name="PIYUS KEDIA" userId="30dfcb9f6f0df2cc" providerId="LiveId" clId="{7BA755A7-B8B7-438C-B749-68CEC47E916B}" dt="2022-11-09T13:48:26.091" v="2649" actId="478"/>
          <ac:inkMkLst>
            <pc:docMk/>
            <pc:sldMk cId="2116337714" sldId="344"/>
            <ac:inkMk id="3" creationId="{4594F456-B8B1-42AC-B3E9-AC19C5E29B84}"/>
          </ac:inkMkLst>
        </pc:inkChg>
      </pc:sldChg>
      <pc:sldChg chg="addSp delSp modSp mod">
        <pc:chgData name="PIYUS KEDIA" userId="30dfcb9f6f0df2cc" providerId="LiveId" clId="{7BA755A7-B8B7-438C-B749-68CEC47E916B}" dt="2022-11-09T13:50:24.786" v="2743" actId="2711"/>
        <pc:sldMkLst>
          <pc:docMk/>
          <pc:sldMk cId="4096770641" sldId="346"/>
        </pc:sldMkLst>
        <pc:spChg chg="add mod">
          <ac:chgData name="PIYUS KEDIA" userId="30dfcb9f6f0df2cc" providerId="LiveId" clId="{7BA755A7-B8B7-438C-B749-68CEC47E916B}" dt="2022-11-09T13:50:24.786" v="2743" actId="2711"/>
          <ac:spMkLst>
            <pc:docMk/>
            <pc:sldMk cId="4096770641" sldId="346"/>
            <ac:spMk id="3" creationId="{294F0C1F-F098-9E86-E121-9C312FBF4CDC}"/>
          </ac:spMkLst>
        </pc:spChg>
        <pc:spChg chg="del">
          <ac:chgData name="PIYUS KEDIA" userId="30dfcb9f6f0df2cc" providerId="LiveId" clId="{7BA755A7-B8B7-438C-B749-68CEC47E916B}" dt="2022-11-09T13:49:58.456" v="2687" actId="478"/>
          <ac:spMkLst>
            <pc:docMk/>
            <pc:sldMk cId="4096770641" sldId="346"/>
            <ac:spMk id="63" creationId="{A1E4C40E-F36F-4E2B-B1C1-F52D7ED588EF}"/>
          </ac:spMkLst>
        </pc:spChg>
        <pc:inkChg chg="del">
          <ac:chgData name="PIYUS KEDIA" userId="30dfcb9f6f0df2cc" providerId="LiveId" clId="{7BA755A7-B8B7-438C-B749-68CEC47E916B}" dt="2022-11-09T13:49:54.411" v="2686" actId="478"/>
          <ac:inkMkLst>
            <pc:docMk/>
            <pc:sldMk cId="4096770641" sldId="346"/>
            <ac:inkMk id="2" creationId="{67C22120-0E2F-4F85-8E77-CE48237C04C7}"/>
          </ac:inkMkLst>
        </pc:inkChg>
      </pc:sldChg>
      <pc:sldChg chg="delSp mod">
        <pc:chgData name="PIYUS KEDIA" userId="30dfcb9f6f0df2cc" providerId="LiveId" clId="{7BA755A7-B8B7-438C-B749-68CEC47E916B}" dt="2022-11-09T13:51:20.243" v="2769" actId="478"/>
        <pc:sldMkLst>
          <pc:docMk/>
          <pc:sldMk cId="4079028916" sldId="347"/>
        </pc:sldMkLst>
        <pc:inkChg chg="del">
          <ac:chgData name="PIYUS KEDIA" userId="30dfcb9f6f0df2cc" providerId="LiveId" clId="{7BA755A7-B8B7-438C-B749-68CEC47E916B}" dt="2022-11-09T13:51:20.243" v="2769" actId="478"/>
          <ac:inkMkLst>
            <pc:docMk/>
            <pc:sldMk cId="4079028916" sldId="347"/>
            <ac:inkMk id="7" creationId="{81171001-020F-40CF-B580-D96C22DD6237}"/>
          </ac:inkMkLst>
        </pc:inkChg>
      </pc:sldChg>
      <pc:sldChg chg="delSp mod">
        <pc:chgData name="PIYUS KEDIA" userId="30dfcb9f6f0df2cc" providerId="LiveId" clId="{7BA755A7-B8B7-438C-B749-68CEC47E916B}" dt="2022-11-09T13:51:26.199" v="2770" actId="478"/>
        <pc:sldMkLst>
          <pc:docMk/>
          <pc:sldMk cId="298957151" sldId="348"/>
        </pc:sldMkLst>
        <pc:inkChg chg="del">
          <ac:chgData name="PIYUS KEDIA" userId="30dfcb9f6f0df2cc" providerId="LiveId" clId="{7BA755A7-B8B7-438C-B749-68CEC47E916B}" dt="2022-11-09T13:51:26.199" v="2770" actId="478"/>
          <ac:inkMkLst>
            <pc:docMk/>
            <pc:sldMk cId="298957151" sldId="348"/>
            <ac:inkMk id="7" creationId="{F464298F-EB30-4C3C-A8C6-2A958976BF25}"/>
          </ac:inkMkLst>
        </pc:inkChg>
      </pc:sldChg>
      <pc:sldChg chg="delSp mod">
        <pc:chgData name="PIYUS KEDIA" userId="30dfcb9f6f0df2cc" providerId="LiveId" clId="{7BA755A7-B8B7-438C-B749-68CEC47E916B}" dt="2022-11-09T13:51:32.704" v="2771" actId="478"/>
        <pc:sldMkLst>
          <pc:docMk/>
          <pc:sldMk cId="3176714630" sldId="349"/>
        </pc:sldMkLst>
        <pc:inkChg chg="del">
          <ac:chgData name="PIYUS KEDIA" userId="30dfcb9f6f0df2cc" providerId="LiveId" clId="{7BA755A7-B8B7-438C-B749-68CEC47E916B}" dt="2022-11-09T13:51:32.704" v="2771" actId="478"/>
          <ac:inkMkLst>
            <pc:docMk/>
            <pc:sldMk cId="3176714630" sldId="349"/>
            <ac:inkMk id="9" creationId="{8A876065-10A9-44C4-B298-95C068754231}"/>
          </ac:inkMkLst>
        </pc:inkChg>
      </pc:sldChg>
      <pc:sldChg chg="addSp delSp modSp mod">
        <pc:chgData name="PIYUS KEDIA" userId="30dfcb9f6f0df2cc" providerId="LiveId" clId="{7BA755A7-B8B7-438C-B749-68CEC47E916B}" dt="2022-11-09T13:52:03.445" v="2775" actId="478"/>
        <pc:sldMkLst>
          <pc:docMk/>
          <pc:sldMk cId="319828770" sldId="350"/>
        </pc:sldMkLst>
        <pc:inkChg chg="add del mod">
          <ac:chgData name="PIYUS KEDIA" userId="30dfcb9f6f0df2cc" providerId="LiveId" clId="{7BA755A7-B8B7-438C-B749-68CEC47E916B}" dt="2022-11-09T13:52:03.445" v="2775" actId="478"/>
          <ac:inkMkLst>
            <pc:docMk/>
            <pc:sldMk cId="319828770" sldId="350"/>
            <ac:inkMk id="4" creationId="{58338DB0-E912-490E-9AA1-C1FDDACD052A}"/>
          </ac:inkMkLst>
        </pc:inkChg>
      </pc:sldChg>
      <pc:sldChg chg="delSp add mod">
        <pc:chgData name="PIYUS KEDIA" userId="30dfcb9f6f0df2cc" providerId="LiveId" clId="{7BA755A7-B8B7-438C-B749-68CEC47E916B}" dt="2022-11-09T13:56:35.420" v="2793" actId="478"/>
        <pc:sldMkLst>
          <pc:docMk/>
          <pc:sldMk cId="3135353833" sldId="351"/>
        </pc:sldMkLst>
        <pc:inkChg chg="del">
          <ac:chgData name="PIYUS KEDIA" userId="30dfcb9f6f0df2cc" providerId="LiveId" clId="{7BA755A7-B8B7-438C-B749-68CEC47E916B}" dt="2022-11-09T13:56:35.420" v="2793" actId="478"/>
          <ac:inkMkLst>
            <pc:docMk/>
            <pc:sldMk cId="3135353833" sldId="351"/>
            <ac:inkMk id="4" creationId="{60C00A86-36B7-477F-8613-38B2C8F3F99B}"/>
          </ac:inkMkLst>
        </pc:inkChg>
      </pc:sldChg>
      <pc:sldChg chg="delSp add mod">
        <pc:chgData name="PIYUS KEDIA" userId="30dfcb9f6f0df2cc" providerId="LiveId" clId="{7BA755A7-B8B7-438C-B749-68CEC47E916B}" dt="2022-11-09T13:58:22.947" v="2820" actId="478"/>
        <pc:sldMkLst>
          <pc:docMk/>
          <pc:sldMk cId="869860495" sldId="352"/>
        </pc:sldMkLst>
        <pc:inkChg chg="del">
          <ac:chgData name="PIYUS KEDIA" userId="30dfcb9f6f0df2cc" providerId="LiveId" clId="{7BA755A7-B8B7-438C-B749-68CEC47E916B}" dt="2022-11-09T13:58:22.947" v="2820" actId="478"/>
          <ac:inkMkLst>
            <pc:docMk/>
            <pc:sldMk cId="869860495" sldId="352"/>
            <ac:inkMk id="4" creationId="{25C73C73-E270-4270-A384-DCCE026BAB6A}"/>
          </ac:inkMkLst>
        </pc:inkChg>
      </pc:sldChg>
      <pc:sldChg chg="add del">
        <pc:chgData name="PIYUS KEDIA" userId="30dfcb9f6f0df2cc" providerId="LiveId" clId="{7BA755A7-B8B7-438C-B749-68CEC47E916B}" dt="2022-11-10T07:13:37.437" v="3551" actId="47"/>
        <pc:sldMkLst>
          <pc:docMk/>
          <pc:sldMk cId="3971434104" sldId="353"/>
        </pc:sldMkLst>
      </pc:sldChg>
      <pc:sldChg chg="add del">
        <pc:chgData name="PIYUS KEDIA" userId="30dfcb9f6f0df2cc" providerId="LiveId" clId="{7BA755A7-B8B7-438C-B749-68CEC47E916B}" dt="2022-11-10T07:13:36.432" v="3550" actId="47"/>
        <pc:sldMkLst>
          <pc:docMk/>
          <pc:sldMk cId="2639567856" sldId="354"/>
        </pc:sldMkLst>
      </pc:sldChg>
      <pc:sldChg chg="delSp modSp mod">
        <pc:chgData name="PIYUS KEDIA" userId="30dfcb9f6f0df2cc" providerId="LiveId" clId="{7BA755A7-B8B7-438C-B749-68CEC47E916B}" dt="2022-11-09T14:02:29.623" v="3110" actId="20577"/>
        <pc:sldMkLst>
          <pc:docMk/>
          <pc:sldMk cId="4185042218" sldId="363"/>
        </pc:sldMkLst>
        <pc:spChg chg="mod">
          <ac:chgData name="PIYUS KEDIA" userId="30dfcb9f6f0df2cc" providerId="LiveId" clId="{7BA755A7-B8B7-438C-B749-68CEC47E916B}" dt="2022-11-09T14:02:29.623" v="3110" actId="20577"/>
          <ac:spMkLst>
            <pc:docMk/>
            <pc:sldMk cId="4185042218" sldId="363"/>
            <ac:spMk id="3" creationId="{AC0BCCA5-8DD7-4961-A011-029BE5214138}"/>
          </ac:spMkLst>
        </pc:spChg>
        <pc:inkChg chg="del mod">
          <ac:chgData name="PIYUS KEDIA" userId="30dfcb9f6f0df2cc" providerId="LiveId" clId="{7BA755A7-B8B7-438C-B749-68CEC47E916B}" dt="2022-11-09T13:52:43.974" v="2789" actId="478"/>
          <ac:inkMkLst>
            <pc:docMk/>
            <pc:sldMk cId="4185042218" sldId="363"/>
            <ac:inkMk id="4" creationId="{BBFF32C3-7C75-4C25-BB18-DD3FE9E20D63}"/>
          </ac:inkMkLst>
        </pc:inkChg>
      </pc:sldChg>
      <pc:sldChg chg="addSp delSp modSp add mod">
        <pc:chgData name="PIYUS KEDIA" userId="30dfcb9f6f0df2cc" providerId="LiveId" clId="{7BA755A7-B8B7-438C-B749-68CEC47E916B}" dt="2022-11-09T14:01:15.849" v="3007" actId="20577"/>
        <pc:sldMkLst>
          <pc:docMk/>
          <pc:sldMk cId="2415407827" sldId="364"/>
        </pc:sldMkLst>
        <pc:spChg chg="mod">
          <ac:chgData name="PIYUS KEDIA" userId="30dfcb9f6f0df2cc" providerId="LiveId" clId="{7BA755A7-B8B7-438C-B749-68CEC47E916B}" dt="2022-11-09T14:01:15.849" v="3007" actId="20577"/>
          <ac:spMkLst>
            <pc:docMk/>
            <pc:sldMk cId="2415407827" sldId="364"/>
            <ac:spMk id="3" creationId="{AC0BCCA5-8DD7-4961-A011-029BE5214138}"/>
          </ac:spMkLst>
        </pc:spChg>
        <pc:inkChg chg="add del mod">
          <ac:chgData name="PIYUS KEDIA" userId="30dfcb9f6f0df2cc" providerId="LiveId" clId="{7BA755A7-B8B7-438C-B749-68CEC47E916B}" dt="2022-11-09T13:57:23.005" v="2798" actId="478"/>
          <ac:inkMkLst>
            <pc:docMk/>
            <pc:sldMk cId="2415407827" sldId="364"/>
            <ac:inkMk id="4" creationId="{4BC21B3C-C611-4E0D-B6F2-4481DC94DC1A}"/>
          </ac:inkMkLst>
        </pc:inkChg>
      </pc:sldChg>
      <pc:sldChg chg="addSp delSp modSp add mod">
        <pc:chgData name="PIYUS KEDIA" userId="30dfcb9f6f0df2cc" providerId="LiveId" clId="{7BA755A7-B8B7-438C-B749-68CEC47E916B}" dt="2022-11-10T07:27:25.362" v="5528" actId="478"/>
        <pc:sldMkLst>
          <pc:docMk/>
          <pc:sldMk cId="3963388488" sldId="365"/>
        </pc:sldMkLst>
        <pc:spChg chg="mod">
          <ac:chgData name="PIYUS KEDIA" userId="30dfcb9f6f0df2cc" providerId="LiveId" clId="{7BA755A7-B8B7-438C-B749-68CEC47E916B}" dt="2022-11-09T14:00:04.301" v="2892" actId="20577"/>
          <ac:spMkLst>
            <pc:docMk/>
            <pc:sldMk cId="3963388488" sldId="365"/>
            <ac:spMk id="3" creationId="{AC0BCCA5-8DD7-4961-A011-029BE5214138}"/>
          </ac:spMkLst>
        </pc:spChg>
        <pc:spChg chg="add del mod">
          <ac:chgData name="PIYUS KEDIA" userId="30dfcb9f6f0df2cc" providerId="LiveId" clId="{7BA755A7-B8B7-438C-B749-68CEC47E916B}" dt="2022-11-10T07:27:22.376" v="5527" actId="478"/>
          <ac:spMkLst>
            <pc:docMk/>
            <pc:sldMk cId="3963388488" sldId="365"/>
            <ac:spMk id="4" creationId="{B7B29278-B15F-1A0A-3310-4BEC751047FD}"/>
          </ac:spMkLst>
        </pc:spChg>
        <pc:spChg chg="add del mod">
          <ac:chgData name="PIYUS KEDIA" userId="30dfcb9f6f0df2cc" providerId="LiveId" clId="{7BA755A7-B8B7-438C-B749-68CEC47E916B}" dt="2022-11-10T07:27:22.376" v="5527" actId="478"/>
          <ac:spMkLst>
            <pc:docMk/>
            <pc:sldMk cId="3963388488" sldId="365"/>
            <ac:spMk id="5" creationId="{DA8633AC-CE8C-E7AB-05E4-72591E155C1D}"/>
          </ac:spMkLst>
        </pc:spChg>
        <pc:spChg chg="add del mod">
          <ac:chgData name="PIYUS KEDIA" userId="30dfcb9f6f0df2cc" providerId="LiveId" clId="{7BA755A7-B8B7-438C-B749-68CEC47E916B}" dt="2022-11-10T07:27:22.376" v="5527" actId="478"/>
          <ac:spMkLst>
            <pc:docMk/>
            <pc:sldMk cId="3963388488" sldId="365"/>
            <ac:spMk id="7" creationId="{1B3EA7BF-880A-C30F-361B-B0A1BB35BD0D}"/>
          </ac:spMkLst>
        </pc:spChg>
        <pc:spChg chg="add del mod">
          <ac:chgData name="PIYUS KEDIA" userId="30dfcb9f6f0df2cc" providerId="LiveId" clId="{7BA755A7-B8B7-438C-B749-68CEC47E916B}" dt="2022-11-10T07:27:22.376" v="5527" actId="478"/>
          <ac:spMkLst>
            <pc:docMk/>
            <pc:sldMk cId="3963388488" sldId="365"/>
            <ac:spMk id="8" creationId="{99394346-9062-65BE-E6E7-D5652F17AF9A}"/>
          </ac:spMkLst>
        </pc:spChg>
        <pc:spChg chg="add del mod">
          <ac:chgData name="PIYUS KEDIA" userId="30dfcb9f6f0df2cc" providerId="LiveId" clId="{7BA755A7-B8B7-438C-B749-68CEC47E916B}" dt="2022-11-10T07:27:22.376" v="5527" actId="478"/>
          <ac:spMkLst>
            <pc:docMk/>
            <pc:sldMk cId="3963388488" sldId="365"/>
            <ac:spMk id="9" creationId="{F57A659E-278B-B8BB-538B-DD3215676A03}"/>
          </ac:spMkLst>
        </pc:spChg>
        <pc:spChg chg="add del mod">
          <ac:chgData name="PIYUS KEDIA" userId="30dfcb9f6f0df2cc" providerId="LiveId" clId="{7BA755A7-B8B7-438C-B749-68CEC47E916B}" dt="2022-11-10T07:27:22.376" v="5527" actId="478"/>
          <ac:spMkLst>
            <pc:docMk/>
            <pc:sldMk cId="3963388488" sldId="365"/>
            <ac:spMk id="12" creationId="{08228081-3F42-F85A-8A2F-F6054223D433}"/>
          </ac:spMkLst>
        </pc:spChg>
        <pc:spChg chg="add del mod">
          <ac:chgData name="PIYUS KEDIA" userId="30dfcb9f6f0df2cc" providerId="LiveId" clId="{7BA755A7-B8B7-438C-B749-68CEC47E916B}" dt="2022-11-10T07:27:22.376" v="5527" actId="478"/>
          <ac:spMkLst>
            <pc:docMk/>
            <pc:sldMk cId="3963388488" sldId="365"/>
            <ac:spMk id="13" creationId="{EA893FD5-5C60-5548-F5EF-960C94B389F3}"/>
          </ac:spMkLst>
        </pc:spChg>
        <pc:spChg chg="add del mod">
          <ac:chgData name="PIYUS KEDIA" userId="30dfcb9f6f0df2cc" providerId="LiveId" clId="{7BA755A7-B8B7-438C-B749-68CEC47E916B}" dt="2022-11-10T07:27:25.362" v="5528" actId="478"/>
          <ac:spMkLst>
            <pc:docMk/>
            <pc:sldMk cId="3963388488" sldId="365"/>
            <ac:spMk id="16" creationId="{C047F255-5FF4-5944-1FAB-A285CCBDA55D}"/>
          </ac:spMkLst>
        </pc:spChg>
        <pc:spChg chg="add del mod">
          <ac:chgData name="PIYUS KEDIA" userId="30dfcb9f6f0df2cc" providerId="LiveId" clId="{7BA755A7-B8B7-438C-B749-68CEC47E916B}" dt="2022-11-10T07:27:22.376" v="5527" actId="478"/>
          <ac:spMkLst>
            <pc:docMk/>
            <pc:sldMk cId="3963388488" sldId="365"/>
            <ac:spMk id="18" creationId="{062D50A1-5C7E-898D-54CB-50630CD34313}"/>
          </ac:spMkLst>
        </pc:spChg>
        <pc:spChg chg="add del mod">
          <ac:chgData name="PIYUS KEDIA" userId="30dfcb9f6f0df2cc" providerId="LiveId" clId="{7BA755A7-B8B7-438C-B749-68CEC47E916B}" dt="2022-11-10T07:27:22.376" v="5527" actId="478"/>
          <ac:spMkLst>
            <pc:docMk/>
            <pc:sldMk cId="3963388488" sldId="365"/>
            <ac:spMk id="20" creationId="{69E4D253-3D85-3DDF-557A-7F903A0E0CBD}"/>
          </ac:spMkLst>
        </pc:spChg>
        <pc:spChg chg="add del mod">
          <ac:chgData name="PIYUS KEDIA" userId="30dfcb9f6f0df2cc" providerId="LiveId" clId="{7BA755A7-B8B7-438C-B749-68CEC47E916B}" dt="2022-11-10T07:27:22.376" v="5527" actId="478"/>
          <ac:spMkLst>
            <pc:docMk/>
            <pc:sldMk cId="3963388488" sldId="365"/>
            <ac:spMk id="21" creationId="{CAC666C5-0DB1-4C27-E39A-45D143BE7DD4}"/>
          </ac:spMkLst>
        </pc:spChg>
        <pc:inkChg chg="del mod">
          <ac:chgData name="PIYUS KEDIA" userId="30dfcb9f6f0df2cc" providerId="LiveId" clId="{7BA755A7-B8B7-438C-B749-68CEC47E916B}" dt="2022-11-09T13:58:33.440" v="2822" actId="478"/>
          <ac:inkMkLst>
            <pc:docMk/>
            <pc:sldMk cId="3963388488" sldId="365"/>
            <ac:inkMk id="4" creationId="{EC7E2206-AAF2-4289-9720-0C36A7811171}"/>
          </ac:inkMkLst>
        </pc:inkChg>
        <pc:cxnChg chg="add del mod">
          <ac:chgData name="PIYUS KEDIA" userId="30dfcb9f6f0df2cc" providerId="LiveId" clId="{7BA755A7-B8B7-438C-B749-68CEC47E916B}" dt="2022-11-10T07:27:22.376" v="5527" actId="478"/>
          <ac:cxnSpMkLst>
            <pc:docMk/>
            <pc:sldMk cId="3963388488" sldId="365"/>
            <ac:cxnSpMk id="6" creationId="{A9063CC8-143A-CA98-4350-71307D2D4EFF}"/>
          </ac:cxnSpMkLst>
        </pc:cxnChg>
        <pc:cxnChg chg="add del mod">
          <ac:chgData name="PIYUS KEDIA" userId="30dfcb9f6f0df2cc" providerId="LiveId" clId="{7BA755A7-B8B7-438C-B749-68CEC47E916B}" dt="2022-11-10T07:27:22.376" v="5527" actId="478"/>
          <ac:cxnSpMkLst>
            <pc:docMk/>
            <pc:sldMk cId="3963388488" sldId="365"/>
            <ac:cxnSpMk id="10" creationId="{8751D48B-9027-FACB-D3A0-F6D9F397B9C3}"/>
          </ac:cxnSpMkLst>
        </pc:cxnChg>
        <pc:cxnChg chg="add del mod">
          <ac:chgData name="PIYUS KEDIA" userId="30dfcb9f6f0df2cc" providerId="LiveId" clId="{7BA755A7-B8B7-438C-B749-68CEC47E916B}" dt="2022-11-10T07:27:22.376" v="5527" actId="478"/>
          <ac:cxnSpMkLst>
            <pc:docMk/>
            <pc:sldMk cId="3963388488" sldId="365"/>
            <ac:cxnSpMk id="11" creationId="{AF798191-7D49-3ACC-EF3D-2711AD64EAE7}"/>
          </ac:cxnSpMkLst>
        </pc:cxnChg>
        <pc:cxnChg chg="add del mod">
          <ac:chgData name="PIYUS KEDIA" userId="30dfcb9f6f0df2cc" providerId="LiveId" clId="{7BA755A7-B8B7-438C-B749-68CEC47E916B}" dt="2022-11-10T07:27:22.376" v="5527" actId="478"/>
          <ac:cxnSpMkLst>
            <pc:docMk/>
            <pc:sldMk cId="3963388488" sldId="365"/>
            <ac:cxnSpMk id="14" creationId="{5251A104-C770-BB98-49D2-2C2BC7D6004C}"/>
          </ac:cxnSpMkLst>
        </pc:cxnChg>
        <pc:cxnChg chg="add del mod">
          <ac:chgData name="PIYUS KEDIA" userId="30dfcb9f6f0df2cc" providerId="LiveId" clId="{7BA755A7-B8B7-438C-B749-68CEC47E916B}" dt="2022-11-10T07:27:22.376" v="5527" actId="478"/>
          <ac:cxnSpMkLst>
            <pc:docMk/>
            <pc:sldMk cId="3963388488" sldId="365"/>
            <ac:cxnSpMk id="15" creationId="{95292E58-1306-8A1B-69C5-B4F737A0022D}"/>
          </ac:cxnSpMkLst>
        </pc:cxnChg>
        <pc:cxnChg chg="add del mod">
          <ac:chgData name="PIYUS KEDIA" userId="30dfcb9f6f0df2cc" providerId="LiveId" clId="{7BA755A7-B8B7-438C-B749-68CEC47E916B}" dt="2022-11-10T07:27:22.376" v="5527" actId="478"/>
          <ac:cxnSpMkLst>
            <pc:docMk/>
            <pc:sldMk cId="3963388488" sldId="365"/>
            <ac:cxnSpMk id="17" creationId="{61EEB6BD-5C9E-2C2A-C717-2594C1593F0B}"/>
          </ac:cxnSpMkLst>
        </pc:cxnChg>
        <pc:cxnChg chg="add del mod">
          <ac:chgData name="PIYUS KEDIA" userId="30dfcb9f6f0df2cc" providerId="LiveId" clId="{7BA755A7-B8B7-438C-B749-68CEC47E916B}" dt="2022-11-10T07:27:22.376" v="5527" actId="478"/>
          <ac:cxnSpMkLst>
            <pc:docMk/>
            <pc:sldMk cId="3963388488" sldId="365"/>
            <ac:cxnSpMk id="19" creationId="{8F45D906-EDC6-EFAB-3334-C5510EDA7AA0}"/>
          </ac:cxnSpMkLst>
        </pc:cxnChg>
      </pc:sldChg>
      <pc:sldChg chg="addSp delSp modSp add mod">
        <pc:chgData name="PIYUS KEDIA" userId="30dfcb9f6f0df2cc" providerId="LiveId" clId="{7BA755A7-B8B7-438C-B749-68CEC47E916B}" dt="2022-11-10T07:22:21.899" v="4809" actId="478"/>
        <pc:sldMkLst>
          <pc:docMk/>
          <pc:sldMk cId="520780648" sldId="366"/>
        </pc:sldMkLst>
        <pc:spChg chg="mod">
          <ac:chgData name="PIYUS KEDIA" userId="30dfcb9f6f0df2cc" providerId="LiveId" clId="{7BA755A7-B8B7-438C-B749-68CEC47E916B}" dt="2022-11-09T13:59:29.839" v="2850" actId="20577"/>
          <ac:spMkLst>
            <pc:docMk/>
            <pc:sldMk cId="520780648" sldId="366"/>
            <ac:spMk id="3" creationId="{AC0BCCA5-8DD7-4961-A011-029BE5214138}"/>
          </ac:spMkLst>
        </pc:spChg>
        <pc:spChg chg="add del mod">
          <ac:chgData name="PIYUS KEDIA" userId="30dfcb9f6f0df2cc" providerId="LiveId" clId="{7BA755A7-B8B7-438C-B749-68CEC47E916B}" dt="2022-11-10T07:22:21.899" v="4809" actId="478"/>
          <ac:spMkLst>
            <pc:docMk/>
            <pc:sldMk cId="520780648" sldId="366"/>
            <ac:spMk id="4" creationId="{4403DD21-51D3-4DAA-CF81-4055D45C6623}"/>
          </ac:spMkLst>
        </pc:spChg>
        <pc:spChg chg="add del mod">
          <ac:chgData name="PIYUS KEDIA" userId="30dfcb9f6f0df2cc" providerId="LiveId" clId="{7BA755A7-B8B7-438C-B749-68CEC47E916B}" dt="2022-11-10T07:22:21.899" v="4809" actId="478"/>
          <ac:spMkLst>
            <pc:docMk/>
            <pc:sldMk cId="520780648" sldId="366"/>
            <ac:spMk id="5" creationId="{18C22C40-A10A-3F47-ED7F-0B4A5FC04720}"/>
          </ac:spMkLst>
        </pc:spChg>
        <pc:spChg chg="add del mod">
          <ac:chgData name="PIYUS KEDIA" userId="30dfcb9f6f0df2cc" providerId="LiveId" clId="{7BA755A7-B8B7-438C-B749-68CEC47E916B}" dt="2022-11-10T07:22:21.899" v="4809" actId="478"/>
          <ac:spMkLst>
            <pc:docMk/>
            <pc:sldMk cId="520780648" sldId="366"/>
            <ac:spMk id="6" creationId="{32010CEB-ED83-F48E-C378-7F7DB41F4375}"/>
          </ac:spMkLst>
        </pc:spChg>
        <pc:spChg chg="add del mod">
          <ac:chgData name="PIYUS KEDIA" userId="30dfcb9f6f0df2cc" providerId="LiveId" clId="{7BA755A7-B8B7-438C-B749-68CEC47E916B}" dt="2022-11-10T07:22:21.899" v="4809" actId="478"/>
          <ac:spMkLst>
            <pc:docMk/>
            <pc:sldMk cId="520780648" sldId="366"/>
            <ac:spMk id="7" creationId="{0671B528-41EC-4069-958F-B0274A17B2A8}"/>
          </ac:spMkLst>
        </pc:spChg>
        <pc:spChg chg="add del mod">
          <ac:chgData name="PIYUS KEDIA" userId="30dfcb9f6f0df2cc" providerId="LiveId" clId="{7BA755A7-B8B7-438C-B749-68CEC47E916B}" dt="2022-11-10T07:22:21.899" v="4809" actId="478"/>
          <ac:spMkLst>
            <pc:docMk/>
            <pc:sldMk cId="520780648" sldId="366"/>
            <ac:spMk id="8" creationId="{7119441E-A256-CA84-A0F3-AE987DB77EDF}"/>
          </ac:spMkLst>
        </pc:spChg>
        <pc:spChg chg="add del mod">
          <ac:chgData name="PIYUS KEDIA" userId="30dfcb9f6f0df2cc" providerId="LiveId" clId="{7BA755A7-B8B7-438C-B749-68CEC47E916B}" dt="2022-11-10T07:22:21.899" v="4809" actId="478"/>
          <ac:spMkLst>
            <pc:docMk/>
            <pc:sldMk cId="520780648" sldId="366"/>
            <ac:spMk id="9" creationId="{844027D6-6C42-84E2-1ABD-C35A4DB9A8AC}"/>
          </ac:spMkLst>
        </pc:spChg>
        <pc:spChg chg="add del mod">
          <ac:chgData name="PIYUS KEDIA" userId="30dfcb9f6f0df2cc" providerId="LiveId" clId="{7BA755A7-B8B7-438C-B749-68CEC47E916B}" dt="2022-11-10T07:22:21.899" v="4809" actId="478"/>
          <ac:spMkLst>
            <pc:docMk/>
            <pc:sldMk cId="520780648" sldId="366"/>
            <ac:spMk id="10" creationId="{BE6370C6-5BD7-FB7E-A981-C564519C36BA}"/>
          </ac:spMkLst>
        </pc:spChg>
        <pc:spChg chg="add del mod">
          <ac:chgData name="PIYUS KEDIA" userId="30dfcb9f6f0df2cc" providerId="LiveId" clId="{7BA755A7-B8B7-438C-B749-68CEC47E916B}" dt="2022-11-10T07:22:21.899" v="4809" actId="478"/>
          <ac:spMkLst>
            <pc:docMk/>
            <pc:sldMk cId="520780648" sldId="366"/>
            <ac:spMk id="17" creationId="{ABADDFF9-BA48-8DC6-EC64-11A64EFE0AE4}"/>
          </ac:spMkLst>
        </pc:spChg>
        <pc:spChg chg="add del mod">
          <ac:chgData name="PIYUS KEDIA" userId="30dfcb9f6f0df2cc" providerId="LiveId" clId="{7BA755A7-B8B7-438C-B749-68CEC47E916B}" dt="2022-11-10T07:22:21.899" v="4809" actId="478"/>
          <ac:spMkLst>
            <pc:docMk/>
            <pc:sldMk cId="520780648" sldId="366"/>
            <ac:spMk id="18" creationId="{8888E849-D445-2235-9376-229537B7A8E9}"/>
          </ac:spMkLst>
        </pc:spChg>
        <pc:spChg chg="add del mod">
          <ac:chgData name="PIYUS KEDIA" userId="30dfcb9f6f0df2cc" providerId="LiveId" clId="{7BA755A7-B8B7-438C-B749-68CEC47E916B}" dt="2022-11-10T07:22:21.899" v="4809" actId="478"/>
          <ac:spMkLst>
            <pc:docMk/>
            <pc:sldMk cId="520780648" sldId="366"/>
            <ac:spMk id="19" creationId="{D14D8501-A92E-4C4D-9D13-BABE7B6DE0C1}"/>
          </ac:spMkLst>
        </pc:spChg>
        <pc:spChg chg="add del mod">
          <ac:chgData name="PIYUS KEDIA" userId="30dfcb9f6f0df2cc" providerId="LiveId" clId="{7BA755A7-B8B7-438C-B749-68CEC47E916B}" dt="2022-11-10T07:22:21.899" v="4809" actId="478"/>
          <ac:spMkLst>
            <pc:docMk/>
            <pc:sldMk cId="520780648" sldId="366"/>
            <ac:spMk id="20" creationId="{9097C1F8-5797-272D-BE9D-24E6159ED7D0}"/>
          </ac:spMkLst>
        </pc:spChg>
        <pc:spChg chg="add del mod">
          <ac:chgData name="PIYUS KEDIA" userId="30dfcb9f6f0df2cc" providerId="LiveId" clId="{7BA755A7-B8B7-438C-B749-68CEC47E916B}" dt="2022-11-10T07:22:21.899" v="4809" actId="478"/>
          <ac:spMkLst>
            <pc:docMk/>
            <pc:sldMk cId="520780648" sldId="366"/>
            <ac:spMk id="21" creationId="{A5AA0E63-7D70-FFF0-ED29-DCF933D5B17A}"/>
          </ac:spMkLst>
        </pc:spChg>
        <pc:spChg chg="add del mod">
          <ac:chgData name="PIYUS KEDIA" userId="30dfcb9f6f0df2cc" providerId="LiveId" clId="{7BA755A7-B8B7-438C-B749-68CEC47E916B}" dt="2022-11-10T07:22:21.899" v="4809" actId="478"/>
          <ac:spMkLst>
            <pc:docMk/>
            <pc:sldMk cId="520780648" sldId="366"/>
            <ac:spMk id="22" creationId="{C616A0E2-C90E-3C1B-6851-60F1561E653A}"/>
          </ac:spMkLst>
        </pc:spChg>
        <pc:inkChg chg="del">
          <ac:chgData name="PIYUS KEDIA" userId="30dfcb9f6f0df2cc" providerId="LiveId" clId="{7BA755A7-B8B7-438C-B749-68CEC47E916B}" dt="2022-11-09T13:58:54.086" v="2823" actId="478"/>
          <ac:inkMkLst>
            <pc:docMk/>
            <pc:sldMk cId="520780648" sldId="366"/>
            <ac:inkMk id="4" creationId="{355766D6-F959-4078-87D9-7E1C70ECBEA6}"/>
          </ac:inkMkLst>
        </pc:inkChg>
        <pc:cxnChg chg="add del mod">
          <ac:chgData name="PIYUS KEDIA" userId="30dfcb9f6f0df2cc" providerId="LiveId" clId="{7BA755A7-B8B7-438C-B749-68CEC47E916B}" dt="2022-11-10T07:22:21.899" v="4809" actId="478"/>
          <ac:cxnSpMkLst>
            <pc:docMk/>
            <pc:sldMk cId="520780648" sldId="366"/>
            <ac:cxnSpMk id="11" creationId="{96FBEAF5-F7BB-DC5A-4B92-6BA664D4D515}"/>
          </ac:cxnSpMkLst>
        </pc:cxnChg>
        <pc:cxnChg chg="add del mod">
          <ac:chgData name="PIYUS KEDIA" userId="30dfcb9f6f0df2cc" providerId="LiveId" clId="{7BA755A7-B8B7-438C-B749-68CEC47E916B}" dt="2022-11-10T07:22:21.899" v="4809" actId="478"/>
          <ac:cxnSpMkLst>
            <pc:docMk/>
            <pc:sldMk cId="520780648" sldId="366"/>
            <ac:cxnSpMk id="12" creationId="{09199B62-4076-B682-D545-35F4069477EB}"/>
          </ac:cxnSpMkLst>
        </pc:cxnChg>
        <pc:cxnChg chg="add del mod">
          <ac:chgData name="PIYUS KEDIA" userId="30dfcb9f6f0df2cc" providerId="LiveId" clId="{7BA755A7-B8B7-438C-B749-68CEC47E916B}" dt="2022-11-10T07:22:21.899" v="4809" actId="478"/>
          <ac:cxnSpMkLst>
            <pc:docMk/>
            <pc:sldMk cId="520780648" sldId="366"/>
            <ac:cxnSpMk id="13" creationId="{00CBFCAC-26B3-6105-9455-D274BADD9DAB}"/>
          </ac:cxnSpMkLst>
        </pc:cxnChg>
        <pc:cxnChg chg="add del mod">
          <ac:chgData name="PIYUS KEDIA" userId="30dfcb9f6f0df2cc" providerId="LiveId" clId="{7BA755A7-B8B7-438C-B749-68CEC47E916B}" dt="2022-11-10T07:22:21.899" v="4809" actId="478"/>
          <ac:cxnSpMkLst>
            <pc:docMk/>
            <pc:sldMk cId="520780648" sldId="366"/>
            <ac:cxnSpMk id="14" creationId="{DAFF9FAD-192C-A3F8-8959-F446BF466E0C}"/>
          </ac:cxnSpMkLst>
        </pc:cxnChg>
        <pc:cxnChg chg="add del mod">
          <ac:chgData name="PIYUS KEDIA" userId="30dfcb9f6f0df2cc" providerId="LiveId" clId="{7BA755A7-B8B7-438C-B749-68CEC47E916B}" dt="2022-11-10T07:22:21.899" v="4809" actId="478"/>
          <ac:cxnSpMkLst>
            <pc:docMk/>
            <pc:sldMk cId="520780648" sldId="366"/>
            <ac:cxnSpMk id="15" creationId="{0A856F12-CDFA-B854-ED21-1F2A7F916A14}"/>
          </ac:cxnSpMkLst>
        </pc:cxnChg>
        <pc:cxnChg chg="add del mod">
          <ac:chgData name="PIYUS KEDIA" userId="30dfcb9f6f0df2cc" providerId="LiveId" clId="{7BA755A7-B8B7-438C-B749-68CEC47E916B}" dt="2022-11-10T07:22:21.899" v="4809" actId="478"/>
          <ac:cxnSpMkLst>
            <pc:docMk/>
            <pc:sldMk cId="520780648" sldId="366"/>
            <ac:cxnSpMk id="16" creationId="{68FF1926-0847-ABD8-06CE-0645D0CBCEA3}"/>
          </ac:cxnSpMkLst>
        </pc:cxnChg>
        <pc:cxnChg chg="add del mod">
          <ac:chgData name="PIYUS KEDIA" userId="30dfcb9f6f0df2cc" providerId="LiveId" clId="{7BA755A7-B8B7-438C-B749-68CEC47E916B}" dt="2022-11-10T07:22:21.899" v="4809" actId="478"/>
          <ac:cxnSpMkLst>
            <pc:docMk/>
            <pc:sldMk cId="520780648" sldId="366"/>
            <ac:cxnSpMk id="23" creationId="{3D4C559E-9A96-7ADA-2DB9-4065AACB747D}"/>
          </ac:cxnSpMkLst>
        </pc:cxnChg>
      </pc:sldChg>
      <pc:sldChg chg="delSp modSp add mod">
        <pc:chgData name="PIYUS KEDIA" userId="30dfcb9f6f0df2cc" providerId="LiveId" clId="{7BA755A7-B8B7-438C-B749-68CEC47E916B}" dt="2022-11-09T14:03:42.443" v="3148" actId="20577"/>
        <pc:sldMkLst>
          <pc:docMk/>
          <pc:sldMk cId="2650370697" sldId="375"/>
        </pc:sldMkLst>
        <pc:spChg chg="mod">
          <ac:chgData name="PIYUS KEDIA" userId="30dfcb9f6f0df2cc" providerId="LiveId" clId="{7BA755A7-B8B7-438C-B749-68CEC47E916B}" dt="2022-11-09T14:03:42.443" v="3148" actId="20577"/>
          <ac:spMkLst>
            <pc:docMk/>
            <pc:sldMk cId="2650370697" sldId="375"/>
            <ac:spMk id="3" creationId="{AC0BCCA5-8DD7-4961-A011-029BE5214138}"/>
          </ac:spMkLst>
        </pc:spChg>
        <pc:inkChg chg="del">
          <ac:chgData name="PIYUS KEDIA" userId="30dfcb9f6f0df2cc" providerId="LiveId" clId="{7BA755A7-B8B7-438C-B749-68CEC47E916B}" dt="2022-11-09T14:03:09.889" v="3111" actId="478"/>
          <ac:inkMkLst>
            <pc:docMk/>
            <pc:sldMk cId="2650370697" sldId="375"/>
            <ac:inkMk id="4" creationId="{0CABA425-462F-4499-990E-A9654B1B2EF8}"/>
          </ac:inkMkLst>
        </pc:inkChg>
      </pc:sldChg>
      <pc:sldChg chg="modSp mod">
        <pc:chgData name="PIYUS KEDIA" userId="30dfcb9f6f0df2cc" providerId="LiveId" clId="{7BA755A7-B8B7-438C-B749-68CEC47E916B}" dt="2022-11-10T03:06:11.352" v="3162" actId="20577"/>
        <pc:sldMkLst>
          <pc:docMk/>
          <pc:sldMk cId="1911170701" sldId="660"/>
        </pc:sldMkLst>
        <pc:spChg chg="mod">
          <ac:chgData name="PIYUS KEDIA" userId="30dfcb9f6f0df2cc" providerId="LiveId" clId="{7BA755A7-B8B7-438C-B749-68CEC47E916B}" dt="2022-11-10T03:06:11.352" v="3162" actId="20577"/>
          <ac:spMkLst>
            <pc:docMk/>
            <pc:sldMk cId="1911170701" sldId="660"/>
            <ac:spMk id="3" creationId="{757D2696-EF00-4AD5-97E7-A3C5254F4C10}"/>
          </ac:spMkLst>
        </pc:spChg>
      </pc:sldChg>
      <pc:sldChg chg="del">
        <pc:chgData name="PIYUS KEDIA" userId="30dfcb9f6f0df2cc" providerId="LiveId" clId="{7BA755A7-B8B7-438C-B749-68CEC47E916B}" dt="2022-11-09T12:47:07.445" v="278" actId="47"/>
        <pc:sldMkLst>
          <pc:docMk/>
          <pc:sldMk cId="2395687235" sldId="703"/>
        </pc:sldMkLst>
      </pc:sldChg>
      <pc:sldChg chg="del">
        <pc:chgData name="PIYUS KEDIA" userId="30dfcb9f6f0df2cc" providerId="LiveId" clId="{7BA755A7-B8B7-438C-B749-68CEC47E916B}" dt="2022-11-09T12:47:07.673" v="279" actId="47"/>
        <pc:sldMkLst>
          <pc:docMk/>
          <pc:sldMk cId="1442745216" sldId="704"/>
        </pc:sldMkLst>
      </pc:sldChg>
      <pc:sldChg chg="del">
        <pc:chgData name="PIYUS KEDIA" userId="30dfcb9f6f0df2cc" providerId="LiveId" clId="{7BA755A7-B8B7-438C-B749-68CEC47E916B}" dt="2022-11-09T12:47:08.107" v="281" actId="47"/>
        <pc:sldMkLst>
          <pc:docMk/>
          <pc:sldMk cId="55530809" sldId="705"/>
        </pc:sldMkLst>
      </pc:sldChg>
      <pc:sldChg chg="del">
        <pc:chgData name="PIYUS KEDIA" userId="30dfcb9f6f0df2cc" providerId="LiveId" clId="{7BA755A7-B8B7-438C-B749-68CEC47E916B}" dt="2022-11-09T12:47:09.585" v="285" actId="47"/>
        <pc:sldMkLst>
          <pc:docMk/>
          <pc:sldMk cId="2791450535" sldId="706"/>
        </pc:sldMkLst>
      </pc:sldChg>
      <pc:sldChg chg="del">
        <pc:chgData name="PIYUS KEDIA" userId="30dfcb9f6f0df2cc" providerId="LiveId" clId="{7BA755A7-B8B7-438C-B749-68CEC47E916B}" dt="2022-11-09T12:47:09.615" v="286" actId="47"/>
        <pc:sldMkLst>
          <pc:docMk/>
          <pc:sldMk cId="3999741825" sldId="707"/>
        </pc:sldMkLst>
      </pc:sldChg>
      <pc:sldChg chg="del">
        <pc:chgData name="PIYUS KEDIA" userId="30dfcb9f6f0df2cc" providerId="LiveId" clId="{7BA755A7-B8B7-438C-B749-68CEC47E916B}" dt="2022-11-09T12:47:10.611" v="289" actId="47"/>
        <pc:sldMkLst>
          <pc:docMk/>
          <pc:sldMk cId="4269273343" sldId="708"/>
        </pc:sldMkLst>
      </pc:sldChg>
      <pc:sldChg chg="del">
        <pc:chgData name="PIYUS KEDIA" userId="30dfcb9f6f0df2cc" providerId="LiveId" clId="{7BA755A7-B8B7-438C-B749-68CEC47E916B}" dt="2022-11-09T12:47:07.201" v="277" actId="47"/>
        <pc:sldMkLst>
          <pc:docMk/>
          <pc:sldMk cId="3793882218" sldId="710"/>
        </pc:sldMkLst>
      </pc:sldChg>
      <pc:sldChg chg="del">
        <pc:chgData name="PIYUS KEDIA" userId="30dfcb9f6f0df2cc" providerId="LiveId" clId="{7BA755A7-B8B7-438C-B749-68CEC47E916B}" dt="2022-11-09T12:47:06.974" v="276" actId="47"/>
        <pc:sldMkLst>
          <pc:docMk/>
          <pc:sldMk cId="2656778136" sldId="711"/>
        </pc:sldMkLst>
      </pc:sldChg>
      <pc:sldChg chg="del">
        <pc:chgData name="PIYUS KEDIA" userId="30dfcb9f6f0df2cc" providerId="LiveId" clId="{7BA755A7-B8B7-438C-B749-68CEC47E916B}" dt="2022-11-09T12:47:23.852" v="341" actId="47"/>
        <pc:sldMkLst>
          <pc:docMk/>
          <pc:sldMk cId="3025884400" sldId="713"/>
        </pc:sldMkLst>
      </pc:sldChg>
      <pc:sldChg chg="delSp mod">
        <pc:chgData name="PIYUS KEDIA" userId="30dfcb9f6f0df2cc" providerId="LiveId" clId="{7BA755A7-B8B7-438C-B749-68CEC47E916B}" dt="2022-11-09T13:51:01.912" v="2768" actId="478"/>
        <pc:sldMkLst>
          <pc:docMk/>
          <pc:sldMk cId="3572955015" sldId="717"/>
        </pc:sldMkLst>
        <pc:inkChg chg="del">
          <ac:chgData name="PIYUS KEDIA" userId="30dfcb9f6f0df2cc" providerId="LiveId" clId="{7BA755A7-B8B7-438C-B749-68CEC47E916B}" dt="2022-11-09T13:51:01.912" v="2768" actId="478"/>
          <ac:inkMkLst>
            <pc:docMk/>
            <pc:sldMk cId="3572955015" sldId="717"/>
            <ac:inkMk id="4" creationId="{7E7D7EF6-117A-4662-AC6B-11A09A05905F}"/>
          </ac:inkMkLst>
        </pc:inkChg>
      </pc:sldChg>
      <pc:sldChg chg="del">
        <pc:chgData name="PIYUS KEDIA" userId="30dfcb9f6f0df2cc" providerId="LiveId" clId="{7BA755A7-B8B7-438C-B749-68CEC47E916B}" dt="2022-11-09T12:47:10.698" v="290" actId="47"/>
        <pc:sldMkLst>
          <pc:docMk/>
          <pc:sldMk cId="1705668798" sldId="732"/>
        </pc:sldMkLst>
      </pc:sldChg>
      <pc:sldChg chg="del">
        <pc:chgData name="PIYUS KEDIA" userId="30dfcb9f6f0df2cc" providerId="LiveId" clId="{7BA755A7-B8B7-438C-B749-68CEC47E916B}" dt="2022-11-09T12:47:06.908" v="275" actId="47"/>
        <pc:sldMkLst>
          <pc:docMk/>
          <pc:sldMk cId="502642803" sldId="738"/>
        </pc:sldMkLst>
      </pc:sldChg>
      <pc:sldChg chg="del">
        <pc:chgData name="PIYUS KEDIA" userId="30dfcb9f6f0df2cc" providerId="LiveId" clId="{7BA755A7-B8B7-438C-B749-68CEC47E916B}" dt="2022-11-09T12:47:10.927" v="291" actId="47"/>
        <pc:sldMkLst>
          <pc:docMk/>
          <pc:sldMk cId="1190735401" sldId="749"/>
        </pc:sldMkLst>
      </pc:sldChg>
      <pc:sldChg chg="del">
        <pc:chgData name="PIYUS KEDIA" userId="30dfcb9f6f0df2cc" providerId="LiveId" clId="{7BA755A7-B8B7-438C-B749-68CEC47E916B}" dt="2022-11-09T12:47:11.150" v="293" actId="47"/>
        <pc:sldMkLst>
          <pc:docMk/>
          <pc:sldMk cId="3503865305" sldId="750"/>
        </pc:sldMkLst>
      </pc:sldChg>
      <pc:sldChg chg="del">
        <pc:chgData name="PIYUS KEDIA" userId="30dfcb9f6f0df2cc" providerId="LiveId" clId="{7BA755A7-B8B7-438C-B749-68CEC47E916B}" dt="2022-11-09T12:47:11.367" v="295" actId="47"/>
        <pc:sldMkLst>
          <pc:docMk/>
          <pc:sldMk cId="729492540" sldId="751"/>
        </pc:sldMkLst>
      </pc:sldChg>
      <pc:sldChg chg="del">
        <pc:chgData name="PIYUS KEDIA" userId="30dfcb9f6f0df2cc" providerId="LiveId" clId="{7BA755A7-B8B7-438C-B749-68CEC47E916B}" dt="2022-11-09T12:47:08.043" v="280" actId="47"/>
        <pc:sldMkLst>
          <pc:docMk/>
          <pc:sldMk cId="2214848458" sldId="752"/>
        </pc:sldMkLst>
      </pc:sldChg>
      <pc:sldChg chg="del">
        <pc:chgData name="PIYUS KEDIA" userId="30dfcb9f6f0df2cc" providerId="LiveId" clId="{7BA755A7-B8B7-438C-B749-68CEC47E916B}" dt="2022-11-09T12:47:08.445" v="282" actId="47"/>
        <pc:sldMkLst>
          <pc:docMk/>
          <pc:sldMk cId="2239772692" sldId="753"/>
        </pc:sldMkLst>
      </pc:sldChg>
      <pc:sldChg chg="del">
        <pc:chgData name="PIYUS KEDIA" userId="30dfcb9f6f0df2cc" providerId="LiveId" clId="{7BA755A7-B8B7-438C-B749-68CEC47E916B}" dt="2022-11-09T12:47:08.795" v="283" actId="47"/>
        <pc:sldMkLst>
          <pc:docMk/>
          <pc:sldMk cId="3942464971" sldId="754"/>
        </pc:sldMkLst>
      </pc:sldChg>
      <pc:sldChg chg="del">
        <pc:chgData name="PIYUS KEDIA" userId="30dfcb9f6f0df2cc" providerId="LiveId" clId="{7BA755A7-B8B7-438C-B749-68CEC47E916B}" dt="2022-11-09T12:47:09.087" v="284" actId="47"/>
        <pc:sldMkLst>
          <pc:docMk/>
          <pc:sldMk cId="2663253661" sldId="755"/>
        </pc:sldMkLst>
      </pc:sldChg>
      <pc:sldChg chg="del">
        <pc:chgData name="PIYUS KEDIA" userId="30dfcb9f6f0df2cc" providerId="LiveId" clId="{7BA755A7-B8B7-438C-B749-68CEC47E916B}" dt="2022-11-09T12:47:10.107" v="288" actId="47"/>
        <pc:sldMkLst>
          <pc:docMk/>
          <pc:sldMk cId="334378820" sldId="756"/>
        </pc:sldMkLst>
      </pc:sldChg>
      <pc:sldChg chg="del">
        <pc:chgData name="PIYUS KEDIA" userId="30dfcb9f6f0df2cc" providerId="LiveId" clId="{7BA755A7-B8B7-438C-B749-68CEC47E916B}" dt="2022-11-09T12:47:23.434" v="339" actId="47"/>
        <pc:sldMkLst>
          <pc:docMk/>
          <pc:sldMk cId="4017086030" sldId="757"/>
        </pc:sldMkLst>
      </pc:sldChg>
      <pc:sldChg chg="del">
        <pc:chgData name="PIYUS KEDIA" userId="30dfcb9f6f0df2cc" providerId="LiveId" clId="{7BA755A7-B8B7-438C-B749-68CEC47E916B}" dt="2022-11-09T12:47:24.914" v="343" actId="47"/>
        <pc:sldMkLst>
          <pc:docMk/>
          <pc:sldMk cId="4189849597" sldId="758"/>
        </pc:sldMkLst>
      </pc:sldChg>
      <pc:sldChg chg="del">
        <pc:chgData name="PIYUS KEDIA" userId="30dfcb9f6f0df2cc" providerId="LiveId" clId="{7BA755A7-B8B7-438C-B749-68CEC47E916B}" dt="2022-11-09T12:47:25.453" v="345" actId="47"/>
        <pc:sldMkLst>
          <pc:docMk/>
          <pc:sldMk cId="1213844407" sldId="759"/>
        </pc:sldMkLst>
      </pc:sldChg>
      <pc:sldChg chg="del">
        <pc:chgData name="PIYUS KEDIA" userId="30dfcb9f6f0df2cc" providerId="LiveId" clId="{7BA755A7-B8B7-438C-B749-68CEC47E916B}" dt="2022-11-09T12:47:26.532" v="348" actId="47"/>
        <pc:sldMkLst>
          <pc:docMk/>
          <pc:sldMk cId="1040790621" sldId="760"/>
        </pc:sldMkLst>
      </pc:sldChg>
      <pc:sldChg chg="del">
        <pc:chgData name="PIYUS KEDIA" userId="30dfcb9f6f0df2cc" providerId="LiveId" clId="{7BA755A7-B8B7-438C-B749-68CEC47E916B}" dt="2022-11-09T12:47:27.854" v="350" actId="47"/>
        <pc:sldMkLst>
          <pc:docMk/>
          <pc:sldMk cId="420967495" sldId="761"/>
        </pc:sldMkLst>
      </pc:sldChg>
      <pc:sldChg chg="del">
        <pc:chgData name="PIYUS KEDIA" userId="30dfcb9f6f0df2cc" providerId="LiveId" clId="{7BA755A7-B8B7-438C-B749-68CEC47E916B}" dt="2022-11-09T12:47:22.923" v="337" actId="47"/>
        <pc:sldMkLst>
          <pc:docMk/>
          <pc:sldMk cId="685616700" sldId="762"/>
        </pc:sldMkLst>
      </pc:sldChg>
      <pc:sldChg chg="del">
        <pc:chgData name="PIYUS KEDIA" userId="30dfcb9f6f0df2cc" providerId="LiveId" clId="{7BA755A7-B8B7-438C-B749-68CEC47E916B}" dt="2022-11-09T12:47:23.161" v="338" actId="47"/>
        <pc:sldMkLst>
          <pc:docMk/>
          <pc:sldMk cId="3872423965" sldId="763"/>
        </pc:sldMkLst>
      </pc:sldChg>
      <pc:sldChg chg="del">
        <pc:chgData name="PIYUS KEDIA" userId="30dfcb9f6f0df2cc" providerId="LiveId" clId="{7BA755A7-B8B7-438C-B749-68CEC47E916B}" dt="2022-11-09T12:47:23.615" v="340" actId="47"/>
        <pc:sldMkLst>
          <pc:docMk/>
          <pc:sldMk cId="4210334904" sldId="764"/>
        </pc:sldMkLst>
      </pc:sldChg>
      <pc:sldChg chg="del">
        <pc:chgData name="PIYUS KEDIA" userId="30dfcb9f6f0df2cc" providerId="LiveId" clId="{7BA755A7-B8B7-438C-B749-68CEC47E916B}" dt="2022-11-09T12:57:55.228" v="560" actId="47"/>
        <pc:sldMkLst>
          <pc:docMk/>
          <pc:sldMk cId="4229966555" sldId="765"/>
        </pc:sldMkLst>
      </pc:sldChg>
      <pc:sldChg chg="del">
        <pc:chgData name="PIYUS KEDIA" userId="30dfcb9f6f0df2cc" providerId="LiveId" clId="{7BA755A7-B8B7-438C-B749-68CEC47E916B}" dt="2022-11-09T12:57:56.805" v="561" actId="47"/>
        <pc:sldMkLst>
          <pc:docMk/>
          <pc:sldMk cId="2697969818" sldId="766"/>
        </pc:sldMkLst>
      </pc:sldChg>
      <pc:sldChg chg="modSp new mod">
        <pc:chgData name="PIYUS KEDIA" userId="30dfcb9f6f0df2cc" providerId="LiveId" clId="{7BA755A7-B8B7-438C-B749-68CEC47E916B}" dt="2022-11-09T12:47:01.787" v="274" actId="207"/>
        <pc:sldMkLst>
          <pc:docMk/>
          <pc:sldMk cId="1395849120" sldId="767"/>
        </pc:sldMkLst>
        <pc:spChg chg="mod">
          <ac:chgData name="PIYUS KEDIA" userId="30dfcb9f6f0df2cc" providerId="LiveId" clId="{7BA755A7-B8B7-438C-B749-68CEC47E916B}" dt="2022-11-09T12:46:08.417" v="166" actId="20577"/>
          <ac:spMkLst>
            <pc:docMk/>
            <pc:sldMk cId="1395849120" sldId="767"/>
            <ac:spMk id="2" creationId="{55B998D7-C7DB-B412-4A20-80E394240E63}"/>
          </ac:spMkLst>
        </pc:spChg>
        <pc:spChg chg="mod">
          <ac:chgData name="PIYUS KEDIA" userId="30dfcb9f6f0df2cc" providerId="LiveId" clId="{7BA755A7-B8B7-438C-B749-68CEC47E916B}" dt="2022-11-09T12:47:01.787" v="274" actId="207"/>
          <ac:spMkLst>
            <pc:docMk/>
            <pc:sldMk cId="1395849120" sldId="767"/>
            <ac:spMk id="3" creationId="{A757DD3A-BA6B-364C-319F-DD942974143A}"/>
          </ac:spMkLst>
        </pc:spChg>
      </pc:sldChg>
      <pc:sldChg chg="addSp delSp modSp add mod">
        <pc:chgData name="PIYUS KEDIA" userId="30dfcb9f6f0df2cc" providerId="LiveId" clId="{7BA755A7-B8B7-438C-B749-68CEC47E916B}" dt="2022-11-09T13:42:13.096" v="2468" actId="20577"/>
        <pc:sldMkLst>
          <pc:docMk/>
          <pc:sldMk cId="788800498" sldId="768"/>
        </pc:sldMkLst>
        <pc:spChg chg="add del mod">
          <ac:chgData name="PIYUS KEDIA" userId="30dfcb9f6f0df2cc" providerId="LiveId" clId="{7BA755A7-B8B7-438C-B749-68CEC47E916B}" dt="2022-11-09T13:27:28.650" v="1712" actId="478"/>
          <ac:spMkLst>
            <pc:docMk/>
            <pc:sldMk cId="788800498" sldId="768"/>
            <ac:spMk id="9" creationId="{1389FBE9-216C-2697-2908-47B40F3C74BB}"/>
          </ac:spMkLst>
        </pc:spChg>
        <pc:spChg chg="add mod">
          <ac:chgData name="PIYUS KEDIA" userId="30dfcb9f6f0df2cc" providerId="LiveId" clId="{7BA755A7-B8B7-438C-B749-68CEC47E916B}" dt="2022-11-09T13:42:13.096" v="2468" actId="20577"/>
          <ac:spMkLst>
            <pc:docMk/>
            <pc:sldMk cId="788800498" sldId="768"/>
            <ac:spMk id="11" creationId="{C518B9FA-DDC8-595B-47E4-E6EC1FD0A929}"/>
          </ac:spMkLst>
        </pc:spChg>
      </pc:sldChg>
      <pc:sldChg chg="modSp add del mod">
        <pc:chgData name="PIYUS KEDIA" userId="30dfcb9f6f0df2cc" providerId="LiveId" clId="{7BA755A7-B8B7-438C-B749-68CEC47E916B}" dt="2022-11-09T12:54:54.114" v="401" actId="47"/>
        <pc:sldMkLst>
          <pc:docMk/>
          <pc:sldMk cId="1581304354" sldId="768"/>
        </pc:sldMkLst>
        <pc:spChg chg="mod">
          <ac:chgData name="PIYUS KEDIA" userId="30dfcb9f6f0df2cc" providerId="LiveId" clId="{7BA755A7-B8B7-438C-B749-68CEC47E916B}" dt="2022-11-09T12:49:29.969" v="400" actId="20577"/>
          <ac:spMkLst>
            <pc:docMk/>
            <pc:sldMk cId="1581304354" sldId="768"/>
            <ac:spMk id="2" creationId="{499EEAA9-B99F-46DC-BDCA-22D47D052FC4}"/>
          </ac:spMkLst>
        </pc:spChg>
        <pc:spChg chg="mod">
          <ac:chgData name="PIYUS KEDIA" userId="30dfcb9f6f0df2cc" providerId="LiveId" clId="{7BA755A7-B8B7-438C-B749-68CEC47E916B}" dt="2022-11-09T12:49:24.279" v="393" actId="5793"/>
          <ac:spMkLst>
            <pc:docMk/>
            <pc:sldMk cId="1581304354" sldId="768"/>
            <ac:spMk id="3" creationId="{9D498EE3-0D8F-4B83-9BC5-940A0BFF86B9}"/>
          </ac:spMkLst>
        </pc:spChg>
      </pc:sldChg>
      <pc:sldChg chg="addSp modSp add del mod">
        <pc:chgData name="PIYUS KEDIA" userId="30dfcb9f6f0df2cc" providerId="LiveId" clId="{7BA755A7-B8B7-438C-B749-68CEC47E916B}" dt="2022-11-09T13:27:09.513" v="1703" actId="2696"/>
        <pc:sldMkLst>
          <pc:docMk/>
          <pc:sldMk cId="3549031023" sldId="768"/>
        </pc:sldMkLst>
        <pc:spChg chg="mod">
          <ac:chgData name="PIYUS KEDIA" userId="30dfcb9f6f0df2cc" providerId="LiveId" clId="{7BA755A7-B8B7-438C-B749-68CEC47E916B}" dt="2022-11-09T12:55:25.351" v="482" actId="5793"/>
          <ac:spMkLst>
            <pc:docMk/>
            <pc:sldMk cId="3549031023" sldId="768"/>
            <ac:spMk id="26" creationId="{D5CB0A83-1CDD-4F6C-8291-C05852CE8C02}"/>
          </ac:spMkLst>
        </pc:spChg>
        <pc:graphicFrameChg chg="add mod modGraphic">
          <ac:chgData name="PIYUS KEDIA" userId="30dfcb9f6f0df2cc" providerId="LiveId" clId="{7BA755A7-B8B7-438C-B749-68CEC47E916B}" dt="2022-11-09T12:58:18.213" v="571" actId="20577"/>
          <ac:graphicFrameMkLst>
            <pc:docMk/>
            <pc:sldMk cId="3549031023" sldId="768"/>
            <ac:graphicFrameMk id="27" creationId="{33EB3E73-FAF1-90A8-E9CE-58419D7A3DAB}"/>
          </ac:graphicFrameMkLst>
        </pc:graphicFrameChg>
      </pc:sldChg>
      <pc:sldChg chg="addSp delSp modSp new mod">
        <pc:chgData name="PIYUS KEDIA" userId="30dfcb9f6f0df2cc" providerId="LiveId" clId="{7BA755A7-B8B7-438C-B749-68CEC47E916B}" dt="2022-11-09T13:21:04.252" v="1701" actId="1037"/>
        <pc:sldMkLst>
          <pc:docMk/>
          <pc:sldMk cId="3964841404" sldId="769"/>
        </pc:sldMkLst>
        <pc:spChg chg="mod">
          <ac:chgData name="PIYUS KEDIA" userId="30dfcb9f6f0df2cc" providerId="LiveId" clId="{7BA755A7-B8B7-438C-B749-68CEC47E916B}" dt="2022-11-09T13:14:25.053" v="575" actId="20577"/>
          <ac:spMkLst>
            <pc:docMk/>
            <pc:sldMk cId="3964841404" sldId="769"/>
            <ac:spMk id="2" creationId="{5E182C32-53D9-BB09-0242-CAB0AF8B8B2D}"/>
          </ac:spMkLst>
        </pc:spChg>
        <pc:spChg chg="del">
          <ac:chgData name="PIYUS KEDIA" userId="30dfcb9f6f0df2cc" providerId="LiveId" clId="{7BA755A7-B8B7-438C-B749-68CEC47E916B}" dt="2022-11-09T13:15:05.956" v="582" actId="478"/>
          <ac:spMkLst>
            <pc:docMk/>
            <pc:sldMk cId="3964841404" sldId="769"/>
            <ac:spMk id="3" creationId="{0FDCCFBF-2052-4D2F-BD4F-61D1B82AA304}"/>
          </ac:spMkLst>
        </pc:spChg>
        <pc:spChg chg="add mod">
          <ac:chgData name="PIYUS KEDIA" userId="30dfcb9f6f0df2cc" providerId="LiveId" clId="{7BA755A7-B8B7-438C-B749-68CEC47E916B}" dt="2022-11-09T13:16:03.032" v="612" actId="1035"/>
          <ac:spMkLst>
            <pc:docMk/>
            <pc:sldMk cId="3964841404" sldId="769"/>
            <ac:spMk id="4" creationId="{EFDD43E2-B47C-E196-8D22-6959216F6520}"/>
          </ac:spMkLst>
        </pc:spChg>
        <pc:spChg chg="add mod">
          <ac:chgData name="PIYUS KEDIA" userId="30dfcb9f6f0df2cc" providerId="LiveId" clId="{7BA755A7-B8B7-438C-B749-68CEC47E916B}" dt="2022-11-09T13:16:15.406" v="696" actId="1036"/>
          <ac:spMkLst>
            <pc:docMk/>
            <pc:sldMk cId="3964841404" sldId="769"/>
            <ac:spMk id="5" creationId="{81F24CB7-B5C1-94EB-76A4-552CF7802E5C}"/>
          </ac:spMkLst>
        </pc:spChg>
        <pc:spChg chg="add mod">
          <ac:chgData name="PIYUS KEDIA" userId="30dfcb9f6f0df2cc" providerId="LiveId" clId="{7BA755A7-B8B7-438C-B749-68CEC47E916B}" dt="2022-11-09T13:17:44.811" v="896" actId="1035"/>
          <ac:spMkLst>
            <pc:docMk/>
            <pc:sldMk cId="3964841404" sldId="769"/>
            <ac:spMk id="6" creationId="{AF5AC85D-9C75-1E07-9906-CC789A601089}"/>
          </ac:spMkLst>
        </pc:spChg>
        <pc:spChg chg="add mod">
          <ac:chgData name="PIYUS KEDIA" userId="30dfcb9f6f0df2cc" providerId="LiveId" clId="{7BA755A7-B8B7-438C-B749-68CEC47E916B}" dt="2022-11-09T13:16:52.228" v="882" actId="1035"/>
          <ac:spMkLst>
            <pc:docMk/>
            <pc:sldMk cId="3964841404" sldId="769"/>
            <ac:spMk id="7" creationId="{FDFECFF9-EEA9-054B-5BC7-7B59740D12A2}"/>
          </ac:spMkLst>
        </pc:spChg>
        <pc:spChg chg="add mod">
          <ac:chgData name="PIYUS KEDIA" userId="30dfcb9f6f0df2cc" providerId="LiveId" clId="{7BA755A7-B8B7-438C-B749-68CEC47E916B}" dt="2022-11-09T13:16:52.228" v="882" actId="1035"/>
          <ac:spMkLst>
            <pc:docMk/>
            <pc:sldMk cId="3964841404" sldId="769"/>
            <ac:spMk id="8" creationId="{5FA6E553-BE5D-20EF-0362-7B976B1D21F4}"/>
          </ac:spMkLst>
        </pc:spChg>
        <pc:spChg chg="add mod">
          <ac:chgData name="PIYUS KEDIA" userId="30dfcb9f6f0df2cc" providerId="LiveId" clId="{7BA755A7-B8B7-438C-B749-68CEC47E916B}" dt="2022-11-09T13:17:52.154" v="901" actId="1036"/>
          <ac:spMkLst>
            <pc:docMk/>
            <pc:sldMk cId="3964841404" sldId="769"/>
            <ac:spMk id="9" creationId="{A933060F-8649-186E-6661-15A5FD38AED7}"/>
          </ac:spMkLst>
        </pc:spChg>
        <pc:spChg chg="add del mod">
          <ac:chgData name="PIYUS KEDIA" userId="30dfcb9f6f0df2cc" providerId="LiveId" clId="{7BA755A7-B8B7-438C-B749-68CEC47E916B}" dt="2022-11-09T13:15:32.600" v="583" actId="478"/>
          <ac:spMkLst>
            <pc:docMk/>
            <pc:sldMk cId="3964841404" sldId="769"/>
            <ac:spMk id="19" creationId="{ED81EE8F-7F46-18C7-F136-216789C4146F}"/>
          </ac:spMkLst>
        </pc:spChg>
        <pc:spChg chg="add mod">
          <ac:chgData name="PIYUS KEDIA" userId="30dfcb9f6f0df2cc" providerId="LiveId" clId="{7BA755A7-B8B7-438C-B749-68CEC47E916B}" dt="2022-11-09T13:18:11.762" v="1006" actId="1035"/>
          <ac:spMkLst>
            <pc:docMk/>
            <pc:sldMk cId="3964841404" sldId="769"/>
            <ac:spMk id="20" creationId="{5750328E-5902-8A6C-B309-72E63F007E07}"/>
          </ac:spMkLst>
        </pc:spChg>
        <pc:spChg chg="add del mod">
          <ac:chgData name="PIYUS KEDIA" userId="30dfcb9f6f0df2cc" providerId="LiveId" clId="{7BA755A7-B8B7-438C-B749-68CEC47E916B}" dt="2022-11-09T13:15:32.600" v="583" actId="478"/>
          <ac:spMkLst>
            <pc:docMk/>
            <pc:sldMk cId="3964841404" sldId="769"/>
            <ac:spMk id="21" creationId="{3910FAEC-9EB1-E050-F659-177558F89A0A}"/>
          </ac:spMkLst>
        </pc:spChg>
        <pc:spChg chg="add del mod">
          <ac:chgData name="PIYUS KEDIA" userId="30dfcb9f6f0df2cc" providerId="LiveId" clId="{7BA755A7-B8B7-438C-B749-68CEC47E916B}" dt="2022-11-09T13:15:32.600" v="583" actId="478"/>
          <ac:spMkLst>
            <pc:docMk/>
            <pc:sldMk cId="3964841404" sldId="769"/>
            <ac:spMk id="22" creationId="{33348708-949E-1ECB-A4DC-A47F75C310B4}"/>
          </ac:spMkLst>
        </pc:spChg>
        <pc:spChg chg="add del mod">
          <ac:chgData name="PIYUS KEDIA" userId="30dfcb9f6f0df2cc" providerId="LiveId" clId="{7BA755A7-B8B7-438C-B749-68CEC47E916B}" dt="2022-11-09T13:15:44.830" v="584" actId="478"/>
          <ac:spMkLst>
            <pc:docMk/>
            <pc:sldMk cId="3964841404" sldId="769"/>
            <ac:spMk id="24" creationId="{BB82DFD9-FFDE-D7BE-849D-0EC1752F0856}"/>
          </ac:spMkLst>
        </pc:spChg>
        <pc:spChg chg="add del mod">
          <ac:chgData name="PIYUS KEDIA" userId="30dfcb9f6f0df2cc" providerId="LiveId" clId="{7BA755A7-B8B7-438C-B749-68CEC47E916B}" dt="2022-11-09T13:15:32.600" v="583" actId="478"/>
          <ac:spMkLst>
            <pc:docMk/>
            <pc:sldMk cId="3964841404" sldId="769"/>
            <ac:spMk id="26" creationId="{0AE761B5-13D7-77AF-508E-BEB285968524}"/>
          </ac:spMkLst>
        </pc:spChg>
        <pc:spChg chg="add del mod">
          <ac:chgData name="PIYUS KEDIA" userId="30dfcb9f6f0df2cc" providerId="LiveId" clId="{7BA755A7-B8B7-438C-B749-68CEC47E916B}" dt="2022-11-09T13:15:52.789" v="585" actId="478"/>
          <ac:spMkLst>
            <pc:docMk/>
            <pc:sldMk cId="3964841404" sldId="769"/>
            <ac:spMk id="27" creationId="{D71C2D2D-3655-D24A-9F74-9A126F51E3D7}"/>
          </ac:spMkLst>
        </pc:spChg>
        <pc:spChg chg="add del mod">
          <ac:chgData name="PIYUS KEDIA" userId="30dfcb9f6f0df2cc" providerId="LiveId" clId="{7BA755A7-B8B7-438C-B749-68CEC47E916B}" dt="2022-11-09T13:15:32.600" v="583" actId="478"/>
          <ac:spMkLst>
            <pc:docMk/>
            <pc:sldMk cId="3964841404" sldId="769"/>
            <ac:spMk id="28" creationId="{155F65B0-C435-E0AA-8C08-F4501D56B2FD}"/>
          </ac:spMkLst>
        </pc:spChg>
        <pc:spChg chg="add del mod">
          <ac:chgData name="PIYUS KEDIA" userId="30dfcb9f6f0df2cc" providerId="LiveId" clId="{7BA755A7-B8B7-438C-B749-68CEC47E916B}" dt="2022-11-09T13:15:44.830" v="584" actId="478"/>
          <ac:spMkLst>
            <pc:docMk/>
            <pc:sldMk cId="3964841404" sldId="769"/>
            <ac:spMk id="29" creationId="{409C11E8-F323-E8EA-7A95-4801E0DD6BD5}"/>
          </ac:spMkLst>
        </pc:spChg>
        <pc:spChg chg="add del mod">
          <ac:chgData name="PIYUS KEDIA" userId="30dfcb9f6f0df2cc" providerId="LiveId" clId="{7BA755A7-B8B7-438C-B749-68CEC47E916B}" dt="2022-11-09T13:15:32.600" v="583" actId="478"/>
          <ac:spMkLst>
            <pc:docMk/>
            <pc:sldMk cId="3964841404" sldId="769"/>
            <ac:spMk id="30" creationId="{28366817-23FF-2A0E-D038-7F488FC7F8A0}"/>
          </ac:spMkLst>
        </pc:spChg>
        <pc:spChg chg="add mod">
          <ac:chgData name="PIYUS KEDIA" userId="30dfcb9f6f0df2cc" providerId="LiveId" clId="{7BA755A7-B8B7-438C-B749-68CEC47E916B}" dt="2022-11-09T13:18:20.137" v="1082" actId="1038"/>
          <ac:spMkLst>
            <pc:docMk/>
            <pc:sldMk cId="3964841404" sldId="769"/>
            <ac:spMk id="45" creationId="{0FF2BCA3-2A1C-7E05-1A25-6035861D9620}"/>
          </ac:spMkLst>
        </pc:spChg>
        <pc:spChg chg="add mod">
          <ac:chgData name="PIYUS KEDIA" userId="30dfcb9f6f0df2cc" providerId="LiveId" clId="{7BA755A7-B8B7-438C-B749-68CEC47E916B}" dt="2022-11-09T13:18:33.743" v="1196" actId="1035"/>
          <ac:spMkLst>
            <pc:docMk/>
            <pc:sldMk cId="3964841404" sldId="769"/>
            <ac:spMk id="46" creationId="{E62998BF-9BEF-7658-33C8-159F249C408A}"/>
          </ac:spMkLst>
        </pc:spChg>
        <pc:spChg chg="add mod">
          <ac:chgData name="PIYUS KEDIA" userId="30dfcb9f6f0df2cc" providerId="LiveId" clId="{7BA755A7-B8B7-438C-B749-68CEC47E916B}" dt="2022-11-09T13:20:53.023" v="1694" actId="1036"/>
          <ac:spMkLst>
            <pc:docMk/>
            <pc:sldMk cId="3964841404" sldId="769"/>
            <ac:spMk id="47" creationId="{19B639EF-52C8-AA26-A517-85E2E27F4A86}"/>
          </ac:spMkLst>
        </pc:spChg>
        <pc:spChg chg="add mod">
          <ac:chgData name="PIYUS KEDIA" userId="30dfcb9f6f0df2cc" providerId="LiveId" clId="{7BA755A7-B8B7-438C-B749-68CEC47E916B}" dt="2022-11-09T13:21:04.252" v="1701" actId="1037"/>
          <ac:spMkLst>
            <pc:docMk/>
            <pc:sldMk cId="3964841404" sldId="769"/>
            <ac:spMk id="48" creationId="{20CFF1A7-15E8-5499-09B8-224884ADD5F5}"/>
          </ac:spMkLst>
        </pc:spChg>
        <pc:spChg chg="add mod">
          <ac:chgData name="PIYUS KEDIA" userId="30dfcb9f6f0df2cc" providerId="LiveId" clId="{7BA755A7-B8B7-438C-B749-68CEC47E916B}" dt="2022-11-09T13:18:57.379" v="1401" actId="1036"/>
          <ac:spMkLst>
            <pc:docMk/>
            <pc:sldMk cId="3964841404" sldId="769"/>
            <ac:spMk id="49" creationId="{4F617F9E-48E5-3AB6-64B0-A2483F08952C}"/>
          </ac:spMkLst>
        </pc:spChg>
        <pc:spChg chg="add mod">
          <ac:chgData name="PIYUS KEDIA" userId="30dfcb9f6f0df2cc" providerId="LiveId" clId="{7BA755A7-B8B7-438C-B749-68CEC47E916B}" dt="2022-11-09T13:19:03.286" v="1464" actId="1035"/>
          <ac:spMkLst>
            <pc:docMk/>
            <pc:sldMk cId="3964841404" sldId="769"/>
            <ac:spMk id="50" creationId="{A3692BC2-E426-FC0D-6477-D080D380F6C0}"/>
          </ac:spMkLst>
        </pc:spChg>
        <pc:spChg chg="add mod">
          <ac:chgData name="PIYUS KEDIA" userId="30dfcb9f6f0df2cc" providerId="LiveId" clId="{7BA755A7-B8B7-438C-B749-68CEC47E916B}" dt="2022-11-09T13:20:31.838" v="1547" actId="1036"/>
          <ac:spMkLst>
            <pc:docMk/>
            <pc:sldMk cId="3964841404" sldId="769"/>
            <ac:spMk id="66" creationId="{635CE6C8-336D-40F5-559B-9F31E8625773}"/>
          </ac:spMkLst>
        </pc:spChg>
        <pc:spChg chg="add mod">
          <ac:chgData name="PIYUS KEDIA" userId="30dfcb9f6f0df2cc" providerId="LiveId" clId="{7BA755A7-B8B7-438C-B749-68CEC47E916B}" dt="2022-11-09T13:20:38.438" v="1599" actId="1038"/>
          <ac:spMkLst>
            <pc:docMk/>
            <pc:sldMk cId="3964841404" sldId="769"/>
            <ac:spMk id="67" creationId="{384D1B80-7E9C-4628-EA88-669C97A9319D}"/>
          </ac:spMkLst>
        </pc:spChg>
        <pc:spChg chg="add mod">
          <ac:chgData name="PIYUS KEDIA" userId="30dfcb9f6f0df2cc" providerId="LiveId" clId="{7BA755A7-B8B7-438C-B749-68CEC47E916B}" dt="2022-11-09T13:20:46.474" v="1673" actId="20577"/>
          <ac:spMkLst>
            <pc:docMk/>
            <pc:sldMk cId="3964841404" sldId="769"/>
            <ac:spMk id="68" creationId="{ECC2180E-CC31-5F26-9BE7-B0CD4C8E6C36}"/>
          </ac:spMkLst>
        </pc:spChg>
        <pc:cxnChg chg="add del mod">
          <ac:chgData name="PIYUS KEDIA" userId="30dfcb9f6f0df2cc" providerId="LiveId" clId="{7BA755A7-B8B7-438C-B749-68CEC47E916B}" dt="2022-11-09T13:15:32.600" v="583" actId="478"/>
          <ac:cxnSpMkLst>
            <pc:docMk/>
            <pc:sldMk cId="3964841404" sldId="769"/>
            <ac:cxnSpMk id="10" creationId="{DE0B9381-87B8-FE8A-08E8-29680592F07A}"/>
          </ac:cxnSpMkLst>
        </pc:cxnChg>
        <pc:cxnChg chg="add del mod">
          <ac:chgData name="PIYUS KEDIA" userId="30dfcb9f6f0df2cc" providerId="LiveId" clId="{7BA755A7-B8B7-438C-B749-68CEC47E916B}" dt="2022-11-09T13:15:44.830" v="584" actId="478"/>
          <ac:cxnSpMkLst>
            <pc:docMk/>
            <pc:sldMk cId="3964841404" sldId="769"/>
            <ac:cxnSpMk id="11" creationId="{409146EB-82A7-F7EF-9BFF-E199B0A12874}"/>
          </ac:cxnSpMkLst>
        </pc:cxnChg>
        <pc:cxnChg chg="add del mod">
          <ac:chgData name="PIYUS KEDIA" userId="30dfcb9f6f0df2cc" providerId="LiveId" clId="{7BA755A7-B8B7-438C-B749-68CEC47E916B}" dt="2022-11-09T13:15:56.485" v="586" actId="478"/>
          <ac:cxnSpMkLst>
            <pc:docMk/>
            <pc:sldMk cId="3964841404" sldId="769"/>
            <ac:cxnSpMk id="12" creationId="{60573B94-ABE2-4759-7B1B-550FF300DD5B}"/>
          </ac:cxnSpMkLst>
        </pc:cxnChg>
        <pc:cxnChg chg="add del mod">
          <ac:chgData name="PIYUS KEDIA" userId="30dfcb9f6f0df2cc" providerId="LiveId" clId="{7BA755A7-B8B7-438C-B749-68CEC47E916B}" dt="2022-11-09T13:15:44.830" v="584" actId="478"/>
          <ac:cxnSpMkLst>
            <pc:docMk/>
            <pc:sldMk cId="3964841404" sldId="769"/>
            <ac:cxnSpMk id="13" creationId="{F8AA0B7E-A8C9-04B3-3E4E-310351629619}"/>
          </ac:cxnSpMkLst>
        </pc:cxnChg>
        <pc:cxnChg chg="add del mod">
          <ac:chgData name="PIYUS KEDIA" userId="30dfcb9f6f0df2cc" providerId="LiveId" clId="{7BA755A7-B8B7-438C-B749-68CEC47E916B}" dt="2022-11-09T13:15:52.789" v="585" actId="478"/>
          <ac:cxnSpMkLst>
            <pc:docMk/>
            <pc:sldMk cId="3964841404" sldId="769"/>
            <ac:cxnSpMk id="14" creationId="{0502C43E-3414-EDB6-EB94-E61F2D6BE4DF}"/>
          </ac:cxnSpMkLst>
        </pc:cxnChg>
        <pc:cxnChg chg="add del mod">
          <ac:chgData name="PIYUS KEDIA" userId="30dfcb9f6f0df2cc" providerId="LiveId" clId="{7BA755A7-B8B7-438C-B749-68CEC47E916B}" dt="2022-11-09T13:15:44.830" v="584" actId="478"/>
          <ac:cxnSpMkLst>
            <pc:docMk/>
            <pc:sldMk cId="3964841404" sldId="769"/>
            <ac:cxnSpMk id="15" creationId="{20062867-0AE7-FDAF-83DF-2C40E2B96B13}"/>
          </ac:cxnSpMkLst>
        </pc:cxnChg>
        <pc:cxnChg chg="add del mod">
          <ac:chgData name="PIYUS KEDIA" userId="30dfcb9f6f0df2cc" providerId="LiveId" clId="{7BA755A7-B8B7-438C-B749-68CEC47E916B}" dt="2022-11-09T13:15:44.830" v="584" actId="478"/>
          <ac:cxnSpMkLst>
            <pc:docMk/>
            <pc:sldMk cId="3964841404" sldId="769"/>
            <ac:cxnSpMk id="16" creationId="{6D2D0641-5E33-917C-395A-E8889B74F1C7}"/>
          </ac:cxnSpMkLst>
        </pc:cxnChg>
        <pc:cxnChg chg="add del mod">
          <ac:chgData name="PIYUS KEDIA" userId="30dfcb9f6f0df2cc" providerId="LiveId" clId="{7BA755A7-B8B7-438C-B749-68CEC47E916B}" dt="2022-11-09T13:15:52.789" v="585" actId="478"/>
          <ac:cxnSpMkLst>
            <pc:docMk/>
            <pc:sldMk cId="3964841404" sldId="769"/>
            <ac:cxnSpMk id="17" creationId="{EF6A72E8-9A6B-A42A-6CB4-5136B142E7B4}"/>
          </ac:cxnSpMkLst>
        </pc:cxnChg>
        <pc:cxnChg chg="add mod">
          <ac:chgData name="PIYUS KEDIA" userId="30dfcb9f6f0df2cc" providerId="LiveId" clId="{7BA755A7-B8B7-438C-B749-68CEC47E916B}" dt="2022-11-09T13:16:03.032" v="612" actId="1035"/>
          <ac:cxnSpMkLst>
            <pc:docMk/>
            <pc:sldMk cId="3964841404" sldId="769"/>
            <ac:cxnSpMk id="18" creationId="{14BA3427-3EE9-5906-7607-65033BFE4FEB}"/>
          </ac:cxnSpMkLst>
        </pc:cxnChg>
        <pc:cxnChg chg="add del mod">
          <ac:chgData name="PIYUS KEDIA" userId="30dfcb9f6f0df2cc" providerId="LiveId" clId="{7BA755A7-B8B7-438C-B749-68CEC47E916B}" dt="2022-11-09T13:15:52.789" v="585" actId="478"/>
          <ac:cxnSpMkLst>
            <pc:docMk/>
            <pc:sldMk cId="3964841404" sldId="769"/>
            <ac:cxnSpMk id="23" creationId="{AB2641A8-43CB-C988-67B3-EEDD8668B356}"/>
          </ac:cxnSpMkLst>
        </pc:cxnChg>
        <pc:cxnChg chg="add del mod">
          <ac:chgData name="PIYUS KEDIA" userId="30dfcb9f6f0df2cc" providerId="LiveId" clId="{7BA755A7-B8B7-438C-B749-68CEC47E916B}" dt="2022-11-09T13:15:44.830" v="584" actId="478"/>
          <ac:cxnSpMkLst>
            <pc:docMk/>
            <pc:sldMk cId="3964841404" sldId="769"/>
            <ac:cxnSpMk id="25" creationId="{499DF3E9-02ED-FE93-B7D9-13A4ABDFFEDC}"/>
          </ac:cxnSpMkLst>
        </pc:cxnChg>
        <pc:cxnChg chg="add">
          <ac:chgData name="PIYUS KEDIA" userId="30dfcb9f6f0df2cc" providerId="LiveId" clId="{7BA755A7-B8B7-438C-B749-68CEC47E916B}" dt="2022-11-09T13:17:01.600" v="883" actId="11529"/>
          <ac:cxnSpMkLst>
            <pc:docMk/>
            <pc:sldMk cId="3964841404" sldId="769"/>
            <ac:cxnSpMk id="32" creationId="{40C38916-DB27-8D83-47CE-17C92D58A712}"/>
          </ac:cxnSpMkLst>
        </pc:cxnChg>
        <pc:cxnChg chg="add mod">
          <ac:chgData name="PIYUS KEDIA" userId="30dfcb9f6f0df2cc" providerId="LiveId" clId="{7BA755A7-B8B7-438C-B749-68CEC47E916B}" dt="2022-11-09T13:17:52.154" v="901" actId="1036"/>
          <ac:cxnSpMkLst>
            <pc:docMk/>
            <pc:sldMk cId="3964841404" sldId="769"/>
            <ac:cxnSpMk id="34" creationId="{90B6601E-EE14-2EAA-DCA5-388ADAC71E81}"/>
          </ac:cxnSpMkLst>
        </pc:cxnChg>
        <pc:cxnChg chg="add mod">
          <ac:chgData name="PIYUS KEDIA" userId="30dfcb9f6f0df2cc" providerId="LiveId" clId="{7BA755A7-B8B7-438C-B749-68CEC47E916B}" dt="2022-11-09T13:17:44.811" v="896" actId="1035"/>
          <ac:cxnSpMkLst>
            <pc:docMk/>
            <pc:sldMk cId="3964841404" sldId="769"/>
            <ac:cxnSpMk id="36" creationId="{2D86F004-673D-E0FE-022A-3B543D3BF971}"/>
          </ac:cxnSpMkLst>
        </pc:cxnChg>
        <pc:cxnChg chg="add mod">
          <ac:chgData name="PIYUS KEDIA" userId="30dfcb9f6f0df2cc" providerId="LiveId" clId="{7BA755A7-B8B7-438C-B749-68CEC47E916B}" dt="2022-11-09T13:17:44.811" v="896" actId="1035"/>
          <ac:cxnSpMkLst>
            <pc:docMk/>
            <pc:sldMk cId="3964841404" sldId="769"/>
            <ac:cxnSpMk id="38" creationId="{3865B9C8-09ED-E74A-864C-BC29D11B69D0}"/>
          </ac:cxnSpMkLst>
        </pc:cxnChg>
        <pc:cxnChg chg="add mod">
          <ac:chgData name="PIYUS KEDIA" userId="30dfcb9f6f0df2cc" providerId="LiveId" clId="{7BA755A7-B8B7-438C-B749-68CEC47E916B}" dt="2022-11-09T13:17:52.154" v="901" actId="1036"/>
          <ac:cxnSpMkLst>
            <pc:docMk/>
            <pc:sldMk cId="3964841404" sldId="769"/>
            <ac:cxnSpMk id="40" creationId="{EE613277-7E06-E532-F79C-36703E587756}"/>
          </ac:cxnSpMkLst>
        </pc:cxnChg>
        <pc:cxnChg chg="add">
          <ac:chgData name="PIYUS KEDIA" userId="30dfcb9f6f0df2cc" providerId="LiveId" clId="{7BA755A7-B8B7-438C-B749-68CEC47E916B}" dt="2022-11-09T13:17:32.732" v="888" actId="11529"/>
          <ac:cxnSpMkLst>
            <pc:docMk/>
            <pc:sldMk cId="3964841404" sldId="769"/>
            <ac:cxnSpMk id="42" creationId="{6ECD47E2-5489-E983-A3A0-233A62492D39}"/>
          </ac:cxnSpMkLst>
        </pc:cxnChg>
        <pc:cxnChg chg="add mod">
          <ac:chgData name="PIYUS KEDIA" userId="30dfcb9f6f0df2cc" providerId="LiveId" clId="{7BA755A7-B8B7-438C-B749-68CEC47E916B}" dt="2022-11-09T13:17:52.154" v="901" actId="1036"/>
          <ac:cxnSpMkLst>
            <pc:docMk/>
            <pc:sldMk cId="3964841404" sldId="769"/>
            <ac:cxnSpMk id="44" creationId="{89D09821-90D4-5D7F-788A-2D9CD3BE81C0}"/>
          </ac:cxnSpMkLst>
        </pc:cxnChg>
        <pc:cxnChg chg="add mod">
          <ac:chgData name="PIYUS KEDIA" userId="30dfcb9f6f0df2cc" providerId="LiveId" clId="{7BA755A7-B8B7-438C-B749-68CEC47E916B}" dt="2022-11-09T13:19:22.883" v="1466" actId="14100"/>
          <ac:cxnSpMkLst>
            <pc:docMk/>
            <pc:sldMk cId="3964841404" sldId="769"/>
            <ac:cxnSpMk id="52" creationId="{D4A642E8-EC15-448A-DF05-9D4CF64B609B}"/>
          </ac:cxnSpMkLst>
        </pc:cxnChg>
        <pc:cxnChg chg="add del mod">
          <ac:chgData name="PIYUS KEDIA" userId="30dfcb9f6f0df2cc" providerId="LiveId" clId="{7BA755A7-B8B7-438C-B749-68CEC47E916B}" dt="2022-11-09T13:19:59.683" v="1473" actId="478"/>
          <ac:cxnSpMkLst>
            <pc:docMk/>
            <pc:sldMk cId="3964841404" sldId="769"/>
            <ac:cxnSpMk id="55" creationId="{DF1F7983-E373-1C7E-6436-43398A0D4F67}"/>
          </ac:cxnSpMkLst>
        </pc:cxnChg>
        <pc:cxnChg chg="add del mod">
          <ac:chgData name="PIYUS KEDIA" userId="30dfcb9f6f0df2cc" providerId="LiveId" clId="{7BA755A7-B8B7-438C-B749-68CEC47E916B}" dt="2022-11-09T13:19:56.946" v="1472" actId="478"/>
          <ac:cxnSpMkLst>
            <pc:docMk/>
            <pc:sldMk cId="3964841404" sldId="769"/>
            <ac:cxnSpMk id="58" creationId="{12109E26-C30F-A82E-A71C-09BF565B02FE}"/>
          </ac:cxnSpMkLst>
        </pc:cxnChg>
        <pc:cxnChg chg="add">
          <ac:chgData name="PIYUS KEDIA" userId="30dfcb9f6f0df2cc" providerId="LiveId" clId="{7BA755A7-B8B7-438C-B749-68CEC47E916B}" dt="2022-11-09T13:20:04.867" v="1474" actId="11529"/>
          <ac:cxnSpMkLst>
            <pc:docMk/>
            <pc:sldMk cId="3964841404" sldId="769"/>
            <ac:cxnSpMk id="62" creationId="{6C979396-D9F7-35DC-0F8B-30B8221387A0}"/>
          </ac:cxnSpMkLst>
        </pc:cxnChg>
        <pc:cxnChg chg="add mod">
          <ac:chgData name="PIYUS KEDIA" userId="30dfcb9f6f0df2cc" providerId="LiveId" clId="{7BA755A7-B8B7-438C-B749-68CEC47E916B}" dt="2022-11-09T13:20:15.867" v="1476" actId="14100"/>
          <ac:cxnSpMkLst>
            <pc:docMk/>
            <pc:sldMk cId="3964841404" sldId="769"/>
            <ac:cxnSpMk id="64" creationId="{224A3D13-AC13-9A3B-C8E0-89667519B4DA}"/>
          </ac:cxnSpMkLst>
        </pc:cxnChg>
      </pc:sldChg>
      <pc:sldChg chg="addSp delSp modSp add mod">
        <pc:chgData name="PIYUS KEDIA" userId="30dfcb9f6f0df2cc" providerId="LiveId" clId="{7BA755A7-B8B7-438C-B749-68CEC47E916B}" dt="2022-11-09T13:42:08.247" v="2467" actId="20577"/>
        <pc:sldMkLst>
          <pc:docMk/>
          <pc:sldMk cId="3768608830" sldId="770"/>
        </pc:sldMkLst>
        <pc:spChg chg="add mod">
          <ac:chgData name="PIYUS KEDIA" userId="30dfcb9f6f0df2cc" providerId="LiveId" clId="{7BA755A7-B8B7-438C-B749-68CEC47E916B}" dt="2022-11-09T13:40:48.575" v="2437" actId="20577"/>
          <ac:spMkLst>
            <pc:docMk/>
            <pc:sldMk cId="3768608830" sldId="770"/>
            <ac:spMk id="9" creationId="{6780F9D4-FA9F-39FD-8D18-5BBE4EF3912A}"/>
          </ac:spMkLst>
        </pc:spChg>
        <pc:spChg chg="mod">
          <ac:chgData name="PIYUS KEDIA" userId="30dfcb9f6f0df2cc" providerId="LiveId" clId="{7BA755A7-B8B7-438C-B749-68CEC47E916B}" dt="2022-11-09T13:42:08.247" v="2467" actId="20577"/>
          <ac:spMkLst>
            <pc:docMk/>
            <pc:sldMk cId="3768608830" sldId="770"/>
            <ac:spMk id="11" creationId="{C518B9FA-DDC8-595B-47E4-E6EC1FD0A929}"/>
          </ac:spMkLst>
        </pc:spChg>
        <pc:graphicFrameChg chg="del">
          <ac:chgData name="PIYUS KEDIA" userId="30dfcb9f6f0df2cc" providerId="LiveId" clId="{7BA755A7-B8B7-438C-B749-68CEC47E916B}" dt="2022-11-09T13:31:22.732" v="1824" actId="478"/>
          <ac:graphicFrameMkLst>
            <pc:docMk/>
            <pc:sldMk cId="3768608830" sldId="770"/>
            <ac:graphicFrameMk id="27" creationId="{33EB3E73-FAF1-90A8-E9CE-58419D7A3DAB}"/>
          </ac:graphicFrameMkLst>
        </pc:graphicFrameChg>
      </pc:sldChg>
      <pc:sldChg chg="modSp add mod">
        <pc:chgData name="PIYUS KEDIA" userId="30dfcb9f6f0df2cc" providerId="LiveId" clId="{7BA755A7-B8B7-438C-B749-68CEC47E916B}" dt="2022-11-10T07:33:05.613" v="5952" actId="20577"/>
        <pc:sldMkLst>
          <pc:docMk/>
          <pc:sldMk cId="920816016" sldId="771"/>
        </pc:sldMkLst>
        <pc:spChg chg="mod">
          <ac:chgData name="PIYUS KEDIA" userId="30dfcb9f6f0df2cc" providerId="LiveId" clId="{7BA755A7-B8B7-438C-B749-68CEC47E916B}" dt="2022-11-10T07:33:05.613" v="5952" actId="20577"/>
          <ac:spMkLst>
            <pc:docMk/>
            <pc:sldMk cId="920816016" sldId="771"/>
            <ac:spMk id="9" creationId="{6780F9D4-FA9F-39FD-8D18-5BBE4EF3912A}"/>
          </ac:spMkLst>
        </pc:spChg>
        <pc:spChg chg="mod">
          <ac:chgData name="PIYUS KEDIA" userId="30dfcb9f6f0df2cc" providerId="LiveId" clId="{7BA755A7-B8B7-438C-B749-68CEC47E916B}" dt="2022-11-09T13:42:21.627" v="2469"/>
          <ac:spMkLst>
            <pc:docMk/>
            <pc:sldMk cId="920816016" sldId="771"/>
            <ac:spMk id="11" creationId="{C518B9FA-DDC8-595B-47E4-E6EC1FD0A929}"/>
          </ac:spMkLst>
        </pc:spChg>
      </pc:sldChg>
      <pc:sldChg chg="addSp delSp modSp add mod">
        <pc:chgData name="PIYUS KEDIA" userId="30dfcb9f6f0df2cc" providerId="LiveId" clId="{7BA755A7-B8B7-438C-B749-68CEC47E916B}" dt="2022-11-10T07:34:07.839" v="5964" actId="20577"/>
        <pc:sldMkLst>
          <pc:docMk/>
          <pc:sldMk cId="301104943" sldId="772"/>
        </pc:sldMkLst>
        <pc:spChg chg="del mod">
          <ac:chgData name="PIYUS KEDIA" userId="30dfcb9f6f0df2cc" providerId="LiveId" clId="{7BA755A7-B8B7-438C-B749-68CEC47E916B}" dt="2022-11-10T03:11:56.180" v="3448" actId="478"/>
          <ac:spMkLst>
            <pc:docMk/>
            <pc:sldMk cId="301104943" sldId="772"/>
            <ac:spMk id="9" creationId="{6780F9D4-FA9F-39FD-8D18-5BBE4EF3912A}"/>
          </ac:spMkLst>
        </pc:spChg>
        <pc:spChg chg="add mod">
          <ac:chgData name="PIYUS KEDIA" userId="30dfcb9f6f0df2cc" providerId="LiveId" clId="{7BA755A7-B8B7-438C-B749-68CEC47E916B}" dt="2022-11-10T07:34:07.839" v="5964" actId="20577"/>
          <ac:spMkLst>
            <pc:docMk/>
            <pc:sldMk cId="301104943" sldId="772"/>
            <ac:spMk id="27" creationId="{A5070EF3-41E0-E351-CC39-873030C1DFF7}"/>
          </ac:spMkLst>
        </pc:spChg>
      </pc:sldChg>
      <pc:sldChg chg="addSp delSp modSp add mod">
        <pc:chgData name="PIYUS KEDIA" userId="30dfcb9f6f0df2cc" providerId="LiveId" clId="{7BA755A7-B8B7-438C-B749-68CEC47E916B}" dt="2022-11-10T07:34:15.203" v="5976" actId="20577"/>
        <pc:sldMkLst>
          <pc:docMk/>
          <pc:sldMk cId="2081845613" sldId="773"/>
        </pc:sldMkLst>
        <pc:spChg chg="del mod">
          <ac:chgData name="PIYUS KEDIA" userId="30dfcb9f6f0df2cc" providerId="LiveId" clId="{7BA755A7-B8B7-438C-B749-68CEC47E916B}" dt="2022-11-10T03:12:33.486" v="3479" actId="478"/>
          <ac:spMkLst>
            <pc:docMk/>
            <pc:sldMk cId="2081845613" sldId="773"/>
            <ac:spMk id="9" creationId="{6780F9D4-FA9F-39FD-8D18-5BBE4EF3912A}"/>
          </ac:spMkLst>
        </pc:spChg>
        <pc:spChg chg="add mod">
          <ac:chgData name="PIYUS KEDIA" userId="30dfcb9f6f0df2cc" providerId="LiveId" clId="{7BA755A7-B8B7-438C-B749-68CEC47E916B}" dt="2022-11-10T07:34:15.203" v="5976" actId="20577"/>
          <ac:spMkLst>
            <pc:docMk/>
            <pc:sldMk cId="2081845613" sldId="773"/>
            <ac:spMk id="27" creationId="{358BC0D6-957E-34CF-1CE5-2A9840DB3A5A}"/>
          </ac:spMkLst>
        </pc:spChg>
      </pc:sldChg>
      <pc:sldChg chg="addSp delSp modSp add mod">
        <pc:chgData name="PIYUS KEDIA" userId="30dfcb9f6f0df2cc" providerId="LiveId" clId="{7BA755A7-B8B7-438C-B749-68CEC47E916B}" dt="2022-11-10T07:34:22.340" v="5988" actId="20577"/>
        <pc:sldMkLst>
          <pc:docMk/>
          <pc:sldMk cId="2424105050" sldId="774"/>
        </pc:sldMkLst>
        <pc:spChg chg="del mod">
          <ac:chgData name="PIYUS KEDIA" userId="30dfcb9f6f0df2cc" providerId="LiveId" clId="{7BA755A7-B8B7-438C-B749-68CEC47E916B}" dt="2022-11-10T03:13:04.364" v="3487" actId="478"/>
          <ac:spMkLst>
            <pc:docMk/>
            <pc:sldMk cId="2424105050" sldId="774"/>
            <ac:spMk id="9" creationId="{6780F9D4-FA9F-39FD-8D18-5BBE4EF3912A}"/>
          </ac:spMkLst>
        </pc:spChg>
        <pc:spChg chg="add mod">
          <ac:chgData name="PIYUS KEDIA" userId="30dfcb9f6f0df2cc" providerId="LiveId" clId="{7BA755A7-B8B7-438C-B749-68CEC47E916B}" dt="2022-11-10T07:34:22.340" v="5988" actId="20577"/>
          <ac:spMkLst>
            <pc:docMk/>
            <pc:sldMk cId="2424105050" sldId="774"/>
            <ac:spMk id="27" creationId="{90DA498E-C64B-BFED-C3A1-640E85781A00}"/>
          </ac:spMkLst>
        </pc:spChg>
      </pc:sldChg>
      <pc:sldChg chg="addSp delSp modSp add mod">
        <pc:chgData name="PIYUS KEDIA" userId="30dfcb9f6f0df2cc" providerId="LiveId" clId="{7BA755A7-B8B7-438C-B749-68CEC47E916B}" dt="2022-11-10T07:40:02.542" v="6444"/>
        <pc:sldMkLst>
          <pc:docMk/>
          <pc:sldMk cId="171284619" sldId="775"/>
        </pc:sldMkLst>
        <pc:spChg chg="del mod">
          <ac:chgData name="PIYUS KEDIA" userId="30dfcb9f6f0df2cc" providerId="LiveId" clId="{7BA755A7-B8B7-438C-B749-68CEC47E916B}" dt="2022-11-10T03:13:20.691" v="3491" actId="478"/>
          <ac:spMkLst>
            <pc:docMk/>
            <pc:sldMk cId="171284619" sldId="775"/>
            <ac:spMk id="9" creationId="{6780F9D4-FA9F-39FD-8D18-5BBE4EF3912A}"/>
          </ac:spMkLst>
        </pc:spChg>
        <pc:spChg chg="add mod">
          <ac:chgData name="PIYUS KEDIA" userId="30dfcb9f6f0df2cc" providerId="LiveId" clId="{7BA755A7-B8B7-438C-B749-68CEC47E916B}" dt="2022-11-10T07:34:38.582" v="6000" actId="20577"/>
          <ac:spMkLst>
            <pc:docMk/>
            <pc:sldMk cId="171284619" sldId="775"/>
            <ac:spMk id="27" creationId="{294FA5D3-49EA-295F-C225-2A054B476096}"/>
          </ac:spMkLst>
        </pc:spChg>
        <pc:spChg chg="add del mod">
          <ac:chgData name="PIYUS KEDIA" userId="30dfcb9f6f0df2cc" providerId="LiveId" clId="{7BA755A7-B8B7-438C-B749-68CEC47E916B}" dt="2022-11-10T07:40:02.542" v="6444"/>
          <ac:spMkLst>
            <pc:docMk/>
            <pc:sldMk cId="171284619" sldId="775"/>
            <ac:spMk id="28" creationId="{D2386111-797B-35CB-406E-999D809CF1A0}"/>
          </ac:spMkLst>
        </pc:spChg>
      </pc:sldChg>
      <pc:sldChg chg="add">
        <pc:chgData name="PIYUS KEDIA" userId="30dfcb9f6f0df2cc" providerId="LiveId" clId="{7BA755A7-B8B7-438C-B749-68CEC47E916B}" dt="2022-11-09T13:48:29.375" v="2650"/>
        <pc:sldMkLst>
          <pc:docMk/>
          <pc:sldMk cId="2076631579" sldId="776"/>
        </pc:sldMkLst>
      </pc:sldChg>
      <pc:sldChg chg="add">
        <pc:chgData name="PIYUS KEDIA" userId="30dfcb9f6f0df2cc" providerId="LiveId" clId="{7BA755A7-B8B7-438C-B749-68CEC47E916B}" dt="2022-11-09T13:49:13.734" v="2675"/>
        <pc:sldMkLst>
          <pc:docMk/>
          <pc:sldMk cId="77412180" sldId="777"/>
        </pc:sldMkLst>
      </pc:sldChg>
      <pc:sldChg chg="modSp add mod">
        <pc:chgData name="PIYUS KEDIA" userId="30dfcb9f6f0df2cc" providerId="LiveId" clId="{7BA755A7-B8B7-438C-B749-68CEC47E916B}" dt="2022-11-09T13:50:45.024" v="2767" actId="20577"/>
        <pc:sldMkLst>
          <pc:docMk/>
          <pc:sldMk cId="1929114643" sldId="778"/>
        </pc:sldMkLst>
        <pc:spChg chg="mod">
          <ac:chgData name="PIYUS KEDIA" userId="30dfcb9f6f0df2cc" providerId="LiveId" clId="{7BA755A7-B8B7-438C-B749-68CEC47E916B}" dt="2022-11-09T13:50:45.024" v="2767" actId="20577"/>
          <ac:spMkLst>
            <pc:docMk/>
            <pc:sldMk cId="1929114643" sldId="778"/>
            <ac:spMk id="3" creationId="{294F0C1F-F098-9E86-E121-9C312FBF4CDC}"/>
          </ac:spMkLst>
        </pc:spChg>
      </pc:sldChg>
      <pc:sldChg chg="modSp add mod">
        <pc:chgData name="PIYUS KEDIA" userId="30dfcb9f6f0df2cc" providerId="LiveId" clId="{7BA755A7-B8B7-438C-B749-68CEC47E916B}" dt="2022-11-09T14:00:54.705" v="2958" actId="20577"/>
        <pc:sldMkLst>
          <pc:docMk/>
          <pc:sldMk cId="465204001" sldId="779"/>
        </pc:sldMkLst>
        <pc:spChg chg="mod">
          <ac:chgData name="PIYUS KEDIA" userId="30dfcb9f6f0df2cc" providerId="LiveId" clId="{7BA755A7-B8B7-438C-B749-68CEC47E916B}" dt="2022-11-09T14:00:54.705" v="2958" actId="20577"/>
          <ac:spMkLst>
            <pc:docMk/>
            <pc:sldMk cId="465204001" sldId="779"/>
            <ac:spMk id="3" creationId="{AC0BCCA5-8DD7-4961-A011-029BE5214138}"/>
          </ac:spMkLst>
        </pc:spChg>
      </pc:sldChg>
      <pc:sldChg chg="addSp delSp modSp add mod">
        <pc:chgData name="PIYUS KEDIA" userId="30dfcb9f6f0df2cc" providerId="LiveId" clId="{7BA755A7-B8B7-438C-B749-68CEC47E916B}" dt="2022-11-10T07:20:12.119" v="4793" actId="1036"/>
        <pc:sldMkLst>
          <pc:docMk/>
          <pc:sldMk cId="3475260546" sldId="780"/>
        </pc:sldMkLst>
        <pc:spChg chg="mod">
          <ac:chgData name="PIYUS KEDIA" userId="30dfcb9f6f0df2cc" providerId="LiveId" clId="{7BA755A7-B8B7-438C-B749-68CEC47E916B}" dt="2022-11-09T14:02:06.554" v="3087" actId="20577"/>
          <ac:spMkLst>
            <pc:docMk/>
            <pc:sldMk cId="3475260546" sldId="780"/>
            <ac:spMk id="3" creationId="{AC0BCCA5-8DD7-4961-A011-029BE5214138}"/>
          </ac:spMkLst>
        </pc:spChg>
        <pc:spChg chg="add mod">
          <ac:chgData name="PIYUS KEDIA" userId="30dfcb9f6f0df2cc" providerId="LiveId" clId="{7BA755A7-B8B7-438C-B749-68CEC47E916B}" dt="2022-11-10T07:17:49.578" v="4209" actId="1036"/>
          <ac:spMkLst>
            <pc:docMk/>
            <pc:sldMk cId="3475260546" sldId="780"/>
            <ac:spMk id="4" creationId="{8653A684-95C9-DE4E-A778-5B9B46674680}"/>
          </ac:spMkLst>
        </pc:spChg>
        <pc:spChg chg="add mod">
          <ac:chgData name="PIYUS KEDIA" userId="30dfcb9f6f0df2cc" providerId="LiveId" clId="{7BA755A7-B8B7-438C-B749-68CEC47E916B}" dt="2022-11-10T07:17:49.578" v="4209" actId="1036"/>
          <ac:spMkLst>
            <pc:docMk/>
            <pc:sldMk cId="3475260546" sldId="780"/>
            <ac:spMk id="5" creationId="{8168EA06-1619-7698-6E03-5C834284164A}"/>
          </ac:spMkLst>
        </pc:spChg>
        <pc:spChg chg="add mod">
          <ac:chgData name="PIYUS KEDIA" userId="30dfcb9f6f0df2cc" providerId="LiveId" clId="{7BA755A7-B8B7-438C-B749-68CEC47E916B}" dt="2022-11-10T07:17:49.578" v="4209" actId="1036"/>
          <ac:spMkLst>
            <pc:docMk/>
            <pc:sldMk cId="3475260546" sldId="780"/>
            <ac:spMk id="6" creationId="{2A93F7B1-A43D-4827-013E-7921190344CA}"/>
          </ac:spMkLst>
        </pc:spChg>
        <pc:spChg chg="add mod">
          <ac:chgData name="PIYUS KEDIA" userId="30dfcb9f6f0df2cc" providerId="LiveId" clId="{7BA755A7-B8B7-438C-B749-68CEC47E916B}" dt="2022-11-10T07:17:49.578" v="4209" actId="1036"/>
          <ac:spMkLst>
            <pc:docMk/>
            <pc:sldMk cId="3475260546" sldId="780"/>
            <ac:spMk id="7" creationId="{2177E05E-4565-0BC1-B9A9-C62B6CD674A7}"/>
          </ac:spMkLst>
        </pc:spChg>
        <pc:spChg chg="add mod">
          <ac:chgData name="PIYUS KEDIA" userId="30dfcb9f6f0df2cc" providerId="LiveId" clId="{7BA755A7-B8B7-438C-B749-68CEC47E916B}" dt="2022-11-10T07:17:49.578" v="4209" actId="1036"/>
          <ac:spMkLst>
            <pc:docMk/>
            <pc:sldMk cId="3475260546" sldId="780"/>
            <ac:spMk id="8" creationId="{EC72C359-3D46-BDFD-40B3-499EDCD08217}"/>
          </ac:spMkLst>
        </pc:spChg>
        <pc:spChg chg="add del mod">
          <ac:chgData name="PIYUS KEDIA" userId="30dfcb9f6f0df2cc" providerId="LiveId" clId="{7BA755A7-B8B7-438C-B749-68CEC47E916B}" dt="2022-11-10T07:18:38.882" v="4392" actId="478"/>
          <ac:spMkLst>
            <pc:docMk/>
            <pc:sldMk cId="3475260546" sldId="780"/>
            <ac:spMk id="9" creationId="{04A499A1-C69A-F7E2-EE61-DF2BDA4FEB44}"/>
          </ac:spMkLst>
        </pc:spChg>
        <pc:spChg chg="add mod">
          <ac:chgData name="PIYUS KEDIA" userId="30dfcb9f6f0df2cc" providerId="LiveId" clId="{7BA755A7-B8B7-438C-B749-68CEC47E916B}" dt="2022-11-10T07:18:56.155" v="4471" actId="1037"/>
          <ac:spMkLst>
            <pc:docMk/>
            <pc:sldMk cId="3475260546" sldId="780"/>
            <ac:spMk id="10" creationId="{E6974D3E-ADDE-8787-52FF-852C6E2A538A}"/>
          </ac:spMkLst>
        </pc:spChg>
        <pc:spChg chg="add mod">
          <ac:chgData name="PIYUS KEDIA" userId="30dfcb9f6f0df2cc" providerId="LiveId" clId="{7BA755A7-B8B7-438C-B749-68CEC47E916B}" dt="2022-11-10T07:17:49.578" v="4209" actId="1036"/>
          <ac:spMkLst>
            <pc:docMk/>
            <pc:sldMk cId="3475260546" sldId="780"/>
            <ac:spMk id="17" creationId="{9A879206-6DB2-D282-BDB5-4CFB0DEA22A7}"/>
          </ac:spMkLst>
        </pc:spChg>
        <pc:spChg chg="add mod">
          <ac:chgData name="PIYUS KEDIA" userId="30dfcb9f6f0df2cc" providerId="LiveId" clId="{7BA755A7-B8B7-438C-B749-68CEC47E916B}" dt="2022-11-10T07:17:49.578" v="4209" actId="1036"/>
          <ac:spMkLst>
            <pc:docMk/>
            <pc:sldMk cId="3475260546" sldId="780"/>
            <ac:spMk id="18" creationId="{1CA4DD84-E341-C129-F339-BA28AE9FD115}"/>
          </ac:spMkLst>
        </pc:spChg>
        <pc:spChg chg="add mod">
          <ac:chgData name="PIYUS KEDIA" userId="30dfcb9f6f0df2cc" providerId="LiveId" clId="{7BA755A7-B8B7-438C-B749-68CEC47E916B}" dt="2022-11-10T07:17:49.578" v="4209" actId="1036"/>
          <ac:spMkLst>
            <pc:docMk/>
            <pc:sldMk cId="3475260546" sldId="780"/>
            <ac:spMk id="19" creationId="{6A0ECA6B-1AC6-4D19-6831-A2961CC86566}"/>
          </ac:spMkLst>
        </pc:spChg>
        <pc:spChg chg="add mod">
          <ac:chgData name="PIYUS KEDIA" userId="30dfcb9f6f0df2cc" providerId="LiveId" clId="{7BA755A7-B8B7-438C-B749-68CEC47E916B}" dt="2022-11-10T07:17:49.578" v="4209" actId="1036"/>
          <ac:spMkLst>
            <pc:docMk/>
            <pc:sldMk cId="3475260546" sldId="780"/>
            <ac:spMk id="20" creationId="{43276A10-9419-AECA-4F8A-ECAC8E355B35}"/>
          </ac:spMkLst>
        </pc:spChg>
        <pc:spChg chg="add mod">
          <ac:chgData name="PIYUS KEDIA" userId="30dfcb9f6f0df2cc" providerId="LiveId" clId="{7BA755A7-B8B7-438C-B749-68CEC47E916B}" dt="2022-11-10T07:17:49.578" v="4209" actId="1036"/>
          <ac:spMkLst>
            <pc:docMk/>
            <pc:sldMk cId="3475260546" sldId="780"/>
            <ac:spMk id="21" creationId="{8C00ABD5-347B-0D8E-7265-D7B2E970D13B}"/>
          </ac:spMkLst>
        </pc:spChg>
        <pc:spChg chg="add mod">
          <ac:chgData name="PIYUS KEDIA" userId="30dfcb9f6f0df2cc" providerId="LiveId" clId="{7BA755A7-B8B7-438C-B749-68CEC47E916B}" dt="2022-11-10T07:18:02.174" v="4252" actId="1037"/>
          <ac:spMkLst>
            <pc:docMk/>
            <pc:sldMk cId="3475260546" sldId="780"/>
            <ac:spMk id="23" creationId="{F02A4C3E-F3D1-234A-5F46-9328C06EE578}"/>
          </ac:spMkLst>
        </pc:spChg>
        <pc:spChg chg="add mod">
          <ac:chgData name="PIYUS KEDIA" userId="30dfcb9f6f0df2cc" providerId="LiveId" clId="{7BA755A7-B8B7-438C-B749-68CEC47E916B}" dt="2022-11-10T07:18:02.174" v="4252" actId="1037"/>
          <ac:spMkLst>
            <pc:docMk/>
            <pc:sldMk cId="3475260546" sldId="780"/>
            <ac:spMk id="24" creationId="{8EA4BDA9-2D25-0349-6A94-8BD0DEC24EF7}"/>
          </ac:spMkLst>
        </pc:spChg>
        <pc:spChg chg="add mod">
          <ac:chgData name="PIYUS KEDIA" userId="30dfcb9f6f0df2cc" providerId="LiveId" clId="{7BA755A7-B8B7-438C-B749-68CEC47E916B}" dt="2022-11-10T07:18:15.340" v="4286" actId="20577"/>
          <ac:spMkLst>
            <pc:docMk/>
            <pc:sldMk cId="3475260546" sldId="780"/>
            <ac:spMk id="26" creationId="{AEF335BE-7983-3956-72D4-93F70F031566}"/>
          </ac:spMkLst>
        </pc:spChg>
        <pc:spChg chg="add mod">
          <ac:chgData name="PIYUS KEDIA" userId="30dfcb9f6f0df2cc" providerId="LiveId" clId="{7BA755A7-B8B7-438C-B749-68CEC47E916B}" dt="2022-11-10T07:18:21.807" v="4327" actId="20577"/>
          <ac:spMkLst>
            <pc:docMk/>
            <pc:sldMk cId="3475260546" sldId="780"/>
            <ac:spMk id="27" creationId="{67279CC9-187C-BE5C-B60B-9ECD875FF58D}"/>
          </ac:spMkLst>
        </pc:spChg>
        <pc:spChg chg="add mod">
          <ac:chgData name="PIYUS KEDIA" userId="30dfcb9f6f0df2cc" providerId="LiveId" clId="{7BA755A7-B8B7-438C-B749-68CEC47E916B}" dt="2022-11-10T07:18:34.889" v="4391" actId="1035"/>
          <ac:spMkLst>
            <pc:docMk/>
            <pc:sldMk cId="3475260546" sldId="780"/>
            <ac:spMk id="28" creationId="{F5842812-615F-1005-FF4C-64EBBF2C8419}"/>
          </ac:spMkLst>
        </pc:spChg>
        <pc:spChg chg="add mod">
          <ac:chgData name="PIYUS KEDIA" userId="30dfcb9f6f0df2cc" providerId="LiveId" clId="{7BA755A7-B8B7-438C-B749-68CEC47E916B}" dt="2022-11-10T07:18:49.612" v="4457" actId="1037"/>
          <ac:spMkLst>
            <pc:docMk/>
            <pc:sldMk cId="3475260546" sldId="780"/>
            <ac:spMk id="29" creationId="{E0DE4095-A68D-282D-E9D4-EFBB6D064B40}"/>
          </ac:spMkLst>
        </pc:spChg>
        <pc:spChg chg="add mod">
          <ac:chgData name="PIYUS KEDIA" userId="30dfcb9f6f0df2cc" providerId="LiveId" clId="{7BA755A7-B8B7-438C-B749-68CEC47E916B}" dt="2022-11-10T07:19:32.252" v="4574" actId="1037"/>
          <ac:spMkLst>
            <pc:docMk/>
            <pc:sldMk cId="3475260546" sldId="780"/>
            <ac:spMk id="34" creationId="{46D056C2-8F2B-9BBB-6BAA-0AEF456C9018}"/>
          </ac:spMkLst>
        </pc:spChg>
        <pc:spChg chg="add mod">
          <ac:chgData name="PIYUS KEDIA" userId="30dfcb9f6f0df2cc" providerId="LiveId" clId="{7BA755A7-B8B7-438C-B749-68CEC47E916B}" dt="2022-11-10T07:19:52.101" v="4622" actId="1036"/>
          <ac:spMkLst>
            <pc:docMk/>
            <pc:sldMk cId="3475260546" sldId="780"/>
            <ac:spMk id="39" creationId="{80B6405B-A4F1-1F8D-BFAC-F6F7928FFFCA}"/>
          </ac:spMkLst>
        </pc:spChg>
        <pc:spChg chg="add mod">
          <ac:chgData name="PIYUS KEDIA" userId="30dfcb9f6f0df2cc" providerId="LiveId" clId="{7BA755A7-B8B7-438C-B749-68CEC47E916B}" dt="2022-11-10T07:19:57.190" v="4663" actId="1038"/>
          <ac:spMkLst>
            <pc:docMk/>
            <pc:sldMk cId="3475260546" sldId="780"/>
            <ac:spMk id="40" creationId="{9E71CAF5-E52F-CD03-D7D0-84018E8F2107}"/>
          </ac:spMkLst>
        </pc:spChg>
        <pc:spChg chg="add mod">
          <ac:chgData name="PIYUS KEDIA" userId="30dfcb9f6f0df2cc" providerId="LiveId" clId="{7BA755A7-B8B7-438C-B749-68CEC47E916B}" dt="2022-11-10T07:20:05.553" v="4735" actId="1038"/>
          <ac:spMkLst>
            <pc:docMk/>
            <pc:sldMk cId="3475260546" sldId="780"/>
            <ac:spMk id="41" creationId="{00536668-A33E-1ED8-E862-BC5F85E0651A}"/>
          </ac:spMkLst>
        </pc:spChg>
        <pc:spChg chg="add mod">
          <ac:chgData name="PIYUS KEDIA" userId="30dfcb9f6f0df2cc" providerId="LiveId" clId="{7BA755A7-B8B7-438C-B749-68CEC47E916B}" dt="2022-11-10T07:20:12.119" v="4793" actId="1036"/>
          <ac:spMkLst>
            <pc:docMk/>
            <pc:sldMk cId="3475260546" sldId="780"/>
            <ac:spMk id="42" creationId="{ED530606-37A3-A6B7-EBEB-9D6D368A2239}"/>
          </ac:spMkLst>
        </pc:spChg>
        <pc:cxnChg chg="add mod">
          <ac:chgData name="PIYUS KEDIA" userId="30dfcb9f6f0df2cc" providerId="LiveId" clId="{7BA755A7-B8B7-438C-B749-68CEC47E916B}" dt="2022-11-10T07:17:49.578" v="4209" actId="1036"/>
          <ac:cxnSpMkLst>
            <pc:docMk/>
            <pc:sldMk cId="3475260546" sldId="780"/>
            <ac:cxnSpMk id="11" creationId="{ABECA444-6992-4A6A-C7B0-43EA3D2F2734}"/>
          </ac:cxnSpMkLst>
        </pc:cxnChg>
        <pc:cxnChg chg="add mod">
          <ac:chgData name="PIYUS KEDIA" userId="30dfcb9f6f0df2cc" providerId="LiveId" clId="{7BA755A7-B8B7-438C-B749-68CEC47E916B}" dt="2022-11-10T07:17:49.578" v="4209" actId="1036"/>
          <ac:cxnSpMkLst>
            <pc:docMk/>
            <pc:sldMk cId="3475260546" sldId="780"/>
            <ac:cxnSpMk id="12" creationId="{3F031BE6-8C86-248A-7D72-4D93943ACEA9}"/>
          </ac:cxnSpMkLst>
        </pc:cxnChg>
        <pc:cxnChg chg="add mod">
          <ac:chgData name="PIYUS KEDIA" userId="30dfcb9f6f0df2cc" providerId="LiveId" clId="{7BA755A7-B8B7-438C-B749-68CEC47E916B}" dt="2022-11-10T07:17:49.578" v="4209" actId="1036"/>
          <ac:cxnSpMkLst>
            <pc:docMk/>
            <pc:sldMk cId="3475260546" sldId="780"/>
            <ac:cxnSpMk id="13" creationId="{C16343B6-FF7A-8F79-73C5-CB10F2C32581}"/>
          </ac:cxnSpMkLst>
        </pc:cxnChg>
        <pc:cxnChg chg="add mod">
          <ac:chgData name="PIYUS KEDIA" userId="30dfcb9f6f0df2cc" providerId="LiveId" clId="{7BA755A7-B8B7-438C-B749-68CEC47E916B}" dt="2022-11-10T07:17:49.578" v="4209" actId="1036"/>
          <ac:cxnSpMkLst>
            <pc:docMk/>
            <pc:sldMk cId="3475260546" sldId="780"/>
            <ac:cxnSpMk id="14" creationId="{A1AECF75-B5BD-9D8B-5AE5-C024892EE18B}"/>
          </ac:cxnSpMkLst>
        </pc:cxnChg>
        <pc:cxnChg chg="add mod">
          <ac:chgData name="PIYUS KEDIA" userId="30dfcb9f6f0df2cc" providerId="LiveId" clId="{7BA755A7-B8B7-438C-B749-68CEC47E916B}" dt="2022-11-10T07:18:38.882" v="4392" actId="478"/>
          <ac:cxnSpMkLst>
            <pc:docMk/>
            <pc:sldMk cId="3475260546" sldId="780"/>
            <ac:cxnSpMk id="15" creationId="{BAAA8CA3-8E01-50E9-15DB-7FA1F271F525}"/>
          </ac:cxnSpMkLst>
        </pc:cxnChg>
        <pc:cxnChg chg="add mod">
          <ac:chgData name="PIYUS KEDIA" userId="30dfcb9f6f0df2cc" providerId="LiveId" clId="{7BA755A7-B8B7-438C-B749-68CEC47E916B}" dt="2022-11-10T07:18:38.882" v="4392" actId="478"/>
          <ac:cxnSpMkLst>
            <pc:docMk/>
            <pc:sldMk cId="3475260546" sldId="780"/>
            <ac:cxnSpMk id="16" creationId="{3CF74624-C014-F39F-75A1-E7B7FA175F80}"/>
          </ac:cxnSpMkLst>
        </pc:cxnChg>
        <pc:cxnChg chg="add mod">
          <ac:chgData name="PIYUS KEDIA" userId="30dfcb9f6f0df2cc" providerId="LiveId" clId="{7BA755A7-B8B7-438C-B749-68CEC47E916B}" dt="2022-11-10T07:19:20.357" v="4511" actId="1037"/>
          <ac:cxnSpMkLst>
            <pc:docMk/>
            <pc:sldMk cId="3475260546" sldId="780"/>
            <ac:cxnSpMk id="22" creationId="{7062A671-E928-3064-0A7C-C60C659AF99F}"/>
          </ac:cxnSpMkLst>
        </pc:cxnChg>
        <pc:cxnChg chg="add mod">
          <ac:chgData name="PIYUS KEDIA" userId="30dfcb9f6f0df2cc" providerId="LiveId" clId="{7BA755A7-B8B7-438C-B749-68CEC47E916B}" dt="2022-11-10T07:18:02.174" v="4252" actId="1037"/>
          <ac:cxnSpMkLst>
            <pc:docMk/>
            <pc:sldMk cId="3475260546" sldId="780"/>
            <ac:cxnSpMk id="25" creationId="{BB783A2F-CF76-64AE-A271-C7FE44CE04BF}"/>
          </ac:cxnSpMkLst>
        </pc:cxnChg>
        <pc:cxnChg chg="add">
          <ac:chgData name="PIYUS KEDIA" userId="30dfcb9f6f0df2cc" providerId="LiveId" clId="{7BA755A7-B8B7-438C-B749-68CEC47E916B}" dt="2022-11-10T07:19:04.073" v="4472" actId="11529"/>
          <ac:cxnSpMkLst>
            <pc:docMk/>
            <pc:sldMk cId="3475260546" sldId="780"/>
            <ac:cxnSpMk id="31" creationId="{CC53EB43-AEE8-0201-2E72-1BBC70D41125}"/>
          </ac:cxnSpMkLst>
        </pc:cxnChg>
        <pc:cxnChg chg="add">
          <ac:chgData name="PIYUS KEDIA" userId="30dfcb9f6f0df2cc" providerId="LiveId" clId="{7BA755A7-B8B7-438C-B749-68CEC47E916B}" dt="2022-11-10T07:19:09.753" v="4473" actId="11529"/>
          <ac:cxnSpMkLst>
            <pc:docMk/>
            <pc:sldMk cId="3475260546" sldId="780"/>
            <ac:cxnSpMk id="33" creationId="{3FBC032C-49F8-D12A-4AA0-576BFE6C22FE}"/>
          </ac:cxnSpMkLst>
        </pc:cxnChg>
        <pc:cxnChg chg="add">
          <ac:chgData name="PIYUS KEDIA" userId="30dfcb9f6f0df2cc" providerId="LiveId" clId="{7BA755A7-B8B7-438C-B749-68CEC47E916B}" dt="2022-11-10T07:19:38.401" v="4575" actId="11529"/>
          <ac:cxnSpMkLst>
            <pc:docMk/>
            <pc:sldMk cId="3475260546" sldId="780"/>
            <ac:cxnSpMk id="36" creationId="{DCA9B009-BDF4-953D-4A7A-974D444C6059}"/>
          </ac:cxnSpMkLst>
        </pc:cxnChg>
        <pc:cxnChg chg="add">
          <ac:chgData name="PIYUS KEDIA" userId="30dfcb9f6f0df2cc" providerId="LiveId" clId="{7BA755A7-B8B7-438C-B749-68CEC47E916B}" dt="2022-11-10T07:19:44.569" v="4576" actId="11529"/>
          <ac:cxnSpMkLst>
            <pc:docMk/>
            <pc:sldMk cId="3475260546" sldId="780"/>
            <ac:cxnSpMk id="38" creationId="{6D0212A9-AEA0-C99E-F6E2-BE926206827E}"/>
          </ac:cxnSpMkLst>
        </pc:cxnChg>
      </pc:sldChg>
      <pc:sldChg chg="new del">
        <pc:chgData name="PIYUS KEDIA" userId="30dfcb9f6f0df2cc" providerId="LiveId" clId="{7BA755A7-B8B7-438C-B749-68CEC47E916B}" dt="2022-11-10T07:13:39.296" v="3553" actId="47"/>
        <pc:sldMkLst>
          <pc:docMk/>
          <pc:sldMk cId="1482922485" sldId="781"/>
        </pc:sldMkLst>
      </pc:sldChg>
      <pc:sldChg chg="new del">
        <pc:chgData name="PIYUS KEDIA" userId="30dfcb9f6f0df2cc" providerId="LiveId" clId="{7BA755A7-B8B7-438C-B749-68CEC47E916B}" dt="2022-11-10T07:13:38.484" v="3552" actId="47"/>
        <pc:sldMkLst>
          <pc:docMk/>
          <pc:sldMk cId="2806580310" sldId="782"/>
        </pc:sldMkLst>
      </pc:sldChg>
      <pc:sldChg chg="addSp delSp modSp add mod">
        <pc:chgData name="PIYUS KEDIA" userId="30dfcb9f6f0df2cc" providerId="LiveId" clId="{7BA755A7-B8B7-438C-B749-68CEC47E916B}" dt="2022-11-10T07:39:17.527" v="6442" actId="20577"/>
        <pc:sldMkLst>
          <pc:docMk/>
          <pc:sldMk cId="3031013880" sldId="783"/>
        </pc:sldMkLst>
        <pc:spChg chg="mod">
          <ac:chgData name="PIYUS KEDIA" userId="30dfcb9f6f0df2cc" providerId="LiveId" clId="{7BA755A7-B8B7-438C-B749-68CEC47E916B}" dt="2022-11-10T07:36:45.024" v="6233" actId="1076"/>
          <ac:spMkLst>
            <pc:docMk/>
            <pc:sldMk cId="3031013880" sldId="783"/>
            <ac:spMk id="2" creationId="{499EEAA9-B99F-46DC-BDCA-22D47D052FC4}"/>
          </ac:spMkLst>
        </pc:spChg>
        <pc:spChg chg="del mod">
          <ac:chgData name="PIYUS KEDIA" userId="30dfcb9f6f0df2cc" providerId="LiveId" clId="{7BA755A7-B8B7-438C-B749-68CEC47E916B}" dt="2022-11-10T07:37:05.786" v="6238" actId="478"/>
          <ac:spMkLst>
            <pc:docMk/>
            <pc:sldMk cId="3031013880" sldId="783"/>
            <ac:spMk id="3" creationId="{9D498EE3-0D8F-4B83-9BC5-940A0BFF86B9}"/>
          </ac:spMkLst>
        </pc:spChg>
        <pc:spChg chg="del mod">
          <ac:chgData name="PIYUS KEDIA" userId="30dfcb9f6f0df2cc" providerId="LiveId" clId="{7BA755A7-B8B7-438C-B749-68CEC47E916B}" dt="2022-11-10T07:37:17.134" v="6240" actId="478"/>
          <ac:spMkLst>
            <pc:docMk/>
            <pc:sldMk cId="3031013880" sldId="783"/>
            <ac:spMk id="4" creationId="{1C2BF9FA-C5A8-4258-9510-36E117342076}"/>
          </ac:spMkLst>
        </pc:spChg>
        <pc:spChg chg="del mod">
          <ac:chgData name="PIYUS KEDIA" userId="30dfcb9f6f0df2cc" providerId="LiveId" clId="{7BA755A7-B8B7-438C-B749-68CEC47E916B}" dt="2022-11-10T07:37:17.134" v="6240" actId="478"/>
          <ac:spMkLst>
            <pc:docMk/>
            <pc:sldMk cId="3031013880" sldId="783"/>
            <ac:spMk id="5" creationId="{082924AA-AC89-4CE0-8825-36272164E6EB}"/>
          </ac:spMkLst>
        </pc:spChg>
        <pc:spChg chg="del mod">
          <ac:chgData name="PIYUS KEDIA" userId="30dfcb9f6f0df2cc" providerId="LiveId" clId="{7BA755A7-B8B7-438C-B749-68CEC47E916B}" dt="2022-11-10T07:37:20.894" v="6241" actId="478"/>
          <ac:spMkLst>
            <pc:docMk/>
            <pc:sldMk cId="3031013880" sldId="783"/>
            <ac:spMk id="6" creationId="{93B8C1EE-82A5-445A-9811-909D5D681886}"/>
          </ac:spMkLst>
        </pc:spChg>
        <pc:spChg chg="del mod">
          <ac:chgData name="PIYUS KEDIA" userId="30dfcb9f6f0df2cc" providerId="LiveId" clId="{7BA755A7-B8B7-438C-B749-68CEC47E916B}" dt="2022-11-10T07:37:25.041" v="6243" actId="478"/>
          <ac:spMkLst>
            <pc:docMk/>
            <pc:sldMk cId="3031013880" sldId="783"/>
            <ac:spMk id="7" creationId="{E5F39172-EB00-43DB-85AD-52FDF57F7D85}"/>
          </ac:spMkLst>
        </pc:spChg>
        <pc:spChg chg="del mod">
          <ac:chgData name="PIYUS KEDIA" userId="30dfcb9f6f0df2cc" providerId="LiveId" clId="{7BA755A7-B8B7-438C-B749-68CEC47E916B}" dt="2022-11-10T07:37:22.976" v="6242" actId="478"/>
          <ac:spMkLst>
            <pc:docMk/>
            <pc:sldMk cId="3031013880" sldId="783"/>
            <ac:spMk id="8" creationId="{1FB2F8A2-F081-4A58-89BB-CFA5F6391028}"/>
          </ac:spMkLst>
        </pc:spChg>
        <pc:spChg chg="del">
          <ac:chgData name="PIYUS KEDIA" userId="30dfcb9f6f0df2cc" providerId="LiveId" clId="{7BA755A7-B8B7-438C-B749-68CEC47E916B}" dt="2022-11-10T03:14:29.237" v="3509" actId="478"/>
          <ac:spMkLst>
            <pc:docMk/>
            <pc:sldMk cId="3031013880" sldId="783"/>
            <ac:spMk id="11" creationId="{C518B9FA-DDC8-595B-47E4-E6EC1FD0A929}"/>
          </ac:spMkLst>
        </pc:spChg>
        <pc:spChg chg="add del mod">
          <ac:chgData name="PIYUS KEDIA" userId="30dfcb9f6f0df2cc" providerId="LiveId" clId="{7BA755A7-B8B7-438C-B749-68CEC47E916B}" dt="2022-11-10T07:37:10.816" v="6239" actId="478"/>
          <ac:spMkLst>
            <pc:docMk/>
            <pc:sldMk cId="3031013880" sldId="783"/>
            <ac:spMk id="11" creationId="{CD845202-6B4D-7406-5447-A06E7C19CE75}"/>
          </ac:spMkLst>
        </pc:spChg>
        <pc:spChg chg="add mod">
          <ac:chgData name="PIYUS KEDIA" userId="30dfcb9f6f0df2cc" providerId="LiveId" clId="{7BA755A7-B8B7-438C-B749-68CEC47E916B}" dt="2022-11-10T07:38:11.285" v="6366" actId="1036"/>
          <ac:spMkLst>
            <pc:docMk/>
            <pc:sldMk cId="3031013880" sldId="783"/>
            <ac:spMk id="13" creationId="{71E46C0C-A823-31E3-E954-037E047522EE}"/>
          </ac:spMkLst>
        </pc:spChg>
        <pc:spChg chg="del mod">
          <ac:chgData name="PIYUS KEDIA" userId="30dfcb9f6f0df2cc" providerId="LiveId" clId="{7BA755A7-B8B7-438C-B749-68CEC47E916B}" dt="2022-11-10T07:38:29.736" v="6439" actId="478"/>
          <ac:spMkLst>
            <pc:docMk/>
            <pc:sldMk cId="3031013880" sldId="783"/>
            <ac:spMk id="21" creationId="{9FA67F10-BAD4-4D85-B140-079E70B25934}"/>
          </ac:spMkLst>
        </pc:spChg>
        <pc:spChg chg="del mod">
          <ac:chgData name="PIYUS KEDIA" userId="30dfcb9f6f0df2cc" providerId="LiveId" clId="{7BA755A7-B8B7-438C-B749-68CEC47E916B}" dt="2022-11-10T07:37:01.042" v="6235" actId="478"/>
          <ac:spMkLst>
            <pc:docMk/>
            <pc:sldMk cId="3031013880" sldId="783"/>
            <ac:spMk id="22" creationId="{A851495F-D2EB-4320-9962-ED9361A82175}"/>
          </ac:spMkLst>
        </pc:spChg>
        <pc:spChg chg="del mod">
          <ac:chgData name="PIYUS KEDIA" userId="30dfcb9f6f0df2cc" providerId="LiveId" clId="{7BA755A7-B8B7-438C-B749-68CEC47E916B}" dt="2022-11-10T07:37:01.042" v="6235" actId="478"/>
          <ac:spMkLst>
            <pc:docMk/>
            <pc:sldMk cId="3031013880" sldId="783"/>
            <ac:spMk id="23" creationId="{8C6478E3-6DEA-406C-B9C9-6A096DFC2E0E}"/>
          </ac:spMkLst>
        </pc:spChg>
        <pc:spChg chg="del mod">
          <ac:chgData name="PIYUS KEDIA" userId="30dfcb9f6f0df2cc" providerId="LiveId" clId="{7BA755A7-B8B7-438C-B749-68CEC47E916B}" dt="2022-11-10T07:37:01.042" v="6235" actId="478"/>
          <ac:spMkLst>
            <pc:docMk/>
            <pc:sldMk cId="3031013880" sldId="783"/>
            <ac:spMk id="24" creationId="{3E599454-7784-4BC3-9AA9-F33901FA6E80}"/>
          </ac:spMkLst>
        </pc:spChg>
        <pc:spChg chg="del">
          <ac:chgData name="PIYUS KEDIA" userId="30dfcb9f6f0df2cc" providerId="LiveId" clId="{7BA755A7-B8B7-438C-B749-68CEC47E916B}" dt="2022-11-10T07:37:01.042" v="6235" actId="478"/>
          <ac:spMkLst>
            <pc:docMk/>
            <pc:sldMk cId="3031013880" sldId="783"/>
            <ac:spMk id="25" creationId="{85F93BD6-4B2F-42EA-AB93-D5DB4896B236}"/>
          </ac:spMkLst>
        </pc:spChg>
        <pc:spChg chg="del">
          <ac:chgData name="PIYUS KEDIA" userId="30dfcb9f6f0df2cc" providerId="LiveId" clId="{7BA755A7-B8B7-438C-B749-68CEC47E916B}" dt="2022-11-10T07:36:54.682" v="6234" actId="478"/>
          <ac:spMkLst>
            <pc:docMk/>
            <pc:sldMk cId="3031013880" sldId="783"/>
            <ac:spMk id="26" creationId="{D5CB0A83-1CDD-4F6C-8291-C05852CE8C02}"/>
          </ac:spMkLst>
        </pc:spChg>
        <pc:spChg chg="del">
          <ac:chgData name="PIYUS KEDIA" userId="30dfcb9f6f0df2cc" providerId="LiveId" clId="{7BA755A7-B8B7-438C-B749-68CEC47E916B}" dt="2022-11-10T03:14:26.463" v="3508" actId="478"/>
          <ac:spMkLst>
            <pc:docMk/>
            <pc:sldMk cId="3031013880" sldId="783"/>
            <ac:spMk id="27" creationId="{294FA5D3-49EA-295F-C225-2A054B476096}"/>
          </ac:spMkLst>
        </pc:spChg>
        <pc:spChg chg="add mod">
          <ac:chgData name="PIYUS KEDIA" userId="30dfcb9f6f0df2cc" providerId="LiveId" clId="{7BA755A7-B8B7-438C-B749-68CEC47E916B}" dt="2022-11-10T07:38:03.105" v="6339" actId="1035"/>
          <ac:spMkLst>
            <pc:docMk/>
            <pc:sldMk cId="3031013880" sldId="783"/>
            <ac:spMk id="27" creationId="{429A5D70-5BD7-F575-3F46-0FD79F18E80D}"/>
          </ac:spMkLst>
        </pc:spChg>
        <pc:spChg chg="add mod">
          <ac:chgData name="PIYUS KEDIA" userId="30dfcb9f6f0df2cc" providerId="LiveId" clId="{7BA755A7-B8B7-438C-B749-68CEC47E916B}" dt="2022-11-10T07:38:40.392" v="6440" actId="20577"/>
          <ac:spMkLst>
            <pc:docMk/>
            <pc:sldMk cId="3031013880" sldId="783"/>
            <ac:spMk id="28" creationId="{2C33B7CF-ECCA-A4BE-4A92-21EAF4571F7F}"/>
          </ac:spMkLst>
        </pc:spChg>
        <pc:spChg chg="add mod">
          <ac:chgData name="PIYUS KEDIA" userId="30dfcb9f6f0df2cc" providerId="LiveId" clId="{7BA755A7-B8B7-438C-B749-68CEC47E916B}" dt="2022-11-10T07:39:03.580" v="6441" actId="20577"/>
          <ac:spMkLst>
            <pc:docMk/>
            <pc:sldMk cId="3031013880" sldId="783"/>
            <ac:spMk id="29" creationId="{A6C1BEC9-FD3E-A5A2-6773-BCFEB75EEAC0}"/>
          </ac:spMkLst>
        </pc:spChg>
        <pc:spChg chg="add mod">
          <ac:chgData name="PIYUS KEDIA" userId="30dfcb9f6f0df2cc" providerId="LiveId" clId="{7BA755A7-B8B7-438C-B749-68CEC47E916B}" dt="2022-11-10T07:38:03.105" v="6339" actId="1035"/>
          <ac:spMkLst>
            <pc:docMk/>
            <pc:sldMk cId="3031013880" sldId="783"/>
            <ac:spMk id="30" creationId="{11085D79-FED9-7ACB-5A35-AB0A97263140}"/>
          </ac:spMkLst>
        </pc:spChg>
        <pc:spChg chg="add mod">
          <ac:chgData name="PIYUS KEDIA" userId="30dfcb9f6f0df2cc" providerId="LiveId" clId="{7BA755A7-B8B7-438C-B749-68CEC47E916B}" dt="2022-11-10T07:38:03.105" v="6339" actId="1035"/>
          <ac:spMkLst>
            <pc:docMk/>
            <pc:sldMk cId="3031013880" sldId="783"/>
            <ac:spMk id="39" creationId="{C515B6C9-28FC-8594-5738-C154BDE44CCF}"/>
          </ac:spMkLst>
        </pc:spChg>
        <pc:spChg chg="add mod">
          <ac:chgData name="PIYUS KEDIA" userId="30dfcb9f6f0df2cc" providerId="LiveId" clId="{7BA755A7-B8B7-438C-B749-68CEC47E916B}" dt="2022-11-10T07:38:03.105" v="6339" actId="1035"/>
          <ac:spMkLst>
            <pc:docMk/>
            <pc:sldMk cId="3031013880" sldId="783"/>
            <ac:spMk id="40" creationId="{E90BCEAD-F146-BCF2-A2D6-0CD47EFA13A4}"/>
          </ac:spMkLst>
        </pc:spChg>
        <pc:spChg chg="add mod">
          <ac:chgData name="PIYUS KEDIA" userId="30dfcb9f6f0df2cc" providerId="LiveId" clId="{7BA755A7-B8B7-438C-B749-68CEC47E916B}" dt="2022-11-10T07:38:03.105" v="6339" actId="1035"/>
          <ac:spMkLst>
            <pc:docMk/>
            <pc:sldMk cId="3031013880" sldId="783"/>
            <ac:spMk id="41" creationId="{E8DBA09B-8DE5-0FB9-B820-12804C97C365}"/>
          </ac:spMkLst>
        </pc:spChg>
        <pc:spChg chg="add mod">
          <ac:chgData name="PIYUS KEDIA" userId="30dfcb9f6f0df2cc" providerId="LiveId" clId="{7BA755A7-B8B7-438C-B749-68CEC47E916B}" dt="2022-11-10T07:38:03.105" v="6339" actId="1035"/>
          <ac:spMkLst>
            <pc:docMk/>
            <pc:sldMk cId="3031013880" sldId="783"/>
            <ac:spMk id="42" creationId="{B6CBE138-6829-CF7C-22EC-D3571E353EC9}"/>
          </ac:spMkLst>
        </pc:spChg>
        <pc:spChg chg="add mod">
          <ac:chgData name="PIYUS KEDIA" userId="30dfcb9f6f0df2cc" providerId="LiveId" clId="{7BA755A7-B8B7-438C-B749-68CEC47E916B}" dt="2022-11-10T07:38:03.105" v="6339" actId="1035"/>
          <ac:spMkLst>
            <pc:docMk/>
            <pc:sldMk cId="3031013880" sldId="783"/>
            <ac:spMk id="43" creationId="{2845DBA6-238D-20CA-9F03-1779E0CA6129}"/>
          </ac:spMkLst>
        </pc:spChg>
        <pc:spChg chg="add mod">
          <ac:chgData name="PIYUS KEDIA" userId="30dfcb9f6f0df2cc" providerId="LiveId" clId="{7BA755A7-B8B7-438C-B749-68CEC47E916B}" dt="2022-11-10T07:38:03.105" v="6339" actId="1035"/>
          <ac:spMkLst>
            <pc:docMk/>
            <pc:sldMk cId="3031013880" sldId="783"/>
            <ac:spMk id="44" creationId="{FE46BDCA-22F9-1E0F-73F0-6C44F40B9D51}"/>
          </ac:spMkLst>
        </pc:spChg>
        <pc:spChg chg="add mod">
          <ac:chgData name="PIYUS KEDIA" userId="30dfcb9f6f0df2cc" providerId="LiveId" clId="{7BA755A7-B8B7-438C-B749-68CEC47E916B}" dt="2022-11-10T07:38:03.105" v="6339" actId="1035"/>
          <ac:spMkLst>
            <pc:docMk/>
            <pc:sldMk cId="3031013880" sldId="783"/>
            <ac:spMk id="45" creationId="{717B3AC3-9A6F-1EA4-BEA3-EA32CF2E5D22}"/>
          </ac:spMkLst>
        </pc:spChg>
        <pc:spChg chg="add mod">
          <ac:chgData name="PIYUS KEDIA" userId="30dfcb9f6f0df2cc" providerId="LiveId" clId="{7BA755A7-B8B7-438C-B749-68CEC47E916B}" dt="2022-11-10T07:38:03.105" v="6339" actId="1035"/>
          <ac:spMkLst>
            <pc:docMk/>
            <pc:sldMk cId="3031013880" sldId="783"/>
            <ac:spMk id="46" creationId="{4784E190-6294-EBEC-AB05-7A3AB4106223}"/>
          </ac:spMkLst>
        </pc:spChg>
        <pc:spChg chg="add mod">
          <ac:chgData name="PIYUS KEDIA" userId="30dfcb9f6f0df2cc" providerId="LiveId" clId="{7BA755A7-B8B7-438C-B749-68CEC47E916B}" dt="2022-11-10T07:39:17.527" v="6442" actId="20577"/>
          <ac:spMkLst>
            <pc:docMk/>
            <pc:sldMk cId="3031013880" sldId="783"/>
            <ac:spMk id="47" creationId="{CD06DC3A-C1C6-D7DF-0A5A-53A56E2ADF1B}"/>
          </ac:spMkLst>
        </pc:spChg>
        <pc:spChg chg="add mod">
          <ac:chgData name="PIYUS KEDIA" userId="30dfcb9f6f0df2cc" providerId="LiveId" clId="{7BA755A7-B8B7-438C-B749-68CEC47E916B}" dt="2022-11-10T07:36:28.216" v="6228" actId="1035"/>
          <ac:spMkLst>
            <pc:docMk/>
            <pc:sldMk cId="3031013880" sldId="783"/>
            <ac:spMk id="48" creationId="{ED7A1FBE-7256-6F01-35FA-6D60BF1ACC6A}"/>
          </ac:spMkLst>
        </pc:spChg>
        <pc:spChg chg="add mod">
          <ac:chgData name="PIYUS KEDIA" userId="30dfcb9f6f0df2cc" providerId="LiveId" clId="{7BA755A7-B8B7-438C-B749-68CEC47E916B}" dt="2022-11-10T07:36:28.216" v="6228" actId="1035"/>
          <ac:spMkLst>
            <pc:docMk/>
            <pc:sldMk cId="3031013880" sldId="783"/>
            <ac:spMk id="49" creationId="{5D05C493-2C45-C670-0C9C-4DD573785690}"/>
          </ac:spMkLst>
        </pc:spChg>
        <pc:spChg chg="add mod">
          <ac:chgData name="PIYUS KEDIA" userId="30dfcb9f6f0df2cc" providerId="LiveId" clId="{7BA755A7-B8B7-438C-B749-68CEC47E916B}" dt="2022-11-10T07:36:28.216" v="6228" actId="1035"/>
          <ac:spMkLst>
            <pc:docMk/>
            <pc:sldMk cId="3031013880" sldId="783"/>
            <ac:spMk id="50" creationId="{9313BD81-A0FC-30CB-38C0-E0C812BC8483}"/>
          </ac:spMkLst>
        </pc:spChg>
        <pc:spChg chg="add mod">
          <ac:chgData name="PIYUS KEDIA" userId="30dfcb9f6f0df2cc" providerId="LiveId" clId="{7BA755A7-B8B7-438C-B749-68CEC47E916B}" dt="2022-11-10T07:36:28.216" v="6228" actId="1035"/>
          <ac:spMkLst>
            <pc:docMk/>
            <pc:sldMk cId="3031013880" sldId="783"/>
            <ac:spMk id="51" creationId="{3C0BC2BF-0ABB-400C-8591-EAB65D9306EF}"/>
          </ac:spMkLst>
        </pc:spChg>
        <pc:spChg chg="add mod">
          <ac:chgData name="PIYUS KEDIA" userId="30dfcb9f6f0df2cc" providerId="LiveId" clId="{7BA755A7-B8B7-438C-B749-68CEC47E916B}" dt="2022-11-10T07:36:28.216" v="6228" actId="1035"/>
          <ac:spMkLst>
            <pc:docMk/>
            <pc:sldMk cId="3031013880" sldId="783"/>
            <ac:spMk id="52" creationId="{20602823-7510-6F0A-C7F3-A4BA4B6278E0}"/>
          </ac:spMkLst>
        </pc:spChg>
        <pc:spChg chg="add mod">
          <ac:chgData name="PIYUS KEDIA" userId="30dfcb9f6f0df2cc" providerId="LiveId" clId="{7BA755A7-B8B7-438C-B749-68CEC47E916B}" dt="2022-11-10T07:36:28.216" v="6228" actId="1035"/>
          <ac:spMkLst>
            <pc:docMk/>
            <pc:sldMk cId="3031013880" sldId="783"/>
            <ac:spMk id="59" creationId="{19D78523-4B70-7C06-6956-176DDC551DD4}"/>
          </ac:spMkLst>
        </pc:spChg>
        <pc:spChg chg="add mod">
          <ac:chgData name="PIYUS KEDIA" userId="30dfcb9f6f0df2cc" providerId="LiveId" clId="{7BA755A7-B8B7-438C-B749-68CEC47E916B}" dt="2022-11-10T07:36:28.216" v="6228" actId="1035"/>
          <ac:spMkLst>
            <pc:docMk/>
            <pc:sldMk cId="3031013880" sldId="783"/>
            <ac:spMk id="60" creationId="{274935C0-C7B7-D33B-34B7-1E267B00C602}"/>
          </ac:spMkLst>
        </pc:spChg>
        <pc:spChg chg="add mod">
          <ac:chgData name="PIYUS KEDIA" userId="30dfcb9f6f0df2cc" providerId="LiveId" clId="{7BA755A7-B8B7-438C-B749-68CEC47E916B}" dt="2022-11-10T07:36:28.216" v="6228" actId="1035"/>
          <ac:spMkLst>
            <pc:docMk/>
            <pc:sldMk cId="3031013880" sldId="783"/>
            <ac:spMk id="61" creationId="{2905B9A2-7411-008F-F910-9F88CB4DA51A}"/>
          </ac:spMkLst>
        </pc:spChg>
        <pc:spChg chg="add mod">
          <ac:chgData name="PIYUS KEDIA" userId="30dfcb9f6f0df2cc" providerId="LiveId" clId="{7BA755A7-B8B7-438C-B749-68CEC47E916B}" dt="2022-11-10T07:36:28.216" v="6228" actId="1035"/>
          <ac:spMkLst>
            <pc:docMk/>
            <pc:sldMk cId="3031013880" sldId="783"/>
            <ac:spMk id="62" creationId="{C5AE6797-E47E-3395-5610-14D80DDEEF79}"/>
          </ac:spMkLst>
        </pc:spChg>
        <pc:spChg chg="add mod">
          <ac:chgData name="PIYUS KEDIA" userId="30dfcb9f6f0df2cc" providerId="LiveId" clId="{7BA755A7-B8B7-438C-B749-68CEC47E916B}" dt="2022-11-10T07:37:32.308" v="6263" actId="1035"/>
          <ac:spMkLst>
            <pc:docMk/>
            <pc:sldMk cId="3031013880" sldId="783"/>
            <ac:spMk id="63" creationId="{52A40A31-F4A6-9696-BCEE-F9D06BAD09FD}"/>
          </ac:spMkLst>
        </pc:spChg>
        <pc:spChg chg="add del mod">
          <ac:chgData name="PIYUS KEDIA" userId="30dfcb9f6f0df2cc" providerId="LiveId" clId="{7BA755A7-B8B7-438C-B749-68CEC47E916B}" dt="2022-11-10T07:36:35.177" v="6230" actId="478"/>
          <ac:spMkLst>
            <pc:docMk/>
            <pc:sldMk cId="3031013880" sldId="783"/>
            <ac:spMk id="64" creationId="{7B951E67-A317-55C4-5BA3-BCAE92EDD644}"/>
          </ac:spMkLst>
        </pc:spChg>
        <pc:spChg chg="add del mod">
          <ac:chgData name="PIYUS KEDIA" userId="30dfcb9f6f0df2cc" providerId="LiveId" clId="{7BA755A7-B8B7-438C-B749-68CEC47E916B}" dt="2022-11-10T07:36:40.580" v="6231" actId="478"/>
          <ac:spMkLst>
            <pc:docMk/>
            <pc:sldMk cId="3031013880" sldId="783"/>
            <ac:spMk id="65" creationId="{B4D71B4B-EE84-BDDE-3117-7F85464B1DB8}"/>
          </ac:spMkLst>
        </pc:spChg>
        <pc:spChg chg="add mod">
          <ac:chgData name="PIYUS KEDIA" userId="30dfcb9f6f0df2cc" providerId="LiveId" clId="{7BA755A7-B8B7-438C-B749-68CEC47E916B}" dt="2022-11-10T07:38:20.766" v="6438" actId="20577"/>
          <ac:spMkLst>
            <pc:docMk/>
            <pc:sldMk cId="3031013880" sldId="783"/>
            <ac:spMk id="66" creationId="{A5A62CCB-4350-734C-AC9A-770A311DBCA3}"/>
          </ac:spMkLst>
        </pc:spChg>
        <pc:cxnChg chg="del mod">
          <ac:chgData name="PIYUS KEDIA" userId="30dfcb9f6f0df2cc" providerId="LiveId" clId="{7BA755A7-B8B7-438C-B749-68CEC47E916B}" dt="2022-11-10T07:37:01.042" v="6235" actId="478"/>
          <ac:cxnSpMkLst>
            <pc:docMk/>
            <pc:sldMk cId="3031013880" sldId="783"/>
            <ac:cxnSpMk id="10" creationId="{B2B05F7F-9FF0-46F8-A94A-1342F656E9EE}"/>
          </ac:cxnSpMkLst>
        </pc:cxnChg>
        <pc:cxnChg chg="del mod">
          <ac:chgData name="PIYUS KEDIA" userId="30dfcb9f6f0df2cc" providerId="LiveId" clId="{7BA755A7-B8B7-438C-B749-68CEC47E916B}" dt="2022-11-10T07:37:01.042" v="6235" actId="478"/>
          <ac:cxnSpMkLst>
            <pc:docMk/>
            <pc:sldMk cId="3031013880" sldId="783"/>
            <ac:cxnSpMk id="12" creationId="{0109961C-444B-48EF-8FEB-098BD88EA7E0}"/>
          </ac:cxnSpMkLst>
        </pc:cxnChg>
        <pc:cxnChg chg="del mod">
          <ac:chgData name="PIYUS KEDIA" userId="30dfcb9f6f0df2cc" providerId="LiveId" clId="{7BA755A7-B8B7-438C-B749-68CEC47E916B}" dt="2022-11-10T07:37:01.042" v="6235" actId="478"/>
          <ac:cxnSpMkLst>
            <pc:docMk/>
            <pc:sldMk cId="3031013880" sldId="783"/>
            <ac:cxnSpMk id="14" creationId="{56249E6A-8990-4542-85A3-C0EAE9784AF3}"/>
          </ac:cxnSpMkLst>
        </pc:cxnChg>
        <pc:cxnChg chg="del mod">
          <ac:chgData name="PIYUS KEDIA" userId="30dfcb9f6f0df2cc" providerId="LiveId" clId="{7BA755A7-B8B7-438C-B749-68CEC47E916B}" dt="2022-11-10T07:37:01.042" v="6235" actId="478"/>
          <ac:cxnSpMkLst>
            <pc:docMk/>
            <pc:sldMk cId="3031013880" sldId="783"/>
            <ac:cxnSpMk id="16" creationId="{D6868903-EBF8-4393-B2E4-317609A81767}"/>
          </ac:cxnSpMkLst>
        </pc:cxnChg>
        <pc:cxnChg chg="del mod">
          <ac:chgData name="PIYUS KEDIA" userId="30dfcb9f6f0df2cc" providerId="LiveId" clId="{7BA755A7-B8B7-438C-B749-68CEC47E916B}" dt="2022-11-10T07:37:01.042" v="6235" actId="478"/>
          <ac:cxnSpMkLst>
            <pc:docMk/>
            <pc:sldMk cId="3031013880" sldId="783"/>
            <ac:cxnSpMk id="18" creationId="{E902FFF1-4435-42A1-B389-53F7A967A849}"/>
          </ac:cxnSpMkLst>
        </pc:cxnChg>
        <pc:cxnChg chg="del mod">
          <ac:chgData name="PIYUS KEDIA" userId="30dfcb9f6f0df2cc" providerId="LiveId" clId="{7BA755A7-B8B7-438C-B749-68CEC47E916B}" dt="2022-11-10T07:37:17.134" v="6240" actId="478"/>
          <ac:cxnSpMkLst>
            <pc:docMk/>
            <pc:sldMk cId="3031013880" sldId="783"/>
            <ac:cxnSpMk id="20" creationId="{F1CEF565-403E-4622-A531-7B4E6BF6EA00}"/>
          </ac:cxnSpMkLst>
        </pc:cxnChg>
        <pc:cxnChg chg="add mod">
          <ac:chgData name="PIYUS KEDIA" userId="30dfcb9f6f0df2cc" providerId="LiveId" clId="{7BA755A7-B8B7-438C-B749-68CEC47E916B}" dt="2022-11-10T07:38:03.105" v="6339" actId="1035"/>
          <ac:cxnSpMkLst>
            <pc:docMk/>
            <pc:sldMk cId="3031013880" sldId="783"/>
            <ac:cxnSpMk id="31" creationId="{13BE7CC7-10BA-ED12-6B53-AA6E02B9A34B}"/>
          </ac:cxnSpMkLst>
        </pc:cxnChg>
        <pc:cxnChg chg="add mod">
          <ac:chgData name="PIYUS KEDIA" userId="30dfcb9f6f0df2cc" providerId="LiveId" clId="{7BA755A7-B8B7-438C-B749-68CEC47E916B}" dt="2022-11-10T07:38:03.105" v="6339" actId="1035"/>
          <ac:cxnSpMkLst>
            <pc:docMk/>
            <pc:sldMk cId="3031013880" sldId="783"/>
            <ac:cxnSpMk id="32" creationId="{0EB7FA9A-5164-CC99-F821-B0778F4CDEB5}"/>
          </ac:cxnSpMkLst>
        </pc:cxnChg>
        <pc:cxnChg chg="add mod">
          <ac:chgData name="PIYUS KEDIA" userId="30dfcb9f6f0df2cc" providerId="LiveId" clId="{7BA755A7-B8B7-438C-B749-68CEC47E916B}" dt="2022-11-10T07:38:03.105" v="6339" actId="1035"/>
          <ac:cxnSpMkLst>
            <pc:docMk/>
            <pc:sldMk cId="3031013880" sldId="783"/>
            <ac:cxnSpMk id="33" creationId="{C3023242-F941-47F2-8399-6C2A5AD9414D}"/>
          </ac:cxnSpMkLst>
        </pc:cxnChg>
        <pc:cxnChg chg="add mod">
          <ac:chgData name="PIYUS KEDIA" userId="30dfcb9f6f0df2cc" providerId="LiveId" clId="{7BA755A7-B8B7-438C-B749-68CEC47E916B}" dt="2022-11-10T07:38:03.105" v="6339" actId="1035"/>
          <ac:cxnSpMkLst>
            <pc:docMk/>
            <pc:sldMk cId="3031013880" sldId="783"/>
            <ac:cxnSpMk id="34" creationId="{EDC949B7-3198-B952-B761-01BFEE6E4A6A}"/>
          </ac:cxnSpMkLst>
        </pc:cxnChg>
        <pc:cxnChg chg="add mod">
          <ac:chgData name="PIYUS KEDIA" userId="30dfcb9f6f0df2cc" providerId="LiveId" clId="{7BA755A7-B8B7-438C-B749-68CEC47E916B}" dt="2022-11-10T07:38:03.105" v="6339" actId="1035"/>
          <ac:cxnSpMkLst>
            <pc:docMk/>
            <pc:sldMk cId="3031013880" sldId="783"/>
            <ac:cxnSpMk id="35" creationId="{2530DE2F-50DA-D28A-B8AE-A627EB32722F}"/>
          </ac:cxnSpMkLst>
        </pc:cxnChg>
        <pc:cxnChg chg="add mod">
          <ac:chgData name="PIYUS KEDIA" userId="30dfcb9f6f0df2cc" providerId="LiveId" clId="{7BA755A7-B8B7-438C-B749-68CEC47E916B}" dt="2022-11-10T07:38:03.105" v="6339" actId="1035"/>
          <ac:cxnSpMkLst>
            <pc:docMk/>
            <pc:sldMk cId="3031013880" sldId="783"/>
            <ac:cxnSpMk id="36" creationId="{AA192EC4-9C5F-6E34-B33E-DCBEBF193574}"/>
          </ac:cxnSpMkLst>
        </pc:cxnChg>
        <pc:cxnChg chg="add mod">
          <ac:chgData name="PIYUS KEDIA" userId="30dfcb9f6f0df2cc" providerId="LiveId" clId="{7BA755A7-B8B7-438C-B749-68CEC47E916B}" dt="2022-11-10T07:38:03.105" v="6339" actId="1035"/>
          <ac:cxnSpMkLst>
            <pc:docMk/>
            <pc:sldMk cId="3031013880" sldId="783"/>
            <ac:cxnSpMk id="37" creationId="{CD5B51FA-2F74-6E6A-A59D-13CA5AB65979}"/>
          </ac:cxnSpMkLst>
        </pc:cxnChg>
        <pc:cxnChg chg="add mod">
          <ac:chgData name="PIYUS KEDIA" userId="30dfcb9f6f0df2cc" providerId="LiveId" clId="{7BA755A7-B8B7-438C-B749-68CEC47E916B}" dt="2022-11-10T07:38:03.105" v="6339" actId="1035"/>
          <ac:cxnSpMkLst>
            <pc:docMk/>
            <pc:sldMk cId="3031013880" sldId="783"/>
            <ac:cxnSpMk id="38" creationId="{C254A915-844B-8695-2BFA-30248F81D025}"/>
          </ac:cxnSpMkLst>
        </pc:cxnChg>
        <pc:cxnChg chg="add mod">
          <ac:chgData name="PIYUS KEDIA" userId="30dfcb9f6f0df2cc" providerId="LiveId" clId="{7BA755A7-B8B7-438C-B749-68CEC47E916B}" dt="2022-11-10T07:36:28.216" v="6228" actId="1035"/>
          <ac:cxnSpMkLst>
            <pc:docMk/>
            <pc:sldMk cId="3031013880" sldId="783"/>
            <ac:cxnSpMk id="53" creationId="{645ADD71-7632-2BE9-6127-4D81FE3C0E75}"/>
          </ac:cxnSpMkLst>
        </pc:cxnChg>
        <pc:cxnChg chg="add mod">
          <ac:chgData name="PIYUS KEDIA" userId="30dfcb9f6f0df2cc" providerId="LiveId" clId="{7BA755A7-B8B7-438C-B749-68CEC47E916B}" dt="2022-11-10T07:36:28.216" v="6228" actId="1035"/>
          <ac:cxnSpMkLst>
            <pc:docMk/>
            <pc:sldMk cId="3031013880" sldId="783"/>
            <ac:cxnSpMk id="54" creationId="{3CF72AF3-5907-E936-28ED-38CF21D6A641}"/>
          </ac:cxnSpMkLst>
        </pc:cxnChg>
        <pc:cxnChg chg="add mod">
          <ac:chgData name="PIYUS KEDIA" userId="30dfcb9f6f0df2cc" providerId="LiveId" clId="{7BA755A7-B8B7-438C-B749-68CEC47E916B}" dt="2022-11-10T07:36:28.216" v="6228" actId="1035"/>
          <ac:cxnSpMkLst>
            <pc:docMk/>
            <pc:sldMk cId="3031013880" sldId="783"/>
            <ac:cxnSpMk id="55" creationId="{E4219CC5-3719-C9B6-4F8E-02BDD66FBE63}"/>
          </ac:cxnSpMkLst>
        </pc:cxnChg>
        <pc:cxnChg chg="add mod">
          <ac:chgData name="PIYUS KEDIA" userId="30dfcb9f6f0df2cc" providerId="LiveId" clId="{7BA755A7-B8B7-438C-B749-68CEC47E916B}" dt="2022-11-10T07:36:28.216" v="6228" actId="1035"/>
          <ac:cxnSpMkLst>
            <pc:docMk/>
            <pc:sldMk cId="3031013880" sldId="783"/>
            <ac:cxnSpMk id="56" creationId="{DC6FB3DD-1C84-DA0B-744E-4C4960734B2B}"/>
          </ac:cxnSpMkLst>
        </pc:cxnChg>
        <pc:cxnChg chg="add mod">
          <ac:chgData name="PIYUS KEDIA" userId="30dfcb9f6f0df2cc" providerId="LiveId" clId="{7BA755A7-B8B7-438C-B749-68CEC47E916B}" dt="2022-11-10T07:36:28.216" v="6228" actId="1035"/>
          <ac:cxnSpMkLst>
            <pc:docMk/>
            <pc:sldMk cId="3031013880" sldId="783"/>
            <ac:cxnSpMk id="57" creationId="{F9DCE905-FE99-5A7C-BC86-9ACBB390D4D8}"/>
          </ac:cxnSpMkLst>
        </pc:cxnChg>
        <pc:cxnChg chg="add mod">
          <ac:chgData name="PIYUS KEDIA" userId="30dfcb9f6f0df2cc" providerId="LiveId" clId="{7BA755A7-B8B7-438C-B749-68CEC47E916B}" dt="2022-11-10T07:36:28.216" v="6228" actId="1035"/>
          <ac:cxnSpMkLst>
            <pc:docMk/>
            <pc:sldMk cId="3031013880" sldId="783"/>
            <ac:cxnSpMk id="58" creationId="{83B26D9C-9088-51D2-888F-13020F1CEFA2}"/>
          </ac:cxnSpMkLst>
        </pc:cxnChg>
      </pc:sldChg>
      <pc:sldChg chg="modSp new del mod">
        <pc:chgData name="PIYUS KEDIA" userId="30dfcb9f6f0df2cc" providerId="LiveId" clId="{7BA755A7-B8B7-438C-B749-68CEC47E916B}" dt="2022-11-10T04:01:54.394" v="3549" actId="47"/>
        <pc:sldMkLst>
          <pc:docMk/>
          <pc:sldMk cId="1409972563" sldId="784"/>
        </pc:sldMkLst>
        <pc:spChg chg="mod">
          <ac:chgData name="PIYUS KEDIA" userId="30dfcb9f6f0df2cc" providerId="LiveId" clId="{7BA755A7-B8B7-438C-B749-68CEC47E916B}" dt="2022-11-10T04:01:48.668" v="3548" actId="20577"/>
          <ac:spMkLst>
            <pc:docMk/>
            <pc:sldMk cId="1409972563" sldId="784"/>
            <ac:spMk id="2" creationId="{BCB77F0F-9F71-7270-FA5C-484656D5A69E}"/>
          </ac:spMkLst>
        </pc:spChg>
      </pc:sldChg>
      <pc:sldChg chg="addSp delSp modSp add mod">
        <pc:chgData name="PIYUS KEDIA" userId="30dfcb9f6f0df2cc" providerId="LiveId" clId="{7BA755A7-B8B7-438C-B749-68CEC47E916B}" dt="2022-11-10T07:21:34.862" v="4805" actId="1076"/>
        <pc:sldMkLst>
          <pc:docMk/>
          <pc:sldMk cId="2355896001" sldId="784"/>
        </pc:sldMkLst>
        <pc:spChg chg="mod">
          <ac:chgData name="PIYUS KEDIA" userId="30dfcb9f6f0df2cc" providerId="LiveId" clId="{7BA755A7-B8B7-438C-B749-68CEC47E916B}" dt="2022-11-10T07:17:30.238" v="4182" actId="1076"/>
          <ac:spMkLst>
            <pc:docMk/>
            <pc:sldMk cId="2355896001" sldId="784"/>
            <ac:spMk id="2" creationId="{E033FE01-DEAA-4850-8E00-6043E6350F79}"/>
          </ac:spMkLst>
        </pc:spChg>
        <pc:spChg chg="mod">
          <ac:chgData name="PIYUS KEDIA" userId="30dfcb9f6f0df2cc" providerId="LiveId" clId="{7BA755A7-B8B7-438C-B749-68CEC47E916B}" dt="2022-11-10T07:21:34.862" v="4805" actId="1076"/>
          <ac:spMkLst>
            <pc:docMk/>
            <pc:sldMk cId="2355896001" sldId="784"/>
            <ac:spMk id="3" creationId="{AC0BCCA5-8DD7-4961-A011-029BE5214138}"/>
          </ac:spMkLst>
        </pc:spChg>
        <pc:spChg chg="add">
          <ac:chgData name="PIYUS KEDIA" userId="30dfcb9f6f0df2cc" providerId="LiveId" clId="{7BA755A7-B8B7-438C-B749-68CEC47E916B}" dt="2022-11-10T07:14:07.845" v="3555" actId="11529"/>
          <ac:spMkLst>
            <pc:docMk/>
            <pc:sldMk cId="2355896001" sldId="784"/>
            <ac:spMk id="4" creationId="{44CB3F18-058B-3E68-624B-036A601D12D8}"/>
          </ac:spMkLst>
        </pc:spChg>
        <pc:spChg chg="add mod">
          <ac:chgData name="PIYUS KEDIA" userId="30dfcb9f6f0df2cc" providerId="LiveId" clId="{7BA755A7-B8B7-438C-B749-68CEC47E916B}" dt="2022-11-10T07:16:15.780" v="3909" actId="1036"/>
          <ac:spMkLst>
            <pc:docMk/>
            <pc:sldMk cId="2355896001" sldId="784"/>
            <ac:spMk id="5" creationId="{1733BCDA-FB51-CDBF-1334-AD2595BA07DA}"/>
          </ac:spMkLst>
        </pc:spChg>
        <pc:spChg chg="add mod">
          <ac:chgData name="PIYUS KEDIA" userId="30dfcb9f6f0df2cc" providerId="LiveId" clId="{7BA755A7-B8B7-438C-B749-68CEC47E916B}" dt="2022-11-10T07:15:23.042" v="3897" actId="1038"/>
          <ac:spMkLst>
            <pc:docMk/>
            <pc:sldMk cId="2355896001" sldId="784"/>
            <ac:spMk id="6" creationId="{16F456C6-845E-0B7D-2E12-B3BA6AF4C0F6}"/>
          </ac:spMkLst>
        </pc:spChg>
        <pc:spChg chg="add mod">
          <ac:chgData name="PIYUS KEDIA" userId="30dfcb9f6f0df2cc" providerId="LiveId" clId="{7BA755A7-B8B7-438C-B749-68CEC47E916B}" dt="2022-11-10T07:14:32.217" v="3722" actId="1036"/>
          <ac:spMkLst>
            <pc:docMk/>
            <pc:sldMk cId="2355896001" sldId="784"/>
            <ac:spMk id="7" creationId="{AF351B14-0FC9-5F3C-8F3D-5B97E3B3F1E6}"/>
          </ac:spMkLst>
        </pc:spChg>
        <pc:spChg chg="add mod">
          <ac:chgData name="PIYUS KEDIA" userId="30dfcb9f6f0df2cc" providerId="LiveId" clId="{7BA755A7-B8B7-438C-B749-68CEC47E916B}" dt="2022-11-10T07:14:37.550" v="3761" actId="1037"/>
          <ac:spMkLst>
            <pc:docMk/>
            <pc:sldMk cId="2355896001" sldId="784"/>
            <ac:spMk id="8" creationId="{04B05D7A-BA5F-ACB9-5FF6-A88D1A487559}"/>
          </ac:spMkLst>
        </pc:spChg>
        <pc:spChg chg="add del mod">
          <ac:chgData name="PIYUS KEDIA" userId="30dfcb9f6f0df2cc" providerId="LiveId" clId="{7BA755A7-B8B7-438C-B749-68CEC47E916B}" dt="2022-11-10T07:15:04.579" v="3821" actId="478"/>
          <ac:spMkLst>
            <pc:docMk/>
            <pc:sldMk cId="2355896001" sldId="784"/>
            <ac:spMk id="9" creationId="{8ED7B014-C8F2-D924-0BBD-16791D79337D}"/>
          </ac:spMkLst>
        </pc:spChg>
        <pc:spChg chg="add mod">
          <ac:chgData name="PIYUS KEDIA" userId="30dfcb9f6f0df2cc" providerId="LiveId" clId="{7BA755A7-B8B7-438C-B749-68CEC47E916B}" dt="2022-11-10T07:15:09.608" v="3836" actId="1035"/>
          <ac:spMkLst>
            <pc:docMk/>
            <pc:sldMk cId="2355896001" sldId="784"/>
            <ac:spMk id="10" creationId="{26A87EE4-FE05-6789-6919-50B276A55F33}"/>
          </ac:spMkLst>
        </pc:spChg>
        <pc:spChg chg="add mod">
          <ac:chgData name="PIYUS KEDIA" userId="30dfcb9f6f0df2cc" providerId="LiveId" clId="{7BA755A7-B8B7-438C-B749-68CEC47E916B}" dt="2022-11-10T07:15:15.744" v="3857" actId="1038"/>
          <ac:spMkLst>
            <pc:docMk/>
            <pc:sldMk cId="2355896001" sldId="784"/>
            <ac:spMk id="11" creationId="{C98D821F-3209-4CEA-CDBE-334049394667}"/>
          </ac:spMkLst>
        </pc:spChg>
        <pc:spChg chg="add mod">
          <ac:chgData name="PIYUS KEDIA" userId="30dfcb9f6f0df2cc" providerId="LiveId" clId="{7BA755A7-B8B7-438C-B749-68CEC47E916B}" dt="2022-11-10T07:16:27.005" v="3928" actId="1036"/>
          <ac:spMkLst>
            <pc:docMk/>
            <pc:sldMk cId="2355896001" sldId="784"/>
            <ac:spMk id="26" creationId="{5B010A12-D6FF-6EE9-F600-B73D82A701E7}"/>
          </ac:spMkLst>
        </pc:spChg>
        <pc:spChg chg="add mod">
          <ac:chgData name="PIYUS KEDIA" userId="30dfcb9f6f0df2cc" providerId="LiveId" clId="{7BA755A7-B8B7-438C-B749-68CEC47E916B}" dt="2022-11-10T07:16:33.874" v="3974" actId="20577"/>
          <ac:spMkLst>
            <pc:docMk/>
            <pc:sldMk cId="2355896001" sldId="784"/>
            <ac:spMk id="27" creationId="{332363B8-94A5-02E7-2275-76B7160EFB06}"/>
          </ac:spMkLst>
        </pc:spChg>
        <pc:spChg chg="add mod">
          <ac:chgData name="PIYUS KEDIA" userId="30dfcb9f6f0df2cc" providerId="LiveId" clId="{7BA755A7-B8B7-438C-B749-68CEC47E916B}" dt="2022-11-10T07:16:50.460" v="4049" actId="20577"/>
          <ac:spMkLst>
            <pc:docMk/>
            <pc:sldMk cId="2355896001" sldId="784"/>
            <ac:spMk id="28" creationId="{B7C262E7-608F-3C27-62E1-3D16D58A22C6}"/>
          </ac:spMkLst>
        </pc:spChg>
        <pc:spChg chg="add mod">
          <ac:chgData name="PIYUS KEDIA" userId="30dfcb9f6f0df2cc" providerId="LiveId" clId="{7BA755A7-B8B7-438C-B749-68CEC47E916B}" dt="2022-11-10T07:16:56.356" v="4085" actId="1037"/>
          <ac:spMkLst>
            <pc:docMk/>
            <pc:sldMk cId="2355896001" sldId="784"/>
            <ac:spMk id="29" creationId="{2B881494-EFAF-F176-07E9-719E09D4DCC0}"/>
          </ac:spMkLst>
        </pc:spChg>
        <pc:spChg chg="add mod">
          <ac:chgData name="PIYUS KEDIA" userId="30dfcb9f6f0df2cc" providerId="LiveId" clId="{7BA755A7-B8B7-438C-B749-68CEC47E916B}" dt="2022-11-10T07:17:02.608" v="4138" actId="1038"/>
          <ac:spMkLst>
            <pc:docMk/>
            <pc:sldMk cId="2355896001" sldId="784"/>
            <ac:spMk id="30" creationId="{46D9D0F0-49A1-BFD0-5367-4FB26B3DD14C}"/>
          </ac:spMkLst>
        </pc:spChg>
        <pc:spChg chg="add mod">
          <ac:chgData name="PIYUS KEDIA" userId="30dfcb9f6f0df2cc" providerId="LiveId" clId="{7BA755A7-B8B7-438C-B749-68CEC47E916B}" dt="2022-11-10T07:17:07.777" v="4179" actId="1035"/>
          <ac:spMkLst>
            <pc:docMk/>
            <pc:sldMk cId="2355896001" sldId="784"/>
            <ac:spMk id="31" creationId="{65FB08CD-1EA7-0E54-CDE2-9FEA6CEDFB2F}"/>
          </ac:spMkLst>
        </pc:spChg>
        <pc:cxnChg chg="add">
          <ac:chgData name="PIYUS KEDIA" userId="30dfcb9f6f0df2cc" providerId="LiveId" clId="{7BA755A7-B8B7-438C-B749-68CEC47E916B}" dt="2022-11-10T07:15:30.276" v="3898" actId="11529"/>
          <ac:cxnSpMkLst>
            <pc:docMk/>
            <pc:sldMk cId="2355896001" sldId="784"/>
            <ac:cxnSpMk id="13" creationId="{B13CF9AC-F39D-F6DE-B589-AF82B00384FB}"/>
          </ac:cxnSpMkLst>
        </pc:cxnChg>
        <pc:cxnChg chg="add mod">
          <ac:chgData name="PIYUS KEDIA" userId="30dfcb9f6f0df2cc" providerId="LiveId" clId="{7BA755A7-B8B7-438C-B749-68CEC47E916B}" dt="2022-11-10T07:16:15.780" v="3909" actId="1036"/>
          <ac:cxnSpMkLst>
            <pc:docMk/>
            <pc:sldMk cId="2355896001" sldId="784"/>
            <ac:cxnSpMk id="15" creationId="{0CA2862E-18D6-BEB8-D561-A1514376F610}"/>
          </ac:cxnSpMkLst>
        </pc:cxnChg>
        <pc:cxnChg chg="add">
          <ac:chgData name="PIYUS KEDIA" userId="30dfcb9f6f0df2cc" providerId="LiveId" clId="{7BA755A7-B8B7-438C-B749-68CEC47E916B}" dt="2022-11-10T07:15:42.492" v="3900" actId="11529"/>
          <ac:cxnSpMkLst>
            <pc:docMk/>
            <pc:sldMk cId="2355896001" sldId="784"/>
            <ac:cxnSpMk id="17" creationId="{269DBD17-B952-7C04-FC20-A4C00BD0B10B}"/>
          </ac:cxnSpMkLst>
        </pc:cxnChg>
        <pc:cxnChg chg="add mod">
          <ac:chgData name="PIYUS KEDIA" userId="30dfcb9f6f0df2cc" providerId="LiveId" clId="{7BA755A7-B8B7-438C-B749-68CEC47E916B}" dt="2022-11-10T07:16:15.780" v="3909" actId="1036"/>
          <ac:cxnSpMkLst>
            <pc:docMk/>
            <pc:sldMk cId="2355896001" sldId="784"/>
            <ac:cxnSpMk id="19" creationId="{93CF2A26-3E16-4235-B585-26CA8CE175D2}"/>
          </ac:cxnSpMkLst>
        </pc:cxnChg>
        <pc:cxnChg chg="add del mod">
          <ac:chgData name="PIYUS KEDIA" userId="30dfcb9f6f0df2cc" providerId="LiveId" clId="{7BA755A7-B8B7-438C-B749-68CEC47E916B}" dt="2022-11-10T07:16:05.374" v="3904" actId="478"/>
          <ac:cxnSpMkLst>
            <pc:docMk/>
            <pc:sldMk cId="2355896001" sldId="784"/>
            <ac:cxnSpMk id="21" creationId="{B12B2F12-79F8-62C4-BEFE-AE49E5B66334}"/>
          </ac:cxnSpMkLst>
        </pc:cxnChg>
        <pc:cxnChg chg="add">
          <ac:chgData name="PIYUS KEDIA" userId="30dfcb9f6f0df2cc" providerId="LiveId" clId="{7BA755A7-B8B7-438C-B749-68CEC47E916B}" dt="2022-11-10T07:16:02.643" v="3903" actId="11529"/>
          <ac:cxnSpMkLst>
            <pc:docMk/>
            <pc:sldMk cId="2355896001" sldId="784"/>
            <ac:cxnSpMk id="23" creationId="{D5A086CC-600C-A45C-4BD4-58261FD2896E}"/>
          </ac:cxnSpMkLst>
        </pc:cxnChg>
        <pc:cxnChg chg="add">
          <ac:chgData name="PIYUS KEDIA" userId="30dfcb9f6f0df2cc" providerId="LiveId" clId="{7BA755A7-B8B7-438C-B749-68CEC47E916B}" dt="2022-11-10T07:16:11.995" v="3905" actId="11529"/>
          <ac:cxnSpMkLst>
            <pc:docMk/>
            <pc:sldMk cId="2355896001" sldId="784"/>
            <ac:cxnSpMk id="25" creationId="{E5EDBD56-3863-900C-6DB7-2E4C40F3898B}"/>
          </ac:cxnSpMkLst>
        </pc:cxnChg>
        <pc:cxnChg chg="add">
          <ac:chgData name="PIYUS KEDIA" userId="30dfcb9f6f0df2cc" providerId="LiveId" clId="{7BA755A7-B8B7-438C-B749-68CEC47E916B}" dt="2022-11-10T07:17:15.506" v="4180" actId="11529"/>
          <ac:cxnSpMkLst>
            <pc:docMk/>
            <pc:sldMk cId="2355896001" sldId="784"/>
            <ac:cxnSpMk id="33" creationId="{D75B4DD5-6CE9-2977-721C-7941BD3521A2}"/>
          </ac:cxnSpMkLst>
        </pc:cxnChg>
      </pc:sldChg>
      <pc:sldChg chg="delSp modSp add mod">
        <pc:chgData name="PIYUS KEDIA" userId="30dfcb9f6f0df2cc" providerId="LiveId" clId="{7BA755A7-B8B7-438C-B749-68CEC47E916B}" dt="2022-11-10T07:21:05.624" v="4799" actId="478"/>
        <pc:sldMkLst>
          <pc:docMk/>
          <pc:sldMk cId="1915825877" sldId="785"/>
        </pc:sldMkLst>
        <pc:spChg chg="mod">
          <ac:chgData name="PIYUS KEDIA" userId="30dfcb9f6f0df2cc" providerId="LiveId" clId="{7BA755A7-B8B7-438C-B749-68CEC47E916B}" dt="2022-11-10T07:20:50.774" v="4796" actId="1076"/>
          <ac:spMkLst>
            <pc:docMk/>
            <pc:sldMk cId="1915825877" sldId="785"/>
            <ac:spMk id="3" creationId="{AC0BCCA5-8DD7-4961-A011-029BE5214138}"/>
          </ac:spMkLst>
        </pc:spChg>
        <pc:spChg chg="del">
          <ac:chgData name="PIYUS KEDIA" userId="30dfcb9f6f0df2cc" providerId="LiveId" clId="{7BA755A7-B8B7-438C-B749-68CEC47E916B}" dt="2022-11-10T07:21:05.624" v="4799" actId="478"/>
          <ac:spMkLst>
            <pc:docMk/>
            <pc:sldMk cId="1915825877" sldId="785"/>
            <ac:spMk id="4" creationId="{8653A684-95C9-DE4E-A778-5B9B46674680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5" creationId="{8168EA06-1619-7698-6E03-5C834284164A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6" creationId="{2A93F7B1-A43D-4827-013E-7921190344CA}"/>
          </ac:spMkLst>
        </pc:spChg>
        <pc:spChg chg="del">
          <ac:chgData name="PIYUS KEDIA" userId="30dfcb9f6f0df2cc" providerId="LiveId" clId="{7BA755A7-B8B7-438C-B749-68CEC47E916B}" dt="2022-11-10T07:21:05.624" v="4799" actId="478"/>
          <ac:spMkLst>
            <pc:docMk/>
            <pc:sldMk cId="1915825877" sldId="785"/>
            <ac:spMk id="7" creationId="{2177E05E-4565-0BC1-B9A9-C62B6CD674A7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8" creationId="{EC72C359-3D46-BDFD-40B3-499EDCD08217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10" creationId="{E6974D3E-ADDE-8787-52FF-852C6E2A538A}"/>
          </ac:spMkLst>
        </pc:spChg>
        <pc:spChg chg="del">
          <ac:chgData name="PIYUS KEDIA" userId="30dfcb9f6f0df2cc" providerId="LiveId" clId="{7BA755A7-B8B7-438C-B749-68CEC47E916B}" dt="2022-11-10T07:21:05.624" v="4799" actId="478"/>
          <ac:spMkLst>
            <pc:docMk/>
            <pc:sldMk cId="1915825877" sldId="785"/>
            <ac:spMk id="17" creationId="{9A879206-6DB2-D282-BDB5-4CFB0DEA22A7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18" creationId="{1CA4DD84-E341-C129-F339-BA28AE9FD115}"/>
          </ac:spMkLst>
        </pc:spChg>
        <pc:spChg chg="del">
          <ac:chgData name="PIYUS KEDIA" userId="30dfcb9f6f0df2cc" providerId="LiveId" clId="{7BA755A7-B8B7-438C-B749-68CEC47E916B}" dt="2022-11-10T07:21:05.624" v="4799" actId="478"/>
          <ac:spMkLst>
            <pc:docMk/>
            <pc:sldMk cId="1915825877" sldId="785"/>
            <ac:spMk id="19" creationId="{6A0ECA6B-1AC6-4D19-6831-A2961CC86566}"/>
          </ac:spMkLst>
        </pc:spChg>
        <pc:spChg chg="del">
          <ac:chgData name="PIYUS KEDIA" userId="30dfcb9f6f0df2cc" providerId="LiveId" clId="{7BA755A7-B8B7-438C-B749-68CEC47E916B}" dt="2022-11-10T07:21:05.624" v="4799" actId="478"/>
          <ac:spMkLst>
            <pc:docMk/>
            <pc:sldMk cId="1915825877" sldId="785"/>
            <ac:spMk id="20" creationId="{43276A10-9419-AECA-4F8A-ECAC8E355B35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21" creationId="{8C00ABD5-347B-0D8E-7265-D7B2E970D13B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23" creationId="{F02A4C3E-F3D1-234A-5F46-9328C06EE578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24" creationId="{8EA4BDA9-2D25-0349-6A94-8BD0DEC24EF7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26" creationId="{AEF335BE-7983-3956-72D4-93F70F031566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27" creationId="{67279CC9-187C-BE5C-B60B-9ECD875FF58D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28" creationId="{F5842812-615F-1005-FF4C-64EBBF2C8419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29" creationId="{E0DE4095-A68D-282D-E9D4-EFBB6D064B40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34" creationId="{46D056C2-8F2B-9BBB-6BAA-0AEF456C9018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39" creationId="{80B6405B-A4F1-1F8D-BFAC-F6F7928FFFCA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40" creationId="{9E71CAF5-E52F-CD03-D7D0-84018E8F2107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41" creationId="{00536668-A33E-1ED8-E862-BC5F85E0651A}"/>
          </ac:spMkLst>
        </pc:spChg>
        <pc:spChg chg="del">
          <ac:chgData name="PIYUS KEDIA" userId="30dfcb9f6f0df2cc" providerId="LiveId" clId="{7BA755A7-B8B7-438C-B749-68CEC47E916B}" dt="2022-11-10T07:20:57.957" v="4797" actId="478"/>
          <ac:spMkLst>
            <pc:docMk/>
            <pc:sldMk cId="1915825877" sldId="785"/>
            <ac:spMk id="42" creationId="{ED530606-37A3-A6B7-EBEB-9D6D368A2239}"/>
          </ac:spMkLst>
        </pc:spChg>
        <pc:cxnChg chg="del mod">
          <ac:chgData name="PIYUS KEDIA" userId="30dfcb9f6f0df2cc" providerId="LiveId" clId="{7BA755A7-B8B7-438C-B749-68CEC47E916B}" dt="2022-11-10T07:20:57.957" v="4797" actId="478"/>
          <ac:cxnSpMkLst>
            <pc:docMk/>
            <pc:sldMk cId="1915825877" sldId="785"/>
            <ac:cxnSpMk id="11" creationId="{ABECA444-6992-4A6A-C7B0-43EA3D2F2734}"/>
          </ac:cxnSpMkLst>
        </pc:cxnChg>
        <pc:cxnChg chg="del mod">
          <ac:chgData name="PIYUS KEDIA" userId="30dfcb9f6f0df2cc" providerId="LiveId" clId="{7BA755A7-B8B7-438C-B749-68CEC47E916B}" dt="2022-11-10T07:20:57.957" v="4797" actId="478"/>
          <ac:cxnSpMkLst>
            <pc:docMk/>
            <pc:sldMk cId="1915825877" sldId="785"/>
            <ac:cxnSpMk id="12" creationId="{3F031BE6-8C86-248A-7D72-4D93943ACEA9}"/>
          </ac:cxnSpMkLst>
        </pc:cxnChg>
        <pc:cxnChg chg="del mod">
          <ac:chgData name="PIYUS KEDIA" userId="30dfcb9f6f0df2cc" providerId="LiveId" clId="{7BA755A7-B8B7-438C-B749-68CEC47E916B}" dt="2022-11-10T07:20:57.957" v="4797" actId="478"/>
          <ac:cxnSpMkLst>
            <pc:docMk/>
            <pc:sldMk cId="1915825877" sldId="785"/>
            <ac:cxnSpMk id="13" creationId="{C16343B6-FF7A-8F79-73C5-CB10F2C32581}"/>
          </ac:cxnSpMkLst>
        </pc:cxnChg>
        <pc:cxnChg chg="del mod">
          <ac:chgData name="PIYUS KEDIA" userId="30dfcb9f6f0df2cc" providerId="LiveId" clId="{7BA755A7-B8B7-438C-B749-68CEC47E916B}" dt="2022-11-10T07:20:57.957" v="4797" actId="478"/>
          <ac:cxnSpMkLst>
            <pc:docMk/>
            <pc:sldMk cId="1915825877" sldId="785"/>
            <ac:cxnSpMk id="14" creationId="{A1AECF75-B5BD-9D8B-5AE5-C024892EE18B}"/>
          </ac:cxnSpMkLst>
        </pc:cxnChg>
        <pc:cxnChg chg="del mod">
          <ac:chgData name="PIYUS KEDIA" userId="30dfcb9f6f0df2cc" providerId="LiveId" clId="{7BA755A7-B8B7-438C-B749-68CEC47E916B}" dt="2022-11-10T07:20:57.957" v="4797" actId="478"/>
          <ac:cxnSpMkLst>
            <pc:docMk/>
            <pc:sldMk cId="1915825877" sldId="785"/>
            <ac:cxnSpMk id="15" creationId="{BAAA8CA3-8E01-50E9-15DB-7FA1F271F525}"/>
          </ac:cxnSpMkLst>
        </pc:cxnChg>
        <pc:cxnChg chg="del mod">
          <ac:chgData name="PIYUS KEDIA" userId="30dfcb9f6f0df2cc" providerId="LiveId" clId="{7BA755A7-B8B7-438C-B749-68CEC47E916B}" dt="2022-11-10T07:20:57.957" v="4797" actId="478"/>
          <ac:cxnSpMkLst>
            <pc:docMk/>
            <pc:sldMk cId="1915825877" sldId="785"/>
            <ac:cxnSpMk id="16" creationId="{3CF74624-C014-F39F-75A1-E7B7FA175F80}"/>
          </ac:cxnSpMkLst>
        </pc:cxnChg>
        <pc:cxnChg chg="del">
          <ac:chgData name="PIYUS KEDIA" userId="30dfcb9f6f0df2cc" providerId="LiveId" clId="{7BA755A7-B8B7-438C-B749-68CEC47E916B}" dt="2022-11-10T07:21:00.613" v="4798" actId="478"/>
          <ac:cxnSpMkLst>
            <pc:docMk/>
            <pc:sldMk cId="1915825877" sldId="785"/>
            <ac:cxnSpMk id="22" creationId="{7062A671-E928-3064-0A7C-C60C659AF99F}"/>
          </ac:cxnSpMkLst>
        </pc:cxnChg>
        <pc:cxnChg chg="del mod">
          <ac:chgData name="PIYUS KEDIA" userId="30dfcb9f6f0df2cc" providerId="LiveId" clId="{7BA755A7-B8B7-438C-B749-68CEC47E916B}" dt="2022-11-10T07:20:57.957" v="4797" actId="478"/>
          <ac:cxnSpMkLst>
            <pc:docMk/>
            <pc:sldMk cId="1915825877" sldId="785"/>
            <ac:cxnSpMk id="25" creationId="{BB783A2F-CF76-64AE-A271-C7FE44CE04BF}"/>
          </ac:cxnSpMkLst>
        </pc:cxnChg>
        <pc:cxnChg chg="del mod">
          <ac:chgData name="PIYUS KEDIA" userId="30dfcb9f6f0df2cc" providerId="LiveId" clId="{7BA755A7-B8B7-438C-B749-68CEC47E916B}" dt="2022-11-10T07:20:57.957" v="4797" actId="478"/>
          <ac:cxnSpMkLst>
            <pc:docMk/>
            <pc:sldMk cId="1915825877" sldId="785"/>
            <ac:cxnSpMk id="31" creationId="{CC53EB43-AEE8-0201-2E72-1BBC70D41125}"/>
          </ac:cxnSpMkLst>
        </pc:cxnChg>
        <pc:cxnChg chg="del mod">
          <ac:chgData name="PIYUS KEDIA" userId="30dfcb9f6f0df2cc" providerId="LiveId" clId="{7BA755A7-B8B7-438C-B749-68CEC47E916B}" dt="2022-11-10T07:20:57.957" v="4797" actId="478"/>
          <ac:cxnSpMkLst>
            <pc:docMk/>
            <pc:sldMk cId="1915825877" sldId="785"/>
            <ac:cxnSpMk id="33" creationId="{3FBC032C-49F8-D12A-4AA0-576BFE6C22FE}"/>
          </ac:cxnSpMkLst>
        </pc:cxnChg>
        <pc:cxnChg chg="del mod">
          <ac:chgData name="PIYUS KEDIA" userId="30dfcb9f6f0df2cc" providerId="LiveId" clId="{7BA755A7-B8B7-438C-B749-68CEC47E916B}" dt="2022-11-10T07:20:57.957" v="4797" actId="478"/>
          <ac:cxnSpMkLst>
            <pc:docMk/>
            <pc:sldMk cId="1915825877" sldId="785"/>
            <ac:cxnSpMk id="36" creationId="{DCA9B009-BDF4-953D-4A7A-974D444C6059}"/>
          </ac:cxnSpMkLst>
        </pc:cxnChg>
        <pc:cxnChg chg="del mod">
          <ac:chgData name="PIYUS KEDIA" userId="30dfcb9f6f0df2cc" providerId="LiveId" clId="{7BA755A7-B8B7-438C-B749-68CEC47E916B}" dt="2022-11-10T07:20:57.957" v="4797" actId="478"/>
          <ac:cxnSpMkLst>
            <pc:docMk/>
            <pc:sldMk cId="1915825877" sldId="785"/>
            <ac:cxnSpMk id="38" creationId="{6D0212A9-AEA0-C99E-F6E2-BE926206827E}"/>
          </ac:cxnSpMkLst>
        </pc:cxnChg>
      </pc:sldChg>
      <pc:sldChg chg="addSp delSp modSp add mod">
        <pc:chgData name="PIYUS KEDIA" userId="30dfcb9f6f0df2cc" providerId="LiveId" clId="{7BA755A7-B8B7-438C-B749-68CEC47E916B}" dt="2022-11-10T07:30:29.307" v="5818" actId="1036"/>
        <pc:sldMkLst>
          <pc:docMk/>
          <pc:sldMk cId="3461858230" sldId="786"/>
        </pc:sldMkLst>
        <pc:spChg chg="add mod">
          <ac:chgData name="PIYUS KEDIA" userId="30dfcb9f6f0df2cc" providerId="LiveId" clId="{7BA755A7-B8B7-438C-B749-68CEC47E916B}" dt="2022-11-10T07:29:32.113" v="5693"/>
          <ac:spMkLst>
            <pc:docMk/>
            <pc:sldMk cId="3461858230" sldId="786"/>
            <ac:spMk id="4" creationId="{605B3E51-0B22-182D-AD87-6757689A9E56}"/>
          </ac:spMkLst>
        </pc:spChg>
        <pc:spChg chg="add del mod">
          <ac:chgData name="PIYUS KEDIA" userId="30dfcb9f6f0df2cc" providerId="LiveId" clId="{7BA755A7-B8B7-438C-B749-68CEC47E916B}" dt="2022-11-10T07:30:16.747" v="5753" actId="478"/>
          <ac:spMkLst>
            <pc:docMk/>
            <pc:sldMk cId="3461858230" sldId="786"/>
            <ac:spMk id="5" creationId="{EF62BBE2-59A8-B61D-D60E-8BD3922BEA8E}"/>
          </ac:spMkLst>
        </pc:spChg>
        <pc:spChg chg="add del mod">
          <ac:chgData name="PIYUS KEDIA" userId="30dfcb9f6f0df2cc" providerId="LiveId" clId="{7BA755A7-B8B7-438C-B749-68CEC47E916B}" dt="2022-11-10T07:29:36.831" v="5694" actId="478"/>
          <ac:spMkLst>
            <pc:docMk/>
            <pc:sldMk cId="3461858230" sldId="786"/>
            <ac:spMk id="7" creationId="{A9A4EFD3-43B3-6A1C-1984-52F107641EAA}"/>
          </ac:spMkLst>
        </pc:spChg>
        <pc:spChg chg="add mod">
          <ac:chgData name="PIYUS KEDIA" userId="30dfcb9f6f0df2cc" providerId="LiveId" clId="{7BA755A7-B8B7-438C-B749-68CEC47E916B}" dt="2022-11-10T07:29:32.113" v="5693"/>
          <ac:spMkLst>
            <pc:docMk/>
            <pc:sldMk cId="3461858230" sldId="786"/>
            <ac:spMk id="10" creationId="{CA6B16B4-6E31-207C-FF12-9AA060F4CD40}"/>
          </ac:spMkLst>
        </pc:spChg>
        <pc:spChg chg="add mod">
          <ac:chgData name="PIYUS KEDIA" userId="30dfcb9f6f0df2cc" providerId="LiveId" clId="{7BA755A7-B8B7-438C-B749-68CEC47E916B}" dt="2022-11-10T07:29:32.113" v="5693"/>
          <ac:spMkLst>
            <pc:docMk/>
            <pc:sldMk cId="3461858230" sldId="786"/>
            <ac:spMk id="12" creationId="{D50644A4-4568-A8D8-D28D-8E066EF7EE06}"/>
          </ac:spMkLst>
        </pc:spChg>
        <pc:spChg chg="add mod">
          <ac:chgData name="PIYUS KEDIA" userId="30dfcb9f6f0df2cc" providerId="LiveId" clId="{7BA755A7-B8B7-438C-B749-68CEC47E916B}" dt="2022-11-10T07:29:32.113" v="5693"/>
          <ac:spMkLst>
            <pc:docMk/>
            <pc:sldMk cId="3461858230" sldId="786"/>
            <ac:spMk id="13" creationId="{A0C6D87D-0169-7746-3C77-9D55F6A8A8AA}"/>
          </ac:spMkLst>
        </pc:spChg>
        <pc:spChg chg="add mod">
          <ac:chgData name="PIYUS KEDIA" userId="30dfcb9f6f0df2cc" providerId="LiveId" clId="{7BA755A7-B8B7-438C-B749-68CEC47E916B}" dt="2022-11-10T07:30:21.944" v="5781" actId="1037"/>
          <ac:spMkLst>
            <pc:docMk/>
            <pc:sldMk cId="3461858230" sldId="786"/>
            <ac:spMk id="18" creationId="{722F96F3-1400-E42E-2833-2B2FA06F6D18}"/>
          </ac:spMkLst>
        </pc:spChg>
        <pc:spChg chg="add mod">
          <ac:chgData name="PIYUS KEDIA" userId="30dfcb9f6f0df2cc" providerId="LiveId" clId="{7BA755A7-B8B7-438C-B749-68CEC47E916B}" dt="2022-11-10T07:30:29.307" v="5818" actId="1036"/>
          <ac:spMkLst>
            <pc:docMk/>
            <pc:sldMk cId="3461858230" sldId="786"/>
            <ac:spMk id="19" creationId="{B310F3EB-C794-6D9F-EE11-029396270A8A}"/>
          </ac:spMkLst>
        </pc:spChg>
        <pc:cxnChg chg="add del mod">
          <ac:chgData name="PIYUS KEDIA" userId="30dfcb9f6f0df2cc" providerId="LiveId" clId="{7BA755A7-B8B7-438C-B749-68CEC47E916B}" dt="2022-11-10T07:29:42.425" v="5696" actId="478"/>
          <ac:cxnSpMkLst>
            <pc:docMk/>
            <pc:sldMk cId="3461858230" sldId="786"/>
            <ac:cxnSpMk id="6" creationId="{83DDC58C-C248-0E03-ACA2-5895AB9A0249}"/>
          </ac:cxnSpMkLst>
        </pc:cxnChg>
        <pc:cxnChg chg="add del mod">
          <ac:chgData name="PIYUS KEDIA" userId="30dfcb9f6f0df2cc" providerId="LiveId" clId="{7BA755A7-B8B7-438C-B749-68CEC47E916B}" dt="2022-11-10T07:29:39.846" v="5695" actId="478"/>
          <ac:cxnSpMkLst>
            <pc:docMk/>
            <pc:sldMk cId="3461858230" sldId="786"/>
            <ac:cxnSpMk id="8" creationId="{926C1B97-9602-62E3-0753-F12B633326B6}"/>
          </ac:cxnSpMkLst>
        </pc:cxnChg>
        <pc:cxnChg chg="add mod">
          <ac:chgData name="PIYUS KEDIA" userId="30dfcb9f6f0df2cc" providerId="LiveId" clId="{7BA755A7-B8B7-438C-B749-68CEC47E916B}" dt="2022-11-10T07:29:32.113" v="5693"/>
          <ac:cxnSpMkLst>
            <pc:docMk/>
            <pc:sldMk cId="3461858230" sldId="786"/>
            <ac:cxnSpMk id="9" creationId="{DF57A38E-AD02-6CF5-FF0E-91EE4789FFA9}"/>
          </ac:cxnSpMkLst>
        </pc:cxnChg>
        <pc:cxnChg chg="add mod">
          <ac:chgData name="PIYUS KEDIA" userId="30dfcb9f6f0df2cc" providerId="LiveId" clId="{7BA755A7-B8B7-438C-B749-68CEC47E916B}" dt="2022-11-10T07:30:16.747" v="5753" actId="478"/>
          <ac:cxnSpMkLst>
            <pc:docMk/>
            <pc:sldMk cId="3461858230" sldId="786"/>
            <ac:cxnSpMk id="11" creationId="{5EEA0B60-EDE3-B9DB-B024-DEAFF07FFB87}"/>
          </ac:cxnSpMkLst>
        </pc:cxnChg>
        <pc:cxnChg chg="add del mod">
          <ac:chgData name="PIYUS KEDIA" userId="30dfcb9f6f0df2cc" providerId="LiveId" clId="{7BA755A7-B8B7-438C-B749-68CEC47E916B}" dt="2022-11-10T07:29:51.097" v="5700" actId="478"/>
          <ac:cxnSpMkLst>
            <pc:docMk/>
            <pc:sldMk cId="3461858230" sldId="786"/>
            <ac:cxnSpMk id="15" creationId="{BE1610C5-D5A4-FA28-8923-21C40BE94B20}"/>
          </ac:cxnSpMkLst>
        </pc:cxnChg>
        <pc:cxnChg chg="add">
          <ac:chgData name="PIYUS KEDIA" userId="30dfcb9f6f0df2cc" providerId="LiveId" clId="{7BA755A7-B8B7-438C-B749-68CEC47E916B}" dt="2022-11-10T07:29:55.314" v="5701" actId="11529"/>
          <ac:cxnSpMkLst>
            <pc:docMk/>
            <pc:sldMk cId="3461858230" sldId="786"/>
            <ac:cxnSpMk id="17" creationId="{9A94F6EA-E4BF-86DB-CCF9-B5B9D3F81672}"/>
          </ac:cxnSpMkLst>
        </pc:cxnChg>
      </pc:sldChg>
      <pc:sldChg chg="addSp modSp add mod">
        <pc:chgData name="PIYUS KEDIA" userId="30dfcb9f6f0df2cc" providerId="LiveId" clId="{7BA755A7-B8B7-438C-B749-68CEC47E916B}" dt="2022-11-10T07:31:19.775" v="5930" actId="20577"/>
        <pc:sldMkLst>
          <pc:docMk/>
          <pc:sldMk cId="3468754407" sldId="787"/>
        </pc:sldMkLst>
        <pc:spChg chg="add mod">
          <ac:chgData name="PIYUS KEDIA" userId="30dfcb9f6f0df2cc" providerId="LiveId" clId="{7BA755A7-B8B7-438C-B749-68CEC47E916B}" dt="2022-11-10T07:21:47.802" v="4806"/>
          <ac:spMkLst>
            <pc:docMk/>
            <pc:sldMk cId="3468754407" sldId="787"/>
            <ac:spMk id="4" creationId="{716AFF66-755D-BE4E-9E1D-180A60541225}"/>
          </ac:spMkLst>
        </pc:spChg>
        <pc:spChg chg="add mod">
          <ac:chgData name="PIYUS KEDIA" userId="30dfcb9f6f0df2cc" providerId="LiveId" clId="{7BA755A7-B8B7-438C-B749-68CEC47E916B}" dt="2022-11-10T07:21:47.802" v="4806"/>
          <ac:spMkLst>
            <pc:docMk/>
            <pc:sldMk cId="3468754407" sldId="787"/>
            <ac:spMk id="5" creationId="{B10B2499-F6B3-A90C-8180-46F01989775F}"/>
          </ac:spMkLst>
        </pc:spChg>
        <pc:spChg chg="add mod">
          <ac:chgData name="PIYUS KEDIA" userId="30dfcb9f6f0df2cc" providerId="LiveId" clId="{7BA755A7-B8B7-438C-B749-68CEC47E916B}" dt="2022-11-10T07:21:47.802" v="4806"/>
          <ac:spMkLst>
            <pc:docMk/>
            <pc:sldMk cId="3468754407" sldId="787"/>
            <ac:spMk id="6" creationId="{261BA202-1432-87E5-1EF7-6B19B7F046C9}"/>
          </ac:spMkLst>
        </pc:spChg>
        <pc:spChg chg="add mod">
          <ac:chgData name="PIYUS KEDIA" userId="30dfcb9f6f0df2cc" providerId="LiveId" clId="{7BA755A7-B8B7-438C-B749-68CEC47E916B}" dt="2022-11-10T07:21:47.802" v="4806"/>
          <ac:spMkLst>
            <pc:docMk/>
            <pc:sldMk cId="3468754407" sldId="787"/>
            <ac:spMk id="7" creationId="{81E352E9-E9E9-5872-A7DB-E1B80D0CD9CF}"/>
          </ac:spMkLst>
        </pc:spChg>
        <pc:spChg chg="add mod">
          <ac:chgData name="PIYUS KEDIA" userId="30dfcb9f6f0df2cc" providerId="LiveId" clId="{7BA755A7-B8B7-438C-B749-68CEC47E916B}" dt="2022-11-10T07:21:47.802" v="4806"/>
          <ac:spMkLst>
            <pc:docMk/>
            <pc:sldMk cId="3468754407" sldId="787"/>
            <ac:spMk id="8" creationId="{FFAF7521-9184-4FBF-3191-9F04B7DEB267}"/>
          </ac:spMkLst>
        </pc:spChg>
        <pc:spChg chg="add mod">
          <ac:chgData name="PIYUS KEDIA" userId="30dfcb9f6f0df2cc" providerId="LiveId" clId="{7BA755A7-B8B7-438C-B749-68CEC47E916B}" dt="2022-11-10T07:21:47.802" v="4806"/>
          <ac:spMkLst>
            <pc:docMk/>
            <pc:sldMk cId="3468754407" sldId="787"/>
            <ac:spMk id="9" creationId="{E611F411-8871-F9FE-10E6-188FA48A6815}"/>
          </ac:spMkLst>
        </pc:spChg>
        <pc:spChg chg="add mod">
          <ac:chgData name="PIYUS KEDIA" userId="30dfcb9f6f0df2cc" providerId="LiveId" clId="{7BA755A7-B8B7-438C-B749-68CEC47E916B}" dt="2022-11-10T07:21:47.802" v="4806"/>
          <ac:spMkLst>
            <pc:docMk/>
            <pc:sldMk cId="3468754407" sldId="787"/>
            <ac:spMk id="10" creationId="{898B0D13-DD3C-30B0-AC84-B376350FC281}"/>
          </ac:spMkLst>
        </pc:spChg>
        <pc:spChg chg="add mod">
          <ac:chgData name="PIYUS KEDIA" userId="30dfcb9f6f0df2cc" providerId="LiveId" clId="{7BA755A7-B8B7-438C-B749-68CEC47E916B}" dt="2022-11-10T07:31:16.290" v="5928" actId="20577"/>
          <ac:spMkLst>
            <pc:docMk/>
            <pc:sldMk cId="3468754407" sldId="787"/>
            <ac:spMk id="17" creationId="{943C6C5B-161A-E96C-D844-41A1A9BED229}"/>
          </ac:spMkLst>
        </pc:spChg>
        <pc:spChg chg="add mod">
          <ac:chgData name="PIYUS KEDIA" userId="30dfcb9f6f0df2cc" providerId="LiveId" clId="{7BA755A7-B8B7-438C-B749-68CEC47E916B}" dt="2022-11-10T07:31:19.775" v="5930" actId="20577"/>
          <ac:spMkLst>
            <pc:docMk/>
            <pc:sldMk cId="3468754407" sldId="787"/>
            <ac:spMk id="18" creationId="{AA96687B-78B0-2E8B-DB45-A35F0D78A4AD}"/>
          </ac:spMkLst>
        </pc:spChg>
        <pc:spChg chg="add mod">
          <ac:chgData name="PIYUS KEDIA" userId="30dfcb9f6f0df2cc" providerId="LiveId" clId="{7BA755A7-B8B7-438C-B749-68CEC47E916B}" dt="2022-11-10T07:21:47.802" v="4806"/>
          <ac:spMkLst>
            <pc:docMk/>
            <pc:sldMk cId="3468754407" sldId="787"/>
            <ac:spMk id="19" creationId="{8A63711E-12D0-97B8-A298-8DD56CB203D0}"/>
          </ac:spMkLst>
        </pc:spChg>
        <pc:spChg chg="add mod">
          <ac:chgData name="PIYUS KEDIA" userId="30dfcb9f6f0df2cc" providerId="LiveId" clId="{7BA755A7-B8B7-438C-B749-68CEC47E916B}" dt="2022-11-10T07:21:47.802" v="4806"/>
          <ac:spMkLst>
            <pc:docMk/>
            <pc:sldMk cId="3468754407" sldId="787"/>
            <ac:spMk id="20" creationId="{EA02EBD4-7C54-F9BB-650D-373BE9EA3596}"/>
          </ac:spMkLst>
        </pc:spChg>
        <pc:spChg chg="add mod">
          <ac:chgData name="PIYUS KEDIA" userId="30dfcb9f6f0df2cc" providerId="LiveId" clId="{7BA755A7-B8B7-438C-B749-68CEC47E916B}" dt="2022-11-10T07:21:47.802" v="4806"/>
          <ac:spMkLst>
            <pc:docMk/>
            <pc:sldMk cId="3468754407" sldId="787"/>
            <ac:spMk id="21" creationId="{EF333331-6485-9AAA-5119-1AF0796267AD}"/>
          </ac:spMkLst>
        </pc:spChg>
        <pc:spChg chg="add mod">
          <ac:chgData name="PIYUS KEDIA" userId="30dfcb9f6f0df2cc" providerId="LiveId" clId="{7BA755A7-B8B7-438C-B749-68CEC47E916B}" dt="2022-11-10T07:21:47.802" v="4806"/>
          <ac:spMkLst>
            <pc:docMk/>
            <pc:sldMk cId="3468754407" sldId="787"/>
            <ac:spMk id="22" creationId="{5EA139B0-952B-34A6-5611-CB3B9A9ECDE3}"/>
          </ac:spMkLst>
        </pc:spChg>
        <pc:spChg chg="add mod">
          <ac:chgData name="PIYUS KEDIA" userId="30dfcb9f6f0df2cc" providerId="LiveId" clId="{7BA755A7-B8B7-438C-B749-68CEC47E916B}" dt="2022-11-10T07:30:53.607" v="5860" actId="1038"/>
          <ac:spMkLst>
            <pc:docMk/>
            <pc:sldMk cId="3468754407" sldId="787"/>
            <ac:spMk id="24" creationId="{C3318D49-CB38-9FE1-A242-74F325408D4B}"/>
          </ac:spMkLst>
        </pc:spChg>
        <pc:spChg chg="add mod">
          <ac:chgData name="PIYUS KEDIA" userId="30dfcb9f6f0df2cc" providerId="LiveId" clId="{7BA755A7-B8B7-438C-B749-68CEC47E916B}" dt="2022-11-10T07:31:08.850" v="5924" actId="1037"/>
          <ac:spMkLst>
            <pc:docMk/>
            <pc:sldMk cId="3468754407" sldId="787"/>
            <ac:spMk id="27" creationId="{AC165BDE-C0DA-C25E-64D4-82DFD99A0F49}"/>
          </ac:spMkLst>
        </pc:spChg>
        <pc:cxnChg chg="add mod">
          <ac:chgData name="PIYUS KEDIA" userId="30dfcb9f6f0df2cc" providerId="LiveId" clId="{7BA755A7-B8B7-438C-B749-68CEC47E916B}" dt="2022-11-10T07:21:47.802" v="4806"/>
          <ac:cxnSpMkLst>
            <pc:docMk/>
            <pc:sldMk cId="3468754407" sldId="787"/>
            <ac:cxnSpMk id="11" creationId="{787689F3-83E6-B7DB-E50B-ADD82CC4F61E}"/>
          </ac:cxnSpMkLst>
        </pc:cxnChg>
        <pc:cxnChg chg="add mod">
          <ac:chgData name="PIYUS KEDIA" userId="30dfcb9f6f0df2cc" providerId="LiveId" clId="{7BA755A7-B8B7-438C-B749-68CEC47E916B}" dt="2022-11-10T07:21:47.802" v="4806"/>
          <ac:cxnSpMkLst>
            <pc:docMk/>
            <pc:sldMk cId="3468754407" sldId="787"/>
            <ac:cxnSpMk id="12" creationId="{22757591-DEDC-D072-C853-113BF18E89EB}"/>
          </ac:cxnSpMkLst>
        </pc:cxnChg>
        <pc:cxnChg chg="add mod">
          <ac:chgData name="PIYUS KEDIA" userId="30dfcb9f6f0df2cc" providerId="LiveId" clId="{7BA755A7-B8B7-438C-B749-68CEC47E916B}" dt="2022-11-10T07:21:47.802" v="4806"/>
          <ac:cxnSpMkLst>
            <pc:docMk/>
            <pc:sldMk cId="3468754407" sldId="787"/>
            <ac:cxnSpMk id="13" creationId="{1006E787-BF3B-31E0-D001-2585F46F5360}"/>
          </ac:cxnSpMkLst>
        </pc:cxnChg>
        <pc:cxnChg chg="add mod">
          <ac:chgData name="PIYUS KEDIA" userId="30dfcb9f6f0df2cc" providerId="LiveId" clId="{7BA755A7-B8B7-438C-B749-68CEC47E916B}" dt="2022-11-10T07:21:47.802" v="4806"/>
          <ac:cxnSpMkLst>
            <pc:docMk/>
            <pc:sldMk cId="3468754407" sldId="787"/>
            <ac:cxnSpMk id="14" creationId="{826F3102-4681-1BBD-7A5D-F8DB15FA687F}"/>
          </ac:cxnSpMkLst>
        </pc:cxnChg>
        <pc:cxnChg chg="add mod">
          <ac:chgData name="PIYUS KEDIA" userId="30dfcb9f6f0df2cc" providerId="LiveId" clId="{7BA755A7-B8B7-438C-B749-68CEC47E916B}" dt="2022-11-10T07:21:47.802" v="4806"/>
          <ac:cxnSpMkLst>
            <pc:docMk/>
            <pc:sldMk cId="3468754407" sldId="787"/>
            <ac:cxnSpMk id="15" creationId="{02053347-6E0E-3D9A-110E-4D8629D163BF}"/>
          </ac:cxnSpMkLst>
        </pc:cxnChg>
        <pc:cxnChg chg="add mod">
          <ac:chgData name="PIYUS KEDIA" userId="30dfcb9f6f0df2cc" providerId="LiveId" clId="{7BA755A7-B8B7-438C-B749-68CEC47E916B}" dt="2022-11-10T07:21:47.802" v="4806"/>
          <ac:cxnSpMkLst>
            <pc:docMk/>
            <pc:sldMk cId="3468754407" sldId="787"/>
            <ac:cxnSpMk id="16" creationId="{7F1DE35D-6389-5C33-C650-2102B55684E0}"/>
          </ac:cxnSpMkLst>
        </pc:cxnChg>
        <pc:cxnChg chg="add mod">
          <ac:chgData name="PIYUS KEDIA" userId="30dfcb9f6f0df2cc" providerId="LiveId" clId="{7BA755A7-B8B7-438C-B749-68CEC47E916B}" dt="2022-11-10T07:21:47.802" v="4806"/>
          <ac:cxnSpMkLst>
            <pc:docMk/>
            <pc:sldMk cId="3468754407" sldId="787"/>
            <ac:cxnSpMk id="23" creationId="{2111BD3F-49EE-A5A6-7F6C-8B07761A2110}"/>
          </ac:cxnSpMkLst>
        </pc:cxnChg>
        <pc:cxnChg chg="add">
          <ac:chgData name="PIYUS KEDIA" userId="30dfcb9f6f0df2cc" providerId="LiveId" clId="{7BA755A7-B8B7-438C-B749-68CEC47E916B}" dt="2022-11-10T07:30:59.402" v="5861" actId="11529"/>
          <ac:cxnSpMkLst>
            <pc:docMk/>
            <pc:sldMk cId="3468754407" sldId="787"/>
            <ac:cxnSpMk id="26" creationId="{7C9912BA-ECF6-4231-6F26-5766F7E35AB5}"/>
          </ac:cxnSpMkLst>
        </pc:cxnChg>
      </pc:sldChg>
      <pc:sldChg chg="addSp delSp modSp add mod">
        <pc:chgData name="PIYUS KEDIA" userId="30dfcb9f6f0df2cc" providerId="LiveId" clId="{7BA755A7-B8B7-438C-B749-68CEC47E916B}" dt="2022-11-10T07:24:41.301" v="5346" actId="1035"/>
        <pc:sldMkLst>
          <pc:docMk/>
          <pc:sldMk cId="470724484" sldId="788"/>
        </pc:sldMkLst>
        <pc:spChg chg="del">
          <ac:chgData name="PIYUS KEDIA" userId="30dfcb9f6f0df2cc" providerId="LiveId" clId="{7BA755A7-B8B7-438C-B749-68CEC47E916B}" dt="2022-11-10T07:22:55.288" v="4960" actId="478"/>
          <ac:spMkLst>
            <pc:docMk/>
            <pc:sldMk cId="470724484" sldId="788"/>
            <ac:spMk id="9" creationId="{844027D6-6C42-84E2-1ABD-C35A4DB9A8AC}"/>
          </ac:spMkLst>
        </pc:spChg>
        <pc:spChg chg="mod">
          <ac:chgData name="PIYUS KEDIA" userId="30dfcb9f6f0df2cc" providerId="LiveId" clId="{7BA755A7-B8B7-438C-B749-68CEC47E916B}" dt="2022-11-10T07:23:00.329" v="4970" actId="1037"/>
          <ac:spMkLst>
            <pc:docMk/>
            <pc:sldMk cId="470724484" sldId="788"/>
            <ac:spMk id="10" creationId="{BE6370C6-5BD7-FB7E-A981-C564519C36BA}"/>
          </ac:spMkLst>
        </pc:spChg>
        <pc:spChg chg="add mod">
          <ac:chgData name="PIYUS KEDIA" userId="30dfcb9f6f0df2cc" providerId="LiveId" clId="{7BA755A7-B8B7-438C-B749-68CEC47E916B}" dt="2022-11-10T07:22:40.615" v="4892" actId="1035"/>
          <ac:spMkLst>
            <pc:docMk/>
            <pc:sldMk cId="470724484" sldId="788"/>
            <ac:spMk id="24" creationId="{881D8F51-7FA7-D61B-1F10-C1A366491C4B}"/>
          </ac:spMkLst>
        </pc:spChg>
        <pc:spChg chg="add mod">
          <ac:chgData name="PIYUS KEDIA" userId="30dfcb9f6f0df2cc" providerId="LiveId" clId="{7BA755A7-B8B7-438C-B749-68CEC47E916B}" dt="2022-11-10T07:23:24.321" v="5037" actId="1038"/>
          <ac:spMkLst>
            <pc:docMk/>
            <pc:sldMk cId="470724484" sldId="788"/>
            <ac:spMk id="25" creationId="{A63AF97C-DD0A-98DD-32DF-72917F658E66}"/>
          </ac:spMkLst>
        </pc:spChg>
        <pc:spChg chg="add mod">
          <ac:chgData name="PIYUS KEDIA" userId="30dfcb9f6f0df2cc" providerId="LiveId" clId="{7BA755A7-B8B7-438C-B749-68CEC47E916B}" dt="2022-11-10T07:23:18.783" v="5033" actId="1037"/>
          <ac:spMkLst>
            <pc:docMk/>
            <pc:sldMk cId="470724484" sldId="788"/>
            <ac:spMk id="26" creationId="{A4546B9B-AFD1-F843-CBA2-9D520FEC1D43}"/>
          </ac:spMkLst>
        </pc:spChg>
        <pc:spChg chg="add mod">
          <ac:chgData name="PIYUS KEDIA" userId="30dfcb9f6f0df2cc" providerId="LiveId" clId="{7BA755A7-B8B7-438C-B749-68CEC47E916B}" dt="2022-11-10T07:23:44.738" v="5083" actId="1037"/>
          <ac:spMkLst>
            <pc:docMk/>
            <pc:sldMk cId="470724484" sldId="788"/>
            <ac:spMk id="31" creationId="{296FC979-A451-D0BA-0E5A-92E1C5987FD4}"/>
          </ac:spMkLst>
        </pc:spChg>
        <pc:spChg chg="add mod">
          <ac:chgData name="PIYUS KEDIA" userId="30dfcb9f6f0df2cc" providerId="LiveId" clId="{7BA755A7-B8B7-438C-B749-68CEC47E916B}" dt="2022-11-10T07:23:55.369" v="5178" actId="1037"/>
          <ac:spMkLst>
            <pc:docMk/>
            <pc:sldMk cId="470724484" sldId="788"/>
            <ac:spMk id="32" creationId="{9DB9C2D6-47BD-4B17-CEF1-DDA87C8DE2F4}"/>
          </ac:spMkLst>
        </pc:spChg>
        <pc:spChg chg="add mod">
          <ac:chgData name="PIYUS KEDIA" userId="30dfcb9f6f0df2cc" providerId="LiveId" clId="{7BA755A7-B8B7-438C-B749-68CEC47E916B}" dt="2022-11-10T07:24:31.681" v="5268" actId="1036"/>
          <ac:spMkLst>
            <pc:docMk/>
            <pc:sldMk cId="470724484" sldId="788"/>
            <ac:spMk id="39" creationId="{C51C17A0-2294-D2C7-DC45-9CE409AFA08D}"/>
          </ac:spMkLst>
        </pc:spChg>
        <pc:spChg chg="add mod">
          <ac:chgData name="PIYUS KEDIA" userId="30dfcb9f6f0df2cc" providerId="LiveId" clId="{7BA755A7-B8B7-438C-B749-68CEC47E916B}" dt="2022-11-10T07:24:41.301" v="5346" actId="1035"/>
          <ac:spMkLst>
            <pc:docMk/>
            <pc:sldMk cId="470724484" sldId="788"/>
            <ac:spMk id="40" creationId="{5DEBCAEC-6987-DD0A-0000-E7358EEA675F}"/>
          </ac:spMkLst>
        </pc:spChg>
        <pc:cxnChg chg="mod">
          <ac:chgData name="PIYUS KEDIA" userId="30dfcb9f6f0df2cc" providerId="LiveId" clId="{7BA755A7-B8B7-438C-B749-68CEC47E916B}" dt="2022-11-10T07:22:55.288" v="4960" actId="478"/>
          <ac:cxnSpMkLst>
            <pc:docMk/>
            <pc:sldMk cId="470724484" sldId="788"/>
            <ac:cxnSpMk id="15" creationId="{0A856F12-CDFA-B854-ED21-1F2A7F916A14}"/>
          </ac:cxnSpMkLst>
        </pc:cxnChg>
        <pc:cxnChg chg="mod">
          <ac:chgData name="PIYUS KEDIA" userId="30dfcb9f6f0df2cc" providerId="LiveId" clId="{7BA755A7-B8B7-438C-B749-68CEC47E916B}" dt="2022-11-10T07:22:55.288" v="4960" actId="478"/>
          <ac:cxnSpMkLst>
            <pc:docMk/>
            <pc:sldMk cId="470724484" sldId="788"/>
            <ac:cxnSpMk id="16" creationId="{68FF1926-0847-ABD8-06CE-0645D0CBCEA3}"/>
          </ac:cxnSpMkLst>
        </pc:cxnChg>
        <pc:cxnChg chg="mod">
          <ac:chgData name="PIYUS KEDIA" userId="30dfcb9f6f0df2cc" providerId="LiveId" clId="{7BA755A7-B8B7-438C-B749-68CEC47E916B}" dt="2022-11-10T07:23:14.351" v="5013" actId="1037"/>
          <ac:cxnSpMkLst>
            <pc:docMk/>
            <pc:sldMk cId="470724484" sldId="788"/>
            <ac:cxnSpMk id="23" creationId="{3D4C559E-9A96-7ADA-2DB9-4065AACB747D}"/>
          </ac:cxnSpMkLst>
        </pc:cxnChg>
        <pc:cxnChg chg="add">
          <ac:chgData name="PIYUS KEDIA" userId="30dfcb9f6f0df2cc" providerId="LiveId" clId="{7BA755A7-B8B7-438C-B749-68CEC47E916B}" dt="2022-11-10T07:23:31.473" v="5038" actId="11529"/>
          <ac:cxnSpMkLst>
            <pc:docMk/>
            <pc:sldMk cId="470724484" sldId="788"/>
            <ac:cxnSpMk id="28" creationId="{BD7F089B-10B8-818B-1971-776E74C093A2}"/>
          </ac:cxnSpMkLst>
        </pc:cxnChg>
        <pc:cxnChg chg="add">
          <ac:chgData name="PIYUS KEDIA" userId="30dfcb9f6f0df2cc" providerId="LiveId" clId="{7BA755A7-B8B7-438C-B749-68CEC47E916B}" dt="2022-11-10T07:23:36.450" v="5039" actId="11529"/>
          <ac:cxnSpMkLst>
            <pc:docMk/>
            <pc:sldMk cId="470724484" sldId="788"/>
            <ac:cxnSpMk id="30" creationId="{6078EDF7-30A3-83A6-7590-90336349EF0A}"/>
          </ac:cxnSpMkLst>
        </pc:cxnChg>
        <pc:cxnChg chg="add mod">
          <ac:chgData name="PIYUS KEDIA" userId="30dfcb9f6f0df2cc" providerId="LiveId" clId="{7BA755A7-B8B7-438C-B749-68CEC47E916B}" dt="2022-11-10T07:24:09.129" v="5180" actId="14100"/>
          <ac:cxnSpMkLst>
            <pc:docMk/>
            <pc:sldMk cId="470724484" sldId="788"/>
            <ac:cxnSpMk id="34" creationId="{87DDD2F2-BA16-A9CE-85D7-CC5C89666444}"/>
          </ac:cxnSpMkLst>
        </pc:cxnChg>
        <pc:cxnChg chg="add mod">
          <ac:chgData name="PIYUS KEDIA" userId="30dfcb9f6f0df2cc" providerId="LiveId" clId="{7BA755A7-B8B7-438C-B749-68CEC47E916B}" dt="2022-11-10T07:24:19.128" v="5182" actId="14100"/>
          <ac:cxnSpMkLst>
            <pc:docMk/>
            <pc:sldMk cId="470724484" sldId="788"/>
            <ac:cxnSpMk id="37" creationId="{DFB112E4-CF27-C27E-17AD-F6DD6D3715F7}"/>
          </ac:cxnSpMkLst>
        </pc:cxnChg>
      </pc:sldChg>
      <pc:sldChg chg="addSp delSp modSp add mod">
        <pc:chgData name="PIYUS KEDIA" userId="30dfcb9f6f0df2cc" providerId="LiveId" clId="{7BA755A7-B8B7-438C-B749-68CEC47E916B}" dt="2022-11-10T07:28:56.406" v="5692" actId="1076"/>
        <pc:sldMkLst>
          <pc:docMk/>
          <pc:sldMk cId="1338738750" sldId="789"/>
        </pc:sldMkLst>
        <pc:spChg chg="mod">
          <ac:chgData name="PIYUS KEDIA" userId="30dfcb9f6f0df2cc" providerId="LiveId" clId="{7BA755A7-B8B7-438C-B749-68CEC47E916B}" dt="2022-11-10T07:28:56.406" v="5692" actId="1076"/>
          <ac:spMkLst>
            <pc:docMk/>
            <pc:sldMk cId="1338738750" sldId="789"/>
            <ac:spMk id="3" creationId="{AC0BCCA5-8DD7-4961-A011-029BE5214138}"/>
          </ac:spMkLst>
        </pc:spChg>
        <pc:spChg chg="add del mod">
          <ac:chgData name="PIYUS KEDIA" userId="30dfcb9f6f0df2cc" providerId="LiveId" clId="{7BA755A7-B8B7-438C-B749-68CEC47E916B}" dt="2022-11-10T07:25:27.335" v="5349" actId="478"/>
          <ac:spMkLst>
            <pc:docMk/>
            <pc:sldMk cId="1338738750" sldId="789"/>
            <ac:spMk id="4" creationId="{9DB73F8B-4DDC-EE31-38D4-846F5C0FC5FE}"/>
          </ac:spMkLst>
        </pc:spChg>
        <pc:spChg chg="add del mod">
          <ac:chgData name="PIYUS KEDIA" userId="30dfcb9f6f0df2cc" providerId="LiveId" clId="{7BA755A7-B8B7-438C-B749-68CEC47E916B}" dt="2022-11-10T07:25:37.223" v="5352" actId="478"/>
          <ac:spMkLst>
            <pc:docMk/>
            <pc:sldMk cId="1338738750" sldId="789"/>
            <ac:spMk id="5" creationId="{E46CD31F-212E-3E5D-EE71-0425645236F2}"/>
          </ac:spMkLst>
        </pc:spChg>
        <pc:spChg chg="add mod">
          <ac:chgData name="PIYUS KEDIA" userId="30dfcb9f6f0df2cc" providerId="LiveId" clId="{7BA755A7-B8B7-438C-B749-68CEC47E916B}" dt="2022-11-10T07:25:10.329" v="5348"/>
          <ac:spMkLst>
            <pc:docMk/>
            <pc:sldMk cId="1338738750" sldId="789"/>
            <ac:spMk id="6" creationId="{399F9FAD-DD21-E9A5-836B-65531319BF3B}"/>
          </ac:spMkLst>
        </pc:spChg>
        <pc:spChg chg="add del mod">
          <ac:chgData name="PIYUS KEDIA" userId="30dfcb9f6f0df2cc" providerId="LiveId" clId="{7BA755A7-B8B7-438C-B749-68CEC47E916B}" dt="2022-11-10T07:25:51.607" v="5358" actId="478"/>
          <ac:spMkLst>
            <pc:docMk/>
            <pc:sldMk cId="1338738750" sldId="789"/>
            <ac:spMk id="7" creationId="{E1447E03-0AAB-C5D8-C7B8-BDE38C428B11}"/>
          </ac:spMkLst>
        </pc:spChg>
        <pc:spChg chg="add del mod">
          <ac:chgData name="PIYUS KEDIA" userId="30dfcb9f6f0df2cc" providerId="LiveId" clId="{7BA755A7-B8B7-438C-B749-68CEC47E916B}" dt="2022-11-10T07:25:56.522" v="5360" actId="478"/>
          <ac:spMkLst>
            <pc:docMk/>
            <pc:sldMk cId="1338738750" sldId="789"/>
            <ac:spMk id="8" creationId="{E60B8A21-8E11-4417-4B56-8B2DC956AEDD}"/>
          </ac:spMkLst>
        </pc:spChg>
        <pc:spChg chg="add mod">
          <ac:chgData name="PIYUS KEDIA" userId="30dfcb9f6f0df2cc" providerId="LiveId" clId="{7BA755A7-B8B7-438C-B749-68CEC47E916B}" dt="2022-11-10T07:25:10.329" v="5348"/>
          <ac:spMkLst>
            <pc:docMk/>
            <pc:sldMk cId="1338738750" sldId="789"/>
            <ac:spMk id="9" creationId="{A0954281-AC51-7400-8598-8854AB6D9D03}"/>
          </ac:spMkLst>
        </pc:spChg>
        <pc:spChg chg="add del mod">
          <ac:chgData name="PIYUS KEDIA" userId="30dfcb9f6f0df2cc" providerId="LiveId" clId="{7BA755A7-B8B7-438C-B749-68CEC47E916B}" dt="2022-11-10T07:25:37.223" v="5352" actId="478"/>
          <ac:spMkLst>
            <pc:docMk/>
            <pc:sldMk cId="1338738750" sldId="789"/>
            <ac:spMk id="16" creationId="{BC59BF0F-5918-52F6-A522-A5187B22AEEC}"/>
          </ac:spMkLst>
        </pc:spChg>
        <pc:spChg chg="add del mod">
          <ac:chgData name="PIYUS KEDIA" userId="30dfcb9f6f0df2cc" providerId="LiveId" clId="{7BA755A7-B8B7-438C-B749-68CEC47E916B}" dt="2022-11-10T07:25:37.223" v="5352" actId="478"/>
          <ac:spMkLst>
            <pc:docMk/>
            <pc:sldMk cId="1338738750" sldId="789"/>
            <ac:spMk id="17" creationId="{BBAD1717-2313-B007-9939-7AC9D7990FEC}"/>
          </ac:spMkLst>
        </pc:spChg>
        <pc:spChg chg="add del mod">
          <ac:chgData name="PIYUS KEDIA" userId="30dfcb9f6f0df2cc" providerId="LiveId" clId="{7BA755A7-B8B7-438C-B749-68CEC47E916B}" dt="2022-11-10T07:25:46.635" v="5356" actId="478"/>
          <ac:spMkLst>
            <pc:docMk/>
            <pc:sldMk cId="1338738750" sldId="789"/>
            <ac:spMk id="18" creationId="{A67DA472-2C05-33DA-E01E-B4A02BF5E09E}"/>
          </ac:spMkLst>
        </pc:spChg>
        <pc:spChg chg="add del mod">
          <ac:chgData name="PIYUS KEDIA" userId="30dfcb9f6f0df2cc" providerId="LiveId" clId="{7BA755A7-B8B7-438C-B749-68CEC47E916B}" dt="2022-11-10T07:25:29.859" v="5350" actId="478"/>
          <ac:spMkLst>
            <pc:docMk/>
            <pc:sldMk cId="1338738750" sldId="789"/>
            <ac:spMk id="19" creationId="{A28027E4-E1BB-D933-385F-AE35F4B31B4A}"/>
          </ac:spMkLst>
        </pc:spChg>
        <pc:spChg chg="add del mod">
          <ac:chgData name="PIYUS KEDIA" userId="30dfcb9f6f0df2cc" providerId="LiveId" clId="{7BA755A7-B8B7-438C-B749-68CEC47E916B}" dt="2022-11-10T07:25:54.032" v="5359" actId="478"/>
          <ac:spMkLst>
            <pc:docMk/>
            <pc:sldMk cId="1338738750" sldId="789"/>
            <ac:spMk id="20" creationId="{8A9C1862-67C0-5747-614F-7845C19C0898}"/>
          </ac:spMkLst>
        </pc:spChg>
        <pc:spChg chg="add del mod">
          <ac:chgData name="PIYUS KEDIA" userId="30dfcb9f6f0df2cc" providerId="LiveId" clId="{7BA755A7-B8B7-438C-B749-68CEC47E916B}" dt="2022-11-10T07:25:59.490" v="5361" actId="478"/>
          <ac:spMkLst>
            <pc:docMk/>
            <pc:sldMk cId="1338738750" sldId="789"/>
            <ac:spMk id="21" creationId="{F1845282-79C4-3332-DE91-E4EEB302406B}"/>
          </ac:spMkLst>
        </pc:spChg>
        <pc:spChg chg="add mod">
          <ac:chgData name="PIYUS KEDIA" userId="30dfcb9f6f0df2cc" providerId="LiveId" clId="{7BA755A7-B8B7-438C-B749-68CEC47E916B}" dt="2022-11-10T07:25:10.329" v="5348"/>
          <ac:spMkLst>
            <pc:docMk/>
            <pc:sldMk cId="1338738750" sldId="789"/>
            <ac:spMk id="23" creationId="{36E8657F-2C90-5B1F-D160-4E509EEB88A6}"/>
          </ac:spMkLst>
        </pc:spChg>
        <pc:spChg chg="add mod">
          <ac:chgData name="PIYUS KEDIA" userId="30dfcb9f6f0df2cc" providerId="LiveId" clId="{7BA755A7-B8B7-438C-B749-68CEC47E916B}" dt="2022-11-10T07:25:10.329" v="5348"/>
          <ac:spMkLst>
            <pc:docMk/>
            <pc:sldMk cId="1338738750" sldId="789"/>
            <ac:spMk id="24" creationId="{48ED18F2-349E-4173-AE17-DB318F7F35C7}"/>
          </ac:spMkLst>
        </pc:spChg>
        <pc:spChg chg="add mod">
          <ac:chgData name="PIYUS KEDIA" userId="30dfcb9f6f0df2cc" providerId="LiveId" clId="{7BA755A7-B8B7-438C-B749-68CEC47E916B}" dt="2022-11-10T07:25:10.329" v="5348"/>
          <ac:spMkLst>
            <pc:docMk/>
            <pc:sldMk cId="1338738750" sldId="789"/>
            <ac:spMk id="25" creationId="{492DB43E-F1D2-49B0-4CDC-C9A1ECD16679}"/>
          </ac:spMkLst>
        </pc:spChg>
        <pc:spChg chg="add mod">
          <ac:chgData name="PIYUS KEDIA" userId="30dfcb9f6f0df2cc" providerId="LiveId" clId="{7BA755A7-B8B7-438C-B749-68CEC47E916B}" dt="2022-11-10T07:25:10.329" v="5348"/>
          <ac:spMkLst>
            <pc:docMk/>
            <pc:sldMk cId="1338738750" sldId="789"/>
            <ac:spMk id="28" creationId="{7CF1EC7A-2C8E-4090-544F-99566D8EADFB}"/>
          </ac:spMkLst>
        </pc:spChg>
        <pc:spChg chg="add mod">
          <ac:chgData name="PIYUS KEDIA" userId="30dfcb9f6f0df2cc" providerId="LiveId" clId="{7BA755A7-B8B7-438C-B749-68CEC47E916B}" dt="2022-11-10T07:25:10.329" v="5348"/>
          <ac:spMkLst>
            <pc:docMk/>
            <pc:sldMk cId="1338738750" sldId="789"/>
            <ac:spMk id="29" creationId="{F64F324F-4D98-E9E2-BE5D-778AE78D8563}"/>
          </ac:spMkLst>
        </pc:spChg>
        <pc:spChg chg="add mod">
          <ac:chgData name="PIYUS KEDIA" userId="30dfcb9f6f0df2cc" providerId="LiveId" clId="{7BA755A7-B8B7-438C-B749-68CEC47E916B}" dt="2022-11-10T07:25:10.329" v="5348"/>
          <ac:spMkLst>
            <pc:docMk/>
            <pc:sldMk cId="1338738750" sldId="789"/>
            <ac:spMk id="32" creationId="{BC2BCA7F-888B-68E3-6C86-2928C82C6DFE}"/>
          </ac:spMkLst>
        </pc:spChg>
        <pc:spChg chg="add mod">
          <ac:chgData name="PIYUS KEDIA" userId="30dfcb9f6f0df2cc" providerId="LiveId" clId="{7BA755A7-B8B7-438C-B749-68CEC47E916B}" dt="2022-11-10T07:25:10.329" v="5348"/>
          <ac:spMkLst>
            <pc:docMk/>
            <pc:sldMk cId="1338738750" sldId="789"/>
            <ac:spMk id="33" creationId="{5F624C52-AF37-E24B-7D3C-526C3ACFD386}"/>
          </ac:spMkLst>
        </pc:spChg>
        <pc:spChg chg="add mod">
          <ac:chgData name="PIYUS KEDIA" userId="30dfcb9f6f0df2cc" providerId="LiveId" clId="{7BA755A7-B8B7-438C-B749-68CEC47E916B}" dt="2022-11-10T07:26:32.334" v="5419" actId="1036"/>
          <ac:spMkLst>
            <pc:docMk/>
            <pc:sldMk cId="1338738750" sldId="789"/>
            <ac:spMk id="36" creationId="{34E30A49-37FD-E572-882D-5964BF142FB8}"/>
          </ac:spMkLst>
        </pc:spChg>
        <pc:spChg chg="add mod">
          <ac:chgData name="PIYUS KEDIA" userId="30dfcb9f6f0df2cc" providerId="LiveId" clId="{7BA755A7-B8B7-438C-B749-68CEC47E916B}" dt="2022-11-10T07:26:41.566" v="5479" actId="20577"/>
          <ac:spMkLst>
            <pc:docMk/>
            <pc:sldMk cId="1338738750" sldId="789"/>
            <ac:spMk id="39" creationId="{C15A5C52-637E-4585-0D4A-90BF2DBAA418}"/>
          </ac:spMkLst>
        </pc:spChg>
        <pc:spChg chg="add mod">
          <ac:chgData name="PIYUS KEDIA" userId="30dfcb9f6f0df2cc" providerId="LiveId" clId="{7BA755A7-B8B7-438C-B749-68CEC47E916B}" dt="2022-11-10T07:26:50.018" v="5524" actId="20577"/>
          <ac:spMkLst>
            <pc:docMk/>
            <pc:sldMk cId="1338738750" sldId="789"/>
            <ac:spMk id="40" creationId="{8AE3B947-338C-AE24-12D1-8B6B2E9CD935}"/>
          </ac:spMkLst>
        </pc:spChg>
        <pc:cxnChg chg="add del mod">
          <ac:chgData name="PIYUS KEDIA" userId="30dfcb9f6f0df2cc" providerId="LiveId" clId="{7BA755A7-B8B7-438C-B749-68CEC47E916B}" dt="2022-11-10T07:25:40.276" v="5353" actId="478"/>
          <ac:cxnSpMkLst>
            <pc:docMk/>
            <pc:sldMk cId="1338738750" sldId="789"/>
            <ac:cxnSpMk id="10" creationId="{EBB8730D-DA9F-74E9-A527-DD584B6B0670}"/>
          </ac:cxnSpMkLst>
        </pc:cxnChg>
        <pc:cxnChg chg="add del mod">
          <ac:chgData name="PIYUS KEDIA" userId="30dfcb9f6f0df2cc" providerId="LiveId" clId="{7BA755A7-B8B7-438C-B749-68CEC47E916B}" dt="2022-11-10T07:25:42.917" v="5354" actId="478"/>
          <ac:cxnSpMkLst>
            <pc:docMk/>
            <pc:sldMk cId="1338738750" sldId="789"/>
            <ac:cxnSpMk id="11" creationId="{C14CCBE7-EB3E-C4D8-A78A-DA8498F6E6B4}"/>
          </ac:cxnSpMkLst>
        </pc:cxnChg>
        <pc:cxnChg chg="add del mod">
          <ac:chgData name="PIYUS KEDIA" userId="30dfcb9f6f0df2cc" providerId="LiveId" clId="{7BA755A7-B8B7-438C-B749-68CEC47E916B}" dt="2022-11-10T07:25:37.223" v="5352" actId="478"/>
          <ac:cxnSpMkLst>
            <pc:docMk/>
            <pc:sldMk cId="1338738750" sldId="789"/>
            <ac:cxnSpMk id="12" creationId="{5B60EC2A-DE07-B9DC-FC17-7CF7562F14D7}"/>
          </ac:cxnSpMkLst>
        </pc:cxnChg>
        <pc:cxnChg chg="add del mod">
          <ac:chgData name="PIYUS KEDIA" userId="30dfcb9f6f0df2cc" providerId="LiveId" clId="{7BA755A7-B8B7-438C-B749-68CEC47E916B}" dt="2022-11-10T07:25:37.223" v="5352" actId="478"/>
          <ac:cxnSpMkLst>
            <pc:docMk/>
            <pc:sldMk cId="1338738750" sldId="789"/>
            <ac:cxnSpMk id="13" creationId="{EB46E800-B9D6-43A1-7C32-1CE5F4C4ECD0}"/>
          </ac:cxnSpMkLst>
        </pc:cxnChg>
        <pc:cxnChg chg="add del mod">
          <ac:chgData name="PIYUS KEDIA" userId="30dfcb9f6f0df2cc" providerId="LiveId" clId="{7BA755A7-B8B7-438C-B749-68CEC47E916B}" dt="2022-11-10T07:25:49.276" v="5357" actId="478"/>
          <ac:cxnSpMkLst>
            <pc:docMk/>
            <pc:sldMk cId="1338738750" sldId="789"/>
            <ac:cxnSpMk id="14" creationId="{A8D5254F-EA29-A17C-B8BB-755C4D268456}"/>
          </ac:cxnSpMkLst>
        </pc:cxnChg>
        <pc:cxnChg chg="add del mod">
          <ac:chgData name="PIYUS KEDIA" userId="30dfcb9f6f0df2cc" providerId="LiveId" clId="{7BA755A7-B8B7-438C-B749-68CEC47E916B}" dt="2022-11-10T07:26:02.245" v="5362" actId="478"/>
          <ac:cxnSpMkLst>
            <pc:docMk/>
            <pc:sldMk cId="1338738750" sldId="789"/>
            <ac:cxnSpMk id="15" creationId="{5C771E84-ACD0-4D85-CF8C-B31E86F786B9}"/>
          </ac:cxnSpMkLst>
        </pc:cxnChg>
        <pc:cxnChg chg="add mod">
          <ac:chgData name="PIYUS KEDIA" userId="30dfcb9f6f0df2cc" providerId="LiveId" clId="{7BA755A7-B8B7-438C-B749-68CEC47E916B}" dt="2022-11-10T07:25:10.329" v="5348"/>
          <ac:cxnSpMkLst>
            <pc:docMk/>
            <pc:sldMk cId="1338738750" sldId="789"/>
            <ac:cxnSpMk id="22" creationId="{7FE29CB3-DF84-70B5-2794-D9D4C0F73BAE}"/>
          </ac:cxnSpMkLst>
        </pc:cxnChg>
        <pc:cxnChg chg="add mod">
          <ac:chgData name="PIYUS KEDIA" userId="30dfcb9f6f0df2cc" providerId="LiveId" clId="{7BA755A7-B8B7-438C-B749-68CEC47E916B}" dt="2022-11-10T07:25:10.329" v="5348"/>
          <ac:cxnSpMkLst>
            <pc:docMk/>
            <pc:sldMk cId="1338738750" sldId="789"/>
            <ac:cxnSpMk id="26" creationId="{1C61790D-CA22-6FEA-9D4A-CF35513F9512}"/>
          </ac:cxnSpMkLst>
        </pc:cxnChg>
        <pc:cxnChg chg="add mod">
          <ac:chgData name="PIYUS KEDIA" userId="30dfcb9f6f0df2cc" providerId="LiveId" clId="{7BA755A7-B8B7-438C-B749-68CEC47E916B}" dt="2022-11-10T07:25:10.329" v="5348"/>
          <ac:cxnSpMkLst>
            <pc:docMk/>
            <pc:sldMk cId="1338738750" sldId="789"/>
            <ac:cxnSpMk id="27" creationId="{FDE0A041-A09F-C080-19E3-D1FBEAAC3698}"/>
          </ac:cxnSpMkLst>
        </pc:cxnChg>
        <pc:cxnChg chg="add mod">
          <ac:chgData name="PIYUS KEDIA" userId="30dfcb9f6f0df2cc" providerId="LiveId" clId="{7BA755A7-B8B7-438C-B749-68CEC47E916B}" dt="2022-11-10T07:25:10.329" v="5348"/>
          <ac:cxnSpMkLst>
            <pc:docMk/>
            <pc:sldMk cId="1338738750" sldId="789"/>
            <ac:cxnSpMk id="30" creationId="{9082CBB9-FE8D-F65C-CF0F-150EDA0EB12E}"/>
          </ac:cxnSpMkLst>
        </pc:cxnChg>
        <pc:cxnChg chg="add mod">
          <ac:chgData name="PIYUS KEDIA" userId="30dfcb9f6f0df2cc" providerId="LiveId" clId="{7BA755A7-B8B7-438C-B749-68CEC47E916B}" dt="2022-11-10T07:25:10.329" v="5348"/>
          <ac:cxnSpMkLst>
            <pc:docMk/>
            <pc:sldMk cId="1338738750" sldId="789"/>
            <ac:cxnSpMk id="31" creationId="{3164D652-29D8-397D-AF7E-8AD3D29ADEFA}"/>
          </ac:cxnSpMkLst>
        </pc:cxnChg>
        <pc:cxnChg chg="add">
          <ac:chgData name="PIYUS KEDIA" userId="30dfcb9f6f0df2cc" providerId="LiveId" clId="{7BA755A7-B8B7-438C-B749-68CEC47E916B}" dt="2022-11-10T07:26:09.880" v="5363" actId="11529"/>
          <ac:cxnSpMkLst>
            <pc:docMk/>
            <pc:sldMk cId="1338738750" sldId="789"/>
            <ac:cxnSpMk id="35" creationId="{F3DD5568-446F-A6F0-B2E6-AE6121FB40E4}"/>
          </ac:cxnSpMkLst>
        </pc:cxnChg>
        <pc:cxnChg chg="add mod">
          <ac:chgData name="PIYUS KEDIA" userId="30dfcb9f6f0df2cc" providerId="LiveId" clId="{7BA755A7-B8B7-438C-B749-68CEC47E916B}" dt="2022-11-10T07:26:32.334" v="5419" actId="1036"/>
          <ac:cxnSpMkLst>
            <pc:docMk/>
            <pc:sldMk cId="1338738750" sldId="789"/>
            <ac:cxnSpMk id="38" creationId="{EBB81A78-44DA-6EE3-4309-A1C5704B0A2D}"/>
          </ac:cxnSpMkLst>
        </pc:cxnChg>
      </pc:sldChg>
      <pc:sldChg chg="addSp delSp modSp add mod">
        <pc:chgData name="PIYUS KEDIA" userId="30dfcb9f6f0df2cc" providerId="LiveId" clId="{7BA755A7-B8B7-438C-B749-68CEC47E916B}" dt="2022-11-10T07:28:15.124" v="5690" actId="1037"/>
        <pc:sldMkLst>
          <pc:docMk/>
          <pc:sldMk cId="3309325149" sldId="790"/>
        </pc:sldMkLst>
        <pc:spChg chg="mod">
          <ac:chgData name="PIYUS KEDIA" userId="30dfcb9f6f0df2cc" providerId="LiveId" clId="{7BA755A7-B8B7-438C-B749-68CEC47E916B}" dt="2022-11-10T07:27:56.445" v="5598" actId="1038"/>
          <ac:spMkLst>
            <pc:docMk/>
            <pc:sldMk cId="3309325149" sldId="790"/>
            <ac:spMk id="4" creationId="{B7B29278-B15F-1A0A-3310-4BEC751047FD}"/>
          </ac:spMkLst>
        </pc:spChg>
        <pc:spChg chg="mod">
          <ac:chgData name="PIYUS KEDIA" userId="30dfcb9f6f0df2cc" providerId="LiveId" clId="{7BA755A7-B8B7-438C-B749-68CEC47E916B}" dt="2022-11-10T07:28:02.007" v="5624" actId="1037"/>
          <ac:spMkLst>
            <pc:docMk/>
            <pc:sldMk cId="3309325149" sldId="790"/>
            <ac:spMk id="5" creationId="{DA8633AC-CE8C-E7AB-05E4-72591E155C1D}"/>
          </ac:spMkLst>
        </pc:spChg>
        <pc:spChg chg="del">
          <ac:chgData name="PIYUS KEDIA" userId="30dfcb9f6f0df2cc" providerId="LiveId" clId="{7BA755A7-B8B7-438C-B749-68CEC47E916B}" dt="2022-11-10T07:27:29.555" v="5529" actId="478"/>
          <ac:spMkLst>
            <pc:docMk/>
            <pc:sldMk cId="3309325149" sldId="790"/>
            <ac:spMk id="18" creationId="{062D50A1-5C7E-898D-54CB-50630CD34313}"/>
          </ac:spMkLst>
        </pc:spChg>
        <pc:spChg chg="mod">
          <ac:chgData name="PIYUS KEDIA" userId="30dfcb9f6f0df2cc" providerId="LiveId" clId="{7BA755A7-B8B7-438C-B749-68CEC47E916B}" dt="2022-11-10T07:27:51.122" v="5580" actId="1037"/>
          <ac:spMkLst>
            <pc:docMk/>
            <pc:sldMk cId="3309325149" sldId="790"/>
            <ac:spMk id="20" creationId="{69E4D253-3D85-3DDF-557A-7F903A0E0CBD}"/>
          </ac:spMkLst>
        </pc:spChg>
        <pc:spChg chg="del">
          <ac:chgData name="PIYUS KEDIA" userId="30dfcb9f6f0df2cc" providerId="LiveId" clId="{7BA755A7-B8B7-438C-B749-68CEC47E916B}" dt="2022-11-10T07:27:35.111" v="5531" actId="478"/>
          <ac:spMkLst>
            <pc:docMk/>
            <pc:sldMk cId="3309325149" sldId="790"/>
            <ac:spMk id="21" creationId="{CAC666C5-0DB1-4C27-E39A-45D143BE7DD4}"/>
          </ac:spMkLst>
        </pc:spChg>
        <pc:spChg chg="add mod">
          <ac:chgData name="PIYUS KEDIA" userId="30dfcb9f6f0df2cc" providerId="LiveId" clId="{7BA755A7-B8B7-438C-B749-68CEC47E916B}" dt="2022-11-10T07:28:15.124" v="5690" actId="1037"/>
          <ac:spMkLst>
            <pc:docMk/>
            <pc:sldMk cId="3309325149" sldId="790"/>
            <ac:spMk id="25" creationId="{7B29F195-8F1D-F269-CFD2-D81E9D685EBA}"/>
          </ac:spMkLst>
        </pc:spChg>
        <pc:cxnChg chg="mod">
          <ac:chgData name="PIYUS KEDIA" userId="30dfcb9f6f0df2cc" providerId="LiveId" clId="{7BA755A7-B8B7-438C-B749-68CEC47E916B}" dt="2022-11-10T07:28:02.007" v="5624" actId="1037"/>
          <ac:cxnSpMkLst>
            <pc:docMk/>
            <pc:sldMk cId="3309325149" sldId="790"/>
            <ac:cxnSpMk id="10" creationId="{8751D48B-9027-FACB-D3A0-F6D9F397B9C3}"/>
          </ac:cxnSpMkLst>
        </pc:cxnChg>
        <pc:cxnChg chg="mod">
          <ac:chgData name="PIYUS KEDIA" userId="30dfcb9f6f0df2cc" providerId="LiveId" clId="{7BA755A7-B8B7-438C-B749-68CEC47E916B}" dt="2022-11-10T07:27:56.445" v="5598" actId="1038"/>
          <ac:cxnSpMkLst>
            <pc:docMk/>
            <pc:sldMk cId="3309325149" sldId="790"/>
            <ac:cxnSpMk id="11" creationId="{AF798191-7D49-3ACC-EF3D-2711AD64EAE7}"/>
          </ac:cxnSpMkLst>
        </pc:cxnChg>
        <pc:cxnChg chg="mod">
          <ac:chgData name="PIYUS KEDIA" userId="30dfcb9f6f0df2cc" providerId="LiveId" clId="{7BA755A7-B8B7-438C-B749-68CEC47E916B}" dt="2022-11-10T07:28:07.360" v="5625" actId="14100"/>
          <ac:cxnSpMkLst>
            <pc:docMk/>
            <pc:sldMk cId="3309325149" sldId="790"/>
            <ac:cxnSpMk id="15" creationId="{95292E58-1306-8A1B-69C5-B4F737A0022D}"/>
          </ac:cxnSpMkLst>
        </pc:cxnChg>
        <pc:cxnChg chg="del mod">
          <ac:chgData name="PIYUS KEDIA" userId="30dfcb9f6f0df2cc" providerId="LiveId" clId="{7BA755A7-B8B7-438C-B749-68CEC47E916B}" dt="2022-11-10T07:27:32.559" v="5530" actId="478"/>
          <ac:cxnSpMkLst>
            <pc:docMk/>
            <pc:sldMk cId="3309325149" sldId="790"/>
            <ac:cxnSpMk id="17" creationId="{61EEB6BD-5C9E-2C2A-C717-2594C1593F0B}"/>
          </ac:cxnSpMkLst>
        </pc:cxnChg>
        <pc:cxnChg chg="del mod">
          <ac:chgData name="PIYUS KEDIA" userId="30dfcb9f6f0df2cc" providerId="LiveId" clId="{7BA755A7-B8B7-438C-B749-68CEC47E916B}" dt="2022-11-10T07:27:37.199" v="5532" actId="478"/>
          <ac:cxnSpMkLst>
            <pc:docMk/>
            <pc:sldMk cId="3309325149" sldId="790"/>
            <ac:cxnSpMk id="19" creationId="{8F45D906-EDC6-EFAB-3334-C5510EDA7AA0}"/>
          </ac:cxnSpMkLst>
        </pc:cxnChg>
        <pc:cxnChg chg="add mod">
          <ac:chgData name="PIYUS KEDIA" userId="30dfcb9f6f0df2cc" providerId="LiveId" clId="{7BA755A7-B8B7-438C-B749-68CEC47E916B}" dt="2022-11-10T07:28:02.007" v="5624" actId="1037"/>
          <ac:cxnSpMkLst>
            <pc:docMk/>
            <pc:sldMk cId="3309325149" sldId="790"/>
            <ac:cxnSpMk id="23" creationId="{2BFFFFC7-D279-E2F1-2B8D-699A065EF0CC}"/>
          </ac:cxnSpMkLst>
        </pc:cxnChg>
      </pc:sldChg>
      <pc:sldChg chg="addSp delSp modSp add mod">
        <pc:chgData name="PIYUS KEDIA" userId="30dfcb9f6f0df2cc" providerId="LiveId" clId="{7BA755A7-B8B7-438C-B749-68CEC47E916B}" dt="2022-11-10T07:40:34.875" v="6450"/>
        <pc:sldMkLst>
          <pc:docMk/>
          <pc:sldMk cId="1300959793" sldId="791"/>
        </pc:sldMkLst>
        <pc:spChg chg="del">
          <ac:chgData name="PIYUS KEDIA" userId="30dfcb9f6f0df2cc" providerId="LiveId" clId="{7BA755A7-B8B7-438C-B749-68CEC47E916B}" dt="2022-11-10T07:40:15.937" v="6446" actId="478"/>
          <ac:spMkLst>
            <pc:docMk/>
            <pc:sldMk cId="1300959793" sldId="791"/>
            <ac:spMk id="27" creationId="{429A5D70-5BD7-F575-3F46-0FD79F18E80D}"/>
          </ac:spMkLst>
        </pc:spChg>
        <pc:spChg chg="del">
          <ac:chgData name="PIYUS KEDIA" userId="30dfcb9f6f0df2cc" providerId="LiveId" clId="{7BA755A7-B8B7-438C-B749-68CEC47E916B}" dt="2022-11-10T07:40:15.937" v="6446" actId="478"/>
          <ac:spMkLst>
            <pc:docMk/>
            <pc:sldMk cId="1300959793" sldId="791"/>
            <ac:spMk id="28" creationId="{2C33B7CF-ECCA-A4BE-4A92-21EAF4571F7F}"/>
          </ac:spMkLst>
        </pc:spChg>
        <pc:spChg chg="del">
          <ac:chgData name="PIYUS KEDIA" userId="30dfcb9f6f0df2cc" providerId="LiveId" clId="{7BA755A7-B8B7-438C-B749-68CEC47E916B}" dt="2022-11-10T07:40:15.937" v="6446" actId="478"/>
          <ac:spMkLst>
            <pc:docMk/>
            <pc:sldMk cId="1300959793" sldId="791"/>
            <ac:spMk id="29" creationId="{A6C1BEC9-FD3E-A5A2-6773-BCFEB75EEAC0}"/>
          </ac:spMkLst>
        </pc:spChg>
        <pc:spChg chg="del">
          <ac:chgData name="PIYUS KEDIA" userId="30dfcb9f6f0df2cc" providerId="LiveId" clId="{7BA755A7-B8B7-438C-B749-68CEC47E916B}" dt="2022-11-10T07:40:15.937" v="6446" actId="478"/>
          <ac:spMkLst>
            <pc:docMk/>
            <pc:sldMk cId="1300959793" sldId="791"/>
            <ac:spMk id="30" creationId="{11085D79-FED9-7ACB-5A35-AB0A97263140}"/>
          </ac:spMkLst>
        </pc:spChg>
        <pc:spChg chg="del">
          <ac:chgData name="PIYUS KEDIA" userId="30dfcb9f6f0df2cc" providerId="LiveId" clId="{7BA755A7-B8B7-438C-B749-68CEC47E916B}" dt="2022-11-10T07:40:15.937" v="6446" actId="478"/>
          <ac:spMkLst>
            <pc:docMk/>
            <pc:sldMk cId="1300959793" sldId="791"/>
            <ac:spMk id="39" creationId="{C515B6C9-28FC-8594-5738-C154BDE44CCF}"/>
          </ac:spMkLst>
        </pc:spChg>
        <pc:spChg chg="del">
          <ac:chgData name="PIYUS KEDIA" userId="30dfcb9f6f0df2cc" providerId="LiveId" clId="{7BA755A7-B8B7-438C-B749-68CEC47E916B}" dt="2022-11-10T07:40:15.937" v="6446" actId="478"/>
          <ac:spMkLst>
            <pc:docMk/>
            <pc:sldMk cId="1300959793" sldId="791"/>
            <ac:spMk id="40" creationId="{E90BCEAD-F146-BCF2-A2D6-0CD47EFA13A4}"/>
          </ac:spMkLst>
        </pc:spChg>
        <pc:spChg chg="del">
          <ac:chgData name="PIYUS KEDIA" userId="30dfcb9f6f0df2cc" providerId="LiveId" clId="{7BA755A7-B8B7-438C-B749-68CEC47E916B}" dt="2022-11-10T07:40:15.937" v="6446" actId="478"/>
          <ac:spMkLst>
            <pc:docMk/>
            <pc:sldMk cId="1300959793" sldId="791"/>
            <ac:spMk id="41" creationId="{E8DBA09B-8DE5-0FB9-B820-12804C97C365}"/>
          </ac:spMkLst>
        </pc:spChg>
        <pc:spChg chg="del">
          <ac:chgData name="PIYUS KEDIA" userId="30dfcb9f6f0df2cc" providerId="LiveId" clId="{7BA755A7-B8B7-438C-B749-68CEC47E916B}" dt="2022-11-10T07:40:15.937" v="6446" actId="478"/>
          <ac:spMkLst>
            <pc:docMk/>
            <pc:sldMk cId="1300959793" sldId="791"/>
            <ac:spMk id="42" creationId="{B6CBE138-6829-CF7C-22EC-D3571E353EC9}"/>
          </ac:spMkLst>
        </pc:spChg>
        <pc:spChg chg="del">
          <ac:chgData name="PIYUS KEDIA" userId="30dfcb9f6f0df2cc" providerId="LiveId" clId="{7BA755A7-B8B7-438C-B749-68CEC47E916B}" dt="2022-11-10T07:40:20.402" v="6447" actId="478"/>
          <ac:spMkLst>
            <pc:docMk/>
            <pc:sldMk cId="1300959793" sldId="791"/>
            <ac:spMk id="43" creationId="{2845DBA6-238D-20CA-9F03-1779E0CA6129}"/>
          </ac:spMkLst>
        </pc:spChg>
        <pc:spChg chg="del">
          <ac:chgData name="PIYUS KEDIA" userId="30dfcb9f6f0df2cc" providerId="LiveId" clId="{7BA755A7-B8B7-438C-B749-68CEC47E916B}" dt="2022-11-10T07:40:15.937" v="6446" actId="478"/>
          <ac:spMkLst>
            <pc:docMk/>
            <pc:sldMk cId="1300959793" sldId="791"/>
            <ac:spMk id="44" creationId="{FE46BDCA-22F9-1E0F-73F0-6C44F40B9D51}"/>
          </ac:spMkLst>
        </pc:spChg>
        <pc:spChg chg="del">
          <ac:chgData name="PIYUS KEDIA" userId="30dfcb9f6f0df2cc" providerId="LiveId" clId="{7BA755A7-B8B7-438C-B749-68CEC47E916B}" dt="2022-11-10T07:40:15.937" v="6446" actId="478"/>
          <ac:spMkLst>
            <pc:docMk/>
            <pc:sldMk cId="1300959793" sldId="791"/>
            <ac:spMk id="45" creationId="{717B3AC3-9A6F-1EA4-BEA3-EA32CF2E5D22}"/>
          </ac:spMkLst>
        </pc:spChg>
        <pc:spChg chg="del">
          <ac:chgData name="PIYUS KEDIA" userId="30dfcb9f6f0df2cc" providerId="LiveId" clId="{7BA755A7-B8B7-438C-B749-68CEC47E916B}" dt="2022-11-10T07:40:15.937" v="6446" actId="478"/>
          <ac:spMkLst>
            <pc:docMk/>
            <pc:sldMk cId="1300959793" sldId="791"/>
            <ac:spMk id="46" creationId="{4784E190-6294-EBEC-AB05-7A3AB4106223}"/>
          </ac:spMkLst>
        </pc:spChg>
        <pc:spChg chg="del">
          <ac:chgData name="PIYUS KEDIA" userId="30dfcb9f6f0df2cc" providerId="LiveId" clId="{7BA755A7-B8B7-438C-B749-68CEC47E916B}" dt="2022-11-10T07:40:15.937" v="6446" actId="478"/>
          <ac:spMkLst>
            <pc:docMk/>
            <pc:sldMk cId="1300959793" sldId="791"/>
            <ac:spMk id="47" creationId="{CD06DC3A-C1C6-D7DF-0A5A-53A56E2ADF1B}"/>
          </ac:spMkLst>
        </pc:spChg>
        <pc:spChg chg="add mod">
          <ac:chgData name="PIYUS KEDIA" userId="30dfcb9f6f0df2cc" providerId="LiveId" clId="{7BA755A7-B8B7-438C-B749-68CEC47E916B}" dt="2022-11-10T07:40:34.875" v="6450"/>
          <ac:spMkLst>
            <pc:docMk/>
            <pc:sldMk cId="1300959793" sldId="791"/>
            <ac:spMk id="64" creationId="{0EABEC9B-38EA-8D84-577D-786A8640A777}"/>
          </ac:spMkLst>
        </pc:spChg>
        <pc:spChg chg="del">
          <ac:chgData name="PIYUS KEDIA" userId="30dfcb9f6f0df2cc" providerId="LiveId" clId="{7BA755A7-B8B7-438C-B749-68CEC47E916B}" dt="2022-11-10T07:40:15.937" v="6446" actId="478"/>
          <ac:spMkLst>
            <pc:docMk/>
            <pc:sldMk cId="1300959793" sldId="791"/>
            <ac:spMk id="66" creationId="{A5A62CCB-4350-734C-AC9A-770A311DBCA3}"/>
          </ac:spMkLst>
        </pc:spChg>
        <pc:cxnChg chg="del mod">
          <ac:chgData name="PIYUS KEDIA" userId="30dfcb9f6f0df2cc" providerId="LiveId" clId="{7BA755A7-B8B7-438C-B749-68CEC47E916B}" dt="2022-11-10T07:40:15.937" v="6446" actId="478"/>
          <ac:cxnSpMkLst>
            <pc:docMk/>
            <pc:sldMk cId="1300959793" sldId="791"/>
            <ac:cxnSpMk id="31" creationId="{13BE7CC7-10BA-ED12-6B53-AA6E02B9A34B}"/>
          </ac:cxnSpMkLst>
        </pc:cxnChg>
        <pc:cxnChg chg="del mod">
          <ac:chgData name="PIYUS KEDIA" userId="30dfcb9f6f0df2cc" providerId="LiveId" clId="{7BA755A7-B8B7-438C-B749-68CEC47E916B}" dt="2022-11-10T07:40:15.937" v="6446" actId="478"/>
          <ac:cxnSpMkLst>
            <pc:docMk/>
            <pc:sldMk cId="1300959793" sldId="791"/>
            <ac:cxnSpMk id="32" creationId="{0EB7FA9A-5164-CC99-F821-B0778F4CDEB5}"/>
          </ac:cxnSpMkLst>
        </pc:cxnChg>
        <pc:cxnChg chg="del mod">
          <ac:chgData name="PIYUS KEDIA" userId="30dfcb9f6f0df2cc" providerId="LiveId" clId="{7BA755A7-B8B7-438C-B749-68CEC47E916B}" dt="2022-11-10T07:40:15.937" v="6446" actId="478"/>
          <ac:cxnSpMkLst>
            <pc:docMk/>
            <pc:sldMk cId="1300959793" sldId="791"/>
            <ac:cxnSpMk id="33" creationId="{C3023242-F941-47F2-8399-6C2A5AD9414D}"/>
          </ac:cxnSpMkLst>
        </pc:cxnChg>
        <pc:cxnChg chg="del mod">
          <ac:chgData name="PIYUS KEDIA" userId="30dfcb9f6f0df2cc" providerId="LiveId" clId="{7BA755A7-B8B7-438C-B749-68CEC47E916B}" dt="2022-11-10T07:40:15.937" v="6446" actId="478"/>
          <ac:cxnSpMkLst>
            <pc:docMk/>
            <pc:sldMk cId="1300959793" sldId="791"/>
            <ac:cxnSpMk id="34" creationId="{EDC949B7-3198-B952-B761-01BFEE6E4A6A}"/>
          </ac:cxnSpMkLst>
        </pc:cxnChg>
        <pc:cxnChg chg="del mod">
          <ac:chgData name="PIYUS KEDIA" userId="30dfcb9f6f0df2cc" providerId="LiveId" clId="{7BA755A7-B8B7-438C-B749-68CEC47E916B}" dt="2022-11-10T07:40:15.937" v="6446" actId="478"/>
          <ac:cxnSpMkLst>
            <pc:docMk/>
            <pc:sldMk cId="1300959793" sldId="791"/>
            <ac:cxnSpMk id="35" creationId="{2530DE2F-50DA-D28A-B8AE-A627EB32722F}"/>
          </ac:cxnSpMkLst>
        </pc:cxnChg>
        <pc:cxnChg chg="del mod">
          <ac:chgData name="PIYUS KEDIA" userId="30dfcb9f6f0df2cc" providerId="LiveId" clId="{7BA755A7-B8B7-438C-B749-68CEC47E916B}" dt="2022-11-10T07:40:15.937" v="6446" actId="478"/>
          <ac:cxnSpMkLst>
            <pc:docMk/>
            <pc:sldMk cId="1300959793" sldId="791"/>
            <ac:cxnSpMk id="36" creationId="{AA192EC4-9C5F-6E34-B33E-DCBEBF193574}"/>
          </ac:cxnSpMkLst>
        </pc:cxnChg>
        <pc:cxnChg chg="del">
          <ac:chgData name="PIYUS KEDIA" userId="30dfcb9f6f0df2cc" providerId="LiveId" clId="{7BA755A7-B8B7-438C-B749-68CEC47E916B}" dt="2022-11-10T07:40:15.937" v="6446" actId="478"/>
          <ac:cxnSpMkLst>
            <pc:docMk/>
            <pc:sldMk cId="1300959793" sldId="791"/>
            <ac:cxnSpMk id="37" creationId="{CD5B51FA-2F74-6E6A-A59D-13CA5AB65979}"/>
          </ac:cxnSpMkLst>
        </pc:cxnChg>
        <pc:cxnChg chg="del mod">
          <ac:chgData name="PIYUS KEDIA" userId="30dfcb9f6f0df2cc" providerId="LiveId" clId="{7BA755A7-B8B7-438C-B749-68CEC47E916B}" dt="2022-11-10T07:40:15.937" v="6446" actId="478"/>
          <ac:cxnSpMkLst>
            <pc:docMk/>
            <pc:sldMk cId="1300959793" sldId="791"/>
            <ac:cxnSpMk id="38" creationId="{C254A915-844B-8695-2BFA-30248F81D025}"/>
          </ac:cxnSpMkLst>
        </pc:cxnChg>
      </pc:sldChg>
      <pc:sldChg chg="add del">
        <pc:chgData name="PIYUS KEDIA" userId="30dfcb9f6f0df2cc" providerId="LiveId" clId="{7BA755A7-B8B7-438C-B749-68CEC47E916B}" dt="2022-11-10T07:40:28.355" v="6449"/>
        <pc:sldMkLst>
          <pc:docMk/>
          <pc:sldMk cId="3725133502" sldId="7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3940C-A129-4D2E-BC95-77B17CFBF2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4B35E-5195-4159-B6E5-6A36DD53D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2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9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A733-A703-416C-9C66-FB82F6C3EE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1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A733-A703-416C-9C66-FB82F6C3EE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8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A733-A703-416C-9C66-FB82F6C3EE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2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A733-A703-416C-9C66-FB82F6C3EE0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07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A733-A703-416C-9C66-FB82F6C3EE0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A733-A703-416C-9C66-FB82F6C3EE0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A733-A703-416C-9C66-FB82F6C3EE0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3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A733-A703-416C-9C66-FB82F6C3EE0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0643-9F30-97A8-198E-77A53F3FA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F59BB-9508-62AE-47B6-D1FD779A8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75885-41D3-6A47-1362-C9E1B8C8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4F25-113F-4C61-8536-F8D2F930E2E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FDFFE-D6B6-FB3A-39C3-FC116866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C46D-63AF-000D-9A17-94FDAA77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6CD8-3FB1-467C-8C6A-9283DAE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66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D851-8BA3-3940-D412-862700E7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17D7B-384B-875C-D681-824736F14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E8D3-B742-6380-F9BC-4891E0DF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4F25-113F-4C61-8536-F8D2F930E2E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B79AC-BDC4-F81E-F7FD-71E55A6E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ED94-CACE-5F42-30B1-DCC70242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6CD8-3FB1-467C-8C6A-9283DAE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7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4D6B4-035F-323B-7E53-1DEFBD32D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51914-0992-65B2-5079-7FB1EA2F7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095AB-8F7B-4B78-D73E-E0D6470C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4F25-113F-4C61-8536-F8D2F930E2E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F2F60-C924-57A4-9E6C-A6B2B7BA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6DE8-F9E1-6554-3A6C-3FE18DF8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6CD8-3FB1-467C-8C6A-9283DAE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8295-C627-47B0-418C-9CFA04B8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48AE-E04F-E7A2-9E08-7148FE43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7C29-7595-5BF4-7F04-D765E7BB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4F25-113F-4C61-8536-F8D2F930E2E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E526-70B8-8BE8-FDB3-F19ABED8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2104-8995-54E4-2041-639E8672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6CD8-3FB1-467C-8C6A-9283DAE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73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00E-BFAB-59D3-566F-EE8D633E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B4DF7-CFA0-8E22-F411-5D96DB75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321A-EBAA-89AB-9F78-47717606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4F25-113F-4C61-8536-F8D2F930E2E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EDE9-C4B9-772E-3664-6ADC3AD9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1DE20-DB4A-7999-8B25-D5E1B087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6CD8-3FB1-467C-8C6A-9283DAE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16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29DA-B5CB-AA04-0E9C-A3792BCB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7B68-ED3A-423E-FEBA-560A727DE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AC426-42EB-C990-9237-C7EF917C1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0D8BC-9AB9-8555-5F05-12D8F002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4F25-113F-4C61-8536-F8D2F930E2E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84357-89B9-F992-41E2-2BBABCDC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326C2-4C03-6DBB-2E46-088F0B48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6CD8-3FB1-467C-8C6A-9283DAE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19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60F4-CA7F-6EC0-220C-65B3F9F7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D2FF4-6307-8401-F7EF-04A5AD3C9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6AC86-3055-0112-F4F5-51B8D7946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79E43-4E02-1473-3280-D50729FD3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1CEE2-A468-9978-BC50-C2D89233C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7EF0D-4CB3-8D9A-A5BC-334832C8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4F25-113F-4C61-8536-F8D2F930E2E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38F51-5241-98B5-C597-B8BB4C16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047EB-FF52-4E75-41A7-5D924B92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6CD8-3FB1-467C-8C6A-9283DAE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3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1E1-254B-0430-88D0-8D2D3474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7179A-1BFD-7AE3-55C2-905C7863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4F25-113F-4C61-8536-F8D2F930E2E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95013-4449-C79D-34BB-6230E856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A9690-46E2-0481-4B1E-36450488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6CD8-3FB1-467C-8C6A-9283DAE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45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2BA99-683F-2814-62E3-351B1443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4F25-113F-4C61-8536-F8D2F930E2E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D48E3-DC0B-CD6B-2915-C67ED753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D5260-8937-3AF7-F2BA-3B51F3DC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6CD8-3FB1-467C-8C6A-9283DAE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85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3400-44A7-8A74-A95E-4AC0246E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388A-B151-0431-E683-FFC3A560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7A1F5-7009-3415-1374-C427B9BD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8FF3C-564F-186E-B7D7-13907493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4F25-113F-4C61-8536-F8D2F930E2E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9192F-A96C-9135-7119-A260992A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711FE-93BE-AC74-95C4-45E21301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6CD8-3FB1-467C-8C6A-9283DAE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69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9F32-76AC-52E8-6B61-6C19C12A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9F058-DF9D-2DA8-1608-287BF921E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17825-197E-0C7B-AEC8-C8D4B6499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15F4-EEED-AE9B-5DCC-45BC7875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4F25-113F-4C61-8536-F8D2F930E2E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4C76E-04F6-F03E-9835-E6DE3757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B16D-3238-146C-CFB6-1A101AAF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6CD8-3FB1-467C-8C6A-9283DAE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47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86B26-F0A8-0624-E1A5-7E2C61B3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92C36-D84F-988E-FBF9-C8CD288B0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E060-A73D-1054-57DB-52085A75B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B4F25-113F-4C61-8536-F8D2F930E2E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DF0CC-1E2F-A4EB-1F4F-76AAA0450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C567-0E82-CF04-BA79-346231CE7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6CD8-3FB1-467C-8C6A-9283DAE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4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4" Type="http://schemas.openxmlformats.org/officeDocument/2006/relationships/image" Target="../media/image40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5" Type="http://schemas.openxmlformats.org/officeDocument/2006/relationships/image" Target="../media/image1020.png"/><Relationship Id="rId4" Type="http://schemas.openxmlformats.org/officeDocument/2006/relationships/image" Target="../media/image9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70.png"/><Relationship Id="rId4" Type="http://schemas.openxmlformats.org/officeDocument/2006/relationships/image" Target="../media/image16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0.png"/><Relationship Id="rId4" Type="http://schemas.openxmlformats.org/officeDocument/2006/relationships/image" Target="../media/image8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6FFF-D6E4-49D8-B77C-0F217AD3F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BD04E-C32F-4659-ACC7-2DF6B8988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Lecture-17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08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9E9C-AFC2-4FA5-8027-DEE9A6AB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9C901C9-ACF3-4FB2-9618-A0348D1531EB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086100" y="2960914"/>
              <a:ext cx="5845628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9586">
                      <a:extLst>
                        <a:ext uri="{9D8B030D-6E8A-4147-A177-3AD203B41FA5}">
                          <a16:colId xmlns:a16="http://schemas.microsoft.com/office/drawing/2014/main" val="1685162580"/>
                        </a:ext>
                      </a:extLst>
                    </a:gridCol>
                    <a:gridCol w="1545771">
                      <a:extLst>
                        <a:ext uri="{9D8B030D-6E8A-4147-A177-3AD203B41FA5}">
                          <a16:colId xmlns:a16="http://schemas.microsoft.com/office/drawing/2014/main" val="1758164792"/>
                        </a:ext>
                      </a:extLst>
                    </a:gridCol>
                    <a:gridCol w="1360714">
                      <a:extLst>
                        <a:ext uri="{9D8B030D-6E8A-4147-A177-3AD203B41FA5}">
                          <a16:colId xmlns:a16="http://schemas.microsoft.com/office/drawing/2014/main" val="2723893723"/>
                        </a:ext>
                      </a:extLst>
                    </a:gridCol>
                    <a:gridCol w="1899557">
                      <a:extLst>
                        <a:ext uri="{9D8B030D-6E8A-4147-A177-3AD203B41FA5}">
                          <a16:colId xmlns:a16="http://schemas.microsoft.com/office/drawing/2014/main" val="291644709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6570689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{0,1}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929878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1958528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{3}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542101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5020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9C901C9-ACF3-4FB2-9618-A0348D1531E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1596370"/>
                  </p:ext>
                </p:extLst>
              </p:nvPr>
            </p:nvGraphicFramePr>
            <p:xfrm>
              <a:off x="3086100" y="2960914"/>
              <a:ext cx="5845628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9586">
                      <a:extLst>
                        <a:ext uri="{9D8B030D-6E8A-4147-A177-3AD203B41FA5}">
                          <a16:colId xmlns:a16="http://schemas.microsoft.com/office/drawing/2014/main" val="1685162580"/>
                        </a:ext>
                      </a:extLst>
                    </a:gridCol>
                    <a:gridCol w="1545771">
                      <a:extLst>
                        <a:ext uri="{9D8B030D-6E8A-4147-A177-3AD203B41FA5}">
                          <a16:colId xmlns:a16="http://schemas.microsoft.com/office/drawing/2014/main" val="1758164792"/>
                        </a:ext>
                      </a:extLst>
                    </a:gridCol>
                    <a:gridCol w="1360714">
                      <a:extLst>
                        <a:ext uri="{9D8B030D-6E8A-4147-A177-3AD203B41FA5}">
                          <a16:colId xmlns:a16="http://schemas.microsoft.com/office/drawing/2014/main" val="2723893723"/>
                        </a:ext>
                      </a:extLst>
                    </a:gridCol>
                    <a:gridCol w="1899557">
                      <a:extLst>
                        <a:ext uri="{9D8B030D-6E8A-4147-A177-3AD203B41FA5}">
                          <a16:colId xmlns:a16="http://schemas.microsoft.com/office/drawing/2014/main" val="291644709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8013" t="-7937" r="-641" b="-4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6570689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{0,1}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929878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1958528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{3}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542101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50202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128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9449-8242-4244-829A-95A745BD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of input string by 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6B57-2120-4012-8A53-FB556DE8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NFA, multiple transitions are possible for a given input</a:t>
            </a:r>
          </a:p>
          <a:p>
            <a:pPr lvl="1"/>
            <a:r>
              <a:rPr lang="en-US" dirty="0"/>
              <a:t>Let us say S is the set of states after consuming string x</a:t>
            </a:r>
          </a:p>
          <a:p>
            <a:pPr lvl="1"/>
            <a:r>
              <a:rPr lang="en-US" dirty="0"/>
              <a:t>NFA accepts x, if at least one of the states in S is an accepting state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2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AA9-B99F-46DC-BDCA-22D47D05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8EE3-0D8F-4B83-9BC5-940A0BFF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following NFA consume </a:t>
            </a:r>
            <a:r>
              <a:rPr lang="en-US" dirty="0" err="1"/>
              <a:t>aabb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BF9FA-C5A8-4258-9510-36E117342076}"/>
              </a:ext>
            </a:extLst>
          </p:cNvPr>
          <p:cNvSpPr/>
          <p:nvPr/>
        </p:nvSpPr>
        <p:spPr>
          <a:xfrm>
            <a:off x="1817914" y="3967060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924AA-AC89-4CE0-8825-36272164E6EB}"/>
              </a:ext>
            </a:extLst>
          </p:cNvPr>
          <p:cNvSpPr/>
          <p:nvPr/>
        </p:nvSpPr>
        <p:spPr>
          <a:xfrm>
            <a:off x="3984171" y="3934404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8C1EE-82A5-445A-9811-909D5D681886}"/>
              </a:ext>
            </a:extLst>
          </p:cNvPr>
          <p:cNvSpPr/>
          <p:nvPr/>
        </p:nvSpPr>
        <p:spPr>
          <a:xfrm>
            <a:off x="6085113" y="3879977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39172-EB00-43DB-85AD-52FDF57F7D85}"/>
              </a:ext>
            </a:extLst>
          </p:cNvPr>
          <p:cNvSpPr/>
          <p:nvPr/>
        </p:nvSpPr>
        <p:spPr>
          <a:xfrm>
            <a:off x="8251369" y="3629605"/>
            <a:ext cx="1230088" cy="1149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2F8A2-F081-4A58-89BB-CFA5F6391028}"/>
              </a:ext>
            </a:extLst>
          </p:cNvPr>
          <p:cNvSpPr/>
          <p:nvPr/>
        </p:nvSpPr>
        <p:spPr>
          <a:xfrm>
            <a:off x="8403769" y="3803778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B05F7F-9FF0-46F8-A94A-1342F656E9EE}"/>
              </a:ext>
            </a:extLst>
          </p:cNvPr>
          <p:cNvCxnSpPr>
            <a:endCxn id="4" idx="2"/>
          </p:cNvCxnSpPr>
          <p:nvPr/>
        </p:nvCxnSpPr>
        <p:spPr>
          <a:xfrm>
            <a:off x="767443" y="4375274"/>
            <a:ext cx="1050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9961C-444B-48EF-8FEB-098BD88EA7E0}"/>
              </a:ext>
            </a:extLst>
          </p:cNvPr>
          <p:cNvCxnSpPr>
            <a:endCxn id="5" idx="2"/>
          </p:cNvCxnSpPr>
          <p:nvPr/>
        </p:nvCxnSpPr>
        <p:spPr>
          <a:xfrm flipV="1">
            <a:off x="2721429" y="4342619"/>
            <a:ext cx="1262742" cy="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249E6A-8990-4542-85A3-C0EAE9784AF3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887686" y="4288192"/>
            <a:ext cx="1197427" cy="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68903-EBF8-4393-B2E4-317609A8176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988628" y="4204217"/>
            <a:ext cx="1262741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1CEF565-403E-4622-A531-7B4E6BF6EA00}"/>
              </a:ext>
            </a:extLst>
          </p:cNvPr>
          <p:cNvCxnSpPr>
            <a:stCxn id="4" idx="3"/>
            <a:endCxn id="4" idx="5"/>
          </p:cNvCxnSpPr>
          <p:nvPr/>
        </p:nvCxnSpPr>
        <p:spPr>
          <a:xfrm rot="16200000" flipH="1">
            <a:off x="2269671" y="4344485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A67F10-BAD4-4D85-B140-079E70B25934}"/>
              </a:ext>
            </a:extLst>
          </p:cNvPr>
          <p:cNvSpPr txBox="1"/>
          <p:nvPr/>
        </p:nvSpPr>
        <p:spPr>
          <a:xfrm>
            <a:off x="2024742" y="4940604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a,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1495F-D2EB-4320-9962-ED9361A82175}"/>
              </a:ext>
            </a:extLst>
          </p:cNvPr>
          <p:cNvSpPr txBox="1"/>
          <p:nvPr/>
        </p:nvSpPr>
        <p:spPr>
          <a:xfrm>
            <a:off x="5257797" y="3884689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478E3-6DEA-406C-B9C9-6A096DFC2E0E}"/>
              </a:ext>
            </a:extLst>
          </p:cNvPr>
          <p:cNvSpPr txBox="1"/>
          <p:nvPr/>
        </p:nvSpPr>
        <p:spPr>
          <a:xfrm>
            <a:off x="7326082" y="37867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99454-7784-4BC3-9AA9-F33901FA6E80}"/>
              </a:ext>
            </a:extLst>
          </p:cNvPr>
          <p:cNvSpPr txBox="1"/>
          <p:nvPr/>
        </p:nvSpPr>
        <p:spPr>
          <a:xfrm>
            <a:off x="3058886" y="39391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970FFB5-DBA8-4601-930F-12847D628033}"/>
              </a:ext>
            </a:extLst>
          </p:cNvPr>
          <p:cNvCxnSpPr/>
          <p:nvPr/>
        </p:nvCxnSpPr>
        <p:spPr>
          <a:xfrm rot="16200000" flipH="1">
            <a:off x="4446812" y="4300939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55F1ED-871E-4A82-A5DE-9489AC1C5E39}"/>
              </a:ext>
            </a:extLst>
          </p:cNvPr>
          <p:cNvSpPr txBox="1"/>
          <p:nvPr/>
        </p:nvSpPr>
        <p:spPr>
          <a:xfrm>
            <a:off x="4201883" y="4918830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a, b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6C72849-D29A-4F49-AAE6-71FC280B9ED0}"/>
              </a:ext>
            </a:extLst>
          </p:cNvPr>
          <p:cNvCxnSpPr/>
          <p:nvPr/>
        </p:nvCxnSpPr>
        <p:spPr>
          <a:xfrm rot="16200000" flipH="1">
            <a:off x="6515097" y="4257399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3EE1B1-1F39-4403-A220-542037501145}"/>
              </a:ext>
            </a:extLst>
          </p:cNvPr>
          <p:cNvSpPr txBox="1"/>
          <p:nvPr/>
        </p:nvSpPr>
        <p:spPr>
          <a:xfrm>
            <a:off x="6237511" y="487528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a, b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F423818-F5C0-44EC-9E86-438652F97FA3}"/>
              </a:ext>
            </a:extLst>
          </p:cNvPr>
          <p:cNvCxnSpPr>
            <a:stCxn id="6" idx="0"/>
            <a:endCxn id="4" idx="0"/>
          </p:cNvCxnSpPr>
          <p:nvPr/>
        </p:nvCxnSpPr>
        <p:spPr>
          <a:xfrm rot="16200000" flipH="1" flipV="1">
            <a:off x="4359730" y="1789918"/>
            <a:ext cx="87083" cy="4267199"/>
          </a:xfrm>
          <a:prstGeom prst="curvedConnector3">
            <a:avLst>
              <a:gd name="adj1" fmla="val -950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6E116-0C8C-4522-B5A4-BFC02334EF38}"/>
                  </a:ext>
                </a:extLst>
              </p:cNvPr>
              <p:cNvSpPr txBox="1"/>
              <p:nvPr/>
            </p:nvSpPr>
            <p:spPr>
              <a:xfrm>
                <a:off x="3820886" y="2544486"/>
                <a:ext cx="1126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6E116-0C8C-4522-B5A4-BFC02334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86" y="2544486"/>
                <a:ext cx="11266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Content Placeholder 3">
                <a:extLst>
                  <a:ext uri="{FF2B5EF4-FFF2-40B4-BE49-F238E27FC236}">
                    <a16:creationId xmlns:a16="http://schemas.microsoft.com/office/drawing/2014/main" id="{3C66F5AF-1FB3-44D5-BE13-384E1F967AB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7688580" y="1254034"/>
              <a:ext cx="417830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068">
                      <a:extLst>
                        <a:ext uri="{9D8B030D-6E8A-4147-A177-3AD203B41FA5}">
                          <a16:colId xmlns:a16="http://schemas.microsoft.com/office/drawing/2014/main" val="1685162580"/>
                        </a:ext>
                      </a:extLst>
                    </a:gridCol>
                    <a:gridCol w="1104876">
                      <a:extLst>
                        <a:ext uri="{9D8B030D-6E8A-4147-A177-3AD203B41FA5}">
                          <a16:colId xmlns:a16="http://schemas.microsoft.com/office/drawing/2014/main" val="1758164792"/>
                        </a:ext>
                      </a:extLst>
                    </a:gridCol>
                    <a:gridCol w="972603">
                      <a:extLst>
                        <a:ext uri="{9D8B030D-6E8A-4147-A177-3AD203B41FA5}">
                          <a16:colId xmlns:a16="http://schemas.microsoft.com/office/drawing/2014/main" val="2723893723"/>
                        </a:ext>
                      </a:extLst>
                    </a:gridCol>
                    <a:gridCol w="1357753">
                      <a:extLst>
                        <a:ext uri="{9D8B030D-6E8A-4147-A177-3AD203B41FA5}">
                          <a16:colId xmlns:a16="http://schemas.microsoft.com/office/drawing/2014/main" val="291644709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6570689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{0,1}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929878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{1,2}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1958528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{2, 3}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542101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5020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Content Placeholder 3">
                <a:extLst>
                  <a:ext uri="{FF2B5EF4-FFF2-40B4-BE49-F238E27FC236}">
                    <a16:creationId xmlns:a16="http://schemas.microsoft.com/office/drawing/2014/main" id="{3C66F5AF-1FB3-44D5-BE13-384E1F967AB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27268192"/>
                  </p:ext>
                </p:extLst>
              </p:nvPr>
            </p:nvGraphicFramePr>
            <p:xfrm>
              <a:off x="7688580" y="1254034"/>
              <a:ext cx="417830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068">
                      <a:extLst>
                        <a:ext uri="{9D8B030D-6E8A-4147-A177-3AD203B41FA5}">
                          <a16:colId xmlns:a16="http://schemas.microsoft.com/office/drawing/2014/main" val="1685162580"/>
                        </a:ext>
                      </a:extLst>
                    </a:gridCol>
                    <a:gridCol w="1104876">
                      <a:extLst>
                        <a:ext uri="{9D8B030D-6E8A-4147-A177-3AD203B41FA5}">
                          <a16:colId xmlns:a16="http://schemas.microsoft.com/office/drawing/2014/main" val="1758164792"/>
                        </a:ext>
                      </a:extLst>
                    </a:gridCol>
                    <a:gridCol w="972603">
                      <a:extLst>
                        <a:ext uri="{9D8B030D-6E8A-4147-A177-3AD203B41FA5}">
                          <a16:colId xmlns:a16="http://schemas.microsoft.com/office/drawing/2014/main" val="2723893723"/>
                        </a:ext>
                      </a:extLst>
                    </a:gridCol>
                    <a:gridCol w="1357753">
                      <a:extLst>
                        <a:ext uri="{9D8B030D-6E8A-4147-A177-3AD203B41FA5}">
                          <a16:colId xmlns:a16="http://schemas.microsoft.com/office/drawing/2014/main" val="291644709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8072" t="-7937" r="-897" b="-4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6570689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{0,1}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929878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{1,2}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1958528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{2, 3}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542101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50202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820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AA9-B99F-46DC-BDCA-22D47D05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8EE3-0D8F-4B83-9BC5-940A0BFF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following NFA consume </a:t>
            </a:r>
            <a:r>
              <a:rPr lang="en-US" dirty="0" err="1"/>
              <a:t>aabb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BF9FA-C5A8-4258-9510-36E117342076}"/>
              </a:ext>
            </a:extLst>
          </p:cNvPr>
          <p:cNvSpPr/>
          <p:nvPr/>
        </p:nvSpPr>
        <p:spPr>
          <a:xfrm>
            <a:off x="1817914" y="3967060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924AA-AC89-4CE0-8825-36272164E6EB}"/>
              </a:ext>
            </a:extLst>
          </p:cNvPr>
          <p:cNvSpPr/>
          <p:nvPr/>
        </p:nvSpPr>
        <p:spPr>
          <a:xfrm>
            <a:off x="3984171" y="3934404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8C1EE-82A5-445A-9811-909D5D681886}"/>
              </a:ext>
            </a:extLst>
          </p:cNvPr>
          <p:cNvSpPr/>
          <p:nvPr/>
        </p:nvSpPr>
        <p:spPr>
          <a:xfrm>
            <a:off x="6085113" y="3879977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39172-EB00-43DB-85AD-52FDF57F7D85}"/>
              </a:ext>
            </a:extLst>
          </p:cNvPr>
          <p:cNvSpPr/>
          <p:nvPr/>
        </p:nvSpPr>
        <p:spPr>
          <a:xfrm>
            <a:off x="8251369" y="3629605"/>
            <a:ext cx="1230088" cy="1149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2F8A2-F081-4A58-89BB-CFA5F6391028}"/>
              </a:ext>
            </a:extLst>
          </p:cNvPr>
          <p:cNvSpPr/>
          <p:nvPr/>
        </p:nvSpPr>
        <p:spPr>
          <a:xfrm>
            <a:off x="8403769" y="3803778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B05F7F-9FF0-46F8-A94A-1342F656E9EE}"/>
              </a:ext>
            </a:extLst>
          </p:cNvPr>
          <p:cNvCxnSpPr>
            <a:endCxn id="4" idx="2"/>
          </p:cNvCxnSpPr>
          <p:nvPr/>
        </p:nvCxnSpPr>
        <p:spPr>
          <a:xfrm>
            <a:off x="767443" y="4375274"/>
            <a:ext cx="1050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9961C-444B-48EF-8FEB-098BD88EA7E0}"/>
              </a:ext>
            </a:extLst>
          </p:cNvPr>
          <p:cNvCxnSpPr>
            <a:endCxn id="5" idx="2"/>
          </p:cNvCxnSpPr>
          <p:nvPr/>
        </p:nvCxnSpPr>
        <p:spPr>
          <a:xfrm flipV="1">
            <a:off x="2721429" y="4342619"/>
            <a:ext cx="1262742" cy="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249E6A-8990-4542-85A3-C0EAE9784AF3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887686" y="4288192"/>
            <a:ext cx="1197427" cy="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68903-EBF8-4393-B2E4-317609A8176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988628" y="4204217"/>
            <a:ext cx="1262741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51495F-D2EB-4320-9962-ED9361A82175}"/>
              </a:ext>
            </a:extLst>
          </p:cNvPr>
          <p:cNvSpPr txBox="1"/>
          <p:nvPr/>
        </p:nvSpPr>
        <p:spPr>
          <a:xfrm>
            <a:off x="5257797" y="3884689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478E3-6DEA-406C-B9C9-6A096DFC2E0E}"/>
              </a:ext>
            </a:extLst>
          </p:cNvPr>
          <p:cNvSpPr txBox="1"/>
          <p:nvPr/>
        </p:nvSpPr>
        <p:spPr>
          <a:xfrm>
            <a:off x="7326082" y="37867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99454-7784-4BC3-9AA9-F33901FA6E80}"/>
              </a:ext>
            </a:extLst>
          </p:cNvPr>
          <p:cNvSpPr txBox="1"/>
          <p:nvPr/>
        </p:nvSpPr>
        <p:spPr>
          <a:xfrm>
            <a:off x="3058886" y="39391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6E116-0C8C-4522-B5A4-BFC02334EF38}"/>
                  </a:ext>
                </a:extLst>
              </p:cNvPr>
              <p:cNvSpPr txBox="1"/>
              <p:nvPr/>
            </p:nvSpPr>
            <p:spPr>
              <a:xfrm>
                <a:off x="4865915" y="2435629"/>
                <a:ext cx="1126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6E116-0C8C-4522-B5A4-BFC02334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915" y="2435629"/>
                <a:ext cx="11266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082FA47-3F05-423F-A9C1-82BD36234178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5399315" y="499963"/>
            <a:ext cx="337455" cy="6596741"/>
          </a:xfrm>
          <a:prstGeom prst="curvedConnector3">
            <a:avLst>
              <a:gd name="adj1" fmla="val 3516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08E2C5E-1AA2-483B-BA39-4E2E34F91AFE}"/>
              </a:ext>
            </a:extLst>
          </p:cNvPr>
          <p:cNvCxnSpPr>
            <a:stCxn id="7" idx="4"/>
            <a:endCxn id="4" idx="4"/>
          </p:cNvCxnSpPr>
          <p:nvPr/>
        </p:nvCxnSpPr>
        <p:spPr>
          <a:xfrm rot="5400000">
            <a:off x="5565713" y="1482788"/>
            <a:ext cx="4661" cy="6596741"/>
          </a:xfrm>
          <a:prstGeom prst="curvedConnector3">
            <a:avLst>
              <a:gd name="adj1" fmla="val 19017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FA4CC8-A1BD-4F46-988E-73DF95C53492}"/>
                  </a:ext>
                </a:extLst>
              </p:cNvPr>
              <p:cNvSpPr txBox="1"/>
              <p:nvPr/>
            </p:nvSpPr>
            <p:spPr>
              <a:xfrm>
                <a:off x="4931229" y="5668684"/>
                <a:ext cx="1126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FA4CC8-A1BD-4F46-988E-73DF95C53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229" y="5668684"/>
                <a:ext cx="11266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87B301C-FFC0-4F1A-B6E7-6DA46F856630}"/>
              </a:ext>
            </a:extLst>
          </p:cNvPr>
          <p:cNvCxnSpPr>
            <a:stCxn id="5" idx="4"/>
            <a:endCxn id="4" idx="5"/>
          </p:cNvCxnSpPr>
          <p:nvPr/>
        </p:nvCxnSpPr>
        <p:spPr>
          <a:xfrm rot="5400000" flipH="1">
            <a:off x="3469067" y="3783972"/>
            <a:ext cx="86907" cy="1846817"/>
          </a:xfrm>
          <a:prstGeom prst="curvedConnector3">
            <a:avLst>
              <a:gd name="adj1" fmla="val -3006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41188D07-A974-4D95-B768-9DCC1F8107EF}"/>
              </a:ext>
            </a:extLst>
          </p:cNvPr>
          <p:cNvCxnSpPr>
            <a:stCxn id="7" idx="3"/>
            <a:endCxn id="6" idx="5"/>
          </p:cNvCxnSpPr>
          <p:nvPr/>
        </p:nvCxnSpPr>
        <p:spPr>
          <a:xfrm rot="5400000" flipH="1">
            <a:off x="7627068" y="3806086"/>
            <a:ext cx="33685" cy="1575200"/>
          </a:xfrm>
          <a:prstGeom prst="curvedConnector3">
            <a:avLst>
              <a:gd name="adj1" fmla="val -1178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C8F5305-064B-484E-86EB-C04E673EBF47}"/>
              </a:ext>
            </a:extLst>
          </p:cNvPr>
          <p:cNvCxnSpPr>
            <a:stCxn id="6" idx="4"/>
            <a:endCxn id="5" idx="5"/>
          </p:cNvCxnSpPr>
          <p:nvPr/>
        </p:nvCxnSpPr>
        <p:spPr>
          <a:xfrm rot="5400000" flipH="1">
            <a:off x="5613552" y="3773087"/>
            <a:ext cx="65136" cy="1781502"/>
          </a:xfrm>
          <a:prstGeom prst="curvedConnector3">
            <a:avLst>
              <a:gd name="adj1" fmla="val -752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2D7CD7-7873-49BF-9133-12441808B510}"/>
                  </a:ext>
                </a:extLst>
              </p:cNvPr>
              <p:cNvSpPr txBox="1"/>
              <p:nvPr/>
            </p:nvSpPr>
            <p:spPr>
              <a:xfrm>
                <a:off x="5018315" y="5048199"/>
                <a:ext cx="1126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2D7CD7-7873-49BF-9133-12441808B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315" y="5048199"/>
                <a:ext cx="11266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B8662FE-854B-4E63-890F-772D163C49B5}"/>
                  </a:ext>
                </a:extLst>
              </p:cNvPr>
              <p:cNvSpPr txBox="1"/>
              <p:nvPr/>
            </p:nvSpPr>
            <p:spPr>
              <a:xfrm>
                <a:off x="6770915" y="4863143"/>
                <a:ext cx="1126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B8662FE-854B-4E63-890F-772D163C4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15" y="4863143"/>
                <a:ext cx="11266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8B5F8F-D90B-401D-A90B-6842FD4AFED4}"/>
                  </a:ext>
                </a:extLst>
              </p:cNvPr>
              <p:cNvSpPr txBox="1"/>
              <p:nvPr/>
            </p:nvSpPr>
            <p:spPr>
              <a:xfrm>
                <a:off x="2906488" y="4928457"/>
                <a:ext cx="1126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8B5F8F-D90B-401D-A90B-6842FD4AF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88" y="4928457"/>
                <a:ext cx="11266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05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9449-8242-4244-829A-95A745BD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of input string by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6B57-2120-4012-8A53-FB556DE8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DFA, only one transition is possible for a given input</a:t>
            </a:r>
          </a:p>
          <a:p>
            <a:pPr lvl="1"/>
            <a:r>
              <a:rPr lang="en-US" dirty="0"/>
              <a:t>One final state</a:t>
            </a:r>
          </a:p>
          <a:p>
            <a:pPr lvl="1"/>
            <a:r>
              <a:rPr lang="en-US" dirty="0"/>
              <a:t>DFA accepts a string only if the final state is also an accepting state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6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AA9-B99F-46DC-BDCA-22D47D05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8EE3-0D8F-4B83-9BC5-940A0BFF8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DFA corresponding to previous NFA</a:t>
            </a:r>
          </a:p>
          <a:p>
            <a:pPr lvl="1"/>
            <a:r>
              <a:rPr lang="en-US" dirty="0"/>
              <a:t>Does this DFA accept </a:t>
            </a:r>
            <a:r>
              <a:rPr lang="en-US" dirty="0" err="1"/>
              <a:t>aabb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BF9FA-C5A8-4258-9510-36E117342076}"/>
              </a:ext>
            </a:extLst>
          </p:cNvPr>
          <p:cNvSpPr/>
          <p:nvPr/>
        </p:nvSpPr>
        <p:spPr>
          <a:xfrm>
            <a:off x="1817914" y="3967060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1AB081B-2978-4BF3-999D-AE36E30DC63C}"/>
              </a:ext>
            </a:extLst>
          </p:cNvPr>
          <p:cNvSpPr/>
          <p:nvPr/>
        </p:nvSpPr>
        <p:spPr>
          <a:xfrm>
            <a:off x="1643744" y="3792892"/>
            <a:ext cx="1230088" cy="1149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7CF0FE-2852-4BC9-BC8D-73F8228BE6EB}"/>
              </a:ext>
            </a:extLst>
          </p:cNvPr>
          <p:cNvCxnSpPr/>
          <p:nvPr/>
        </p:nvCxnSpPr>
        <p:spPr>
          <a:xfrm>
            <a:off x="838200" y="4386941"/>
            <a:ext cx="80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EC82EC8-C20C-4D58-B8F8-F41A92CFE4C2}"/>
              </a:ext>
            </a:extLst>
          </p:cNvPr>
          <p:cNvCxnSpPr>
            <a:stCxn id="27" idx="6"/>
            <a:endCxn id="27" idx="7"/>
          </p:cNvCxnSpPr>
          <p:nvPr/>
        </p:nvCxnSpPr>
        <p:spPr>
          <a:xfrm flipH="1" flipV="1">
            <a:off x="2693690" y="3961192"/>
            <a:ext cx="180142" cy="406312"/>
          </a:xfrm>
          <a:prstGeom prst="curvedConnector4">
            <a:avLst>
              <a:gd name="adj1" fmla="val -126900"/>
              <a:gd name="adj2" fmla="val 197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0936D20-C13A-4E9F-AE32-526FE87CD1FF}"/>
              </a:ext>
            </a:extLst>
          </p:cNvPr>
          <p:cNvCxnSpPr>
            <a:stCxn id="27" idx="4"/>
            <a:endCxn id="27" idx="3"/>
          </p:cNvCxnSpPr>
          <p:nvPr/>
        </p:nvCxnSpPr>
        <p:spPr>
          <a:xfrm rot="5400000" flipH="1">
            <a:off x="1957187" y="4640514"/>
            <a:ext cx="168300" cy="434902"/>
          </a:xfrm>
          <a:prstGeom prst="curvedConnector3">
            <a:avLst>
              <a:gd name="adj1" fmla="val -2975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C55E7E-7003-4F35-AA3A-1E307159A228}"/>
              </a:ext>
            </a:extLst>
          </p:cNvPr>
          <p:cNvSpPr txBox="1"/>
          <p:nvPr/>
        </p:nvSpPr>
        <p:spPr>
          <a:xfrm>
            <a:off x="3167743" y="3374571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7F596-584E-4F47-9E17-C6EE957AD138}"/>
              </a:ext>
            </a:extLst>
          </p:cNvPr>
          <p:cNvSpPr txBox="1"/>
          <p:nvPr/>
        </p:nvSpPr>
        <p:spPr>
          <a:xfrm>
            <a:off x="2253343" y="5094514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4544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42E9-76A9-4DDB-92B3-240D5BFF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building lexical analyzer from 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D042-F6FC-4624-A237-A231012D0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Regular expression to NFA</a:t>
            </a:r>
          </a:p>
          <a:p>
            <a:r>
              <a:rPr lang="en-IN" b="1" dirty="0"/>
              <a:t>NFA to DFA</a:t>
            </a:r>
          </a:p>
          <a:p>
            <a:r>
              <a:rPr lang="en-IN" dirty="0"/>
              <a:t>Implementation of DFA </a:t>
            </a:r>
          </a:p>
        </p:txBody>
      </p:sp>
    </p:spTree>
    <p:extLst>
      <p:ext uri="{BB962C8B-B14F-4D97-AF65-F5344CB8AC3E}">
        <p14:creationId xmlns:p14="http://schemas.microsoft.com/office/powerpoint/2010/main" val="194810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AA9-B99F-46DC-BDCA-22D47D05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8EE3-0D8F-4B83-9BC5-940A0BFF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BF9FA-C5A8-4258-9510-36E117342076}"/>
              </a:ext>
            </a:extLst>
          </p:cNvPr>
          <p:cNvSpPr/>
          <p:nvPr/>
        </p:nvSpPr>
        <p:spPr>
          <a:xfrm>
            <a:off x="1817914" y="3967060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924AA-AC89-4CE0-8825-36272164E6EB}"/>
              </a:ext>
            </a:extLst>
          </p:cNvPr>
          <p:cNvSpPr/>
          <p:nvPr/>
        </p:nvSpPr>
        <p:spPr>
          <a:xfrm>
            <a:off x="3984171" y="3934404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8C1EE-82A5-445A-9811-909D5D681886}"/>
              </a:ext>
            </a:extLst>
          </p:cNvPr>
          <p:cNvSpPr/>
          <p:nvPr/>
        </p:nvSpPr>
        <p:spPr>
          <a:xfrm>
            <a:off x="6085113" y="3879977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39172-EB00-43DB-85AD-52FDF57F7D85}"/>
              </a:ext>
            </a:extLst>
          </p:cNvPr>
          <p:cNvSpPr/>
          <p:nvPr/>
        </p:nvSpPr>
        <p:spPr>
          <a:xfrm>
            <a:off x="8251369" y="3629605"/>
            <a:ext cx="1230088" cy="1149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2F8A2-F081-4A58-89BB-CFA5F6391028}"/>
              </a:ext>
            </a:extLst>
          </p:cNvPr>
          <p:cNvSpPr/>
          <p:nvPr/>
        </p:nvSpPr>
        <p:spPr>
          <a:xfrm>
            <a:off x="8403769" y="3803778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B05F7F-9FF0-46F8-A94A-1342F656E9EE}"/>
              </a:ext>
            </a:extLst>
          </p:cNvPr>
          <p:cNvCxnSpPr>
            <a:endCxn id="4" idx="2"/>
          </p:cNvCxnSpPr>
          <p:nvPr/>
        </p:nvCxnSpPr>
        <p:spPr>
          <a:xfrm>
            <a:off x="767443" y="4375274"/>
            <a:ext cx="1050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9961C-444B-48EF-8FEB-098BD88EA7E0}"/>
              </a:ext>
            </a:extLst>
          </p:cNvPr>
          <p:cNvCxnSpPr>
            <a:endCxn id="5" idx="2"/>
          </p:cNvCxnSpPr>
          <p:nvPr/>
        </p:nvCxnSpPr>
        <p:spPr>
          <a:xfrm flipV="1">
            <a:off x="2721429" y="4342619"/>
            <a:ext cx="1262742" cy="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249E6A-8990-4542-85A3-C0EAE9784AF3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887686" y="4288192"/>
            <a:ext cx="1197427" cy="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68903-EBF8-4393-B2E4-317609A8176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988628" y="4204217"/>
            <a:ext cx="1262741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02FFF1-4435-42A1-B389-53F7A967A849}"/>
              </a:ext>
            </a:extLst>
          </p:cNvPr>
          <p:cNvCxnSpPr>
            <a:stCxn id="4" idx="7"/>
            <a:endCxn id="4" idx="1"/>
          </p:cNvCxnSpPr>
          <p:nvPr/>
        </p:nvCxnSpPr>
        <p:spPr>
          <a:xfrm rot="16200000" flipV="1">
            <a:off x="2269672" y="3767182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1CEF565-403E-4622-A531-7B4E6BF6EA00}"/>
              </a:ext>
            </a:extLst>
          </p:cNvPr>
          <p:cNvCxnSpPr>
            <a:stCxn id="4" idx="3"/>
            <a:endCxn id="4" idx="5"/>
          </p:cNvCxnSpPr>
          <p:nvPr/>
        </p:nvCxnSpPr>
        <p:spPr>
          <a:xfrm rot="16200000" flipH="1">
            <a:off x="2269671" y="4344485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A67F10-BAD4-4D85-B140-079E70B25934}"/>
              </a:ext>
            </a:extLst>
          </p:cNvPr>
          <p:cNvSpPr txBox="1"/>
          <p:nvPr/>
        </p:nvSpPr>
        <p:spPr>
          <a:xfrm>
            <a:off x="2133599" y="5114775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1495F-D2EB-4320-9962-ED9361A82175}"/>
              </a:ext>
            </a:extLst>
          </p:cNvPr>
          <p:cNvSpPr txBox="1"/>
          <p:nvPr/>
        </p:nvSpPr>
        <p:spPr>
          <a:xfrm>
            <a:off x="5257797" y="3884689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478E3-6DEA-406C-B9C9-6A096DFC2E0E}"/>
              </a:ext>
            </a:extLst>
          </p:cNvPr>
          <p:cNvSpPr txBox="1"/>
          <p:nvPr/>
        </p:nvSpPr>
        <p:spPr>
          <a:xfrm>
            <a:off x="7326082" y="37867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99454-7784-4BC3-9AA9-F33901FA6E80}"/>
              </a:ext>
            </a:extLst>
          </p:cNvPr>
          <p:cNvSpPr txBox="1"/>
          <p:nvPr/>
        </p:nvSpPr>
        <p:spPr>
          <a:xfrm>
            <a:off x="3058886" y="39391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F93BD6-4B2F-42EA-AB93-D5DB4896B236}"/>
              </a:ext>
            </a:extLst>
          </p:cNvPr>
          <p:cNvSpPr txBox="1"/>
          <p:nvPr/>
        </p:nvSpPr>
        <p:spPr>
          <a:xfrm>
            <a:off x="2046516" y="3340406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D5CB0A83-1CDD-4F6C-8291-C05852CE8C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685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multiple transitions are possible for a given input in a given state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moves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           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D5CB0A83-1CDD-4F6C-8291-C05852CE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5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3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9E9C-AFC2-4FA5-8027-DEE9A6AB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9C901C9-ACF3-4FB2-9618-A0348D1531E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72581281"/>
                  </p:ext>
                </p:extLst>
              </p:nvPr>
            </p:nvGraphicFramePr>
            <p:xfrm>
              <a:off x="3086100" y="2960914"/>
              <a:ext cx="5845628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9586">
                      <a:extLst>
                        <a:ext uri="{9D8B030D-6E8A-4147-A177-3AD203B41FA5}">
                          <a16:colId xmlns:a16="http://schemas.microsoft.com/office/drawing/2014/main" val="1685162580"/>
                        </a:ext>
                      </a:extLst>
                    </a:gridCol>
                    <a:gridCol w="1545771">
                      <a:extLst>
                        <a:ext uri="{9D8B030D-6E8A-4147-A177-3AD203B41FA5}">
                          <a16:colId xmlns:a16="http://schemas.microsoft.com/office/drawing/2014/main" val="1758164792"/>
                        </a:ext>
                      </a:extLst>
                    </a:gridCol>
                    <a:gridCol w="1360714">
                      <a:extLst>
                        <a:ext uri="{9D8B030D-6E8A-4147-A177-3AD203B41FA5}">
                          <a16:colId xmlns:a16="http://schemas.microsoft.com/office/drawing/2014/main" val="2723893723"/>
                        </a:ext>
                      </a:extLst>
                    </a:gridCol>
                    <a:gridCol w="1899557">
                      <a:extLst>
                        <a:ext uri="{9D8B030D-6E8A-4147-A177-3AD203B41FA5}">
                          <a16:colId xmlns:a16="http://schemas.microsoft.com/office/drawing/2014/main" val="291644709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6570689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{0,1}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929878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{1,2}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1958528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{2, 3}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542101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5020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9C901C9-ACF3-4FB2-9618-A0348D1531E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72581281"/>
                  </p:ext>
                </p:extLst>
              </p:nvPr>
            </p:nvGraphicFramePr>
            <p:xfrm>
              <a:off x="3086100" y="2960914"/>
              <a:ext cx="5845628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9586">
                      <a:extLst>
                        <a:ext uri="{9D8B030D-6E8A-4147-A177-3AD203B41FA5}">
                          <a16:colId xmlns:a16="http://schemas.microsoft.com/office/drawing/2014/main" val="1685162580"/>
                        </a:ext>
                      </a:extLst>
                    </a:gridCol>
                    <a:gridCol w="1545771">
                      <a:extLst>
                        <a:ext uri="{9D8B030D-6E8A-4147-A177-3AD203B41FA5}">
                          <a16:colId xmlns:a16="http://schemas.microsoft.com/office/drawing/2014/main" val="1758164792"/>
                        </a:ext>
                      </a:extLst>
                    </a:gridCol>
                    <a:gridCol w="1360714">
                      <a:extLst>
                        <a:ext uri="{9D8B030D-6E8A-4147-A177-3AD203B41FA5}">
                          <a16:colId xmlns:a16="http://schemas.microsoft.com/office/drawing/2014/main" val="2723893723"/>
                        </a:ext>
                      </a:extLst>
                    </a:gridCol>
                    <a:gridCol w="1899557">
                      <a:extLst>
                        <a:ext uri="{9D8B030D-6E8A-4147-A177-3AD203B41FA5}">
                          <a16:colId xmlns:a16="http://schemas.microsoft.com/office/drawing/2014/main" val="291644709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8013" t="-7937" r="-641" b="-4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6570689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{0,1}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929878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{1,2}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1958528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{2, 3}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542101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50202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657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18BF-13B5-4328-BD3D-4F0F23F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NFA to 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C40C60-9D16-4E03-A375-E09F8F0F1BCA}"/>
              </a:ext>
            </a:extLst>
          </p:cNvPr>
          <p:cNvSpPr/>
          <p:nvPr/>
        </p:nvSpPr>
        <p:spPr>
          <a:xfrm>
            <a:off x="2013857" y="3429000"/>
            <a:ext cx="8708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200A17-E4C9-40F7-8228-C9F71F28BE9B}"/>
              </a:ext>
            </a:extLst>
          </p:cNvPr>
          <p:cNvSpPr/>
          <p:nvPr/>
        </p:nvSpPr>
        <p:spPr>
          <a:xfrm>
            <a:off x="3984171" y="3494314"/>
            <a:ext cx="8708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743BC2-2E5E-4BA7-96EE-18F13F6CB499}"/>
              </a:ext>
            </a:extLst>
          </p:cNvPr>
          <p:cNvSpPr/>
          <p:nvPr/>
        </p:nvSpPr>
        <p:spPr>
          <a:xfrm>
            <a:off x="6085113" y="3505200"/>
            <a:ext cx="8708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879342-0695-4273-96E0-DE67585EA811}"/>
              </a:ext>
            </a:extLst>
          </p:cNvPr>
          <p:cNvSpPr/>
          <p:nvPr/>
        </p:nvSpPr>
        <p:spPr>
          <a:xfrm>
            <a:off x="8251369" y="3570513"/>
            <a:ext cx="1143002" cy="11726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CF0963-0CB5-43B9-AB18-30943F35A856}"/>
              </a:ext>
            </a:extLst>
          </p:cNvPr>
          <p:cNvCxnSpPr>
            <a:endCxn id="5" idx="2"/>
          </p:cNvCxnSpPr>
          <p:nvPr/>
        </p:nvCxnSpPr>
        <p:spPr>
          <a:xfrm>
            <a:off x="2884714" y="3929743"/>
            <a:ext cx="1099457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E7EEB7-DCAD-4221-97F8-8D99AD5EC9A4}"/>
              </a:ext>
            </a:extLst>
          </p:cNvPr>
          <p:cNvCxnSpPr>
            <a:stCxn id="5" idx="6"/>
          </p:cNvCxnSpPr>
          <p:nvPr/>
        </p:nvCxnSpPr>
        <p:spPr>
          <a:xfrm>
            <a:off x="4855028" y="3951514"/>
            <a:ext cx="1230085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06F00C-D24C-479E-9629-49D479371B5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955970" y="3962400"/>
            <a:ext cx="1295399" cy="19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21ACF68-1616-4177-A07E-90DC6B3232AB}"/>
              </a:ext>
            </a:extLst>
          </p:cNvPr>
          <p:cNvCxnSpPr>
            <a:stCxn id="4" idx="3"/>
            <a:endCxn id="4" idx="1"/>
          </p:cNvCxnSpPr>
          <p:nvPr/>
        </p:nvCxnSpPr>
        <p:spPr>
          <a:xfrm rot="5400000" flipH="1">
            <a:off x="1818102" y="3886200"/>
            <a:ext cx="646578" cy="12700"/>
          </a:xfrm>
          <a:prstGeom prst="curvedConnector5">
            <a:avLst>
              <a:gd name="adj1" fmla="val -35355"/>
              <a:gd name="adj2" fmla="val 7652937"/>
              <a:gd name="adj3" fmla="val 135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6EDBAB7-7548-4BB4-A6A6-1097FF8C993D}"/>
              </a:ext>
            </a:extLst>
          </p:cNvPr>
          <p:cNvCxnSpPr>
            <a:stCxn id="5" idx="3"/>
            <a:endCxn id="5" idx="5"/>
          </p:cNvCxnSpPr>
          <p:nvPr/>
        </p:nvCxnSpPr>
        <p:spPr>
          <a:xfrm rot="16200000" flipH="1">
            <a:off x="4419599" y="3966908"/>
            <a:ext cx="12700" cy="615789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F627A25-483F-4D3D-A8A0-62FE00612EAD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5464628" y="2449286"/>
            <a:ext cx="10886" cy="2100942"/>
          </a:xfrm>
          <a:prstGeom prst="curvedConnector3">
            <a:avLst>
              <a:gd name="adj1" fmla="val 21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BDABCB2-3D34-4DAE-B4F3-0B7A19DB6D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83136" y="1330778"/>
            <a:ext cx="76199" cy="4403270"/>
          </a:xfrm>
          <a:prstGeom prst="curvedConnector3">
            <a:avLst>
              <a:gd name="adj1" fmla="val 1028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644BE552-D06D-46E6-A527-0F9267FF4832}"/>
              </a:ext>
            </a:extLst>
          </p:cNvPr>
          <p:cNvCxnSpPr>
            <a:cxnSpLocks/>
            <a:stCxn id="7" idx="4"/>
            <a:endCxn id="4" idx="4"/>
          </p:cNvCxnSpPr>
          <p:nvPr/>
        </p:nvCxnSpPr>
        <p:spPr>
          <a:xfrm rot="5400000" flipH="1">
            <a:off x="5436182" y="1356504"/>
            <a:ext cx="399792" cy="6373584"/>
          </a:xfrm>
          <a:prstGeom prst="curvedConnector3">
            <a:avLst>
              <a:gd name="adj1" fmla="val -571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5F7A355-EA4D-45F9-8108-2ED4C0F4AACA}"/>
              </a:ext>
            </a:extLst>
          </p:cNvPr>
          <p:cNvSpPr txBox="1"/>
          <p:nvPr/>
        </p:nvSpPr>
        <p:spPr>
          <a:xfrm>
            <a:off x="990599" y="4210595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50DC79-347D-4E23-8F4C-A96B28B82DEE}"/>
              </a:ext>
            </a:extLst>
          </p:cNvPr>
          <p:cNvSpPr txBox="1"/>
          <p:nvPr/>
        </p:nvSpPr>
        <p:spPr>
          <a:xfrm>
            <a:off x="3309257" y="3503025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4B78D-9B92-4109-9E1A-625BE76757E9}"/>
              </a:ext>
            </a:extLst>
          </p:cNvPr>
          <p:cNvSpPr txBox="1"/>
          <p:nvPr/>
        </p:nvSpPr>
        <p:spPr>
          <a:xfrm>
            <a:off x="4680855" y="4384767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88940E-EBB7-4E1F-8C38-CF13CC29CB28}"/>
              </a:ext>
            </a:extLst>
          </p:cNvPr>
          <p:cNvSpPr txBox="1"/>
          <p:nvPr/>
        </p:nvSpPr>
        <p:spPr>
          <a:xfrm>
            <a:off x="5943599" y="2980510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23A6EA-8DF0-40C7-8CD1-B3E9BF297A98}"/>
              </a:ext>
            </a:extLst>
          </p:cNvPr>
          <p:cNvSpPr txBox="1"/>
          <p:nvPr/>
        </p:nvSpPr>
        <p:spPr>
          <a:xfrm>
            <a:off x="6727372" y="2479767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BC042-3F8B-448B-9F39-B67FEA9AB708}"/>
              </a:ext>
            </a:extLst>
          </p:cNvPr>
          <p:cNvSpPr txBox="1"/>
          <p:nvPr/>
        </p:nvSpPr>
        <p:spPr>
          <a:xfrm>
            <a:off x="5388428" y="4874622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E63EB7-8336-47D1-9623-5A034A13311F}"/>
              </a:ext>
            </a:extLst>
          </p:cNvPr>
          <p:cNvSpPr txBox="1"/>
          <p:nvPr/>
        </p:nvSpPr>
        <p:spPr>
          <a:xfrm>
            <a:off x="5366656" y="4014649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60D58C-993F-41DA-9E30-72A6570B8F24}"/>
              </a:ext>
            </a:extLst>
          </p:cNvPr>
          <p:cNvSpPr txBox="1"/>
          <p:nvPr/>
        </p:nvSpPr>
        <p:spPr>
          <a:xfrm>
            <a:off x="7358741" y="3949334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F0D8EA-2F22-41A3-9FB5-03D0FC5778D1}"/>
              </a:ext>
            </a:extLst>
          </p:cNvPr>
          <p:cNvSpPr/>
          <p:nvPr/>
        </p:nvSpPr>
        <p:spPr>
          <a:xfrm>
            <a:off x="8403764" y="3701143"/>
            <a:ext cx="8708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7319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385E-B7B5-4527-B8EB-90A8D6A3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2696-EF00-4AD5-97E7-A3C5254F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NFA</a:t>
            </a:r>
          </a:p>
          <a:p>
            <a:r>
              <a:rPr lang="en-US" dirty="0"/>
              <a:t>NFA to DFA</a:t>
            </a:r>
          </a:p>
          <a:p>
            <a:r>
              <a:rPr lang="en-US" dirty="0"/>
              <a:t>RE to NFA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7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9E9C-AFC2-4FA5-8027-DEE9A6AB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C901C9-ACF3-4FB2-9618-A0348D1531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86100" y="2960914"/>
          <a:ext cx="3946071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586">
                  <a:extLst>
                    <a:ext uri="{9D8B030D-6E8A-4147-A177-3AD203B41FA5}">
                      <a16:colId xmlns:a16="http://schemas.microsoft.com/office/drawing/2014/main" val="1685162580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1758164792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27238937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5706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9878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9585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42101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2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112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20A6-681A-4B4B-8EBD-F4193CCE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371D-46E8-4D0F-A9C1-4018FC7C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idea behind NFA to DFA is the follows</a:t>
            </a:r>
          </a:p>
          <a:p>
            <a:pPr lvl="1"/>
            <a:r>
              <a:rPr lang="en-US" dirty="0"/>
              <a:t>At a given point during the scanning of a string, the NFA can be in many states</a:t>
            </a:r>
            <a:endParaRPr lang="en-IN" dirty="0"/>
          </a:p>
          <a:p>
            <a:pPr lvl="2"/>
            <a:r>
              <a:rPr lang="en-IN" dirty="0"/>
              <a:t>The set of these states is the subset of the number of states in NFA</a:t>
            </a:r>
          </a:p>
          <a:p>
            <a:pPr lvl="1"/>
            <a:r>
              <a:rPr lang="en-IN" dirty="0"/>
              <a:t>After accepting an input x in a set of states S1, the NFA may end up in another set of states S2</a:t>
            </a:r>
          </a:p>
          <a:p>
            <a:pPr lvl="1"/>
            <a:r>
              <a:rPr lang="en-IN" dirty="0"/>
              <a:t>If we treat S1 and S2 as states in the equivalent DFA; then there will be only one possible transition corresponding to input x when the DFA is in state S1</a:t>
            </a:r>
          </a:p>
          <a:p>
            <a:pPr lvl="1"/>
            <a:endParaRPr lang="en-IN" dirty="0"/>
          </a:p>
          <a:p>
            <a:r>
              <a:rPr lang="en-IN" dirty="0"/>
              <a:t>The number of states in DFA can be exponential in the number of NFA states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AA9-B99F-46DC-BDCA-22D47D05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8EE3-0D8F-4B83-9BC5-940A0BFF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BF9FA-C5A8-4258-9510-36E117342076}"/>
              </a:ext>
            </a:extLst>
          </p:cNvPr>
          <p:cNvSpPr/>
          <p:nvPr/>
        </p:nvSpPr>
        <p:spPr>
          <a:xfrm>
            <a:off x="1817914" y="3967060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924AA-AC89-4CE0-8825-36272164E6EB}"/>
              </a:ext>
            </a:extLst>
          </p:cNvPr>
          <p:cNvSpPr/>
          <p:nvPr/>
        </p:nvSpPr>
        <p:spPr>
          <a:xfrm>
            <a:off x="3984171" y="3934404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8C1EE-82A5-445A-9811-909D5D681886}"/>
              </a:ext>
            </a:extLst>
          </p:cNvPr>
          <p:cNvSpPr/>
          <p:nvPr/>
        </p:nvSpPr>
        <p:spPr>
          <a:xfrm>
            <a:off x="6085113" y="3879977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39172-EB00-43DB-85AD-52FDF57F7D85}"/>
              </a:ext>
            </a:extLst>
          </p:cNvPr>
          <p:cNvSpPr/>
          <p:nvPr/>
        </p:nvSpPr>
        <p:spPr>
          <a:xfrm>
            <a:off x="8251369" y="3629605"/>
            <a:ext cx="1230088" cy="1149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2F8A2-F081-4A58-89BB-CFA5F6391028}"/>
              </a:ext>
            </a:extLst>
          </p:cNvPr>
          <p:cNvSpPr/>
          <p:nvPr/>
        </p:nvSpPr>
        <p:spPr>
          <a:xfrm>
            <a:off x="8403769" y="3803778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B05F7F-9FF0-46F8-A94A-1342F656E9EE}"/>
              </a:ext>
            </a:extLst>
          </p:cNvPr>
          <p:cNvCxnSpPr>
            <a:endCxn id="4" idx="2"/>
          </p:cNvCxnSpPr>
          <p:nvPr/>
        </p:nvCxnSpPr>
        <p:spPr>
          <a:xfrm>
            <a:off x="767443" y="4375274"/>
            <a:ext cx="1050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9961C-444B-48EF-8FEB-098BD88EA7E0}"/>
              </a:ext>
            </a:extLst>
          </p:cNvPr>
          <p:cNvCxnSpPr>
            <a:endCxn id="5" idx="2"/>
          </p:cNvCxnSpPr>
          <p:nvPr/>
        </p:nvCxnSpPr>
        <p:spPr>
          <a:xfrm flipV="1">
            <a:off x="2721429" y="4342619"/>
            <a:ext cx="1262742" cy="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249E6A-8990-4542-85A3-C0EAE9784AF3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887686" y="4288192"/>
            <a:ext cx="1197427" cy="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68903-EBF8-4393-B2E4-317609A8176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988628" y="4204217"/>
            <a:ext cx="1262741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02FFF1-4435-42A1-B389-53F7A967A849}"/>
              </a:ext>
            </a:extLst>
          </p:cNvPr>
          <p:cNvCxnSpPr>
            <a:stCxn id="4" idx="7"/>
            <a:endCxn id="4" idx="1"/>
          </p:cNvCxnSpPr>
          <p:nvPr/>
        </p:nvCxnSpPr>
        <p:spPr>
          <a:xfrm rot="16200000" flipV="1">
            <a:off x="2269672" y="3767182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1CEF565-403E-4622-A531-7B4E6BF6EA00}"/>
              </a:ext>
            </a:extLst>
          </p:cNvPr>
          <p:cNvCxnSpPr>
            <a:stCxn id="4" idx="3"/>
            <a:endCxn id="4" idx="5"/>
          </p:cNvCxnSpPr>
          <p:nvPr/>
        </p:nvCxnSpPr>
        <p:spPr>
          <a:xfrm rot="16200000" flipH="1">
            <a:off x="2269671" y="4344485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A67F10-BAD4-4D85-B140-079E70B25934}"/>
              </a:ext>
            </a:extLst>
          </p:cNvPr>
          <p:cNvSpPr txBox="1"/>
          <p:nvPr/>
        </p:nvSpPr>
        <p:spPr>
          <a:xfrm>
            <a:off x="2133599" y="5114775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1495F-D2EB-4320-9962-ED9361A82175}"/>
              </a:ext>
            </a:extLst>
          </p:cNvPr>
          <p:cNvSpPr txBox="1"/>
          <p:nvPr/>
        </p:nvSpPr>
        <p:spPr>
          <a:xfrm>
            <a:off x="5257797" y="3884689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478E3-6DEA-406C-B9C9-6A096DFC2E0E}"/>
              </a:ext>
            </a:extLst>
          </p:cNvPr>
          <p:cNvSpPr txBox="1"/>
          <p:nvPr/>
        </p:nvSpPr>
        <p:spPr>
          <a:xfrm>
            <a:off x="7326082" y="37867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99454-7784-4BC3-9AA9-F33901FA6E80}"/>
              </a:ext>
            </a:extLst>
          </p:cNvPr>
          <p:cNvSpPr txBox="1"/>
          <p:nvPr/>
        </p:nvSpPr>
        <p:spPr>
          <a:xfrm>
            <a:off x="3058886" y="39391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F93BD6-4B2F-42EA-AB93-D5DB4896B236}"/>
              </a:ext>
            </a:extLst>
          </p:cNvPr>
          <p:cNvSpPr txBox="1"/>
          <p:nvPr/>
        </p:nvSpPr>
        <p:spPr>
          <a:xfrm>
            <a:off x="2046516" y="3340406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CB0A83-1CDD-4F6C-8291-C05852CE8C02}"/>
              </a:ext>
            </a:extLst>
          </p:cNvPr>
          <p:cNvSpPr txBox="1">
            <a:spLocks/>
          </p:cNvSpPr>
          <p:nvPr/>
        </p:nvSpPr>
        <p:spPr>
          <a:xfrm>
            <a:off x="696685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3">
                <a:extLst>
                  <a:ext uri="{FF2B5EF4-FFF2-40B4-BE49-F238E27FC236}">
                    <a16:creationId xmlns:a16="http://schemas.microsoft.com/office/drawing/2014/main" id="{33EB3E73-FAF1-90A8-E9CE-58419D7A3DA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438882" y="731422"/>
              <a:ext cx="5845628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9586">
                      <a:extLst>
                        <a:ext uri="{9D8B030D-6E8A-4147-A177-3AD203B41FA5}">
                          <a16:colId xmlns:a16="http://schemas.microsoft.com/office/drawing/2014/main" val="1685162580"/>
                        </a:ext>
                      </a:extLst>
                    </a:gridCol>
                    <a:gridCol w="1545771">
                      <a:extLst>
                        <a:ext uri="{9D8B030D-6E8A-4147-A177-3AD203B41FA5}">
                          <a16:colId xmlns:a16="http://schemas.microsoft.com/office/drawing/2014/main" val="1758164792"/>
                        </a:ext>
                      </a:extLst>
                    </a:gridCol>
                    <a:gridCol w="1360714">
                      <a:extLst>
                        <a:ext uri="{9D8B030D-6E8A-4147-A177-3AD203B41FA5}">
                          <a16:colId xmlns:a16="http://schemas.microsoft.com/office/drawing/2014/main" val="2723893723"/>
                        </a:ext>
                      </a:extLst>
                    </a:gridCol>
                    <a:gridCol w="1899557">
                      <a:extLst>
                        <a:ext uri="{9D8B030D-6E8A-4147-A177-3AD203B41FA5}">
                          <a16:colId xmlns:a16="http://schemas.microsoft.com/office/drawing/2014/main" val="291644709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6570689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{0,1}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929878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{1,2}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1958528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{2, 3}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542101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5020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3">
                <a:extLst>
                  <a:ext uri="{FF2B5EF4-FFF2-40B4-BE49-F238E27FC236}">
                    <a16:creationId xmlns:a16="http://schemas.microsoft.com/office/drawing/2014/main" id="{33EB3E73-FAF1-90A8-E9CE-58419D7A3DA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438882" y="731422"/>
              <a:ext cx="5845628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9586">
                      <a:extLst>
                        <a:ext uri="{9D8B030D-6E8A-4147-A177-3AD203B41FA5}">
                          <a16:colId xmlns:a16="http://schemas.microsoft.com/office/drawing/2014/main" val="1685162580"/>
                        </a:ext>
                      </a:extLst>
                    </a:gridCol>
                    <a:gridCol w="1545771">
                      <a:extLst>
                        <a:ext uri="{9D8B030D-6E8A-4147-A177-3AD203B41FA5}">
                          <a16:colId xmlns:a16="http://schemas.microsoft.com/office/drawing/2014/main" val="1758164792"/>
                        </a:ext>
                      </a:extLst>
                    </a:gridCol>
                    <a:gridCol w="1360714">
                      <a:extLst>
                        <a:ext uri="{9D8B030D-6E8A-4147-A177-3AD203B41FA5}">
                          <a16:colId xmlns:a16="http://schemas.microsoft.com/office/drawing/2014/main" val="2723893723"/>
                        </a:ext>
                      </a:extLst>
                    </a:gridCol>
                    <a:gridCol w="1899557">
                      <a:extLst>
                        <a:ext uri="{9D8B030D-6E8A-4147-A177-3AD203B41FA5}">
                          <a16:colId xmlns:a16="http://schemas.microsoft.com/office/drawing/2014/main" val="291644709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8013" t="-7937" r="-641" b="-4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6570689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{0,1}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{0}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929878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{1,2}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1958528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{2, 3}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542101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50202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518B9FA-DDC8-595B-47E4-E6EC1FD0A929}"/>
              </a:ext>
            </a:extLst>
          </p:cNvPr>
          <p:cNvSpPr txBox="1"/>
          <p:nvPr/>
        </p:nvSpPr>
        <p:spPr>
          <a:xfrm>
            <a:off x="1643865" y="5815173"/>
            <a:ext cx="8753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a given point during the acceptance of a string, the NFA can be in which states?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88800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AA9-B99F-46DC-BDCA-22D47D05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8EE3-0D8F-4B83-9BC5-940A0BFF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BF9FA-C5A8-4258-9510-36E117342076}"/>
              </a:ext>
            </a:extLst>
          </p:cNvPr>
          <p:cNvSpPr/>
          <p:nvPr/>
        </p:nvSpPr>
        <p:spPr>
          <a:xfrm>
            <a:off x="1817914" y="3967060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924AA-AC89-4CE0-8825-36272164E6EB}"/>
              </a:ext>
            </a:extLst>
          </p:cNvPr>
          <p:cNvSpPr/>
          <p:nvPr/>
        </p:nvSpPr>
        <p:spPr>
          <a:xfrm>
            <a:off x="3984171" y="3934404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8C1EE-82A5-445A-9811-909D5D681886}"/>
              </a:ext>
            </a:extLst>
          </p:cNvPr>
          <p:cNvSpPr/>
          <p:nvPr/>
        </p:nvSpPr>
        <p:spPr>
          <a:xfrm>
            <a:off x="6085113" y="3879977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39172-EB00-43DB-85AD-52FDF57F7D85}"/>
              </a:ext>
            </a:extLst>
          </p:cNvPr>
          <p:cNvSpPr/>
          <p:nvPr/>
        </p:nvSpPr>
        <p:spPr>
          <a:xfrm>
            <a:off x="8251369" y="3629605"/>
            <a:ext cx="1230088" cy="1149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2F8A2-F081-4A58-89BB-CFA5F6391028}"/>
              </a:ext>
            </a:extLst>
          </p:cNvPr>
          <p:cNvSpPr/>
          <p:nvPr/>
        </p:nvSpPr>
        <p:spPr>
          <a:xfrm>
            <a:off x="8403769" y="3803778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B05F7F-9FF0-46F8-A94A-1342F656E9EE}"/>
              </a:ext>
            </a:extLst>
          </p:cNvPr>
          <p:cNvCxnSpPr>
            <a:endCxn id="4" idx="2"/>
          </p:cNvCxnSpPr>
          <p:nvPr/>
        </p:nvCxnSpPr>
        <p:spPr>
          <a:xfrm>
            <a:off x="767443" y="4375274"/>
            <a:ext cx="1050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9961C-444B-48EF-8FEB-098BD88EA7E0}"/>
              </a:ext>
            </a:extLst>
          </p:cNvPr>
          <p:cNvCxnSpPr>
            <a:endCxn id="5" idx="2"/>
          </p:cNvCxnSpPr>
          <p:nvPr/>
        </p:nvCxnSpPr>
        <p:spPr>
          <a:xfrm flipV="1">
            <a:off x="2721429" y="4342619"/>
            <a:ext cx="1262742" cy="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249E6A-8990-4542-85A3-C0EAE9784AF3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887686" y="4288192"/>
            <a:ext cx="1197427" cy="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68903-EBF8-4393-B2E4-317609A8176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988628" y="4204217"/>
            <a:ext cx="1262741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02FFF1-4435-42A1-B389-53F7A967A849}"/>
              </a:ext>
            </a:extLst>
          </p:cNvPr>
          <p:cNvCxnSpPr>
            <a:stCxn id="4" idx="7"/>
            <a:endCxn id="4" idx="1"/>
          </p:cNvCxnSpPr>
          <p:nvPr/>
        </p:nvCxnSpPr>
        <p:spPr>
          <a:xfrm rot="16200000" flipV="1">
            <a:off x="2269672" y="3767182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1CEF565-403E-4622-A531-7B4E6BF6EA00}"/>
              </a:ext>
            </a:extLst>
          </p:cNvPr>
          <p:cNvCxnSpPr>
            <a:stCxn id="4" idx="3"/>
            <a:endCxn id="4" idx="5"/>
          </p:cNvCxnSpPr>
          <p:nvPr/>
        </p:nvCxnSpPr>
        <p:spPr>
          <a:xfrm rot="16200000" flipH="1">
            <a:off x="2269671" y="4344485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A67F10-BAD4-4D85-B140-079E70B25934}"/>
              </a:ext>
            </a:extLst>
          </p:cNvPr>
          <p:cNvSpPr txBox="1"/>
          <p:nvPr/>
        </p:nvSpPr>
        <p:spPr>
          <a:xfrm>
            <a:off x="2133599" y="5114775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1495F-D2EB-4320-9962-ED9361A82175}"/>
              </a:ext>
            </a:extLst>
          </p:cNvPr>
          <p:cNvSpPr txBox="1"/>
          <p:nvPr/>
        </p:nvSpPr>
        <p:spPr>
          <a:xfrm>
            <a:off x="5257797" y="3884689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478E3-6DEA-406C-B9C9-6A096DFC2E0E}"/>
              </a:ext>
            </a:extLst>
          </p:cNvPr>
          <p:cNvSpPr txBox="1"/>
          <p:nvPr/>
        </p:nvSpPr>
        <p:spPr>
          <a:xfrm>
            <a:off x="7326082" y="37867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99454-7784-4BC3-9AA9-F33901FA6E80}"/>
              </a:ext>
            </a:extLst>
          </p:cNvPr>
          <p:cNvSpPr txBox="1"/>
          <p:nvPr/>
        </p:nvSpPr>
        <p:spPr>
          <a:xfrm>
            <a:off x="3058886" y="39391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F93BD6-4B2F-42EA-AB93-D5DB4896B236}"/>
              </a:ext>
            </a:extLst>
          </p:cNvPr>
          <p:cNvSpPr txBox="1"/>
          <p:nvPr/>
        </p:nvSpPr>
        <p:spPr>
          <a:xfrm>
            <a:off x="2046516" y="3340406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CB0A83-1CDD-4F6C-8291-C05852CE8C02}"/>
              </a:ext>
            </a:extLst>
          </p:cNvPr>
          <p:cNvSpPr txBox="1">
            <a:spLocks/>
          </p:cNvSpPr>
          <p:nvPr/>
        </p:nvSpPr>
        <p:spPr>
          <a:xfrm>
            <a:off x="696685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8B9FA-DDC8-595B-47E4-E6EC1FD0A929}"/>
              </a:ext>
            </a:extLst>
          </p:cNvPr>
          <p:cNvSpPr txBox="1"/>
          <p:nvPr/>
        </p:nvSpPr>
        <p:spPr>
          <a:xfrm>
            <a:off x="1366463" y="5815173"/>
            <a:ext cx="903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a given point during the acceptance of a string, the NFA can be in which states?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0F9D4-FA9F-39FD-8D18-5BBE4EF3912A}"/>
              </a:ext>
            </a:extLst>
          </p:cNvPr>
          <p:cNvSpPr txBox="1"/>
          <p:nvPr/>
        </p:nvSpPr>
        <p:spPr>
          <a:xfrm>
            <a:off x="4887686" y="1341369"/>
            <a:ext cx="5417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Possible sets of states at a given point:</a:t>
            </a:r>
          </a:p>
          <a:p>
            <a:r>
              <a:rPr lang="en-US" dirty="0">
                <a:latin typeface="Consolas" panose="020B0609020204030204" pitchFamily="49" charset="0"/>
              </a:rPr>
              <a:t>{0}, {1}, {2}, {3},</a:t>
            </a:r>
          </a:p>
          <a:p>
            <a:r>
              <a:rPr lang="en-US" dirty="0">
                <a:latin typeface="Consolas" panose="020B0609020204030204" pitchFamily="49" charset="0"/>
              </a:rPr>
              <a:t>{0,1}, {0,2}, {0,3}, {1,2}, {1,3}, {2,3}, </a:t>
            </a:r>
          </a:p>
          <a:p>
            <a:r>
              <a:rPr lang="en-US" dirty="0">
                <a:latin typeface="Consolas" panose="020B0609020204030204" pitchFamily="49" charset="0"/>
              </a:rPr>
              <a:t>{0,1,2}, {0,1,3}, {0,2,3}, {1,2,3}, </a:t>
            </a:r>
          </a:p>
          <a:p>
            <a:r>
              <a:rPr lang="en-US" dirty="0">
                <a:latin typeface="Consolas" panose="020B0609020204030204" pitchFamily="49" charset="0"/>
              </a:rPr>
              <a:t>{0,1,2,3}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08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AA9-B99F-46DC-BDCA-22D47D05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8EE3-0D8F-4B83-9BC5-940A0BFF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BF9FA-C5A8-4258-9510-36E117342076}"/>
              </a:ext>
            </a:extLst>
          </p:cNvPr>
          <p:cNvSpPr/>
          <p:nvPr/>
        </p:nvSpPr>
        <p:spPr>
          <a:xfrm>
            <a:off x="1817914" y="3967060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924AA-AC89-4CE0-8825-36272164E6EB}"/>
              </a:ext>
            </a:extLst>
          </p:cNvPr>
          <p:cNvSpPr/>
          <p:nvPr/>
        </p:nvSpPr>
        <p:spPr>
          <a:xfrm>
            <a:off x="3984171" y="3934404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8C1EE-82A5-445A-9811-909D5D681886}"/>
              </a:ext>
            </a:extLst>
          </p:cNvPr>
          <p:cNvSpPr/>
          <p:nvPr/>
        </p:nvSpPr>
        <p:spPr>
          <a:xfrm>
            <a:off x="6085113" y="3879977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39172-EB00-43DB-85AD-52FDF57F7D85}"/>
              </a:ext>
            </a:extLst>
          </p:cNvPr>
          <p:cNvSpPr/>
          <p:nvPr/>
        </p:nvSpPr>
        <p:spPr>
          <a:xfrm>
            <a:off x="8251369" y="3629605"/>
            <a:ext cx="1230088" cy="1149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2F8A2-F081-4A58-89BB-CFA5F6391028}"/>
              </a:ext>
            </a:extLst>
          </p:cNvPr>
          <p:cNvSpPr/>
          <p:nvPr/>
        </p:nvSpPr>
        <p:spPr>
          <a:xfrm>
            <a:off x="8403769" y="3803778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B05F7F-9FF0-46F8-A94A-1342F656E9EE}"/>
              </a:ext>
            </a:extLst>
          </p:cNvPr>
          <p:cNvCxnSpPr>
            <a:endCxn id="4" idx="2"/>
          </p:cNvCxnSpPr>
          <p:nvPr/>
        </p:nvCxnSpPr>
        <p:spPr>
          <a:xfrm>
            <a:off x="767443" y="4375274"/>
            <a:ext cx="1050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9961C-444B-48EF-8FEB-098BD88EA7E0}"/>
              </a:ext>
            </a:extLst>
          </p:cNvPr>
          <p:cNvCxnSpPr>
            <a:endCxn id="5" idx="2"/>
          </p:cNvCxnSpPr>
          <p:nvPr/>
        </p:nvCxnSpPr>
        <p:spPr>
          <a:xfrm flipV="1">
            <a:off x="2721429" y="4342619"/>
            <a:ext cx="1262742" cy="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249E6A-8990-4542-85A3-C0EAE9784AF3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887686" y="4288192"/>
            <a:ext cx="1197427" cy="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68903-EBF8-4393-B2E4-317609A8176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988628" y="4204217"/>
            <a:ext cx="1262741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02FFF1-4435-42A1-B389-53F7A967A849}"/>
              </a:ext>
            </a:extLst>
          </p:cNvPr>
          <p:cNvCxnSpPr>
            <a:stCxn id="4" idx="7"/>
            <a:endCxn id="4" idx="1"/>
          </p:cNvCxnSpPr>
          <p:nvPr/>
        </p:nvCxnSpPr>
        <p:spPr>
          <a:xfrm rot="16200000" flipV="1">
            <a:off x="2269672" y="3767182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1CEF565-403E-4622-A531-7B4E6BF6EA00}"/>
              </a:ext>
            </a:extLst>
          </p:cNvPr>
          <p:cNvCxnSpPr>
            <a:stCxn id="4" idx="3"/>
            <a:endCxn id="4" idx="5"/>
          </p:cNvCxnSpPr>
          <p:nvPr/>
        </p:nvCxnSpPr>
        <p:spPr>
          <a:xfrm rot="16200000" flipH="1">
            <a:off x="2269671" y="4344485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A67F10-BAD4-4D85-B140-079E70B25934}"/>
              </a:ext>
            </a:extLst>
          </p:cNvPr>
          <p:cNvSpPr txBox="1"/>
          <p:nvPr/>
        </p:nvSpPr>
        <p:spPr>
          <a:xfrm>
            <a:off x="2133599" y="5114775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1495F-D2EB-4320-9962-ED9361A82175}"/>
              </a:ext>
            </a:extLst>
          </p:cNvPr>
          <p:cNvSpPr txBox="1"/>
          <p:nvPr/>
        </p:nvSpPr>
        <p:spPr>
          <a:xfrm>
            <a:off x="5257797" y="3884689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478E3-6DEA-406C-B9C9-6A096DFC2E0E}"/>
              </a:ext>
            </a:extLst>
          </p:cNvPr>
          <p:cNvSpPr txBox="1"/>
          <p:nvPr/>
        </p:nvSpPr>
        <p:spPr>
          <a:xfrm>
            <a:off x="7326082" y="37867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99454-7784-4BC3-9AA9-F33901FA6E80}"/>
              </a:ext>
            </a:extLst>
          </p:cNvPr>
          <p:cNvSpPr txBox="1"/>
          <p:nvPr/>
        </p:nvSpPr>
        <p:spPr>
          <a:xfrm>
            <a:off x="3058886" y="39391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F93BD6-4B2F-42EA-AB93-D5DB4896B236}"/>
              </a:ext>
            </a:extLst>
          </p:cNvPr>
          <p:cNvSpPr txBox="1"/>
          <p:nvPr/>
        </p:nvSpPr>
        <p:spPr>
          <a:xfrm>
            <a:off x="2046516" y="3340406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CB0A83-1CDD-4F6C-8291-C05852CE8C02}"/>
              </a:ext>
            </a:extLst>
          </p:cNvPr>
          <p:cNvSpPr txBox="1">
            <a:spLocks/>
          </p:cNvSpPr>
          <p:nvPr/>
        </p:nvSpPr>
        <p:spPr>
          <a:xfrm>
            <a:off x="696685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8B9FA-DDC8-595B-47E4-E6EC1FD0A929}"/>
              </a:ext>
            </a:extLst>
          </p:cNvPr>
          <p:cNvSpPr txBox="1"/>
          <p:nvPr/>
        </p:nvSpPr>
        <p:spPr>
          <a:xfrm>
            <a:off x="1643865" y="5815173"/>
            <a:ext cx="8753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a given point during the acceptance of a string, the NFA can be in which states?</a:t>
            </a:r>
            <a:endParaRPr lang="en-I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80F9D4-FA9F-39FD-8D18-5BBE4EF3912A}"/>
                  </a:ext>
                </a:extLst>
              </p:cNvPr>
              <p:cNvSpPr txBox="1"/>
              <p:nvPr/>
            </p:nvSpPr>
            <p:spPr>
              <a:xfrm>
                <a:off x="2856216" y="478344"/>
                <a:ext cx="77158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Possible sets of states at a given point: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S = { {0}, {1}, {2}, {3},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   {0,1}, {0,2}, {0,3}, {1,2}, {1,3}, {2,3},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   {0,1,2}, {0,1,3}, {0,2,3}, {1,2,3},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   {0,1,2,3} }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If at any point, we are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then after consuming an input letter in s1, we will end up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. </a:t>
                </a:r>
                <a:endParaRPr lang="en-IN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80F9D4-FA9F-39FD-8D18-5BBE4EF39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16" y="478344"/>
                <a:ext cx="7715892" cy="2308324"/>
              </a:xfrm>
              <a:prstGeom prst="rect">
                <a:avLst/>
              </a:prstGeom>
              <a:blipFill>
                <a:blip r:embed="rId2"/>
                <a:stretch>
                  <a:fillRect l="-711" t="-1319" r="-2213" b="-3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816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AA9-B99F-46DC-BDCA-22D47D05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8EE3-0D8F-4B83-9BC5-940A0BFF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BF9FA-C5A8-4258-9510-36E117342076}"/>
              </a:ext>
            </a:extLst>
          </p:cNvPr>
          <p:cNvSpPr/>
          <p:nvPr/>
        </p:nvSpPr>
        <p:spPr>
          <a:xfrm>
            <a:off x="1817914" y="3967060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924AA-AC89-4CE0-8825-36272164E6EB}"/>
              </a:ext>
            </a:extLst>
          </p:cNvPr>
          <p:cNvSpPr/>
          <p:nvPr/>
        </p:nvSpPr>
        <p:spPr>
          <a:xfrm>
            <a:off x="3984171" y="3934404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8C1EE-82A5-445A-9811-909D5D681886}"/>
              </a:ext>
            </a:extLst>
          </p:cNvPr>
          <p:cNvSpPr/>
          <p:nvPr/>
        </p:nvSpPr>
        <p:spPr>
          <a:xfrm>
            <a:off x="6085113" y="3879977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39172-EB00-43DB-85AD-52FDF57F7D85}"/>
              </a:ext>
            </a:extLst>
          </p:cNvPr>
          <p:cNvSpPr/>
          <p:nvPr/>
        </p:nvSpPr>
        <p:spPr>
          <a:xfrm>
            <a:off x="8251369" y="3629605"/>
            <a:ext cx="1230088" cy="1149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2F8A2-F081-4A58-89BB-CFA5F6391028}"/>
              </a:ext>
            </a:extLst>
          </p:cNvPr>
          <p:cNvSpPr/>
          <p:nvPr/>
        </p:nvSpPr>
        <p:spPr>
          <a:xfrm>
            <a:off x="8403769" y="3803778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B05F7F-9FF0-46F8-A94A-1342F656E9EE}"/>
              </a:ext>
            </a:extLst>
          </p:cNvPr>
          <p:cNvCxnSpPr>
            <a:endCxn id="4" idx="2"/>
          </p:cNvCxnSpPr>
          <p:nvPr/>
        </p:nvCxnSpPr>
        <p:spPr>
          <a:xfrm>
            <a:off x="767443" y="4375274"/>
            <a:ext cx="1050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9961C-444B-48EF-8FEB-098BD88EA7E0}"/>
              </a:ext>
            </a:extLst>
          </p:cNvPr>
          <p:cNvCxnSpPr>
            <a:endCxn id="5" idx="2"/>
          </p:cNvCxnSpPr>
          <p:nvPr/>
        </p:nvCxnSpPr>
        <p:spPr>
          <a:xfrm flipV="1">
            <a:off x="2721429" y="4342619"/>
            <a:ext cx="1262742" cy="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249E6A-8990-4542-85A3-C0EAE9784AF3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887686" y="4288192"/>
            <a:ext cx="1197427" cy="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68903-EBF8-4393-B2E4-317609A8176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988628" y="4204217"/>
            <a:ext cx="1262741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02FFF1-4435-42A1-B389-53F7A967A849}"/>
              </a:ext>
            </a:extLst>
          </p:cNvPr>
          <p:cNvCxnSpPr>
            <a:stCxn id="4" idx="7"/>
            <a:endCxn id="4" idx="1"/>
          </p:cNvCxnSpPr>
          <p:nvPr/>
        </p:nvCxnSpPr>
        <p:spPr>
          <a:xfrm rot="16200000" flipV="1">
            <a:off x="2269672" y="3767182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1CEF565-403E-4622-A531-7B4E6BF6EA00}"/>
              </a:ext>
            </a:extLst>
          </p:cNvPr>
          <p:cNvCxnSpPr>
            <a:stCxn id="4" idx="3"/>
            <a:endCxn id="4" idx="5"/>
          </p:cNvCxnSpPr>
          <p:nvPr/>
        </p:nvCxnSpPr>
        <p:spPr>
          <a:xfrm rot="16200000" flipH="1">
            <a:off x="2269671" y="4344485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A67F10-BAD4-4D85-B140-079E70B25934}"/>
              </a:ext>
            </a:extLst>
          </p:cNvPr>
          <p:cNvSpPr txBox="1"/>
          <p:nvPr/>
        </p:nvSpPr>
        <p:spPr>
          <a:xfrm>
            <a:off x="2133599" y="5114775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1495F-D2EB-4320-9962-ED9361A82175}"/>
              </a:ext>
            </a:extLst>
          </p:cNvPr>
          <p:cNvSpPr txBox="1"/>
          <p:nvPr/>
        </p:nvSpPr>
        <p:spPr>
          <a:xfrm>
            <a:off x="5257797" y="3884689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478E3-6DEA-406C-B9C9-6A096DFC2E0E}"/>
              </a:ext>
            </a:extLst>
          </p:cNvPr>
          <p:cNvSpPr txBox="1"/>
          <p:nvPr/>
        </p:nvSpPr>
        <p:spPr>
          <a:xfrm>
            <a:off x="7326082" y="37867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99454-7784-4BC3-9AA9-F33901FA6E80}"/>
              </a:ext>
            </a:extLst>
          </p:cNvPr>
          <p:cNvSpPr txBox="1"/>
          <p:nvPr/>
        </p:nvSpPr>
        <p:spPr>
          <a:xfrm>
            <a:off x="3058886" y="39391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F93BD6-4B2F-42EA-AB93-D5DB4896B236}"/>
              </a:ext>
            </a:extLst>
          </p:cNvPr>
          <p:cNvSpPr txBox="1"/>
          <p:nvPr/>
        </p:nvSpPr>
        <p:spPr>
          <a:xfrm>
            <a:off x="2046516" y="3340406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CB0A83-1CDD-4F6C-8291-C05852CE8C02}"/>
              </a:ext>
            </a:extLst>
          </p:cNvPr>
          <p:cNvSpPr txBox="1">
            <a:spLocks/>
          </p:cNvSpPr>
          <p:nvPr/>
        </p:nvSpPr>
        <p:spPr>
          <a:xfrm>
            <a:off x="696685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8B9FA-DDC8-595B-47E4-E6EC1FD0A929}"/>
              </a:ext>
            </a:extLst>
          </p:cNvPr>
          <p:cNvSpPr txBox="1"/>
          <p:nvPr/>
        </p:nvSpPr>
        <p:spPr>
          <a:xfrm>
            <a:off x="1643865" y="5815173"/>
            <a:ext cx="8753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a given point during the acceptance of a string, the NFA can be in which states?</a:t>
            </a:r>
            <a:endParaRPr lang="en-I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070EF3-41E0-E351-CC39-873030C1DFF7}"/>
                  </a:ext>
                </a:extLst>
              </p:cNvPr>
              <p:cNvSpPr txBox="1"/>
              <p:nvPr/>
            </p:nvSpPr>
            <p:spPr>
              <a:xfrm>
                <a:off x="2856215" y="221494"/>
                <a:ext cx="875358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Possible sets of states at a given point: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S = { {0}, {1}, {2}, {3}, {0,1}, {0,2}, {0,3}, {1,2}, {1,3}, {2,3},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   {0,1,2}, {0,1,3}, {0,2,3}, {1,2,3}, {0,1,2,3} }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If at any point, we are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then after consuming an input letter in s1, we will end up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. 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If the current state is {0,1,2} after consuming “a”, the automaton will be in which state? </a:t>
                </a:r>
                <a:endParaRPr lang="en-IN" dirty="0">
                  <a:latin typeface="Consolas" panose="020B0609020204030204" pitchFamily="49" charset="0"/>
                </a:endParaRPr>
              </a:p>
              <a:p>
                <a:endParaRPr lang="en-IN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070EF3-41E0-E351-CC39-873030C1D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15" y="221494"/>
                <a:ext cx="8753581" cy="2862322"/>
              </a:xfrm>
              <a:prstGeom prst="rect">
                <a:avLst/>
              </a:prstGeom>
              <a:blipFill>
                <a:blip r:embed="rId2"/>
                <a:stretch>
                  <a:fillRect l="-627" t="-1064" r="-1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04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AA9-B99F-46DC-BDCA-22D47D05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8EE3-0D8F-4B83-9BC5-940A0BFF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BF9FA-C5A8-4258-9510-36E117342076}"/>
              </a:ext>
            </a:extLst>
          </p:cNvPr>
          <p:cNvSpPr/>
          <p:nvPr/>
        </p:nvSpPr>
        <p:spPr>
          <a:xfrm>
            <a:off x="1817914" y="3967060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924AA-AC89-4CE0-8825-36272164E6EB}"/>
              </a:ext>
            </a:extLst>
          </p:cNvPr>
          <p:cNvSpPr/>
          <p:nvPr/>
        </p:nvSpPr>
        <p:spPr>
          <a:xfrm>
            <a:off x="3984171" y="3934404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8C1EE-82A5-445A-9811-909D5D681886}"/>
              </a:ext>
            </a:extLst>
          </p:cNvPr>
          <p:cNvSpPr/>
          <p:nvPr/>
        </p:nvSpPr>
        <p:spPr>
          <a:xfrm>
            <a:off x="6085113" y="3879977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39172-EB00-43DB-85AD-52FDF57F7D85}"/>
              </a:ext>
            </a:extLst>
          </p:cNvPr>
          <p:cNvSpPr/>
          <p:nvPr/>
        </p:nvSpPr>
        <p:spPr>
          <a:xfrm>
            <a:off x="8251369" y="3629605"/>
            <a:ext cx="1230088" cy="1149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2F8A2-F081-4A58-89BB-CFA5F6391028}"/>
              </a:ext>
            </a:extLst>
          </p:cNvPr>
          <p:cNvSpPr/>
          <p:nvPr/>
        </p:nvSpPr>
        <p:spPr>
          <a:xfrm>
            <a:off x="8403769" y="3803778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B05F7F-9FF0-46F8-A94A-1342F656E9EE}"/>
              </a:ext>
            </a:extLst>
          </p:cNvPr>
          <p:cNvCxnSpPr>
            <a:endCxn id="4" idx="2"/>
          </p:cNvCxnSpPr>
          <p:nvPr/>
        </p:nvCxnSpPr>
        <p:spPr>
          <a:xfrm>
            <a:off x="767443" y="4375274"/>
            <a:ext cx="1050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9961C-444B-48EF-8FEB-098BD88EA7E0}"/>
              </a:ext>
            </a:extLst>
          </p:cNvPr>
          <p:cNvCxnSpPr>
            <a:endCxn id="5" idx="2"/>
          </p:cNvCxnSpPr>
          <p:nvPr/>
        </p:nvCxnSpPr>
        <p:spPr>
          <a:xfrm flipV="1">
            <a:off x="2721429" y="4342619"/>
            <a:ext cx="1262742" cy="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249E6A-8990-4542-85A3-C0EAE9784AF3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887686" y="4288192"/>
            <a:ext cx="1197427" cy="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68903-EBF8-4393-B2E4-317609A8176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988628" y="4204217"/>
            <a:ext cx="1262741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02FFF1-4435-42A1-B389-53F7A967A849}"/>
              </a:ext>
            </a:extLst>
          </p:cNvPr>
          <p:cNvCxnSpPr>
            <a:stCxn id="4" idx="7"/>
            <a:endCxn id="4" idx="1"/>
          </p:cNvCxnSpPr>
          <p:nvPr/>
        </p:nvCxnSpPr>
        <p:spPr>
          <a:xfrm rot="16200000" flipV="1">
            <a:off x="2269672" y="3767182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1CEF565-403E-4622-A531-7B4E6BF6EA00}"/>
              </a:ext>
            </a:extLst>
          </p:cNvPr>
          <p:cNvCxnSpPr>
            <a:stCxn id="4" idx="3"/>
            <a:endCxn id="4" idx="5"/>
          </p:cNvCxnSpPr>
          <p:nvPr/>
        </p:nvCxnSpPr>
        <p:spPr>
          <a:xfrm rot="16200000" flipH="1">
            <a:off x="2269671" y="4344485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A67F10-BAD4-4D85-B140-079E70B25934}"/>
              </a:ext>
            </a:extLst>
          </p:cNvPr>
          <p:cNvSpPr txBox="1"/>
          <p:nvPr/>
        </p:nvSpPr>
        <p:spPr>
          <a:xfrm>
            <a:off x="2133599" y="5114775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1495F-D2EB-4320-9962-ED9361A82175}"/>
              </a:ext>
            </a:extLst>
          </p:cNvPr>
          <p:cNvSpPr txBox="1"/>
          <p:nvPr/>
        </p:nvSpPr>
        <p:spPr>
          <a:xfrm>
            <a:off x="5257797" y="3884689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478E3-6DEA-406C-B9C9-6A096DFC2E0E}"/>
              </a:ext>
            </a:extLst>
          </p:cNvPr>
          <p:cNvSpPr txBox="1"/>
          <p:nvPr/>
        </p:nvSpPr>
        <p:spPr>
          <a:xfrm>
            <a:off x="7326082" y="37867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99454-7784-4BC3-9AA9-F33901FA6E80}"/>
              </a:ext>
            </a:extLst>
          </p:cNvPr>
          <p:cNvSpPr txBox="1"/>
          <p:nvPr/>
        </p:nvSpPr>
        <p:spPr>
          <a:xfrm>
            <a:off x="3058886" y="39391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F93BD6-4B2F-42EA-AB93-D5DB4896B236}"/>
              </a:ext>
            </a:extLst>
          </p:cNvPr>
          <p:cNvSpPr txBox="1"/>
          <p:nvPr/>
        </p:nvSpPr>
        <p:spPr>
          <a:xfrm>
            <a:off x="2046516" y="3340406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CB0A83-1CDD-4F6C-8291-C05852CE8C02}"/>
              </a:ext>
            </a:extLst>
          </p:cNvPr>
          <p:cNvSpPr txBox="1">
            <a:spLocks/>
          </p:cNvSpPr>
          <p:nvPr/>
        </p:nvSpPr>
        <p:spPr>
          <a:xfrm>
            <a:off x="696685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8B9FA-DDC8-595B-47E4-E6EC1FD0A929}"/>
              </a:ext>
            </a:extLst>
          </p:cNvPr>
          <p:cNvSpPr txBox="1"/>
          <p:nvPr/>
        </p:nvSpPr>
        <p:spPr>
          <a:xfrm>
            <a:off x="1643865" y="5815173"/>
            <a:ext cx="8753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a given point during the acceptance of a string, the NFA can be in which states?</a:t>
            </a:r>
            <a:endParaRPr lang="en-I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8BC0D6-957E-34CF-1CE5-2A9840DB3A5A}"/>
                  </a:ext>
                </a:extLst>
              </p:cNvPr>
              <p:cNvSpPr txBox="1"/>
              <p:nvPr/>
            </p:nvSpPr>
            <p:spPr>
              <a:xfrm>
                <a:off x="2856215" y="221494"/>
                <a:ext cx="875358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Possible sets of states at a given point: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S = { {0}, {1}, {2}, {3}, {0,1}, {0,2}, {0,3}, {1,2}, {1,3}, {2,3},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   {0,1,2}, {0,1,3}, {0,2,3}, {1,2,3}, {0,1,2,3} }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If at any point, we are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then after consuming an input letter in s1, we will end up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. 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If the current state is {0,1,2} after consuming “a”, the automaton will be in which state? {0, 1}</a:t>
                </a:r>
                <a:endParaRPr lang="en-IN" dirty="0">
                  <a:latin typeface="Consolas" panose="020B0609020204030204" pitchFamily="49" charset="0"/>
                </a:endParaRPr>
              </a:p>
              <a:p>
                <a:endParaRPr lang="en-IN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8BC0D6-957E-34CF-1CE5-2A9840DB3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15" y="221494"/>
                <a:ext cx="8753581" cy="2862322"/>
              </a:xfrm>
              <a:prstGeom prst="rect">
                <a:avLst/>
              </a:prstGeom>
              <a:blipFill>
                <a:blip r:embed="rId2"/>
                <a:stretch>
                  <a:fillRect l="-627" t="-1064" r="-1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845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AA9-B99F-46DC-BDCA-22D47D05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8EE3-0D8F-4B83-9BC5-940A0BFF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BF9FA-C5A8-4258-9510-36E117342076}"/>
              </a:ext>
            </a:extLst>
          </p:cNvPr>
          <p:cNvSpPr/>
          <p:nvPr/>
        </p:nvSpPr>
        <p:spPr>
          <a:xfrm>
            <a:off x="1817914" y="3967060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924AA-AC89-4CE0-8825-36272164E6EB}"/>
              </a:ext>
            </a:extLst>
          </p:cNvPr>
          <p:cNvSpPr/>
          <p:nvPr/>
        </p:nvSpPr>
        <p:spPr>
          <a:xfrm>
            <a:off x="3984171" y="3934404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8C1EE-82A5-445A-9811-909D5D681886}"/>
              </a:ext>
            </a:extLst>
          </p:cNvPr>
          <p:cNvSpPr/>
          <p:nvPr/>
        </p:nvSpPr>
        <p:spPr>
          <a:xfrm>
            <a:off x="6085113" y="3879977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39172-EB00-43DB-85AD-52FDF57F7D85}"/>
              </a:ext>
            </a:extLst>
          </p:cNvPr>
          <p:cNvSpPr/>
          <p:nvPr/>
        </p:nvSpPr>
        <p:spPr>
          <a:xfrm>
            <a:off x="8251369" y="3629605"/>
            <a:ext cx="1230088" cy="1149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2F8A2-F081-4A58-89BB-CFA5F6391028}"/>
              </a:ext>
            </a:extLst>
          </p:cNvPr>
          <p:cNvSpPr/>
          <p:nvPr/>
        </p:nvSpPr>
        <p:spPr>
          <a:xfrm>
            <a:off x="8403769" y="3803778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B05F7F-9FF0-46F8-A94A-1342F656E9EE}"/>
              </a:ext>
            </a:extLst>
          </p:cNvPr>
          <p:cNvCxnSpPr>
            <a:endCxn id="4" idx="2"/>
          </p:cNvCxnSpPr>
          <p:nvPr/>
        </p:nvCxnSpPr>
        <p:spPr>
          <a:xfrm>
            <a:off x="767443" y="4375274"/>
            <a:ext cx="1050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9961C-444B-48EF-8FEB-098BD88EA7E0}"/>
              </a:ext>
            </a:extLst>
          </p:cNvPr>
          <p:cNvCxnSpPr>
            <a:endCxn id="5" idx="2"/>
          </p:cNvCxnSpPr>
          <p:nvPr/>
        </p:nvCxnSpPr>
        <p:spPr>
          <a:xfrm flipV="1">
            <a:off x="2721429" y="4342619"/>
            <a:ext cx="1262742" cy="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249E6A-8990-4542-85A3-C0EAE9784AF3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887686" y="4288192"/>
            <a:ext cx="1197427" cy="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68903-EBF8-4393-B2E4-317609A8176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988628" y="4204217"/>
            <a:ext cx="1262741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02FFF1-4435-42A1-B389-53F7A967A849}"/>
              </a:ext>
            </a:extLst>
          </p:cNvPr>
          <p:cNvCxnSpPr>
            <a:stCxn id="4" idx="7"/>
            <a:endCxn id="4" idx="1"/>
          </p:cNvCxnSpPr>
          <p:nvPr/>
        </p:nvCxnSpPr>
        <p:spPr>
          <a:xfrm rot="16200000" flipV="1">
            <a:off x="2269672" y="3767182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1CEF565-403E-4622-A531-7B4E6BF6EA00}"/>
              </a:ext>
            </a:extLst>
          </p:cNvPr>
          <p:cNvCxnSpPr>
            <a:stCxn id="4" idx="3"/>
            <a:endCxn id="4" idx="5"/>
          </p:cNvCxnSpPr>
          <p:nvPr/>
        </p:nvCxnSpPr>
        <p:spPr>
          <a:xfrm rot="16200000" flipH="1">
            <a:off x="2269671" y="4344485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A67F10-BAD4-4D85-B140-079E70B25934}"/>
              </a:ext>
            </a:extLst>
          </p:cNvPr>
          <p:cNvSpPr txBox="1"/>
          <p:nvPr/>
        </p:nvSpPr>
        <p:spPr>
          <a:xfrm>
            <a:off x="2133599" y="5114775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1495F-D2EB-4320-9962-ED9361A82175}"/>
              </a:ext>
            </a:extLst>
          </p:cNvPr>
          <p:cNvSpPr txBox="1"/>
          <p:nvPr/>
        </p:nvSpPr>
        <p:spPr>
          <a:xfrm>
            <a:off x="5257797" y="3884689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478E3-6DEA-406C-B9C9-6A096DFC2E0E}"/>
              </a:ext>
            </a:extLst>
          </p:cNvPr>
          <p:cNvSpPr txBox="1"/>
          <p:nvPr/>
        </p:nvSpPr>
        <p:spPr>
          <a:xfrm>
            <a:off x="7326082" y="37867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99454-7784-4BC3-9AA9-F33901FA6E80}"/>
              </a:ext>
            </a:extLst>
          </p:cNvPr>
          <p:cNvSpPr txBox="1"/>
          <p:nvPr/>
        </p:nvSpPr>
        <p:spPr>
          <a:xfrm>
            <a:off x="3058886" y="39391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F93BD6-4B2F-42EA-AB93-D5DB4896B236}"/>
              </a:ext>
            </a:extLst>
          </p:cNvPr>
          <p:cNvSpPr txBox="1"/>
          <p:nvPr/>
        </p:nvSpPr>
        <p:spPr>
          <a:xfrm>
            <a:off x="2046516" y="3340406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CB0A83-1CDD-4F6C-8291-C05852CE8C02}"/>
              </a:ext>
            </a:extLst>
          </p:cNvPr>
          <p:cNvSpPr txBox="1">
            <a:spLocks/>
          </p:cNvSpPr>
          <p:nvPr/>
        </p:nvSpPr>
        <p:spPr>
          <a:xfrm>
            <a:off x="696685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8B9FA-DDC8-595B-47E4-E6EC1FD0A929}"/>
              </a:ext>
            </a:extLst>
          </p:cNvPr>
          <p:cNvSpPr txBox="1"/>
          <p:nvPr/>
        </p:nvSpPr>
        <p:spPr>
          <a:xfrm>
            <a:off x="1643865" y="5815173"/>
            <a:ext cx="8753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a given point during the acceptance of a string, the NFA can be in which states?</a:t>
            </a:r>
            <a:endParaRPr lang="en-I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DA498E-C64B-BFED-C3A1-640E85781A00}"/>
                  </a:ext>
                </a:extLst>
              </p:cNvPr>
              <p:cNvSpPr txBox="1"/>
              <p:nvPr/>
            </p:nvSpPr>
            <p:spPr>
              <a:xfrm>
                <a:off x="2856215" y="221494"/>
                <a:ext cx="875358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Possible sets of states at a given point: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S = { {0}, {1}, {2}, {3}, {0,1}, {0,2}, {0,3}, {1,2}, {1,3}, {2,3},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   {0,1,2}, {0,1,3}, {0,2,3}, {1,2,3}, {0,1,2,3} }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If at any point, we are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then after consuming an input letter in s1, we will end up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. 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If the current state is {0,1,2} after consuming “b”, the automaton will be in which state?</a:t>
                </a:r>
                <a:endParaRPr lang="en-IN" dirty="0">
                  <a:latin typeface="Consolas" panose="020B0609020204030204" pitchFamily="49" charset="0"/>
                </a:endParaRPr>
              </a:p>
              <a:p>
                <a:endParaRPr lang="en-IN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DA498E-C64B-BFED-C3A1-640E8578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15" y="221494"/>
                <a:ext cx="8753581" cy="2862322"/>
              </a:xfrm>
              <a:prstGeom prst="rect">
                <a:avLst/>
              </a:prstGeom>
              <a:blipFill>
                <a:blip r:embed="rId2"/>
                <a:stretch>
                  <a:fillRect l="-627" t="-1064" r="-1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105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AA9-B99F-46DC-BDCA-22D47D05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8EE3-0D8F-4B83-9BC5-940A0BFF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BF9FA-C5A8-4258-9510-36E117342076}"/>
              </a:ext>
            </a:extLst>
          </p:cNvPr>
          <p:cNvSpPr/>
          <p:nvPr/>
        </p:nvSpPr>
        <p:spPr>
          <a:xfrm>
            <a:off x="1817914" y="3967060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924AA-AC89-4CE0-8825-36272164E6EB}"/>
              </a:ext>
            </a:extLst>
          </p:cNvPr>
          <p:cNvSpPr/>
          <p:nvPr/>
        </p:nvSpPr>
        <p:spPr>
          <a:xfrm>
            <a:off x="3984171" y="3934404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8C1EE-82A5-445A-9811-909D5D681886}"/>
              </a:ext>
            </a:extLst>
          </p:cNvPr>
          <p:cNvSpPr/>
          <p:nvPr/>
        </p:nvSpPr>
        <p:spPr>
          <a:xfrm>
            <a:off x="6085113" y="3879977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39172-EB00-43DB-85AD-52FDF57F7D85}"/>
              </a:ext>
            </a:extLst>
          </p:cNvPr>
          <p:cNvSpPr/>
          <p:nvPr/>
        </p:nvSpPr>
        <p:spPr>
          <a:xfrm>
            <a:off x="8251369" y="3629605"/>
            <a:ext cx="1230088" cy="1149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2F8A2-F081-4A58-89BB-CFA5F6391028}"/>
              </a:ext>
            </a:extLst>
          </p:cNvPr>
          <p:cNvSpPr/>
          <p:nvPr/>
        </p:nvSpPr>
        <p:spPr>
          <a:xfrm>
            <a:off x="8403769" y="3803778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B05F7F-9FF0-46F8-A94A-1342F656E9EE}"/>
              </a:ext>
            </a:extLst>
          </p:cNvPr>
          <p:cNvCxnSpPr>
            <a:endCxn id="4" idx="2"/>
          </p:cNvCxnSpPr>
          <p:nvPr/>
        </p:nvCxnSpPr>
        <p:spPr>
          <a:xfrm>
            <a:off x="767443" y="4375274"/>
            <a:ext cx="1050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9961C-444B-48EF-8FEB-098BD88EA7E0}"/>
              </a:ext>
            </a:extLst>
          </p:cNvPr>
          <p:cNvCxnSpPr>
            <a:endCxn id="5" idx="2"/>
          </p:cNvCxnSpPr>
          <p:nvPr/>
        </p:nvCxnSpPr>
        <p:spPr>
          <a:xfrm flipV="1">
            <a:off x="2721429" y="4342619"/>
            <a:ext cx="1262742" cy="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249E6A-8990-4542-85A3-C0EAE9784AF3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887686" y="4288192"/>
            <a:ext cx="1197427" cy="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68903-EBF8-4393-B2E4-317609A8176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988628" y="4204217"/>
            <a:ext cx="1262741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02FFF1-4435-42A1-B389-53F7A967A849}"/>
              </a:ext>
            </a:extLst>
          </p:cNvPr>
          <p:cNvCxnSpPr>
            <a:stCxn id="4" idx="7"/>
            <a:endCxn id="4" idx="1"/>
          </p:cNvCxnSpPr>
          <p:nvPr/>
        </p:nvCxnSpPr>
        <p:spPr>
          <a:xfrm rot="16200000" flipV="1">
            <a:off x="2269672" y="3767182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1CEF565-403E-4622-A531-7B4E6BF6EA00}"/>
              </a:ext>
            </a:extLst>
          </p:cNvPr>
          <p:cNvCxnSpPr>
            <a:stCxn id="4" idx="3"/>
            <a:endCxn id="4" idx="5"/>
          </p:cNvCxnSpPr>
          <p:nvPr/>
        </p:nvCxnSpPr>
        <p:spPr>
          <a:xfrm rot="16200000" flipH="1">
            <a:off x="2269671" y="4344485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A67F10-BAD4-4D85-B140-079E70B25934}"/>
              </a:ext>
            </a:extLst>
          </p:cNvPr>
          <p:cNvSpPr txBox="1"/>
          <p:nvPr/>
        </p:nvSpPr>
        <p:spPr>
          <a:xfrm>
            <a:off x="2133599" y="5114775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1495F-D2EB-4320-9962-ED9361A82175}"/>
              </a:ext>
            </a:extLst>
          </p:cNvPr>
          <p:cNvSpPr txBox="1"/>
          <p:nvPr/>
        </p:nvSpPr>
        <p:spPr>
          <a:xfrm>
            <a:off x="5257797" y="3884689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478E3-6DEA-406C-B9C9-6A096DFC2E0E}"/>
              </a:ext>
            </a:extLst>
          </p:cNvPr>
          <p:cNvSpPr txBox="1"/>
          <p:nvPr/>
        </p:nvSpPr>
        <p:spPr>
          <a:xfrm>
            <a:off x="7326082" y="37867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99454-7784-4BC3-9AA9-F33901FA6E80}"/>
              </a:ext>
            </a:extLst>
          </p:cNvPr>
          <p:cNvSpPr txBox="1"/>
          <p:nvPr/>
        </p:nvSpPr>
        <p:spPr>
          <a:xfrm>
            <a:off x="3058886" y="393911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F93BD6-4B2F-42EA-AB93-D5DB4896B236}"/>
              </a:ext>
            </a:extLst>
          </p:cNvPr>
          <p:cNvSpPr txBox="1"/>
          <p:nvPr/>
        </p:nvSpPr>
        <p:spPr>
          <a:xfrm>
            <a:off x="2046516" y="3340406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CB0A83-1CDD-4F6C-8291-C05852CE8C02}"/>
              </a:ext>
            </a:extLst>
          </p:cNvPr>
          <p:cNvSpPr txBox="1">
            <a:spLocks/>
          </p:cNvSpPr>
          <p:nvPr/>
        </p:nvSpPr>
        <p:spPr>
          <a:xfrm>
            <a:off x="696685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8B9FA-DDC8-595B-47E4-E6EC1FD0A929}"/>
              </a:ext>
            </a:extLst>
          </p:cNvPr>
          <p:cNvSpPr txBox="1"/>
          <p:nvPr/>
        </p:nvSpPr>
        <p:spPr>
          <a:xfrm>
            <a:off x="1643865" y="5815173"/>
            <a:ext cx="8753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a given point during the acceptance of a string, the NFA can be in which states?</a:t>
            </a:r>
            <a:endParaRPr lang="en-I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4FA5D3-49EA-295F-C225-2A054B476096}"/>
                  </a:ext>
                </a:extLst>
              </p:cNvPr>
              <p:cNvSpPr txBox="1"/>
              <p:nvPr/>
            </p:nvSpPr>
            <p:spPr>
              <a:xfrm>
                <a:off x="2856215" y="221494"/>
                <a:ext cx="875358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Possible sets of states at a given point: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S = { {0}, {1}, {2}, {3}, {0,1}, {0,2}, {0,3}, {1,2}, {1,3}, {2,3},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   {0,1,2}, {0,1,3}, {0,2,3}, {1,2,3}, {0,1,2,3} }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If at any point, we are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then after consuming an input letter in s1, we will end up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. 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If the current state is {0,1,2} after consuming “b”, the automaton will be in which state? {0, 2, 3}</a:t>
                </a:r>
                <a:endParaRPr lang="en-IN" dirty="0">
                  <a:latin typeface="Consolas" panose="020B0609020204030204" pitchFamily="49" charset="0"/>
                </a:endParaRPr>
              </a:p>
              <a:p>
                <a:endParaRPr lang="en-IN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4FA5D3-49EA-295F-C225-2A054B47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15" y="221494"/>
                <a:ext cx="8753581" cy="2862322"/>
              </a:xfrm>
              <a:prstGeom prst="rect">
                <a:avLst/>
              </a:prstGeom>
              <a:blipFill>
                <a:blip r:embed="rId2"/>
                <a:stretch>
                  <a:fillRect l="-627" t="-1064" r="-1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84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AA9-B99F-46DC-BDCA-22D47D05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D7A1FBE-7256-6F01-35FA-6D60BF1ACC6A}"/>
              </a:ext>
            </a:extLst>
          </p:cNvPr>
          <p:cNvSpPr/>
          <p:nvPr/>
        </p:nvSpPr>
        <p:spPr>
          <a:xfrm>
            <a:off x="1970314" y="1663938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D05C493-2C45-C670-0C9C-4DD573785690}"/>
              </a:ext>
            </a:extLst>
          </p:cNvPr>
          <p:cNvSpPr/>
          <p:nvPr/>
        </p:nvSpPr>
        <p:spPr>
          <a:xfrm>
            <a:off x="4136571" y="1631282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313BD81-A0FC-30CB-38C0-E0C812BC8483}"/>
              </a:ext>
            </a:extLst>
          </p:cNvPr>
          <p:cNvSpPr/>
          <p:nvPr/>
        </p:nvSpPr>
        <p:spPr>
          <a:xfrm>
            <a:off x="6237513" y="1576855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C0BC2BF-0ABB-400C-8591-EAB65D9306EF}"/>
              </a:ext>
            </a:extLst>
          </p:cNvPr>
          <p:cNvSpPr/>
          <p:nvPr/>
        </p:nvSpPr>
        <p:spPr>
          <a:xfrm>
            <a:off x="8403769" y="1326483"/>
            <a:ext cx="1230088" cy="1149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602823-7510-6F0A-C7F3-A4BA4B6278E0}"/>
              </a:ext>
            </a:extLst>
          </p:cNvPr>
          <p:cNvSpPr/>
          <p:nvPr/>
        </p:nvSpPr>
        <p:spPr>
          <a:xfrm>
            <a:off x="8556169" y="1500656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5ADD71-7632-2BE9-6127-4D81FE3C0E75}"/>
              </a:ext>
            </a:extLst>
          </p:cNvPr>
          <p:cNvCxnSpPr>
            <a:endCxn id="48" idx="2"/>
          </p:cNvCxnSpPr>
          <p:nvPr/>
        </p:nvCxnSpPr>
        <p:spPr>
          <a:xfrm>
            <a:off x="919843" y="2072152"/>
            <a:ext cx="1050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F72AF3-5907-E936-28ED-38CF21D6A641}"/>
              </a:ext>
            </a:extLst>
          </p:cNvPr>
          <p:cNvCxnSpPr>
            <a:endCxn id="49" idx="2"/>
          </p:cNvCxnSpPr>
          <p:nvPr/>
        </p:nvCxnSpPr>
        <p:spPr>
          <a:xfrm flipV="1">
            <a:off x="2873829" y="2039497"/>
            <a:ext cx="1262742" cy="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219CC5-3719-C9B6-4F8E-02BDD66FBE63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 flipV="1">
            <a:off x="5040086" y="1985070"/>
            <a:ext cx="1197427" cy="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6FB3DD-1C84-DA0B-744E-4C4960734B2B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7141028" y="1901095"/>
            <a:ext cx="1262741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9DCE905-FE99-5A7C-BC86-9ACBB390D4D8}"/>
              </a:ext>
            </a:extLst>
          </p:cNvPr>
          <p:cNvCxnSpPr>
            <a:stCxn id="48" idx="7"/>
            <a:endCxn id="48" idx="1"/>
          </p:cNvCxnSpPr>
          <p:nvPr/>
        </p:nvCxnSpPr>
        <p:spPr>
          <a:xfrm rot="16200000" flipV="1">
            <a:off x="2422072" y="1464060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83B26D9C-9088-51D2-888F-13020F1CEFA2}"/>
              </a:ext>
            </a:extLst>
          </p:cNvPr>
          <p:cNvCxnSpPr>
            <a:stCxn id="48" idx="3"/>
            <a:endCxn id="48" idx="5"/>
          </p:cNvCxnSpPr>
          <p:nvPr/>
        </p:nvCxnSpPr>
        <p:spPr>
          <a:xfrm rot="16200000" flipH="1">
            <a:off x="2422071" y="2041363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9D78523-4B70-7C06-6956-176DDC551DD4}"/>
              </a:ext>
            </a:extLst>
          </p:cNvPr>
          <p:cNvSpPr txBox="1"/>
          <p:nvPr/>
        </p:nvSpPr>
        <p:spPr>
          <a:xfrm>
            <a:off x="2285999" y="2647269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4935C0-C7B7-D33B-34B7-1E267B00C602}"/>
              </a:ext>
            </a:extLst>
          </p:cNvPr>
          <p:cNvSpPr txBox="1"/>
          <p:nvPr/>
        </p:nvSpPr>
        <p:spPr>
          <a:xfrm>
            <a:off x="5410197" y="1581567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05B9A2-7411-008F-F910-9F88CB4DA51A}"/>
              </a:ext>
            </a:extLst>
          </p:cNvPr>
          <p:cNvSpPr txBox="1"/>
          <p:nvPr/>
        </p:nvSpPr>
        <p:spPr>
          <a:xfrm>
            <a:off x="7478482" y="1483596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AE6797-E47E-3395-5610-14D80DDEEF79}"/>
              </a:ext>
            </a:extLst>
          </p:cNvPr>
          <p:cNvSpPr txBox="1"/>
          <p:nvPr/>
        </p:nvSpPr>
        <p:spPr>
          <a:xfrm>
            <a:off x="3211286" y="1635996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A40A31-F4A6-9696-BCEE-F9D06BAD09FD}"/>
              </a:ext>
            </a:extLst>
          </p:cNvPr>
          <p:cNvSpPr txBox="1"/>
          <p:nvPr/>
        </p:nvSpPr>
        <p:spPr>
          <a:xfrm>
            <a:off x="2281108" y="115029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46C0C-A823-31E3-E954-037E047522EE}"/>
              </a:ext>
            </a:extLst>
          </p:cNvPr>
          <p:cNvSpPr txBox="1"/>
          <p:nvPr/>
        </p:nvSpPr>
        <p:spPr>
          <a:xfrm>
            <a:off x="4374463" y="2689997"/>
            <a:ext cx="3473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NFA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ABEC9B-38EA-8D84-577D-786A8640A777}"/>
              </a:ext>
            </a:extLst>
          </p:cNvPr>
          <p:cNvSpPr txBox="1"/>
          <p:nvPr/>
        </p:nvSpPr>
        <p:spPr>
          <a:xfrm>
            <a:off x="4526863" y="6017112"/>
            <a:ext cx="3473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CORRESPONDING DFA</a:t>
            </a:r>
            <a:endParaRPr lang="en-I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5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98D7-C7DB-B412-4A20-80E39424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generating a lexical analyzer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7DD3A-BA6B-364C-319F-DD942974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using regular expression (input of Lex tool)</a:t>
            </a:r>
          </a:p>
          <a:p>
            <a:r>
              <a:rPr lang="en-US" dirty="0"/>
              <a:t>Convert regular expression to NFA</a:t>
            </a:r>
          </a:p>
          <a:p>
            <a:r>
              <a:rPr lang="en-US" dirty="0">
                <a:solidFill>
                  <a:srgbClr val="FF0000"/>
                </a:solidFill>
              </a:rPr>
              <a:t>Convert NFA to DFA</a:t>
            </a:r>
          </a:p>
          <a:p>
            <a:r>
              <a:rPr lang="en-US" dirty="0"/>
              <a:t>Implementation of DFA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849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AA9-B99F-46DC-BDCA-22D47D05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9A5D70-5BD7-F575-3F46-0FD79F18E80D}"/>
              </a:ext>
            </a:extLst>
          </p:cNvPr>
          <p:cNvSpPr/>
          <p:nvPr/>
        </p:nvSpPr>
        <p:spPr>
          <a:xfrm>
            <a:off x="2260436" y="3922177"/>
            <a:ext cx="8708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33B7CF-ECCA-A4BE-4A92-21EAF4571F7F}"/>
              </a:ext>
            </a:extLst>
          </p:cNvPr>
          <p:cNvSpPr/>
          <p:nvPr/>
        </p:nvSpPr>
        <p:spPr>
          <a:xfrm>
            <a:off x="4230750" y="3987491"/>
            <a:ext cx="8708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C1BEC9-FD3E-A5A2-6773-BCFEB75EEAC0}"/>
              </a:ext>
            </a:extLst>
          </p:cNvPr>
          <p:cNvSpPr/>
          <p:nvPr/>
        </p:nvSpPr>
        <p:spPr>
          <a:xfrm>
            <a:off x="6331692" y="3998377"/>
            <a:ext cx="8708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085D79-FED9-7ACB-5A35-AB0A97263140}"/>
              </a:ext>
            </a:extLst>
          </p:cNvPr>
          <p:cNvSpPr/>
          <p:nvPr/>
        </p:nvSpPr>
        <p:spPr>
          <a:xfrm>
            <a:off x="8497948" y="4063690"/>
            <a:ext cx="1143002" cy="11726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BE7CC7-10BA-ED12-6B53-AA6E02B9A34B}"/>
              </a:ext>
            </a:extLst>
          </p:cNvPr>
          <p:cNvCxnSpPr>
            <a:endCxn id="28" idx="2"/>
          </p:cNvCxnSpPr>
          <p:nvPr/>
        </p:nvCxnSpPr>
        <p:spPr>
          <a:xfrm>
            <a:off x="3131293" y="4422920"/>
            <a:ext cx="1099457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B7FA9A-5164-CC99-F821-B0778F4CDEB5}"/>
              </a:ext>
            </a:extLst>
          </p:cNvPr>
          <p:cNvCxnSpPr>
            <a:stCxn id="28" idx="6"/>
          </p:cNvCxnSpPr>
          <p:nvPr/>
        </p:nvCxnSpPr>
        <p:spPr>
          <a:xfrm>
            <a:off x="5101607" y="4444691"/>
            <a:ext cx="1230085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023242-F941-47F2-8399-6C2A5AD9414D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7202549" y="4455577"/>
            <a:ext cx="1295399" cy="19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DC949B7-3198-B952-B761-01BFEE6E4A6A}"/>
              </a:ext>
            </a:extLst>
          </p:cNvPr>
          <p:cNvCxnSpPr>
            <a:stCxn id="27" idx="3"/>
            <a:endCxn id="27" idx="1"/>
          </p:cNvCxnSpPr>
          <p:nvPr/>
        </p:nvCxnSpPr>
        <p:spPr>
          <a:xfrm rot="5400000" flipH="1">
            <a:off x="2064681" y="4379377"/>
            <a:ext cx="646578" cy="12700"/>
          </a:xfrm>
          <a:prstGeom prst="curvedConnector5">
            <a:avLst>
              <a:gd name="adj1" fmla="val -35355"/>
              <a:gd name="adj2" fmla="val 7652937"/>
              <a:gd name="adj3" fmla="val 135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530DE2F-50DA-D28A-B8AE-A627EB32722F}"/>
              </a:ext>
            </a:extLst>
          </p:cNvPr>
          <p:cNvCxnSpPr>
            <a:stCxn id="28" idx="3"/>
            <a:endCxn id="28" idx="5"/>
          </p:cNvCxnSpPr>
          <p:nvPr/>
        </p:nvCxnSpPr>
        <p:spPr>
          <a:xfrm rot="16200000" flipH="1">
            <a:off x="4666178" y="4460085"/>
            <a:ext cx="12700" cy="615789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A192EC4-9C5F-6E34-B33E-DCBEBF193574}"/>
              </a:ext>
            </a:extLst>
          </p:cNvPr>
          <p:cNvCxnSpPr>
            <a:stCxn id="29" idx="0"/>
            <a:endCxn id="28" idx="0"/>
          </p:cNvCxnSpPr>
          <p:nvPr/>
        </p:nvCxnSpPr>
        <p:spPr>
          <a:xfrm rot="16200000" flipV="1">
            <a:off x="5711207" y="2942463"/>
            <a:ext cx="10886" cy="2100942"/>
          </a:xfrm>
          <a:prstGeom prst="curvedConnector3">
            <a:avLst>
              <a:gd name="adj1" fmla="val 21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D5B51FA-2F74-6E6A-A59D-13CA5AB6597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29715" y="1823955"/>
            <a:ext cx="76199" cy="4403270"/>
          </a:xfrm>
          <a:prstGeom prst="curvedConnector3">
            <a:avLst>
              <a:gd name="adj1" fmla="val 1028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254A915-844B-8695-2BFA-30248F81D025}"/>
              </a:ext>
            </a:extLst>
          </p:cNvPr>
          <p:cNvCxnSpPr>
            <a:cxnSpLocks/>
            <a:stCxn id="30" idx="4"/>
            <a:endCxn id="27" idx="4"/>
          </p:cNvCxnSpPr>
          <p:nvPr/>
        </p:nvCxnSpPr>
        <p:spPr>
          <a:xfrm rot="5400000" flipH="1">
            <a:off x="5682761" y="1849681"/>
            <a:ext cx="399792" cy="6373584"/>
          </a:xfrm>
          <a:prstGeom prst="curvedConnector3">
            <a:avLst>
              <a:gd name="adj1" fmla="val -571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515B6C9-28FC-8594-5738-C154BDE44CCF}"/>
              </a:ext>
            </a:extLst>
          </p:cNvPr>
          <p:cNvSpPr txBox="1"/>
          <p:nvPr/>
        </p:nvSpPr>
        <p:spPr>
          <a:xfrm>
            <a:off x="1237178" y="4703772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0BCEAD-F146-BCF2-A2D6-0CD47EFA13A4}"/>
              </a:ext>
            </a:extLst>
          </p:cNvPr>
          <p:cNvSpPr txBox="1"/>
          <p:nvPr/>
        </p:nvSpPr>
        <p:spPr>
          <a:xfrm>
            <a:off x="3555836" y="3996202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DBA09B-8DE5-0FB9-B820-12804C97C365}"/>
              </a:ext>
            </a:extLst>
          </p:cNvPr>
          <p:cNvSpPr txBox="1"/>
          <p:nvPr/>
        </p:nvSpPr>
        <p:spPr>
          <a:xfrm>
            <a:off x="4927434" y="4877944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CBE138-6829-CF7C-22EC-D3571E353EC9}"/>
              </a:ext>
            </a:extLst>
          </p:cNvPr>
          <p:cNvSpPr txBox="1"/>
          <p:nvPr/>
        </p:nvSpPr>
        <p:spPr>
          <a:xfrm>
            <a:off x="6190178" y="3473687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45DBA6-238D-20CA-9F03-1779E0CA6129}"/>
              </a:ext>
            </a:extLst>
          </p:cNvPr>
          <p:cNvSpPr txBox="1"/>
          <p:nvPr/>
        </p:nvSpPr>
        <p:spPr>
          <a:xfrm>
            <a:off x="6973951" y="2972944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46BDCA-22F9-1E0F-73F0-6C44F40B9D51}"/>
              </a:ext>
            </a:extLst>
          </p:cNvPr>
          <p:cNvSpPr txBox="1"/>
          <p:nvPr/>
        </p:nvSpPr>
        <p:spPr>
          <a:xfrm>
            <a:off x="5635007" y="5367799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7B3AC3-9A6F-1EA4-BEA3-EA32CF2E5D22}"/>
              </a:ext>
            </a:extLst>
          </p:cNvPr>
          <p:cNvSpPr txBox="1"/>
          <p:nvPr/>
        </p:nvSpPr>
        <p:spPr>
          <a:xfrm>
            <a:off x="5613235" y="4507826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84E190-6294-EBEC-AB05-7A3AB4106223}"/>
              </a:ext>
            </a:extLst>
          </p:cNvPr>
          <p:cNvSpPr txBox="1"/>
          <p:nvPr/>
        </p:nvSpPr>
        <p:spPr>
          <a:xfrm>
            <a:off x="7605320" y="4442511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D06DC3A-C1C6-D7DF-0A5A-53A56E2ADF1B}"/>
              </a:ext>
            </a:extLst>
          </p:cNvPr>
          <p:cNvSpPr/>
          <p:nvPr/>
        </p:nvSpPr>
        <p:spPr>
          <a:xfrm>
            <a:off x="8650343" y="4194320"/>
            <a:ext cx="8708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D7A1FBE-7256-6F01-35FA-6D60BF1ACC6A}"/>
              </a:ext>
            </a:extLst>
          </p:cNvPr>
          <p:cNvSpPr/>
          <p:nvPr/>
        </p:nvSpPr>
        <p:spPr>
          <a:xfrm>
            <a:off x="1970314" y="1663938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D05C493-2C45-C670-0C9C-4DD573785690}"/>
              </a:ext>
            </a:extLst>
          </p:cNvPr>
          <p:cNvSpPr/>
          <p:nvPr/>
        </p:nvSpPr>
        <p:spPr>
          <a:xfrm>
            <a:off x="4136571" y="1631282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313BD81-A0FC-30CB-38C0-E0C812BC8483}"/>
              </a:ext>
            </a:extLst>
          </p:cNvPr>
          <p:cNvSpPr/>
          <p:nvPr/>
        </p:nvSpPr>
        <p:spPr>
          <a:xfrm>
            <a:off x="6237513" y="1576855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C0BC2BF-0ABB-400C-8591-EAB65D9306EF}"/>
              </a:ext>
            </a:extLst>
          </p:cNvPr>
          <p:cNvSpPr/>
          <p:nvPr/>
        </p:nvSpPr>
        <p:spPr>
          <a:xfrm>
            <a:off x="8403769" y="1326483"/>
            <a:ext cx="1230088" cy="1149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602823-7510-6F0A-C7F3-A4BA4B6278E0}"/>
              </a:ext>
            </a:extLst>
          </p:cNvPr>
          <p:cNvSpPr/>
          <p:nvPr/>
        </p:nvSpPr>
        <p:spPr>
          <a:xfrm>
            <a:off x="8556169" y="1500656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5ADD71-7632-2BE9-6127-4D81FE3C0E75}"/>
              </a:ext>
            </a:extLst>
          </p:cNvPr>
          <p:cNvCxnSpPr>
            <a:endCxn id="48" idx="2"/>
          </p:cNvCxnSpPr>
          <p:nvPr/>
        </p:nvCxnSpPr>
        <p:spPr>
          <a:xfrm>
            <a:off x="919843" y="2072152"/>
            <a:ext cx="1050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F72AF3-5907-E936-28ED-38CF21D6A641}"/>
              </a:ext>
            </a:extLst>
          </p:cNvPr>
          <p:cNvCxnSpPr>
            <a:endCxn id="49" idx="2"/>
          </p:cNvCxnSpPr>
          <p:nvPr/>
        </p:nvCxnSpPr>
        <p:spPr>
          <a:xfrm flipV="1">
            <a:off x="2873829" y="2039497"/>
            <a:ext cx="1262742" cy="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219CC5-3719-C9B6-4F8E-02BDD66FBE63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 flipV="1">
            <a:off x="5040086" y="1985070"/>
            <a:ext cx="1197427" cy="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6FB3DD-1C84-DA0B-744E-4C4960734B2B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7141028" y="1901095"/>
            <a:ext cx="1262741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9DCE905-FE99-5A7C-BC86-9ACBB390D4D8}"/>
              </a:ext>
            </a:extLst>
          </p:cNvPr>
          <p:cNvCxnSpPr>
            <a:stCxn id="48" idx="7"/>
            <a:endCxn id="48" idx="1"/>
          </p:cNvCxnSpPr>
          <p:nvPr/>
        </p:nvCxnSpPr>
        <p:spPr>
          <a:xfrm rot="16200000" flipV="1">
            <a:off x="2422072" y="1464060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83B26D9C-9088-51D2-888F-13020F1CEFA2}"/>
              </a:ext>
            </a:extLst>
          </p:cNvPr>
          <p:cNvCxnSpPr>
            <a:stCxn id="48" idx="3"/>
            <a:endCxn id="48" idx="5"/>
          </p:cNvCxnSpPr>
          <p:nvPr/>
        </p:nvCxnSpPr>
        <p:spPr>
          <a:xfrm rot="16200000" flipH="1">
            <a:off x="2422071" y="2041363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9D78523-4B70-7C06-6956-176DDC551DD4}"/>
              </a:ext>
            </a:extLst>
          </p:cNvPr>
          <p:cNvSpPr txBox="1"/>
          <p:nvPr/>
        </p:nvSpPr>
        <p:spPr>
          <a:xfrm>
            <a:off x="2285999" y="2647269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4935C0-C7B7-D33B-34B7-1E267B00C602}"/>
              </a:ext>
            </a:extLst>
          </p:cNvPr>
          <p:cNvSpPr txBox="1"/>
          <p:nvPr/>
        </p:nvSpPr>
        <p:spPr>
          <a:xfrm>
            <a:off x="5410197" y="1581567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05B9A2-7411-008F-F910-9F88CB4DA51A}"/>
              </a:ext>
            </a:extLst>
          </p:cNvPr>
          <p:cNvSpPr txBox="1"/>
          <p:nvPr/>
        </p:nvSpPr>
        <p:spPr>
          <a:xfrm>
            <a:off x="7478482" y="1483596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AE6797-E47E-3395-5610-14D80DDEEF79}"/>
              </a:ext>
            </a:extLst>
          </p:cNvPr>
          <p:cNvSpPr txBox="1"/>
          <p:nvPr/>
        </p:nvSpPr>
        <p:spPr>
          <a:xfrm>
            <a:off x="3211286" y="1635996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A40A31-F4A6-9696-BCEE-F9D06BAD09FD}"/>
              </a:ext>
            </a:extLst>
          </p:cNvPr>
          <p:cNvSpPr txBox="1"/>
          <p:nvPr/>
        </p:nvSpPr>
        <p:spPr>
          <a:xfrm>
            <a:off x="2281108" y="1150298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46C0C-A823-31E3-E954-037E047522EE}"/>
              </a:ext>
            </a:extLst>
          </p:cNvPr>
          <p:cNvSpPr txBox="1"/>
          <p:nvPr/>
        </p:nvSpPr>
        <p:spPr>
          <a:xfrm>
            <a:off x="4374463" y="2689997"/>
            <a:ext cx="3473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NFA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A62CCB-4350-734C-AC9A-770A311DBCA3}"/>
              </a:ext>
            </a:extLst>
          </p:cNvPr>
          <p:cNvSpPr txBox="1"/>
          <p:nvPr/>
        </p:nvSpPr>
        <p:spPr>
          <a:xfrm>
            <a:off x="4526863" y="6017112"/>
            <a:ext cx="3473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CORRESPONDING DFA</a:t>
            </a:r>
            <a:endParaRPr lang="en-I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13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AD5B19D3-D05F-427A-AA52-FC6B7884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</a:t>
            </a: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A1E4C40E-F36F-4E2B-B1C1-F52D7ED5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CEF74F-2ECC-4A31-B3F7-4A6133FDA316}"/>
              </a:ext>
            </a:extLst>
          </p:cNvPr>
          <p:cNvSpPr/>
          <p:nvPr/>
        </p:nvSpPr>
        <p:spPr>
          <a:xfrm>
            <a:off x="1471749" y="2586443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0AB93E-9FC3-465A-966C-F263C3069754}"/>
              </a:ext>
            </a:extLst>
          </p:cNvPr>
          <p:cNvSpPr/>
          <p:nvPr/>
        </p:nvSpPr>
        <p:spPr>
          <a:xfrm>
            <a:off x="2660471" y="2599510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CF52154-3520-4452-AFE5-FE6FC54C2FB2}"/>
              </a:ext>
            </a:extLst>
          </p:cNvPr>
          <p:cNvSpPr/>
          <p:nvPr/>
        </p:nvSpPr>
        <p:spPr>
          <a:xfrm>
            <a:off x="4132220" y="1911536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069E503-5085-48FF-B380-A397FC00BDA9}"/>
              </a:ext>
            </a:extLst>
          </p:cNvPr>
          <p:cNvSpPr/>
          <p:nvPr/>
        </p:nvSpPr>
        <p:spPr>
          <a:xfrm>
            <a:off x="4140925" y="3339739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EECDE37-2799-4BFD-B575-BA3A6E004A30}"/>
              </a:ext>
            </a:extLst>
          </p:cNvPr>
          <p:cNvSpPr/>
          <p:nvPr/>
        </p:nvSpPr>
        <p:spPr>
          <a:xfrm>
            <a:off x="5660573" y="3378927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05B689D-F245-47C9-AFEE-A835D51CCECF}"/>
              </a:ext>
            </a:extLst>
          </p:cNvPr>
          <p:cNvSpPr/>
          <p:nvPr/>
        </p:nvSpPr>
        <p:spPr>
          <a:xfrm>
            <a:off x="5608323" y="1933300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F36EE4-BD7B-418C-B931-D3128E8FA63D}"/>
              </a:ext>
            </a:extLst>
          </p:cNvPr>
          <p:cNvSpPr/>
          <p:nvPr/>
        </p:nvSpPr>
        <p:spPr>
          <a:xfrm>
            <a:off x="7119265" y="2573383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FF5284-08A7-48D7-A53E-512D32D4C92D}"/>
              </a:ext>
            </a:extLst>
          </p:cNvPr>
          <p:cNvSpPr/>
          <p:nvPr/>
        </p:nvSpPr>
        <p:spPr>
          <a:xfrm>
            <a:off x="8240491" y="2599505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906830B-310E-41E9-B85C-65A44EED457D}"/>
              </a:ext>
            </a:extLst>
          </p:cNvPr>
          <p:cNvSpPr/>
          <p:nvPr/>
        </p:nvSpPr>
        <p:spPr>
          <a:xfrm>
            <a:off x="9501065" y="2586444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B86500-4ED4-4394-892F-3018FA932787}"/>
              </a:ext>
            </a:extLst>
          </p:cNvPr>
          <p:cNvSpPr/>
          <p:nvPr/>
        </p:nvSpPr>
        <p:spPr>
          <a:xfrm>
            <a:off x="11569350" y="2608215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BC5A5A-6E16-402B-8002-55C2D1729DD8}"/>
              </a:ext>
            </a:extLst>
          </p:cNvPr>
          <p:cNvSpPr/>
          <p:nvPr/>
        </p:nvSpPr>
        <p:spPr>
          <a:xfrm>
            <a:off x="11652077" y="2690947"/>
            <a:ext cx="500742" cy="404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CF8AA04-D7A1-489A-8C0C-11F9B2AFED51}"/>
              </a:ext>
            </a:extLst>
          </p:cNvPr>
          <p:cNvCxnSpPr>
            <a:stCxn id="67" idx="6"/>
          </p:cNvCxnSpPr>
          <p:nvPr/>
        </p:nvCxnSpPr>
        <p:spPr>
          <a:xfrm flipV="1">
            <a:off x="4794067" y="3622767"/>
            <a:ext cx="814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8CF2E5-1094-4FB8-82FD-F8FA03DE75E9}"/>
              </a:ext>
            </a:extLst>
          </p:cNvPr>
          <p:cNvCxnSpPr/>
          <p:nvPr/>
        </p:nvCxnSpPr>
        <p:spPr>
          <a:xfrm>
            <a:off x="4794067" y="2216328"/>
            <a:ext cx="866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D6AA644-871E-47B3-BA9D-51515CA6C0DC}"/>
              </a:ext>
            </a:extLst>
          </p:cNvPr>
          <p:cNvCxnSpPr>
            <a:endCxn id="70" idx="2"/>
          </p:cNvCxnSpPr>
          <p:nvPr/>
        </p:nvCxnSpPr>
        <p:spPr>
          <a:xfrm>
            <a:off x="6261465" y="2281646"/>
            <a:ext cx="857800" cy="57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589754-73FE-45EB-B1BD-07DDB76E1ADB}"/>
              </a:ext>
            </a:extLst>
          </p:cNvPr>
          <p:cNvCxnSpPr/>
          <p:nvPr/>
        </p:nvCxnSpPr>
        <p:spPr>
          <a:xfrm flipV="1">
            <a:off x="6345276" y="2922066"/>
            <a:ext cx="773989" cy="70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8FD2EE6-E52F-4F07-8A13-BC245C9F3135}"/>
              </a:ext>
            </a:extLst>
          </p:cNvPr>
          <p:cNvCxnSpPr>
            <a:stCxn id="65" idx="5"/>
          </p:cNvCxnSpPr>
          <p:nvPr/>
        </p:nvCxnSpPr>
        <p:spPr>
          <a:xfrm>
            <a:off x="3217963" y="3082670"/>
            <a:ext cx="914257" cy="43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B7BB74-C294-42A4-B3E3-315BAEEC747F}"/>
              </a:ext>
            </a:extLst>
          </p:cNvPr>
          <p:cNvCxnSpPr>
            <a:stCxn id="65" idx="6"/>
            <a:endCxn id="66" idx="3"/>
          </p:cNvCxnSpPr>
          <p:nvPr/>
        </p:nvCxnSpPr>
        <p:spPr>
          <a:xfrm flipV="1">
            <a:off x="3313613" y="2394696"/>
            <a:ext cx="914257" cy="48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2A2890-5016-4955-A17C-9BF4570B0122}"/>
              </a:ext>
            </a:extLst>
          </p:cNvPr>
          <p:cNvCxnSpPr/>
          <p:nvPr/>
        </p:nvCxnSpPr>
        <p:spPr>
          <a:xfrm flipV="1">
            <a:off x="8882749" y="2891243"/>
            <a:ext cx="618317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DE2F5B5-C158-4B93-8827-1F233664EC25}"/>
              </a:ext>
            </a:extLst>
          </p:cNvPr>
          <p:cNvCxnSpPr/>
          <p:nvPr/>
        </p:nvCxnSpPr>
        <p:spPr>
          <a:xfrm flipV="1">
            <a:off x="2153189" y="2869471"/>
            <a:ext cx="546475" cy="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59A733-4F3D-453A-B8E0-FCC74FE99DF8}"/>
              </a:ext>
            </a:extLst>
          </p:cNvPr>
          <p:cNvCxnSpPr>
            <a:cxnSpLocks/>
          </p:cNvCxnSpPr>
          <p:nvPr/>
        </p:nvCxnSpPr>
        <p:spPr>
          <a:xfrm flipV="1">
            <a:off x="11177464" y="2891244"/>
            <a:ext cx="37011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75768E9-33E6-475C-84BD-07B07B5DDB58}"/>
              </a:ext>
            </a:extLst>
          </p:cNvPr>
          <p:cNvCxnSpPr>
            <a:endCxn id="71" idx="4"/>
          </p:cNvCxnSpPr>
          <p:nvPr/>
        </p:nvCxnSpPr>
        <p:spPr>
          <a:xfrm>
            <a:off x="1656792" y="3074127"/>
            <a:ext cx="6910270" cy="91435"/>
          </a:xfrm>
          <a:prstGeom prst="curvedConnector4">
            <a:avLst>
              <a:gd name="adj1" fmla="val 1009"/>
              <a:gd name="adj2" fmla="val 1131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5F32D9E-8F56-4286-8010-564F58958342}"/>
              </a:ext>
            </a:extLst>
          </p:cNvPr>
          <p:cNvSpPr txBox="1"/>
          <p:nvPr/>
        </p:nvSpPr>
        <p:spPr>
          <a:xfrm>
            <a:off x="4317282" y="148580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DDAF6A-0852-4712-994A-697B91954F54}"/>
              </a:ext>
            </a:extLst>
          </p:cNvPr>
          <p:cNvSpPr txBox="1"/>
          <p:nvPr/>
        </p:nvSpPr>
        <p:spPr>
          <a:xfrm>
            <a:off x="2153197" y="2744198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A9DC57B-866B-4EFD-B0B0-C7ECA13F4904}"/>
              </a:ext>
            </a:extLst>
          </p:cNvPr>
          <p:cNvSpPr txBox="1"/>
          <p:nvPr/>
        </p:nvSpPr>
        <p:spPr>
          <a:xfrm>
            <a:off x="6372509" y="2295702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C39946-35BE-4EA8-8818-6DE9CA40FD74}"/>
              </a:ext>
            </a:extLst>
          </p:cNvPr>
          <p:cNvSpPr txBox="1"/>
          <p:nvPr/>
        </p:nvSpPr>
        <p:spPr>
          <a:xfrm>
            <a:off x="6655537" y="3170920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A0E373-8834-48B0-8997-1026E0AE833F}"/>
              </a:ext>
            </a:extLst>
          </p:cNvPr>
          <p:cNvSpPr txBox="1"/>
          <p:nvPr/>
        </p:nvSpPr>
        <p:spPr>
          <a:xfrm>
            <a:off x="3455128" y="3140439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5408BB0-0D97-43E6-8A77-C93C1AECFEA5}"/>
              </a:ext>
            </a:extLst>
          </p:cNvPr>
          <p:cNvSpPr txBox="1"/>
          <p:nvPr/>
        </p:nvSpPr>
        <p:spPr>
          <a:xfrm>
            <a:off x="5079282" y="4059192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2E8DA2-8F86-4918-8E14-FFE6E7CEC208}"/>
              </a:ext>
            </a:extLst>
          </p:cNvPr>
          <p:cNvSpPr txBox="1"/>
          <p:nvPr/>
        </p:nvSpPr>
        <p:spPr>
          <a:xfrm>
            <a:off x="8935012" y="2857406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7CCB927-6D90-4827-AE2F-706D18FC84B8}"/>
              </a:ext>
            </a:extLst>
          </p:cNvPr>
          <p:cNvSpPr txBox="1"/>
          <p:nvPr/>
        </p:nvSpPr>
        <p:spPr>
          <a:xfrm>
            <a:off x="1632849" y="27127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14EB5F-197B-4D48-A9C8-E76DCEE5F7E4}"/>
              </a:ext>
            </a:extLst>
          </p:cNvPr>
          <p:cNvSpPr txBox="1"/>
          <p:nvPr/>
        </p:nvSpPr>
        <p:spPr>
          <a:xfrm>
            <a:off x="2786734" y="2725789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783441-D1D4-4376-9476-F639C6E1A671}"/>
              </a:ext>
            </a:extLst>
          </p:cNvPr>
          <p:cNvSpPr txBox="1"/>
          <p:nvPr/>
        </p:nvSpPr>
        <p:spPr>
          <a:xfrm>
            <a:off x="4323803" y="201603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635E1B-613A-4DD0-BA31-A6401BF73A1E}"/>
              </a:ext>
            </a:extLst>
          </p:cNvPr>
          <p:cNvSpPr txBox="1"/>
          <p:nvPr/>
        </p:nvSpPr>
        <p:spPr>
          <a:xfrm>
            <a:off x="4267199" y="3474722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	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B30519-BFA8-4902-A2B4-8EF2459903B2}"/>
              </a:ext>
            </a:extLst>
          </p:cNvPr>
          <p:cNvSpPr txBox="1"/>
          <p:nvPr/>
        </p:nvSpPr>
        <p:spPr>
          <a:xfrm>
            <a:off x="5812968" y="20508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574C849-9F40-4ACD-89CA-72941053BECA}"/>
              </a:ext>
            </a:extLst>
          </p:cNvPr>
          <p:cNvSpPr txBox="1"/>
          <p:nvPr/>
        </p:nvSpPr>
        <p:spPr>
          <a:xfrm>
            <a:off x="5843451" y="34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95F1D-731E-495F-A20F-CDDE5221C4F2}"/>
              </a:ext>
            </a:extLst>
          </p:cNvPr>
          <p:cNvSpPr txBox="1"/>
          <p:nvPr/>
        </p:nvSpPr>
        <p:spPr>
          <a:xfrm>
            <a:off x="7310848" y="266046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869B978-C010-41AC-97B6-B47B1187A12C}"/>
              </a:ext>
            </a:extLst>
          </p:cNvPr>
          <p:cNvSpPr txBox="1"/>
          <p:nvPr/>
        </p:nvSpPr>
        <p:spPr>
          <a:xfrm>
            <a:off x="8436431" y="27214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90DAD7-188C-408B-8F05-0398A38CFD4E}"/>
              </a:ext>
            </a:extLst>
          </p:cNvPr>
          <p:cNvSpPr txBox="1"/>
          <p:nvPr/>
        </p:nvSpPr>
        <p:spPr>
          <a:xfrm>
            <a:off x="9690468" y="27214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BE3367B-460D-495D-885A-5AD425635C3F}"/>
              </a:ext>
            </a:extLst>
          </p:cNvPr>
          <p:cNvSpPr txBox="1"/>
          <p:nvPr/>
        </p:nvSpPr>
        <p:spPr>
          <a:xfrm>
            <a:off x="11719572" y="27257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A94A1C-1E92-4941-939A-21D3F26960BB}"/>
              </a:ext>
            </a:extLst>
          </p:cNvPr>
          <p:cNvSpPr txBox="1"/>
          <p:nvPr/>
        </p:nvSpPr>
        <p:spPr>
          <a:xfrm>
            <a:off x="5020489" y="18157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AB3B8-A971-4A7E-A9B5-B2EB224CB511}"/>
              </a:ext>
            </a:extLst>
          </p:cNvPr>
          <p:cNvSpPr txBox="1"/>
          <p:nvPr/>
        </p:nvSpPr>
        <p:spPr>
          <a:xfrm>
            <a:off x="5059676" y="36053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091D1C-6843-4851-8874-83DCF92778DF}"/>
              </a:ext>
            </a:extLst>
          </p:cNvPr>
          <p:cNvCxnSpPr>
            <a:endCxn id="64" idx="2"/>
          </p:cNvCxnSpPr>
          <p:nvPr/>
        </p:nvCxnSpPr>
        <p:spPr>
          <a:xfrm flipV="1">
            <a:off x="1105989" y="2869472"/>
            <a:ext cx="365760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098A07-FF71-4E92-8D5A-B025625BED07}"/>
              </a:ext>
            </a:extLst>
          </p:cNvPr>
          <p:cNvSpPr txBox="1"/>
          <p:nvPr/>
        </p:nvSpPr>
        <p:spPr>
          <a:xfrm>
            <a:off x="3607528" y="252648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A27DAE7-D308-4BA3-852A-209863A203C8}"/>
              </a:ext>
            </a:extLst>
          </p:cNvPr>
          <p:cNvSpPr/>
          <p:nvPr/>
        </p:nvSpPr>
        <p:spPr>
          <a:xfrm>
            <a:off x="10513434" y="2597332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DB3EB8-4C27-444A-B9CD-361EECCD2E21}"/>
              </a:ext>
            </a:extLst>
          </p:cNvPr>
          <p:cNvCxnSpPr/>
          <p:nvPr/>
        </p:nvCxnSpPr>
        <p:spPr>
          <a:xfrm flipV="1">
            <a:off x="10132437" y="2869474"/>
            <a:ext cx="37011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48A751-3BE3-415A-89EE-7F85757C03B6}"/>
              </a:ext>
            </a:extLst>
          </p:cNvPr>
          <p:cNvSpPr txBox="1"/>
          <p:nvPr/>
        </p:nvSpPr>
        <p:spPr>
          <a:xfrm>
            <a:off x="10626640" y="2732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14E6AD-EE6A-433F-AFA4-BC49AEC8005E}"/>
              </a:ext>
            </a:extLst>
          </p:cNvPr>
          <p:cNvCxnSpPr>
            <a:stCxn id="70" idx="6"/>
          </p:cNvCxnSpPr>
          <p:nvPr/>
        </p:nvCxnSpPr>
        <p:spPr>
          <a:xfrm>
            <a:off x="7772407" y="2856412"/>
            <a:ext cx="457196" cy="1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8E6E9E4-2C51-4FA1-988D-30C259311EC4}"/>
              </a:ext>
            </a:extLst>
          </p:cNvPr>
          <p:cNvSpPr txBox="1"/>
          <p:nvPr/>
        </p:nvSpPr>
        <p:spPr>
          <a:xfrm>
            <a:off x="7835553" y="245463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8F5059-BFCA-476D-A575-74E4D915B0C0}"/>
              </a:ext>
            </a:extLst>
          </p:cNvPr>
          <p:cNvSpPr txBox="1"/>
          <p:nvPr/>
        </p:nvSpPr>
        <p:spPr>
          <a:xfrm>
            <a:off x="10154213" y="2835635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A59A76-4C1A-41BB-8578-029050F1DD1C}"/>
              </a:ext>
            </a:extLst>
          </p:cNvPr>
          <p:cNvSpPr txBox="1"/>
          <p:nvPr/>
        </p:nvSpPr>
        <p:spPr>
          <a:xfrm>
            <a:off x="11179629" y="2906485"/>
            <a:ext cx="889334" cy="4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96A1B36-3955-48BA-8E34-98667B05918B}"/>
              </a:ext>
            </a:extLst>
          </p:cNvPr>
          <p:cNvCxnSpPr>
            <a:stCxn id="70" idx="0"/>
            <a:endCxn id="65" idx="0"/>
          </p:cNvCxnSpPr>
          <p:nvPr/>
        </p:nvCxnSpPr>
        <p:spPr>
          <a:xfrm rot="16200000" flipH="1" flipV="1">
            <a:off x="5203375" y="357049"/>
            <a:ext cx="26127" cy="4458794"/>
          </a:xfrm>
          <a:prstGeom prst="curvedConnector3">
            <a:avLst>
              <a:gd name="adj1" fmla="val -2999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828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9C80-1680-4E5A-8A5B-84CB9593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8B38E-FF91-4FBC-9DDD-04D361FF8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Set of NFA states reachable from NFA state s 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"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𝑡𝑟𝑎𝑛𝑠𝑖𝑡𝑖𝑜𝑛𝑠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dirty="0"/>
                  <a:t> alone including 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8B38E-FF91-4FBC-9DDD-04D361FF8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767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AD5B19D3-D05F-427A-AA52-FC6B7884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ε-closure</a:t>
            </a: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A1E4C40E-F36F-4E2B-B1C1-F52D7ED5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CEF74F-2ECC-4A31-B3F7-4A6133FDA316}"/>
              </a:ext>
            </a:extLst>
          </p:cNvPr>
          <p:cNvSpPr/>
          <p:nvPr/>
        </p:nvSpPr>
        <p:spPr>
          <a:xfrm>
            <a:off x="1471749" y="2586443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0AB93E-9FC3-465A-966C-F263C3069754}"/>
              </a:ext>
            </a:extLst>
          </p:cNvPr>
          <p:cNvSpPr/>
          <p:nvPr/>
        </p:nvSpPr>
        <p:spPr>
          <a:xfrm>
            <a:off x="2660471" y="2599510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CF52154-3520-4452-AFE5-FE6FC54C2FB2}"/>
              </a:ext>
            </a:extLst>
          </p:cNvPr>
          <p:cNvSpPr/>
          <p:nvPr/>
        </p:nvSpPr>
        <p:spPr>
          <a:xfrm>
            <a:off x="4132220" y="1911536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069E503-5085-48FF-B380-A397FC00BDA9}"/>
              </a:ext>
            </a:extLst>
          </p:cNvPr>
          <p:cNvSpPr/>
          <p:nvPr/>
        </p:nvSpPr>
        <p:spPr>
          <a:xfrm>
            <a:off x="4140925" y="3339739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EECDE37-2799-4BFD-B575-BA3A6E004A30}"/>
              </a:ext>
            </a:extLst>
          </p:cNvPr>
          <p:cNvSpPr/>
          <p:nvPr/>
        </p:nvSpPr>
        <p:spPr>
          <a:xfrm>
            <a:off x="5660573" y="3378927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05B689D-F245-47C9-AFEE-A835D51CCECF}"/>
              </a:ext>
            </a:extLst>
          </p:cNvPr>
          <p:cNvSpPr/>
          <p:nvPr/>
        </p:nvSpPr>
        <p:spPr>
          <a:xfrm>
            <a:off x="5608323" y="1933300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F36EE4-BD7B-418C-B931-D3128E8FA63D}"/>
              </a:ext>
            </a:extLst>
          </p:cNvPr>
          <p:cNvSpPr/>
          <p:nvPr/>
        </p:nvSpPr>
        <p:spPr>
          <a:xfrm>
            <a:off x="7119265" y="2573383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FF5284-08A7-48D7-A53E-512D32D4C92D}"/>
              </a:ext>
            </a:extLst>
          </p:cNvPr>
          <p:cNvSpPr/>
          <p:nvPr/>
        </p:nvSpPr>
        <p:spPr>
          <a:xfrm>
            <a:off x="8240491" y="2599505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906830B-310E-41E9-B85C-65A44EED457D}"/>
              </a:ext>
            </a:extLst>
          </p:cNvPr>
          <p:cNvSpPr/>
          <p:nvPr/>
        </p:nvSpPr>
        <p:spPr>
          <a:xfrm>
            <a:off x="9501065" y="2586444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B86500-4ED4-4394-892F-3018FA932787}"/>
              </a:ext>
            </a:extLst>
          </p:cNvPr>
          <p:cNvSpPr/>
          <p:nvPr/>
        </p:nvSpPr>
        <p:spPr>
          <a:xfrm>
            <a:off x="11569350" y="2608215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BC5A5A-6E16-402B-8002-55C2D1729DD8}"/>
              </a:ext>
            </a:extLst>
          </p:cNvPr>
          <p:cNvSpPr/>
          <p:nvPr/>
        </p:nvSpPr>
        <p:spPr>
          <a:xfrm>
            <a:off x="11652077" y="2690947"/>
            <a:ext cx="500742" cy="404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CF8AA04-D7A1-489A-8C0C-11F9B2AFED51}"/>
              </a:ext>
            </a:extLst>
          </p:cNvPr>
          <p:cNvCxnSpPr>
            <a:stCxn id="67" idx="6"/>
          </p:cNvCxnSpPr>
          <p:nvPr/>
        </p:nvCxnSpPr>
        <p:spPr>
          <a:xfrm flipV="1">
            <a:off x="4794067" y="3622767"/>
            <a:ext cx="814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8CF2E5-1094-4FB8-82FD-F8FA03DE75E9}"/>
              </a:ext>
            </a:extLst>
          </p:cNvPr>
          <p:cNvCxnSpPr/>
          <p:nvPr/>
        </p:nvCxnSpPr>
        <p:spPr>
          <a:xfrm>
            <a:off x="4794067" y="2216328"/>
            <a:ext cx="866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D6AA644-871E-47B3-BA9D-51515CA6C0DC}"/>
              </a:ext>
            </a:extLst>
          </p:cNvPr>
          <p:cNvCxnSpPr>
            <a:endCxn id="70" idx="2"/>
          </p:cNvCxnSpPr>
          <p:nvPr/>
        </p:nvCxnSpPr>
        <p:spPr>
          <a:xfrm>
            <a:off x="6261465" y="2281646"/>
            <a:ext cx="857800" cy="57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589754-73FE-45EB-B1BD-07DDB76E1ADB}"/>
              </a:ext>
            </a:extLst>
          </p:cNvPr>
          <p:cNvCxnSpPr/>
          <p:nvPr/>
        </p:nvCxnSpPr>
        <p:spPr>
          <a:xfrm flipV="1">
            <a:off x="6345276" y="2922066"/>
            <a:ext cx="773989" cy="70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8FD2EE6-E52F-4F07-8A13-BC245C9F3135}"/>
              </a:ext>
            </a:extLst>
          </p:cNvPr>
          <p:cNvCxnSpPr>
            <a:stCxn id="65" idx="5"/>
          </p:cNvCxnSpPr>
          <p:nvPr/>
        </p:nvCxnSpPr>
        <p:spPr>
          <a:xfrm>
            <a:off x="3217963" y="3082670"/>
            <a:ext cx="914257" cy="43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B7BB74-C294-42A4-B3E3-315BAEEC747F}"/>
              </a:ext>
            </a:extLst>
          </p:cNvPr>
          <p:cNvCxnSpPr>
            <a:stCxn id="65" idx="6"/>
            <a:endCxn id="66" idx="3"/>
          </p:cNvCxnSpPr>
          <p:nvPr/>
        </p:nvCxnSpPr>
        <p:spPr>
          <a:xfrm flipV="1">
            <a:off x="3313613" y="2394696"/>
            <a:ext cx="914257" cy="48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2A2890-5016-4955-A17C-9BF4570B0122}"/>
              </a:ext>
            </a:extLst>
          </p:cNvPr>
          <p:cNvCxnSpPr/>
          <p:nvPr/>
        </p:nvCxnSpPr>
        <p:spPr>
          <a:xfrm flipV="1">
            <a:off x="8882749" y="2891243"/>
            <a:ext cx="618317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DE2F5B5-C158-4B93-8827-1F233664EC25}"/>
              </a:ext>
            </a:extLst>
          </p:cNvPr>
          <p:cNvCxnSpPr/>
          <p:nvPr/>
        </p:nvCxnSpPr>
        <p:spPr>
          <a:xfrm flipV="1">
            <a:off x="2153189" y="2869471"/>
            <a:ext cx="546475" cy="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59A733-4F3D-453A-B8E0-FCC74FE99DF8}"/>
              </a:ext>
            </a:extLst>
          </p:cNvPr>
          <p:cNvCxnSpPr>
            <a:cxnSpLocks/>
          </p:cNvCxnSpPr>
          <p:nvPr/>
        </p:nvCxnSpPr>
        <p:spPr>
          <a:xfrm flipV="1">
            <a:off x="11177464" y="2891244"/>
            <a:ext cx="37011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75768E9-33E6-475C-84BD-07B07B5DDB58}"/>
              </a:ext>
            </a:extLst>
          </p:cNvPr>
          <p:cNvCxnSpPr>
            <a:endCxn id="71" idx="4"/>
          </p:cNvCxnSpPr>
          <p:nvPr/>
        </p:nvCxnSpPr>
        <p:spPr>
          <a:xfrm>
            <a:off x="1656792" y="3074127"/>
            <a:ext cx="6910270" cy="91435"/>
          </a:xfrm>
          <a:prstGeom prst="curvedConnector4">
            <a:avLst>
              <a:gd name="adj1" fmla="val 1009"/>
              <a:gd name="adj2" fmla="val 1131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5F32D9E-8F56-4286-8010-564F58958342}"/>
              </a:ext>
            </a:extLst>
          </p:cNvPr>
          <p:cNvSpPr txBox="1"/>
          <p:nvPr/>
        </p:nvSpPr>
        <p:spPr>
          <a:xfrm>
            <a:off x="4317282" y="148580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DDAF6A-0852-4712-994A-697B91954F54}"/>
              </a:ext>
            </a:extLst>
          </p:cNvPr>
          <p:cNvSpPr txBox="1"/>
          <p:nvPr/>
        </p:nvSpPr>
        <p:spPr>
          <a:xfrm>
            <a:off x="2153197" y="2744198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A9DC57B-866B-4EFD-B0B0-C7ECA13F4904}"/>
              </a:ext>
            </a:extLst>
          </p:cNvPr>
          <p:cNvSpPr txBox="1"/>
          <p:nvPr/>
        </p:nvSpPr>
        <p:spPr>
          <a:xfrm>
            <a:off x="6372509" y="2295702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C39946-35BE-4EA8-8818-6DE9CA40FD74}"/>
              </a:ext>
            </a:extLst>
          </p:cNvPr>
          <p:cNvSpPr txBox="1"/>
          <p:nvPr/>
        </p:nvSpPr>
        <p:spPr>
          <a:xfrm>
            <a:off x="6655537" y="3170920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A0E373-8834-48B0-8997-1026E0AE833F}"/>
              </a:ext>
            </a:extLst>
          </p:cNvPr>
          <p:cNvSpPr txBox="1"/>
          <p:nvPr/>
        </p:nvSpPr>
        <p:spPr>
          <a:xfrm>
            <a:off x="3455128" y="3140439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5408BB0-0D97-43E6-8A77-C93C1AECFEA5}"/>
              </a:ext>
            </a:extLst>
          </p:cNvPr>
          <p:cNvSpPr txBox="1"/>
          <p:nvPr/>
        </p:nvSpPr>
        <p:spPr>
          <a:xfrm>
            <a:off x="5079282" y="4059192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2E8DA2-8F86-4918-8E14-FFE6E7CEC208}"/>
              </a:ext>
            </a:extLst>
          </p:cNvPr>
          <p:cNvSpPr txBox="1"/>
          <p:nvPr/>
        </p:nvSpPr>
        <p:spPr>
          <a:xfrm>
            <a:off x="8935012" y="2857406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7CCB927-6D90-4827-AE2F-706D18FC84B8}"/>
              </a:ext>
            </a:extLst>
          </p:cNvPr>
          <p:cNvSpPr txBox="1"/>
          <p:nvPr/>
        </p:nvSpPr>
        <p:spPr>
          <a:xfrm>
            <a:off x="1632849" y="27127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14EB5F-197B-4D48-A9C8-E76DCEE5F7E4}"/>
              </a:ext>
            </a:extLst>
          </p:cNvPr>
          <p:cNvSpPr txBox="1"/>
          <p:nvPr/>
        </p:nvSpPr>
        <p:spPr>
          <a:xfrm>
            <a:off x="2786734" y="2725789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783441-D1D4-4376-9476-F639C6E1A671}"/>
              </a:ext>
            </a:extLst>
          </p:cNvPr>
          <p:cNvSpPr txBox="1"/>
          <p:nvPr/>
        </p:nvSpPr>
        <p:spPr>
          <a:xfrm>
            <a:off x="4323803" y="201603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635E1B-613A-4DD0-BA31-A6401BF73A1E}"/>
              </a:ext>
            </a:extLst>
          </p:cNvPr>
          <p:cNvSpPr txBox="1"/>
          <p:nvPr/>
        </p:nvSpPr>
        <p:spPr>
          <a:xfrm>
            <a:off x="4267199" y="3474722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	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B30519-BFA8-4902-A2B4-8EF2459903B2}"/>
              </a:ext>
            </a:extLst>
          </p:cNvPr>
          <p:cNvSpPr txBox="1"/>
          <p:nvPr/>
        </p:nvSpPr>
        <p:spPr>
          <a:xfrm>
            <a:off x="5812968" y="20508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574C849-9F40-4ACD-89CA-72941053BECA}"/>
              </a:ext>
            </a:extLst>
          </p:cNvPr>
          <p:cNvSpPr txBox="1"/>
          <p:nvPr/>
        </p:nvSpPr>
        <p:spPr>
          <a:xfrm>
            <a:off x="5843451" y="34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95F1D-731E-495F-A20F-CDDE5221C4F2}"/>
              </a:ext>
            </a:extLst>
          </p:cNvPr>
          <p:cNvSpPr txBox="1"/>
          <p:nvPr/>
        </p:nvSpPr>
        <p:spPr>
          <a:xfrm>
            <a:off x="7310848" y="266046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869B978-C010-41AC-97B6-B47B1187A12C}"/>
              </a:ext>
            </a:extLst>
          </p:cNvPr>
          <p:cNvSpPr txBox="1"/>
          <p:nvPr/>
        </p:nvSpPr>
        <p:spPr>
          <a:xfrm>
            <a:off x="8436431" y="27214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90DAD7-188C-408B-8F05-0398A38CFD4E}"/>
              </a:ext>
            </a:extLst>
          </p:cNvPr>
          <p:cNvSpPr txBox="1"/>
          <p:nvPr/>
        </p:nvSpPr>
        <p:spPr>
          <a:xfrm>
            <a:off x="9690468" y="27214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BE3367B-460D-495D-885A-5AD425635C3F}"/>
              </a:ext>
            </a:extLst>
          </p:cNvPr>
          <p:cNvSpPr txBox="1"/>
          <p:nvPr/>
        </p:nvSpPr>
        <p:spPr>
          <a:xfrm>
            <a:off x="11719572" y="27257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5D3211-9152-4570-A74B-4C5CCE85BBEB}"/>
              </a:ext>
            </a:extLst>
          </p:cNvPr>
          <p:cNvSpPr txBox="1"/>
          <p:nvPr/>
        </p:nvSpPr>
        <p:spPr>
          <a:xfrm>
            <a:off x="1767840" y="4720046"/>
            <a:ext cx="3311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ε-closure(0)=</a:t>
            </a:r>
          </a:p>
          <a:p>
            <a:r>
              <a:rPr lang="en-US" sz="2000" b="1" dirty="0"/>
              <a:t>ε-closure(6)=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A94A1C-1E92-4941-939A-21D3F26960BB}"/>
              </a:ext>
            </a:extLst>
          </p:cNvPr>
          <p:cNvSpPr txBox="1"/>
          <p:nvPr/>
        </p:nvSpPr>
        <p:spPr>
          <a:xfrm>
            <a:off x="5020489" y="18157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AB3B8-A971-4A7E-A9B5-B2EB224CB511}"/>
              </a:ext>
            </a:extLst>
          </p:cNvPr>
          <p:cNvSpPr txBox="1"/>
          <p:nvPr/>
        </p:nvSpPr>
        <p:spPr>
          <a:xfrm>
            <a:off x="5059676" y="36053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091D1C-6843-4851-8874-83DCF92778DF}"/>
              </a:ext>
            </a:extLst>
          </p:cNvPr>
          <p:cNvCxnSpPr>
            <a:endCxn id="64" idx="2"/>
          </p:cNvCxnSpPr>
          <p:nvPr/>
        </p:nvCxnSpPr>
        <p:spPr>
          <a:xfrm flipV="1">
            <a:off x="1105989" y="2869472"/>
            <a:ext cx="365760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098A07-FF71-4E92-8D5A-B025625BED07}"/>
              </a:ext>
            </a:extLst>
          </p:cNvPr>
          <p:cNvSpPr txBox="1"/>
          <p:nvPr/>
        </p:nvSpPr>
        <p:spPr>
          <a:xfrm>
            <a:off x="3607528" y="252648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A27DAE7-D308-4BA3-852A-209863A203C8}"/>
              </a:ext>
            </a:extLst>
          </p:cNvPr>
          <p:cNvSpPr/>
          <p:nvPr/>
        </p:nvSpPr>
        <p:spPr>
          <a:xfrm>
            <a:off x="10513434" y="2597332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DB3EB8-4C27-444A-B9CD-361EECCD2E21}"/>
              </a:ext>
            </a:extLst>
          </p:cNvPr>
          <p:cNvCxnSpPr/>
          <p:nvPr/>
        </p:nvCxnSpPr>
        <p:spPr>
          <a:xfrm flipV="1">
            <a:off x="10132437" y="2869474"/>
            <a:ext cx="37011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48A751-3BE3-415A-89EE-7F85757C03B6}"/>
              </a:ext>
            </a:extLst>
          </p:cNvPr>
          <p:cNvSpPr txBox="1"/>
          <p:nvPr/>
        </p:nvSpPr>
        <p:spPr>
          <a:xfrm>
            <a:off x="10626640" y="2732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14E6AD-EE6A-433F-AFA4-BC49AEC8005E}"/>
              </a:ext>
            </a:extLst>
          </p:cNvPr>
          <p:cNvCxnSpPr>
            <a:stCxn id="70" idx="6"/>
          </p:cNvCxnSpPr>
          <p:nvPr/>
        </p:nvCxnSpPr>
        <p:spPr>
          <a:xfrm>
            <a:off x="7772407" y="2856412"/>
            <a:ext cx="457196" cy="1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8E6E9E4-2C51-4FA1-988D-30C259311EC4}"/>
              </a:ext>
            </a:extLst>
          </p:cNvPr>
          <p:cNvSpPr txBox="1"/>
          <p:nvPr/>
        </p:nvSpPr>
        <p:spPr>
          <a:xfrm>
            <a:off x="7835553" y="245463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8F5059-BFCA-476D-A575-74E4D915B0C0}"/>
              </a:ext>
            </a:extLst>
          </p:cNvPr>
          <p:cNvSpPr txBox="1"/>
          <p:nvPr/>
        </p:nvSpPr>
        <p:spPr>
          <a:xfrm>
            <a:off x="10154213" y="2835635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A59A76-4C1A-41BB-8578-029050F1DD1C}"/>
              </a:ext>
            </a:extLst>
          </p:cNvPr>
          <p:cNvSpPr txBox="1"/>
          <p:nvPr/>
        </p:nvSpPr>
        <p:spPr>
          <a:xfrm>
            <a:off x="11179629" y="2906485"/>
            <a:ext cx="889334" cy="4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0CA2633-89F5-4F03-A741-40E06393F471}"/>
              </a:ext>
            </a:extLst>
          </p:cNvPr>
          <p:cNvCxnSpPr/>
          <p:nvPr/>
        </p:nvCxnSpPr>
        <p:spPr>
          <a:xfrm rot="16200000" flipH="1" flipV="1">
            <a:off x="5203375" y="357049"/>
            <a:ext cx="26127" cy="4458794"/>
          </a:xfrm>
          <a:prstGeom prst="curvedConnector3">
            <a:avLst>
              <a:gd name="adj1" fmla="val -2999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337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AD5B19D3-D05F-427A-AA52-FC6B7884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ε-closure</a:t>
            </a: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A1E4C40E-F36F-4E2B-B1C1-F52D7ED5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CEF74F-2ECC-4A31-B3F7-4A6133FDA316}"/>
              </a:ext>
            </a:extLst>
          </p:cNvPr>
          <p:cNvSpPr/>
          <p:nvPr/>
        </p:nvSpPr>
        <p:spPr>
          <a:xfrm>
            <a:off x="1471749" y="2586443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0AB93E-9FC3-465A-966C-F263C3069754}"/>
              </a:ext>
            </a:extLst>
          </p:cNvPr>
          <p:cNvSpPr/>
          <p:nvPr/>
        </p:nvSpPr>
        <p:spPr>
          <a:xfrm>
            <a:off x="2660471" y="2599510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CF52154-3520-4452-AFE5-FE6FC54C2FB2}"/>
              </a:ext>
            </a:extLst>
          </p:cNvPr>
          <p:cNvSpPr/>
          <p:nvPr/>
        </p:nvSpPr>
        <p:spPr>
          <a:xfrm>
            <a:off x="4132220" y="1911536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069E503-5085-48FF-B380-A397FC00BDA9}"/>
              </a:ext>
            </a:extLst>
          </p:cNvPr>
          <p:cNvSpPr/>
          <p:nvPr/>
        </p:nvSpPr>
        <p:spPr>
          <a:xfrm>
            <a:off x="4140925" y="3339739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EECDE37-2799-4BFD-B575-BA3A6E004A30}"/>
              </a:ext>
            </a:extLst>
          </p:cNvPr>
          <p:cNvSpPr/>
          <p:nvPr/>
        </p:nvSpPr>
        <p:spPr>
          <a:xfrm>
            <a:off x="5660573" y="3378927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05B689D-F245-47C9-AFEE-A835D51CCECF}"/>
              </a:ext>
            </a:extLst>
          </p:cNvPr>
          <p:cNvSpPr/>
          <p:nvPr/>
        </p:nvSpPr>
        <p:spPr>
          <a:xfrm>
            <a:off x="5608323" y="1933300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F36EE4-BD7B-418C-B931-D3128E8FA63D}"/>
              </a:ext>
            </a:extLst>
          </p:cNvPr>
          <p:cNvSpPr/>
          <p:nvPr/>
        </p:nvSpPr>
        <p:spPr>
          <a:xfrm>
            <a:off x="7119265" y="2573383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FF5284-08A7-48D7-A53E-512D32D4C92D}"/>
              </a:ext>
            </a:extLst>
          </p:cNvPr>
          <p:cNvSpPr/>
          <p:nvPr/>
        </p:nvSpPr>
        <p:spPr>
          <a:xfrm>
            <a:off x="8240491" y="2599505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906830B-310E-41E9-B85C-65A44EED457D}"/>
              </a:ext>
            </a:extLst>
          </p:cNvPr>
          <p:cNvSpPr/>
          <p:nvPr/>
        </p:nvSpPr>
        <p:spPr>
          <a:xfrm>
            <a:off x="9501065" y="2586444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B86500-4ED4-4394-892F-3018FA932787}"/>
              </a:ext>
            </a:extLst>
          </p:cNvPr>
          <p:cNvSpPr/>
          <p:nvPr/>
        </p:nvSpPr>
        <p:spPr>
          <a:xfrm>
            <a:off x="11569350" y="2608215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BC5A5A-6E16-402B-8002-55C2D1729DD8}"/>
              </a:ext>
            </a:extLst>
          </p:cNvPr>
          <p:cNvSpPr/>
          <p:nvPr/>
        </p:nvSpPr>
        <p:spPr>
          <a:xfrm>
            <a:off x="11652077" y="2690947"/>
            <a:ext cx="500742" cy="404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CF8AA04-D7A1-489A-8C0C-11F9B2AFED51}"/>
              </a:ext>
            </a:extLst>
          </p:cNvPr>
          <p:cNvCxnSpPr>
            <a:stCxn id="67" idx="6"/>
          </p:cNvCxnSpPr>
          <p:nvPr/>
        </p:nvCxnSpPr>
        <p:spPr>
          <a:xfrm flipV="1">
            <a:off x="4794067" y="3622767"/>
            <a:ext cx="814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8CF2E5-1094-4FB8-82FD-F8FA03DE75E9}"/>
              </a:ext>
            </a:extLst>
          </p:cNvPr>
          <p:cNvCxnSpPr/>
          <p:nvPr/>
        </p:nvCxnSpPr>
        <p:spPr>
          <a:xfrm>
            <a:off x="4794067" y="2216328"/>
            <a:ext cx="866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D6AA644-871E-47B3-BA9D-51515CA6C0DC}"/>
              </a:ext>
            </a:extLst>
          </p:cNvPr>
          <p:cNvCxnSpPr>
            <a:endCxn id="70" idx="2"/>
          </p:cNvCxnSpPr>
          <p:nvPr/>
        </p:nvCxnSpPr>
        <p:spPr>
          <a:xfrm>
            <a:off x="6261465" y="2281646"/>
            <a:ext cx="857800" cy="57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589754-73FE-45EB-B1BD-07DDB76E1ADB}"/>
              </a:ext>
            </a:extLst>
          </p:cNvPr>
          <p:cNvCxnSpPr/>
          <p:nvPr/>
        </p:nvCxnSpPr>
        <p:spPr>
          <a:xfrm flipV="1">
            <a:off x="6345276" y="2922066"/>
            <a:ext cx="773989" cy="70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8FD2EE6-E52F-4F07-8A13-BC245C9F3135}"/>
              </a:ext>
            </a:extLst>
          </p:cNvPr>
          <p:cNvCxnSpPr>
            <a:stCxn id="65" idx="5"/>
          </p:cNvCxnSpPr>
          <p:nvPr/>
        </p:nvCxnSpPr>
        <p:spPr>
          <a:xfrm>
            <a:off x="3217963" y="3082670"/>
            <a:ext cx="914257" cy="43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B7BB74-C294-42A4-B3E3-315BAEEC747F}"/>
              </a:ext>
            </a:extLst>
          </p:cNvPr>
          <p:cNvCxnSpPr>
            <a:stCxn id="65" idx="6"/>
            <a:endCxn id="66" idx="3"/>
          </p:cNvCxnSpPr>
          <p:nvPr/>
        </p:nvCxnSpPr>
        <p:spPr>
          <a:xfrm flipV="1">
            <a:off x="3313613" y="2394696"/>
            <a:ext cx="914257" cy="48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2A2890-5016-4955-A17C-9BF4570B0122}"/>
              </a:ext>
            </a:extLst>
          </p:cNvPr>
          <p:cNvCxnSpPr/>
          <p:nvPr/>
        </p:nvCxnSpPr>
        <p:spPr>
          <a:xfrm flipV="1">
            <a:off x="8882749" y="2891243"/>
            <a:ext cx="618317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DE2F5B5-C158-4B93-8827-1F233664EC25}"/>
              </a:ext>
            </a:extLst>
          </p:cNvPr>
          <p:cNvCxnSpPr/>
          <p:nvPr/>
        </p:nvCxnSpPr>
        <p:spPr>
          <a:xfrm flipV="1">
            <a:off x="2153189" y="2869471"/>
            <a:ext cx="546475" cy="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59A733-4F3D-453A-B8E0-FCC74FE99DF8}"/>
              </a:ext>
            </a:extLst>
          </p:cNvPr>
          <p:cNvCxnSpPr>
            <a:cxnSpLocks/>
          </p:cNvCxnSpPr>
          <p:nvPr/>
        </p:nvCxnSpPr>
        <p:spPr>
          <a:xfrm flipV="1">
            <a:off x="11177464" y="2891244"/>
            <a:ext cx="37011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75768E9-33E6-475C-84BD-07B07B5DDB58}"/>
              </a:ext>
            </a:extLst>
          </p:cNvPr>
          <p:cNvCxnSpPr>
            <a:endCxn id="71" idx="4"/>
          </p:cNvCxnSpPr>
          <p:nvPr/>
        </p:nvCxnSpPr>
        <p:spPr>
          <a:xfrm>
            <a:off x="1656792" y="3074127"/>
            <a:ext cx="6910270" cy="91435"/>
          </a:xfrm>
          <a:prstGeom prst="curvedConnector4">
            <a:avLst>
              <a:gd name="adj1" fmla="val 1009"/>
              <a:gd name="adj2" fmla="val 1131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5F32D9E-8F56-4286-8010-564F58958342}"/>
              </a:ext>
            </a:extLst>
          </p:cNvPr>
          <p:cNvSpPr txBox="1"/>
          <p:nvPr/>
        </p:nvSpPr>
        <p:spPr>
          <a:xfrm>
            <a:off x="4317282" y="148580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DDAF6A-0852-4712-994A-697B91954F54}"/>
              </a:ext>
            </a:extLst>
          </p:cNvPr>
          <p:cNvSpPr txBox="1"/>
          <p:nvPr/>
        </p:nvSpPr>
        <p:spPr>
          <a:xfrm>
            <a:off x="2153197" y="2744198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A9DC57B-866B-4EFD-B0B0-C7ECA13F4904}"/>
              </a:ext>
            </a:extLst>
          </p:cNvPr>
          <p:cNvSpPr txBox="1"/>
          <p:nvPr/>
        </p:nvSpPr>
        <p:spPr>
          <a:xfrm>
            <a:off x="6372509" y="2295702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C39946-35BE-4EA8-8818-6DE9CA40FD74}"/>
              </a:ext>
            </a:extLst>
          </p:cNvPr>
          <p:cNvSpPr txBox="1"/>
          <p:nvPr/>
        </p:nvSpPr>
        <p:spPr>
          <a:xfrm>
            <a:off x="6655537" y="3170920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A0E373-8834-48B0-8997-1026E0AE833F}"/>
              </a:ext>
            </a:extLst>
          </p:cNvPr>
          <p:cNvSpPr txBox="1"/>
          <p:nvPr/>
        </p:nvSpPr>
        <p:spPr>
          <a:xfrm>
            <a:off x="3455128" y="3140439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5408BB0-0D97-43E6-8A77-C93C1AECFEA5}"/>
              </a:ext>
            </a:extLst>
          </p:cNvPr>
          <p:cNvSpPr txBox="1"/>
          <p:nvPr/>
        </p:nvSpPr>
        <p:spPr>
          <a:xfrm>
            <a:off x="5079282" y="4059192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2E8DA2-8F86-4918-8E14-FFE6E7CEC208}"/>
              </a:ext>
            </a:extLst>
          </p:cNvPr>
          <p:cNvSpPr txBox="1"/>
          <p:nvPr/>
        </p:nvSpPr>
        <p:spPr>
          <a:xfrm>
            <a:off x="8935012" y="2857406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7CCB927-6D90-4827-AE2F-706D18FC84B8}"/>
              </a:ext>
            </a:extLst>
          </p:cNvPr>
          <p:cNvSpPr txBox="1"/>
          <p:nvPr/>
        </p:nvSpPr>
        <p:spPr>
          <a:xfrm>
            <a:off x="1632849" y="27127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14EB5F-197B-4D48-A9C8-E76DCEE5F7E4}"/>
              </a:ext>
            </a:extLst>
          </p:cNvPr>
          <p:cNvSpPr txBox="1"/>
          <p:nvPr/>
        </p:nvSpPr>
        <p:spPr>
          <a:xfrm>
            <a:off x="2786734" y="2725789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783441-D1D4-4376-9476-F639C6E1A671}"/>
              </a:ext>
            </a:extLst>
          </p:cNvPr>
          <p:cNvSpPr txBox="1"/>
          <p:nvPr/>
        </p:nvSpPr>
        <p:spPr>
          <a:xfrm>
            <a:off x="4323803" y="201603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635E1B-613A-4DD0-BA31-A6401BF73A1E}"/>
              </a:ext>
            </a:extLst>
          </p:cNvPr>
          <p:cNvSpPr txBox="1"/>
          <p:nvPr/>
        </p:nvSpPr>
        <p:spPr>
          <a:xfrm>
            <a:off x="4267199" y="3474722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	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B30519-BFA8-4902-A2B4-8EF2459903B2}"/>
              </a:ext>
            </a:extLst>
          </p:cNvPr>
          <p:cNvSpPr txBox="1"/>
          <p:nvPr/>
        </p:nvSpPr>
        <p:spPr>
          <a:xfrm>
            <a:off x="5812968" y="20508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574C849-9F40-4ACD-89CA-72941053BECA}"/>
              </a:ext>
            </a:extLst>
          </p:cNvPr>
          <p:cNvSpPr txBox="1"/>
          <p:nvPr/>
        </p:nvSpPr>
        <p:spPr>
          <a:xfrm>
            <a:off x="5843451" y="34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95F1D-731E-495F-A20F-CDDE5221C4F2}"/>
              </a:ext>
            </a:extLst>
          </p:cNvPr>
          <p:cNvSpPr txBox="1"/>
          <p:nvPr/>
        </p:nvSpPr>
        <p:spPr>
          <a:xfrm>
            <a:off x="7310848" y="266046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869B978-C010-41AC-97B6-B47B1187A12C}"/>
              </a:ext>
            </a:extLst>
          </p:cNvPr>
          <p:cNvSpPr txBox="1"/>
          <p:nvPr/>
        </p:nvSpPr>
        <p:spPr>
          <a:xfrm>
            <a:off x="8436431" y="27214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90DAD7-188C-408B-8F05-0398A38CFD4E}"/>
              </a:ext>
            </a:extLst>
          </p:cNvPr>
          <p:cNvSpPr txBox="1"/>
          <p:nvPr/>
        </p:nvSpPr>
        <p:spPr>
          <a:xfrm>
            <a:off x="9690468" y="27214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BE3367B-460D-495D-885A-5AD425635C3F}"/>
              </a:ext>
            </a:extLst>
          </p:cNvPr>
          <p:cNvSpPr txBox="1"/>
          <p:nvPr/>
        </p:nvSpPr>
        <p:spPr>
          <a:xfrm>
            <a:off x="11719572" y="27257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5D3211-9152-4570-A74B-4C5CCE85BBEB}"/>
              </a:ext>
            </a:extLst>
          </p:cNvPr>
          <p:cNvSpPr txBox="1"/>
          <p:nvPr/>
        </p:nvSpPr>
        <p:spPr>
          <a:xfrm>
            <a:off x="1767840" y="4720046"/>
            <a:ext cx="3311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ε-closure(0)={0,1,2,4,7}</a:t>
            </a:r>
          </a:p>
          <a:p>
            <a:r>
              <a:rPr lang="en-US" sz="2000" b="1" dirty="0"/>
              <a:t>ε-closure(6)={1,2,4,6,7}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A94A1C-1E92-4941-939A-21D3F26960BB}"/>
              </a:ext>
            </a:extLst>
          </p:cNvPr>
          <p:cNvSpPr txBox="1"/>
          <p:nvPr/>
        </p:nvSpPr>
        <p:spPr>
          <a:xfrm>
            <a:off x="5020489" y="18157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AB3B8-A971-4A7E-A9B5-B2EB224CB511}"/>
              </a:ext>
            </a:extLst>
          </p:cNvPr>
          <p:cNvSpPr txBox="1"/>
          <p:nvPr/>
        </p:nvSpPr>
        <p:spPr>
          <a:xfrm>
            <a:off x="5059676" y="36053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091D1C-6843-4851-8874-83DCF92778DF}"/>
              </a:ext>
            </a:extLst>
          </p:cNvPr>
          <p:cNvCxnSpPr>
            <a:endCxn id="64" idx="2"/>
          </p:cNvCxnSpPr>
          <p:nvPr/>
        </p:nvCxnSpPr>
        <p:spPr>
          <a:xfrm flipV="1">
            <a:off x="1105989" y="2869472"/>
            <a:ext cx="365760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098A07-FF71-4E92-8D5A-B025625BED07}"/>
              </a:ext>
            </a:extLst>
          </p:cNvPr>
          <p:cNvSpPr txBox="1"/>
          <p:nvPr/>
        </p:nvSpPr>
        <p:spPr>
          <a:xfrm>
            <a:off x="3607528" y="252648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A27DAE7-D308-4BA3-852A-209863A203C8}"/>
              </a:ext>
            </a:extLst>
          </p:cNvPr>
          <p:cNvSpPr/>
          <p:nvPr/>
        </p:nvSpPr>
        <p:spPr>
          <a:xfrm>
            <a:off x="10513434" y="2597332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DB3EB8-4C27-444A-B9CD-361EECCD2E21}"/>
              </a:ext>
            </a:extLst>
          </p:cNvPr>
          <p:cNvCxnSpPr/>
          <p:nvPr/>
        </p:nvCxnSpPr>
        <p:spPr>
          <a:xfrm flipV="1">
            <a:off x="10132437" y="2869474"/>
            <a:ext cx="37011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48A751-3BE3-415A-89EE-7F85757C03B6}"/>
              </a:ext>
            </a:extLst>
          </p:cNvPr>
          <p:cNvSpPr txBox="1"/>
          <p:nvPr/>
        </p:nvSpPr>
        <p:spPr>
          <a:xfrm>
            <a:off x="10626640" y="2732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14E6AD-EE6A-433F-AFA4-BC49AEC8005E}"/>
              </a:ext>
            </a:extLst>
          </p:cNvPr>
          <p:cNvCxnSpPr>
            <a:stCxn id="70" idx="6"/>
          </p:cNvCxnSpPr>
          <p:nvPr/>
        </p:nvCxnSpPr>
        <p:spPr>
          <a:xfrm>
            <a:off x="7772407" y="2856412"/>
            <a:ext cx="457196" cy="1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8E6E9E4-2C51-4FA1-988D-30C259311EC4}"/>
              </a:ext>
            </a:extLst>
          </p:cNvPr>
          <p:cNvSpPr txBox="1"/>
          <p:nvPr/>
        </p:nvSpPr>
        <p:spPr>
          <a:xfrm>
            <a:off x="7835553" y="245463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8F5059-BFCA-476D-A575-74E4D915B0C0}"/>
              </a:ext>
            </a:extLst>
          </p:cNvPr>
          <p:cNvSpPr txBox="1"/>
          <p:nvPr/>
        </p:nvSpPr>
        <p:spPr>
          <a:xfrm>
            <a:off x="10154213" y="2835635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A59A76-4C1A-41BB-8578-029050F1DD1C}"/>
              </a:ext>
            </a:extLst>
          </p:cNvPr>
          <p:cNvSpPr txBox="1"/>
          <p:nvPr/>
        </p:nvSpPr>
        <p:spPr>
          <a:xfrm>
            <a:off x="11179629" y="2906485"/>
            <a:ext cx="889334" cy="4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0CA2633-89F5-4F03-A741-40E06393F471}"/>
              </a:ext>
            </a:extLst>
          </p:cNvPr>
          <p:cNvCxnSpPr/>
          <p:nvPr/>
        </p:nvCxnSpPr>
        <p:spPr>
          <a:xfrm rot="16200000" flipH="1" flipV="1">
            <a:off x="5203375" y="357049"/>
            <a:ext cx="26127" cy="4458794"/>
          </a:xfrm>
          <a:prstGeom prst="curvedConnector3">
            <a:avLst>
              <a:gd name="adj1" fmla="val -2999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31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9C80-1680-4E5A-8A5B-84CB9593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8B38E-FF91-4FBC-9DDD-04D361FF8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Set of NFA states reachable from NFA state 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𝑡𝑟𝑎𝑛𝑠𝑖𝑡𝑖𝑜𝑛𝑠</m:t>
                    </m:r>
                  </m:oMath>
                </a14:m>
                <a:r>
                  <a:rPr lang="en-US" dirty="0"/>
                  <a:t> alone including 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𝑐𝑙𝑜𝑠𝑢𝑟𝑒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T is a set of NFA states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move(T, a): Set of NFA states to which there is a transition on input symbol a from some state s in T</a:t>
                </a:r>
              </a:p>
              <a:p>
                <a:pPr lvl="1"/>
                <a:r>
                  <a:rPr lang="en-US" dirty="0"/>
                  <a:t>where T is a set of NFA states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8B38E-FF91-4FBC-9DDD-04D361FF8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149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AD5B19D3-D05F-427A-AA52-FC6B7884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ε-closure</a:t>
            </a: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A1E4C40E-F36F-4E2B-B1C1-F52D7ED5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CEF74F-2ECC-4A31-B3F7-4A6133FDA316}"/>
              </a:ext>
            </a:extLst>
          </p:cNvPr>
          <p:cNvSpPr/>
          <p:nvPr/>
        </p:nvSpPr>
        <p:spPr>
          <a:xfrm>
            <a:off x="1471749" y="2586443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0AB93E-9FC3-465A-966C-F263C3069754}"/>
              </a:ext>
            </a:extLst>
          </p:cNvPr>
          <p:cNvSpPr/>
          <p:nvPr/>
        </p:nvSpPr>
        <p:spPr>
          <a:xfrm>
            <a:off x="2660471" y="2599510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CF52154-3520-4452-AFE5-FE6FC54C2FB2}"/>
              </a:ext>
            </a:extLst>
          </p:cNvPr>
          <p:cNvSpPr/>
          <p:nvPr/>
        </p:nvSpPr>
        <p:spPr>
          <a:xfrm>
            <a:off x="4132220" y="1911536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069E503-5085-48FF-B380-A397FC00BDA9}"/>
              </a:ext>
            </a:extLst>
          </p:cNvPr>
          <p:cNvSpPr/>
          <p:nvPr/>
        </p:nvSpPr>
        <p:spPr>
          <a:xfrm>
            <a:off x="4140925" y="3339739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EECDE37-2799-4BFD-B575-BA3A6E004A30}"/>
              </a:ext>
            </a:extLst>
          </p:cNvPr>
          <p:cNvSpPr/>
          <p:nvPr/>
        </p:nvSpPr>
        <p:spPr>
          <a:xfrm>
            <a:off x="5660573" y="3378927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05B689D-F245-47C9-AFEE-A835D51CCECF}"/>
              </a:ext>
            </a:extLst>
          </p:cNvPr>
          <p:cNvSpPr/>
          <p:nvPr/>
        </p:nvSpPr>
        <p:spPr>
          <a:xfrm>
            <a:off x="5608323" y="1933300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F36EE4-BD7B-418C-B931-D3128E8FA63D}"/>
              </a:ext>
            </a:extLst>
          </p:cNvPr>
          <p:cNvSpPr/>
          <p:nvPr/>
        </p:nvSpPr>
        <p:spPr>
          <a:xfrm>
            <a:off x="7119265" y="2573383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FF5284-08A7-48D7-A53E-512D32D4C92D}"/>
              </a:ext>
            </a:extLst>
          </p:cNvPr>
          <p:cNvSpPr/>
          <p:nvPr/>
        </p:nvSpPr>
        <p:spPr>
          <a:xfrm>
            <a:off x="8240491" y="2599505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906830B-310E-41E9-B85C-65A44EED457D}"/>
              </a:ext>
            </a:extLst>
          </p:cNvPr>
          <p:cNvSpPr/>
          <p:nvPr/>
        </p:nvSpPr>
        <p:spPr>
          <a:xfrm>
            <a:off x="9501065" y="2586444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B86500-4ED4-4394-892F-3018FA932787}"/>
              </a:ext>
            </a:extLst>
          </p:cNvPr>
          <p:cNvSpPr/>
          <p:nvPr/>
        </p:nvSpPr>
        <p:spPr>
          <a:xfrm>
            <a:off x="11569350" y="2608215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BC5A5A-6E16-402B-8002-55C2D1729DD8}"/>
              </a:ext>
            </a:extLst>
          </p:cNvPr>
          <p:cNvSpPr/>
          <p:nvPr/>
        </p:nvSpPr>
        <p:spPr>
          <a:xfrm>
            <a:off x="11652077" y="2690947"/>
            <a:ext cx="500742" cy="404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CF8AA04-D7A1-489A-8C0C-11F9B2AFED51}"/>
              </a:ext>
            </a:extLst>
          </p:cNvPr>
          <p:cNvCxnSpPr>
            <a:stCxn id="67" idx="6"/>
          </p:cNvCxnSpPr>
          <p:nvPr/>
        </p:nvCxnSpPr>
        <p:spPr>
          <a:xfrm flipV="1">
            <a:off x="4794067" y="3622767"/>
            <a:ext cx="814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8CF2E5-1094-4FB8-82FD-F8FA03DE75E9}"/>
              </a:ext>
            </a:extLst>
          </p:cNvPr>
          <p:cNvCxnSpPr/>
          <p:nvPr/>
        </p:nvCxnSpPr>
        <p:spPr>
          <a:xfrm>
            <a:off x="4794067" y="2216328"/>
            <a:ext cx="866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D6AA644-871E-47B3-BA9D-51515CA6C0DC}"/>
              </a:ext>
            </a:extLst>
          </p:cNvPr>
          <p:cNvCxnSpPr>
            <a:endCxn id="70" idx="2"/>
          </p:cNvCxnSpPr>
          <p:nvPr/>
        </p:nvCxnSpPr>
        <p:spPr>
          <a:xfrm>
            <a:off x="6261465" y="2281646"/>
            <a:ext cx="857800" cy="57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589754-73FE-45EB-B1BD-07DDB76E1ADB}"/>
              </a:ext>
            </a:extLst>
          </p:cNvPr>
          <p:cNvCxnSpPr/>
          <p:nvPr/>
        </p:nvCxnSpPr>
        <p:spPr>
          <a:xfrm flipV="1">
            <a:off x="6345276" y="2922066"/>
            <a:ext cx="773989" cy="70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8FD2EE6-E52F-4F07-8A13-BC245C9F3135}"/>
              </a:ext>
            </a:extLst>
          </p:cNvPr>
          <p:cNvCxnSpPr>
            <a:stCxn id="65" idx="5"/>
          </p:cNvCxnSpPr>
          <p:nvPr/>
        </p:nvCxnSpPr>
        <p:spPr>
          <a:xfrm>
            <a:off x="3217963" y="3082670"/>
            <a:ext cx="914257" cy="43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B7BB74-C294-42A4-B3E3-315BAEEC747F}"/>
              </a:ext>
            </a:extLst>
          </p:cNvPr>
          <p:cNvCxnSpPr>
            <a:stCxn id="65" idx="6"/>
            <a:endCxn id="66" idx="3"/>
          </p:cNvCxnSpPr>
          <p:nvPr/>
        </p:nvCxnSpPr>
        <p:spPr>
          <a:xfrm flipV="1">
            <a:off x="3313613" y="2394696"/>
            <a:ext cx="914257" cy="48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2A2890-5016-4955-A17C-9BF4570B0122}"/>
              </a:ext>
            </a:extLst>
          </p:cNvPr>
          <p:cNvCxnSpPr/>
          <p:nvPr/>
        </p:nvCxnSpPr>
        <p:spPr>
          <a:xfrm flipV="1">
            <a:off x="8882749" y="2891243"/>
            <a:ext cx="618317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DE2F5B5-C158-4B93-8827-1F233664EC25}"/>
              </a:ext>
            </a:extLst>
          </p:cNvPr>
          <p:cNvCxnSpPr/>
          <p:nvPr/>
        </p:nvCxnSpPr>
        <p:spPr>
          <a:xfrm flipV="1">
            <a:off x="2153189" y="2869471"/>
            <a:ext cx="546475" cy="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59A733-4F3D-453A-B8E0-FCC74FE99DF8}"/>
              </a:ext>
            </a:extLst>
          </p:cNvPr>
          <p:cNvCxnSpPr>
            <a:cxnSpLocks/>
          </p:cNvCxnSpPr>
          <p:nvPr/>
        </p:nvCxnSpPr>
        <p:spPr>
          <a:xfrm flipV="1">
            <a:off x="11177464" y="2891244"/>
            <a:ext cx="37011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75768E9-33E6-475C-84BD-07B07B5DDB58}"/>
              </a:ext>
            </a:extLst>
          </p:cNvPr>
          <p:cNvCxnSpPr>
            <a:endCxn id="71" idx="4"/>
          </p:cNvCxnSpPr>
          <p:nvPr/>
        </p:nvCxnSpPr>
        <p:spPr>
          <a:xfrm>
            <a:off x="1656792" y="3074127"/>
            <a:ext cx="6910270" cy="91435"/>
          </a:xfrm>
          <a:prstGeom prst="curvedConnector4">
            <a:avLst>
              <a:gd name="adj1" fmla="val 1009"/>
              <a:gd name="adj2" fmla="val 1131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5F32D9E-8F56-4286-8010-564F58958342}"/>
              </a:ext>
            </a:extLst>
          </p:cNvPr>
          <p:cNvSpPr txBox="1"/>
          <p:nvPr/>
        </p:nvSpPr>
        <p:spPr>
          <a:xfrm>
            <a:off x="4317282" y="148580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DDAF6A-0852-4712-994A-697B91954F54}"/>
              </a:ext>
            </a:extLst>
          </p:cNvPr>
          <p:cNvSpPr txBox="1"/>
          <p:nvPr/>
        </p:nvSpPr>
        <p:spPr>
          <a:xfrm>
            <a:off x="2153197" y="2744198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A9DC57B-866B-4EFD-B0B0-C7ECA13F4904}"/>
              </a:ext>
            </a:extLst>
          </p:cNvPr>
          <p:cNvSpPr txBox="1"/>
          <p:nvPr/>
        </p:nvSpPr>
        <p:spPr>
          <a:xfrm>
            <a:off x="6372509" y="2295702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C39946-35BE-4EA8-8818-6DE9CA40FD74}"/>
              </a:ext>
            </a:extLst>
          </p:cNvPr>
          <p:cNvSpPr txBox="1"/>
          <p:nvPr/>
        </p:nvSpPr>
        <p:spPr>
          <a:xfrm>
            <a:off x="6655537" y="3170920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A0E373-8834-48B0-8997-1026E0AE833F}"/>
              </a:ext>
            </a:extLst>
          </p:cNvPr>
          <p:cNvSpPr txBox="1"/>
          <p:nvPr/>
        </p:nvSpPr>
        <p:spPr>
          <a:xfrm>
            <a:off x="3455128" y="3140439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5408BB0-0D97-43E6-8A77-C93C1AECFEA5}"/>
              </a:ext>
            </a:extLst>
          </p:cNvPr>
          <p:cNvSpPr txBox="1"/>
          <p:nvPr/>
        </p:nvSpPr>
        <p:spPr>
          <a:xfrm>
            <a:off x="5079282" y="4059192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2E8DA2-8F86-4918-8E14-FFE6E7CEC208}"/>
              </a:ext>
            </a:extLst>
          </p:cNvPr>
          <p:cNvSpPr txBox="1"/>
          <p:nvPr/>
        </p:nvSpPr>
        <p:spPr>
          <a:xfrm>
            <a:off x="8935012" y="2857406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7CCB927-6D90-4827-AE2F-706D18FC84B8}"/>
              </a:ext>
            </a:extLst>
          </p:cNvPr>
          <p:cNvSpPr txBox="1"/>
          <p:nvPr/>
        </p:nvSpPr>
        <p:spPr>
          <a:xfrm>
            <a:off x="1632849" y="27127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14EB5F-197B-4D48-A9C8-E76DCEE5F7E4}"/>
              </a:ext>
            </a:extLst>
          </p:cNvPr>
          <p:cNvSpPr txBox="1"/>
          <p:nvPr/>
        </p:nvSpPr>
        <p:spPr>
          <a:xfrm>
            <a:off x="2786734" y="2725789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783441-D1D4-4376-9476-F639C6E1A671}"/>
              </a:ext>
            </a:extLst>
          </p:cNvPr>
          <p:cNvSpPr txBox="1"/>
          <p:nvPr/>
        </p:nvSpPr>
        <p:spPr>
          <a:xfrm>
            <a:off x="4323803" y="201603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635E1B-613A-4DD0-BA31-A6401BF73A1E}"/>
              </a:ext>
            </a:extLst>
          </p:cNvPr>
          <p:cNvSpPr txBox="1"/>
          <p:nvPr/>
        </p:nvSpPr>
        <p:spPr>
          <a:xfrm>
            <a:off x="4267199" y="3474722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	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B30519-BFA8-4902-A2B4-8EF2459903B2}"/>
              </a:ext>
            </a:extLst>
          </p:cNvPr>
          <p:cNvSpPr txBox="1"/>
          <p:nvPr/>
        </p:nvSpPr>
        <p:spPr>
          <a:xfrm>
            <a:off x="5812968" y="20508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574C849-9F40-4ACD-89CA-72941053BECA}"/>
              </a:ext>
            </a:extLst>
          </p:cNvPr>
          <p:cNvSpPr txBox="1"/>
          <p:nvPr/>
        </p:nvSpPr>
        <p:spPr>
          <a:xfrm>
            <a:off x="5843451" y="34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95F1D-731E-495F-A20F-CDDE5221C4F2}"/>
              </a:ext>
            </a:extLst>
          </p:cNvPr>
          <p:cNvSpPr txBox="1"/>
          <p:nvPr/>
        </p:nvSpPr>
        <p:spPr>
          <a:xfrm>
            <a:off x="7310848" y="266046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869B978-C010-41AC-97B6-B47B1187A12C}"/>
              </a:ext>
            </a:extLst>
          </p:cNvPr>
          <p:cNvSpPr txBox="1"/>
          <p:nvPr/>
        </p:nvSpPr>
        <p:spPr>
          <a:xfrm>
            <a:off x="8436431" y="27214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90DAD7-188C-408B-8F05-0398A38CFD4E}"/>
              </a:ext>
            </a:extLst>
          </p:cNvPr>
          <p:cNvSpPr txBox="1"/>
          <p:nvPr/>
        </p:nvSpPr>
        <p:spPr>
          <a:xfrm>
            <a:off x="9690468" y="27214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BE3367B-460D-495D-885A-5AD425635C3F}"/>
              </a:ext>
            </a:extLst>
          </p:cNvPr>
          <p:cNvSpPr txBox="1"/>
          <p:nvPr/>
        </p:nvSpPr>
        <p:spPr>
          <a:xfrm>
            <a:off x="11719572" y="27257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5D3211-9152-4570-A74B-4C5CCE85BBEB}"/>
              </a:ext>
            </a:extLst>
          </p:cNvPr>
          <p:cNvSpPr txBox="1"/>
          <p:nvPr/>
        </p:nvSpPr>
        <p:spPr>
          <a:xfrm>
            <a:off x="1767840" y="4720046"/>
            <a:ext cx="3311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T={0,1,2,4,7}</a:t>
            </a:r>
          </a:p>
          <a:p>
            <a:r>
              <a:rPr lang="en-US" sz="2000" b="1" dirty="0"/>
              <a:t>move(T, a) =</a:t>
            </a:r>
          </a:p>
          <a:p>
            <a:r>
              <a:rPr lang="en-US" sz="2000" b="1" dirty="0"/>
              <a:t>move(T, b) =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A94A1C-1E92-4941-939A-21D3F26960BB}"/>
              </a:ext>
            </a:extLst>
          </p:cNvPr>
          <p:cNvSpPr txBox="1"/>
          <p:nvPr/>
        </p:nvSpPr>
        <p:spPr>
          <a:xfrm>
            <a:off x="5020489" y="18157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AB3B8-A971-4A7E-A9B5-B2EB224CB511}"/>
              </a:ext>
            </a:extLst>
          </p:cNvPr>
          <p:cNvSpPr txBox="1"/>
          <p:nvPr/>
        </p:nvSpPr>
        <p:spPr>
          <a:xfrm>
            <a:off x="5059676" y="36053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091D1C-6843-4851-8874-83DCF92778DF}"/>
              </a:ext>
            </a:extLst>
          </p:cNvPr>
          <p:cNvCxnSpPr>
            <a:endCxn id="64" idx="2"/>
          </p:cNvCxnSpPr>
          <p:nvPr/>
        </p:nvCxnSpPr>
        <p:spPr>
          <a:xfrm flipV="1">
            <a:off x="1105989" y="2869472"/>
            <a:ext cx="365760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098A07-FF71-4E92-8D5A-B025625BED07}"/>
              </a:ext>
            </a:extLst>
          </p:cNvPr>
          <p:cNvSpPr txBox="1"/>
          <p:nvPr/>
        </p:nvSpPr>
        <p:spPr>
          <a:xfrm>
            <a:off x="3607528" y="252648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A27DAE7-D308-4BA3-852A-209863A203C8}"/>
              </a:ext>
            </a:extLst>
          </p:cNvPr>
          <p:cNvSpPr/>
          <p:nvPr/>
        </p:nvSpPr>
        <p:spPr>
          <a:xfrm>
            <a:off x="10513434" y="2597332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DB3EB8-4C27-444A-B9CD-361EECCD2E21}"/>
              </a:ext>
            </a:extLst>
          </p:cNvPr>
          <p:cNvCxnSpPr/>
          <p:nvPr/>
        </p:nvCxnSpPr>
        <p:spPr>
          <a:xfrm flipV="1">
            <a:off x="10132437" y="2869474"/>
            <a:ext cx="37011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48A751-3BE3-415A-89EE-7F85757C03B6}"/>
              </a:ext>
            </a:extLst>
          </p:cNvPr>
          <p:cNvSpPr txBox="1"/>
          <p:nvPr/>
        </p:nvSpPr>
        <p:spPr>
          <a:xfrm>
            <a:off x="10626640" y="2732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14E6AD-EE6A-433F-AFA4-BC49AEC8005E}"/>
              </a:ext>
            </a:extLst>
          </p:cNvPr>
          <p:cNvCxnSpPr>
            <a:stCxn id="70" idx="6"/>
          </p:cNvCxnSpPr>
          <p:nvPr/>
        </p:nvCxnSpPr>
        <p:spPr>
          <a:xfrm>
            <a:off x="7772407" y="2856412"/>
            <a:ext cx="457196" cy="1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8E6E9E4-2C51-4FA1-988D-30C259311EC4}"/>
              </a:ext>
            </a:extLst>
          </p:cNvPr>
          <p:cNvSpPr txBox="1"/>
          <p:nvPr/>
        </p:nvSpPr>
        <p:spPr>
          <a:xfrm>
            <a:off x="7835553" y="245463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8F5059-BFCA-476D-A575-74E4D915B0C0}"/>
              </a:ext>
            </a:extLst>
          </p:cNvPr>
          <p:cNvSpPr txBox="1"/>
          <p:nvPr/>
        </p:nvSpPr>
        <p:spPr>
          <a:xfrm>
            <a:off x="10154213" y="2835635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A59A76-4C1A-41BB-8578-029050F1DD1C}"/>
              </a:ext>
            </a:extLst>
          </p:cNvPr>
          <p:cNvSpPr txBox="1"/>
          <p:nvPr/>
        </p:nvSpPr>
        <p:spPr>
          <a:xfrm>
            <a:off x="11179629" y="2906485"/>
            <a:ext cx="889334" cy="4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F2698BFD-00D8-41D5-B0BD-B30272904E45}"/>
              </a:ext>
            </a:extLst>
          </p:cNvPr>
          <p:cNvCxnSpPr/>
          <p:nvPr/>
        </p:nvCxnSpPr>
        <p:spPr>
          <a:xfrm rot="16200000" flipH="1" flipV="1">
            <a:off x="5203375" y="357049"/>
            <a:ext cx="26127" cy="4458794"/>
          </a:xfrm>
          <a:prstGeom prst="curvedConnector3">
            <a:avLst>
              <a:gd name="adj1" fmla="val -2999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3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AD5B19D3-D05F-427A-AA52-FC6B7884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ε-closure</a:t>
            </a: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A1E4C40E-F36F-4E2B-B1C1-F52D7ED5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CEF74F-2ECC-4A31-B3F7-4A6133FDA316}"/>
              </a:ext>
            </a:extLst>
          </p:cNvPr>
          <p:cNvSpPr/>
          <p:nvPr/>
        </p:nvSpPr>
        <p:spPr>
          <a:xfrm>
            <a:off x="1471749" y="2586443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0AB93E-9FC3-465A-966C-F263C3069754}"/>
              </a:ext>
            </a:extLst>
          </p:cNvPr>
          <p:cNvSpPr/>
          <p:nvPr/>
        </p:nvSpPr>
        <p:spPr>
          <a:xfrm>
            <a:off x="2660471" y="2599510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CF52154-3520-4452-AFE5-FE6FC54C2FB2}"/>
              </a:ext>
            </a:extLst>
          </p:cNvPr>
          <p:cNvSpPr/>
          <p:nvPr/>
        </p:nvSpPr>
        <p:spPr>
          <a:xfrm>
            <a:off x="4132220" y="1911536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069E503-5085-48FF-B380-A397FC00BDA9}"/>
              </a:ext>
            </a:extLst>
          </p:cNvPr>
          <p:cNvSpPr/>
          <p:nvPr/>
        </p:nvSpPr>
        <p:spPr>
          <a:xfrm>
            <a:off x="4140925" y="3339739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EECDE37-2799-4BFD-B575-BA3A6E004A30}"/>
              </a:ext>
            </a:extLst>
          </p:cNvPr>
          <p:cNvSpPr/>
          <p:nvPr/>
        </p:nvSpPr>
        <p:spPr>
          <a:xfrm>
            <a:off x="5660573" y="3378927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05B689D-F245-47C9-AFEE-A835D51CCECF}"/>
              </a:ext>
            </a:extLst>
          </p:cNvPr>
          <p:cNvSpPr/>
          <p:nvPr/>
        </p:nvSpPr>
        <p:spPr>
          <a:xfrm>
            <a:off x="5608323" y="1933300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F36EE4-BD7B-418C-B931-D3128E8FA63D}"/>
              </a:ext>
            </a:extLst>
          </p:cNvPr>
          <p:cNvSpPr/>
          <p:nvPr/>
        </p:nvSpPr>
        <p:spPr>
          <a:xfrm>
            <a:off x="7119265" y="2573383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FF5284-08A7-48D7-A53E-512D32D4C92D}"/>
              </a:ext>
            </a:extLst>
          </p:cNvPr>
          <p:cNvSpPr/>
          <p:nvPr/>
        </p:nvSpPr>
        <p:spPr>
          <a:xfrm>
            <a:off x="8240491" y="2599505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906830B-310E-41E9-B85C-65A44EED457D}"/>
              </a:ext>
            </a:extLst>
          </p:cNvPr>
          <p:cNvSpPr/>
          <p:nvPr/>
        </p:nvSpPr>
        <p:spPr>
          <a:xfrm>
            <a:off x="9501065" y="2586444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B86500-4ED4-4394-892F-3018FA932787}"/>
              </a:ext>
            </a:extLst>
          </p:cNvPr>
          <p:cNvSpPr/>
          <p:nvPr/>
        </p:nvSpPr>
        <p:spPr>
          <a:xfrm>
            <a:off x="11569350" y="2608215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BC5A5A-6E16-402B-8002-55C2D1729DD8}"/>
              </a:ext>
            </a:extLst>
          </p:cNvPr>
          <p:cNvSpPr/>
          <p:nvPr/>
        </p:nvSpPr>
        <p:spPr>
          <a:xfrm>
            <a:off x="11652077" y="2690947"/>
            <a:ext cx="500742" cy="404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CF8AA04-D7A1-489A-8C0C-11F9B2AFED51}"/>
              </a:ext>
            </a:extLst>
          </p:cNvPr>
          <p:cNvCxnSpPr>
            <a:stCxn id="67" idx="6"/>
          </p:cNvCxnSpPr>
          <p:nvPr/>
        </p:nvCxnSpPr>
        <p:spPr>
          <a:xfrm flipV="1">
            <a:off x="4794067" y="3622767"/>
            <a:ext cx="814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8CF2E5-1094-4FB8-82FD-F8FA03DE75E9}"/>
              </a:ext>
            </a:extLst>
          </p:cNvPr>
          <p:cNvCxnSpPr/>
          <p:nvPr/>
        </p:nvCxnSpPr>
        <p:spPr>
          <a:xfrm>
            <a:off x="4794067" y="2216328"/>
            <a:ext cx="866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D6AA644-871E-47B3-BA9D-51515CA6C0DC}"/>
              </a:ext>
            </a:extLst>
          </p:cNvPr>
          <p:cNvCxnSpPr>
            <a:endCxn id="70" idx="2"/>
          </p:cNvCxnSpPr>
          <p:nvPr/>
        </p:nvCxnSpPr>
        <p:spPr>
          <a:xfrm>
            <a:off x="6261465" y="2281646"/>
            <a:ext cx="857800" cy="57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589754-73FE-45EB-B1BD-07DDB76E1ADB}"/>
              </a:ext>
            </a:extLst>
          </p:cNvPr>
          <p:cNvCxnSpPr/>
          <p:nvPr/>
        </p:nvCxnSpPr>
        <p:spPr>
          <a:xfrm flipV="1">
            <a:off x="6345276" y="2922066"/>
            <a:ext cx="773989" cy="70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8FD2EE6-E52F-4F07-8A13-BC245C9F3135}"/>
              </a:ext>
            </a:extLst>
          </p:cNvPr>
          <p:cNvCxnSpPr>
            <a:stCxn id="65" idx="5"/>
          </p:cNvCxnSpPr>
          <p:nvPr/>
        </p:nvCxnSpPr>
        <p:spPr>
          <a:xfrm>
            <a:off x="3217963" y="3082670"/>
            <a:ext cx="914257" cy="43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B7BB74-C294-42A4-B3E3-315BAEEC747F}"/>
              </a:ext>
            </a:extLst>
          </p:cNvPr>
          <p:cNvCxnSpPr>
            <a:stCxn id="65" idx="6"/>
            <a:endCxn id="66" idx="3"/>
          </p:cNvCxnSpPr>
          <p:nvPr/>
        </p:nvCxnSpPr>
        <p:spPr>
          <a:xfrm flipV="1">
            <a:off x="3313613" y="2394696"/>
            <a:ext cx="914257" cy="48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2A2890-5016-4955-A17C-9BF4570B0122}"/>
              </a:ext>
            </a:extLst>
          </p:cNvPr>
          <p:cNvCxnSpPr/>
          <p:nvPr/>
        </p:nvCxnSpPr>
        <p:spPr>
          <a:xfrm flipV="1">
            <a:off x="8882749" y="2891243"/>
            <a:ext cx="618317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DE2F5B5-C158-4B93-8827-1F233664EC25}"/>
              </a:ext>
            </a:extLst>
          </p:cNvPr>
          <p:cNvCxnSpPr/>
          <p:nvPr/>
        </p:nvCxnSpPr>
        <p:spPr>
          <a:xfrm flipV="1">
            <a:off x="2153189" y="2869471"/>
            <a:ext cx="546475" cy="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59A733-4F3D-453A-B8E0-FCC74FE99DF8}"/>
              </a:ext>
            </a:extLst>
          </p:cNvPr>
          <p:cNvCxnSpPr>
            <a:cxnSpLocks/>
          </p:cNvCxnSpPr>
          <p:nvPr/>
        </p:nvCxnSpPr>
        <p:spPr>
          <a:xfrm flipV="1">
            <a:off x="11177464" y="2891244"/>
            <a:ext cx="37011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75768E9-33E6-475C-84BD-07B07B5DDB58}"/>
              </a:ext>
            </a:extLst>
          </p:cNvPr>
          <p:cNvCxnSpPr>
            <a:endCxn id="71" idx="4"/>
          </p:cNvCxnSpPr>
          <p:nvPr/>
        </p:nvCxnSpPr>
        <p:spPr>
          <a:xfrm>
            <a:off x="1656792" y="3074127"/>
            <a:ext cx="6910270" cy="91435"/>
          </a:xfrm>
          <a:prstGeom prst="curvedConnector4">
            <a:avLst>
              <a:gd name="adj1" fmla="val 1009"/>
              <a:gd name="adj2" fmla="val 1131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5F32D9E-8F56-4286-8010-564F58958342}"/>
              </a:ext>
            </a:extLst>
          </p:cNvPr>
          <p:cNvSpPr txBox="1"/>
          <p:nvPr/>
        </p:nvSpPr>
        <p:spPr>
          <a:xfrm>
            <a:off x="4317282" y="148580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DDAF6A-0852-4712-994A-697B91954F54}"/>
              </a:ext>
            </a:extLst>
          </p:cNvPr>
          <p:cNvSpPr txBox="1"/>
          <p:nvPr/>
        </p:nvSpPr>
        <p:spPr>
          <a:xfrm>
            <a:off x="2153197" y="2744198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A9DC57B-866B-4EFD-B0B0-C7ECA13F4904}"/>
              </a:ext>
            </a:extLst>
          </p:cNvPr>
          <p:cNvSpPr txBox="1"/>
          <p:nvPr/>
        </p:nvSpPr>
        <p:spPr>
          <a:xfrm>
            <a:off x="6372509" y="2295702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C39946-35BE-4EA8-8818-6DE9CA40FD74}"/>
              </a:ext>
            </a:extLst>
          </p:cNvPr>
          <p:cNvSpPr txBox="1"/>
          <p:nvPr/>
        </p:nvSpPr>
        <p:spPr>
          <a:xfrm>
            <a:off x="6655537" y="3170920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A0E373-8834-48B0-8997-1026E0AE833F}"/>
              </a:ext>
            </a:extLst>
          </p:cNvPr>
          <p:cNvSpPr txBox="1"/>
          <p:nvPr/>
        </p:nvSpPr>
        <p:spPr>
          <a:xfrm>
            <a:off x="3455128" y="3140439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5408BB0-0D97-43E6-8A77-C93C1AECFEA5}"/>
              </a:ext>
            </a:extLst>
          </p:cNvPr>
          <p:cNvSpPr txBox="1"/>
          <p:nvPr/>
        </p:nvSpPr>
        <p:spPr>
          <a:xfrm>
            <a:off x="5079282" y="4059192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2E8DA2-8F86-4918-8E14-FFE6E7CEC208}"/>
              </a:ext>
            </a:extLst>
          </p:cNvPr>
          <p:cNvSpPr txBox="1"/>
          <p:nvPr/>
        </p:nvSpPr>
        <p:spPr>
          <a:xfrm>
            <a:off x="8935012" y="2857406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7CCB927-6D90-4827-AE2F-706D18FC84B8}"/>
              </a:ext>
            </a:extLst>
          </p:cNvPr>
          <p:cNvSpPr txBox="1"/>
          <p:nvPr/>
        </p:nvSpPr>
        <p:spPr>
          <a:xfrm>
            <a:off x="1632849" y="27127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14EB5F-197B-4D48-A9C8-E76DCEE5F7E4}"/>
              </a:ext>
            </a:extLst>
          </p:cNvPr>
          <p:cNvSpPr txBox="1"/>
          <p:nvPr/>
        </p:nvSpPr>
        <p:spPr>
          <a:xfrm>
            <a:off x="2786734" y="2725789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783441-D1D4-4376-9476-F639C6E1A671}"/>
              </a:ext>
            </a:extLst>
          </p:cNvPr>
          <p:cNvSpPr txBox="1"/>
          <p:nvPr/>
        </p:nvSpPr>
        <p:spPr>
          <a:xfrm>
            <a:off x="4323803" y="201603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635E1B-613A-4DD0-BA31-A6401BF73A1E}"/>
              </a:ext>
            </a:extLst>
          </p:cNvPr>
          <p:cNvSpPr txBox="1"/>
          <p:nvPr/>
        </p:nvSpPr>
        <p:spPr>
          <a:xfrm>
            <a:off x="4267199" y="3474722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	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B30519-BFA8-4902-A2B4-8EF2459903B2}"/>
              </a:ext>
            </a:extLst>
          </p:cNvPr>
          <p:cNvSpPr txBox="1"/>
          <p:nvPr/>
        </p:nvSpPr>
        <p:spPr>
          <a:xfrm>
            <a:off x="5812968" y="20508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574C849-9F40-4ACD-89CA-72941053BECA}"/>
              </a:ext>
            </a:extLst>
          </p:cNvPr>
          <p:cNvSpPr txBox="1"/>
          <p:nvPr/>
        </p:nvSpPr>
        <p:spPr>
          <a:xfrm>
            <a:off x="5843451" y="34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95F1D-731E-495F-A20F-CDDE5221C4F2}"/>
              </a:ext>
            </a:extLst>
          </p:cNvPr>
          <p:cNvSpPr txBox="1"/>
          <p:nvPr/>
        </p:nvSpPr>
        <p:spPr>
          <a:xfrm>
            <a:off x="7310848" y="266046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869B978-C010-41AC-97B6-B47B1187A12C}"/>
              </a:ext>
            </a:extLst>
          </p:cNvPr>
          <p:cNvSpPr txBox="1"/>
          <p:nvPr/>
        </p:nvSpPr>
        <p:spPr>
          <a:xfrm>
            <a:off x="8436431" y="27214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90DAD7-188C-408B-8F05-0398A38CFD4E}"/>
              </a:ext>
            </a:extLst>
          </p:cNvPr>
          <p:cNvSpPr txBox="1"/>
          <p:nvPr/>
        </p:nvSpPr>
        <p:spPr>
          <a:xfrm>
            <a:off x="9690468" y="27214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BE3367B-460D-495D-885A-5AD425635C3F}"/>
              </a:ext>
            </a:extLst>
          </p:cNvPr>
          <p:cNvSpPr txBox="1"/>
          <p:nvPr/>
        </p:nvSpPr>
        <p:spPr>
          <a:xfrm>
            <a:off x="11719572" y="27257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5D3211-9152-4570-A74B-4C5CCE85BBEB}"/>
              </a:ext>
            </a:extLst>
          </p:cNvPr>
          <p:cNvSpPr txBox="1"/>
          <p:nvPr/>
        </p:nvSpPr>
        <p:spPr>
          <a:xfrm>
            <a:off x="1767840" y="4720046"/>
            <a:ext cx="3311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T={0,1,2,4,7}</a:t>
            </a:r>
          </a:p>
          <a:p>
            <a:r>
              <a:rPr lang="en-US" sz="2000" b="1" dirty="0"/>
              <a:t>move(T, a) = {3,8}</a:t>
            </a:r>
          </a:p>
          <a:p>
            <a:r>
              <a:rPr lang="en-US" sz="2000" b="1" dirty="0"/>
              <a:t>move(T, b) = {5}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A94A1C-1E92-4941-939A-21D3F26960BB}"/>
              </a:ext>
            </a:extLst>
          </p:cNvPr>
          <p:cNvSpPr txBox="1"/>
          <p:nvPr/>
        </p:nvSpPr>
        <p:spPr>
          <a:xfrm>
            <a:off x="5020489" y="18157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AB3B8-A971-4A7E-A9B5-B2EB224CB511}"/>
              </a:ext>
            </a:extLst>
          </p:cNvPr>
          <p:cNvSpPr txBox="1"/>
          <p:nvPr/>
        </p:nvSpPr>
        <p:spPr>
          <a:xfrm>
            <a:off x="5059676" y="36053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091D1C-6843-4851-8874-83DCF92778DF}"/>
              </a:ext>
            </a:extLst>
          </p:cNvPr>
          <p:cNvCxnSpPr>
            <a:endCxn id="64" idx="2"/>
          </p:cNvCxnSpPr>
          <p:nvPr/>
        </p:nvCxnSpPr>
        <p:spPr>
          <a:xfrm flipV="1">
            <a:off x="1105989" y="2869472"/>
            <a:ext cx="365760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098A07-FF71-4E92-8D5A-B025625BED07}"/>
              </a:ext>
            </a:extLst>
          </p:cNvPr>
          <p:cNvSpPr txBox="1"/>
          <p:nvPr/>
        </p:nvSpPr>
        <p:spPr>
          <a:xfrm>
            <a:off x="3607528" y="252648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A27DAE7-D308-4BA3-852A-209863A203C8}"/>
              </a:ext>
            </a:extLst>
          </p:cNvPr>
          <p:cNvSpPr/>
          <p:nvPr/>
        </p:nvSpPr>
        <p:spPr>
          <a:xfrm>
            <a:off x="10513434" y="2597332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DB3EB8-4C27-444A-B9CD-361EECCD2E21}"/>
              </a:ext>
            </a:extLst>
          </p:cNvPr>
          <p:cNvCxnSpPr/>
          <p:nvPr/>
        </p:nvCxnSpPr>
        <p:spPr>
          <a:xfrm flipV="1">
            <a:off x="10132437" y="2869474"/>
            <a:ext cx="37011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48A751-3BE3-415A-89EE-7F85757C03B6}"/>
              </a:ext>
            </a:extLst>
          </p:cNvPr>
          <p:cNvSpPr txBox="1"/>
          <p:nvPr/>
        </p:nvSpPr>
        <p:spPr>
          <a:xfrm>
            <a:off x="10626640" y="2732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14E6AD-EE6A-433F-AFA4-BC49AEC8005E}"/>
              </a:ext>
            </a:extLst>
          </p:cNvPr>
          <p:cNvCxnSpPr>
            <a:stCxn id="70" idx="6"/>
          </p:cNvCxnSpPr>
          <p:nvPr/>
        </p:nvCxnSpPr>
        <p:spPr>
          <a:xfrm>
            <a:off x="7772407" y="2856412"/>
            <a:ext cx="457196" cy="1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8E6E9E4-2C51-4FA1-988D-30C259311EC4}"/>
              </a:ext>
            </a:extLst>
          </p:cNvPr>
          <p:cNvSpPr txBox="1"/>
          <p:nvPr/>
        </p:nvSpPr>
        <p:spPr>
          <a:xfrm>
            <a:off x="7835553" y="245463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8F5059-BFCA-476D-A575-74E4D915B0C0}"/>
              </a:ext>
            </a:extLst>
          </p:cNvPr>
          <p:cNvSpPr txBox="1"/>
          <p:nvPr/>
        </p:nvSpPr>
        <p:spPr>
          <a:xfrm>
            <a:off x="10154213" y="2835635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A59A76-4C1A-41BB-8578-029050F1DD1C}"/>
              </a:ext>
            </a:extLst>
          </p:cNvPr>
          <p:cNvSpPr txBox="1"/>
          <p:nvPr/>
        </p:nvSpPr>
        <p:spPr>
          <a:xfrm>
            <a:off x="11179629" y="2906485"/>
            <a:ext cx="889334" cy="4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F2698BFD-00D8-41D5-B0BD-B30272904E45}"/>
              </a:ext>
            </a:extLst>
          </p:cNvPr>
          <p:cNvCxnSpPr/>
          <p:nvPr/>
        </p:nvCxnSpPr>
        <p:spPr>
          <a:xfrm rot="16200000" flipH="1" flipV="1">
            <a:off x="5203375" y="357049"/>
            <a:ext cx="26127" cy="4458794"/>
          </a:xfrm>
          <a:prstGeom prst="curvedConnector3">
            <a:avLst>
              <a:gd name="adj1" fmla="val -2999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2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C9511-C413-4FAF-8F24-73241D13E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2886" y="435429"/>
                <a:ext cx="10580914" cy="574153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Dstates = Set of states in DFA</a:t>
                </a:r>
              </a:p>
              <a:p>
                <a:pPr marL="0" indent="0">
                  <a:buNone/>
                </a:pPr>
                <a:r>
                  <a:rPr lang="en-US" dirty="0" err="1"/>
                  <a:t>Dtran</a:t>
                </a:r>
                <a:r>
                  <a:rPr lang="en-US" dirty="0"/>
                  <a:t> = transition table for DFA</a:t>
                </a:r>
              </a:p>
              <a:p>
                <a:pPr marL="0" indent="0">
                  <a:buNone/>
                </a:pPr>
                <a:r>
                  <a:rPr lang="en-US" dirty="0"/>
                  <a:t>start state of DFA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𝑁𝐹𝐴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Initialize </a:t>
                </a:r>
                <a:r>
                  <a:rPr lang="en-US" dirty="0" err="1"/>
                  <a:t>Dstates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while (there is an unmarked state T in </a:t>
                </a:r>
                <a:r>
                  <a:rPr lang="en-US" dirty="0" err="1"/>
                  <a:t>Dstates</a:t>
                </a:r>
                <a:r>
                  <a:rPr lang="en-US" dirty="0"/>
                  <a:t>) {</a:t>
                </a:r>
              </a:p>
              <a:p>
                <a:pPr marL="0" indent="0">
                  <a:buNone/>
                </a:pPr>
                <a:r>
                  <a:rPr lang="en-US" dirty="0"/>
                  <a:t>    mark T;</a:t>
                </a:r>
              </a:p>
              <a:p>
                <a:pPr marL="0" indent="0">
                  <a:buNone/>
                </a:pPr>
                <a:r>
                  <a:rPr lang="en-US" dirty="0"/>
                  <a:t>    for (each input symbol a) {</a:t>
                </a:r>
              </a:p>
              <a:p>
                <a:pPr marL="0" indent="0">
                  <a:buNone/>
                </a:pPr>
                <a:r>
                  <a:rPr lang="en-US" dirty="0"/>
                  <a:t>	U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𝑚𝑜𝑣𝑒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     if (U is not in </a:t>
                </a:r>
                <a:r>
                  <a:rPr lang="en-US" dirty="0" err="1"/>
                  <a:t>Dstates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	add U as an unmarked state to </a:t>
                </a:r>
                <a:r>
                  <a:rPr lang="en-US" dirty="0" err="1"/>
                  <a:t>Dstates</a:t>
                </a:r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            </a:t>
                </a:r>
                <a:r>
                  <a:rPr lang="en-US" dirty="0" err="1"/>
                  <a:t>Dtran</a:t>
                </a:r>
                <a:r>
                  <a:rPr lang="en-US" dirty="0"/>
                  <a:t>[T, a] = U;</a:t>
                </a:r>
              </a:p>
              <a:p>
                <a:pPr marL="0" indent="0">
                  <a:buNone/>
                </a:pPr>
                <a:r>
                  <a:rPr lang="en-US" dirty="0"/>
                  <a:t>    }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C9511-C413-4FAF-8F24-73241D13E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2886" y="435429"/>
                <a:ext cx="10580914" cy="5741534"/>
              </a:xfrm>
              <a:blipFill>
                <a:blip r:embed="rId2"/>
                <a:stretch>
                  <a:fillRect l="-1037" t="-2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105710C-E2A5-414A-A80B-02EA69EE8033}"/>
              </a:ext>
            </a:extLst>
          </p:cNvPr>
          <p:cNvSpPr txBox="1"/>
          <p:nvPr/>
        </p:nvSpPr>
        <p:spPr>
          <a:xfrm>
            <a:off x="9002484" y="5508170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NFA TO DFA</a:t>
            </a:r>
          </a:p>
        </p:txBody>
      </p:sp>
    </p:spTree>
    <p:extLst>
      <p:ext uri="{BB962C8B-B14F-4D97-AF65-F5344CB8AC3E}">
        <p14:creationId xmlns:p14="http://schemas.microsoft.com/office/powerpoint/2010/main" val="4105552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AD5B19D3-D05F-427A-AA52-FC6B7884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</a:t>
            </a: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A1E4C40E-F36F-4E2B-B1C1-F52D7ED5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Figure 3.34 from the </a:t>
            </a:r>
            <a:r>
              <a:rPr lang="en-US" dirty="0" err="1"/>
              <a:t>Aho</a:t>
            </a:r>
            <a:r>
              <a:rPr lang="en-US" dirty="0"/>
              <a:t>, Ullman, </a:t>
            </a:r>
            <a:r>
              <a:rPr lang="en-US" dirty="0" err="1"/>
              <a:t>Sethi</a:t>
            </a:r>
            <a:r>
              <a:rPr lang="en-US" dirty="0"/>
              <a:t>, Lam book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CEF74F-2ECC-4A31-B3F7-4A6133FDA316}"/>
              </a:ext>
            </a:extLst>
          </p:cNvPr>
          <p:cNvSpPr/>
          <p:nvPr/>
        </p:nvSpPr>
        <p:spPr>
          <a:xfrm>
            <a:off x="1471749" y="2586443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0AB93E-9FC3-465A-966C-F263C3069754}"/>
              </a:ext>
            </a:extLst>
          </p:cNvPr>
          <p:cNvSpPr/>
          <p:nvPr/>
        </p:nvSpPr>
        <p:spPr>
          <a:xfrm>
            <a:off x="2660471" y="2599510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CF52154-3520-4452-AFE5-FE6FC54C2FB2}"/>
              </a:ext>
            </a:extLst>
          </p:cNvPr>
          <p:cNvSpPr/>
          <p:nvPr/>
        </p:nvSpPr>
        <p:spPr>
          <a:xfrm>
            <a:off x="4132220" y="1911536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069E503-5085-48FF-B380-A397FC00BDA9}"/>
              </a:ext>
            </a:extLst>
          </p:cNvPr>
          <p:cNvSpPr/>
          <p:nvPr/>
        </p:nvSpPr>
        <p:spPr>
          <a:xfrm>
            <a:off x="4140925" y="3339739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EECDE37-2799-4BFD-B575-BA3A6E004A30}"/>
              </a:ext>
            </a:extLst>
          </p:cNvPr>
          <p:cNvSpPr/>
          <p:nvPr/>
        </p:nvSpPr>
        <p:spPr>
          <a:xfrm>
            <a:off x="5660573" y="3378927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05B689D-F245-47C9-AFEE-A835D51CCECF}"/>
              </a:ext>
            </a:extLst>
          </p:cNvPr>
          <p:cNvSpPr/>
          <p:nvPr/>
        </p:nvSpPr>
        <p:spPr>
          <a:xfrm>
            <a:off x="5608323" y="1933300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F36EE4-BD7B-418C-B931-D3128E8FA63D}"/>
              </a:ext>
            </a:extLst>
          </p:cNvPr>
          <p:cNvSpPr/>
          <p:nvPr/>
        </p:nvSpPr>
        <p:spPr>
          <a:xfrm>
            <a:off x="7119265" y="2573383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FF5284-08A7-48D7-A53E-512D32D4C92D}"/>
              </a:ext>
            </a:extLst>
          </p:cNvPr>
          <p:cNvSpPr/>
          <p:nvPr/>
        </p:nvSpPr>
        <p:spPr>
          <a:xfrm>
            <a:off x="8240491" y="2599505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906830B-310E-41E9-B85C-65A44EED457D}"/>
              </a:ext>
            </a:extLst>
          </p:cNvPr>
          <p:cNvSpPr/>
          <p:nvPr/>
        </p:nvSpPr>
        <p:spPr>
          <a:xfrm>
            <a:off x="9501065" y="2586444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B86500-4ED4-4394-892F-3018FA932787}"/>
              </a:ext>
            </a:extLst>
          </p:cNvPr>
          <p:cNvSpPr/>
          <p:nvPr/>
        </p:nvSpPr>
        <p:spPr>
          <a:xfrm>
            <a:off x="11569350" y="2608215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BC5A5A-6E16-402B-8002-55C2D1729DD8}"/>
              </a:ext>
            </a:extLst>
          </p:cNvPr>
          <p:cNvSpPr/>
          <p:nvPr/>
        </p:nvSpPr>
        <p:spPr>
          <a:xfrm>
            <a:off x="11652077" y="2690947"/>
            <a:ext cx="500742" cy="404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CF8AA04-D7A1-489A-8C0C-11F9B2AFED51}"/>
              </a:ext>
            </a:extLst>
          </p:cNvPr>
          <p:cNvCxnSpPr>
            <a:stCxn id="67" idx="6"/>
          </p:cNvCxnSpPr>
          <p:nvPr/>
        </p:nvCxnSpPr>
        <p:spPr>
          <a:xfrm flipV="1">
            <a:off x="4794067" y="3622767"/>
            <a:ext cx="814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8CF2E5-1094-4FB8-82FD-F8FA03DE75E9}"/>
              </a:ext>
            </a:extLst>
          </p:cNvPr>
          <p:cNvCxnSpPr/>
          <p:nvPr/>
        </p:nvCxnSpPr>
        <p:spPr>
          <a:xfrm>
            <a:off x="4794067" y="2216328"/>
            <a:ext cx="866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D6AA644-871E-47B3-BA9D-51515CA6C0DC}"/>
              </a:ext>
            </a:extLst>
          </p:cNvPr>
          <p:cNvCxnSpPr>
            <a:endCxn id="70" idx="2"/>
          </p:cNvCxnSpPr>
          <p:nvPr/>
        </p:nvCxnSpPr>
        <p:spPr>
          <a:xfrm>
            <a:off x="6261465" y="2281646"/>
            <a:ext cx="857800" cy="57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589754-73FE-45EB-B1BD-07DDB76E1ADB}"/>
              </a:ext>
            </a:extLst>
          </p:cNvPr>
          <p:cNvCxnSpPr/>
          <p:nvPr/>
        </p:nvCxnSpPr>
        <p:spPr>
          <a:xfrm flipV="1">
            <a:off x="6345276" y="2922066"/>
            <a:ext cx="773989" cy="70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8FD2EE6-E52F-4F07-8A13-BC245C9F3135}"/>
              </a:ext>
            </a:extLst>
          </p:cNvPr>
          <p:cNvCxnSpPr>
            <a:stCxn id="65" idx="5"/>
          </p:cNvCxnSpPr>
          <p:nvPr/>
        </p:nvCxnSpPr>
        <p:spPr>
          <a:xfrm>
            <a:off x="3217963" y="3082670"/>
            <a:ext cx="914257" cy="43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B7BB74-C294-42A4-B3E3-315BAEEC747F}"/>
              </a:ext>
            </a:extLst>
          </p:cNvPr>
          <p:cNvCxnSpPr>
            <a:stCxn id="65" idx="6"/>
            <a:endCxn id="66" idx="3"/>
          </p:cNvCxnSpPr>
          <p:nvPr/>
        </p:nvCxnSpPr>
        <p:spPr>
          <a:xfrm flipV="1">
            <a:off x="3313613" y="2394696"/>
            <a:ext cx="914257" cy="48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2A2890-5016-4955-A17C-9BF4570B0122}"/>
              </a:ext>
            </a:extLst>
          </p:cNvPr>
          <p:cNvCxnSpPr/>
          <p:nvPr/>
        </p:nvCxnSpPr>
        <p:spPr>
          <a:xfrm flipV="1">
            <a:off x="8882749" y="2891243"/>
            <a:ext cx="618317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DE2F5B5-C158-4B93-8827-1F233664EC25}"/>
              </a:ext>
            </a:extLst>
          </p:cNvPr>
          <p:cNvCxnSpPr/>
          <p:nvPr/>
        </p:nvCxnSpPr>
        <p:spPr>
          <a:xfrm flipV="1">
            <a:off x="2153189" y="2869471"/>
            <a:ext cx="546475" cy="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59A733-4F3D-453A-B8E0-FCC74FE99DF8}"/>
              </a:ext>
            </a:extLst>
          </p:cNvPr>
          <p:cNvCxnSpPr>
            <a:cxnSpLocks/>
          </p:cNvCxnSpPr>
          <p:nvPr/>
        </p:nvCxnSpPr>
        <p:spPr>
          <a:xfrm flipV="1">
            <a:off x="11177464" y="2891244"/>
            <a:ext cx="37011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75768E9-33E6-475C-84BD-07B07B5DDB58}"/>
              </a:ext>
            </a:extLst>
          </p:cNvPr>
          <p:cNvCxnSpPr>
            <a:endCxn id="71" idx="4"/>
          </p:cNvCxnSpPr>
          <p:nvPr/>
        </p:nvCxnSpPr>
        <p:spPr>
          <a:xfrm>
            <a:off x="1656792" y="3074127"/>
            <a:ext cx="6910270" cy="91435"/>
          </a:xfrm>
          <a:prstGeom prst="curvedConnector4">
            <a:avLst>
              <a:gd name="adj1" fmla="val 1009"/>
              <a:gd name="adj2" fmla="val 1131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5F32D9E-8F56-4286-8010-564F58958342}"/>
              </a:ext>
            </a:extLst>
          </p:cNvPr>
          <p:cNvSpPr txBox="1"/>
          <p:nvPr/>
        </p:nvSpPr>
        <p:spPr>
          <a:xfrm>
            <a:off x="4317282" y="148580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DDAF6A-0852-4712-994A-697B91954F54}"/>
              </a:ext>
            </a:extLst>
          </p:cNvPr>
          <p:cNvSpPr txBox="1"/>
          <p:nvPr/>
        </p:nvSpPr>
        <p:spPr>
          <a:xfrm>
            <a:off x="2153197" y="2744198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A9DC57B-866B-4EFD-B0B0-C7ECA13F4904}"/>
              </a:ext>
            </a:extLst>
          </p:cNvPr>
          <p:cNvSpPr txBox="1"/>
          <p:nvPr/>
        </p:nvSpPr>
        <p:spPr>
          <a:xfrm>
            <a:off x="6372509" y="2295702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C39946-35BE-4EA8-8818-6DE9CA40FD74}"/>
              </a:ext>
            </a:extLst>
          </p:cNvPr>
          <p:cNvSpPr txBox="1"/>
          <p:nvPr/>
        </p:nvSpPr>
        <p:spPr>
          <a:xfrm>
            <a:off x="6655537" y="3170920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A0E373-8834-48B0-8997-1026E0AE833F}"/>
              </a:ext>
            </a:extLst>
          </p:cNvPr>
          <p:cNvSpPr txBox="1"/>
          <p:nvPr/>
        </p:nvSpPr>
        <p:spPr>
          <a:xfrm>
            <a:off x="3455128" y="3140439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5408BB0-0D97-43E6-8A77-C93C1AECFEA5}"/>
              </a:ext>
            </a:extLst>
          </p:cNvPr>
          <p:cNvSpPr txBox="1"/>
          <p:nvPr/>
        </p:nvSpPr>
        <p:spPr>
          <a:xfrm>
            <a:off x="5079282" y="4059192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2E8DA2-8F86-4918-8E14-FFE6E7CEC208}"/>
              </a:ext>
            </a:extLst>
          </p:cNvPr>
          <p:cNvSpPr txBox="1"/>
          <p:nvPr/>
        </p:nvSpPr>
        <p:spPr>
          <a:xfrm>
            <a:off x="8935012" y="2857406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7CCB927-6D90-4827-AE2F-706D18FC84B8}"/>
              </a:ext>
            </a:extLst>
          </p:cNvPr>
          <p:cNvSpPr txBox="1"/>
          <p:nvPr/>
        </p:nvSpPr>
        <p:spPr>
          <a:xfrm>
            <a:off x="1632849" y="27127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14EB5F-197B-4D48-A9C8-E76DCEE5F7E4}"/>
              </a:ext>
            </a:extLst>
          </p:cNvPr>
          <p:cNvSpPr txBox="1"/>
          <p:nvPr/>
        </p:nvSpPr>
        <p:spPr>
          <a:xfrm>
            <a:off x="2786734" y="2725789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783441-D1D4-4376-9476-F639C6E1A671}"/>
              </a:ext>
            </a:extLst>
          </p:cNvPr>
          <p:cNvSpPr txBox="1"/>
          <p:nvPr/>
        </p:nvSpPr>
        <p:spPr>
          <a:xfrm>
            <a:off x="4323803" y="201603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635E1B-613A-4DD0-BA31-A6401BF73A1E}"/>
              </a:ext>
            </a:extLst>
          </p:cNvPr>
          <p:cNvSpPr txBox="1"/>
          <p:nvPr/>
        </p:nvSpPr>
        <p:spPr>
          <a:xfrm>
            <a:off x="4267199" y="3474722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	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B30519-BFA8-4902-A2B4-8EF2459903B2}"/>
              </a:ext>
            </a:extLst>
          </p:cNvPr>
          <p:cNvSpPr txBox="1"/>
          <p:nvPr/>
        </p:nvSpPr>
        <p:spPr>
          <a:xfrm>
            <a:off x="5812968" y="20508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574C849-9F40-4ACD-89CA-72941053BECA}"/>
              </a:ext>
            </a:extLst>
          </p:cNvPr>
          <p:cNvSpPr txBox="1"/>
          <p:nvPr/>
        </p:nvSpPr>
        <p:spPr>
          <a:xfrm>
            <a:off x="5843451" y="34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95F1D-731E-495F-A20F-CDDE5221C4F2}"/>
              </a:ext>
            </a:extLst>
          </p:cNvPr>
          <p:cNvSpPr txBox="1"/>
          <p:nvPr/>
        </p:nvSpPr>
        <p:spPr>
          <a:xfrm>
            <a:off x="7310848" y="266046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869B978-C010-41AC-97B6-B47B1187A12C}"/>
              </a:ext>
            </a:extLst>
          </p:cNvPr>
          <p:cNvSpPr txBox="1"/>
          <p:nvPr/>
        </p:nvSpPr>
        <p:spPr>
          <a:xfrm>
            <a:off x="8436431" y="27214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90DAD7-188C-408B-8F05-0398A38CFD4E}"/>
              </a:ext>
            </a:extLst>
          </p:cNvPr>
          <p:cNvSpPr txBox="1"/>
          <p:nvPr/>
        </p:nvSpPr>
        <p:spPr>
          <a:xfrm>
            <a:off x="9690468" y="27214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BE3367B-460D-495D-885A-5AD425635C3F}"/>
              </a:ext>
            </a:extLst>
          </p:cNvPr>
          <p:cNvSpPr txBox="1"/>
          <p:nvPr/>
        </p:nvSpPr>
        <p:spPr>
          <a:xfrm>
            <a:off x="11719572" y="27257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A94A1C-1E92-4941-939A-21D3F26960BB}"/>
              </a:ext>
            </a:extLst>
          </p:cNvPr>
          <p:cNvSpPr txBox="1"/>
          <p:nvPr/>
        </p:nvSpPr>
        <p:spPr>
          <a:xfrm>
            <a:off x="5020489" y="18157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AB3B8-A971-4A7E-A9B5-B2EB224CB511}"/>
              </a:ext>
            </a:extLst>
          </p:cNvPr>
          <p:cNvSpPr txBox="1"/>
          <p:nvPr/>
        </p:nvSpPr>
        <p:spPr>
          <a:xfrm>
            <a:off x="5059676" y="36053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091D1C-6843-4851-8874-83DCF92778DF}"/>
              </a:ext>
            </a:extLst>
          </p:cNvPr>
          <p:cNvCxnSpPr>
            <a:endCxn id="64" idx="2"/>
          </p:cNvCxnSpPr>
          <p:nvPr/>
        </p:nvCxnSpPr>
        <p:spPr>
          <a:xfrm flipV="1">
            <a:off x="1105989" y="2869472"/>
            <a:ext cx="365760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098A07-FF71-4E92-8D5A-B025625BED07}"/>
              </a:ext>
            </a:extLst>
          </p:cNvPr>
          <p:cNvSpPr txBox="1"/>
          <p:nvPr/>
        </p:nvSpPr>
        <p:spPr>
          <a:xfrm>
            <a:off x="3607528" y="252648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A27DAE7-D308-4BA3-852A-209863A203C8}"/>
              </a:ext>
            </a:extLst>
          </p:cNvPr>
          <p:cNvSpPr/>
          <p:nvPr/>
        </p:nvSpPr>
        <p:spPr>
          <a:xfrm>
            <a:off x="10513434" y="2597332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DB3EB8-4C27-444A-B9CD-361EECCD2E21}"/>
              </a:ext>
            </a:extLst>
          </p:cNvPr>
          <p:cNvCxnSpPr/>
          <p:nvPr/>
        </p:nvCxnSpPr>
        <p:spPr>
          <a:xfrm flipV="1">
            <a:off x="10132437" y="2869474"/>
            <a:ext cx="37011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48A751-3BE3-415A-89EE-7F85757C03B6}"/>
              </a:ext>
            </a:extLst>
          </p:cNvPr>
          <p:cNvSpPr txBox="1"/>
          <p:nvPr/>
        </p:nvSpPr>
        <p:spPr>
          <a:xfrm>
            <a:off x="10626640" y="2732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14E6AD-EE6A-433F-AFA4-BC49AEC8005E}"/>
              </a:ext>
            </a:extLst>
          </p:cNvPr>
          <p:cNvCxnSpPr>
            <a:stCxn id="70" idx="6"/>
          </p:cNvCxnSpPr>
          <p:nvPr/>
        </p:nvCxnSpPr>
        <p:spPr>
          <a:xfrm>
            <a:off x="7772407" y="2856412"/>
            <a:ext cx="457196" cy="1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8E6E9E4-2C51-4FA1-988D-30C259311EC4}"/>
              </a:ext>
            </a:extLst>
          </p:cNvPr>
          <p:cNvSpPr txBox="1"/>
          <p:nvPr/>
        </p:nvSpPr>
        <p:spPr>
          <a:xfrm>
            <a:off x="7835553" y="245463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8F5059-BFCA-476D-A575-74E4D915B0C0}"/>
              </a:ext>
            </a:extLst>
          </p:cNvPr>
          <p:cNvSpPr txBox="1"/>
          <p:nvPr/>
        </p:nvSpPr>
        <p:spPr>
          <a:xfrm>
            <a:off x="10154213" y="2835635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A59A76-4C1A-41BB-8578-029050F1DD1C}"/>
              </a:ext>
            </a:extLst>
          </p:cNvPr>
          <p:cNvSpPr txBox="1"/>
          <p:nvPr/>
        </p:nvSpPr>
        <p:spPr>
          <a:xfrm>
            <a:off x="11179629" y="2906485"/>
            <a:ext cx="889334" cy="4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96A1B36-3955-48BA-8E34-98667B05918B}"/>
              </a:ext>
            </a:extLst>
          </p:cNvPr>
          <p:cNvCxnSpPr>
            <a:stCxn id="70" idx="0"/>
            <a:endCxn id="65" idx="0"/>
          </p:cNvCxnSpPr>
          <p:nvPr/>
        </p:nvCxnSpPr>
        <p:spPr>
          <a:xfrm rot="16200000" flipH="1" flipV="1">
            <a:off x="5203375" y="357049"/>
            <a:ext cx="26127" cy="4458794"/>
          </a:xfrm>
          <a:prstGeom prst="curvedConnector3">
            <a:avLst>
              <a:gd name="adj1" fmla="val -2999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8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BCE60A-0D9C-4416-BC55-B37F871332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BCE60A-0D9C-4416-BC55-B37F87133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CCC643-A58B-4A37-9380-CBBD45BA3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A transition on empty string,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that doesn’t advance the input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CCC643-A58B-4A37-9380-CBBD45BA3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B7026A6B-A626-4F32-A3B9-658AB11D6106}"/>
              </a:ext>
            </a:extLst>
          </p:cNvPr>
          <p:cNvSpPr/>
          <p:nvPr/>
        </p:nvSpPr>
        <p:spPr>
          <a:xfrm>
            <a:off x="1817914" y="3799114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5CEF83-0224-4B11-8420-ACA8A770708A}"/>
              </a:ext>
            </a:extLst>
          </p:cNvPr>
          <p:cNvSpPr/>
          <p:nvPr/>
        </p:nvSpPr>
        <p:spPr>
          <a:xfrm>
            <a:off x="4321627" y="3831773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35B4DC-AEDE-40BB-A66E-080DF53E9F04}"/>
              </a:ext>
            </a:extLst>
          </p:cNvPr>
          <p:cNvSpPr/>
          <p:nvPr/>
        </p:nvSpPr>
        <p:spPr>
          <a:xfrm>
            <a:off x="6683826" y="3733801"/>
            <a:ext cx="1088574" cy="10123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28EF9F-9F1D-4876-9AEC-AF65A47D7B3B}"/>
              </a:ext>
            </a:extLst>
          </p:cNvPr>
          <p:cNvSpPr/>
          <p:nvPr/>
        </p:nvSpPr>
        <p:spPr>
          <a:xfrm>
            <a:off x="6770913" y="3842659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1D0042-4428-44F5-98A9-BDE6519829AA}"/>
              </a:ext>
            </a:extLst>
          </p:cNvPr>
          <p:cNvCxnSpPr>
            <a:endCxn id="4" idx="2"/>
          </p:cNvCxnSpPr>
          <p:nvPr/>
        </p:nvCxnSpPr>
        <p:spPr>
          <a:xfrm flipV="1">
            <a:off x="740227" y="4207329"/>
            <a:ext cx="1077687" cy="3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79F652-7921-4F20-B5D6-47A4B0D108E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721429" y="4207329"/>
            <a:ext cx="1600198" cy="3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F8E381-BB1C-4E98-90A5-06D201809BC4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225142" y="4239986"/>
            <a:ext cx="14586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6E406A-3C02-47C8-B041-C6D0BE5CD052}"/>
                  </a:ext>
                </a:extLst>
              </p:cNvPr>
              <p:cNvSpPr txBox="1"/>
              <p:nvPr/>
            </p:nvSpPr>
            <p:spPr>
              <a:xfrm>
                <a:off x="2852055" y="3755573"/>
                <a:ext cx="1284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6E406A-3C02-47C8-B041-C6D0BE5CD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55" y="3755573"/>
                <a:ext cx="12845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A79651-E7D3-48EC-8D37-ED9C70E053BF}"/>
                  </a:ext>
                </a:extLst>
              </p:cNvPr>
              <p:cNvSpPr txBox="1"/>
              <p:nvPr/>
            </p:nvSpPr>
            <p:spPr>
              <a:xfrm>
                <a:off x="5333998" y="3820887"/>
                <a:ext cx="1284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A79651-E7D3-48EC-8D37-ED9C70E05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8" y="3820887"/>
                <a:ext cx="12845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708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AD5B19D3-D05F-427A-AA52-FC6B7884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CEF74F-2ECC-4A31-B3F7-4A6133FDA316}"/>
              </a:ext>
            </a:extLst>
          </p:cNvPr>
          <p:cNvSpPr/>
          <p:nvPr/>
        </p:nvSpPr>
        <p:spPr>
          <a:xfrm>
            <a:off x="1471749" y="2586443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0AB93E-9FC3-465A-966C-F263C3069754}"/>
              </a:ext>
            </a:extLst>
          </p:cNvPr>
          <p:cNvSpPr/>
          <p:nvPr/>
        </p:nvSpPr>
        <p:spPr>
          <a:xfrm>
            <a:off x="2660471" y="2599510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CF52154-3520-4452-AFE5-FE6FC54C2FB2}"/>
              </a:ext>
            </a:extLst>
          </p:cNvPr>
          <p:cNvSpPr/>
          <p:nvPr/>
        </p:nvSpPr>
        <p:spPr>
          <a:xfrm>
            <a:off x="4132220" y="1911536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069E503-5085-48FF-B380-A397FC00BDA9}"/>
              </a:ext>
            </a:extLst>
          </p:cNvPr>
          <p:cNvSpPr/>
          <p:nvPr/>
        </p:nvSpPr>
        <p:spPr>
          <a:xfrm>
            <a:off x="4140925" y="3339739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EECDE37-2799-4BFD-B575-BA3A6E004A30}"/>
              </a:ext>
            </a:extLst>
          </p:cNvPr>
          <p:cNvSpPr/>
          <p:nvPr/>
        </p:nvSpPr>
        <p:spPr>
          <a:xfrm>
            <a:off x="5660573" y="3378927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05B689D-F245-47C9-AFEE-A835D51CCECF}"/>
              </a:ext>
            </a:extLst>
          </p:cNvPr>
          <p:cNvSpPr/>
          <p:nvPr/>
        </p:nvSpPr>
        <p:spPr>
          <a:xfrm>
            <a:off x="5608323" y="1933300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F36EE4-BD7B-418C-B931-D3128E8FA63D}"/>
              </a:ext>
            </a:extLst>
          </p:cNvPr>
          <p:cNvSpPr/>
          <p:nvPr/>
        </p:nvSpPr>
        <p:spPr>
          <a:xfrm>
            <a:off x="7119265" y="2573383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FF5284-08A7-48D7-A53E-512D32D4C92D}"/>
              </a:ext>
            </a:extLst>
          </p:cNvPr>
          <p:cNvSpPr/>
          <p:nvPr/>
        </p:nvSpPr>
        <p:spPr>
          <a:xfrm>
            <a:off x="8240491" y="2599505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906830B-310E-41E9-B85C-65A44EED457D}"/>
              </a:ext>
            </a:extLst>
          </p:cNvPr>
          <p:cNvSpPr/>
          <p:nvPr/>
        </p:nvSpPr>
        <p:spPr>
          <a:xfrm>
            <a:off x="9501065" y="2586444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B86500-4ED4-4394-892F-3018FA932787}"/>
              </a:ext>
            </a:extLst>
          </p:cNvPr>
          <p:cNvSpPr/>
          <p:nvPr/>
        </p:nvSpPr>
        <p:spPr>
          <a:xfrm>
            <a:off x="11569350" y="2608215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BC5A5A-6E16-402B-8002-55C2D1729DD8}"/>
              </a:ext>
            </a:extLst>
          </p:cNvPr>
          <p:cNvSpPr/>
          <p:nvPr/>
        </p:nvSpPr>
        <p:spPr>
          <a:xfrm>
            <a:off x="11652077" y="2690947"/>
            <a:ext cx="500742" cy="404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CF8AA04-D7A1-489A-8C0C-11F9B2AFED51}"/>
              </a:ext>
            </a:extLst>
          </p:cNvPr>
          <p:cNvCxnSpPr>
            <a:stCxn id="67" idx="6"/>
          </p:cNvCxnSpPr>
          <p:nvPr/>
        </p:nvCxnSpPr>
        <p:spPr>
          <a:xfrm flipV="1">
            <a:off x="4794067" y="3622767"/>
            <a:ext cx="814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8CF2E5-1094-4FB8-82FD-F8FA03DE75E9}"/>
              </a:ext>
            </a:extLst>
          </p:cNvPr>
          <p:cNvCxnSpPr/>
          <p:nvPr/>
        </p:nvCxnSpPr>
        <p:spPr>
          <a:xfrm>
            <a:off x="4794067" y="2216328"/>
            <a:ext cx="866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D6AA644-871E-47B3-BA9D-51515CA6C0DC}"/>
              </a:ext>
            </a:extLst>
          </p:cNvPr>
          <p:cNvCxnSpPr>
            <a:endCxn id="70" idx="2"/>
          </p:cNvCxnSpPr>
          <p:nvPr/>
        </p:nvCxnSpPr>
        <p:spPr>
          <a:xfrm>
            <a:off x="6261465" y="2281646"/>
            <a:ext cx="857800" cy="57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589754-73FE-45EB-B1BD-07DDB76E1ADB}"/>
              </a:ext>
            </a:extLst>
          </p:cNvPr>
          <p:cNvCxnSpPr/>
          <p:nvPr/>
        </p:nvCxnSpPr>
        <p:spPr>
          <a:xfrm flipV="1">
            <a:off x="6345276" y="2922066"/>
            <a:ext cx="773989" cy="70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8FD2EE6-E52F-4F07-8A13-BC245C9F3135}"/>
              </a:ext>
            </a:extLst>
          </p:cNvPr>
          <p:cNvCxnSpPr>
            <a:stCxn id="65" idx="5"/>
          </p:cNvCxnSpPr>
          <p:nvPr/>
        </p:nvCxnSpPr>
        <p:spPr>
          <a:xfrm>
            <a:off x="3217963" y="3082670"/>
            <a:ext cx="914257" cy="43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B7BB74-C294-42A4-B3E3-315BAEEC747F}"/>
              </a:ext>
            </a:extLst>
          </p:cNvPr>
          <p:cNvCxnSpPr>
            <a:stCxn id="65" idx="6"/>
            <a:endCxn id="66" idx="3"/>
          </p:cNvCxnSpPr>
          <p:nvPr/>
        </p:nvCxnSpPr>
        <p:spPr>
          <a:xfrm flipV="1">
            <a:off x="3313613" y="2394696"/>
            <a:ext cx="914257" cy="48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2A2890-5016-4955-A17C-9BF4570B0122}"/>
              </a:ext>
            </a:extLst>
          </p:cNvPr>
          <p:cNvCxnSpPr/>
          <p:nvPr/>
        </p:nvCxnSpPr>
        <p:spPr>
          <a:xfrm flipV="1">
            <a:off x="8882749" y="2891243"/>
            <a:ext cx="618317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DE2F5B5-C158-4B93-8827-1F233664EC25}"/>
              </a:ext>
            </a:extLst>
          </p:cNvPr>
          <p:cNvCxnSpPr/>
          <p:nvPr/>
        </p:nvCxnSpPr>
        <p:spPr>
          <a:xfrm flipV="1">
            <a:off x="2153189" y="2869471"/>
            <a:ext cx="546475" cy="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59A733-4F3D-453A-B8E0-FCC74FE99DF8}"/>
              </a:ext>
            </a:extLst>
          </p:cNvPr>
          <p:cNvCxnSpPr>
            <a:cxnSpLocks/>
          </p:cNvCxnSpPr>
          <p:nvPr/>
        </p:nvCxnSpPr>
        <p:spPr>
          <a:xfrm flipV="1">
            <a:off x="11177464" y="2891244"/>
            <a:ext cx="37011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75768E9-33E6-475C-84BD-07B07B5DDB58}"/>
              </a:ext>
            </a:extLst>
          </p:cNvPr>
          <p:cNvCxnSpPr>
            <a:endCxn id="71" idx="4"/>
          </p:cNvCxnSpPr>
          <p:nvPr/>
        </p:nvCxnSpPr>
        <p:spPr>
          <a:xfrm>
            <a:off x="1656792" y="3074127"/>
            <a:ext cx="6910270" cy="91435"/>
          </a:xfrm>
          <a:prstGeom prst="curvedConnector4">
            <a:avLst>
              <a:gd name="adj1" fmla="val 1009"/>
              <a:gd name="adj2" fmla="val 1131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5F32D9E-8F56-4286-8010-564F58958342}"/>
              </a:ext>
            </a:extLst>
          </p:cNvPr>
          <p:cNvSpPr txBox="1"/>
          <p:nvPr/>
        </p:nvSpPr>
        <p:spPr>
          <a:xfrm>
            <a:off x="4317282" y="148580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DDAF6A-0852-4712-994A-697B91954F54}"/>
              </a:ext>
            </a:extLst>
          </p:cNvPr>
          <p:cNvSpPr txBox="1"/>
          <p:nvPr/>
        </p:nvSpPr>
        <p:spPr>
          <a:xfrm>
            <a:off x="2153197" y="2744198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A9DC57B-866B-4EFD-B0B0-C7ECA13F4904}"/>
              </a:ext>
            </a:extLst>
          </p:cNvPr>
          <p:cNvSpPr txBox="1"/>
          <p:nvPr/>
        </p:nvSpPr>
        <p:spPr>
          <a:xfrm>
            <a:off x="6372509" y="2295702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C39946-35BE-4EA8-8818-6DE9CA40FD74}"/>
              </a:ext>
            </a:extLst>
          </p:cNvPr>
          <p:cNvSpPr txBox="1"/>
          <p:nvPr/>
        </p:nvSpPr>
        <p:spPr>
          <a:xfrm>
            <a:off x="6655537" y="3170920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A0E373-8834-48B0-8997-1026E0AE833F}"/>
              </a:ext>
            </a:extLst>
          </p:cNvPr>
          <p:cNvSpPr txBox="1"/>
          <p:nvPr/>
        </p:nvSpPr>
        <p:spPr>
          <a:xfrm>
            <a:off x="3455128" y="3140439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5408BB0-0D97-43E6-8A77-C93C1AECFEA5}"/>
              </a:ext>
            </a:extLst>
          </p:cNvPr>
          <p:cNvSpPr txBox="1"/>
          <p:nvPr/>
        </p:nvSpPr>
        <p:spPr>
          <a:xfrm>
            <a:off x="5079282" y="4059192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2E8DA2-8F86-4918-8E14-FFE6E7CEC208}"/>
              </a:ext>
            </a:extLst>
          </p:cNvPr>
          <p:cNvSpPr txBox="1"/>
          <p:nvPr/>
        </p:nvSpPr>
        <p:spPr>
          <a:xfrm>
            <a:off x="8935012" y="2857406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7CCB927-6D90-4827-AE2F-706D18FC84B8}"/>
              </a:ext>
            </a:extLst>
          </p:cNvPr>
          <p:cNvSpPr txBox="1"/>
          <p:nvPr/>
        </p:nvSpPr>
        <p:spPr>
          <a:xfrm>
            <a:off x="1632849" y="27127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14EB5F-197B-4D48-A9C8-E76DCEE5F7E4}"/>
              </a:ext>
            </a:extLst>
          </p:cNvPr>
          <p:cNvSpPr txBox="1"/>
          <p:nvPr/>
        </p:nvSpPr>
        <p:spPr>
          <a:xfrm>
            <a:off x="2786734" y="2725789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783441-D1D4-4376-9476-F639C6E1A671}"/>
              </a:ext>
            </a:extLst>
          </p:cNvPr>
          <p:cNvSpPr txBox="1"/>
          <p:nvPr/>
        </p:nvSpPr>
        <p:spPr>
          <a:xfrm>
            <a:off x="4323803" y="201603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635E1B-613A-4DD0-BA31-A6401BF73A1E}"/>
              </a:ext>
            </a:extLst>
          </p:cNvPr>
          <p:cNvSpPr txBox="1"/>
          <p:nvPr/>
        </p:nvSpPr>
        <p:spPr>
          <a:xfrm>
            <a:off x="4267199" y="3474722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	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B30519-BFA8-4902-A2B4-8EF2459903B2}"/>
              </a:ext>
            </a:extLst>
          </p:cNvPr>
          <p:cNvSpPr txBox="1"/>
          <p:nvPr/>
        </p:nvSpPr>
        <p:spPr>
          <a:xfrm>
            <a:off x="5812968" y="20508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574C849-9F40-4ACD-89CA-72941053BECA}"/>
              </a:ext>
            </a:extLst>
          </p:cNvPr>
          <p:cNvSpPr txBox="1"/>
          <p:nvPr/>
        </p:nvSpPr>
        <p:spPr>
          <a:xfrm>
            <a:off x="5843451" y="34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95F1D-731E-495F-A20F-CDDE5221C4F2}"/>
              </a:ext>
            </a:extLst>
          </p:cNvPr>
          <p:cNvSpPr txBox="1"/>
          <p:nvPr/>
        </p:nvSpPr>
        <p:spPr>
          <a:xfrm>
            <a:off x="7310848" y="266046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869B978-C010-41AC-97B6-B47B1187A12C}"/>
              </a:ext>
            </a:extLst>
          </p:cNvPr>
          <p:cNvSpPr txBox="1"/>
          <p:nvPr/>
        </p:nvSpPr>
        <p:spPr>
          <a:xfrm>
            <a:off x="8436431" y="27214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90DAD7-188C-408B-8F05-0398A38CFD4E}"/>
              </a:ext>
            </a:extLst>
          </p:cNvPr>
          <p:cNvSpPr txBox="1"/>
          <p:nvPr/>
        </p:nvSpPr>
        <p:spPr>
          <a:xfrm>
            <a:off x="9690468" y="27214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BE3367B-460D-495D-885A-5AD425635C3F}"/>
              </a:ext>
            </a:extLst>
          </p:cNvPr>
          <p:cNvSpPr txBox="1"/>
          <p:nvPr/>
        </p:nvSpPr>
        <p:spPr>
          <a:xfrm>
            <a:off x="11719572" y="27257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A94A1C-1E92-4941-939A-21D3F26960BB}"/>
              </a:ext>
            </a:extLst>
          </p:cNvPr>
          <p:cNvSpPr txBox="1"/>
          <p:nvPr/>
        </p:nvSpPr>
        <p:spPr>
          <a:xfrm>
            <a:off x="5020489" y="18157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AB3B8-A971-4A7E-A9B5-B2EB224CB511}"/>
              </a:ext>
            </a:extLst>
          </p:cNvPr>
          <p:cNvSpPr txBox="1"/>
          <p:nvPr/>
        </p:nvSpPr>
        <p:spPr>
          <a:xfrm>
            <a:off x="5059676" y="36053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091D1C-6843-4851-8874-83DCF92778DF}"/>
              </a:ext>
            </a:extLst>
          </p:cNvPr>
          <p:cNvCxnSpPr>
            <a:endCxn id="64" idx="2"/>
          </p:cNvCxnSpPr>
          <p:nvPr/>
        </p:nvCxnSpPr>
        <p:spPr>
          <a:xfrm flipV="1">
            <a:off x="1105989" y="2869472"/>
            <a:ext cx="365760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098A07-FF71-4E92-8D5A-B025625BED07}"/>
              </a:ext>
            </a:extLst>
          </p:cNvPr>
          <p:cNvSpPr txBox="1"/>
          <p:nvPr/>
        </p:nvSpPr>
        <p:spPr>
          <a:xfrm>
            <a:off x="3607528" y="252648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A27DAE7-D308-4BA3-852A-209863A203C8}"/>
              </a:ext>
            </a:extLst>
          </p:cNvPr>
          <p:cNvSpPr/>
          <p:nvPr/>
        </p:nvSpPr>
        <p:spPr>
          <a:xfrm>
            <a:off x="10513434" y="2597332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DB3EB8-4C27-444A-B9CD-361EECCD2E21}"/>
              </a:ext>
            </a:extLst>
          </p:cNvPr>
          <p:cNvCxnSpPr/>
          <p:nvPr/>
        </p:nvCxnSpPr>
        <p:spPr>
          <a:xfrm flipV="1">
            <a:off x="10132437" y="2869474"/>
            <a:ext cx="37011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48A751-3BE3-415A-89EE-7F85757C03B6}"/>
              </a:ext>
            </a:extLst>
          </p:cNvPr>
          <p:cNvSpPr txBox="1"/>
          <p:nvPr/>
        </p:nvSpPr>
        <p:spPr>
          <a:xfrm>
            <a:off x="10626640" y="2732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14E6AD-EE6A-433F-AFA4-BC49AEC8005E}"/>
              </a:ext>
            </a:extLst>
          </p:cNvPr>
          <p:cNvCxnSpPr>
            <a:stCxn id="70" idx="6"/>
          </p:cNvCxnSpPr>
          <p:nvPr/>
        </p:nvCxnSpPr>
        <p:spPr>
          <a:xfrm>
            <a:off x="7772407" y="2856412"/>
            <a:ext cx="457196" cy="1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8E6E9E4-2C51-4FA1-988D-30C259311EC4}"/>
              </a:ext>
            </a:extLst>
          </p:cNvPr>
          <p:cNvSpPr txBox="1"/>
          <p:nvPr/>
        </p:nvSpPr>
        <p:spPr>
          <a:xfrm>
            <a:off x="7835553" y="245463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8F5059-BFCA-476D-A575-74E4D915B0C0}"/>
              </a:ext>
            </a:extLst>
          </p:cNvPr>
          <p:cNvSpPr txBox="1"/>
          <p:nvPr/>
        </p:nvSpPr>
        <p:spPr>
          <a:xfrm>
            <a:off x="10154213" y="2835635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A59A76-4C1A-41BB-8578-029050F1DD1C}"/>
              </a:ext>
            </a:extLst>
          </p:cNvPr>
          <p:cNvSpPr txBox="1"/>
          <p:nvPr/>
        </p:nvSpPr>
        <p:spPr>
          <a:xfrm>
            <a:off x="11179629" y="2906485"/>
            <a:ext cx="889334" cy="4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96A1B36-3955-48BA-8E34-98667B05918B}"/>
              </a:ext>
            </a:extLst>
          </p:cNvPr>
          <p:cNvCxnSpPr>
            <a:stCxn id="70" idx="0"/>
            <a:endCxn id="65" idx="0"/>
          </p:cNvCxnSpPr>
          <p:nvPr/>
        </p:nvCxnSpPr>
        <p:spPr>
          <a:xfrm rot="16200000" flipH="1" flipV="1">
            <a:off x="5203375" y="357049"/>
            <a:ext cx="26127" cy="4458794"/>
          </a:xfrm>
          <a:prstGeom prst="curvedConnector3">
            <a:avLst>
              <a:gd name="adj1" fmla="val -2999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4F0C1F-F098-9E86-E121-9C312FBF4CDC}"/>
              </a:ext>
            </a:extLst>
          </p:cNvPr>
          <p:cNvSpPr txBox="1"/>
          <p:nvPr/>
        </p:nvSpPr>
        <p:spPr>
          <a:xfrm>
            <a:off x="1797978" y="5301465"/>
            <a:ext cx="95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What is the starting state in the corresponding DFA?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770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AD5B19D3-D05F-427A-AA52-FC6B7884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CEF74F-2ECC-4A31-B3F7-4A6133FDA316}"/>
              </a:ext>
            </a:extLst>
          </p:cNvPr>
          <p:cNvSpPr/>
          <p:nvPr/>
        </p:nvSpPr>
        <p:spPr>
          <a:xfrm>
            <a:off x="1471749" y="2586443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0AB93E-9FC3-465A-966C-F263C3069754}"/>
              </a:ext>
            </a:extLst>
          </p:cNvPr>
          <p:cNvSpPr/>
          <p:nvPr/>
        </p:nvSpPr>
        <p:spPr>
          <a:xfrm>
            <a:off x="2660471" y="2599510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CF52154-3520-4452-AFE5-FE6FC54C2FB2}"/>
              </a:ext>
            </a:extLst>
          </p:cNvPr>
          <p:cNvSpPr/>
          <p:nvPr/>
        </p:nvSpPr>
        <p:spPr>
          <a:xfrm>
            <a:off x="4132220" y="1911536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069E503-5085-48FF-B380-A397FC00BDA9}"/>
              </a:ext>
            </a:extLst>
          </p:cNvPr>
          <p:cNvSpPr/>
          <p:nvPr/>
        </p:nvSpPr>
        <p:spPr>
          <a:xfrm>
            <a:off x="4140925" y="3339739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EECDE37-2799-4BFD-B575-BA3A6E004A30}"/>
              </a:ext>
            </a:extLst>
          </p:cNvPr>
          <p:cNvSpPr/>
          <p:nvPr/>
        </p:nvSpPr>
        <p:spPr>
          <a:xfrm>
            <a:off x="5660573" y="3378927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05B689D-F245-47C9-AFEE-A835D51CCECF}"/>
              </a:ext>
            </a:extLst>
          </p:cNvPr>
          <p:cNvSpPr/>
          <p:nvPr/>
        </p:nvSpPr>
        <p:spPr>
          <a:xfrm>
            <a:off x="5608323" y="1933300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F36EE4-BD7B-418C-B931-D3128E8FA63D}"/>
              </a:ext>
            </a:extLst>
          </p:cNvPr>
          <p:cNvSpPr/>
          <p:nvPr/>
        </p:nvSpPr>
        <p:spPr>
          <a:xfrm>
            <a:off x="7119265" y="2573383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FF5284-08A7-48D7-A53E-512D32D4C92D}"/>
              </a:ext>
            </a:extLst>
          </p:cNvPr>
          <p:cNvSpPr/>
          <p:nvPr/>
        </p:nvSpPr>
        <p:spPr>
          <a:xfrm>
            <a:off x="8240491" y="2599505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906830B-310E-41E9-B85C-65A44EED457D}"/>
              </a:ext>
            </a:extLst>
          </p:cNvPr>
          <p:cNvSpPr/>
          <p:nvPr/>
        </p:nvSpPr>
        <p:spPr>
          <a:xfrm>
            <a:off x="9501065" y="2586444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B86500-4ED4-4394-892F-3018FA932787}"/>
              </a:ext>
            </a:extLst>
          </p:cNvPr>
          <p:cNvSpPr/>
          <p:nvPr/>
        </p:nvSpPr>
        <p:spPr>
          <a:xfrm>
            <a:off x="11569350" y="2608215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BC5A5A-6E16-402B-8002-55C2D1729DD8}"/>
              </a:ext>
            </a:extLst>
          </p:cNvPr>
          <p:cNvSpPr/>
          <p:nvPr/>
        </p:nvSpPr>
        <p:spPr>
          <a:xfrm>
            <a:off x="11652077" y="2690947"/>
            <a:ext cx="500742" cy="404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CF8AA04-D7A1-489A-8C0C-11F9B2AFED51}"/>
              </a:ext>
            </a:extLst>
          </p:cNvPr>
          <p:cNvCxnSpPr>
            <a:stCxn id="67" idx="6"/>
          </p:cNvCxnSpPr>
          <p:nvPr/>
        </p:nvCxnSpPr>
        <p:spPr>
          <a:xfrm flipV="1">
            <a:off x="4794067" y="3622767"/>
            <a:ext cx="814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8CF2E5-1094-4FB8-82FD-F8FA03DE75E9}"/>
              </a:ext>
            </a:extLst>
          </p:cNvPr>
          <p:cNvCxnSpPr/>
          <p:nvPr/>
        </p:nvCxnSpPr>
        <p:spPr>
          <a:xfrm>
            <a:off x="4794067" y="2216328"/>
            <a:ext cx="866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D6AA644-871E-47B3-BA9D-51515CA6C0DC}"/>
              </a:ext>
            </a:extLst>
          </p:cNvPr>
          <p:cNvCxnSpPr>
            <a:endCxn id="70" idx="2"/>
          </p:cNvCxnSpPr>
          <p:nvPr/>
        </p:nvCxnSpPr>
        <p:spPr>
          <a:xfrm>
            <a:off x="6261465" y="2281646"/>
            <a:ext cx="857800" cy="57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589754-73FE-45EB-B1BD-07DDB76E1ADB}"/>
              </a:ext>
            </a:extLst>
          </p:cNvPr>
          <p:cNvCxnSpPr/>
          <p:nvPr/>
        </p:nvCxnSpPr>
        <p:spPr>
          <a:xfrm flipV="1">
            <a:off x="6345276" y="2922066"/>
            <a:ext cx="773989" cy="70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8FD2EE6-E52F-4F07-8A13-BC245C9F3135}"/>
              </a:ext>
            </a:extLst>
          </p:cNvPr>
          <p:cNvCxnSpPr>
            <a:stCxn id="65" idx="5"/>
          </p:cNvCxnSpPr>
          <p:nvPr/>
        </p:nvCxnSpPr>
        <p:spPr>
          <a:xfrm>
            <a:off x="3217963" y="3082670"/>
            <a:ext cx="914257" cy="43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B7BB74-C294-42A4-B3E3-315BAEEC747F}"/>
              </a:ext>
            </a:extLst>
          </p:cNvPr>
          <p:cNvCxnSpPr>
            <a:stCxn id="65" idx="6"/>
            <a:endCxn id="66" idx="3"/>
          </p:cNvCxnSpPr>
          <p:nvPr/>
        </p:nvCxnSpPr>
        <p:spPr>
          <a:xfrm flipV="1">
            <a:off x="3313613" y="2394696"/>
            <a:ext cx="914257" cy="48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2A2890-5016-4955-A17C-9BF4570B0122}"/>
              </a:ext>
            </a:extLst>
          </p:cNvPr>
          <p:cNvCxnSpPr/>
          <p:nvPr/>
        </p:nvCxnSpPr>
        <p:spPr>
          <a:xfrm flipV="1">
            <a:off x="8882749" y="2891243"/>
            <a:ext cx="618317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DE2F5B5-C158-4B93-8827-1F233664EC25}"/>
              </a:ext>
            </a:extLst>
          </p:cNvPr>
          <p:cNvCxnSpPr/>
          <p:nvPr/>
        </p:nvCxnSpPr>
        <p:spPr>
          <a:xfrm flipV="1">
            <a:off x="2153189" y="2869471"/>
            <a:ext cx="546475" cy="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59A733-4F3D-453A-B8E0-FCC74FE99DF8}"/>
              </a:ext>
            </a:extLst>
          </p:cNvPr>
          <p:cNvCxnSpPr>
            <a:cxnSpLocks/>
          </p:cNvCxnSpPr>
          <p:nvPr/>
        </p:nvCxnSpPr>
        <p:spPr>
          <a:xfrm flipV="1">
            <a:off x="11177464" y="2891244"/>
            <a:ext cx="37011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75768E9-33E6-475C-84BD-07B07B5DDB58}"/>
              </a:ext>
            </a:extLst>
          </p:cNvPr>
          <p:cNvCxnSpPr>
            <a:endCxn id="71" idx="4"/>
          </p:cNvCxnSpPr>
          <p:nvPr/>
        </p:nvCxnSpPr>
        <p:spPr>
          <a:xfrm>
            <a:off x="1656792" y="3074127"/>
            <a:ext cx="6910270" cy="91435"/>
          </a:xfrm>
          <a:prstGeom prst="curvedConnector4">
            <a:avLst>
              <a:gd name="adj1" fmla="val 1009"/>
              <a:gd name="adj2" fmla="val 1131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5F32D9E-8F56-4286-8010-564F58958342}"/>
              </a:ext>
            </a:extLst>
          </p:cNvPr>
          <p:cNvSpPr txBox="1"/>
          <p:nvPr/>
        </p:nvSpPr>
        <p:spPr>
          <a:xfrm>
            <a:off x="4317282" y="148580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DDAF6A-0852-4712-994A-697B91954F54}"/>
              </a:ext>
            </a:extLst>
          </p:cNvPr>
          <p:cNvSpPr txBox="1"/>
          <p:nvPr/>
        </p:nvSpPr>
        <p:spPr>
          <a:xfrm>
            <a:off x="2153197" y="2744198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A9DC57B-866B-4EFD-B0B0-C7ECA13F4904}"/>
              </a:ext>
            </a:extLst>
          </p:cNvPr>
          <p:cNvSpPr txBox="1"/>
          <p:nvPr/>
        </p:nvSpPr>
        <p:spPr>
          <a:xfrm>
            <a:off x="6372509" y="2295702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C39946-35BE-4EA8-8818-6DE9CA40FD74}"/>
              </a:ext>
            </a:extLst>
          </p:cNvPr>
          <p:cNvSpPr txBox="1"/>
          <p:nvPr/>
        </p:nvSpPr>
        <p:spPr>
          <a:xfrm>
            <a:off x="6655537" y="3170920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A0E373-8834-48B0-8997-1026E0AE833F}"/>
              </a:ext>
            </a:extLst>
          </p:cNvPr>
          <p:cNvSpPr txBox="1"/>
          <p:nvPr/>
        </p:nvSpPr>
        <p:spPr>
          <a:xfrm>
            <a:off x="3455128" y="3140439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5408BB0-0D97-43E6-8A77-C93C1AECFEA5}"/>
              </a:ext>
            </a:extLst>
          </p:cNvPr>
          <p:cNvSpPr txBox="1"/>
          <p:nvPr/>
        </p:nvSpPr>
        <p:spPr>
          <a:xfrm>
            <a:off x="5079282" y="4059192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2E8DA2-8F86-4918-8E14-FFE6E7CEC208}"/>
              </a:ext>
            </a:extLst>
          </p:cNvPr>
          <p:cNvSpPr txBox="1"/>
          <p:nvPr/>
        </p:nvSpPr>
        <p:spPr>
          <a:xfrm>
            <a:off x="8935012" y="2857406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7CCB927-6D90-4827-AE2F-706D18FC84B8}"/>
              </a:ext>
            </a:extLst>
          </p:cNvPr>
          <p:cNvSpPr txBox="1"/>
          <p:nvPr/>
        </p:nvSpPr>
        <p:spPr>
          <a:xfrm>
            <a:off x="1632849" y="27127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14EB5F-197B-4D48-A9C8-E76DCEE5F7E4}"/>
              </a:ext>
            </a:extLst>
          </p:cNvPr>
          <p:cNvSpPr txBox="1"/>
          <p:nvPr/>
        </p:nvSpPr>
        <p:spPr>
          <a:xfrm>
            <a:off x="2786734" y="2725789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783441-D1D4-4376-9476-F639C6E1A671}"/>
              </a:ext>
            </a:extLst>
          </p:cNvPr>
          <p:cNvSpPr txBox="1"/>
          <p:nvPr/>
        </p:nvSpPr>
        <p:spPr>
          <a:xfrm>
            <a:off x="4323803" y="201603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635E1B-613A-4DD0-BA31-A6401BF73A1E}"/>
              </a:ext>
            </a:extLst>
          </p:cNvPr>
          <p:cNvSpPr txBox="1"/>
          <p:nvPr/>
        </p:nvSpPr>
        <p:spPr>
          <a:xfrm>
            <a:off x="4267199" y="3474722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	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B30519-BFA8-4902-A2B4-8EF2459903B2}"/>
              </a:ext>
            </a:extLst>
          </p:cNvPr>
          <p:cNvSpPr txBox="1"/>
          <p:nvPr/>
        </p:nvSpPr>
        <p:spPr>
          <a:xfrm>
            <a:off x="5812968" y="20508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574C849-9F40-4ACD-89CA-72941053BECA}"/>
              </a:ext>
            </a:extLst>
          </p:cNvPr>
          <p:cNvSpPr txBox="1"/>
          <p:nvPr/>
        </p:nvSpPr>
        <p:spPr>
          <a:xfrm>
            <a:off x="5843451" y="34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95F1D-731E-495F-A20F-CDDE5221C4F2}"/>
              </a:ext>
            </a:extLst>
          </p:cNvPr>
          <p:cNvSpPr txBox="1"/>
          <p:nvPr/>
        </p:nvSpPr>
        <p:spPr>
          <a:xfrm>
            <a:off x="7310848" y="266046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869B978-C010-41AC-97B6-B47B1187A12C}"/>
              </a:ext>
            </a:extLst>
          </p:cNvPr>
          <p:cNvSpPr txBox="1"/>
          <p:nvPr/>
        </p:nvSpPr>
        <p:spPr>
          <a:xfrm>
            <a:off x="8436431" y="27214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90DAD7-188C-408B-8F05-0398A38CFD4E}"/>
              </a:ext>
            </a:extLst>
          </p:cNvPr>
          <p:cNvSpPr txBox="1"/>
          <p:nvPr/>
        </p:nvSpPr>
        <p:spPr>
          <a:xfrm>
            <a:off x="9690468" y="27214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BE3367B-460D-495D-885A-5AD425635C3F}"/>
              </a:ext>
            </a:extLst>
          </p:cNvPr>
          <p:cNvSpPr txBox="1"/>
          <p:nvPr/>
        </p:nvSpPr>
        <p:spPr>
          <a:xfrm>
            <a:off x="11719572" y="27257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A94A1C-1E92-4941-939A-21D3F26960BB}"/>
              </a:ext>
            </a:extLst>
          </p:cNvPr>
          <p:cNvSpPr txBox="1"/>
          <p:nvPr/>
        </p:nvSpPr>
        <p:spPr>
          <a:xfrm>
            <a:off x="5020489" y="18157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AB3B8-A971-4A7E-A9B5-B2EB224CB511}"/>
              </a:ext>
            </a:extLst>
          </p:cNvPr>
          <p:cNvSpPr txBox="1"/>
          <p:nvPr/>
        </p:nvSpPr>
        <p:spPr>
          <a:xfrm>
            <a:off x="5059676" y="36053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091D1C-6843-4851-8874-83DCF92778DF}"/>
              </a:ext>
            </a:extLst>
          </p:cNvPr>
          <p:cNvCxnSpPr>
            <a:endCxn id="64" idx="2"/>
          </p:cNvCxnSpPr>
          <p:nvPr/>
        </p:nvCxnSpPr>
        <p:spPr>
          <a:xfrm flipV="1">
            <a:off x="1105989" y="2869472"/>
            <a:ext cx="365760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098A07-FF71-4E92-8D5A-B025625BED07}"/>
              </a:ext>
            </a:extLst>
          </p:cNvPr>
          <p:cNvSpPr txBox="1"/>
          <p:nvPr/>
        </p:nvSpPr>
        <p:spPr>
          <a:xfrm>
            <a:off x="3607528" y="252648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A27DAE7-D308-4BA3-852A-209863A203C8}"/>
              </a:ext>
            </a:extLst>
          </p:cNvPr>
          <p:cNvSpPr/>
          <p:nvPr/>
        </p:nvSpPr>
        <p:spPr>
          <a:xfrm>
            <a:off x="10513434" y="2597332"/>
            <a:ext cx="653142" cy="56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DB3EB8-4C27-444A-B9CD-361EECCD2E21}"/>
              </a:ext>
            </a:extLst>
          </p:cNvPr>
          <p:cNvCxnSpPr/>
          <p:nvPr/>
        </p:nvCxnSpPr>
        <p:spPr>
          <a:xfrm flipV="1">
            <a:off x="10132437" y="2869474"/>
            <a:ext cx="37011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48A751-3BE3-415A-89EE-7F85757C03B6}"/>
              </a:ext>
            </a:extLst>
          </p:cNvPr>
          <p:cNvSpPr txBox="1"/>
          <p:nvPr/>
        </p:nvSpPr>
        <p:spPr>
          <a:xfrm>
            <a:off x="10626640" y="2732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14E6AD-EE6A-433F-AFA4-BC49AEC8005E}"/>
              </a:ext>
            </a:extLst>
          </p:cNvPr>
          <p:cNvCxnSpPr>
            <a:stCxn id="70" idx="6"/>
          </p:cNvCxnSpPr>
          <p:nvPr/>
        </p:nvCxnSpPr>
        <p:spPr>
          <a:xfrm>
            <a:off x="7772407" y="2856412"/>
            <a:ext cx="457196" cy="1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8E6E9E4-2C51-4FA1-988D-30C259311EC4}"/>
              </a:ext>
            </a:extLst>
          </p:cNvPr>
          <p:cNvSpPr txBox="1"/>
          <p:nvPr/>
        </p:nvSpPr>
        <p:spPr>
          <a:xfrm>
            <a:off x="7835553" y="2454633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8F5059-BFCA-476D-A575-74E4D915B0C0}"/>
              </a:ext>
            </a:extLst>
          </p:cNvPr>
          <p:cNvSpPr txBox="1"/>
          <p:nvPr/>
        </p:nvSpPr>
        <p:spPr>
          <a:xfrm>
            <a:off x="10154213" y="2835635"/>
            <a:ext cx="913264" cy="4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A59A76-4C1A-41BB-8578-029050F1DD1C}"/>
              </a:ext>
            </a:extLst>
          </p:cNvPr>
          <p:cNvSpPr txBox="1"/>
          <p:nvPr/>
        </p:nvSpPr>
        <p:spPr>
          <a:xfrm>
            <a:off x="11179629" y="2906485"/>
            <a:ext cx="889334" cy="4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96A1B36-3955-48BA-8E34-98667B05918B}"/>
              </a:ext>
            </a:extLst>
          </p:cNvPr>
          <p:cNvCxnSpPr>
            <a:stCxn id="70" idx="0"/>
            <a:endCxn id="65" idx="0"/>
          </p:cNvCxnSpPr>
          <p:nvPr/>
        </p:nvCxnSpPr>
        <p:spPr>
          <a:xfrm rot="16200000" flipH="1" flipV="1">
            <a:off x="5203375" y="357049"/>
            <a:ext cx="26127" cy="4458794"/>
          </a:xfrm>
          <a:prstGeom prst="curvedConnector3">
            <a:avLst>
              <a:gd name="adj1" fmla="val -2999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F0C1F-F098-9E86-E121-9C312FBF4CDC}"/>
                  </a:ext>
                </a:extLst>
              </p:cNvPr>
              <p:cNvSpPr txBox="1"/>
              <p:nvPr/>
            </p:nvSpPr>
            <p:spPr>
              <a:xfrm>
                <a:off x="1797978" y="5301465"/>
                <a:ext cx="9555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What is the starting state in the corresponding DFA?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I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F0C1F-F098-9E86-E121-9C312FBF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78" y="5301465"/>
                <a:ext cx="9555822" cy="369332"/>
              </a:xfrm>
              <a:prstGeom prst="rect">
                <a:avLst/>
              </a:prstGeom>
              <a:blipFill>
                <a:blip r:embed="rId3"/>
                <a:stretch>
                  <a:fillRect l="-574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114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52AA-8DE7-4297-85BA-03A32693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25F2-C140-4F44-8CE1-79F88149E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= {0,1,2,4,7}</a:t>
            </a:r>
          </a:p>
          <a:p>
            <a:pPr marL="0" indent="0">
              <a:buNone/>
            </a:pPr>
            <a:r>
              <a:rPr lang="en-US" dirty="0"/>
              <a:t>B = {1,2,3,4,6,7,8}</a:t>
            </a:r>
          </a:p>
          <a:p>
            <a:pPr marL="0" indent="0">
              <a:buNone/>
            </a:pPr>
            <a:r>
              <a:rPr lang="en-US" dirty="0"/>
              <a:t>C = {1,2,4,5,6,7}</a:t>
            </a:r>
          </a:p>
          <a:p>
            <a:pPr marL="0" indent="0">
              <a:buNone/>
            </a:pPr>
            <a:r>
              <a:rPr lang="en-US" dirty="0"/>
              <a:t>D = {1,2,4,5,6,7,9}</a:t>
            </a:r>
          </a:p>
          <a:p>
            <a:pPr marL="0" indent="0">
              <a:buNone/>
            </a:pPr>
            <a:r>
              <a:rPr lang="en-US" dirty="0"/>
              <a:t>E = {1,2,4,5,6,7,10} </a:t>
            </a:r>
          </a:p>
        </p:txBody>
      </p:sp>
    </p:spTree>
    <p:extLst>
      <p:ext uri="{BB962C8B-B14F-4D97-AF65-F5344CB8AC3E}">
        <p14:creationId xmlns:p14="http://schemas.microsoft.com/office/powerpoint/2010/main" val="1102591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1FBE-3C2A-427C-A43F-5B6699D8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3F32-B18D-457E-A550-DCCE5F02E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Dtran</a:t>
            </a:r>
            <a:r>
              <a:rPr lang="en-US" dirty="0"/>
              <a:t>[</a:t>
            </a:r>
            <a:r>
              <a:rPr lang="en-US" dirty="0" err="1"/>
              <a:t>A,a</a:t>
            </a:r>
            <a:r>
              <a:rPr lang="en-US" dirty="0"/>
              <a:t>] = B             </a:t>
            </a:r>
            <a:r>
              <a:rPr lang="en-US" dirty="0" err="1"/>
              <a:t>Dtran</a:t>
            </a:r>
            <a:r>
              <a:rPr lang="en-US" dirty="0"/>
              <a:t>[</a:t>
            </a:r>
            <a:r>
              <a:rPr lang="en-US" dirty="0" err="1"/>
              <a:t>A,b</a:t>
            </a:r>
            <a:r>
              <a:rPr lang="en-US" dirty="0"/>
              <a:t>] = C</a:t>
            </a:r>
          </a:p>
          <a:p>
            <a:pPr marL="0" indent="0">
              <a:buNone/>
            </a:pPr>
            <a:r>
              <a:rPr lang="en-US" dirty="0" err="1"/>
              <a:t>Dtran</a:t>
            </a:r>
            <a:r>
              <a:rPr lang="en-US" dirty="0"/>
              <a:t>[</a:t>
            </a:r>
            <a:r>
              <a:rPr lang="en-US" dirty="0" err="1"/>
              <a:t>B,a</a:t>
            </a:r>
            <a:r>
              <a:rPr lang="en-US" dirty="0"/>
              <a:t>] = B             </a:t>
            </a:r>
            <a:r>
              <a:rPr lang="en-US" dirty="0" err="1"/>
              <a:t>Dtran</a:t>
            </a:r>
            <a:r>
              <a:rPr lang="en-US" dirty="0"/>
              <a:t>[</a:t>
            </a:r>
            <a:r>
              <a:rPr lang="en-US" dirty="0" err="1"/>
              <a:t>B,b</a:t>
            </a:r>
            <a:r>
              <a:rPr lang="en-US" dirty="0"/>
              <a:t>] = D</a:t>
            </a:r>
          </a:p>
          <a:p>
            <a:pPr marL="0" indent="0">
              <a:buNone/>
            </a:pPr>
            <a:r>
              <a:rPr lang="en-US" dirty="0" err="1"/>
              <a:t>Dtran</a:t>
            </a:r>
            <a:r>
              <a:rPr lang="en-US" dirty="0"/>
              <a:t>[</a:t>
            </a:r>
            <a:r>
              <a:rPr lang="en-US" dirty="0" err="1"/>
              <a:t>C,a</a:t>
            </a:r>
            <a:r>
              <a:rPr lang="en-US" dirty="0"/>
              <a:t>] = B             </a:t>
            </a:r>
            <a:r>
              <a:rPr lang="en-US" dirty="0" err="1"/>
              <a:t>Dtran</a:t>
            </a:r>
            <a:r>
              <a:rPr lang="en-US" dirty="0"/>
              <a:t>[</a:t>
            </a:r>
            <a:r>
              <a:rPr lang="en-US" dirty="0" err="1"/>
              <a:t>C,b</a:t>
            </a:r>
            <a:r>
              <a:rPr lang="en-US" dirty="0"/>
              <a:t>] = C</a:t>
            </a:r>
          </a:p>
          <a:p>
            <a:pPr marL="0" indent="0">
              <a:buNone/>
            </a:pPr>
            <a:r>
              <a:rPr lang="en-US" dirty="0" err="1"/>
              <a:t>Dtran</a:t>
            </a:r>
            <a:r>
              <a:rPr lang="en-US" dirty="0"/>
              <a:t>[</a:t>
            </a:r>
            <a:r>
              <a:rPr lang="en-US" dirty="0" err="1"/>
              <a:t>D,a</a:t>
            </a:r>
            <a:r>
              <a:rPr lang="en-US" dirty="0"/>
              <a:t>] = B             </a:t>
            </a:r>
            <a:r>
              <a:rPr lang="en-US" dirty="0" err="1"/>
              <a:t>Dtran</a:t>
            </a:r>
            <a:r>
              <a:rPr lang="en-US" dirty="0"/>
              <a:t>[</a:t>
            </a:r>
            <a:r>
              <a:rPr lang="en-US" dirty="0" err="1"/>
              <a:t>D,b</a:t>
            </a:r>
            <a:r>
              <a:rPr lang="en-US" dirty="0"/>
              <a:t>] = E</a:t>
            </a:r>
          </a:p>
          <a:p>
            <a:pPr marL="0" indent="0">
              <a:buNone/>
            </a:pPr>
            <a:r>
              <a:rPr lang="en-US" dirty="0" err="1"/>
              <a:t>Dtran</a:t>
            </a:r>
            <a:r>
              <a:rPr lang="en-US" dirty="0"/>
              <a:t>[</a:t>
            </a:r>
            <a:r>
              <a:rPr lang="en-US" dirty="0" err="1"/>
              <a:t>E,a</a:t>
            </a:r>
            <a:r>
              <a:rPr lang="en-US" dirty="0"/>
              <a:t>] = B             </a:t>
            </a:r>
            <a:r>
              <a:rPr lang="en-US" dirty="0" err="1"/>
              <a:t>Dtran</a:t>
            </a:r>
            <a:r>
              <a:rPr lang="en-US" dirty="0"/>
              <a:t>[</a:t>
            </a:r>
            <a:r>
              <a:rPr lang="en-US" dirty="0" err="1"/>
              <a:t>E,b</a:t>
            </a:r>
            <a:r>
              <a:rPr lang="en-US" dirty="0"/>
              <a:t>] = C</a:t>
            </a:r>
          </a:p>
        </p:txBody>
      </p:sp>
    </p:spTree>
    <p:extLst>
      <p:ext uri="{BB962C8B-B14F-4D97-AF65-F5344CB8AC3E}">
        <p14:creationId xmlns:p14="http://schemas.microsoft.com/office/powerpoint/2010/main" val="4094292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2C32-53D9-BB09-0242-CAB0AF8B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DD43E2-B47C-E196-8D22-6959216F6520}"/>
              </a:ext>
            </a:extLst>
          </p:cNvPr>
          <p:cNvSpPr/>
          <p:nvPr/>
        </p:nvSpPr>
        <p:spPr>
          <a:xfrm>
            <a:off x="2264229" y="3374573"/>
            <a:ext cx="653142" cy="62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F24CB7-B5C1-94EB-76A4-552CF7802E5C}"/>
              </a:ext>
            </a:extLst>
          </p:cNvPr>
          <p:cNvSpPr/>
          <p:nvPr/>
        </p:nvSpPr>
        <p:spPr>
          <a:xfrm>
            <a:off x="3861495" y="2317561"/>
            <a:ext cx="653142" cy="62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5AC85D-9C75-1E07-9906-CC789A601089}"/>
              </a:ext>
            </a:extLst>
          </p:cNvPr>
          <p:cNvSpPr/>
          <p:nvPr/>
        </p:nvSpPr>
        <p:spPr>
          <a:xfrm>
            <a:off x="5906536" y="2348380"/>
            <a:ext cx="653142" cy="62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ECFF9-EEA9-054B-5BC7-7B59740D12A2}"/>
              </a:ext>
            </a:extLst>
          </p:cNvPr>
          <p:cNvSpPr/>
          <p:nvPr/>
        </p:nvSpPr>
        <p:spPr>
          <a:xfrm>
            <a:off x="5764539" y="4252643"/>
            <a:ext cx="914401" cy="8817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A6E553-BE5D-20EF-0362-7B976B1D21F4}"/>
              </a:ext>
            </a:extLst>
          </p:cNvPr>
          <p:cNvSpPr/>
          <p:nvPr/>
        </p:nvSpPr>
        <p:spPr>
          <a:xfrm>
            <a:off x="5884284" y="4394159"/>
            <a:ext cx="653142" cy="62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33060F-8649-186E-6661-15A5FD38AED7}"/>
              </a:ext>
            </a:extLst>
          </p:cNvPr>
          <p:cNvSpPr/>
          <p:nvPr/>
        </p:nvSpPr>
        <p:spPr>
          <a:xfrm>
            <a:off x="3864546" y="4386329"/>
            <a:ext cx="653142" cy="62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BA3427-3EE9-5906-7607-65033BFE4FEB}"/>
              </a:ext>
            </a:extLst>
          </p:cNvPr>
          <p:cNvCxnSpPr>
            <a:endCxn id="4" idx="2"/>
          </p:cNvCxnSpPr>
          <p:nvPr/>
        </p:nvCxnSpPr>
        <p:spPr>
          <a:xfrm>
            <a:off x="1611086" y="3667658"/>
            <a:ext cx="653143" cy="1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50328E-5902-8A6C-B309-72E63F007E07}"/>
              </a:ext>
            </a:extLst>
          </p:cNvPr>
          <p:cNvSpPr txBox="1"/>
          <p:nvPr/>
        </p:nvSpPr>
        <p:spPr>
          <a:xfrm>
            <a:off x="3843392" y="3533941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C38916-DB27-8D83-47CE-17C92D58A712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2821721" y="2847179"/>
            <a:ext cx="1135424" cy="61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B6601E-EE14-2EAA-DCA5-388ADAC71E81}"/>
              </a:ext>
            </a:extLst>
          </p:cNvPr>
          <p:cNvCxnSpPr>
            <a:stCxn id="4" idx="5"/>
            <a:endCxn id="9" idx="2"/>
          </p:cNvCxnSpPr>
          <p:nvPr/>
        </p:nvCxnSpPr>
        <p:spPr>
          <a:xfrm>
            <a:off x="2821721" y="3904191"/>
            <a:ext cx="1042825" cy="7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86F004-673D-E0FE-022A-3B543D3BF97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514637" y="2627804"/>
            <a:ext cx="1391899" cy="3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65B9C8-09ED-E74A-864C-BC29D11B69D0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6210855" y="2968866"/>
            <a:ext cx="22252" cy="142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613277-7E06-E532-F79C-36703E587756}"/>
              </a:ext>
            </a:extLst>
          </p:cNvPr>
          <p:cNvCxnSpPr>
            <a:stCxn id="8" idx="2"/>
            <a:endCxn id="9" idx="6"/>
          </p:cNvCxnSpPr>
          <p:nvPr/>
        </p:nvCxnSpPr>
        <p:spPr>
          <a:xfrm flipH="1" flipV="1">
            <a:off x="4517688" y="4696572"/>
            <a:ext cx="1366596" cy="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CD47E2-5489-E983-A3A0-233A62492D39}"/>
              </a:ext>
            </a:extLst>
          </p:cNvPr>
          <p:cNvCxnSpPr>
            <a:stCxn id="8" idx="1"/>
            <a:endCxn id="5" idx="5"/>
          </p:cNvCxnSpPr>
          <p:nvPr/>
        </p:nvCxnSpPr>
        <p:spPr>
          <a:xfrm flipH="1" flipV="1">
            <a:off x="4418987" y="2847179"/>
            <a:ext cx="1560947" cy="163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D09821-90D4-5D7F-788A-2D9CD3BE81C0}"/>
              </a:ext>
            </a:extLst>
          </p:cNvPr>
          <p:cNvCxnSpPr>
            <a:stCxn id="9" idx="0"/>
            <a:endCxn id="5" idx="4"/>
          </p:cNvCxnSpPr>
          <p:nvPr/>
        </p:nvCxnSpPr>
        <p:spPr>
          <a:xfrm flipH="1" flipV="1">
            <a:off x="4188066" y="2938047"/>
            <a:ext cx="3051" cy="144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FF2BCA3-2A1C-7E05-1A25-6035861D9620}"/>
              </a:ext>
            </a:extLst>
          </p:cNvPr>
          <p:cNvSpPr txBox="1"/>
          <p:nvPr/>
        </p:nvSpPr>
        <p:spPr>
          <a:xfrm>
            <a:off x="2937554" y="2884956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2998BF-9BEF-7658-33C8-159F249C408A}"/>
              </a:ext>
            </a:extLst>
          </p:cNvPr>
          <p:cNvSpPr txBox="1"/>
          <p:nvPr/>
        </p:nvSpPr>
        <p:spPr>
          <a:xfrm>
            <a:off x="5103688" y="3304487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B639EF-52C8-AA26-A517-85E2E27F4A86}"/>
              </a:ext>
            </a:extLst>
          </p:cNvPr>
          <p:cNvSpPr txBox="1"/>
          <p:nvPr/>
        </p:nvSpPr>
        <p:spPr>
          <a:xfrm>
            <a:off x="5019785" y="2583581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CFF1A7-15E8-5499-09B8-224884ADD5F5}"/>
              </a:ext>
            </a:extLst>
          </p:cNvPr>
          <p:cNvSpPr txBox="1"/>
          <p:nvPr/>
        </p:nvSpPr>
        <p:spPr>
          <a:xfrm>
            <a:off x="6312617" y="3383254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617F9E-48E5-3AB6-64B0-A2483F08952C}"/>
              </a:ext>
            </a:extLst>
          </p:cNvPr>
          <p:cNvSpPr txBox="1"/>
          <p:nvPr/>
        </p:nvSpPr>
        <p:spPr>
          <a:xfrm>
            <a:off x="5057459" y="4665812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692BC2-E426-FC0D-6477-D080D380F6C0}"/>
              </a:ext>
            </a:extLst>
          </p:cNvPr>
          <p:cNvSpPr txBox="1"/>
          <p:nvPr/>
        </p:nvSpPr>
        <p:spPr>
          <a:xfrm>
            <a:off x="2887899" y="4150394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4A642E8-EC15-448A-DF05-9D4CF64B609B}"/>
              </a:ext>
            </a:extLst>
          </p:cNvPr>
          <p:cNvCxnSpPr>
            <a:stCxn id="9" idx="5"/>
            <a:endCxn id="9" idx="3"/>
          </p:cNvCxnSpPr>
          <p:nvPr/>
        </p:nvCxnSpPr>
        <p:spPr>
          <a:xfrm rot="5400000">
            <a:off x="4191117" y="4685026"/>
            <a:ext cx="12700" cy="461842"/>
          </a:xfrm>
          <a:prstGeom prst="curvedConnector3">
            <a:avLst>
              <a:gd name="adj1" fmla="val 3971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6C979396-D9F7-35DC-0F8B-30B8221387A0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5195178" y="1310450"/>
            <a:ext cx="30819" cy="2045041"/>
          </a:xfrm>
          <a:prstGeom prst="curvedConnector3">
            <a:avLst>
              <a:gd name="adj1" fmla="val 841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224A3D13-AC13-9A3B-C8E0-89667519B4DA}"/>
              </a:ext>
            </a:extLst>
          </p:cNvPr>
          <p:cNvCxnSpPr>
            <a:stCxn id="5" idx="0"/>
            <a:endCxn id="5" idx="2"/>
          </p:cNvCxnSpPr>
          <p:nvPr/>
        </p:nvCxnSpPr>
        <p:spPr>
          <a:xfrm rot="16200000" flipH="1" flipV="1">
            <a:off x="3869659" y="2309396"/>
            <a:ext cx="310243" cy="326571"/>
          </a:xfrm>
          <a:prstGeom prst="curvedConnector4">
            <a:avLst>
              <a:gd name="adj1" fmla="val -106800"/>
              <a:gd name="adj2" fmla="val 17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35CE6C8-336D-40F5-559B-9F31E8625773}"/>
              </a:ext>
            </a:extLst>
          </p:cNvPr>
          <p:cNvSpPr txBox="1"/>
          <p:nvPr/>
        </p:nvSpPr>
        <p:spPr>
          <a:xfrm>
            <a:off x="5107119" y="1756514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4D1B80-7E9C-4628-EA88-669C97A9319D}"/>
              </a:ext>
            </a:extLst>
          </p:cNvPr>
          <p:cNvSpPr txBox="1"/>
          <p:nvPr/>
        </p:nvSpPr>
        <p:spPr>
          <a:xfrm>
            <a:off x="3482088" y="1826722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C2180E-CC31-5F26-9BE7-B0CD4C8E6C36}"/>
              </a:ext>
            </a:extLst>
          </p:cNvPr>
          <p:cNvSpPr txBox="1"/>
          <p:nvPr/>
        </p:nvSpPr>
        <p:spPr>
          <a:xfrm>
            <a:off x="4055727" y="5338773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64841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42E9-76A9-4DDB-92B3-240D5BFF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building lexical analyzer from 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D042-F6FC-4624-A237-A231012D0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Regular expression to NFA</a:t>
            </a:r>
          </a:p>
          <a:p>
            <a:r>
              <a:rPr lang="en-IN" dirty="0"/>
              <a:t>NFA to DFA</a:t>
            </a:r>
          </a:p>
          <a:p>
            <a:r>
              <a:rPr lang="en-IN" dirty="0"/>
              <a:t>Implementation of DFA </a:t>
            </a:r>
          </a:p>
        </p:txBody>
      </p:sp>
    </p:spTree>
    <p:extLst>
      <p:ext uri="{BB962C8B-B14F-4D97-AF65-F5344CB8AC3E}">
        <p14:creationId xmlns:p14="http://schemas.microsoft.com/office/powerpoint/2010/main" val="3572955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DBF3-40A1-49D8-B25B-6AD2DBA1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F58D5-5AC0-47A6-9FAA-83BC68294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F58D5-5AC0-47A6-9FAA-83BC68294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9FCEB31-D632-467C-93BF-CD6CDAEB0D19}"/>
              </a:ext>
            </a:extLst>
          </p:cNvPr>
          <p:cNvSpPr/>
          <p:nvPr/>
        </p:nvSpPr>
        <p:spPr>
          <a:xfrm>
            <a:off x="2362200" y="2950029"/>
            <a:ext cx="914400" cy="870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6EDE07-946E-45DF-884A-660198987036}"/>
              </a:ext>
            </a:extLst>
          </p:cNvPr>
          <p:cNvSpPr/>
          <p:nvPr/>
        </p:nvSpPr>
        <p:spPr>
          <a:xfrm>
            <a:off x="6585853" y="2895601"/>
            <a:ext cx="1153889" cy="10559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F3A8C3-5EA1-46C4-B247-497414FC6D34}"/>
              </a:ext>
            </a:extLst>
          </p:cNvPr>
          <p:cNvSpPr/>
          <p:nvPr/>
        </p:nvSpPr>
        <p:spPr>
          <a:xfrm>
            <a:off x="6694711" y="2993572"/>
            <a:ext cx="914400" cy="870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D23381-AC50-4360-A709-9E1F7C1312E2}"/>
              </a:ext>
            </a:extLst>
          </p:cNvPr>
          <p:cNvCxnSpPr/>
          <p:nvPr/>
        </p:nvCxnSpPr>
        <p:spPr>
          <a:xfrm>
            <a:off x="1578429" y="3385457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AF1F71-646F-476E-9617-1414E802D661}"/>
              </a:ext>
            </a:extLst>
          </p:cNvPr>
          <p:cNvCxnSpPr>
            <a:stCxn id="4" idx="6"/>
          </p:cNvCxnSpPr>
          <p:nvPr/>
        </p:nvCxnSpPr>
        <p:spPr>
          <a:xfrm flipV="1">
            <a:off x="3276600" y="3385457"/>
            <a:ext cx="3309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F9CA55-C3E9-4E19-97A2-A6259DA3D84C}"/>
                  </a:ext>
                </a:extLst>
              </p:cNvPr>
              <p:cNvSpPr txBox="1"/>
              <p:nvPr/>
            </p:nvSpPr>
            <p:spPr>
              <a:xfrm>
                <a:off x="4648201" y="2819400"/>
                <a:ext cx="674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F9CA55-C3E9-4E19-97A2-A6259DA3D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2819400"/>
                <a:ext cx="6749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028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DBF3-40A1-49D8-B25B-6AD2DBA1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F58D5-5AC0-47A6-9FAA-83BC68294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F58D5-5AC0-47A6-9FAA-83BC68294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9FCEB31-D632-467C-93BF-CD6CDAEB0D19}"/>
              </a:ext>
            </a:extLst>
          </p:cNvPr>
          <p:cNvSpPr/>
          <p:nvPr/>
        </p:nvSpPr>
        <p:spPr>
          <a:xfrm>
            <a:off x="2362200" y="2950029"/>
            <a:ext cx="914400" cy="870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6EDE07-946E-45DF-884A-660198987036}"/>
              </a:ext>
            </a:extLst>
          </p:cNvPr>
          <p:cNvSpPr/>
          <p:nvPr/>
        </p:nvSpPr>
        <p:spPr>
          <a:xfrm>
            <a:off x="6585853" y="2895601"/>
            <a:ext cx="1153889" cy="10559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F3A8C3-5EA1-46C4-B247-497414FC6D34}"/>
              </a:ext>
            </a:extLst>
          </p:cNvPr>
          <p:cNvSpPr/>
          <p:nvPr/>
        </p:nvSpPr>
        <p:spPr>
          <a:xfrm>
            <a:off x="6694711" y="2993572"/>
            <a:ext cx="914400" cy="870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D23381-AC50-4360-A709-9E1F7C1312E2}"/>
              </a:ext>
            </a:extLst>
          </p:cNvPr>
          <p:cNvCxnSpPr/>
          <p:nvPr/>
        </p:nvCxnSpPr>
        <p:spPr>
          <a:xfrm>
            <a:off x="1578429" y="3385457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AF1F71-646F-476E-9617-1414E802D661}"/>
              </a:ext>
            </a:extLst>
          </p:cNvPr>
          <p:cNvCxnSpPr>
            <a:stCxn id="4" idx="6"/>
          </p:cNvCxnSpPr>
          <p:nvPr/>
        </p:nvCxnSpPr>
        <p:spPr>
          <a:xfrm flipV="1">
            <a:off x="3276600" y="3385457"/>
            <a:ext cx="3309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F9CA55-C3E9-4E19-97A2-A6259DA3D84C}"/>
                  </a:ext>
                </a:extLst>
              </p:cNvPr>
              <p:cNvSpPr txBox="1"/>
              <p:nvPr/>
            </p:nvSpPr>
            <p:spPr>
              <a:xfrm>
                <a:off x="4648201" y="2819400"/>
                <a:ext cx="674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F9CA55-C3E9-4E19-97A2-A6259DA3D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2819400"/>
                <a:ext cx="6749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57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7041-D433-4375-8491-7A038842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01A-F4C6-4288-9F5D-247382A3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left circle is the start state and the right circle is the final state</a:t>
            </a:r>
          </a:p>
          <a:p>
            <a:pPr lvl="1"/>
            <a:r>
              <a:rPr lang="en-US" dirty="0"/>
              <a:t>The way we are constructing NFA, every regular expression has a unique start and final 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32C418-6E64-439F-9C16-3DD52CB41358}"/>
              </a:ext>
            </a:extLst>
          </p:cNvPr>
          <p:cNvSpPr/>
          <p:nvPr/>
        </p:nvSpPr>
        <p:spPr>
          <a:xfrm>
            <a:off x="2471057" y="3864429"/>
            <a:ext cx="5791200" cy="1469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7B85AE-DE63-40EA-AA7A-E85AF340A2EF}"/>
              </a:ext>
            </a:extLst>
          </p:cNvPr>
          <p:cNvSpPr/>
          <p:nvPr/>
        </p:nvSpPr>
        <p:spPr>
          <a:xfrm>
            <a:off x="2993571" y="4299857"/>
            <a:ext cx="936171" cy="500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7610B-E3B4-454F-AF44-240B6F9AE652}"/>
              </a:ext>
            </a:extLst>
          </p:cNvPr>
          <p:cNvSpPr/>
          <p:nvPr/>
        </p:nvSpPr>
        <p:spPr>
          <a:xfrm>
            <a:off x="6662057" y="4332515"/>
            <a:ext cx="936171" cy="500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177C5B-2D2F-42D9-8B88-A9FF872BB6D8}"/>
              </a:ext>
            </a:extLst>
          </p:cNvPr>
          <p:cNvSpPr/>
          <p:nvPr/>
        </p:nvSpPr>
        <p:spPr>
          <a:xfrm>
            <a:off x="6520540" y="4278087"/>
            <a:ext cx="1230086" cy="5987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B6D52-D506-409E-87F7-504D883023C3}"/>
              </a:ext>
            </a:extLst>
          </p:cNvPr>
          <p:cNvSpPr txBox="1"/>
          <p:nvPr/>
        </p:nvSpPr>
        <p:spPr>
          <a:xfrm>
            <a:off x="4833260" y="4365172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N(s)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F7977-EBEE-432C-9CD0-9EAD6E5E8FDE}"/>
              </a:ext>
            </a:extLst>
          </p:cNvPr>
          <p:cNvCxnSpPr>
            <a:endCxn id="4" idx="2"/>
          </p:cNvCxnSpPr>
          <p:nvPr/>
        </p:nvCxnSpPr>
        <p:spPr>
          <a:xfrm>
            <a:off x="1796143" y="4572000"/>
            <a:ext cx="674914" cy="2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14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DBF3-40A1-49D8-B25B-6AD2DBA1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F58D5-5AC0-47A6-9FAA-83BC68294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𝑟𝑒𝑔𝑢𝑙𝑎𝑟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𝑒𝑥𝑝𝑟𝑒𝑠𝑠𝑖𝑜𝑛𝑠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N(s) and N(t) are the NFA’s for regular expressions s and t, respectively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F58D5-5AC0-47A6-9FAA-83BC68294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2909E043-05E9-4DA6-8D8A-6579BF42D710}"/>
              </a:ext>
            </a:extLst>
          </p:cNvPr>
          <p:cNvSpPr/>
          <p:nvPr/>
        </p:nvSpPr>
        <p:spPr>
          <a:xfrm>
            <a:off x="3102429" y="2993572"/>
            <a:ext cx="5791200" cy="1469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65251E-3F3E-4160-88A3-9BEAF797BFD9}"/>
              </a:ext>
            </a:extLst>
          </p:cNvPr>
          <p:cNvSpPr/>
          <p:nvPr/>
        </p:nvSpPr>
        <p:spPr>
          <a:xfrm>
            <a:off x="3624943" y="3429000"/>
            <a:ext cx="936171" cy="500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1B7692-3B31-4B25-BF41-A3DEF9F2393A}"/>
              </a:ext>
            </a:extLst>
          </p:cNvPr>
          <p:cNvSpPr/>
          <p:nvPr/>
        </p:nvSpPr>
        <p:spPr>
          <a:xfrm>
            <a:off x="7293429" y="3461658"/>
            <a:ext cx="936171" cy="500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2D79E-ABD0-4FCD-B792-82CED6687612}"/>
              </a:ext>
            </a:extLst>
          </p:cNvPr>
          <p:cNvSpPr txBox="1"/>
          <p:nvPr/>
        </p:nvSpPr>
        <p:spPr>
          <a:xfrm>
            <a:off x="5464632" y="3494315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N(s)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1572BB-1AE3-4012-9AB4-C7C176410331}"/>
              </a:ext>
            </a:extLst>
          </p:cNvPr>
          <p:cNvSpPr/>
          <p:nvPr/>
        </p:nvSpPr>
        <p:spPr>
          <a:xfrm>
            <a:off x="3124203" y="4822372"/>
            <a:ext cx="5791200" cy="1469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C9B0A2-4C31-445B-87C7-93C5763F60B7}"/>
              </a:ext>
            </a:extLst>
          </p:cNvPr>
          <p:cNvSpPr/>
          <p:nvPr/>
        </p:nvSpPr>
        <p:spPr>
          <a:xfrm>
            <a:off x="3646717" y="5257800"/>
            <a:ext cx="936171" cy="500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1CDA5-A911-4CDC-BA42-15C09B5C84F3}"/>
              </a:ext>
            </a:extLst>
          </p:cNvPr>
          <p:cNvSpPr/>
          <p:nvPr/>
        </p:nvSpPr>
        <p:spPr>
          <a:xfrm>
            <a:off x="7315203" y="5290458"/>
            <a:ext cx="936171" cy="500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71905-9BB2-44D3-A672-4482136D3663}"/>
              </a:ext>
            </a:extLst>
          </p:cNvPr>
          <p:cNvSpPr txBox="1"/>
          <p:nvPr/>
        </p:nvSpPr>
        <p:spPr>
          <a:xfrm>
            <a:off x="5486406" y="5323115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N(t)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1B825C-B844-4C38-9007-F77629710D32}"/>
              </a:ext>
            </a:extLst>
          </p:cNvPr>
          <p:cNvSpPr/>
          <p:nvPr/>
        </p:nvSpPr>
        <p:spPr>
          <a:xfrm>
            <a:off x="1208320" y="4335967"/>
            <a:ext cx="957937" cy="7585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>
                <a:solidFill>
                  <a:schemeClr val="tx1"/>
                </a:solidFill>
              </a:rPr>
              <a:t>i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900B12-022F-4C16-A327-A958D9F30CE2}"/>
              </a:ext>
            </a:extLst>
          </p:cNvPr>
          <p:cNvSpPr/>
          <p:nvPr/>
        </p:nvSpPr>
        <p:spPr>
          <a:xfrm>
            <a:off x="9840683" y="4194453"/>
            <a:ext cx="957937" cy="7585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0101BC-9314-4779-8692-0CA5510E2365}"/>
              </a:ext>
            </a:extLst>
          </p:cNvPr>
          <p:cNvSpPr/>
          <p:nvPr/>
        </p:nvSpPr>
        <p:spPr>
          <a:xfrm>
            <a:off x="9960426" y="4281537"/>
            <a:ext cx="718460" cy="6061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AF8A6B-876F-42BD-8070-1BA43B60E406}"/>
              </a:ext>
            </a:extLst>
          </p:cNvPr>
          <p:cNvCxnSpPr>
            <a:stCxn id="7" idx="7"/>
            <a:endCxn id="12" idx="2"/>
          </p:cNvCxnSpPr>
          <p:nvPr/>
        </p:nvCxnSpPr>
        <p:spPr>
          <a:xfrm flipV="1">
            <a:off x="2025970" y="3728358"/>
            <a:ext cx="1076459" cy="71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FD3F74-5A83-49C4-BC73-9392207BE06A}"/>
              </a:ext>
            </a:extLst>
          </p:cNvPr>
          <p:cNvCxnSpPr>
            <a:stCxn id="7" idx="5"/>
            <a:endCxn id="17" idx="2"/>
          </p:cNvCxnSpPr>
          <p:nvPr/>
        </p:nvCxnSpPr>
        <p:spPr>
          <a:xfrm>
            <a:off x="2025970" y="4983427"/>
            <a:ext cx="1098233" cy="57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C0987D-6F20-4983-B271-EB6D6E1BA111}"/>
              </a:ext>
            </a:extLst>
          </p:cNvPr>
          <p:cNvCxnSpPr>
            <a:stCxn id="12" idx="6"/>
            <a:endCxn id="22" idx="1"/>
          </p:cNvCxnSpPr>
          <p:nvPr/>
        </p:nvCxnSpPr>
        <p:spPr>
          <a:xfrm>
            <a:off x="8893629" y="3728358"/>
            <a:ext cx="1087341" cy="57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0ED58E-AE33-4D8C-B9F9-1D4518674D69}"/>
              </a:ext>
            </a:extLst>
          </p:cNvPr>
          <p:cNvCxnSpPr>
            <a:stCxn id="17" idx="6"/>
          </p:cNvCxnSpPr>
          <p:nvPr/>
        </p:nvCxnSpPr>
        <p:spPr>
          <a:xfrm flipV="1">
            <a:off x="8915403" y="4822372"/>
            <a:ext cx="1045023" cy="73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3B67D5-6013-4CB3-A5FD-44122CF86F5E}"/>
              </a:ext>
            </a:extLst>
          </p:cNvPr>
          <p:cNvCxnSpPr>
            <a:endCxn id="7" idx="2"/>
          </p:cNvCxnSpPr>
          <p:nvPr/>
        </p:nvCxnSpPr>
        <p:spPr>
          <a:xfrm>
            <a:off x="500749" y="4715240"/>
            <a:ext cx="7075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63F46-1019-4770-ABE3-7983DD795290}"/>
                  </a:ext>
                </a:extLst>
              </p:cNvPr>
              <p:cNvSpPr txBox="1"/>
              <p:nvPr/>
            </p:nvSpPr>
            <p:spPr>
              <a:xfrm>
                <a:off x="1861456" y="3810003"/>
                <a:ext cx="89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63F46-1019-4770-ABE3-7983DD795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56" y="3810003"/>
                <a:ext cx="8926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CA396D-39BF-4953-88D1-C79091E8AA8D}"/>
                  </a:ext>
                </a:extLst>
              </p:cNvPr>
              <p:cNvSpPr txBox="1"/>
              <p:nvPr/>
            </p:nvSpPr>
            <p:spPr>
              <a:xfrm>
                <a:off x="2002970" y="5236032"/>
                <a:ext cx="89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CA396D-39BF-4953-88D1-C79091E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70" y="5236032"/>
                <a:ext cx="892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2D4E07-AE35-449E-A906-0ED857A24FA4}"/>
                  </a:ext>
                </a:extLst>
              </p:cNvPr>
              <p:cNvSpPr txBox="1"/>
              <p:nvPr/>
            </p:nvSpPr>
            <p:spPr>
              <a:xfrm>
                <a:off x="9013363" y="5138061"/>
                <a:ext cx="89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2D4E07-AE35-449E-A906-0ED857A24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363" y="5138061"/>
                <a:ext cx="892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B0EB3A-285E-4090-9E39-87F3C9CFE1A2}"/>
                  </a:ext>
                </a:extLst>
              </p:cNvPr>
              <p:cNvSpPr txBox="1"/>
              <p:nvPr/>
            </p:nvSpPr>
            <p:spPr>
              <a:xfrm>
                <a:off x="9165763" y="3733804"/>
                <a:ext cx="89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B0EB3A-285E-4090-9E39-87F3C9CFE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63" y="3733804"/>
                <a:ext cx="8926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2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34E1-427B-46BE-B4B5-86471DA6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automaton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440FE-1102-4951-AEA5-7C9C01B534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finite automaton (FA) is a five-tuple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,∑,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), where</a:t>
                </a:r>
              </a:p>
              <a:p>
                <a:pPr lvl="1"/>
                <a:r>
                  <a:rPr lang="en-US" dirty="0"/>
                  <a:t>S is a finite set of states in the recognizer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dirty="0"/>
                  <a:t> is the finite alphabet used by the recognizers. Typically,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dirty="0"/>
                  <a:t> is the union of the edge labels in the transition diagram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transition function. It maps each state 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S and each                    “c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∪{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}"</m:t>
                        </m:r>
                      </m:e>
                    </m:nary>
                  </m:oMath>
                </a14:m>
                <a:r>
                  <a:rPr lang="en-US" dirty="0"/>
                  <a:t> into some next state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S is the start state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baseline="-25000" dirty="0"/>
                  <a:t>A</a:t>
                </a:r>
                <a:r>
                  <a:rPr lang="en-US" dirty="0"/>
                  <a:t> is the set of accepting states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440FE-1102-4951-AEA5-7C9C01B534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149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E01-DEAA-4850-8E00-6043E635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= {a, b}</a:t>
                </a:r>
              </a:p>
              <a:p>
                <a:pPr marL="0" indent="0">
                  <a:buNone/>
                </a:pPr>
                <a:r>
                  <a:rPr lang="en-IN" dirty="0"/>
                  <a:t>r = a | b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Does it accept a?</a:t>
                </a:r>
              </a:p>
              <a:p>
                <a:pPr marL="0" indent="0">
                  <a:buNone/>
                </a:pPr>
                <a:r>
                  <a:rPr lang="en-IN" dirty="0"/>
                  <a:t>Does it accept b?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42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E01-DEAA-4850-8E00-6043E635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= {a, b}</a:t>
                </a:r>
              </a:p>
              <a:p>
                <a:pPr marL="0" indent="0">
                  <a:buNone/>
                </a:pPr>
                <a:r>
                  <a:rPr lang="en-IN" dirty="0"/>
                  <a:t>r = a | b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Does it accept a?</a:t>
                </a:r>
              </a:p>
              <a:p>
                <a:pPr marL="0" indent="0">
                  <a:buNone/>
                </a:pPr>
                <a:r>
                  <a:rPr lang="en-IN" dirty="0"/>
                  <a:t>Does it accept b?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44CB3F18-058B-3E68-624B-036A601D12D8}"/>
              </a:ext>
            </a:extLst>
          </p:cNvPr>
          <p:cNvSpPr/>
          <p:nvPr/>
        </p:nvSpPr>
        <p:spPr>
          <a:xfrm>
            <a:off x="7048072" y="1962364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3BCDA-FB51-CDBF-1334-AD2595BA07DA}"/>
              </a:ext>
            </a:extLst>
          </p:cNvPr>
          <p:cNvSpPr/>
          <p:nvPr/>
        </p:nvSpPr>
        <p:spPr>
          <a:xfrm>
            <a:off x="7056636" y="2957243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F456C6-845E-0B7D-2E12-B3BA6AF4C0F6}"/>
              </a:ext>
            </a:extLst>
          </p:cNvPr>
          <p:cNvSpPr/>
          <p:nvPr/>
        </p:nvSpPr>
        <p:spPr>
          <a:xfrm>
            <a:off x="5657640" y="2411002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351B14-0FC9-5F3C-8F3D-5B97E3B3F1E6}"/>
              </a:ext>
            </a:extLst>
          </p:cNvPr>
          <p:cNvSpPr/>
          <p:nvPr/>
        </p:nvSpPr>
        <p:spPr>
          <a:xfrm>
            <a:off x="8666262" y="1946954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B05D7A-BA5F-ACB9-5FF6-A88D1A487559}"/>
              </a:ext>
            </a:extLst>
          </p:cNvPr>
          <p:cNvSpPr/>
          <p:nvPr/>
        </p:nvSpPr>
        <p:spPr>
          <a:xfrm>
            <a:off x="8715922" y="2952106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A87EE4-FE05-6789-6919-50B276A55F33}"/>
              </a:ext>
            </a:extLst>
          </p:cNvPr>
          <p:cNvSpPr/>
          <p:nvPr/>
        </p:nvSpPr>
        <p:spPr>
          <a:xfrm>
            <a:off x="9894024" y="2332239"/>
            <a:ext cx="719180" cy="719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8D821F-3209-4CEA-CDBE-334049394667}"/>
              </a:ext>
            </a:extLst>
          </p:cNvPr>
          <p:cNvSpPr/>
          <p:nvPr/>
        </p:nvSpPr>
        <p:spPr>
          <a:xfrm>
            <a:off x="9976216" y="2434979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CF9AC-F39D-F6DE-B589-AF82B00384FB}"/>
              </a:ext>
            </a:extLst>
          </p:cNvPr>
          <p:cNvCxnSpPr>
            <a:stCxn id="6" idx="7"/>
            <a:endCxn id="4" idx="2"/>
          </p:cNvCxnSpPr>
          <p:nvPr/>
        </p:nvCxnSpPr>
        <p:spPr>
          <a:xfrm flipV="1">
            <a:off x="6122425" y="2219218"/>
            <a:ext cx="925647" cy="26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A2862E-18D6-BEB8-D561-A1514376F610}"/>
              </a:ext>
            </a:extLst>
          </p:cNvPr>
          <p:cNvCxnSpPr>
            <a:stCxn id="6" idx="5"/>
            <a:endCxn id="5" idx="2"/>
          </p:cNvCxnSpPr>
          <p:nvPr/>
        </p:nvCxnSpPr>
        <p:spPr>
          <a:xfrm>
            <a:off x="6122425" y="2849479"/>
            <a:ext cx="934211" cy="36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9DBD17-B952-7C04-FC20-A4C00BD0B10B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7592602" y="2203808"/>
            <a:ext cx="1073660" cy="1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CF2A26-3E16-4235-B585-26CA8CE175D2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7601166" y="3208960"/>
            <a:ext cx="1114756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A086CC-600C-A45C-4BD4-58261FD2896E}"/>
              </a:ext>
            </a:extLst>
          </p:cNvPr>
          <p:cNvCxnSpPr>
            <a:stCxn id="7" idx="6"/>
            <a:endCxn id="10" idx="1"/>
          </p:cNvCxnSpPr>
          <p:nvPr/>
        </p:nvCxnSpPr>
        <p:spPr>
          <a:xfrm>
            <a:off x="9210792" y="2203808"/>
            <a:ext cx="788553" cy="23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EDBD56-3863-900C-6DB7-2E4C40F3898B}"/>
              </a:ext>
            </a:extLst>
          </p:cNvPr>
          <p:cNvCxnSpPr>
            <a:stCxn id="8" idx="6"/>
            <a:endCxn id="10" idx="3"/>
          </p:cNvCxnSpPr>
          <p:nvPr/>
        </p:nvCxnSpPr>
        <p:spPr>
          <a:xfrm flipV="1">
            <a:off x="9260452" y="2946106"/>
            <a:ext cx="738893" cy="26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010A12-D6FF-6EE9-F600-B73D82A701E7}"/>
              </a:ext>
            </a:extLst>
          </p:cNvPr>
          <p:cNvSpPr txBox="1"/>
          <p:nvPr/>
        </p:nvSpPr>
        <p:spPr>
          <a:xfrm>
            <a:off x="7798085" y="1818523"/>
            <a:ext cx="5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2363B8-94A5-02E7-2275-76B7160EFB06}"/>
              </a:ext>
            </a:extLst>
          </p:cNvPr>
          <p:cNvSpPr txBox="1"/>
          <p:nvPr/>
        </p:nvSpPr>
        <p:spPr>
          <a:xfrm>
            <a:off x="7919663" y="3255193"/>
            <a:ext cx="5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C262E7-608F-3C27-62E1-3D16D58A22C6}"/>
                  </a:ext>
                </a:extLst>
              </p:cNvPr>
              <p:cNvSpPr txBox="1"/>
              <p:nvPr/>
            </p:nvSpPr>
            <p:spPr>
              <a:xfrm>
                <a:off x="6376833" y="3099371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C262E7-608F-3C27-62E1-3D16D58A2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33" y="3099371"/>
                <a:ext cx="5034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881494-EFAF-F176-07E9-719E09D4DCC0}"/>
                  </a:ext>
                </a:extLst>
              </p:cNvPr>
              <p:cNvSpPr txBox="1"/>
              <p:nvPr/>
            </p:nvSpPr>
            <p:spPr>
              <a:xfrm>
                <a:off x="6237133" y="1969071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881494-EFAF-F176-07E9-719E09D4D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133" y="1969071"/>
                <a:ext cx="5034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9D0F0-49A1-BFD0-5367-4FB26B3DD14C}"/>
                  </a:ext>
                </a:extLst>
              </p:cNvPr>
              <p:cNvSpPr txBox="1"/>
              <p:nvPr/>
            </p:nvSpPr>
            <p:spPr>
              <a:xfrm>
                <a:off x="9440961" y="2018731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9D0F0-49A1-BFD0-5367-4FB26B3DD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961" y="2018731"/>
                <a:ext cx="5034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FB08CD-1EA7-0E54-CDE2-9FEA6CEDFB2F}"/>
                  </a:ext>
                </a:extLst>
              </p:cNvPr>
              <p:cNvSpPr txBox="1"/>
              <p:nvPr/>
            </p:nvSpPr>
            <p:spPr>
              <a:xfrm>
                <a:off x="9490621" y="3044435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FB08CD-1EA7-0E54-CDE2-9FEA6CED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21" y="3044435"/>
                <a:ext cx="5034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5B4DD5-6CE9-2977-721C-7941BD3521A2}"/>
              </a:ext>
            </a:extLst>
          </p:cNvPr>
          <p:cNvCxnSpPr>
            <a:endCxn id="6" idx="2"/>
          </p:cNvCxnSpPr>
          <p:nvPr/>
        </p:nvCxnSpPr>
        <p:spPr>
          <a:xfrm flipV="1">
            <a:off x="4762680" y="2667856"/>
            <a:ext cx="894960" cy="2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896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E01-DEAA-4850-8E00-6043E635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= {a, b}</a:t>
                </a:r>
              </a:p>
              <a:p>
                <a:pPr marL="0" indent="0">
                  <a:buNone/>
                </a:pPr>
                <a:r>
                  <a:rPr lang="en-IN" dirty="0"/>
                  <a:t>s = (a | b) | c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Does it 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IN" dirty="0"/>
                  <a:t>Does it accept a?</a:t>
                </a:r>
              </a:p>
              <a:p>
                <a:pPr marL="0" indent="0">
                  <a:buNone/>
                </a:pPr>
                <a:r>
                  <a:rPr lang="en-IN" dirty="0"/>
                  <a:t>Does it accept ac?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8258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E01-DEAA-4850-8E00-6043E635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= {a, b}</a:t>
                </a:r>
              </a:p>
              <a:p>
                <a:pPr marL="0" indent="0">
                  <a:buNone/>
                </a:pPr>
                <a:r>
                  <a:rPr lang="en-IN" dirty="0"/>
                  <a:t>s = (a | b) | c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Does it 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IN" dirty="0"/>
                  <a:t>Does it accept a?</a:t>
                </a:r>
              </a:p>
              <a:p>
                <a:pPr marL="0" indent="0">
                  <a:buNone/>
                </a:pPr>
                <a:r>
                  <a:rPr lang="en-IN" dirty="0"/>
                  <a:t>Does it accept ac?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653A684-95C9-DE4E-A778-5B9B46674680}"/>
              </a:ext>
            </a:extLst>
          </p:cNvPr>
          <p:cNvSpPr/>
          <p:nvPr/>
        </p:nvSpPr>
        <p:spPr>
          <a:xfrm>
            <a:off x="6513817" y="2024008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68EA06-1619-7698-6E03-5C834284164A}"/>
              </a:ext>
            </a:extLst>
          </p:cNvPr>
          <p:cNvSpPr/>
          <p:nvPr/>
        </p:nvSpPr>
        <p:spPr>
          <a:xfrm>
            <a:off x="6522381" y="3018887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93F7B1-A43D-4827-013E-7921190344CA}"/>
              </a:ext>
            </a:extLst>
          </p:cNvPr>
          <p:cNvSpPr/>
          <p:nvPr/>
        </p:nvSpPr>
        <p:spPr>
          <a:xfrm>
            <a:off x="5123385" y="2472646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77E05E-4565-0BC1-B9A9-C62B6CD674A7}"/>
              </a:ext>
            </a:extLst>
          </p:cNvPr>
          <p:cNvSpPr/>
          <p:nvPr/>
        </p:nvSpPr>
        <p:spPr>
          <a:xfrm>
            <a:off x="8132007" y="2008598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72C359-3D46-BDFD-40B3-499EDCD08217}"/>
              </a:ext>
            </a:extLst>
          </p:cNvPr>
          <p:cNvSpPr/>
          <p:nvPr/>
        </p:nvSpPr>
        <p:spPr>
          <a:xfrm>
            <a:off x="8181667" y="3013750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974D3E-ADDE-8787-52FF-852C6E2A538A}"/>
              </a:ext>
            </a:extLst>
          </p:cNvPr>
          <p:cNvSpPr/>
          <p:nvPr/>
        </p:nvSpPr>
        <p:spPr>
          <a:xfrm>
            <a:off x="9298125" y="2496623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ECA444-6992-4A6A-C7B0-43EA3D2F2734}"/>
              </a:ext>
            </a:extLst>
          </p:cNvPr>
          <p:cNvCxnSpPr>
            <a:stCxn id="6" idx="7"/>
            <a:endCxn id="4" idx="2"/>
          </p:cNvCxnSpPr>
          <p:nvPr/>
        </p:nvCxnSpPr>
        <p:spPr>
          <a:xfrm flipV="1">
            <a:off x="5588170" y="2280862"/>
            <a:ext cx="925647" cy="26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031BE6-8C86-248A-7D72-4D93943ACEA9}"/>
              </a:ext>
            </a:extLst>
          </p:cNvPr>
          <p:cNvCxnSpPr>
            <a:stCxn id="6" idx="5"/>
            <a:endCxn id="5" idx="2"/>
          </p:cNvCxnSpPr>
          <p:nvPr/>
        </p:nvCxnSpPr>
        <p:spPr>
          <a:xfrm>
            <a:off x="5588170" y="2911123"/>
            <a:ext cx="934211" cy="36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6343B6-FF7A-8F79-73C5-CB10F2C32581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7058347" y="2265452"/>
            <a:ext cx="1073660" cy="1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AECF75-B5BD-9D8B-5AE5-C024892EE18B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7066911" y="3270604"/>
            <a:ext cx="1114756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AA8CA3-8E01-50E9-15DB-7FA1F271F525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8676537" y="2265452"/>
            <a:ext cx="788553" cy="23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F74624-C014-F39F-75A1-E7B7FA175F8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8726197" y="3007750"/>
            <a:ext cx="738893" cy="26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879206-6DB2-D282-BDB5-4CFB0DEA22A7}"/>
              </a:ext>
            </a:extLst>
          </p:cNvPr>
          <p:cNvSpPr txBox="1"/>
          <p:nvPr/>
        </p:nvSpPr>
        <p:spPr>
          <a:xfrm>
            <a:off x="7263830" y="1880167"/>
            <a:ext cx="5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4DD84-E341-C129-F339-BA28AE9FD115}"/>
                  </a:ext>
                </a:extLst>
              </p:cNvPr>
              <p:cNvSpPr txBox="1"/>
              <p:nvPr/>
            </p:nvSpPr>
            <p:spPr>
              <a:xfrm>
                <a:off x="5842578" y="3161015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4DD84-E341-C129-F339-BA28AE9FD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578" y="3161015"/>
                <a:ext cx="5034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0ECA6B-1AC6-4D19-6831-A2961CC86566}"/>
                  </a:ext>
                </a:extLst>
              </p:cNvPr>
              <p:cNvSpPr txBox="1"/>
              <p:nvPr/>
            </p:nvSpPr>
            <p:spPr>
              <a:xfrm>
                <a:off x="5702878" y="2030715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0ECA6B-1AC6-4D19-6831-A2961CC86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878" y="2030715"/>
                <a:ext cx="5034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276A10-9419-AECA-4F8A-ECAC8E355B35}"/>
                  </a:ext>
                </a:extLst>
              </p:cNvPr>
              <p:cNvSpPr txBox="1"/>
              <p:nvPr/>
            </p:nvSpPr>
            <p:spPr>
              <a:xfrm>
                <a:off x="8906706" y="2080375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276A10-9419-AECA-4F8A-ECAC8E355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706" y="2080375"/>
                <a:ext cx="5034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00ABD5-347B-0D8E-7265-D7B2E970D13B}"/>
                  </a:ext>
                </a:extLst>
              </p:cNvPr>
              <p:cNvSpPr txBox="1"/>
              <p:nvPr/>
            </p:nvSpPr>
            <p:spPr>
              <a:xfrm>
                <a:off x="8956366" y="3106079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00ABD5-347B-0D8E-7265-D7B2E970D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366" y="3106079"/>
                <a:ext cx="5034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62A671-E928-3064-0A7C-C60C659AF99F}"/>
              </a:ext>
            </a:extLst>
          </p:cNvPr>
          <p:cNvCxnSpPr>
            <a:cxnSpLocks/>
          </p:cNvCxnSpPr>
          <p:nvPr/>
        </p:nvCxnSpPr>
        <p:spPr>
          <a:xfrm flipV="1">
            <a:off x="3560606" y="3325400"/>
            <a:ext cx="894960" cy="2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02A4C3E-F3D1-234A-5F46-9328C06EE578}"/>
              </a:ext>
            </a:extLst>
          </p:cNvPr>
          <p:cNvSpPr/>
          <p:nvPr/>
        </p:nvSpPr>
        <p:spPr>
          <a:xfrm>
            <a:off x="6541219" y="4291167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A4BDA9-2D25-0349-6A94-8BD0DEC24EF7}"/>
              </a:ext>
            </a:extLst>
          </p:cNvPr>
          <p:cNvSpPr/>
          <p:nvPr/>
        </p:nvSpPr>
        <p:spPr>
          <a:xfrm>
            <a:off x="8200505" y="4286030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783A2F-CF76-64AE-A271-C7FE44CE04BF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7085749" y="4542884"/>
            <a:ext cx="1114756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F335BE-7983-3956-72D4-93F70F031566}"/>
              </a:ext>
            </a:extLst>
          </p:cNvPr>
          <p:cNvSpPr txBox="1"/>
          <p:nvPr/>
        </p:nvSpPr>
        <p:spPr>
          <a:xfrm>
            <a:off x="7313490" y="2875046"/>
            <a:ext cx="5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279CC9-187C-BE5C-B60B-9ECD875FF58D}"/>
              </a:ext>
            </a:extLst>
          </p:cNvPr>
          <p:cNvSpPr txBox="1"/>
          <p:nvPr/>
        </p:nvSpPr>
        <p:spPr>
          <a:xfrm>
            <a:off x="7404246" y="4178148"/>
            <a:ext cx="5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842812-615F-1005-FF4C-64EBBF2C8419}"/>
              </a:ext>
            </a:extLst>
          </p:cNvPr>
          <p:cNvSpPr/>
          <p:nvPr/>
        </p:nvSpPr>
        <p:spPr>
          <a:xfrm>
            <a:off x="10909451" y="3101088"/>
            <a:ext cx="719180" cy="719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DE4095-A68D-282D-E9D4-EFBB6D064B40}"/>
              </a:ext>
            </a:extLst>
          </p:cNvPr>
          <p:cNvSpPr/>
          <p:nvPr/>
        </p:nvSpPr>
        <p:spPr>
          <a:xfrm>
            <a:off x="11001916" y="3203828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53EB43-AEE8-0201-2E72-1BBC70D41125}"/>
              </a:ext>
            </a:extLst>
          </p:cNvPr>
          <p:cNvCxnSpPr>
            <a:stCxn id="10" idx="6"/>
            <a:endCxn id="28" idx="1"/>
          </p:cNvCxnSpPr>
          <p:nvPr/>
        </p:nvCxnSpPr>
        <p:spPr>
          <a:xfrm>
            <a:off x="9842655" y="2753477"/>
            <a:ext cx="1172117" cy="45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BC032C-49F8-D12A-4AA0-576BFE6C22FE}"/>
              </a:ext>
            </a:extLst>
          </p:cNvPr>
          <p:cNvCxnSpPr>
            <a:stCxn id="24" idx="6"/>
            <a:endCxn id="28" idx="3"/>
          </p:cNvCxnSpPr>
          <p:nvPr/>
        </p:nvCxnSpPr>
        <p:spPr>
          <a:xfrm flipV="1">
            <a:off x="8745035" y="3714955"/>
            <a:ext cx="2269737" cy="82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6D056C2-8F2B-9BBB-6BAA-0AEF456C9018}"/>
              </a:ext>
            </a:extLst>
          </p:cNvPr>
          <p:cNvSpPr/>
          <p:nvPr/>
        </p:nvSpPr>
        <p:spPr>
          <a:xfrm>
            <a:off x="4474403" y="3087381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A9B009-BDF4-953D-4A7A-974D444C6059}"/>
              </a:ext>
            </a:extLst>
          </p:cNvPr>
          <p:cNvCxnSpPr>
            <a:stCxn id="34" idx="7"/>
            <a:endCxn id="6" idx="3"/>
          </p:cNvCxnSpPr>
          <p:nvPr/>
        </p:nvCxnSpPr>
        <p:spPr>
          <a:xfrm flipV="1">
            <a:off x="4939188" y="2911123"/>
            <a:ext cx="263942" cy="25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0212A9-AEA0-C99E-F6E2-BE926206827E}"/>
              </a:ext>
            </a:extLst>
          </p:cNvPr>
          <p:cNvCxnSpPr>
            <a:stCxn id="34" idx="5"/>
            <a:endCxn id="23" idx="2"/>
          </p:cNvCxnSpPr>
          <p:nvPr/>
        </p:nvCxnSpPr>
        <p:spPr>
          <a:xfrm>
            <a:off x="4939188" y="3525858"/>
            <a:ext cx="1602031" cy="102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B6405B-A4F1-1F8D-BFAC-F6F7928FFFCA}"/>
                  </a:ext>
                </a:extLst>
              </p:cNvPr>
              <p:cNvSpPr txBox="1"/>
              <p:nvPr/>
            </p:nvSpPr>
            <p:spPr>
              <a:xfrm>
                <a:off x="4735397" y="2696821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B6405B-A4F1-1F8D-BFAC-F6F7928FF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397" y="2696821"/>
                <a:ext cx="5034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E71CAF5-E52F-CD03-D7D0-84018E8F2107}"/>
                  </a:ext>
                </a:extLst>
              </p:cNvPr>
              <p:cNvSpPr txBox="1"/>
              <p:nvPr/>
            </p:nvSpPr>
            <p:spPr>
              <a:xfrm>
                <a:off x="5206293" y="3886909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E71CAF5-E52F-CD03-D7D0-84018E8F2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293" y="3886909"/>
                <a:ext cx="5034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0536668-A33E-1ED8-E862-BC5F85E0651A}"/>
                  </a:ext>
                </a:extLst>
              </p:cNvPr>
              <p:cNvSpPr txBox="1"/>
              <p:nvPr/>
            </p:nvSpPr>
            <p:spPr>
              <a:xfrm>
                <a:off x="9273151" y="3905747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0536668-A33E-1ED8-E862-BC5F85E0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151" y="3905747"/>
                <a:ext cx="5034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530606-37A3-A6B7-EBEB-9D6D368A2239}"/>
                  </a:ext>
                </a:extLst>
              </p:cNvPr>
              <p:cNvSpPr txBox="1"/>
              <p:nvPr/>
            </p:nvSpPr>
            <p:spPr>
              <a:xfrm>
                <a:off x="10155015" y="2660867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530606-37A3-A6B7-EBEB-9D6D368A2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015" y="2660867"/>
                <a:ext cx="5034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60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DBF3-40A1-49D8-B25B-6AD2DBA1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F58D5-5AC0-47A6-9FAA-83BC68294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𝑟𝑒𝑔𝑢𝑙𝑎𝑟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𝑒𝑥𝑝𝑟𝑒𝑠𝑠𝑖𝑜𝑛𝑠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N(s) and N(t) are the NFA’s for regular expressions s and t, respectively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F58D5-5AC0-47A6-9FAA-83BC68294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121572BB-1AE3-4012-9AB4-C7C176410331}"/>
              </a:ext>
            </a:extLst>
          </p:cNvPr>
          <p:cNvSpPr/>
          <p:nvPr/>
        </p:nvSpPr>
        <p:spPr>
          <a:xfrm>
            <a:off x="1055920" y="3635828"/>
            <a:ext cx="5791200" cy="1469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C9B0A2-4C31-445B-87C7-93C5763F60B7}"/>
              </a:ext>
            </a:extLst>
          </p:cNvPr>
          <p:cNvSpPr/>
          <p:nvPr/>
        </p:nvSpPr>
        <p:spPr>
          <a:xfrm>
            <a:off x="1730832" y="4071259"/>
            <a:ext cx="936171" cy="500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1CDA5-A911-4CDC-BA42-15C09B5C84F3}"/>
              </a:ext>
            </a:extLst>
          </p:cNvPr>
          <p:cNvSpPr/>
          <p:nvPr/>
        </p:nvSpPr>
        <p:spPr>
          <a:xfrm>
            <a:off x="5508175" y="4103914"/>
            <a:ext cx="936171" cy="500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71905-9BB2-44D3-A672-4482136D3663}"/>
              </a:ext>
            </a:extLst>
          </p:cNvPr>
          <p:cNvSpPr txBox="1"/>
          <p:nvPr/>
        </p:nvSpPr>
        <p:spPr>
          <a:xfrm>
            <a:off x="3418121" y="4060372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N(s)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380242-AF30-4BFE-BBFA-4CF355BDF51D}"/>
              </a:ext>
            </a:extLst>
          </p:cNvPr>
          <p:cNvSpPr/>
          <p:nvPr/>
        </p:nvSpPr>
        <p:spPr>
          <a:xfrm>
            <a:off x="4898574" y="3646714"/>
            <a:ext cx="5791200" cy="1469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E6582B-A28D-4017-847C-72943A17037B}"/>
              </a:ext>
            </a:extLst>
          </p:cNvPr>
          <p:cNvSpPr/>
          <p:nvPr/>
        </p:nvSpPr>
        <p:spPr>
          <a:xfrm>
            <a:off x="9176658" y="4114800"/>
            <a:ext cx="936171" cy="500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C65D2F-BA30-4666-8DAC-69F21382C029}"/>
              </a:ext>
            </a:extLst>
          </p:cNvPr>
          <p:cNvSpPr/>
          <p:nvPr/>
        </p:nvSpPr>
        <p:spPr>
          <a:xfrm>
            <a:off x="9263743" y="4191000"/>
            <a:ext cx="783771" cy="3592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D783B-F8BD-4B41-B069-712BAED87BAD}"/>
              </a:ext>
            </a:extLst>
          </p:cNvPr>
          <p:cNvSpPr txBox="1"/>
          <p:nvPr/>
        </p:nvSpPr>
        <p:spPr>
          <a:xfrm>
            <a:off x="7696203" y="412568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N(t)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6315C-CB43-4288-9F6C-3099CE2B807E}"/>
              </a:ext>
            </a:extLst>
          </p:cNvPr>
          <p:cNvCxnSpPr>
            <a:endCxn id="17" idx="2"/>
          </p:cNvCxnSpPr>
          <p:nvPr/>
        </p:nvCxnSpPr>
        <p:spPr>
          <a:xfrm>
            <a:off x="261255" y="4278086"/>
            <a:ext cx="794665" cy="9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538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E01-DEAA-4850-8E00-6043E635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= {a, b}</a:t>
                </a:r>
              </a:p>
              <a:p>
                <a:pPr marL="0" indent="0">
                  <a:buNone/>
                </a:pPr>
                <a:r>
                  <a:rPr lang="en-IN" dirty="0"/>
                  <a:t>r = ab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Does it accept a?</a:t>
                </a:r>
              </a:p>
              <a:p>
                <a:pPr marL="0" indent="0">
                  <a:buNone/>
                </a:pPr>
                <a:r>
                  <a:rPr lang="en-IN" dirty="0"/>
                  <a:t>Does it accept ab?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4078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E01-DEAA-4850-8E00-6043E635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= {a, b}</a:t>
                </a:r>
              </a:p>
              <a:p>
                <a:pPr marL="0" indent="0">
                  <a:buNone/>
                </a:pPr>
                <a:r>
                  <a:rPr lang="en-IN" dirty="0"/>
                  <a:t>r = ab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Does it accept a?</a:t>
                </a:r>
              </a:p>
              <a:p>
                <a:pPr marL="0" indent="0">
                  <a:buNone/>
                </a:pPr>
                <a:r>
                  <a:rPr lang="en-IN" dirty="0"/>
                  <a:t>Does it accept ab?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05B3E51-0B22-182D-AD87-6757689A9E56}"/>
              </a:ext>
            </a:extLst>
          </p:cNvPr>
          <p:cNvSpPr/>
          <p:nvPr/>
        </p:nvSpPr>
        <p:spPr>
          <a:xfrm>
            <a:off x="5657640" y="2411002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57A38E-AD02-6CF5-FF0E-91EE4789FFA9}"/>
              </a:ext>
            </a:extLst>
          </p:cNvPr>
          <p:cNvCxnSpPr>
            <a:stCxn id="4" idx="6"/>
          </p:cNvCxnSpPr>
          <p:nvPr/>
        </p:nvCxnSpPr>
        <p:spPr>
          <a:xfrm flipV="1">
            <a:off x="6202170" y="2655187"/>
            <a:ext cx="1339061" cy="1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6B16B4-6E31-207C-FF12-9AA060F4CD40}"/>
              </a:ext>
            </a:extLst>
          </p:cNvPr>
          <p:cNvSpPr/>
          <p:nvPr/>
        </p:nvSpPr>
        <p:spPr>
          <a:xfrm>
            <a:off x="7549804" y="2422995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EA0B60-EDE3-B9DB-B024-DEAFF07FFB87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094334" y="2679849"/>
            <a:ext cx="1758594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0644A4-4568-A8D8-D28D-8E066EF7EE06}"/>
                  </a:ext>
                </a:extLst>
              </p:cNvPr>
              <p:cNvSpPr txBox="1"/>
              <p:nvPr/>
            </p:nvSpPr>
            <p:spPr>
              <a:xfrm>
                <a:off x="6663520" y="2169416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0644A4-4568-A8D8-D28D-8E066EF7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520" y="2169416"/>
                <a:ext cx="5034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C6D87D-0169-7746-3C77-9D55F6A8A8AA}"/>
                  </a:ext>
                </a:extLst>
              </p:cNvPr>
              <p:cNvSpPr txBox="1"/>
              <p:nvPr/>
            </p:nvSpPr>
            <p:spPr>
              <a:xfrm>
                <a:off x="8583070" y="2280720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C6D87D-0169-7746-3C77-9D55F6A8A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070" y="2280720"/>
                <a:ext cx="5034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94F6EA-E4BF-86DB-CCF9-B5B9D3F81672}"/>
              </a:ext>
            </a:extLst>
          </p:cNvPr>
          <p:cNvCxnSpPr>
            <a:endCxn id="4" idx="2"/>
          </p:cNvCxnSpPr>
          <p:nvPr/>
        </p:nvCxnSpPr>
        <p:spPr>
          <a:xfrm flipV="1">
            <a:off x="4736387" y="2667856"/>
            <a:ext cx="921253" cy="1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22F96F3-1400-E42E-2833-2B2FA06F6D18}"/>
              </a:ext>
            </a:extLst>
          </p:cNvPr>
          <p:cNvSpPr/>
          <p:nvPr/>
        </p:nvSpPr>
        <p:spPr>
          <a:xfrm>
            <a:off x="9883750" y="2321965"/>
            <a:ext cx="719180" cy="719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10F3EB-C794-6D9F-EE11-029396270A8A}"/>
              </a:ext>
            </a:extLst>
          </p:cNvPr>
          <p:cNvSpPr/>
          <p:nvPr/>
        </p:nvSpPr>
        <p:spPr>
          <a:xfrm>
            <a:off x="9974506" y="2433268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8582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E01-DEAA-4850-8E00-6043E635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= {a, b}</a:t>
                </a:r>
              </a:p>
              <a:p>
                <a:pPr marL="0" indent="0">
                  <a:buNone/>
                </a:pPr>
                <a:r>
                  <a:rPr lang="en-IN" dirty="0"/>
                  <a:t>s = a(</a:t>
                </a:r>
                <a:r>
                  <a:rPr lang="en-IN" dirty="0" err="1"/>
                  <a:t>b|c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Does it accept ab?</a:t>
                </a:r>
              </a:p>
              <a:p>
                <a:pPr marL="0" indent="0">
                  <a:buNone/>
                </a:pPr>
                <a:r>
                  <a:rPr lang="en-IN" dirty="0"/>
                  <a:t>Does it accept ac?</a:t>
                </a:r>
              </a:p>
              <a:p>
                <a:pPr marL="0" indent="0">
                  <a:buNone/>
                </a:pPr>
                <a:r>
                  <a:rPr lang="en-IN" dirty="0"/>
                  <a:t>Does it accept </a:t>
                </a:r>
                <a:r>
                  <a:rPr lang="en-IN" dirty="0" err="1"/>
                  <a:t>bc</a:t>
                </a:r>
                <a:r>
                  <a:rPr lang="en-IN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2040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E01-DEAA-4850-8E00-6043E635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= {a, b}</a:t>
                </a:r>
              </a:p>
              <a:p>
                <a:pPr marL="0" indent="0">
                  <a:buNone/>
                </a:pPr>
                <a:r>
                  <a:rPr lang="en-IN" dirty="0"/>
                  <a:t>s = a(</a:t>
                </a:r>
                <a:r>
                  <a:rPr lang="en-IN" dirty="0" err="1"/>
                  <a:t>b|c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Does it accept ab?</a:t>
                </a:r>
              </a:p>
              <a:p>
                <a:pPr marL="0" indent="0">
                  <a:buNone/>
                </a:pPr>
                <a:r>
                  <a:rPr lang="en-IN" dirty="0"/>
                  <a:t>Does it accept ac?</a:t>
                </a:r>
              </a:p>
              <a:p>
                <a:pPr marL="0" indent="0">
                  <a:buNone/>
                </a:pPr>
                <a:r>
                  <a:rPr lang="en-IN" dirty="0"/>
                  <a:t>Does it accept </a:t>
                </a:r>
                <a:r>
                  <a:rPr lang="en-IN" dirty="0" err="1"/>
                  <a:t>bc</a:t>
                </a:r>
                <a:r>
                  <a:rPr lang="en-IN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16AFF66-755D-BE4E-9E1D-180A60541225}"/>
              </a:ext>
            </a:extLst>
          </p:cNvPr>
          <p:cNvSpPr/>
          <p:nvPr/>
        </p:nvSpPr>
        <p:spPr>
          <a:xfrm>
            <a:off x="7048072" y="1962364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0B2499-F6B3-A90C-8180-46F01989775F}"/>
              </a:ext>
            </a:extLst>
          </p:cNvPr>
          <p:cNvSpPr/>
          <p:nvPr/>
        </p:nvSpPr>
        <p:spPr>
          <a:xfrm>
            <a:off x="7056636" y="2957243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1BA202-1432-87E5-1EF7-6B19B7F046C9}"/>
              </a:ext>
            </a:extLst>
          </p:cNvPr>
          <p:cNvSpPr/>
          <p:nvPr/>
        </p:nvSpPr>
        <p:spPr>
          <a:xfrm>
            <a:off x="5657640" y="2411002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E352E9-E9E9-5872-A7DB-E1B80D0CD9CF}"/>
              </a:ext>
            </a:extLst>
          </p:cNvPr>
          <p:cNvSpPr/>
          <p:nvPr/>
        </p:nvSpPr>
        <p:spPr>
          <a:xfrm>
            <a:off x="8666262" y="1946954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AF7521-9184-4FBF-3191-9F04B7DEB267}"/>
              </a:ext>
            </a:extLst>
          </p:cNvPr>
          <p:cNvSpPr/>
          <p:nvPr/>
        </p:nvSpPr>
        <p:spPr>
          <a:xfrm>
            <a:off x="8715922" y="2952106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11F411-8871-F9FE-10E6-188FA48A6815}"/>
              </a:ext>
            </a:extLst>
          </p:cNvPr>
          <p:cNvSpPr/>
          <p:nvPr/>
        </p:nvSpPr>
        <p:spPr>
          <a:xfrm>
            <a:off x="9894024" y="2332239"/>
            <a:ext cx="719180" cy="719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8B0D13-DD3C-30B0-AC84-B376350FC281}"/>
              </a:ext>
            </a:extLst>
          </p:cNvPr>
          <p:cNvSpPr/>
          <p:nvPr/>
        </p:nvSpPr>
        <p:spPr>
          <a:xfrm>
            <a:off x="9976216" y="2434979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7689F3-83E6-B7DB-E50B-ADD82CC4F61E}"/>
              </a:ext>
            </a:extLst>
          </p:cNvPr>
          <p:cNvCxnSpPr>
            <a:stCxn id="6" idx="7"/>
            <a:endCxn id="4" idx="2"/>
          </p:cNvCxnSpPr>
          <p:nvPr/>
        </p:nvCxnSpPr>
        <p:spPr>
          <a:xfrm flipV="1">
            <a:off x="6122425" y="2219218"/>
            <a:ext cx="925647" cy="26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757591-DEDC-D072-C853-113BF18E89EB}"/>
              </a:ext>
            </a:extLst>
          </p:cNvPr>
          <p:cNvCxnSpPr>
            <a:stCxn id="6" idx="5"/>
            <a:endCxn id="5" idx="2"/>
          </p:cNvCxnSpPr>
          <p:nvPr/>
        </p:nvCxnSpPr>
        <p:spPr>
          <a:xfrm>
            <a:off x="6122425" y="2849479"/>
            <a:ext cx="934211" cy="36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06E787-BF3B-31E0-D001-2585F46F5360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7592602" y="2203808"/>
            <a:ext cx="1073660" cy="1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6F3102-4681-1BBD-7A5D-F8DB15FA687F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7601166" y="3208960"/>
            <a:ext cx="1114756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053347-6E0E-3D9A-110E-4D8629D163BF}"/>
              </a:ext>
            </a:extLst>
          </p:cNvPr>
          <p:cNvCxnSpPr>
            <a:stCxn id="7" idx="6"/>
            <a:endCxn id="9" idx="1"/>
          </p:cNvCxnSpPr>
          <p:nvPr/>
        </p:nvCxnSpPr>
        <p:spPr>
          <a:xfrm>
            <a:off x="9210792" y="2203808"/>
            <a:ext cx="788553" cy="23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1DE35D-6389-5C33-C650-2102B55684E0}"/>
              </a:ext>
            </a:extLst>
          </p:cNvPr>
          <p:cNvCxnSpPr>
            <a:stCxn id="8" idx="6"/>
            <a:endCxn id="9" idx="3"/>
          </p:cNvCxnSpPr>
          <p:nvPr/>
        </p:nvCxnSpPr>
        <p:spPr>
          <a:xfrm flipV="1">
            <a:off x="9260452" y="2946106"/>
            <a:ext cx="738893" cy="26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3C6C5B-161A-E96C-D844-41A1A9BED229}"/>
              </a:ext>
            </a:extLst>
          </p:cNvPr>
          <p:cNvSpPr txBox="1"/>
          <p:nvPr/>
        </p:nvSpPr>
        <p:spPr>
          <a:xfrm>
            <a:off x="7798085" y="1818523"/>
            <a:ext cx="5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96687B-78B0-2E8B-DB45-A35F0D78A4AD}"/>
              </a:ext>
            </a:extLst>
          </p:cNvPr>
          <p:cNvSpPr txBox="1"/>
          <p:nvPr/>
        </p:nvSpPr>
        <p:spPr>
          <a:xfrm>
            <a:off x="7919663" y="3255193"/>
            <a:ext cx="5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63711E-12D0-97B8-A298-8DD56CB203D0}"/>
                  </a:ext>
                </a:extLst>
              </p:cNvPr>
              <p:cNvSpPr txBox="1"/>
              <p:nvPr/>
            </p:nvSpPr>
            <p:spPr>
              <a:xfrm>
                <a:off x="6376833" y="3099371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63711E-12D0-97B8-A298-8DD56CB20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33" y="3099371"/>
                <a:ext cx="5034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02EBD4-7C54-F9BB-650D-373BE9EA3596}"/>
                  </a:ext>
                </a:extLst>
              </p:cNvPr>
              <p:cNvSpPr txBox="1"/>
              <p:nvPr/>
            </p:nvSpPr>
            <p:spPr>
              <a:xfrm>
                <a:off x="6237133" y="1969071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02EBD4-7C54-F9BB-650D-373BE9EA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133" y="1969071"/>
                <a:ext cx="5034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333331-6485-9AAA-5119-1AF0796267AD}"/>
                  </a:ext>
                </a:extLst>
              </p:cNvPr>
              <p:cNvSpPr txBox="1"/>
              <p:nvPr/>
            </p:nvSpPr>
            <p:spPr>
              <a:xfrm>
                <a:off x="9440961" y="2018731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333331-6485-9AAA-5119-1AF079626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961" y="2018731"/>
                <a:ext cx="5034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A139B0-952B-34A6-5611-CB3B9A9ECDE3}"/>
                  </a:ext>
                </a:extLst>
              </p:cNvPr>
              <p:cNvSpPr txBox="1"/>
              <p:nvPr/>
            </p:nvSpPr>
            <p:spPr>
              <a:xfrm>
                <a:off x="9490621" y="3044435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A139B0-952B-34A6-5611-CB3B9A9EC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21" y="3044435"/>
                <a:ext cx="5034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11BD3F-49EE-A5A6-7F6C-8B07761A2110}"/>
              </a:ext>
            </a:extLst>
          </p:cNvPr>
          <p:cNvCxnSpPr>
            <a:endCxn id="6" idx="2"/>
          </p:cNvCxnSpPr>
          <p:nvPr/>
        </p:nvCxnSpPr>
        <p:spPr>
          <a:xfrm flipV="1">
            <a:off x="4762680" y="2667856"/>
            <a:ext cx="894960" cy="2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318D49-CB38-9FE1-A242-74F325408D4B}"/>
              </a:ext>
            </a:extLst>
          </p:cNvPr>
          <p:cNvSpPr/>
          <p:nvPr/>
        </p:nvSpPr>
        <p:spPr>
          <a:xfrm>
            <a:off x="4217548" y="2450388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9912BA-ECF6-4231-6F26-5766F7E35AB5}"/>
              </a:ext>
            </a:extLst>
          </p:cNvPr>
          <p:cNvCxnSpPr>
            <a:endCxn id="24" idx="2"/>
          </p:cNvCxnSpPr>
          <p:nvPr/>
        </p:nvCxnSpPr>
        <p:spPr>
          <a:xfrm>
            <a:off x="3369924" y="2689252"/>
            <a:ext cx="847624" cy="1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165BDE-C0DA-C25E-64D4-82DFD99A0F49}"/>
              </a:ext>
            </a:extLst>
          </p:cNvPr>
          <p:cNvSpPr txBox="1"/>
          <p:nvPr/>
        </p:nvSpPr>
        <p:spPr>
          <a:xfrm>
            <a:off x="5042897" y="2340791"/>
            <a:ext cx="5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7544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DBF3-40A1-49D8-B25B-6AD2DBA1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F58D5-5AC0-47A6-9FAA-83BC68294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r = s*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𝑟𝑒𝑔𝑢𝑙𝑎𝑟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𝑒𝑥𝑝𝑟𝑒𝑠𝑠𝑖𝑜𝑛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N(s) is the NFA for s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F58D5-5AC0-47A6-9FAA-83BC68294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2909E043-05E9-4DA6-8D8A-6579BF42D710}"/>
              </a:ext>
            </a:extLst>
          </p:cNvPr>
          <p:cNvSpPr/>
          <p:nvPr/>
        </p:nvSpPr>
        <p:spPr>
          <a:xfrm>
            <a:off x="3102429" y="2993572"/>
            <a:ext cx="5791200" cy="1469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65251E-3F3E-4160-88A3-9BEAF797BFD9}"/>
              </a:ext>
            </a:extLst>
          </p:cNvPr>
          <p:cNvSpPr/>
          <p:nvPr/>
        </p:nvSpPr>
        <p:spPr>
          <a:xfrm>
            <a:off x="3624943" y="3429000"/>
            <a:ext cx="936171" cy="500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1B7692-3B31-4B25-BF41-A3DEF9F2393A}"/>
              </a:ext>
            </a:extLst>
          </p:cNvPr>
          <p:cNvSpPr/>
          <p:nvPr/>
        </p:nvSpPr>
        <p:spPr>
          <a:xfrm>
            <a:off x="7293429" y="3461658"/>
            <a:ext cx="936171" cy="500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2D79E-ABD0-4FCD-B792-82CED6687612}"/>
              </a:ext>
            </a:extLst>
          </p:cNvPr>
          <p:cNvSpPr txBox="1"/>
          <p:nvPr/>
        </p:nvSpPr>
        <p:spPr>
          <a:xfrm>
            <a:off x="5464632" y="3494315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N(s)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1B825C-B844-4C38-9007-F77629710D32}"/>
              </a:ext>
            </a:extLst>
          </p:cNvPr>
          <p:cNvSpPr/>
          <p:nvPr/>
        </p:nvSpPr>
        <p:spPr>
          <a:xfrm>
            <a:off x="1208320" y="3345367"/>
            <a:ext cx="957937" cy="7585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>
                <a:solidFill>
                  <a:schemeClr val="tx1"/>
                </a:solidFill>
              </a:rPr>
              <a:t>i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900B12-022F-4C16-A327-A958D9F30CE2}"/>
              </a:ext>
            </a:extLst>
          </p:cNvPr>
          <p:cNvSpPr/>
          <p:nvPr/>
        </p:nvSpPr>
        <p:spPr>
          <a:xfrm>
            <a:off x="9840683" y="3421566"/>
            <a:ext cx="957937" cy="7585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0101BC-9314-4779-8692-0CA5510E2365}"/>
              </a:ext>
            </a:extLst>
          </p:cNvPr>
          <p:cNvSpPr/>
          <p:nvPr/>
        </p:nvSpPr>
        <p:spPr>
          <a:xfrm>
            <a:off x="9960426" y="3497766"/>
            <a:ext cx="718460" cy="6061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3B67D5-6013-4CB3-A5FD-44122CF86F5E}"/>
              </a:ext>
            </a:extLst>
          </p:cNvPr>
          <p:cNvCxnSpPr>
            <a:endCxn id="7" idx="2"/>
          </p:cNvCxnSpPr>
          <p:nvPr/>
        </p:nvCxnSpPr>
        <p:spPr>
          <a:xfrm>
            <a:off x="500749" y="3724640"/>
            <a:ext cx="7075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63F46-1019-4770-ABE3-7983DD795290}"/>
                  </a:ext>
                </a:extLst>
              </p:cNvPr>
              <p:cNvSpPr txBox="1"/>
              <p:nvPr/>
            </p:nvSpPr>
            <p:spPr>
              <a:xfrm>
                <a:off x="2046514" y="3744688"/>
                <a:ext cx="89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63F46-1019-4770-ABE3-7983DD795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514" y="3744688"/>
                <a:ext cx="8926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B0EB3A-285E-4090-9E39-87F3C9CFE1A2}"/>
                  </a:ext>
                </a:extLst>
              </p:cNvPr>
              <p:cNvSpPr txBox="1"/>
              <p:nvPr/>
            </p:nvSpPr>
            <p:spPr>
              <a:xfrm>
                <a:off x="9056906" y="3733804"/>
                <a:ext cx="89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B0EB3A-285E-4090-9E39-87F3C9CFE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906" y="3733804"/>
                <a:ext cx="892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BB869D-5AFC-4A34-BA76-6ED8B1F08670}"/>
              </a:ext>
            </a:extLst>
          </p:cNvPr>
          <p:cNvCxnSpPr>
            <a:endCxn id="12" idx="2"/>
          </p:cNvCxnSpPr>
          <p:nvPr/>
        </p:nvCxnSpPr>
        <p:spPr>
          <a:xfrm>
            <a:off x="2166257" y="3724640"/>
            <a:ext cx="936172" cy="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A11522-DCB3-47F6-9D69-277934B3EBA5}"/>
              </a:ext>
            </a:extLst>
          </p:cNvPr>
          <p:cNvCxnSpPr>
            <a:stCxn id="12" idx="6"/>
          </p:cNvCxnSpPr>
          <p:nvPr/>
        </p:nvCxnSpPr>
        <p:spPr>
          <a:xfrm>
            <a:off x="8893629" y="3728358"/>
            <a:ext cx="947054" cy="1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91837D5-1AC4-43A0-A0DC-B7F93AABAF65}"/>
              </a:ext>
            </a:extLst>
          </p:cNvPr>
          <p:cNvCxnSpPr>
            <a:stCxn id="14" idx="0"/>
            <a:endCxn id="13" idx="0"/>
          </p:cNvCxnSpPr>
          <p:nvPr/>
        </p:nvCxnSpPr>
        <p:spPr>
          <a:xfrm rot="16200000" flipV="1">
            <a:off x="5910943" y="1611086"/>
            <a:ext cx="32658" cy="3668486"/>
          </a:xfrm>
          <a:prstGeom prst="curvedConnector3">
            <a:avLst>
              <a:gd name="adj1" fmla="val 2666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88AA498-5C0F-40F1-BA60-6020445DF86D}"/>
              </a:ext>
            </a:extLst>
          </p:cNvPr>
          <p:cNvCxnSpPr>
            <a:stCxn id="7" idx="4"/>
            <a:endCxn id="22" idx="4"/>
          </p:cNvCxnSpPr>
          <p:nvPr/>
        </p:nvCxnSpPr>
        <p:spPr>
          <a:xfrm rot="16200000" flipH="1">
            <a:off x="5965371" y="-174169"/>
            <a:ext cx="76199" cy="8632363"/>
          </a:xfrm>
          <a:prstGeom prst="curvedConnector3">
            <a:avLst>
              <a:gd name="adj1" fmla="val 1471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8923E2-94AE-4FFF-8A47-B3D2998C5D34}"/>
                  </a:ext>
                </a:extLst>
              </p:cNvPr>
              <p:cNvSpPr txBox="1"/>
              <p:nvPr/>
            </p:nvSpPr>
            <p:spPr>
              <a:xfrm>
                <a:off x="5508166" y="5203374"/>
                <a:ext cx="89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8923E2-94AE-4FFF-8A47-B3D2998C5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66" y="5203374"/>
                <a:ext cx="892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E902DF-8328-4567-AA11-CAD2D62D96C6}"/>
                  </a:ext>
                </a:extLst>
              </p:cNvPr>
              <p:cNvSpPr txBox="1"/>
              <p:nvPr/>
            </p:nvSpPr>
            <p:spPr>
              <a:xfrm>
                <a:off x="5323109" y="2514606"/>
                <a:ext cx="89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E902DF-8328-4567-AA11-CAD2D62D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109" y="2514606"/>
                <a:ext cx="8926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86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8F36-DB3A-4CE6-952D-8A0BD328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07B58-AAE2-46A5-AE33-73923E0AE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finite automaton can be further divided into two categories</a:t>
                </a:r>
              </a:p>
              <a:p>
                <a:pPr lvl="1"/>
                <a:r>
                  <a:rPr lang="en-US" dirty="0"/>
                  <a:t>Nondeterministic finite automaton (NFA)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moves</a:t>
                </a:r>
              </a:p>
              <a:p>
                <a:pPr lvl="2"/>
                <a:r>
                  <a:rPr lang="en-US" dirty="0"/>
                  <a:t>multiple transitions are possible for a given input in a given state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Deterministic finite automaton (DFA)</a:t>
                </a:r>
              </a:p>
              <a:p>
                <a:pPr lvl="2"/>
                <a:r>
                  <a:rPr lang="en-US" dirty="0"/>
                  <a:t>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moves</a:t>
                </a:r>
              </a:p>
              <a:p>
                <a:pPr lvl="2"/>
                <a:r>
                  <a:rPr lang="en-US" dirty="0"/>
                  <a:t>For each state s and input symbol a, there is exactly one edge out of s labeled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07B58-AAE2-46A5-AE33-73923E0AE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3376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E01-DEAA-4850-8E00-6043E635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= {a, b}</a:t>
                </a:r>
              </a:p>
              <a:p>
                <a:pPr marL="0" indent="0">
                  <a:buNone/>
                </a:pPr>
                <a:r>
                  <a:rPr lang="en-IN" dirty="0"/>
                  <a:t>r = a*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Does it 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IN" dirty="0"/>
                  <a:t>Does it accept </a:t>
                </a:r>
                <a:r>
                  <a:rPr lang="en-IN" dirty="0" err="1"/>
                  <a:t>aaaa</a:t>
                </a:r>
                <a:r>
                  <a:rPr lang="en-IN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3884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E01-DEAA-4850-8E00-6043E635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= {a, b}</a:t>
                </a:r>
              </a:p>
              <a:p>
                <a:pPr marL="0" indent="0">
                  <a:buNone/>
                </a:pPr>
                <a:r>
                  <a:rPr lang="en-IN" dirty="0"/>
                  <a:t>r = a*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Does it 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IN" dirty="0"/>
                  <a:t>Does it accept </a:t>
                </a:r>
                <a:r>
                  <a:rPr lang="en-IN" dirty="0" err="1"/>
                  <a:t>aaaa</a:t>
                </a:r>
                <a:r>
                  <a:rPr lang="en-IN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B7B29278-B15F-1A0A-3310-4BEC751047FD}"/>
              </a:ext>
            </a:extLst>
          </p:cNvPr>
          <p:cNvSpPr/>
          <p:nvPr/>
        </p:nvSpPr>
        <p:spPr>
          <a:xfrm>
            <a:off x="6202169" y="2411002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8633AC-CE8C-E7AB-05E4-72591E155C1D}"/>
              </a:ext>
            </a:extLst>
          </p:cNvPr>
          <p:cNvSpPr/>
          <p:nvPr/>
        </p:nvSpPr>
        <p:spPr>
          <a:xfrm>
            <a:off x="9215934" y="2434979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063CC8-143A-CA98-4350-71307D2D4EFF}"/>
              </a:ext>
            </a:extLst>
          </p:cNvPr>
          <p:cNvCxnSpPr>
            <a:cxnSpLocks/>
          </p:cNvCxnSpPr>
          <p:nvPr/>
        </p:nvCxnSpPr>
        <p:spPr>
          <a:xfrm flipV="1">
            <a:off x="3601703" y="2667856"/>
            <a:ext cx="894960" cy="2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B3EA7BF-880A-C30F-361B-B0A1BB35BD0D}"/>
              </a:ext>
            </a:extLst>
          </p:cNvPr>
          <p:cNvSpPr/>
          <p:nvPr/>
        </p:nvSpPr>
        <p:spPr>
          <a:xfrm>
            <a:off x="11197126" y="2351077"/>
            <a:ext cx="719180" cy="719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394346-9062-65BE-E6E7-D5652F17AF9A}"/>
              </a:ext>
            </a:extLst>
          </p:cNvPr>
          <p:cNvSpPr/>
          <p:nvPr/>
        </p:nvSpPr>
        <p:spPr>
          <a:xfrm>
            <a:off x="11279322" y="2443543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7A659E-278B-B8BB-538B-DD3215676A03}"/>
              </a:ext>
            </a:extLst>
          </p:cNvPr>
          <p:cNvSpPr/>
          <p:nvPr/>
        </p:nvSpPr>
        <p:spPr>
          <a:xfrm>
            <a:off x="4546322" y="2419566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51D48B-9027-FACB-D3A0-F6D9F397B9C3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9760464" y="2691833"/>
            <a:ext cx="1436662" cy="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798191-7D49-3ACC-EF3D-2711AD64EAE7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5090852" y="2667856"/>
            <a:ext cx="1111317" cy="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228081-3F42-F85A-8A2F-F6054223D433}"/>
                  </a:ext>
                </a:extLst>
              </p:cNvPr>
              <p:cNvSpPr txBox="1"/>
              <p:nvPr/>
            </p:nvSpPr>
            <p:spPr>
              <a:xfrm>
                <a:off x="5125816" y="2285855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228081-3F42-F85A-8A2F-F6054223D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816" y="2285855"/>
                <a:ext cx="5034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893FD5-5C60-5548-F5EF-960C94B389F3}"/>
                  </a:ext>
                </a:extLst>
              </p:cNvPr>
              <p:cNvSpPr txBox="1"/>
              <p:nvPr/>
            </p:nvSpPr>
            <p:spPr>
              <a:xfrm>
                <a:off x="10559150" y="2356063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893FD5-5C60-5548-F5EF-960C94B38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50" y="2356063"/>
                <a:ext cx="5034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251A104-C770-BB98-49D2-2C2BC7D6004C}"/>
              </a:ext>
            </a:extLst>
          </p:cNvPr>
          <p:cNvCxnSpPr>
            <a:stCxn id="9" idx="4"/>
            <a:endCxn id="7" idx="4"/>
          </p:cNvCxnSpPr>
          <p:nvPr/>
        </p:nvCxnSpPr>
        <p:spPr>
          <a:xfrm rot="16200000" flipH="1">
            <a:off x="8119155" y="-367295"/>
            <a:ext cx="136993" cy="6738129"/>
          </a:xfrm>
          <a:prstGeom prst="curvedConnector3">
            <a:avLst>
              <a:gd name="adj1" fmla="val 911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5292E58-1306-8A1B-69C5-B4F737A0022D}"/>
              </a:ext>
            </a:extLst>
          </p:cNvPr>
          <p:cNvCxnSpPr>
            <a:stCxn id="5" idx="0"/>
            <a:endCxn id="4" idx="1"/>
          </p:cNvCxnSpPr>
          <p:nvPr/>
        </p:nvCxnSpPr>
        <p:spPr>
          <a:xfrm rot="16200000" flipH="1" flipV="1">
            <a:off x="7859430" y="857463"/>
            <a:ext cx="51254" cy="3206285"/>
          </a:xfrm>
          <a:prstGeom prst="curvedConnector3">
            <a:avLst>
              <a:gd name="adj1" fmla="val -135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47F255-5FF4-5944-1FAB-A285CCBDA55D}"/>
                  </a:ext>
                </a:extLst>
              </p:cNvPr>
              <p:cNvSpPr txBox="1"/>
              <p:nvPr/>
            </p:nvSpPr>
            <p:spPr>
              <a:xfrm>
                <a:off x="7916966" y="4316723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47F255-5FF4-5944-1FAB-A285CCBDA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66" y="4316723"/>
                <a:ext cx="5034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E4D253-3D85-3DDF-557A-7F903A0E0CBD}"/>
                  </a:ext>
                </a:extLst>
              </p:cNvPr>
              <p:cNvSpPr txBox="1"/>
              <p:nvPr/>
            </p:nvSpPr>
            <p:spPr>
              <a:xfrm>
                <a:off x="7814224" y="2251608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E4D253-3D85-3DDF-557A-7F903A0E0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24" y="2251608"/>
                <a:ext cx="5034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FFFFC7-D279-E2F1-2B8D-699A065EF0C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746699" y="2667856"/>
            <a:ext cx="2469235" cy="2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29F195-8F1D-F269-CFD2-D81E9D685EBA}"/>
                  </a:ext>
                </a:extLst>
              </p:cNvPr>
              <p:cNvSpPr txBox="1"/>
              <p:nvPr/>
            </p:nvSpPr>
            <p:spPr>
              <a:xfrm>
                <a:off x="7791966" y="1438247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29F195-8F1D-F269-CFD2-D81E9D685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66" y="1438247"/>
                <a:ext cx="5034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3251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E01-DEAA-4850-8E00-6043E635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= {a, b}</a:t>
                </a:r>
              </a:p>
              <a:p>
                <a:pPr marL="0" indent="0">
                  <a:buNone/>
                </a:pPr>
                <a:r>
                  <a:rPr lang="en-IN" dirty="0"/>
                  <a:t>r = (</a:t>
                </a:r>
                <a:r>
                  <a:rPr lang="en-IN" dirty="0" err="1"/>
                  <a:t>a|b</a:t>
                </a:r>
                <a:r>
                  <a:rPr lang="en-IN" dirty="0"/>
                  <a:t>)*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Does it accept </a:t>
                </a:r>
                <a:r>
                  <a:rPr lang="en-IN" dirty="0" err="1"/>
                  <a:t>aabab</a:t>
                </a:r>
                <a:r>
                  <a:rPr lang="en-IN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7806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E01-DEAA-4850-8E00-6043E635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= {a, b}</a:t>
                </a:r>
              </a:p>
              <a:p>
                <a:pPr marL="0" indent="0">
                  <a:buNone/>
                </a:pPr>
                <a:r>
                  <a:rPr lang="en-IN" dirty="0"/>
                  <a:t>r = (</a:t>
                </a:r>
                <a:r>
                  <a:rPr lang="en-IN" dirty="0" err="1"/>
                  <a:t>a|b</a:t>
                </a:r>
                <a:r>
                  <a:rPr lang="en-IN" dirty="0"/>
                  <a:t>)*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Does it accept </a:t>
                </a:r>
                <a:r>
                  <a:rPr lang="en-IN" dirty="0" err="1"/>
                  <a:t>aabab</a:t>
                </a:r>
                <a:r>
                  <a:rPr lang="en-IN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4403DD21-51D3-4DAA-CF81-4055D45C6623}"/>
              </a:ext>
            </a:extLst>
          </p:cNvPr>
          <p:cNvSpPr/>
          <p:nvPr/>
        </p:nvSpPr>
        <p:spPr>
          <a:xfrm>
            <a:off x="7048072" y="1962364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C22C40-A10A-3F47-ED7F-0B4A5FC04720}"/>
              </a:ext>
            </a:extLst>
          </p:cNvPr>
          <p:cNvSpPr/>
          <p:nvPr/>
        </p:nvSpPr>
        <p:spPr>
          <a:xfrm>
            <a:off x="7056636" y="2957243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010CEB-ED83-F48E-C378-7F7DB41F4375}"/>
              </a:ext>
            </a:extLst>
          </p:cNvPr>
          <p:cNvSpPr/>
          <p:nvPr/>
        </p:nvSpPr>
        <p:spPr>
          <a:xfrm>
            <a:off x="5657640" y="2411002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71B528-41EC-4069-958F-B0274A17B2A8}"/>
              </a:ext>
            </a:extLst>
          </p:cNvPr>
          <p:cNvSpPr/>
          <p:nvPr/>
        </p:nvSpPr>
        <p:spPr>
          <a:xfrm>
            <a:off x="8666262" y="1946954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19441E-A256-CA84-A0F3-AE987DB77EDF}"/>
              </a:ext>
            </a:extLst>
          </p:cNvPr>
          <p:cNvSpPr/>
          <p:nvPr/>
        </p:nvSpPr>
        <p:spPr>
          <a:xfrm>
            <a:off x="8715922" y="2952106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6370C6-5BD7-FB7E-A981-C564519C36BA}"/>
              </a:ext>
            </a:extLst>
          </p:cNvPr>
          <p:cNvSpPr/>
          <p:nvPr/>
        </p:nvSpPr>
        <p:spPr>
          <a:xfrm>
            <a:off x="9852928" y="2434979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FBEAF5-F7BB-DC5A-4B92-6BA664D4D515}"/>
              </a:ext>
            </a:extLst>
          </p:cNvPr>
          <p:cNvCxnSpPr>
            <a:stCxn id="6" idx="7"/>
            <a:endCxn id="4" idx="2"/>
          </p:cNvCxnSpPr>
          <p:nvPr/>
        </p:nvCxnSpPr>
        <p:spPr>
          <a:xfrm flipV="1">
            <a:off x="6122425" y="2219218"/>
            <a:ext cx="925647" cy="26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199B62-4076-B682-D545-35F4069477EB}"/>
              </a:ext>
            </a:extLst>
          </p:cNvPr>
          <p:cNvCxnSpPr>
            <a:stCxn id="6" idx="5"/>
            <a:endCxn id="5" idx="2"/>
          </p:cNvCxnSpPr>
          <p:nvPr/>
        </p:nvCxnSpPr>
        <p:spPr>
          <a:xfrm>
            <a:off x="6122425" y="2849479"/>
            <a:ext cx="934211" cy="36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CBFCAC-26B3-6105-9455-D274BADD9DAB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7592602" y="2203808"/>
            <a:ext cx="1073660" cy="1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FF9FAD-192C-A3F8-8959-F446BF466E0C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7601166" y="3208960"/>
            <a:ext cx="1114756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856F12-CDFA-B854-ED21-1F2A7F916A1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9210792" y="2203808"/>
            <a:ext cx="788553" cy="23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FF1926-0847-ABD8-06CE-0645D0CBCEA3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9260452" y="2946106"/>
            <a:ext cx="738893" cy="26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ADDFF9-BA48-8DC6-EC64-11A64EFE0AE4}"/>
              </a:ext>
            </a:extLst>
          </p:cNvPr>
          <p:cNvSpPr txBox="1"/>
          <p:nvPr/>
        </p:nvSpPr>
        <p:spPr>
          <a:xfrm>
            <a:off x="7798085" y="1818523"/>
            <a:ext cx="5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8E849-D445-2235-9376-229537B7A8E9}"/>
              </a:ext>
            </a:extLst>
          </p:cNvPr>
          <p:cNvSpPr txBox="1"/>
          <p:nvPr/>
        </p:nvSpPr>
        <p:spPr>
          <a:xfrm>
            <a:off x="7919663" y="3255193"/>
            <a:ext cx="5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D8501-A92E-4C4D-9D13-BABE7B6DE0C1}"/>
                  </a:ext>
                </a:extLst>
              </p:cNvPr>
              <p:cNvSpPr txBox="1"/>
              <p:nvPr/>
            </p:nvSpPr>
            <p:spPr>
              <a:xfrm>
                <a:off x="6376833" y="3099371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D8501-A92E-4C4D-9D13-BABE7B6DE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33" y="3099371"/>
                <a:ext cx="5034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97C1F8-5797-272D-BE9D-24E6159ED7D0}"/>
                  </a:ext>
                </a:extLst>
              </p:cNvPr>
              <p:cNvSpPr txBox="1"/>
              <p:nvPr/>
            </p:nvSpPr>
            <p:spPr>
              <a:xfrm>
                <a:off x="6237133" y="1969071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97C1F8-5797-272D-BE9D-24E6159ED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133" y="1969071"/>
                <a:ext cx="5034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AA0E63-7D70-FFF0-ED29-DCF933D5B17A}"/>
                  </a:ext>
                </a:extLst>
              </p:cNvPr>
              <p:cNvSpPr txBox="1"/>
              <p:nvPr/>
            </p:nvSpPr>
            <p:spPr>
              <a:xfrm>
                <a:off x="9440961" y="2018731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AA0E63-7D70-FFF0-ED29-DCF933D5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961" y="2018731"/>
                <a:ext cx="5034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16A0E2-C90E-3C1B-6851-60F1561E653A}"/>
                  </a:ext>
                </a:extLst>
              </p:cNvPr>
              <p:cNvSpPr txBox="1"/>
              <p:nvPr/>
            </p:nvSpPr>
            <p:spPr>
              <a:xfrm>
                <a:off x="9490621" y="3044435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16A0E2-C90E-3C1B-6851-60F1561E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21" y="3044435"/>
                <a:ext cx="5034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4C559E-9A96-7ADA-2DB9-4065AACB747D}"/>
              </a:ext>
            </a:extLst>
          </p:cNvPr>
          <p:cNvCxnSpPr>
            <a:cxnSpLocks/>
          </p:cNvCxnSpPr>
          <p:nvPr/>
        </p:nvCxnSpPr>
        <p:spPr>
          <a:xfrm flipV="1">
            <a:off x="3601703" y="2667856"/>
            <a:ext cx="894960" cy="2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81D8F51-7FA7-D61B-1F10-C1A366491C4B}"/>
              </a:ext>
            </a:extLst>
          </p:cNvPr>
          <p:cNvSpPr/>
          <p:nvPr/>
        </p:nvSpPr>
        <p:spPr>
          <a:xfrm>
            <a:off x="11197126" y="2351077"/>
            <a:ext cx="719180" cy="719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3AF97C-DD0A-98DD-32DF-72917F658E66}"/>
              </a:ext>
            </a:extLst>
          </p:cNvPr>
          <p:cNvSpPr/>
          <p:nvPr/>
        </p:nvSpPr>
        <p:spPr>
          <a:xfrm>
            <a:off x="11279322" y="2443543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546B9B-AFD1-F843-CBA2-9D520FEC1D43}"/>
              </a:ext>
            </a:extLst>
          </p:cNvPr>
          <p:cNvSpPr/>
          <p:nvPr/>
        </p:nvSpPr>
        <p:spPr>
          <a:xfrm>
            <a:off x="4546322" y="2419566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7F089B-10B8-818B-1971-776E74C093A2}"/>
              </a:ext>
            </a:extLst>
          </p:cNvPr>
          <p:cNvCxnSpPr>
            <a:stCxn id="10" idx="6"/>
            <a:endCxn id="24" idx="2"/>
          </p:cNvCxnSpPr>
          <p:nvPr/>
        </p:nvCxnSpPr>
        <p:spPr>
          <a:xfrm>
            <a:off x="10397458" y="2691833"/>
            <a:ext cx="799668" cy="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78EDF7-30A3-83A6-7590-90336349EF0A}"/>
              </a:ext>
            </a:extLst>
          </p:cNvPr>
          <p:cNvCxnSpPr>
            <a:stCxn id="26" idx="6"/>
            <a:endCxn id="6" idx="2"/>
          </p:cNvCxnSpPr>
          <p:nvPr/>
        </p:nvCxnSpPr>
        <p:spPr>
          <a:xfrm flipV="1">
            <a:off x="5090852" y="2667856"/>
            <a:ext cx="566788" cy="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6FC979-A451-D0BA-0E5A-92E1C5987FD4}"/>
                  </a:ext>
                </a:extLst>
              </p:cNvPr>
              <p:cNvSpPr txBox="1"/>
              <p:nvPr/>
            </p:nvSpPr>
            <p:spPr>
              <a:xfrm>
                <a:off x="5125816" y="2285855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6FC979-A451-D0BA-0E5A-92E1C5987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816" y="2285855"/>
                <a:ext cx="5034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B9C2D6-47BD-4B17-CEF1-DDA87C8DE2F4}"/>
                  </a:ext>
                </a:extLst>
              </p:cNvPr>
              <p:cNvSpPr txBox="1"/>
              <p:nvPr/>
            </p:nvSpPr>
            <p:spPr>
              <a:xfrm>
                <a:off x="10559150" y="2356063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B9C2D6-47BD-4B17-CEF1-DDA87C8DE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50" y="2356063"/>
                <a:ext cx="5034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7DDD2F2-BA16-A9CE-85D7-CC5C89666444}"/>
              </a:ext>
            </a:extLst>
          </p:cNvPr>
          <p:cNvCxnSpPr>
            <a:stCxn id="26" idx="4"/>
            <a:endCxn id="24" idx="4"/>
          </p:cNvCxnSpPr>
          <p:nvPr/>
        </p:nvCxnSpPr>
        <p:spPr>
          <a:xfrm rot="16200000" flipH="1">
            <a:off x="8119155" y="-367295"/>
            <a:ext cx="136993" cy="6738129"/>
          </a:xfrm>
          <a:prstGeom prst="curvedConnector3">
            <a:avLst>
              <a:gd name="adj1" fmla="val 911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FB112E4-CF27-C27E-17AD-F6DD6D3715F7}"/>
              </a:ext>
            </a:extLst>
          </p:cNvPr>
          <p:cNvCxnSpPr>
            <a:stCxn id="10" idx="0"/>
            <a:endCxn id="6" idx="1"/>
          </p:cNvCxnSpPr>
          <p:nvPr/>
        </p:nvCxnSpPr>
        <p:spPr>
          <a:xfrm rot="16200000" flipH="1" flipV="1">
            <a:off x="7905662" y="266702"/>
            <a:ext cx="51254" cy="4387808"/>
          </a:xfrm>
          <a:prstGeom prst="curvedConnector3">
            <a:avLst>
              <a:gd name="adj1" fmla="val -2116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51C17A0-2294-D2C7-DC45-9CE409AFA08D}"/>
                  </a:ext>
                </a:extLst>
              </p:cNvPr>
              <p:cNvSpPr txBox="1"/>
              <p:nvPr/>
            </p:nvSpPr>
            <p:spPr>
              <a:xfrm>
                <a:off x="7908402" y="897136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51C17A0-2294-D2C7-DC45-9CE409AFA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402" y="897136"/>
                <a:ext cx="5034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EBCAEC-6987-DD0A-0000-E7358EEA675F}"/>
                  </a:ext>
                </a:extLst>
              </p:cNvPr>
              <p:cNvSpPr txBox="1"/>
              <p:nvPr/>
            </p:nvSpPr>
            <p:spPr>
              <a:xfrm>
                <a:off x="7916966" y="4316723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EBCAEC-6987-DD0A-0000-E7358EEA6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66" y="4316723"/>
                <a:ext cx="5034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7244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E01-DEAA-4850-8E00-6043E635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= {a, b}</a:t>
                </a:r>
              </a:p>
              <a:p>
                <a:pPr marL="0" indent="0">
                  <a:buNone/>
                </a:pPr>
                <a:r>
                  <a:rPr lang="en-IN" dirty="0"/>
                  <a:t>r = (ab)*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Does it 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?</a:t>
                </a:r>
              </a:p>
              <a:p>
                <a:pPr marL="0" indent="0">
                  <a:buNone/>
                </a:pPr>
                <a:r>
                  <a:rPr lang="en-IN" dirty="0"/>
                  <a:t>Does it accept </a:t>
                </a:r>
                <a:r>
                  <a:rPr lang="en-IN" dirty="0" err="1"/>
                  <a:t>ababab</a:t>
                </a:r>
                <a:r>
                  <a:rPr lang="en-IN" dirty="0"/>
                  <a:t>?</a:t>
                </a:r>
              </a:p>
              <a:p>
                <a:pPr marL="0" indent="0">
                  <a:buNone/>
                </a:pPr>
                <a:r>
                  <a:rPr lang="en-IN" dirty="0"/>
                  <a:t>Does it accept abb?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3706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E01-DEAA-4850-8E00-6043E635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852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= {a, b}</a:t>
                </a:r>
              </a:p>
              <a:p>
                <a:pPr marL="0" indent="0">
                  <a:buNone/>
                </a:pPr>
                <a:r>
                  <a:rPr lang="en-IN" dirty="0"/>
                  <a:t>r = (ab)*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Does it 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?</a:t>
                </a:r>
              </a:p>
              <a:p>
                <a:pPr marL="0" indent="0">
                  <a:buNone/>
                </a:pPr>
                <a:r>
                  <a:rPr lang="en-IN" dirty="0"/>
                  <a:t>Does it accept </a:t>
                </a:r>
                <a:r>
                  <a:rPr lang="en-IN" dirty="0" err="1"/>
                  <a:t>ababab</a:t>
                </a:r>
                <a:r>
                  <a:rPr lang="en-IN" dirty="0"/>
                  <a:t>?</a:t>
                </a:r>
              </a:p>
              <a:p>
                <a:pPr marL="0" indent="0">
                  <a:buNone/>
                </a:pPr>
                <a:r>
                  <a:rPr lang="en-IN" dirty="0"/>
                  <a:t>Does it accept abb?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CCA5-8DD7-4961-A011-029BE521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8523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99F9FAD-DD21-E9A5-836B-65531319BF3B}"/>
              </a:ext>
            </a:extLst>
          </p:cNvPr>
          <p:cNvSpPr/>
          <p:nvPr/>
        </p:nvSpPr>
        <p:spPr>
          <a:xfrm>
            <a:off x="5657640" y="2411002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954281-AC51-7400-8598-8854AB6D9D03}"/>
              </a:ext>
            </a:extLst>
          </p:cNvPr>
          <p:cNvSpPr/>
          <p:nvPr/>
        </p:nvSpPr>
        <p:spPr>
          <a:xfrm>
            <a:off x="9852928" y="2434979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E29CB3-DF84-70B5-2794-D9D4C0F73BAE}"/>
              </a:ext>
            </a:extLst>
          </p:cNvPr>
          <p:cNvCxnSpPr>
            <a:cxnSpLocks/>
          </p:cNvCxnSpPr>
          <p:nvPr/>
        </p:nvCxnSpPr>
        <p:spPr>
          <a:xfrm flipV="1">
            <a:off x="3601703" y="2667856"/>
            <a:ext cx="894960" cy="2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6E8657F-2C90-5B1F-D160-4E509EEB88A6}"/>
              </a:ext>
            </a:extLst>
          </p:cNvPr>
          <p:cNvSpPr/>
          <p:nvPr/>
        </p:nvSpPr>
        <p:spPr>
          <a:xfrm>
            <a:off x="11197126" y="2351077"/>
            <a:ext cx="719180" cy="719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ED18F2-349E-4173-AE17-DB318F7F35C7}"/>
              </a:ext>
            </a:extLst>
          </p:cNvPr>
          <p:cNvSpPr/>
          <p:nvPr/>
        </p:nvSpPr>
        <p:spPr>
          <a:xfrm>
            <a:off x="11279322" y="2443543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2DB43E-F1D2-49B0-4CDC-C9A1ECD16679}"/>
              </a:ext>
            </a:extLst>
          </p:cNvPr>
          <p:cNvSpPr/>
          <p:nvPr/>
        </p:nvSpPr>
        <p:spPr>
          <a:xfrm>
            <a:off x="4546322" y="2419566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61790D-CA22-6FEA-9D4A-CF35513F9512}"/>
              </a:ext>
            </a:extLst>
          </p:cNvPr>
          <p:cNvCxnSpPr>
            <a:stCxn id="9" idx="6"/>
            <a:endCxn id="23" idx="2"/>
          </p:cNvCxnSpPr>
          <p:nvPr/>
        </p:nvCxnSpPr>
        <p:spPr>
          <a:xfrm>
            <a:off x="10397458" y="2691833"/>
            <a:ext cx="799668" cy="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E0A041-A09F-C080-19E3-D1FBEAAC3698}"/>
              </a:ext>
            </a:extLst>
          </p:cNvPr>
          <p:cNvCxnSpPr>
            <a:stCxn id="25" idx="6"/>
            <a:endCxn id="6" idx="2"/>
          </p:cNvCxnSpPr>
          <p:nvPr/>
        </p:nvCxnSpPr>
        <p:spPr>
          <a:xfrm flipV="1">
            <a:off x="5090852" y="2667856"/>
            <a:ext cx="566788" cy="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F1EC7A-2C8E-4090-544F-99566D8EADFB}"/>
                  </a:ext>
                </a:extLst>
              </p:cNvPr>
              <p:cNvSpPr txBox="1"/>
              <p:nvPr/>
            </p:nvSpPr>
            <p:spPr>
              <a:xfrm>
                <a:off x="5125816" y="2285855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F1EC7A-2C8E-4090-544F-99566D8EA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816" y="2285855"/>
                <a:ext cx="5034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4F324F-4D98-E9E2-BE5D-778AE78D8563}"/>
                  </a:ext>
                </a:extLst>
              </p:cNvPr>
              <p:cNvSpPr txBox="1"/>
              <p:nvPr/>
            </p:nvSpPr>
            <p:spPr>
              <a:xfrm>
                <a:off x="10559150" y="2356063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4F324F-4D98-E9E2-BE5D-778AE78D8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50" y="2356063"/>
                <a:ext cx="5034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082CBB9-FE8D-F65C-CF0F-150EDA0EB12E}"/>
              </a:ext>
            </a:extLst>
          </p:cNvPr>
          <p:cNvCxnSpPr>
            <a:stCxn id="25" idx="4"/>
            <a:endCxn id="23" idx="4"/>
          </p:cNvCxnSpPr>
          <p:nvPr/>
        </p:nvCxnSpPr>
        <p:spPr>
          <a:xfrm rot="16200000" flipH="1">
            <a:off x="8119155" y="-367295"/>
            <a:ext cx="136993" cy="6738129"/>
          </a:xfrm>
          <a:prstGeom prst="curvedConnector3">
            <a:avLst>
              <a:gd name="adj1" fmla="val 911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3164D652-29D8-397D-AF7E-8AD3D29ADEFA}"/>
              </a:ext>
            </a:extLst>
          </p:cNvPr>
          <p:cNvCxnSpPr>
            <a:stCxn id="9" idx="0"/>
            <a:endCxn id="6" idx="1"/>
          </p:cNvCxnSpPr>
          <p:nvPr/>
        </p:nvCxnSpPr>
        <p:spPr>
          <a:xfrm rot="16200000" flipH="1" flipV="1">
            <a:off x="7905662" y="266702"/>
            <a:ext cx="51254" cy="4387808"/>
          </a:xfrm>
          <a:prstGeom prst="curvedConnector3">
            <a:avLst>
              <a:gd name="adj1" fmla="val -2116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2BCA7F-888B-68E3-6C86-2928C82C6DFE}"/>
                  </a:ext>
                </a:extLst>
              </p:cNvPr>
              <p:cNvSpPr txBox="1"/>
              <p:nvPr/>
            </p:nvSpPr>
            <p:spPr>
              <a:xfrm>
                <a:off x="7908402" y="897136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2BCA7F-888B-68E3-6C86-2928C82C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402" y="897136"/>
                <a:ext cx="5034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624C52-AF37-E24B-7D3C-526C3ACFD386}"/>
                  </a:ext>
                </a:extLst>
              </p:cNvPr>
              <p:cNvSpPr txBox="1"/>
              <p:nvPr/>
            </p:nvSpPr>
            <p:spPr>
              <a:xfrm>
                <a:off x="7916966" y="4316723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624C52-AF37-E24B-7D3C-526C3ACFD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66" y="4316723"/>
                <a:ext cx="5034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DD5568-446F-A6F0-B2E6-AE6121FB40E4}"/>
              </a:ext>
            </a:extLst>
          </p:cNvPr>
          <p:cNvCxnSpPr>
            <a:stCxn id="6" idx="6"/>
          </p:cNvCxnSpPr>
          <p:nvPr/>
        </p:nvCxnSpPr>
        <p:spPr>
          <a:xfrm flipV="1">
            <a:off x="6202170" y="2655187"/>
            <a:ext cx="1339061" cy="1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4E30A49-37FD-E572-882D-5964BF142FB8}"/>
              </a:ext>
            </a:extLst>
          </p:cNvPr>
          <p:cNvSpPr/>
          <p:nvPr/>
        </p:nvSpPr>
        <p:spPr>
          <a:xfrm>
            <a:off x="7549804" y="2422995"/>
            <a:ext cx="544530" cy="51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B81A78-44DA-6EE3-4309-A1C5704B0A2D}"/>
              </a:ext>
            </a:extLst>
          </p:cNvPr>
          <p:cNvCxnSpPr>
            <a:stCxn id="36" idx="6"/>
            <a:endCxn id="9" idx="2"/>
          </p:cNvCxnSpPr>
          <p:nvPr/>
        </p:nvCxnSpPr>
        <p:spPr>
          <a:xfrm>
            <a:off x="8094334" y="2679849"/>
            <a:ext cx="1758594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5A5C52-637E-4585-0D4A-90BF2DBAA418}"/>
                  </a:ext>
                </a:extLst>
              </p:cNvPr>
              <p:cNvSpPr txBox="1"/>
              <p:nvPr/>
            </p:nvSpPr>
            <p:spPr>
              <a:xfrm>
                <a:off x="6663520" y="2169416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5A5C52-637E-4585-0D4A-90BF2DBA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520" y="2169416"/>
                <a:ext cx="5034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AE3B947-338C-AE24-12D1-8B6B2E9CD935}"/>
                  </a:ext>
                </a:extLst>
              </p:cNvPr>
              <p:cNvSpPr txBox="1"/>
              <p:nvPr/>
            </p:nvSpPr>
            <p:spPr>
              <a:xfrm>
                <a:off x="8583070" y="2280720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AE3B947-338C-AE24-12D1-8B6B2E9CD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070" y="2280720"/>
                <a:ext cx="5034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73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3304-ED41-4EB6-A24E-508E66ED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DE88-2FA5-42A4-A2A8-E9CC94AB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4D3851-946A-4936-9CC4-1158D9DFFA42}"/>
              </a:ext>
            </a:extLst>
          </p:cNvPr>
          <p:cNvSpPr/>
          <p:nvPr/>
        </p:nvSpPr>
        <p:spPr>
          <a:xfrm>
            <a:off x="1817914" y="3799114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D5E11E-C7C9-49E4-BC36-9DDF1368498A}"/>
              </a:ext>
            </a:extLst>
          </p:cNvPr>
          <p:cNvSpPr/>
          <p:nvPr/>
        </p:nvSpPr>
        <p:spPr>
          <a:xfrm>
            <a:off x="4321627" y="3831773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DBDE34-21F4-4408-ADFE-39A1C7841572}"/>
              </a:ext>
            </a:extLst>
          </p:cNvPr>
          <p:cNvSpPr/>
          <p:nvPr/>
        </p:nvSpPr>
        <p:spPr>
          <a:xfrm>
            <a:off x="6683826" y="3733801"/>
            <a:ext cx="1088574" cy="10123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4B9DA9-7DF5-4095-AD4A-F3E1E9C1B987}"/>
              </a:ext>
            </a:extLst>
          </p:cNvPr>
          <p:cNvSpPr/>
          <p:nvPr/>
        </p:nvSpPr>
        <p:spPr>
          <a:xfrm>
            <a:off x="6770913" y="3842659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E7B21E-CBC3-4A5C-8ABF-5872C7EA6EC7}"/>
              </a:ext>
            </a:extLst>
          </p:cNvPr>
          <p:cNvCxnSpPr>
            <a:endCxn id="4" idx="2"/>
          </p:cNvCxnSpPr>
          <p:nvPr/>
        </p:nvCxnSpPr>
        <p:spPr>
          <a:xfrm flipV="1">
            <a:off x="740227" y="4207329"/>
            <a:ext cx="1077687" cy="3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01B767-C310-413E-A7F2-C9E040F6A29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721429" y="4207329"/>
            <a:ext cx="1600198" cy="3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77A2B7-F02F-45CD-84DF-C267EC8EF602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225142" y="4239986"/>
            <a:ext cx="14586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0FA4A0-1523-40CF-A7F9-730884A07FCD}"/>
                  </a:ext>
                </a:extLst>
              </p:cNvPr>
              <p:cNvSpPr txBox="1"/>
              <p:nvPr/>
            </p:nvSpPr>
            <p:spPr>
              <a:xfrm>
                <a:off x="2852055" y="3755573"/>
                <a:ext cx="1284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0FA4A0-1523-40CF-A7F9-730884A0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55" y="3755573"/>
                <a:ext cx="12845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655840-E712-458C-8B86-CA8A635369A1}"/>
                  </a:ext>
                </a:extLst>
              </p:cNvPr>
              <p:cNvSpPr txBox="1"/>
              <p:nvPr/>
            </p:nvSpPr>
            <p:spPr>
              <a:xfrm>
                <a:off x="5333998" y="3820887"/>
                <a:ext cx="1284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655840-E712-458C-8B86-CA8A63536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8" y="3820887"/>
                <a:ext cx="12845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E1B9A69-31BF-451E-8F31-F734C7EFF5C9}"/>
              </a:ext>
            </a:extLst>
          </p:cNvPr>
          <p:cNvCxnSpPr>
            <a:stCxn id="4" idx="1"/>
            <a:endCxn id="4" idx="7"/>
          </p:cNvCxnSpPr>
          <p:nvPr/>
        </p:nvCxnSpPr>
        <p:spPr>
          <a:xfrm rot="5400000" flipH="1" flipV="1">
            <a:off x="2269671" y="3599237"/>
            <a:ext cx="12700" cy="638881"/>
          </a:xfrm>
          <a:prstGeom prst="curvedConnector3">
            <a:avLst>
              <a:gd name="adj1" fmla="val 2741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73A3B6-4A0C-4085-949F-213C4F2E6CF4}"/>
                  </a:ext>
                </a:extLst>
              </p:cNvPr>
              <p:cNvSpPr txBox="1"/>
              <p:nvPr/>
            </p:nvSpPr>
            <p:spPr>
              <a:xfrm>
                <a:off x="1654625" y="3276602"/>
                <a:ext cx="1284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73A3B6-4A0C-4085-949F-213C4F2E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5" y="3276602"/>
                <a:ext cx="12845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98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3304-ED41-4EB6-A24E-508E66ED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DE88-2FA5-42A4-A2A8-E9CC94AB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4D3851-946A-4936-9CC4-1158D9DFFA42}"/>
              </a:ext>
            </a:extLst>
          </p:cNvPr>
          <p:cNvSpPr/>
          <p:nvPr/>
        </p:nvSpPr>
        <p:spPr>
          <a:xfrm>
            <a:off x="1817914" y="3782004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D5E11E-C7C9-49E4-BC36-9DDF1368498A}"/>
              </a:ext>
            </a:extLst>
          </p:cNvPr>
          <p:cNvSpPr/>
          <p:nvPr/>
        </p:nvSpPr>
        <p:spPr>
          <a:xfrm>
            <a:off x="4321627" y="3831773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DBDE34-21F4-4408-ADFE-39A1C7841572}"/>
              </a:ext>
            </a:extLst>
          </p:cNvPr>
          <p:cNvSpPr/>
          <p:nvPr/>
        </p:nvSpPr>
        <p:spPr>
          <a:xfrm>
            <a:off x="6683826" y="3733801"/>
            <a:ext cx="1088574" cy="10123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4B9DA9-7DF5-4095-AD4A-F3E1E9C1B987}"/>
              </a:ext>
            </a:extLst>
          </p:cNvPr>
          <p:cNvSpPr/>
          <p:nvPr/>
        </p:nvSpPr>
        <p:spPr>
          <a:xfrm>
            <a:off x="6770913" y="3842659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E7B21E-CBC3-4A5C-8ABF-5872C7EA6EC7}"/>
              </a:ext>
            </a:extLst>
          </p:cNvPr>
          <p:cNvCxnSpPr>
            <a:endCxn id="4" idx="2"/>
          </p:cNvCxnSpPr>
          <p:nvPr/>
        </p:nvCxnSpPr>
        <p:spPr>
          <a:xfrm flipV="1">
            <a:off x="740227" y="4190219"/>
            <a:ext cx="1077687" cy="3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01B767-C310-413E-A7F2-C9E040F6A29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721429" y="4190219"/>
            <a:ext cx="1600198" cy="4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77A2B7-F02F-45CD-84DF-C267EC8EF602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225142" y="4239986"/>
            <a:ext cx="14586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0FA4A0-1523-40CF-A7F9-730884A07FCD}"/>
                  </a:ext>
                </a:extLst>
              </p:cNvPr>
              <p:cNvSpPr txBox="1"/>
              <p:nvPr/>
            </p:nvSpPr>
            <p:spPr>
              <a:xfrm>
                <a:off x="2852055" y="3755573"/>
                <a:ext cx="1284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0FA4A0-1523-40CF-A7F9-730884A0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55" y="3755573"/>
                <a:ext cx="12845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655840-E712-458C-8B86-CA8A635369A1}"/>
                  </a:ext>
                </a:extLst>
              </p:cNvPr>
              <p:cNvSpPr txBox="1"/>
              <p:nvPr/>
            </p:nvSpPr>
            <p:spPr>
              <a:xfrm>
                <a:off x="5333998" y="3820887"/>
                <a:ext cx="1284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655840-E712-458C-8B86-CA8A63536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8" y="3820887"/>
                <a:ext cx="12845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E9414ACE-EBEA-48A5-A50A-3A0D06704C1E}"/>
              </a:ext>
            </a:extLst>
          </p:cNvPr>
          <p:cNvSpPr/>
          <p:nvPr/>
        </p:nvSpPr>
        <p:spPr>
          <a:xfrm>
            <a:off x="4082141" y="2601687"/>
            <a:ext cx="903515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6A40E3-6F5D-4F3C-930E-775E3350A402}"/>
              </a:ext>
            </a:extLst>
          </p:cNvPr>
          <p:cNvCxnSpPr>
            <a:endCxn id="6" idx="1"/>
          </p:cNvCxnSpPr>
          <p:nvPr/>
        </p:nvCxnSpPr>
        <p:spPr>
          <a:xfrm>
            <a:off x="5007429" y="3004457"/>
            <a:ext cx="1835815" cy="87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4CDB64-856C-4D4C-9D14-5B5048B5A919}"/>
              </a:ext>
            </a:extLst>
          </p:cNvPr>
          <p:cNvCxnSpPr>
            <a:stCxn id="4" idx="7"/>
          </p:cNvCxnSpPr>
          <p:nvPr/>
        </p:nvCxnSpPr>
        <p:spPr>
          <a:xfrm flipV="1">
            <a:off x="2589112" y="3117976"/>
            <a:ext cx="1547459" cy="78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F5065E-61B4-436D-B8A3-92CF1100AA76}"/>
                  </a:ext>
                </a:extLst>
              </p:cNvPr>
              <p:cNvSpPr txBox="1"/>
              <p:nvPr/>
            </p:nvSpPr>
            <p:spPr>
              <a:xfrm>
                <a:off x="2481943" y="3048001"/>
                <a:ext cx="1284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F5065E-61B4-436D-B8A3-92CF1100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43" y="3048001"/>
                <a:ext cx="12845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E17059-CE76-47BC-A67B-BA2F7BBE1B9C}"/>
                  </a:ext>
                </a:extLst>
              </p:cNvPr>
              <p:cNvSpPr txBox="1"/>
              <p:nvPr/>
            </p:nvSpPr>
            <p:spPr>
              <a:xfrm>
                <a:off x="5551712" y="3091544"/>
                <a:ext cx="1284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E17059-CE76-47BC-A67B-BA2F7BBE1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2" y="3091544"/>
                <a:ext cx="12845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77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AA9-B99F-46DC-BDCA-22D47D05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-324788"/>
            <a:ext cx="10485120" cy="1323630"/>
          </a:xfrm>
        </p:spPr>
        <p:txBody>
          <a:bodyPr/>
          <a:lstStyle/>
          <a:p>
            <a:r>
              <a:rPr lang="en-US" dirty="0"/>
              <a:t>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8EE3-0D8F-4B83-9BC5-940A0BFF8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137920"/>
            <a:ext cx="10485120" cy="4344988"/>
          </a:xfrm>
        </p:spPr>
        <p:txBody>
          <a:bodyPr/>
          <a:lstStyle/>
          <a:p>
            <a:r>
              <a:rPr lang="en-US" dirty="0"/>
              <a:t>Draw the transition table for the following NFA.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BF9FA-C5A8-4258-9510-36E117342076}"/>
              </a:ext>
            </a:extLst>
          </p:cNvPr>
          <p:cNvSpPr/>
          <p:nvPr/>
        </p:nvSpPr>
        <p:spPr>
          <a:xfrm>
            <a:off x="1819225" y="3276777"/>
            <a:ext cx="900894" cy="815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924AA-AC89-4CE0-8825-36272164E6EB}"/>
              </a:ext>
            </a:extLst>
          </p:cNvPr>
          <p:cNvSpPr/>
          <p:nvPr/>
        </p:nvSpPr>
        <p:spPr>
          <a:xfrm>
            <a:off x="3985482" y="3244121"/>
            <a:ext cx="900894" cy="815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8C1EE-82A5-445A-9811-909D5D681886}"/>
              </a:ext>
            </a:extLst>
          </p:cNvPr>
          <p:cNvSpPr/>
          <p:nvPr/>
        </p:nvSpPr>
        <p:spPr>
          <a:xfrm>
            <a:off x="6086424" y="3189694"/>
            <a:ext cx="900894" cy="815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39172-EB00-43DB-85AD-52FDF57F7D85}"/>
              </a:ext>
            </a:extLst>
          </p:cNvPr>
          <p:cNvSpPr/>
          <p:nvPr/>
        </p:nvSpPr>
        <p:spPr>
          <a:xfrm>
            <a:off x="8253153" y="2939565"/>
            <a:ext cx="1226520" cy="1147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2F8A2-F081-4A58-89BB-CFA5F6391028}"/>
              </a:ext>
            </a:extLst>
          </p:cNvPr>
          <p:cNvSpPr/>
          <p:nvPr/>
        </p:nvSpPr>
        <p:spPr>
          <a:xfrm>
            <a:off x="8405080" y="3113495"/>
            <a:ext cx="900894" cy="815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B05F7F-9FF0-46F8-A94A-1342F656E9EE}"/>
              </a:ext>
            </a:extLst>
          </p:cNvPr>
          <p:cNvCxnSpPr>
            <a:endCxn id="4" idx="2"/>
          </p:cNvCxnSpPr>
          <p:nvPr/>
        </p:nvCxnSpPr>
        <p:spPr>
          <a:xfrm>
            <a:off x="767443" y="3684394"/>
            <a:ext cx="1051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9961C-444B-48EF-8FEB-098BD88EA7E0}"/>
              </a:ext>
            </a:extLst>
          </p:cNvPr>
          <p:cNvCxnSpPr>
            <a:endCxn id="5" idx="2"/>
          </p:cNvCxnSpPr>
          <p:nvPr/>
        </p:nvCxnSpPr>
        <p:spPr>
          <a:xfrm flipV="1">
            <a:off x="2721429" y="3651739"/>
            <a:ext cx="1264053" cy="3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249E6A-8990-4542-85A3-C0EAE9784AF3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886376" y="3597312"/>
            <a:ext cx="1200048" cy="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68903-EBF8-4393-B2E4-317609A8176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987318" y="3513337"/>
            <a:ext cx="1265835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02FFF1-4435-42A1-B389-53F7A967A849}"/>
              </a:ext>
            </a:extLst>
          </p:cNvPr>
          <p:cNvCxnSpPr>
            <a:stCxn id="4" idx="7"/>
            <a:endCxn id="4" idx="1"/>
          </p:cNvCxnSpPr>
          <p:nvPr/>
        </p:nvCxnSpPr>
        <p:spPr>
          <a:xfrm rot="16200000" flipV="1">
            <a:off x="2269672" y="3077652"/>
            <a:ext cx="12700" cy="637028"/>
          </a:xfrm>
          <a:prstGeom prst="curvedConnector3">
            <a:avLst>
              <a:gd name="adj1" fmla="val 2740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1CEF565-403E-4622-A531-7B4E6BF6EA00}"/>
              </a:ext>
            </a:extLst>
          </p:cNvPr>
          <p:cNvCxnSpPr>
            <a:stCxn id="4" idx="3"/>
            <a:endCxn id="4" idx="5"/>
          </p:cNvCxnSpPr>
          <p:nvPr/>
        </p:nvCxnSpPr>
        <p:spPr>
          <a:xfrm rot="16200000" flipH="1">
            <a:off x="2269672" y="3654110"/>
            <a:ext cx="12700" cy="637028"/>
          </a:xfrm>
          <a:prstGeom prst="curvedConnector3">
            <a:avLst>
              <a:gd name="adj1" fmla="val 2740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A67F10-BAD4-4D85-B140-079E70B25934}"/>
              </a:ext>
            </a:extLst>
          </p:cNvPr>
          <p:cNvSpPr txBox="1"/>
          <p:nvPr/>
        </p:nvSpPr>
        <p:spPr>
          <a:xfrm>
            <a:off x="2134910" y="4413874"/>
            <a:ext cx="9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1495F-D2EB-4320-9962-ED9361A82175}"/>
              </a:ext>
            </a:extLst>
          </p:cNvPr>
          <p:cNvSpPr txBox="1"/>
          <p:nvPr/>
        </p:nvSpPr>
        <p:spPr>
          <a:xfrm>
            <a:off x="5259108" y="3183788"/>
            <a:ext cx="9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478E3-6DEA-406C-B9C9-6A096DFC2E0E}"/>
              </a:ext>
            </a:extLst>
          </p:cNvPr>
          <p:cNvSpPr txBox="1"/>
          <p:nvPr/>
        </p:nvSpPr>
        <p:spPr>
          <a:xfrm>
            <a:off x="7327393" y="3085817"/>
            <a:ext cx="9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99454-7784-4BC3-9AA9-F33901FA6E80}"/>
              </a:ext>
            </a:extLst>
          </p:cNvPr>
          <p:cNvSpPr txBox="1"/>
          <p:nvPr/>
        </p:nvSpPr>
        <p:spPr>
          <a:xfrm>
            <a:off x="3060197" y="3238217"/>
            <a:ext cx="9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F93BD6-4B2F-42EA-AB93-D5DB4896B236}"/>
              </a:ext>
            </a:extLst>
          </p:cNvPr>
          <p:cNvSpPr txBox="1"/>
          <p:nvPr/>
        </p:nvSpPr>
        <p:spPr>
          <a:xfrm>
            <a:off x="2047827" y="2639505"/>
            <a:ext cx="9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>
                <a:extLst>
                  <a:ext uri="{FF2B5EF4-FFF2-40B4-BE49-F238E27FC236}">
                    <a16:creationId xmlns:a16="http://schemas.microsoft.com/office/drawing/2014/main" id="{16CFB745-6501-4A1C-A952-F439DCFAB2F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000335" y="4281001"/>
              <a:ext cx="5828679" cy="212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6573">
                      <a:extLst>
                        <a:ext uri="{9D8B030D-6E8A-4147-A177-3AD203B41FA5}">
                          <a16:colId xmlns:a16="http://schemas.microsoft.com/office/drawing/2014/main" val="1685162580"/>
                        </a:ext>
                      </a:extLst>
                    </a:gridCol>
                    <a:gridCol w="1541288">
                      <a:extLst>
                        <a:ext uri="{9D8B030D-6E8A-4147-A177-3AD203B41FA5}">
                          <a16:colId xmlns:a16="http://schemas.microsoft.com/office/drawing/2014/main" val="1758164792"/>
                        </a:ext>
                      </a:extLst>
                    </a:gridCol>
                    <a:gridCol w="1356769">
                      <a:extLst>
                        <a:ext uri="{9D8B030D-6E8A-4147-A177-3AD203B41FA5}">
                          <a16:colId xmlns:a16="http://schemas.microsoft.com/office/drawing/2014/main" val="2723893723"/>
                        </a:ext>
                      </a:extLst>
                    </a:gridCol>
                    <a:gridCol w="1894049">
                      <a:extLst>
                        <a:ext uri="{9D8B030D-6E8A-4147-A177-3AD203B41FA5}">
                          <a16:colId xmlns:a16="http://schemas.microsoft.com/office/drawing/2014/main" val="2916447092"/>
                        </a:ext>
                      </a:extLst>
                    </a:gridCol>
                  </a:tblGrid>
                  <a:tr h="425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6570689"/>
                      </a:ext>
                    </a:extLst>
                  </a:tr>
                  <a:tr h="425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9298784"/>
                      </a:ext>
                    </a:extLst>
                  </a:tr>
                  <a:tr h="425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1958528"/>
                      </a:ext>
                    </a:extLst>
                  </a:tr>
                  <a:tr h="425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5421013"/>
                      </a:ext>
                    </a:extLst>
                  </a:tr>
                  <a:tr h="425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5020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>
                <a:extLst>
                  <a:ext uri="{FF2B5EF4-FFF2-40B4-BE49-F238E27FC236}">
                    <a16:creationId xmlns:a16="http://schemas.microsoft.com/office/drawing/2014/main" id="{16CFB745-6501-4A1C-A952-F439DCFAB2F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13370139"/>
                  </p:ext>
                </p:extLst>
              </p:nvPr>
            </p:nvGraphicFramePr>
            <p:xfrm>
              <a:off x="6000335" y="4281001"/>
              <a:ext cx="5828679" cy="212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6573">
                      <a:extLst>
                        <a:ext uri="{9D8B030D-6E8A-4147-A177-3AD203B41FA5}">
                          <a16:colId xmlns:a16="http://schemas.microsoft.com/office/drawing/2014/main" val="1685162580"/>
                        </a:ext>
                      </a:extLst>
                    </a:gridCol>
                    <a:gridCol w="1541288">
                      <a:extLst>
                        <a:ext uri="{9D8B030D-6E8A-4147-A177-3AD203B41FA5}">
                          <a16:colId xmlns:a16="http://schemas.microsoft.com/office/drawing/2014/main" val="1758164792"/>
                        </a:ext>
                      </a:extLst>
                    </a:gridCol>
                    <a:gridCol w="1356769">
                      <a:extLst>
                        <a:ext uri="{9D8B030D-6E8A-4147-A177-3AD203B41FA5}">
                          <a16:colId xmlns:a16="http://schemas.microsoft.com/office/drawing/2014/main" val="2723893723"/>
                        </a:ext>
                      </a:extLst>
                    </a:gridCol>
                    <a:gridCol w="1894049">
                      <a:extLst>
                        <a:ext uri="{9D8B030D-6E8A-4147-A177-3AD203B41FA5}">
                          <a16:colId xmlns:a16="http://schemas.microsoft.com/office/drawing/2014/main" val="2916447092"/>
                        </a:ext>
                      </a:extLst>
                    </a:gridCol>
                  </a:tblGrid>
                  <a:tr h="425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8039" t="-7143" r="-643" b="-4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6570689"/>
                      </a:ext>
                    </a:extLst>
                  </a:tr>
                  <a:tr h="425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9298784"/>
                      </a:ext>
                    </a:extLst>
                  </a:tr>
                  <a:tr h="425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1958528"/>
                      </a:ext>
                    </a:extLst>
                  </a:tr>
                  <a:tr h="425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5421013"/>
                      </a:ext>
                    </a:extLst>
                  </a:tr>
                  <a:tr h="425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50202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601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2956</Words>
  <Application>Microsoft Office PowerPoint</Application>
  <PresentationFormat>Widescreen</PresentationFormat>
  <Paragraphs>961</Paragraphs>
  <Slides>65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Consolas</vt:lpstr>
      <vt:lpstr>Office Theme</vt:lpstr>
      <vt:lpstr>Compilers</vt:lpstr>
      <vt:lpstr>Today’s lecture</vt:lpstr>
      <vt:lpstr>Steps in generating a lexical analyzer</vt:lpstr>
      <vt:lpstr>ϵ-transition</vt:lpstr>
      <vt:lpstr>Finite automaton</vt:lpstr>
      <vt:lpstr>FA</vt:lpstr>
      <vt:lpstr>NFA</vt:lpstr>
      <vt:lpstr>NFA</vt:lpstr>
      <vt:lpstr>NFA</vt:lpstr>
      <vt:lpstr>Transition table</vt:lpstr>
      <vt:lpstr>Acceptance of input string by NFA</vt:lpstr>
      <vt:lpstr>Example</vt:lpstr>
      <vt:lpstr>NFA</vt:lpstr>
      <vt:lpstr>Acceptance of input string by DFA</vt:lpstr>
      <vt:lpstr>DFA</vt:lpstr>
      <vt:lpstr>Steps in building lexical analyzer from RE</vt:lpstr>
      <vt:lpstr>NFA</vt:lpstr>
      <vt:lpstr>Transition table</vt:lpstr>
      <vt:lpstr>NFA to DFA</vt:lpstr>
      <vt:lpstr>Transition table</vt:lpstr>
      <vt:lpstr>NFA to DFA</vt:lpstr>
      <vt:lpstr>NFA</vt:lpstr>
      <vt:lpstr>NFA</vt:lpstr>
      <vt:lpstr>NFA</vt:lpstr>
      <vt:lpstr>NFA</vt:lpstr>
      <vt:lpstr>NFA</vt:lpstr>
      <vt:lpstr>NFA</vt:lpstr>
      <vt:lpstr>NFA</vt:lpstr>
      <vt:lpstr>NFA to DFA</vt:lpstr>
      <vt:lpstr>NFA to DFA</vt:lpstr>
      <vt:lpstr>NFA to DFA</vt:lpstr>
      <vt:lpstr>NFA to DFA</vt:lpstr>
      <vt:lpstr>ε-closure</vt:lpstr>
      <vt:lpstr>ε-closure</vt:lpstr>
      <vt:lpstr>NFA to DFA</vt:lpstr>
      <vt:lpstr>ε-closure</vt:lpstr>
      <vt:lpstr>ε-closure</vt:lpstr>
      <vt:lpstr>PowerPoint Presentation</vt:lpstr>
      <vt:lpstr>NFA to DFA</vt:lpstr>
      <vt:lpstr>NFA to DFA</vt:lpstr>
      <vt:lpstr>NFA to DFA</vt:lpstr>
      <vt:lpstr>NFA to DFA</vt:lpstr>
      <vt:lpstr>NFA to DFA</vt:lpstr>
      <vt:lpstr>DFA</vt:lpstr>
      <vt:lpstr>Steps in building lexical analyzer from RE</vt:lpstr>
      <vt:lpstr>Regular expression to NFA</vt:lpstr>
      <vt:lpstr>Regular expression to NFA</vt:lpstr>
      <vt:lpstr>Compound regular expression</vt:lpstr>
      <vt:lpstr>Regular expression to NFA</vt:lpstr>
      <vt:lpstr>Regular expression to NFA</vt:lpstr>
      <vt:lpstr>Regular expression to NFA</vt:lpstr>
      <vt:lpstr>Regular expression to NFA</vt:lpstr>
      <vt:lpstr>Regular expression to NFA</vt:lpstr>
      <vt:lpstr>Regular expression to NFA</vt:lpstr>
      <vt:lpstr>Regular expression to NFA</vt:lpstr>
      <vt:lpstr>Regular expression to NFA</vt:lpstr>
      <vt:lpstr>Regular expression to NFA</vt:lpstr>
      <vt:lpstr>Regular expression to NFA</vt:lpstr>
      <vt:lpstr>Regular expression to NFA</vt:lpstr>
      <vt:lpstr>Regular expression to NFA</vt:lpstr>
      <vt:lpstr>Regular expression to NFA</vt:lpstr>
      <vt:lpstr>Regular expression to NFA</vt:lpstr>
      <vt:lpstr>Regular expression to NFA</vt:lpstr>
      <vt:lpstr>Regular expression to NFA</vt:lpstr>
      <vt:lpstr>Regular expression to NFA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</dc:title>
  <dc:creator>PIYUS KEDIA</dc:creator>
  <cp:lastModifiedBy>PIYUS KEDIA</cp:lastModifiedBy>
  <cp:revision>15</cp:revision>
  <dcterms:created xsi:type="dcterms:W3CDTF">2022-10-10T09:38:46Z</dcterms:created>
  <dcterms:modified xsi:type="dcterms:W3CDTF">2022-11-10T07:41:13Z</dcterms:modified>
</cp:coreProperties>
</file>