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60" r:id="rId3"/>
    <p:sldId id="716" r:id="rId4"/>
    <p:sldId id="726" r:id="rId5"/>
    <p:sldId id="728" r:id="rId6"/>
    <p:sldId id="720" r:id="rId7"/>
    <p:sldId id="721" r:id="rId8"/>
    <p:sldId id="717" r:id="rId9"/>
    <p:sldId id="719" r:id="rId10"/>
    <p:sldId id="718" r:id="rId11"/>
    <p:sldId id="723" r:id="rId12"/>
    <p:sldId id="724" r:id="rId13"/>
    <p:sldId id="725" r:id="rId14"/>
    <p:sldId id="727" r:id="rId15"/>
    <p:sldId id="733" r:id="rId16"/>
    <p:sldId id="722" r:id="rId17"/>
    <p:sldId id="729" r:id="rId18"/>
    <p:sldId id="730" r:id="rId19"/>
    <p:sldId id="731" r:id="rId20"/>
    <p:sldId id="771" r:id="rId21"/>
    <p:sldId id="353" r:id="rId22"/>
    <p:sldId id="354" r:id="rId23"/>
    <p:sldId id="774" r:id="rId24"/>
    <p:sldId id="773" r:id="rId25"/>
    <p:sldId id="7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45CA83D8-E902-4A97-A930-0BDC6F4FF3BE}"/>
    <pc:docChg chg="custSel addSld delSld modSld">
      <pc:chgData name="PIYUS KEDIA" userId="30dfcb9f6f0df2cc" providerId="LiveId" clId="{45CA83D8-E902-4A97-A930-0BDC6F4FF3BE}" dt="2022-11-11T16:34:43.529" v="442" actId="20577"/>
      <pc:docMkLst>
        <pc:docMk/>
      </pc:docMkLst>
      <pc:sldChg chg="delSp modSp add mod">
        <pc:chgData name="PIYUS KEDIA" userId="30dfcb9f6f0df2cc" providerId="LiveId" clId="{45CA83D8-E902-4A97-A930-0BDC6F4FF3BE}" dt="2022-11-11T16:33:56.058" v="412" actId="478"/>
        <pc:sldMkLst>
          <pc:docMk/>
          <pc:sldMk cId="3971434104" sldId="353"/>
        </pc:sldMkLst>
        <pc:inkChg chg="del mod">
          <ac:chgData name="PIYUS KEDIA" userId="30dfcb9f6f0df2cc" providerId="LiveId" clId="{45CA83D8-E902-4A97-A930-0BDC6F4FF3BE}" dt="2022-11-11T16:33:56.058" v="412" actId="478"/>
          <ac:inkMkLst>
            <pc:docMk/>
            <pc:sldMk cId="3971434104" sldId="353"/>
            <ac:inkMk id="4" creationId="{E1128AC2-B708-444F-90E0-7FB960E04FC8}"/>
          </ac:inkMkLst>
        </pc:inkChg>
      </pc:sldChg>
      <pc:sldChg chg="delSp add mod">
        <pc:chgData name="PIYUS KEDIA" userId="30dfcb9f6f0df2cc" providerId="LiveId" clId="{45CA83D8-E902-4A97-A930-0BDC6F4FF3BE}" dt="2022-11-11T16:33:49.577" v="411" actId="478"/>
        <pc:sldMkLst>
          <pc:docMk/>
          <pc:sldMk cId="2639567856" sldId="354"/>
        </pc:sldMkLst>
        <pc:inkChg chg="del">
          <ac:chgData name="PIYUS KEDIA" userId="30dfcb9f6f0df2cc" providerId="LiveId" clId="{45CA83D8-E902-4A97-A930-0BDC6F4FF3BE}" dt="2022-11-11T16:33:49.577" v="411" actId="478"/>
          <ac:inkMkLst>
            <pc:docMk/>
            <pc:sldMk cId="2639567856" sldId="354"/>
            <ac:inkMk id="4" creationId="{6BDDAD75-92B5-436E-B307-79B259A0D625}"/>
          </ac:inkMkLst>
        </pc:inkChg>
      </pc:sldChg>
      <pc:sldChg chg="add del">
        <pc:chgData name="PIYUS KEDIA" userId="30dfcb9f6f0df2cc" providerId="LiveId" clId="{45CA83D8-E902-4A97-A930-0BDC6F4FF3BE}" dt="2022-11-11T16:19:45.400" v="250" actId="47"/>
        <pc:sldMkLst>
          <pc:docMk/>
          <pc:sldMk cId="28978272" sldId="355"/>
        </pc:sldMkLst>
      </pc:sldChg>
      <pc:sldChg chg="delSp add mod">
        <pc:chgData name="PIYUS KEDIA" userId="30dfcb9f6f0df2cc" providerId="LiveId" clId="{45CA83D8-E902-4A97-A930-0BDC6F4FF3BE}" dt="2022-11-11T16:19:59.970" v="251" actId="478"/>
        <pc:sldMkLst>
          <pc:docMk/>
          <pc:sldMk cId="661847822" sldId="356"/>
        </pc:sldMkLst>
        <pc:inkChg chg="del">
          <ac:chgData name="PIYUS KEDIA" userId="30dfcb9f6f0df2cc" providerId="LiveId" clId="{45CA83D8-E902-4A97-A930-0BDC6F4FF3BE}" dt="2022-11-11T16:19:59.970" v="251" actId="478"/>
          <ac:inkMkLst>
            <pc:docMk/>
            <pc:sldMk cId="661847822" sldId="356"/>
            <ac:inkMk id="5" creationId="{02D67C5E-0069-4797-B5FB-8BC6972DC202}"/>
          </ac:inkMkLst>
        </pc:inkChg>
      </pc:sldChg>
      <pc:sldChg chg="delSp add mod">
        <pc:chgData name="PIYUS KEDIA" userId="30dfcb9f6f0df2cc" providerId="LiveId" clId="{45CA83D8-E902-4A97-A930-0BDC6F4FF3BE}" dt="2022-11-11T16:20:06.015" v="252" actId="478"/>
        <pc:sldMkLst>
          <pc:docMk/>
          <pc:sldMk cId="1037620086" sldId="357"/>
        </pc:sldMkLst>
        <pc:inkChg chg="del">
          <ac:chgData name="PIYUS KEDIA" userId="30dfcb9f6f0df2cc" providerId="LiveId" clId="{45CA83D8-E902-4A97-A930-0BDC6F4FF3BE}" dt="2022-11-11T16:20:06.015" v="252" actId="478"/>
          <ac:inkMkLst>
            <pc:docMk/>
            <pc:sldMk cId="1037620086" sldId="357"/>
            <ac:inkMk id="5" creationId="{0A698D2E-F437-4180-8BCD-4DB1FBE0AF59}"/>
          </ac:inkMkLst>
        </pc:inkChg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1125665628" sldId="373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3223097787" sldId="374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3852818113" sldId="376"/>
        </pc:sldMkLst>
      </pc:sldChg>
      <pc:sldChg chg="modSp mod">
        <pc:chgData name="PIYUS KEDIA" userId="30dfcb9f6f0df2cc" providerId="LiveId" clId="{45CA83D8-E902-4A97-A930-0BDC6F4FF3BE}" dt="2022-11-11T16:34:43.529" v="442" actId="20577"/>
        <pc:sldMkLst>
          <pc:docMk/>
          <pc:sldMk cId="1054962853" sldId="660"/>
        </pc:sldMkLst>
        <pc:spChg chg="mod">
          <ac:chgData name="PIYUS KEDIA" userId="30dfcb9f6f0df2cc" providerId="LiveId" clId="{45CA83D8-E902-4A97-A930-0BDC6F4FF3BE}" dt="2022-11-11T16:34:43.529" v="442" actId="20577"/>
          <ac:spMkLst>
            <pc:docMk/>
            <pc:sldMk cId="1054962853" sldId="660"/>
            <ac:spMk id="3" creationId="{757D2696-EF00-4AD5-97E7-A3C5254F4C10}"/>
          </ac:spMkLst>
        </pc:spChg>
      </pc:sldChg>
      <pc:sldChg chg="delSp mod">
        <pc:chgData name="PIYUS KEDIA" userId="30dfcb9f6f0df2cc" providerId="LiveId" clId="{45CA83D8-E902-4A97-A930-0BDC6F4FF3BE}" dt="2022-11-11T16:09:40.188" v="0" actId="478"/>
        <pc:sldMkLst>
          <pc:docMk/>
          <pc:sldMk cId="3357357857" sldId="716"/>
        </pc:sldMkLst>
        <pc:inkChg chg="del">
          <ac:chgData name="PIYUS KEDIA" userId="30dfcb9f6f0df2cc" providerId="LiveId" clId="{45CA83D8-E902-4A97-A930-0BDC6F4FF3BE}" dt="2022-11-11T16:09:40.188" v="0" actId="478"/>
          <ac:inkMkLst>
            <pc:docMk/>
            <pc:sldMk cId="3357357857" sldId="716"/>
            <ac:inkMk id="5" creationId="{D7B78403-9DFF-49BA-98AE-E8F38D36D997}"/>
          </ac:inkMkLst>
        </pc:inkChg>
      </pc:sldChg>
      <pc:sldChg chg="delSp modSp mod">
        <pc:chgData name="PIYUS KEDIA" userId="30dfcb9f6f0df2cc" providerId="LiveId" clId="{45CA83D8-E902-4A97-A930-0BDC6F4FF3BE}" dt="2022-11-11T16:10:46.121" v="60" actId="20577"/>
        <pc:sldMkLst>
          <pc:docMk/>
          <pc:sldMk cId="2138944927" sldId="717"/>
        </pc:sldMkLst>
        <pc:spChg chg="mod">
          <ac:chgData name="PIYUS KEDIA" userId="30dfcb9f6f0df2cc" providerId="LiveId" clId="{45CA83D8-E902-4A97-A930-0BDC6F4FF3BE}" dt="2022-11-11T16:10:46.121" v="60" actId="20577"/>
          <ac:spMkLst>
            <pc:docMk/>
            <pc:sldMk cId="2138944927" sldId="717"/>
            <ac:spMk id="3" creationId="{29C3F703-5447-449B-99A8-97CE383EDDF8}"/>
          </ac:spMkLst>
        </pc:spChg>
        <pc:inkChg chg="del">
          <ac:chgData name="PIYUS KEDIA" userId="30dfcb9f6f0df2cc" providerId="LiveId" clId="{45CA83D8-E902-4A97-A930-0BDC6F4FF3BE}" dt="2022-11-11T16:10:42.898" v="58" actId="478"/>
          <ac:inkMkLst>
            <pc:docMk/>
            <pc:sldMk cId="2138944927" sldId="717"/>
            <ac:inkMk id="5" creationId="{31E589EF-9F61-44AB-9FCB-5AB6D1E8E732}"/>
          </ac:inkMkLst>
        </pc:inkChg>
      </pc:sldChg>
      <pc:sldChg chg="delSp modSp mod">
        <pc:chgData name="PIYUS KEDIA" userId="30dfcb9f6f0df2cc" providerId="LiveId" clId="{45CA83D8-E902-4A97-A930-0BDC6F4FF3BE}" dt="2022-11-11T16:11:07.224" v="66" actId="20577"/>
        <pc:sldMkLst>
          <pc:docMk/>
          <pc:sldMk cId="2718789154" sldId="718"/>
        </pc:sldMkLst>
        <pc:spChg chg="mod">
          <ac:chgData name="PIYUS KEDIA" userId="30dfcb9f6f0df2cc" providerId="LiveId" clId="{45CA83D8-E902-4A97-A930-0BDC6F4FF3BE}" dt="2022-11-11T16:11:07.224" v="66" actId="20577"/>
          <ac:spMkLst>
            <pc:docMk/>
            <pc:sldMk cId="2718789154" sldId="718"/>
            <ac:spMk id="3" creationId="{29C3F703-5447-449B-99A8-97CE383EDDF8}"/>
          </ac:spMkLst>
        </pc:spChg>
        <pc:inkChg chg="del">
          <ac:chgData name="PIYUS KEDIA" userId="30dfcb9f6f0df2cc" providerId="LiveId" clId="{45CA83D8-E902-4A97-A930-0BDC6F4FF3BE}" dt="2022-11-11T16:11:04.275" v="64" actId="478"/>
          <ac:inkMkLst>
            <pc:docMk/>
            <pc:sldMk cId="2718789154" sldId="718"/>
            <ac:inkMk id="5" creationId="{8EB6070D-CCFE-4C26-AAD1-63E2D19BAE84}"/>
          </ac:inkMkLst>
        </pc:inkChg>
      </pc:sldChg>
      <pc:sldChg chg="delSp modSp mod">
        <pc:chgData name="PIYUS KEDIA" userId="30dfcb9f6f0df2cc" providerId="LiveId" clId="{45CA83D8-E902-4A97-A930-0BDC6F4FF3BE}" dt="2022-11-11T16:10:55.760" v="63" actId="20577"/>
        <pc:sldMkLst>
          <pc:docMk/>
          <pc:sldMk cId="1545898903" sldId="719"/>
        </pc:sldMkLst>
        <pc:spChg chg="mod">
          <ac:chgData name="PIYUS KEDIA" userId="30dfcb9f6f0df2cc" providerId="LiveId" clId="{45CA83D8-E902-4A97-A930-0BDC6F4FF3BE}" dt="2022-11-11T16:10:55.760" v="63" actId="20577"/>
          <ac:spMkLst>
            <pc:docMk/>
            <pc:sldMk cId="1545898903" sldId="719"/>
            <ac:spMk id="3" creationId="{29C3F703-5447-449B-99A8-97CE383EDDF8}"/>
          </ac:spMkLst>
        </pc:spChg>
        <pc:inkChg chg="del">
          <ac:chgData name="PIYUS KEDIA" userId="30dfcb9f6f0df2cc" providerId="LiveId" clId="{45CA83D8-E902-4A97-A930-0BDC6F4FF3BE}" dt="2022-11-11T16:10:52.522" v="61" actId="478"/>
          <ac:inkMkLst>
            <pc:docMk/>
            <pc:sldMk cId="1545898903" sldId="719"/>
            <ac:inkMk id="5" creationId="{3958281C-D8FA-4012-8E4E-C544A7641487}"/>
          </ac:inkMkLst>
        </pc:inkChg>
      </pc:sldChg>
      <pc:sldChg chg="delSp mod">
        <pc:chgData name="PIYUS KEDIA" userId="30dfcb9f6f0df2cc" providerId="LiveId" clId="{45CA83D8-E902-4A97-A930-0BDC6F4FF3BE}" dt="2022-11-11T16:10:32.748" v="56" actId="478"/>
        <pc:sldMkLst>
          <pc:docMk/>
          <pc:sldMk cId="420484279" sldId="720"/>
        </pc:sldMkLst>
        <pc:inkChg chg="del">
          <ac:chgData name="PIYUS KEDIA" userId="30dfcb9f6f0df2cc" providerId="LiveId" clId="{45CA83D8-E902-4A97-A930-0BDC6F4FF3BE}" dt="2022-11-11T16:10:32.748" v="56" actId="478"/>
          <ac:inkMkLst>
            <pc:docMk/>
            <pc:sldMk cId="420484279" sldId="720"/>
            <ac:inkMk id="5" creationId="{8C5C3E4A-6906-408E-9A71-31B302654B38}"/>
          </ac:inkMkLst>
        </pc:inkChg>
      </pc:sldChg>
      <pc:sldChg chg="delSp mod">
        <pc:chgData name="PIYUS KEDIA" userId="30dfcb9f6f0df2cc" providerId="LiveId" clId="{45CA83D8-E902-4A97-A930-0BDC6F4FF3BE}" dt="2022-11-11T16:10:37.649" v="57" actId="478"/>
        <pc:sldMkLst>
          <pc:docMk/>
          <pc:sldMk cId="66795107" sldId="721"/>
        </pc:sldMkLst>
        <pc:inkChg chg="del">
          <ac:chgData name="PIYUS KEDIA" userId="30dfcb9f6f0df2cc" providerId="LiveId" clId="{45CA83D8-E902-4A97-A930-0BDC6F4FF3BE}" dt="2022-11-11T16:10:37.649" v="57" actId="478"/>
          <ac:inkMkLst>
            <pc:docMk/>
            <pc:sldMk cId="66795107" sldId="721"/>
            <ac:inkMk id="5" creationId="{EAC52DA7-5D1C-467D-9871-D318B93FBD12}"/>
          </ac:inkMkLst>
        </pc:inkChg>
      </pc:sldChg>
      <pc:sldChg chg="delSp mod">
        <pc:chgData name="PIYUS KEDIA" userId="30dfcb9f6f0df2cc" providerId="LiveId" clId="{45CA83D8-E902-4A97-A930-0BDC6F4FF3BE}" dt="2022-11-11T16:11:18.371" v="67" actId="478"/>
        <pc:sldMkLst>
          <pc:docMk/>
          <pc:sldMk cId="2878599833" sldId="724"/>
        </pc:sldMkLst>
        <pc:inkChg chg="del">
          <ac:chgData name="PIYUS KEDIA" userId="30dfcb9f6f0df2cc" providerId="LiveId" clId="{45CA83D8-E902-4A97-A930-0BDC6F4FF3BE}" dt="2022-11-11T16:11:18.371" v="67" actId="478"/>
          <ac:inkMkLst>
            <pc:docMk/>
            <pc:sldMk cId="2878599833" sldId="724"/>
            <ac:inkMk id="4" creationId="{3FF355EC-D336-4FD3-94C7-4E5506C45D82}"/>
          </ac:inkMkLst>
        </pc:inkChg>
      </pc:sldChg>
      <pc:sldChg chg="delSp mod">
        <pc:chgData name="PIYUS KEDIA" userId="30dfcb9f6f0df2cc" providerId="LiveId" clId="{45CA83D8-E902-4A97-A930-0BDC6F4FF3BE}" dt="2022-11-11T16:11:22.745" v="68" actId="478"/>
        <pc:sldMkLst>
          <pc:docMk/>
          <pc:sldMk cId="3001453142" sldId="725"/>
        </pc:sldMkLst>
        <pc:inkChg chg="del">
          <ac:chgData name="PIYUS KEDIA" userId="30dfcb9f6f0df2cc" providerId="LiveId" clId="{45CA83D8-E902-4A97-A930-0BDC6F4FF3BE}" dt="2022-11-11T16:11:22.745" v="68" actId="478"/>
          <ac:inkMkLst>
            <pc:docMk/>
            <pc:sldMk cId="3001453142" sldId="725"/>
            <ac:inkMk id="4" creationId="{AC99964D-A326-4263-8621-ED3EA8FE2896}"/>
          </ac:inkMkLst>
        </pc:inkChg>
      </pc:sldChg>
      <pc:sldChg chg="delSp modSp mod">
        <pc:chgData name="PIYUS KEDIA" userId="30dfcb9f6f0df2cc" providerId="LiveId" clId="{45CA83D8-E902-4A97-A930-0BDC6F4FF3BE}" dt="2022-11-11T16:09:49.021" v="3" actId="20577"/>
        <pc:sldMkLst>
          <pc:docMk/>
          <pc:sldMk cId="3732701399" sldId="726"/>
        </pc:sldMkLst>
        <pc:spChg chg="mod">
          <ac:chgData name="PIYUS KEDIA" userId="30dfcb9f6f0df2cc" providerId="LiveId" clId="{45CA83D8-E902-4A97-A930-0BDC6F4FF3BE}" dt="2022-11-11T16:09:49.021" v="3" actId="20577"/>
          <ac:spMkLst>
            <pc:docMk/>
            <pc:sldMk cId="3732701399" sldId="726"/>
            <ac:spMk id="3" creationId="{29C3F703-5447-449B-99A8-97CE383EDDF8}"/>
          </ac:spMkLst>
        </pc:spChg>
        <pc:inkChg chg="del">
          <ac:chgData name="PIYUS KEDIA" userId="30dfcb9f6f0df2cc" providerId="LiveId" clId="{45CA83D8-E902-4A97-A930-0BDC6F4FF3BE}" dt="2022-11-11T16:09:45.650" v="1" actId="478"/>
          <ac:inkMkLst>
            <pc:docMk/>
            <pc:sldMk cId="3732701399" sldId="726"/>
            <ac:inkMk id="5" creationId="{F138D7F0-238D-4EA7-B5B3-F4E086BA4F0B}"/>
          </ac:inkMkLst>
        </pc:inkChg>
      </pc:sldChg>
      <pc:sldChg chg="delSp mod">
        <pc:chgData name="PIYUS KEDIA" userId="30dfcb9f6f0df2cc" providerId="LiveId" clId="{45CA83D8-E902-4A97-A930-0BDC6F4FF3BE}" dt="2022-11-11T16:10:23.985" v="55" actId="478"/>
        <pc:sldMkLst>
          <pc:docMk/>
          <pc:sldMk cId="1415533851" sldId="728"/>
        </pc:sldMkLst>
        <pc:inkChg chg="del">
          <ac:chgData name="PIYUS KEDIA" userId="30dfcb9f6f0df2cc" providerId="LiveId" clId="{45CA83D8-E902-4A97-A930-0BDC6F4FF3BE}" dt="2022-11-11T16:10:23.985" v="55" actId="478"/>
          <ac:inkMkLst>
            <pc:docMk/>
            <pc:sldMk cId="1415533851" sldId="728"/>
            <ac:inkMk id="5" creationId="{ECD0246F-2498-4C1C-B67D-2A8D8788FAFC}"/>
          </ac:inkMkLst>
        </pc:inkChg>
      </pc:sldChg>
      <pc:sldChg chg="delSp mod">
        <pc:chgData name="PIYUS KEDIA" userId="30dfcb9f6f0df2cc" providerId="LiveId" clId="{45CA83D8-E902-4A97-A930-0BDC6F4FF3BE}" dt="2022-11-11T16:11:33.935" v="69" actId="478"/>
        <pc:sldMkLst>
          <pc:docMk/>
          <pc:sldMk cId="2534559449" sldId="729"/>
        </pc:sldMkLst>
        <pc:inkChg chg="del">
          <ac:chgData name="PIYUS KEDIA" userId="30dfcb9f6f0df2cc" providerId="LiveId" clId="{45CA83D8-E902-4A97-A930-0BDC6F4FF3BE}" dt="2022-11-11T16:11:33.935" v="69" actId="478"/>
          <ac:inkMkLst>
            <pc:docMk/>
            <pc:sldMk cId="2534559449" sldId="729"/>
            <ac:inkMk id="4" creationId="{F14082E0-8950-4EAD-B970-3A9CBEE3A1B9}"/>
          </ac:inkMkLst>
        </pc:inkChg>
      </pc:sldChg>
      <pc:sldChg chg="delSp modSp mod">
        <pc:chgData name="PIYUS KEDIA" userId="30dfcb9f6f0df2cc" providerId="LiveId" clId="{45CA83D8-E902-4A97-A930-0BDC6F4FF3BE}" dt="2022-11-11T16:15:46.498" v="236" actId="20577"/>
        <pc:sldMkLst>
          <pc:docMk/>
          <pc:sldMk cId="373304296" sldId="730"/>
        </pc:sldMkLst>
        <pc:spChg chg="mod">
          <ac:chgData name="PIYUS KEDIA" userId="30dfcb9f6f0df2cc" providerId="LiveId" clId="{45CA83D8-E902-4A97-A930-0BDC6F4FF3BE}" dt="2022-11-11T16:15:46.498" v="236" actId="20577"/>
          <ac:spMkLst>
            <pc:docMk/>
            <pc:sldMk cId="373304296" sldId="730"/>
            <ac:spMk id="4" creationId="{B8DB5F48-B16E-455E-89BD-2159A4A27EF6}"/>
          </ac:spMkLst>
        </pc:spChg>
        <pc:inkChg chg="del">
          <ac:chgData name="PIYUS KEDIA" userId="30dfcb9f6f0df2cc" providerId="LiveId" clId="{45CA83D8-E902-4A97-A930-0BDC6F4FF3BE}" dt="2022-11-11T16:11:41.952" v="70" actId="478"/>
          <ac:inkMkLst>
            <pc:docMk/>
            <pc:sldMk cId="373304296" sldId="730"/>
            <ac:inkMk id="5" creationId="{D68D5340-D6EE-4919-8FEC-519736BA6F79}"/>
          </ac:inkMkLst>
        </pc:inkChg>
      </pc:sldChg>
      <pc:sldChg chg="delSp modSp mod">
        <pc:chgData name="PIYUS KEDIA" userId="30dfcb9f6f0df2cc" providerId="LiveId" clId="{45CA83D8-E902-4A97-A930-0BDC6F4FF3BE}" dt="2022-11-11T16:16:03.601" v="244" actId="20577"/>
        <pc:sldMkLst>
          <pc:docMk/>
          <pc:sldMk cId="1128747497" sldId="731"/>
        </pc:sldMkLst>
        <pc:spChg chg="mod">
          <ac:chgData name="PIYUS KEDIA" userId="30dfcb9f6f0df2cc" providerId="LiveId" clId="{45CA83D8-E902-4A97-A930-0BDC6F4FF3BE}" dt="2022-11-11T16:16:03.601" v="244" actId="20577"/>
          <ac:spMkLst>
            <pc:docMk/>
            <pc:sldMk cId="1128747497" sldId="731"/>
            <ac:spMk id="4" creationId="{B8DB5F48-B16E-455E-89BD-2159A4A27EF6}"/>
          </ac:spMkLst>
        </pc:spChg>
        <pc:inkChg chg="del">
          <ac:chgData name="PIYUS KEDIA" userId="30dfcb9f6f0df2cc" providerId="LiveId" clId="{45CA83D8-E902-4A97-A930-0BDC6F4FF3BE}" dt="2022-11-11T16:11:49.503" v="71" actId="478"/>
          <ac:inkMkLst>
            <pc:docMk/>
            <pc:sldMk cId="1128747497" sldId="731"/>
            <ac:inkMk id="5" creationId="{743CE697-972A-4BE4-849E-0B2EA2D4C26E}"/>
          </ac:inkMkLst>
        </pc:inkChg>
      </pc:sldChg>
      <pc:sldChg chg="modSp add mod">
        <pc:chgData name="PIYUS KEDIA" userId="30dfcb9f6f0df2cc" providerId="LiveId" clId="{45CA83D8-E902-4A97-A930-0BDC6F4FF3BE}" dt="2022-11-11T16:15:26.123" v="228" actId="5793"/>
        <pc:sldMkLst>
          <pc:docMk/>
          <pc:sldMk cId="582336752" sldId="733"/>
        </pc:sldMkLst>
        <pc:spChg chg="mod">
          <ac:chgData name="PIYUS KEDIA" userId="30dfcb9f6f0df2cc" providerId="LiveId" clId="{45CA83D8-E902-4A97-A930-0BDC6F4FF3BE}" dt="2022-11-11T16:15:26.123" v="228" actId="5793"/>
          <ac:spMkLst>
            <pc:docMk/>
            <pc:sldMk cId="582336752" sldId="733"/>
            <ac:spMk id="3" creationId="{D9630927-1455-44E6-A854-E7A81C804987}"/>
          </ac:spMkLst>
        </pc:spChg>
      </pc:sldChg>
      <pc:sldChg chg="new del">
        <pc:chgData name="PIYUS KEDIA" userId="30dfcb9f6f0df2cc" providerId="LiveId" clId="{45CA83D8-E902-4A97-A930-0BDC6F4FF3BE}" dt="2022-11-11T16:18:27.819" v="247" actId="47"/>
        <pc:sldMkLst>
          <pc:docMk/>
          <pc:sldMk cId="3677345853" sldId="734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169223733" sldId="735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1512418705" sldId="736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1453312257" sldId="737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4076800735" sldId="738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2084858030" sldId="739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3312582247" sldId="740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4220409438" sldId="741"/>
        </pc:sldMkLst>
      </pc:sldChg>
      <pc:sldChg chg="add">
        <pc:chgData name="PIYUS KEDIA" userId="30dfcb9f6f0df2cc" providerId="LiveId" clId="{45CA83D8-E902-4A97-A930-0BDC6F4FF3BE}" dt="2022-11-11T16:18:23.105" v="246"/>
        <pc:sldMkLst>
          <pc:docMk/>
          <pc:sldMk cId="2205070964" sldId="742"/>
        </pc:sldMkLst>
      </pc:sldChg>
      <pc:sldChg chg="add">
        <pc:chgData name="PIYUS KEDIA" userId="30dfcb9f6f0df2cc" providerId="LiveId" clId="{45CA83D8-E902-4A97-A930-0BDC6F4FF3BE}" dt="2022-11-11T16:19:42.735" v="249"/>
        <pc:sldMkLst>
          <pc:docMk/>
          <pc:sldMk cId="3964841404" sldId="769"/>
        </pc:sldMkLst>
      </pc:sldChg>
      <pc:sldChg chg="modSp new mod">
        <pc:chgData name="PIYUS KEDIA" userId="30dfcb9f6f0df2cc" providerId="LiveId" clId="{45CA83D8-E902-4A97-A930-0BDC6F4FF3BE}" dt="2022-11-11T16:33:36.221" v="410" actId="20577"/>
        <pc:sldMkLst>
          <pc:docMk/>
          <pc:sldMk cId="3969573066" sldId="770"/>
        </pc:sldMkLst>
        <pc:spChg chg="mod">
          <ac:chgData name="PIYUS KEDIA" userId="30dfcb9f6f0df2cc" providerId="LiveId" clId="{45CA83D8-E902-4A97-A930-0BDC6F4FF3BE}" dt="2022-11-11T16:27:10.410" v="257" actId="20577"/>
          <ac:spMkLst>
            <pc:docMk/>
            <pc:sldMk cId="3969573066" sldId="770"/>
            <ac:spMk id="2" creationId="{50683AEC-73F4-AB96-381A-E75960E0D1C3}"/>
          </ac:spMkLst>
        </pc:spChg>
        <pc:spChg chg="mod">
          <ac:chgData name="PIYUS KEDIA" userId="30dfcb9f6f0df2cc" providerId="LiveId" clId="{45CA83D8-E902-4A97-A930-0BDC6F4FF3BE}" dt="2022-11-11T16:33:36.221" v="410" actId="20577"/>
          <ac:spMkLst>
            <pc:docMk/>
            <pc:sldMk cId="3969573066" sldId="770"/>
            <ac:spMk id="3" creationId="{5D19641C-CB79-2BB3-661D-6345A9B7B9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7541-8AA1-4873-8EE2-6EE4B745E30A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D276-996C-461A-BA18-C0461C4B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4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7AA-0F31-4701-9935-4363A6C6F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CA3DD-950A-40EE-9E4C-442029DC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C39-297C-4A3A-886E-D65337C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562-9FE0-446A-9E62-1C85EC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32E1-631B-474B-A0FD-26D5B93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788-B5BA-445D-8F38-FD29FDB2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2FC47-2BB7-4DF6-9621-DDEC6D34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783-E5B1-4560-BF9B-7BC9770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483C-B5E2-4C46-9BD8-2BDD90D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6A7C-71A1-4B0E-8950-742726C6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2509-658F-4957-B47D-4C59A325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D57E-B67F-45A9-9098-AA3386EF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1160-B00E-4D46-B8E9-EA8F652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1E54-D3AB-4894-97D6-54DC20C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470D-2D4F-4ED5-A0F3-B04B069C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E22-31A2-4C5E-A101-7A66E08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C32C-A83E-41E8-A9B1-B923C7C1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5342-23F8-4FF2-8C1D-FF24DAD0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C94D-8B00-4AC6-9A42-E50B5151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48A7-7473-43B7-9122-FCF4EB8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163-2D9E-4D7A-BB38-17B7B11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DC70-7D34-4509-9EE8-CE0BE33B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9690-794E-48AF-A0FA-84F2C23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A133-ADBB-4BDC-AD64-D53D4D5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F3ED-EF81-4CD9-9D18-EEFE9D0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786C-E54F-491C-ACD0-AD8DEA57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B3EF-A7DF-4417-BA4B-79FE173D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399C-8144-4F5B-BDFA-DC578817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DD53-D6CE-4052-BA20-C7B0C91C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C35-ABEA-41BF-B563-EE155D9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5C64-C0E0-4A44-A339-8ACC4DA7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0E4-AFDC-4BEC-81EC-8B88DB2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37F8-E581-4159-B442-E11CFB2F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154E-C053-485B-B42C-124AD603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A0E1-FFC7-4B1F-BBB5-BA6F6547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1FB8A-0E1F-4D68-B555-A6C41181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EAC2-8CD6-44BE-A06D-444EFB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EB24-0072-4976-BB92-2E2D27A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9B9EB-0714-49FE-9D5F-490EA205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C4D-ED1D-4E26-8B02-2194DE4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05FCE-5D30-4C5F-893A-D5D6928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96F47-18D2-461F-A01E-335EDF4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4177F-396D-4D2E-AD33-2D5492D7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16E2-B074-4DE3-BD48-EDABDCF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FCD7-5A39-40AD-A11F-19CB090A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E4020-218B-4B91-B994-F6577EE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3A4E-4E92-4093-83B4-FDC8365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7CF6-9C57-4BB5-89E3-5D3D4A46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F8F6-B60E-47C2-93F5-EAA9C8E6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D62B-8360-4243-B93B-F0573C3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B47C-B145-4036-9ECA-0EDF828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AF38-2C4C-4552-8981-1EE054A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A7D-7B82-4A95-B312-733CEC4E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42D6-FD9D-448F-928D-94BC7E9F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19BC-F009-426B-8494-8F8A9F02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2FF9-A4F5-44DD-9EDA-3DA743D1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49C8-D032-4EC5-AD89-78263ED7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521E-7C1B-4198-AD49-892746D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C3B00-BA89-4D2D-99C3-9991F65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342F-551B-4A36-A71E-E139686D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7AE-2C5D-4660-8C3C-454C3FE6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C711-0476-4937-97FF-5A1D3E41300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495C-7312-41EB-B5FC-DDE02220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D51-4D6D-4B66-9525-DF950534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FFF-D6E4-49D8-B77C-0F217AD3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D04E-C32F-4659-ACC7-2DF6B898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Lecture-18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5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7250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Out-of-bound pointers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*</a:t>
            </a:r>
            <a:r>
              <a:rPr lang="en-US" dirty="0" err="1"/>
              <a:t>baz</a:t>
            </a:r>
            <a:r>
              <a:rPr lang="en-US" dirty="0"/>
              <a:t>(int*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arr</a:t>
            </a:r>
            <a:r>
              <a:rPr lang="en-US" dirty="0"/>
              <a:t> + 48;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foo(int *</a:t>
            </a:r>
            <a:r>
              <a:rPr lang="en-US" dirty="0" err="1"/>
              <a:t>arr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mymalloc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arridx</a:t>
            </a:r>
            <a:r>
              <a:rPr lang="en-US" dirty="0"/>
              <a:t> = </a:t>
            </a:r>
            <a:r>
              <a:rPr lang="en-US" dirty="0" err="1"/>
              <a:t>baz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foo(</a:t>
            </a:r>
            <a:r>
              <a:rPr lang="en-US" dirty="0" err="1"/>
              <a:t>arridx</a:t>
            </a:r>
            <a:r>
              <a:rPr lang="en-US" dirty="0"/>
              <a:t>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6E1EC-820C-4185-8F59-38F289618B2B}"/>
              </a:ext>
            </a:extLst>
          </p:cNvPr>
          <p:cNvSpPr txBox="1"/>
          <p:nvPr/>
        </p:nvSpPr>
        <p:spPr>
          <a:xfrm>
            <a:off x="6583680" y="31902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Escaped out-of-bound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78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2321-A5A5-4C7B-83A0-15257700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59AC-44D5-415F-9CBC-8928D656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is the collection of properties of data</a:t>
            </a:r>
          </a:p>
          <a:p>
            <a:endParaRPr lang="en-US" dirty="0"/>
          </a:p>
          <a:p>
            <a:r>
              <a:rPr lang="en-US" dirty="0"/>
              <a:t>Type is defined by programming languages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values with specific properties (as defined by the language) have a common type</a:t>
            </a:r>
          </a:p>
          <a:p>
            <a:pPr lvl="1"/>
            <a:r>
              <a:rPr lang="en-US" dirty="0"/>
              <a:t>e.g., int, float, struct Node, etc. are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1D1-20F7-46E2-A897-08B81DC9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D7B5-01A1-4345-A4F5-88FB5058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is represented as a bitmap</a:t>
            </a:r>
          </a:p>
          <a:p>
            <a:r>
              <a:rPr lang="en-US" dirty="0"/>
              <a:t>If a type doesn’t contain a pointer field, then the bitmap is zero</a:t>
            </a:r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divide the type in 8-byte fields</a:t>
            </a:r>
          </a:p>
          <a:p>
            <a:pPr lvl="1"/>
            <a:r>
              <a:rPr lang="en-US" dirty="0"/>
              <a:t>1-bit is used to store the type information of the field</a:t>
            </a:r>
          </a:p>
          <a:p>
            <a:pPr lvl="1"/>
            <a:r>
              <a:rPr lang="en-US" dirty="0"/>
              <a:t>bit value 1 represents a pointer field</a:t>
            </a:r>
          </a:p>
          <a:p>
            <a:pPr lvl="1"/>
            <a:r>
              <a:rPr lang="en-US" dirty="0"/>
              <a:t>bit value 0 represents a non-pointer field</a:t>
            </a:r>
          </a:p>
          <a:p>
            <a:pPr lvl="1"/>
            <a:r>
              <a:rPr lang="en-US" dirty="0"/>
              <a:t>type information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field  is stored at bit position (i-1) in the bitmap</a:t>
            </a:r>
          </a:p>
          <a:p>
            <a:pPr lvl="1"/>
            <a:r>
              <a:rPr lang="en-US" dirty="0"/>
              <a:t>bit position n (where n is number of fields) always contains 1</a:t>
            </a:r>
          </a:p>
        </p:txBody>
      </p:sp>
    </p:spTree>
    <p:extLst>
      <p:ext uri="{BB962C8B-B14F-4D97-AF65-F5344CB8AC3E}">
        <p14:creationId xmlns:p14="http://schemas.microsoft.com/office/powerpoint/2010/main" val="287859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C20C-2BB4-487B-BA6A-89E3FB7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4290-7168-4066-8A2D-ABC184BD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is stored in the object header</a:t>
            </a:r>
          </a:p>
          <a:p>
            <a:pPr lvl="1"/>
            <a:r>
              <a:rPr lang="en-US" dirty="0"/>
              <a:t>See support/</a:t>
            </a:r>
            <a:r>
              <a:rPr lang="en-US" dirty="0" err="1"/>
              <a:t>SafeGC</a:t>
            </a:r>
            <a:r>
              <a:rPr lang="en-US" dirty="0"/>
              <a:t>/</a:t>
            </a:r>
            <a:r>
              <a:rPr lang="en-US" dirty="0" err="1"/>
              <a:t>memory.c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typedef struct </a:t>
            </a:r>
            <a:r>
              <a:rPr lang="en-US" dirty="0" err="1"/>
              <a:t>ObjHeader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unsigned Size;</a:t>
            </a:r>
          </a:p>
          <a:p>
            <a:pPr marL="0" indent="0">
              <a:buNone/>
            </a:pPr>
            <a:r>
              <a:rPr lang="en-US" dirty="0"/>
              <a:t>  unsigned short Status;</a:t>
            </a:r>
          </a:p>
          <a:p>
            <a:pPr marL="0" indent="0">
              <a:buNone/>
            </a:pPr>
            <a:r>
              <a:rPr lang="en-US" dirty="0"/>
              <a:t>  unsigned short Alignment;</a:t>
            </a:r>
          </a:p>
          <a:p>
            <a:pPr marL="0" indent="0">
              <a:buNone/>
            </a:pPr>
            <a:r>
              <a:rPr lang="en-US" dirty="0"/>
              <a:t>  ulong64 Type;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ObjHeader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45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8B67-2070-46A0-8DCD-8D04F30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BD58-941F-4F02-972F-98CF7D44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mycast</a:t>
            </a:r>
            <a:r>
              <a:rPr lang="en-US" dirty="0"/>
              <a:t> sets the type field in the object header</a:t>
            </a:r>
          </a:p>
          <a:p>
            <a:r>
              <a:rPr lang="en-US" dirty="0" err="1"/>
              <a:t>mycast</a:t>
            </a:r>
            <a:r>
              <a:rPr lang="en-US" dirty="0"/>
              <a:t> is inserted after every </a:t>
            </a:r>
            <a:r>
              <a:rPr lang="en-US" dirty="0" err="1"/>
              <a:t>mymalloc</a:t>
            </a:r>
            <a:r>
              <a:rPr lang="en-US" dirty="0"/>
              <a:t> to set the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5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465-17E2-449B-9CF2-9EEDB66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927-1455-44E6-A854-E7A81C8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</a:t>
            </a:r>
          </a:p>
          <a:p>
            <a:pPr lvl="1"/>
            <a:r>
              <a:rPr lang="en-US" dirty="0"/>
              <a:t>Offset of the pointer field is always divisible by 8</a:t>
            </a:r>
          </a:p>
          <a:p>
            <a:pPr lvl="1"/>
            <a:r>
              <a:rPr lang="en-US" dirty="0"/>
              <a:t>If a struct contains a pointer, the size of the struct is always multiple of 8</a:t>
            </a:r>
          </a:p>
          <a:p>
            <a:pPr lvl="1"/>
            <a:r>
              <a:rPr lang="en-US" dirty="0"/>
              <a:t>How can we store the type of a struct that tells us which fields are pointers?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 {</a:t>
            </a:r>
          </a:p>
          <a:p>
            <a:pPr marL="0" indent="0">
              <a:buNone/>
            </a:pPr>
            <a:r>
              <a:rPr lang="en-US" dirty="0"/>
              <a:t>   int *fld1;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fld2;</a:t>
            </a:r>
          </a:p>
          <a:p>
            <a:pPr marL="0" indent="0">
              <a:buNone/>
            </a:pPr>
            <a:r>
              <a:rPr lang="en-US" dirty="0"/>
              <a:t>   int *fld3;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fld4;</a:t>
            </a:r>
          </a:p>
          <a:p>
            <a:pPr marL="0" indent="0">
              <a:buNone/>
            </a:pPr>
            <a:r>
              <a:rPr lang="en-US" dirty="0"/>
              <a:t>   int *fld5;</a:t>
            </a:r>
          </a:p>
          <a:p>
            <a:pPr marL="0" indent="0">
              <a:buNone/>
            </a:pPr>
            <a:r>
              <a:rPr lang="en-US" dirty="0"/>
              <a:t>   int *fld6;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8233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465-17E2-449B-9CF2-9EEDB66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927-1455-44E6-A854-E7A81C8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Barrier</a:t>
            </a:r>
          </a:p>
          <a:p>
            <a:pPr lvl="1"/>
            <a:r>
              <a:rPr lang="en-US" dirty="0"/>
              <a:t>Whenever a pointer field in an object (according to the type stored in the object header) is updated, make sure that the resultant value is either NULL or points to a valid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8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465-17E2-449B-9CF2-9EEDB66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927-1455-44E6-A854-E7A81C8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Barrier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A {</a:t>
            </a:r>
          </a:p>
          <a:p>
            <a:pPr marL="0" indent="0">
              <a:buNone/>
            </a:pPr>
            <a:r>
              <a:rPr lang="en-US" dirty="0"/>
              <a:t>   int *fld1;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fld2;</a:t>
            </a:r>
          </a:p>
          <a:p>
            <a:pPr marL="0" indent="0">
              <a:buNone/>
            </a:pPr>
            <a:r>
              <a:rPr lang="en-US" dirty="0"/>
              <a:t>   int *fld3;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fld4;</a:t>
            </a:r>
          </a:p>
          <a:p>
            <a:pPr marL="0" indent="0">
              <a:buNone/>
            </a:pPr>
            <a:r>
              <a:rPr lang="en-US" dirty="0"/>
              <a:t>   int *fld5;</a:t>
            </a:r>
          </a:p>
          <a:p>
            <a:pPr marL="0" indent="0">
              <a:buNone/>
            </a:pPr>
            <a:r>
              <a:rPr lang="en-US" dirty="0"/>
              <a:t>   int *fld6;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455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465-17E2-449B-9CF2-9EEDB66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927-1455-44E6-A854-E7A81C8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Barrier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A {</a:t>
            </a:r>
          </a:p>
          <a:p>
            <a:pPr marL="0" indent="0">
              <a:buNone/>
            </a:pPr>
            <a:r>
              <a:rPr lang="en-US" dirty="0"/>
              <a:t>   int *fld1;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fld2;</a:t>
            </a:r>
          </a:p>
          <a:p>
            <a:pPr marL="0" indent="0">
              <a:buNone/>
            </a:pPr>
            <a:r>
              <a:rPr lang="en-US" dirty="0"/>
              <a:t>   int *fld3;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fld4;</a:t>
            </a:r>
          </a:p>
          <a:p>
            <a:pPr marL="0" indent="0">
              <a:buNone/>
            </a:pPr>
            <a:r>
              <a:rPr lang="en-US" dirty="0"/>
              <a:t>   int *fld5;</a:t>
            </a:r>
          </a:p>
          <a:p>
            <a:pPr marL="0" indent="0">
              <a:buNone/>
            </a:pPr>
            <a:r>
              <a:rPr lang="en-US" dirty="0"/>
              <a:t>   int *fld6;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B5F48-B16E-455E-89BD-2159A4A27EF6}"/>
              </a:ext>
            </a:extLst>
          </p:cNvPr>
          <p:cNvSpPr txBox="1"/>
          <p:nvPr/>
        </p:nvSpPr>
        <p:spPr>
          <a:xfrm>
            <a:off x="5892800" y="2600960"/>
            <a:ext cx="5344160" cy="316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foo(int offset) {</a:t>
            </a:r>
          </a:p>
          <a:p>
            <a:r>
              <a:rPr lang="en-US" dirty="0"/>
              <a:t>    struct A *a = (struct A*)</a:t>
            </a:r>
            <a:r>
              <a:rPr lang="en-US" dirty="0" err="1"/>
              <a:t>mymalloc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(struct A));</a:t>
            </a:r>
          </a:p>
          <a:p>
            <a:r>
              <a:rPr lang="en-US" dirty="0"/>
              <a:t>    a-&gt;fld1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a-&gt;fld3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a-&gt;fld5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a-&gt;fld6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(int*)a;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[offset]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465-17E2-449B-9CF2-9EEDB66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927-1455-44E6-A854-E7A81C8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Barrier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A {</a:t>
            </a:r>
          </a:p>
          <a:p>
            <a:pPr marL="0" indent="0">
              <a:buNone/>
            </a:pPr>
            <a:r>
              <a:rPr lang="en-US" dirty="0"/>
              <a:t>   int *fld1;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fld2;</a:t>
            </a:r>
          </a:p>
          <a:p>
            <a:pPr marL="0" indent="0">
              <a:buNone/>
            </a:pPr>
            <a:r>
              <a:rPr lang="en-US" dirty="0"/>
              <a:t>   int *fld3;</a:t>
            </a:r>
          </a:p>
          <a:p>
            <a:pPr marL="0" indent="0">
              <a:buNone/>
            </a:pPr>
            <a:r>
              <a:rPr lang="en-US" dirty="0"/>
              <a:t>   unsigned long </a:t>
            </a:r>
            <a:r>
              <a:rPr lang="en-US" dirty="0" err="1"/>
              <a:t>long</a:t>
            </a:r>
            <a:r>
              <a:rPr lang="en-US" dirty="0"/>
              <a:t> fld4;</a:t>
            </a:r>
          </a:p>
          <a:p>
            <a:pPr marL="0" indent="0">
              <a:buNone/>
            </a:pPr>
            <a:r>
              <a:rPr lang="en-US" dirty="0"/>
              <a:t>   int *fld5;</a:t>
            </a:r>
          </a:p>
          <a:p>
            <a:pPr marL="0" indent="0">
              <a:buNone/>
            </a:pPr>
            <a:r>
              <a:rPr lang="en-US" dirty="0"/>
              <a:t>   int *fld6;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B5F48-B16E-455E-89BD-2159A4A27EF6}"/>
              </a:ext>
            </a:extLst>
          </p:cNvPr>
          <p:cNvSpPr txBox="1"/>
          <p:nvPr/>
        </p:nvSpPr>
        <p:spPr>
          <a:xfrm>
            <a:off x="5892800" y="2600960"/>
            <a:ext cx="5344160" cy="316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foo(int offset) {</a:t>
            </a:r>
          </a:p>
          <a:p>
            <a:r>
              <a:rPr lang="en-US" dirty="0"/>
              <a:t>    struct A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r>
              <a:rPr lang="en-US" dirty="0"/>
              <a:t>    a.fld1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a.fld3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a.fld5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a.fld6 = </a:t>
            </a:r>
            <a:r>
              <a:rPr lang="en-US" dirty="0" err="1"/>
              <a:t>mymalloc</a:t>
            </a:r>
            <a:r>
              <a:rPr lang="en-US" dirty="0"/>
              <a:t>(4);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(int*)a;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[offset]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7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85E-B7B5-4527-B8EB-90A8D6A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696-EF00-4AD5-97E7-A3C5254F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  <a:p>
            <a:r>
              <a:rPr lang="en-US" dirty="0"/>
              <a:t>Lex program to DFA</a:t>
            </a:r>
          </a:p>
          <a:p>
            <a:r>
              <a:rPr lang="en-US" dirty="0"/>
              <a:t>Implementation of DFA</a:t>
            </a:r>
          </a:p>
          <a:p>
            <a:r>
              <a:rPr lang="en-US"/>
              <a:t>Parsing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EAFC-CD81-0297-C6B6-317672BA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A8FE-6420-F6F4-3D84-BAAB29F51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0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4CA-164F-4015-BAE3-8B65D053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from a Lex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5E0-73B2-48E4-B11E-03091F74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No definitions */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a      { return 1; }</a:t>
            </a:r>
          </a:p>
          <a:p>
            <a:pPr marL="0" indent="0">
              <a:buNone/>
            </a:pPr>
            <a:r>
              <a:rPr lang="en-US" dirty="0"/>
              <a:t>ab    { return 2; }</a:t>
            </a:r>
          </a:p>
          <a:p>
            <a:pPr marL="0" indent="0">
              <a:buNone/>
            </a:pPr>
            <a:r>
              <a:rPr lang="en-US" dirty="0"/>
              <a:t>ab</a:t>
            </a:r>
            <a:r>
              <a:rPr lang="en-US" baseline="30000" dirty="0"/>
              <a:t>*</a:t>
            </a:r>
            <a:r>
              <a:rPr lang="en-US" dirty="0"/>
              <a:t>   { return 3; }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3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0C1-9A18-48B8-AF03-2488095D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from Lex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AADD-79DD-49FB-B090-B8EE6EA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No definitions */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a      { return 1; }</a:t>
            </a:r>
          </a:p>
          <a:p>
            <a:pPr marL="0" indent="0">
              <a:buNone/>
            </a:pPr>
            <a:r>
              <a:rPr lang="en-US" dirty="0"/>
              <a:t>ab    { return 2; }</a:t>
            </a:r>
          </a:p>
          <a:p>
            <a:pPr marL="0" indent="0">
              <a:buNone/>
            </a:pPr>
            <a:r>
              <a:rPr lang="en-US" dirty="0"/>
              <a:t>ab</a:t>
            </a:r>
            <a:r>
              <a:rPr lang="en-US" baseline="30000" dirty="0"/>
              <a:t>*</a:t>
            </a:r>
            <a:r>
              <a:rPr lang="en-US" dirty="0"/>
              <a:t>   { return 3; }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68E9A-466A-BD86-25DD-1746E186C884}"/>
              </a:ext>
            </a:extLst>
          </p:cNvPr>
          <p:cNvSpPr/>
          <p:nvPr/>
        </p:nvSpPr>
        <p:spPr>
          <a:xfrm>
            <a:off x="8092607" y="3869931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9B7CCF-D3AF-C7E1-86E8-D3807376FD10}"/>
              </a:ext>
            </a:extLst>
          </p:cNvPr>
          <p:cNvSpPr/>
          <p:nvPr/>
        </p:nvSpPr>
        <p:spPr>
          <a:xfrm>
            <a:off x="9667991" y="389390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AE9ACB-D6CB-8759-AE5D-13E5E27FE637}"/>
              </a:ext>
            </a:extLst>
          </p:cNvPr>
          <p:cNvSpPr/>
          <p:nvPr/>
        </p:nvSpPr>
        <p:spPr>
          <a:xfrm>
            <a:off x="11197126" y="3810006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4DEAF5-D176-C1C3-C373-3922EB9450E7}"/>
              </a:ext>
            </a:extLst>
          </p:cNvPr>
          <p:cNvSpPr/>
          <p:nvPr/>
        </p:nvSpPr>
        <p:spPr>
          <a:xfrm>
            <a:off x="11279322" y="390247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D0F9E4-A41E-811E-ECB7-2E9B8E2D3E5F}"/>
              </a:ext>
            </a:extLst>
          </p:cNvPr>
          <p:cNvSpPr/>
          <p:nvPr/>
        </p:nvSpPr>
        <p:spPr>
          <a:xfrm>
            <a:off x="7022388" y="38784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985F3-D0EA-C725-C45C-522AD23C990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0212521" y="4150762"/>
            <a:ext cx="984605" cy="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E1E59-A84B-ABE3-0658-10362859D023}"/>
              </a:ext>
            </a:extLst>
          </p:cNvPr>
          <p:cNvCxnSpPr>
            <a:stCxn id="12" idx="6"/>
            <a:endCxn id="7" idx="2"/>
          </p:cNvCxnSpPr>
          <p:nvPr/>
        </p:nvCxnSpPr>
        <p:spPr>
          <a:xfrm flipV="1">
            <a:off x="7566918" y="4126785"/>
            <a:ext cx="525689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D0F22A-A5B9-BA34-9B19-7CC7BB833102}"/>
                  </a:ext>
                </a:extLst>
              </p:cNvPr>
              <p:cNvSpPr txBox="1"/>
              <p:nvPr/>
            </p:nvSpPr>
            <p:spPr>
              <a:xfrm>
                <a:off x="7550522" y="374478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D0F22A-A5B9-BA34-9B19-7CC7BB833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22" y="3744784"/>
                <a:ext cx="5034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28EA0-E7D2-2740-A44D-71238120F06A}"/>
                  </a:ext>
                </a:extLst>
              </p:cNvPr>
              <p:cNvSpPr txBox="1"/>
              <p:nvPr/>
            </p:nvSpPr>
            <p:spPr>
              <a:xfrm>
                <a:off x="10559150" y="3814992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28EA0-E7D2-2740-A44D-71238120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50" y="3814992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C16E699-28F0-1C2A-C5CF-048B28DD6EB0}"/>
              </a:ext>
            </a:extLst>
          </p:cNvPr>
          <p:cNvCxnSpPr>
            <a:stCxn id="12" idx="4"/>
            <a:endCxn id="10" idx="4"/>
          </p:cNvCxnSpPr>
          <p:nvPr/>
        </p:nvCxnSpPr>
        <p:spPr>
          <a:xfrm rot="16200000" flipH="1">
            <a:off x="9357188" y="2329667"/>
            <a:ext cx="136993" cy="4262063"/>
          </a:xfrm>
          <a:prstGeom prst="curvedConnector3">
            <a:avLst>
              <a:gd name="adj1" fmla="val 266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49B1C69-6F86-CBCF-8967-C7FDB88DFDED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16200000" flipH="1" flipV="1">
            <a:off x="9030677" y="3035583"/>
            <a:ext cx="51254" cy="1767904"/>
          </a:xfrm>
          <a:prstGeom prst="curvedConnector3">
            <a:avLst>
              <a:gd name="adj1" fmla="val -492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0F2D84-D69E-D7F2-A67B-81FF64A4FE52}"/>
                  </a:ext>
                </a:extLst>
              </p:cNvPr>
              <p:cNvSpPr txBox="1"/>
              <p:nvPr/>
            </p:nvSpPr>
            <p:spPr>
              <a:xfrm>
                <a:off x="8923832" y="408040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0F2D84-D69E-D7F2-A67B-81FF64A4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832" y="4080405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A647A-B853-45B9-FF3A-BE570B06585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8637137" y="4126785"/>
            <a:ext cx="1030854" cy="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BE8D51-CA13-FF22-F8AF-5251E51EB270}"/>
                  </a:ext>
                </a:extLst>
              </p:cNvPr>
              <p:cNvSpPr txBox="1"/>
              <p:nvPr/>
            </p:nvSpPr>
            <p:spPr>
              <a:xfrm>
                <a:off x="8829654" y="331841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BE8D51-CA13-FF22-F8AF-5251E51E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54" y="3318415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96A6C-090D-4083-9090-8D9DBC87B6D1}"/>
                  </a:ext>
                </a:extLst>
              </p:cNvPr>
              <p:cNvSpPr txBox="1"/>
              <p:nvPr/>
            </p:nvSpPr>
            <p:spPr>
              <a:xfrm>
                <a:off x="9028290" y="4708840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96A6C-090D-4083-9090-8D9DBC87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0" y="4708840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340D25A5-1EFD-C1B2-EF36-D6E0E9C4B0FF}"/>
              </a:ext>
            </a:extLst>
          </p:cNvPr>
          <p:cNvSpPr/>
          <p:nvPr/>
        </p:nvSpPr>
        <p:spPr>
          <a:xfrm>
            <a:off x="5859701" y="389733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7450B-29EC-CA67-08F6-E47CFCDA1C31}"/>
              </a:ext>
            </a:extLst>
          </p:cNvPr>
          <p:cNvCxnSpPr>
            <a:stCxn id="26" idx="6"/>
            <a:endCxn id="12" idx="2"/>
          </p:cNvCxnSpPr>
          <p:nvPr/>
        </p:nvCxnSpPr>
        <p:spPr>
          <a:xfrm flipV="1">
            <a:off x="6404231" y="4135349"/>
            <a:ext cx="618157" cy="1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6A5418-118D-FB8A-3E26-276441C6FB6C}"/>
                  </a:ext>
                </a:extLst>
              </p:cNvPr>
              <p:cNvSpPr txBox="1"/>
              <p:nvPr/>
            </p:nvSpPr>
            <p:spPr>
              <a:xfrm>
                <a:off x="6446046" y="380129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6A5418-118D-FB8A-3E26-276441C6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46" y="3801293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0522795-C902-69F1-EFD2-9856FC1F66FB}"/>
              </a:ext>
            </a:extLst>
          </p:cNvPr>
          <p:cNvSpPr/>
          <p:nvPr/>
        </p:nvSpPr>
        <p:spPr>
          <a:xfrm>
            <a:off x="8626877" y="2554849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3AAE79-FE2C-5865-2080-26AB7CEB3E56}"/>
              </a:ext>
            </a:extLst>
          </p:cNvPr>
          <p:cNvSpPr/>
          <p:nvPr/>
        </p:nvSpPr>
        <p:spPr>
          <a:xfrm>
            <a:off x="8709073" y="264731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590805-9154-2825-4935-B1BE7B86BE5F}"/>
              </a:ext>
            </a:extLst>
          </p:cNvPr>
          <p:cNvSpPr/>
          <p:nvPr/>
        </p:nvSpPr>
        <p:spPr>
          <a:xfrm>
            <a:off x="5837443" y="26729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B0D43-DC74-A06B-19AF-CE2CE96CD942}"/>
              </a:ext>
            </a:extLst>
          </p:cNvPr>
          <p:cNvSpPr/>
          <p:nvPr/>
        </p:nvSpPr>
        <p:spPr>
          <a:xfrm>
            <a:off x="5835732" y="155140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9E5C87-AF7D-D3D0-BDC0-EB3C2D25C28D}"/>
              </a:ext>
            </a:extLst>
          </p:cNvPr>
          <p:cNvSpPr/>
          <p:nvPr/>
        </p:nvSpPr>
        <p:spPr>
          <a:xfrm>
            <a:off x="7135420" y="1422983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383406-33E6-5251-8D65-22D03F7BB27F}"/>
              </a:ext>
            </a:extLst>
          </p:cNvPr>
          <p:cNvSpPr/>
          <p:nvPr/>
        </p:nvSpPr>
        <p:spPr>
          <a:xfrm>
            <a:off x="7217616" y="151544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3BBAC1-7EF9-8C9B-D18E-19DC42C7E4CA}"/>
              </a:ext>
            </a:extLst>
          </p:cNvPr>
          <p:cNvSpPr/>
          <p:nvPr/>
        </p:nvSpPr>
        <p:spPr>
          <a:xfrm>
            <a:off x="7202191" y="267128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75A704-093F-C78A-A3EC-B5D981DAB70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 flipV="1">
            <a:off x="6381973" y="2928139"/>
            <a:ext cx="820218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EECEB4-2802-E883-8753-FDFE47BABAB4}"/>
              </a:ext>
            </a:extLst>
          </p:cNvPr>
          <p:cNvCxnSpPr>
            <a:stCxn id="36" idx="6"/>
            <a:endCxn id="30" idx="2"/>
          </p:cNvCxnSpPr>
          <p:nvPr/>
        </p:nvCxnSpPr>
        <p:spPr>
          <a:xfrm flipV="1">
            <a:off x="7746721" y="2914444"/>
            <a:ext cx="880156" cy="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5DE3AF-FA4D-E9D6-CCB5-1A5B510C8C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6380262" y="1782578"/>
            <a:ext cx="755158" cy="2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059F07-C0E6-BC5A-4815-C3BBE89C05E0}"/>
                  </a:ext>
                </a:extLst>
              </p:cNvPr>
              <p:cNvSpPr txBox="1"/>
              <p:nvPr/>
            </p:nvSpPr>
            <p:spPr>
              <a:xfrm>
                <a:off x="6485432" y="258723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059F07-C0E6-BC5A-4815-C3BBE89C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2" y="2587234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001ACF-4009-09E1-2521-18E26F1FF7F5}"/>
                  </a:ext>
                </a:extLst>
              </p:cNvPr>
              <p:cNvSpPr txBox="1"/>
              <p:nvPr/>
            </p:nvSpPr>
            <p:spPr>
              <a:xfrm>
                <a:off x="7850180" y="256497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001ACF-4009-09E1-2521-18E26F1F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180" y="2564976"/>
                <a:ext cx="5034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ABA650-1786-A92B-47FB-DCADF5420E26}"/>
                  </a:ext>
                </a:extLst>
              </p:cNvPr>
              <p:cNvSpPr txBox="1"/>
              <p:nvPr/>
            </p:nvSpPr>
            <p:spPr>
              <a:xfrm>
                <a:off x="6502560" y="145365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ABA650-1786-A92B-47FB-DCADF542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60" y="1453657"/>
                <a:ext cx="5034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7DB0B4A-5086-0C73-BF24-59B9F8A17B0C}"/>
              </a:ext>
            </a:extLst>
          </p:cNvPr>
          <p:cNvSpPr/>
          <p:nvPr/>
        </p:nvSpPr>
        <p:spPr>
          <a:xfrm>
            <a:off x="4489821" y="268155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238AB-AFA6-6060-F628-4AFA75AADFD8}"/>
              </a:ext>
            </a:extLst>
          </p:cNvPr>
          <p:cNvCxnSpPr>
            <a:stCxn id="46" idx="6"/>
            <a:endCxn id="32" idx="2"/>
          </p:cNvCxnSpPr>
          <p:nvPr/>
        </p:nvCxnSpPr>
        <p:spPr>
          <a:xfrm flipV="1">
            <a:off x="5034351" y="2929849"/>
            <a:ext cx="803092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24050A-8552-2228-248F-670B2CCB769E}"/>
              </a:ext>
            </a:extLst>
          </p:cNvPr>
          <p:cNvCxnSpPr>
            <a:stCxn id="46" idx="6"/>
            <a:endCxn id="33" idx="2"/>
          </p:cNvCxnSpPr>
          <p:nvPr/>
        </p:nvCxnSpPr>
        <p:spPr>
          <a:xfrm flipV="1">
            <a:off x="5034351" y="1808259"/>
            <a:ext cx="801381" cy="11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9250AF-2E7B-D11C-DB2B-045C542C3C9A}"/>
              </a:ext>
            </a:extLst>
          </p:cNvPr>
          <p:cNvCxnSpPr>
            <a:stCxn id="46" idx="6"/>
            <a:endCxn id="26" idx="2"/>
          </p:cNvCxnSpPr>
          <p:nvPr/>
        </p:nvCxnSpPr>
        <p:spPr>
          <a:xfrm>
            <a:off x="5034351" y="2938413"/>
            <a:ext cx="825350" cy="121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7FFB8C-9702-8317-D18D-3C26DB8BE533}"/>
                  </a:ext>
                </a:extLst>
              </p:cNvPr>
              <p:cNvSpPr txBox="1"/>
              <p:nvPr/>
            </p:nvSpPr>
            <p:spPr>
              <a:xfrm>
                <a:off x="5122394" y="347423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7FFB8C-9702-8317-D18D-3C26DB8B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94" y="3474233"/>
                <a:ext cx="5034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FD36E5-9EBD-00FD-4F94-11C5E341795C}"/>
                  </a:ext>
                </a:extLst>
              </p:cNvPr>
              <p:cNvSpPr txBox="1"/>
              <p:nvPr/>
            </p:nvSpPr>
            <p:spPr>
              <a:xfrm>
                <a:off x="5274794" y="258894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FD36E5-9EBD-00FD-4F94-11C5E341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794" y="2588944"/>
                <a:ext cx="5034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53F948-25E4-A66D-DD5A-5A3BAA87353C}"/>
                  </a:ext>
                </a:extLst>
              </p:cNvPr>
              <p:cNvSpPr txBox="1"/>
              <p:nvPr/>
            </p:nvSpPr>
            <p:spPr>
              <a:xfrm>
                <a:off x="5149794" y="193996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53F948-25E4-A66D-DD5A-5A3BAA87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94" y="1939961"/>
                <a:ext cx="5034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788CF2-F30D-1C40-F216-81BDACAD640F}"/>
              </a:ext>
            </a:extLst>
          </p:cNvPr>
          <p:cNvCxnSpPr>
            <a:endCxn id="46" idx="2"/>
          </p:cNvCxnSpPr>
          <p:nvPr/>
        </p:nvCxnSpPr>
        <p:spPr>
          <a:xfrm>
            <a:off x="3801438" y="2938413"/>
            <a:ext cx="68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6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0C1-9A18-48B8-AF03-2488095D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from Lex and the corresponding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AADD-79DD-49FB-B090-B8EE6EA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No definitions */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a      { return 1; }</a:t>
            </a:r>
          </a:p>
          <a:p>
            <a:pPr marL="0" indent="0">
              <a:buNone/>
            </a:pPr>
            <a:r>
              <a:rPr lang="en-US" dirty="0"/>
              <a:t>ab    { return 2; }</a:t>
            </a:r>
          </a:p>
          <a:p>
            <a:pPr marL="0" indent="0">
              <a:buNone/>
            </a:pPr>
            <a:r>
              <a:rPr lang="en-US" dirty="0"/>
              <a:t>ab</a:t>
            </a:r>
            <a:r>
              <a:rPr lang="en-US" baseline="30000" dirty="0"/>
              <a:t>*</a:t>
            </a:r>
            <a:r>
              <a:rPr lang="en-US" dirty="0"/>
              <a:t>   { return 3; }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68E9A-466A-BD86-25DD-1746E186C884}"/>
              </a:ext>
            </a:extLst>
          </p:cNvPr>
          <p:cNvSpPr/>
          <p:nvPr/>
        </p:nvSpPr>
        <p:spPr>
          <a:xfrm>
            <a:off x="8092607" y="3869931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9B7CCF-D3AF-C7E1-86E8-D3807376FD10}"/>
              </a:ext>
            </a:extLst>
          </p:cNvPr>
          <p:cNvSpPr/>
          <p:nvPr/>
        </p:nvSpPr>
        <p:spPr>
          <a:xfrm>
            <a:off x="9667991" y="389390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AE9ACB-D6CB-8759-AE5D-13E5E27FE637}"/>
              </a:ext>
            </a:extLst>
          </p:cNvPr>
          <p:cNvSpPr/>
          <p:nvPr/>
        </p:nvSpPr>
        <p:spPr>
          <a:xfrm>
            <a:off x="11197126" y="3810006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4DEAF5-D176-C1C3-C373-3922EB9450E7}"/>
              </a:ext>
            </a:extLst>
          </p:cNvPr>
          <p:cNvSpPr/>
          <p:nvPr/>
        </p:nvSpPr>
        <p:spPr>
          <a:xfrm>
            <a:off x="11279322" y="390247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D0F9E4-A41E-811E-ECB7-2E9B8E2D3E5F}"/>
              </a:ext>
            </a:extLst>
          </p:cNvPr>
          <p:cNvSpPr/>
          <p:nvPr/>
        </p:nvSpPr>
        <p:spPr>
          <a:xfrm>
            <a:off x="7022388" y="38784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985F3-D0EA-C725-C45C-522AD23C990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0212521" y="4150762"/>
            <a:ext cx="984605" cy="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E1E59-A84B-ABE3-0658-10362859D023}"/>
              </a:ext>
            </a:extLst>
          </p:cNvPr>
          <p:cNvCxnSpPr>
            <a:stCxn id="12" idx="6"/>
            <a:endCxn id="7" idx="2"/>
          </p:cNvCxnSpPr>
          <p:nvPr/>
        </p:nvCxnSpPr>
        <p:spPr>
          <a:xfrm flipV="1">
            <a:off x="7566918" y="4126785"/>
            <a:ext cx="525689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D0F22A-A5B9-BA34-9B19-7CC7BB833102}"/>
                  </a:ext>
                </a:extLst>
              </p:cNvPr>
              <p:cNvSpPr txBox="1"/>
              <p:nvPr/>
            </p:nvSpPr>
            <p:spPr>
              <a:xfrm>
                <a:off x="7550522" y="374478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D0F22A-A5B9-BA34-9B19-7CC7BB833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22" y="3744784"/>
                <a:ext cx="5034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28EA0-E7D2-2740-A44D-71238120F06A}"/>
                  </a:ext>
                </a:extLst>
              </p:cNvPr>
              <p:cNvSpPr txBox="1"/>
              <p:nvPr/>
            </p:nvSpPr>
            <p:spPr>
              <a:xfrm>
                <a:off x="10559150" y="3814992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28EA0-E7D2-2740-A44D-71238120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50" y="3814992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C16E699-28F0-1C2A-C5CF-048B28DD6EB0}"/>
              </a:ext>
            </a:extLst>
          </p:cNvPr>
          <p:cNvCxnSpPr>
            <a:stCxn id="12" idx="4"/>
            <a:endCxn id="10" idx="4"/>
          </p:cNvCxnSpPr>
          <p:nvPr/>
        </p:nvCxnSpPr>
        <p:spPr>
          <a:xfrm rot="16200000" flipH="1">
            <a:off x="9357188" y="2329667"/>
            <a:ext cx="136993" cy="4262063"/>
          </a:xfrm>
          <a:prstGeom prst="curvedConnector3">
            <a:avLst>
              <a:gd name="adj1" fmla="val 266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49B1C69-6F86-CBCF-8967-C7FDB88DFDED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16200000" flipH="1" flipV="1">
            <a:off x="9030677" y="3035583"/>
            <a:ext cx="51254" cy="1767904"/>
          </a:xfrm>
          <a:prstGeom prst="curvedConnector3">
            <a:avLst>
              <a:gd name="adj1" fmla="val -492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0F2D84-D69E-D7F2-A67B-81FF64A4FE52}"/>
                  </a:ext>
                </a:extLst>
              </p:cNvPr>
              <p:cNvSpPr txBox="1"/>
              <p:nvPr/>
            </p:nvSpPr>
            <p:spPr>
              <a:xfrm>
                <a:off x="8923832" y="408040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0F2D84-D69E-D7F2-A67B-81FF64A4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832" y="4080405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A647A-B853-45B9-FF3A-BE570B06585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8637137" y="4126785"/>
            <a:ext cx="1030854" cy="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BE8D51-CA13-FF22-F8AF-5251E51EB270}"/>
                  </a:ext>
                </a:extLst>
              </p:cNvPr>
              <p:cNvSpPr txBox="1"/>
              <p:nvPr/>
            </p:nvSpPr>
            <p:spPr>
              <a:xfrm>
                <a:off x="8829654" y="331841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BE8D51-CA13-FF22-F8AF-5251E51E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54" y="3318415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96A6C-090D-4083-9090-8D9DBC87B6D1}"/>
                  </a:ext>
                </a:extLst>
              </p:cNvPr>
              <p:cNvSpPr txBox="1"/>
              <p:nvPr/>
            </p:nvSpPr>
            <p:spPr>
              <a:xfrm>
                <a:off x="9028290" y="4708840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96A6C-090D-4083-9090-8D9DBC87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0" y="4708840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340D25A5-1EFD-C1B2-EF36-D6E0E9C4B0FF}"/>
              </a:ext>
            </a:extLst>
          </p:cNvPr>
          <p:cNvSpPr/>
          <p:nvPr/>
        </p:nvSpPr>
        <p:spPr>
          <a:xfrm>
            <a:off x="5859701" y="389733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7450B-29EC-CA67-08F6-E47CFCDA1C31}"/>
              </a:ext>
            </a:extLst>
          </p:cNvPr>
          <p:cNvCxnSpPr>
            <a:stCxn id="26" idx="6"/>
            <a:endCxn id="12" idx="2"/>
          </p:cNvCxnSpPr>
          <p:nvPr/>
        </p:nvCxnSpPr>
        <p:spPr>
          <a:xfrm flipV="1">
            <a:off x="6404231" y="4135349"/>
            <a:ext cx="618157" cy="1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6A5418-118D-FB8A-3E26-276441C6FB6C}"/>
                  </a:ext>
                </a:extLst>
              </p:cNvPr>
              <p:cNvSpPr txBox="1"/>
              <p:nvPr/>
            </p:nvSpPr>
            <p:spPr>
              <a:xfrm>
                <a:off x="6446046" y="380129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6A5418-118D-FB8A-3E26-276441C6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46" y="3801293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0522795-C902-69F1-EFD2-9856FC1F66FB}"/>
              </a:ext>
            </a:extLst>
          </p:cNvPr>
          <p:cNvSpPr/>
          <p:nvPr/>
        </p:nvSpPr>
        <p:spPr>
          <a:xfrm>
            <a:off x="8626877" y="2554849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3AAE79-FE2C-5865-2080-26AB7CEB3E56}"/>
              </a:ext>
            </a:extLst>
          </p:cNvPr>
          <p:cNvSpPr/>
          <p:nvPr/>
        </p:nvSpPr>
        <p:spPr>
          <a:xfrm>
            <a:off x="8709073" y="264731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590805-9154-2825-4935-B1BE7B86BE5F}"/>
              </a:ext>
            </a:extLst>
          </p:cNvPr>
          <p:cNvSpPr/>
          <p:nvPr/>
        </p:nvSpPr>
        <p:spPr>
          <a:xfrm>
            <a:off x="5837443" y="26729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B0D43-DC74-A06B-19AF-CE2CE96CD942}"/>
              </a:ext>
            </a:extLst>
          </p:cNvPr>
          <p:cNvSpPr/>
          <p:nvPr/>
        </p:nvSpPr>
        <p:spPr>
          <a:xfrm>
            <a:off x="5835732" y="155140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9E5C87-AF7D-D3D0-BDC0-EB3C2D25C28D}"/>
              </a:ext>
            </a:extLst>
          </p:cNvPr>
          <p:cNvSpPr/>
          <p:nvPr/>
        </p:nvSpPr>
        <p:spPr>
          <a:xfrm>
            <a:off x="7135420" y="1422983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383406-33E6-5251-8D65-22D03F7BB27F}"/>
              </a:ext>
            </a:extLst>
          </p:cNvPr>
          <p:cNvSpPr/>
          <p:nvPr/>
        </p:nvSpPr>
        <p:spPr>
          <a:xfrm>
            <a:off x="7217616" y="151544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3BBAC1-7EF9-8C9B-D18E-19DC42C7E4CA}"/>
              </a:ext>
            </a:extLst>
          </p:cNvPr>
          <p:cNvSpPr/>
          <p:nvPr/>
        </p:nvSpPr>
        <p:spPr>
          <a:xfrm>
            <a:off x="7202191" y="267128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75A704-093F-C78A-A3EC-B5D981DAB70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 flipV="1">
            <a:off x="6381973" y="2928139"/>
            <a:ext cx="820218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EECEB4-2802-E883-8753-FDFE47BABAB4}"/>
              </a:ext>
            </a:extLst>
          </p:cNvPr>
          <p:cNvCxnSpPr>
            <a:stCxn id="36" idx="6"/>
            <a:endCxn id="30" idx="2"/>
          </p:cNvCxnSpPr>
          <p:nvPr/>
        </p:nvCxnSpPr>
        <p:spPr>
          <a:xfrm flipV="1">
            <a:off x="7746721" y="2914444"/>
            <a:ext cx="880156" cy="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5DE3AF-FA4D-E9D6-CCB5-1A5B510C8C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6380262" y="1782578"/>
            <a:ext cx="755158" cy="2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059F07-C0E6-BC5A-4815-C3BBE89C05E0}"/>
                  </a:ext>
                </a:extLst>
              </p:cNvPr>
              <p:cNvSpPr txBox="1"/>
              <p:nvPr/>
            </p:nvSpPr>
            <p:spPr>
              <a:xfrm>
                <a:off x="6485432" y="258723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059F07-C0E6-BC5A-4815-C3BBE89C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2" y="2587234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001ACF-4009-09E1-2521-18E26F1FF7F5}"/>
                  </a:ext>
                </a:extLst>
              </p:cNvPr>
              <p:cNvSpPr txBox="1"/>
              <p:nvPr/>
            </p:nvSpPr>
            <p:spPr>
              <a:xfrm>
                <a:off x="7850180" y="256497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001ACF-4009-09E1-2521-18E26F1F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180" y="2564976"/>
                <a:ext cx="5034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ABA650-1786-A92B-47FB-DCADF5420E26}"/>
                  </a:ext>
                </a:extLst>
              </p:cNvPr>
              <p:cNvSpPr txBox="1"/>
              <p:nvPr/>
            </p:nvSpPr>
            <p:spPr>
              <a:xfrm>
                <a:off x="6502560" y="145365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ABA650-1786-A92B-47FB-DCADF542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60" y="1453657"/>
                <a:ext cx="5034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7DB0B4A-5086-0C73-BF24-59B9F8A17B0C}"/>
              </a:ext>
            </a:extLst>
          </p:cNvPr>
          <p:cNvSpPr/>
          <p:nvPr/>
        </p:nvSpPr>
        <p:spPr>
          <a:xfrm>
            <a:off x="4489821" y="268155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238AB-AFA6-6060-F628-4AFA75AADFD8}"/>
              </a:ext>
            </a:extLst>
          </p:cNvPr>
          <p:cNvCxnSpPr>
            <a:stCxn id="46" idx="6"/>
            <a:endCxn id="32" idx="2"/>
          </p:cNvCxnSpPr>
          <p:nvPr/>
        </p:nvCxnSpPr>
        <p:spPr>
          <a:xfrm flipV="1">
            <a:off x="5034351" y="2929849"/>
            <a:ext cx="803092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24050A-8552-2228-248F-670B2CCB769E}"/>
              </a:ext>
            </a:extLst>
          </p:cNvPr>
          <p:cNvCxnSpPr>
            <a:stCxn id="46" idx="6"/>
            <a:endCxn id="33" idx="2"/>
          </p:cNvCxnSpPr>
          <p:nvPr/>
        </p:nvCxnSpPr>
        <p:spPr>
          <a:xfrm flipV="1">
            <a:off x="5034351" y="1808259"/>
            <a:ext cx="801381" cy="11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9250AF-2E7B-D11C-DB2B-045C542C3C9A}"/>
              </a:ext>
            </a:extLst>
          </p:cNvPr>
          <p:cNvCxnSpPr>
            <a:stCxn id="46" idx="6"/>
            <a:endCxn id="26" idx="2"/>
          </p:cNvCxnSpPr>
          <p:nvPr/>
        </p:nvCxnSpPr>
        <p:spPr>
          <a:xfrm>
            <a:off x="5034351" y="2938413"/>
            <a:ext cx="825350" cy="121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7FFB8C-9702-8317-D18D-3C26DB8BE533}"/>
                  </a:ext>
                </a:extLst>
              </p:cNvPr>
              <p:cNvSpPr txBox="1"/>
              <p:nvPr/>
            </p:nvSpPr>
            <p:spPr>
              <a:xfrm>
                <a:off x="5122394" y="347423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7FFB8C-9702-8317-D18D-3C26DB8B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94" y="3474233"/>
                <a:ext cx="5034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FD36E5-9EBD-00FD-4F94-11C5E341795C}"/>
                  </a:ext>
                </a:extLst>
              </p:cNvPr>
              <p:cNvSpPr txBox="1"/>
              <p:nvPr/>
            </p:nvSpPr>
            <p:spPr>
              <a:xfrm>
                <a:off x="5274794" y="258894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FD36E5-9EBD-00FD-4F94-11C5E341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794" y="2588944"/>
                <a:ext cx="5034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53F948-25E4-A66D-DD5A-5A3BAA87353C}"/>
                  </a:ext>
                </a:extLst>
              </p:cNvPr>
              <p:cNvSpPr txBox="1"/>
              <p:nvPr/>
            </p:nvSpPr>
            <p:spPr>
              <a:xfrm>
                <a:off x="5149794" y="193996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53F948-25E4-A66D-DD5A-5A3BAA87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94" y="1939961"/>
                <a:ext cx="5034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788CF2-F30D-1C40-F216-81BDACAD640F}"/>
              </a:ext>
            </a:extLst>
          </p:cNvPr>
          <p:cNvCxnSpPr>
            <a:endCxn id="46" idx="2"/>
          </p:cNvCxnSpPr>
          <p:nvPr/>
        </p:nvCxnSpPr>
        <p:spPr>
          <a:xfrm>
            <a:off x="3801438" y="2938413"/>
            <a:ext cx="68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8D858B7-5E75-76AB-3524-126F19FE8944}"/>
              </a:ext>
            </a:extLst>
          </p:cNvPr>
          <p:cNvSpPr/>
          <p:nvPr/>
        </p:nvSpPr>
        <p:spPr>
          <a:xfrm>
            <a:off x="2527444" y="5743254"/>
            <a:ext cx="1417834" cy="568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0 1 3 6</a:t>
            </a:r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B82611-6C01-514E-13CE-77011D1CBB57}"/>
              </a:ext>
            </a:extLst>
          </p:cNvPr>
          <p:cNvSpPr/>
          <p:nvPr/>
        </p:nvSpPr>
        <p:spPr>
          <a:xfrm>
            <a:off x="4724398" y="5731269"/>
            <a:ext cx="1655864" cy="568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2 4 7 8 10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FCCB99-B3BE-0B73-084B-DBE78D82407D}"/>
              </a:ext>
            </a:extLst>
          </p:cNvPr>
          <p:cNvSpPr/>
          <p:nvPr/>
        </p:nvSpPr>
        <p:spPr>
          <a:xfrm>
            <a:off x="7167936" y="5719285"/>
            <a:ext cx="1655864" cy="568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5 9 8 10</a:t>
            </a:r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062CE2-0A05-899F-9FB8-8754268EA60A}"/>
              </a:ext>
            </a:extLst>
          </p:cNvPr>
          <p:cNvSpPr/>
          <p:nvPr/>
        </p:nvSpPr>
        <p:spPr>
          <a:xfrm>
            <a:off x="9611470" y="5727849"/>
            <a:ext cx="1655864" cy="568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8 9 10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0F6948-EAD8-9E4F-6539-E1FC189C645E}"/>
              </a:ext>
            </a:extLst>
          </p:cNvPr>
          <p:cNvCxnSpPr>
            <a:endCxn id="4" idx="2"/>
          </p:cNvCxnSpPr>
          <p:nvPr/>
        </p:nvCxnSpPr>
        <p:spPr>
          <a:xfrm>
            <a:off x="1469204" y="6010382"/>
            <a:ext cx="1058240" cy="1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FE2C80-A0EF-085B-CEB3-E3913558B55D}"/>
              </a:ext>
            </a:extLst>
          </p:cNvPr>
          <p:cNvCxnSpPr>
            <a:stCxn id="4" idx="6"/>
            <a:endCxn id="47" idx="2"/>
          </p:cNvCxnSpPr>
          <p:nvPr/>
        </p:nvCxnSpPr>
        <p:spPr>
          <a:xfrm flipV="1">
            <a:off x="3945278" y="6015585"/>
            <a:ext cx="779120" cy="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E3199D-3E74-69D7-EC90-A4FA92DF8F74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6380262" y="6003601"/>
            <a:ext cx="787674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A4D15B-E095-1B13-83E2-5A95813D2921}"/>
              </a:ext>
            </a:extLst>
          </p:cNvPr>
          <p:cNvCxnSpPr>
            <a:endCxn id="51" idx="2"/>
          </p:cNvCxnSpPr>
          <p:nvPr/>
        </p:nvCxnSpPr>
        <p:spPr>
          <a:xfrm flipV="1">
            <a:off x="8709073" y="6012165"/>
            <a:ext cx="902397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8DEB4-5129-6EF2-1C09-52F03DF333DF}"/>
                  </a:ext>
                </a:extLst>
              </p:cNvPr>
              <p:cNvSpPr txBox="1"/>
              <p:nvPr/>
            </p:nvSpPr>
            <p:spPr>
              <a:xfrm>
                <a:off x="8937528" y="563523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8DEB4-5129-6EF2-1C09-52F03DF33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528" y="5635231"/>
                <a:ext cx="5034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452A8C-056C-198D-7484-4B61D4EC9DC7}"/>
                  </a:ext>
                </a:extLst>
              </p:cNvPr>
              <p:cNvSpPr txBox="1"/>
              <p:nvPr/>
            </p:nvSpPr>
            <p:spPr>
              <a:xfrm>
                <a:off x="6511116" y="559242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452A8C-056C-198D-7484-4B61D4EC9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16" y="5592425"/>
                <a:ext cx="5034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2482AE-E584-5225-FF9C-B45FD3EAD781}"/>
                  </a:ext>
                </a:extLst>
              </p:cNvPr>
              <p:cNvSpPr txBox="1"/>
              <p:nvPr/>
            </p:nvSpPr>
            <p:spPr>
              <a:xfrm>
                <a:off x="4033328" y="566263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2482AE-E584-5225-FF9C-B45FD3EA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28" y="5662633"/>
                <a:ext cx="5034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AEFE9A2-23D8-DAD3-7C4F-A02D46D77B81}"/>
              </a:ext>
            </a:extLst>
          </p:cNvPr>
          <p:cNvCxnSpPr>
            <a:stCxn id="51" idx="6"/>
            <a:endCxn id="51" idx="1"/>
          </p:cNvCxnSpPr>
          <p:nvPr/>
        </p:nvCxnSpPr>
        <p:spPr>
          <a:xfrm flipH="1" flipV="1">
            <a:off x="9853966" y="5811123"/>
            <a:ext cx="1413368" cy="201042"/>
          </a:xfrm>
          <a:prstGeom prst="curvedConnector4">
            <a:avLst>
              <a:gd name="adj1" fmla="val -16174"/>
              <a:gd name="adj2" fmla="val 36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35563C-DE95-6450-66B7-EA034E734DED}"/>
                  </a:ext>
                </a:extLst>
              </p:cNvPr>
              <p:cNvSpPr txBox="1"/>
              <p:nvPr/>
            </p:nvSpPr>
            <p:spPr>
              <a:xfrm>
                <a:off x="11072843" y="5119814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35563C-DE95-6450-66B7-EA034E73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843" y="5119814"/>
                <a:ext cx="5034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4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0C1-9A18-48B8-AF03-2488095D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from Lex and the corresponding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AADD-79DD-49FB-B090-B8EE6EA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which point are we doing a lookahead during acceptance of a string?</a:t>
            </a:r>
          </a:p>
        </p:txBody>
      </p:sp>
    </p:spTree>
    <p:extLst>
      <p:ext uri="{BB962C8B-B14F-4D97-AF65-F5344CB8AC3E}">
        <p14:creationId xmlns:p14="http://schemas.microsoft.com/office/powerpoint/2010/main" val="356409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0C1-9A18-48B8-AF03-2488095D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from Lex and the corresponding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AADD-79DD-49FB-B090-B8EE6EA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which point are we doing a lookahead during acceptance of a string?</a:t>
            </a:r>
          </a:p>
          <a:p>
            <a:pPr lvl="1"/>
            <a:r>
              <a:rPr lang="en-US" dirty="0"/>
              <a:t>When we don’t find any valid move for the next input symbol and restart the automaton</a:t>
            </a:r>
          </a:p>
        </p:txBody>
      </p:sp>
    </p:spTree>
    <p:extLst>
      <p:ext uri="{BB962C8B-B14F-4D97-AF65-F5344CB8AC3E}">
        <p14:creationId xmlns:p14="http://schemas.microsoft.com/office/powerpoint/2010/main" val="380050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bounds checking for heap objects?</a:t>
            </a:r>
          </a:p>
          <a:p>
            <a:pPr lvl="1"/>
            <a:r>
              <a:rPr lang="en-US" dirty="0"/>
              <a:t>Assuming we are using </a:t>
            </a:r>
            <a:r>
              <a:rPr lang="en-US" dirty="0" err="1"/>
              <a:t>SafeGC</a:t>
            </a:r>
            <a:r>
              <a:rPr lang="en-US" dirty="0"/>
              <a:t> allocator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</a:t>
            </a:r>
            <a:r>
              <a:rPr lang="en-US" dirty="0" err="1"/>
              <a:t>arr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Bounds 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</a:t>
            </a:r>
            <a:r>
              <a:rPr lang="en-US" dirty="0" err="1"/>
              <a:t>arr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mymalloc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foo(&amp;</a:t>
            </a:r>
            <a:r>
              <a:rPr lang="en-US" dirty="0" err="1"/>
              <a:t>arr</a:t>
            </a:r>
            <a:r>
              <a:rPr lang="en-US" dirty="0"/>
              <a:t>[1],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2579B-59B5-4A43-BE82-EC3B6C5C5EE6}"/>
              </a:ext>
            </a:extLst>
          </p:cNvPr>
          <p:cNvSpPr txBox="1"/>
          <p:nvPr/>
        </p:nvSpPr>
        <p:spPr>
          <a:xfrm>
            <a:off x="6583680" y="3190240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check for an internal pointer?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0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Bounds 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C22FF-CC2C-425C-A8FA-E6AA04DC5F95}"/>
              </a:ext>
            </a:extLst>
          </p:cNvPr>
          <p:cNvSpPr txBox="1"/>
          <p:nvPr/>
        </p:nvSpPr>
        <p:spPr>
          <a:xfrm>
            <a:off x="6583680" y="319024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check for a stack object?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53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Stack allocations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</a:t>
            </a:r>
            <a:r>
              <a:rPr lang="en-US" dirty="0" err="1"/>
              <a:t>arr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   foo(</a:t>
            </a:r>
            <a:r>
              <a:rPr lang="en-US" dirty="0" err="1"/>
              <a:t>arr</a:t>
            </a:r>
            <a:r>
              <a:rPr lang="en-US" dirty="0"/>
              <a:t>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B3A81-730A-4430-A972-2BAE6FB7AFC3}"/>
              </a:ext>
            </a:extLst>
          </p:cNvPr>
          <p:cNvSpPr txBox="1"/>
          <p:nvPr/>
        </p:nvSpPr>
        <p:spPr>
          <a:xfrm>
            <a:off x="6583680" y="3190240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check for an escaped stack object?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Stack allocations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**</a:t>
            </a:r>
            <a:r>
              <a:rPr lang="en-US" dirty="0" err="1"/>
              <a:t>arridx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*</a:t>
            </a:r>
            <a:r>
              <a:rPr lang="en-US" dirty="0" err="1"/>
              <a:t>arridx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arridx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foo(&amp;</a:t>
            </a:r>
            <a:r>
              <a:rPr lang="en-US" dirty="0" err="1"/>
              <a:t>arridx</a:t>
            </a:r>
            <a:r>
              <a:rPr lang="en-US" dirty="0"/>
              <a:t>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0D6DA-05B7-4200-A5BF-3ED000159B7B}"/>
              </a:ext>
            </a:extLst>
          </p:cNvPr>
          <p:cNvSpPr txBox="1"/>
          <p:nvPr/>
        </p:nvSpPr>
        <p:spPr>
          <a:xfrm>
            <a:off x="6583680" y="319024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check for an escaped stack object?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Out-of-bounds pointers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</a:t>
            </a:r>
            <a:r>
              <a:rPr lang="en-US" dirty="0" err="1"/>
              <a:t>arr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mymalloc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foo(&amp;</a:t>
            </a:r>
            <a:r>
              <a:rPr lang="en-US" dirty="0" err="1"/>
              <a:t>arr</a:t>
            </a:r>
            <a:r>
              <a:rPr lang="en-US" dirty="0"/>
              <a:t>[48],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65138-ADDD-499E-9CAD-5CC1C5D2CC98}"/>
              </a:ext>
            </a:extLst>
          </p:cNvPr>
          <p:cNvSpPr txBox="1"/>
          <p:nvPr/>
        </p:nvSpPr>
        <p:spPr>
          <a:xfrm>
            <a:off x="6583680" y="31902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Escaped out-of-bound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94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96-AA21-4067-9938-53E6F9F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F703-5447-449B-99A8-97CE383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Out-of-bound pointers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foo(int **</a:t>
            </a:r>
            <a:r>
              <a:rPr lang="en-US" dirty="0" err="1"/>
              <a:t>arridx</a:t>
            </a:r>
            <a:r>
              <a:rPr lang="en-US" dirty="0"/>
              <a:t>, int </a:t>
            </a:r>
            <a:r>
              <a:rPr lang="en-US" dirty="0" err="1"/>
              <a:t>idx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*</a:t>
            </a:r>
            <a:r>
              <a:rPr lang="en-US" dirty="0" err="1"/>
              <a:t>arridx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bar() {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mymalloc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arridx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 + 48;</a:t>
            </a:r>
          </a:p>
          <a:p>
            <a:pPr marL="0" indent="0">
              <a:buNone/>
            </a:pPr>
            <a:r>
              <a:rPr lang="en-US" dirty="0"/>
              <a:t>    foo(&amp;</a:t>
            </a:r>
            <a:r>
              <a:rPr lang="en-US" dirty="0" err="1"/>
              <a:t>arridx</a:t>
            </a:r>
            <a:r>
              <a:rPr lang="en-US" dirty="0"/>
              <a:t>, 3);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00BC-EAE4-4321-A71B-BDCE2C9D858B}"/>
              </a:ext>
            </a:extLst>
          </p:cNvPr>
          <p:cNvSpPr txBox="1"/>
          <p:nvPr/>
        </p:nvSpPr>
        <p:spPr>
          <a:xfrm>
            <a:off x="6583680" y="31902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Escaped out-of-bound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9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1230</Words>
  <Application>Microsoft Office PowerPoint</Application>
  <PresentationFormat>Widescreen</PresentationFormat>
  <Paragraphs>283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Compilers</vt:lpstr>
      <vt:lpstr>Today’s lecture</vt:lpstr>
      <vt:lpstr>Assignment-4</vt:lpstr>
      <vt:lpstr>Assignment-4</vt:lpstr>
      <vt:lpstr>Assignment-4</vt:lpstr>
      <vt:lpstr>Assignment-4</vt:lpstr>
      <vt:lpstr>Assignment-4</vt:lpstr>
      <vt:lpstr>Assignment-4</vt:lpstr>
      <vt:lpstr>Assignment-4</vt:lpstr>
      <vt:lpstr>Assignment-4</vt:lpstr>
      <vt:lpstr>Type</vt:lpstr>
      <vt:lpstr>Assignment-4 </vt:lpstr>
      <vt:lpstr>Assignment-4</vt:lpstr>
      <vt:lpstr>mycast</vt:lpstr>
      <vt:lpstr>Assignment-4</vt:lpstr>
      <vt:lpstr>Assignment-4</vt:lpstr>
      <vt:lpstr>Assignment-4</vt:lpstr>
      <vt:lpstr>Assignment-4</vt:lpstr>
      <vt:lpstr>Assignment-4</vt:lpstr>
      <vt:lpstr>Lexical analysis</vt:lpstr>
      <vt:lpstr>NFA from a Lex program</vt:lpstr>
      <vt:lpstr>NFA from Lex program</vt:lpstr>
      <vt:lpstr>NFA from Lex and the corresponding DFA</vt:lpstr>
      <vt:lpstr>NFA from Lex and the corresponding DFA</vt:lpstr>
      <vt:lpstr>NFA from Lex and the corresponding 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803</cp:revision>
  <cp:lastPrinted>2020-08-24T08:52:56Z</cp:lastPrinted>
  <dcterms:created xsi:type="dcterms:W3CDTF">2020-08-23T12:23:07Z</dcterms:created>
  <dcterms:modified xsi:type="dcterms:W3CDTF">2022-11-12T08:54:50Z</dcterms:modified>
</cp:coreProperties>
</file>