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660" r:id="rId3"/>
    <p:sldId id="378" r:id="rId4"/>
    <p:sldId id="356" r:id="rId5"/>
    <p:sldId id="357" r:id="rId6"/>
    <p:sldId id="772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376" r:id="rId16"/>
    <p:sldId id="373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377" r:id="rId25"/>
    <p:sldId id="284" r:id="rId26"/>
    <p:sldId id="308" r:id="rId27"/>
    <p:sldId id="286" r:id="rId28"/>
    <p:sldId id="309" r:id="rId29"/>
    <p:sldId id="285" r:id="rId30"/>
    <p:sldId id="287" r:id="rId31"/>
    <p:sldId id="310" r:id="rId32"/>
    <p:sldId id="773" r:id="rId33"/>
    <p:sldId id="288" r:id="rId34"/>
    <p:sldId id="289" r:id="rId35"/>
    <p:sldId id="774" r:id="rId36"/>
    <p:sldId id="291" r:id="rId37"/>
    <p:sldId id="776" r:id="rId38"/>
    <p:sldId id="290" r:id="rId39"/>
    <p:sldId id="293" r:id="rId40"/>
    <p:sldId id="294" r:id="rId41"/>
    <p:sldId id="777" r:id="rId42"/>
    <p:sldId id="295" r:id="rId43"/>
    <p:sldId id="296" r:id="rId44"/>
    <p:sldId id="297" r:id="rId45"/>
    <p:sldId id="778" r:id="rId46"/>
    <p:sldId id="298" r:id="rId47"/>
    <p:sldId id="299" r:id="rId48"/>
    <p:sldId id="779" r:id="rId49"/>
    <p:sldId id="300" r:id="rId50"/>
    <p:sldId id="301" r:id="rId51"/>
    <p:sldId id="302" r:id="rId52"/>
    <p:sldId id="780" r:id="rId53"/>
    <p:sldId id="30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7541-8AA1-4873-8EE2-6EE4B745E30A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CD276-996C-461A-BA18-C0461C4B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4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3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2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Ambiguity is bad because, during code generation, the codes for children are generated before the code for a parent node in an AST. Therefore, we may have two different code generations possible for a program if two different parse trees exist for the program.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CD276-996C-461A-BA18-C0461C4B1E84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6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27AA-0F31-4701-9935-4363A6C6F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CA3DD-950A-40EE-9E4C-442029DC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C39-297C-4A3A-886E-D65337CA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A562-9FE0-446A-9E62-1C85ECA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32E1-631B-474B-A0FD-26D5B937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788-B5BA-445D-8F38-FD29FDB2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2FC47-2BB7-4DF6-9621-DDEC6D34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783-E5B1-4560-BF9B-7BC9770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483C-B5E2-4C46-9BD8-2BDD90D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6A7C-71A1-4B0E-8950-742726C6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12509-658F-4957-B47D-4C59A325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D57E-B67F-45A9-9098-AA3386EF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1160-B00E-4D46-B8E9-EA8F652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1E54-D3AB-4894-97D6-54DC20CD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470D-2D4F-4ED5-A0F3-B04B069C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AE22-31A2-4C5E-A101-7A66E08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C32C-A83E-41E8-A9B1-B923C7C1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5342-23F8-4FF2-8C1D-FF24DAD0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C94D-8B00-4AC6-9A42-E50B5151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48A7-7473-43B7-9122-FCF4EB8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5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C163-2D9E-4D7A-BB38-17B7B11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DC70-7D34-4509-9EE8-CE0BE33B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9690-794E-48AF-A0FA-84F2C23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A133-ADBB-4BDC-AD64-D53D4D5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F3ED-EF81-4CD9-9D18-EEFE9D0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786C-E54F-491C-ACD0-AD8DEA57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B3EF-A7DF-4417-BA4B-79FE173D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399C-8144-4F5B-BDFA-DC578817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DD53-D6CE-4052-BA20-C7B0C91C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C35-ABEA-41BF-B563-EE155D94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5C64-C0E0-4A44-A339-8ACC4DA7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0E4-AFDC-4BEC-81EC-8B88DB24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37F8-E581-4159-B442-E11CFB2F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154E-C053-485B-B42C-124AD603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A0E1-FFC7-4B1F-BBB5-BA6F6547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1FB8A-0E1F-4D68-B555-A6C411817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0EAC2-8CD6-44BE-A06D-444EFB8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EB24-0072-4976-BB92-2E2D27A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9B9EB-0714-49FE-9D5F-490EA205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C4D-ED1D-4E26-8B02-2194DE4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05FCE-5D30-4C5F-893A-D5D6928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96F47-18D2-461F-A01E-335EDF47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4177F-396D-4D2E-AD33-2D5492D7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16E2-B074-4DE3-BD48-EDABDCF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7FCD7-5A39-40AD-A11F-19CB090A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E4020-218B-4B91-B994-F6577EEA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3A4E-4E92-4093-83B4-FDC8365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7CF6-9C57-4BB5-89E3-5D3D4A46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F8F6-B60E-47C2-93F5-EAA9C8E6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D62B-8360-4243-B93B-F0573C36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B47C-B145-4036-9ECA-0EDF828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AF38-2C4C-4552-8981-1EE054A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6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A7D-7B82-4A95-B312-733CEC4E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42D6-FD9D-448F-928D-94BC7E9F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19BC-F009-426B-8494-8F8A9F02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82FF9-A4F5-44DD-9EDA-3DA743D1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C49C8-D032-4EC5-AD89-78263ED7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521E-7C1B-4198-AD49-892746D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C3B00-BA89-4D2D-99C3-9991F65B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342F-551B-4A36-A71E-E139686D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7AE-2C5D-4660-8C3C-454C3FE67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C711-0476-4937-97FF-5A1D3E41300C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495C-7312-41EB-B5FC-DDE02220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BD51-4D6D-4B66-9525-DF950534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6F9E-DC3D-41A7-9BB7-978CD1754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FFF-D6E4-49D8-B77C-0F217AD3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D04E-C32F-4659-ACC7-2DF6B8988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Lecture-19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95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2C16-86F7-4429-AB48-A8AABB80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5B9-93F0-4083-8FB2-0F5CFB45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Sentence  Subject verb Object </a:t>
            </a:r>
            <a:r>
              <a:rPr lang="en-US" sz="2800" dirty="0" err="1">
                <a:sym typeface="Wingdings" panose="05000000000000000000" pitchFamily="2" charset="2"/>
              </a:rPr>
              <a:t>endmark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Subject 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Subject  Modifier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Object 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Object  Modifier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Modifier  adjective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(noun, “Compilers”), (verb, “are”), (adjective, “engineered”),</a:t>
            </a:r>
          </a:p>
          <a:p>
            <a:pPr marL="0" indent="0">
              <a:buNone/>
            </a:pPr>
            <a:r>
              <a:rPr lang="en-US" dirty="0"/>
              <a:t>	(noun, “Objects”), (</a:t>
            </a:r>
            <a:r>
              <a:rPr lang="en-US" dirty="0" err="1"/>
              <a:t>endmark</a:t>
            </a:r>
            <a:r>
              <a:rPr lang="en-US" dirty="0"/>
              <a:t>, “.”)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2C16-86F7-4429-AB48-A8AABB80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5B9-93F0-4083-8FB2-0F5CFB45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Sentence  Subject verb Object </a:t>
            </a:r>
            <a:r>
              <a:rPr lang="en-US" sz="2800" dirty="0" err="1">
                <a:sym typeface="Wingdings" panose="05000000000000000000" pitchFamily="2" charset="2"/>
              </a:rPr>
              <a:t>endmark</a:t>
            </a:r>
            <a:endParaRPr lang="en-US" sz="2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Subject 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Subject  Modifier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Object 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Object  Modifier noun</a:t>
            </a:r>
          </a:p>
          <a:p>
            <a:pPr marL="45720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Modifier  adjective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Checks if, Sentence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noun verb adjective noun </a:t>
            </a:r>
            <a:r>
              <a:rPr lang="en-US" dirty="0" err="1"/>
              <a:t>endmark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1A18-367B-4604-AB5C-3DA5BF2FF918}"/>
              </a:ext>
            </a:extLst>
          </p:cNvPr>
          <p:cNvSpPr txBox="1"/>
          <p:nvPr/>
        </p:nvSpPr>
        <p:spPr>
          <a:xfrm>
            <a:off x="7782560" y="2889568"/>
            <a:ext cx="392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Terminals: start with small letters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(parts of speech)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Nonterminals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with capital letters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(syntactic variables)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5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92BC-6D64-4B04-978A-CB09625D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checking using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2D78-C368-4FC7-9794-6653A762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problem of recognizing nested parenthesis</a:t>
            </a:r>
          </a:p>
          <a:p>
            <a:pPr lvl="1"/>
            <a:r>
              <a:rPr lang="en-US" dirty="0"/>
              <a:t>Can we write regular expressions to do this job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aseline="30000" dirty="0"/>
              <a:t>n</a:t>
            </a:r>
            <a:r>
              <a:rPr lang="en-US" dirty="0"/>
              <a:t> )</a:t>
            </a:r>
            <a:r>
              <a:rPr lang="en-US" baseline="30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8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B43-3847-4C77-8C51-5ADC4AA6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F689-7EC5-43BF-9761-6EA26FBD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Regular expressions cannot count</a:t>
            </a:r>
          </a:p>
          <a:p>
            <a:endParaRPr lang="en-US" dirty="0"/>
          </a:p>
          <a:p>
            <a:r>
              <a:rPr lang="en-US" dirty="0"/>
              <a:t>In general, regular expressions can count up to (n % k), where k is the number of states</a:t>
            </a:r>
          </a:p>
          <a:p>
            <a:pPr lvl="1"/>
            <a:r>
              <a:rPr lang="en-US" dirty="0"/>
              <a:t>The DFA below accepts all strings with number of ones that are multiple of three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51D73-C51D-4BAD-8653-BB72C080274A}"/>
              </a:ext>
            </a:extLst>
          </p:cNvPr>
          <p:cNvSpPr/>
          <p:nvPr/>
        </p:nvSpPr>
        <p:spPr>
          <a:xfrm>
            <a:off x="3429000" y="4474029"/>
            <a:ext cx="1012371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ED3A05-CBD6-4423-BCBA-33334D1BA350}"/>
              </a:ext>
            </a:extLst>
          </p:cNvPr>
          <p:cNvSpPr/>
          <p:nvPr/>
        </p:nvSpPr>
        <p:spPr>
          <a:xfrm>
            <a:off x="5388428" y="4517571"/>
            <a:ext cx="1012371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4C7BD0-7605-4312-907C-2158D47A27D1}"/>
              </a:ext>
            </a:extLst>
          </p:cNvPr>
          <p:cNvSpPr/>
          <p:nvPr/>
        </p:nvSpPr>
        <p:spPr>
          <a:xfrm>
            <a:off x="7238999" y="4495801"/>
            <a:ext cx="1012371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9E0B10-19D9-40D9-84C4-5AAD9241935F}"/>
              </a:ext>
            </a:extLst>
          </p:cNvPr>
          <p:cNvCxnSpPr/>
          <p:nvPr/>
        </p:nvCxnSpPr>
        <p:spPr>
          <a:xfrm>
            <a:off x="2383971" y="4876800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79FC6-BE1F-4133-B235-A5BDFD87413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441371" y="4833258"/>
            <a:ext cx="947057" cy="4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41591-EB4D-4BE1-8CD1-2030856C5F47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400799" y="4855030"/>
            <a:ext cx="838200" cy="2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D964ADF-4AED-468C-8C01-755046FAADDE}"/>
              </a:ext>
            </a:extLst>
          </p:cNvPr>
          <p:cNvSpPr/>
          <p:nvPr/>
        </p:nvSpPr>
        <p:spPr>
          <a:xfrm>
            <a:off x="7358742" y="4582884"/>
            <a:ext cx="772886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CED135-F6D4-4F86-8A60-F739AD14FF44}"/>
              </a:ext>
            </a:extLst>
          </p:cNvPr>
          <p:cNvSpPr/>
          <p:nvPr/>
        </p:nvSpPr>
        <p:spPr>
          <a:xfrm>
            <a:off x="1371601" y="4495800"/>
            <a:ext cx="1012371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502473-6934-4BF8-84AC-51B7E8201E37}"/>
              </a:ext>
            </a:extLst>
          </p:cNvPr>
          <p:cNvCxnSpPr>
            <a:endCxn id="18" idx="2"/>
          </p:cNvCxnSpPr>
          <p:nvPr/>
        </p:nvCxnSpPr>
        <p:spPr>
          <a:xfrm>
            <a:off x="631371" y="4833257"/>
            <a:ext cx="740230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9C9B773-1972-4F79-AE08-1B91333971E6}"/>
              </a:ext>
            </a:extLst>
          </p:cNvPr>
          <p:cNvCxnSpPr>
            <a:stCxn id="6" idx="4"/>
            <a:endCxn id="18" idx="4"/>
          </p:cNvCxnSpPr>
          <p:nvPr/>
        </p:nvCxnSpPr>
        <p:spPr>
          <a:xfrm rot="5400000" flipH="1">
            <a:off x="4811485" y="2280559"/>
            <a:ext cx="1" cy="586739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64A420-5F92-4DB6-AA3E-1CE880260993}"/>
              </a:ext>
            </a:extLst>
          </p:cNvPr>
          <p:cNvSpPr txBox="1"/>
          <p:nvPr/>
        </p:nvSpPr>
        <p:spPr>
          <a:xfrm>
            <a:off x="2492829" y="4430488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C981A-DEA2-4695-8669-874D27BF59DE}"/>
              </a:ext>
            </a:extLst>
          </p:cNvPr>
          <p:cNvSpPr txBox="1"/>
          <p:nvPr/>
        </p:nvSpPr>
        <p:spPr>
          <a:xfrm>
            <a:off x="4713513" y="4484918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768C7-FBF0-4135-BF0A-904B70421895}"/>
              </a:ext>
            </a:extLst>
          </p:cNvPr>
          <p:cNvSpPr txBox="1"/>
          <p:nvPr/>
        </p:nvSpPr>
        <p:spPr>
          <a:xfrm>
            <a:off x="6553198" y="4506689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620E87-00B6-4EA3-B0BB-28D3D3980248}"/>
              </a:ext>
            </a:extLst>
          </p:cNvPr>
          <p:cNvSpPr txBox="1"/>
          <p:nvPr/>
        </p:nvSpPr>
        <p:spPr>
          <a:xfrm>
            <a:off x="4136571" y="5431975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2040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AA8A-FB6E-41AA-99B7-6A958999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B7C1-420A-42E3-9350-440635B2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identify, paired constructs, i.e., balanced parentheses, nested if-else, nested loops, nested scopes, etc., context-free grammars are used</a:t>
            </a:r>
          </a:p>
        </p:txBody>
      </p:sp>
    </p:spTree>
    <p:extLst>
      <p:ext uri="{BB962C8B-B14F-4D97-AF65-F5344CB8AC3E}">
        <p14:creationId xmlns:p14="http://schemas.microsoft.com/office/powerpoint/2010/main" val="220507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B1AE-3996-4859-84A6-C04B8EA0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3EA04-35D9-4CD8-8A59-8C86E5FE7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E can be replaced with (E)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All possible strings that don’t include E can be accepted by this grammar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3EA04-35D9-4CD8-8A59-8C86E5FE7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1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F680-6F41-4364-BE5B-43BC251B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0E31-91E3-4E71-BD3B-525289FB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grammar to accept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, where n &gt;=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50BA9D-293D-4196-B324-E4B787795DE4}"/>
                  </a:ext>
                </a:extLst>
              </p:cNvPr>
              <p:cNvSpPr txBox="1"/>
              <p:nvPr/>
            </p:nvSpPr>
            <p:spPr>
              <a:xfrm>
                <a:off x="8879840" y="3616960"/>
                <a:ext cx="19608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Rules for nested parenthesis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50BA9D-293D-4196-B324-E4B78779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40" y="3616960"/>
                <a:ext cx="1960880" cy="1477328"/>
              </a:xfrm>
              <a:prstGeom prst="rect">
                <a:avLst/>
              </a:prstGeom>
              <a:blipFill>
                <a:blip r:embed="rId2"/>
                <a:stretch>
                  <a:fillRect l="-2804" b="-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6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8AB0-D475-4697-972D-4550D43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BD76-7B7E-4507-BB17-45082976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*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(E)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context-free grammar (grammar) consists of terminals, non-terminals, a start symbol, and productions.</a:t>
            </a:r>
          </a:p>
        </p:txBody>
      </p:sp>
    </p:spTree>
    <p:extLst>
      <p:ext uri="{BB962C8B-B14F-4D97-AF65-F5344CB8AC3E}">
        <p14:creationId xmlns:p14="http://schemas.microsoft.com/office/powerpoint/2010/main" val="306554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8FFA-D182-44EB-82B6-40D6DBB0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D6171-2C3D-4A07-9C30-3F7E0861F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Terminals are the part of speech of a language</a:t>
                </a:r>
              </a:p>
              <a:p>
                <a:endParaRPr lang="en-US" dirty="0"/>
              </a:p>
              <a:p>
                <a:r>
                  <a:rPr lang="en-US" dirty="0" err="1"/>
                  <a:t>Nonterminals</a:t>
                </a:r>
                <a:r>
                  <a:rPr lang="en-US" dirty="0"/>
                  <a:t> are syntactic variables (uppercase letters)</a:t>
                </a:r>
              </a:p>
              <a:p>
                <a:endParaRPr lang="en-US" dirty="0"/>
              </a:p>
              <a:p>
                <a:r>
                  <a:rPr lang="en-US" dirty="0"/>
                  <a:t>Production rules are of the form of “A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,”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string of zero or more terminals and non-terminals</a:t>
                </a:r>
              </a:p>
              <a:p>
                <a:pPr lvl="1"/>
                <a:r>
                  <a:rPr lang="en-US" dirty="0"/>
                  <a:t>The LHS of the production rule is always a non-terminal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also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Start symbol is the LHS (nonterminal) in the first production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D6171-2C3D-4A07-9C30-3F7E0861F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6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8AB0-D475-4697-972D-4550D43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BD76-7B7E-4507-BB17-45082976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*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(E)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Shorthand notation: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E | E * E | (E) | id</a:t>
            </a:r>
          </a:p>
        </p:txBody>
      </p:sp>
    </p:spTree>
    <p:extLst>
      <p:ext uri="{BB962C8B-B14F-4D97-AF65-F5344CB8AC3E}">
        <p14:creationId xmlns:p14="http://schemas.microsoft.com/office/powerpoint/2010/main" val="209000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385E-B7B5-4527-B8EB-90A8D6A3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2696-EF00-4AD5-97E7-A3C5254F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DFA</a:t>
            </a:r>
          </a:p>
          <a:p>
            <a:r>
              <a:rPr lang="en-US" dirty="0"/>
              <a:t>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8D7-2174-40BE-92E3-06B86BCB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0A53F-C6EE-4A7F-B28F-208C55B05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Consider, the following grammar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Greek symbols are strings (possibly empty) of terminals and non-terminals, we can write: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𝛼𝛾𝛽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means derives in one step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0A53F-C6EE-4A7F-B28F-208C55B05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04FC79-A07E-EE09-8FB0-6DE36C5719C6}"/>
              </a:ext>
            </a:extLst>
          </p:cNvPr>
          <p:cNvSpPr txBox="1"/>
          <p:nvPr/>
        </p:nvSpPr>
        <p:spPr>
          <a:xfrm>
            <a:off x="8620018" y="503437"/>
            <a:ext cx="273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*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(E)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id</a:t>
            </a:r>
          </a:p>
        </p:txBody>
      </p:sp>
    </p:spTree>
    <p:extLst>
      <p:ext uri="{BB962C8B-B14F-4D97-AF65-F5344CB8AC3E}">
        <p14:creationId xmlns:p14="http://schemas.microsoft.com/office/powerpoint/2010/main" val="24003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E930-7F13-4817-B2BC-1AE83231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D7071-7DD6-44DF-9656-4F28CCF79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…⇒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(reads derives in zero or more steps)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D7071-7DD6-44DF-9656-4F28CCF79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4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3B40-C46C-49C0-AC45-AD6734D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Sentential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D605A-E9CB-413C-9CC6-C44DB35FE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𝑠𝑦𝑚𝑏𝑜𝑙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𝑔𝑟𝑎𝑚𝑚𝑎𝑟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𝑠𝑒𝑛𝑡𝑒𝑛𝑡𝑖𝑎𝑙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D605A-E9CB-413C-9CC6-C44DB35FE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69224D-D6B0-205E-51F2-3BB27D580F7F}"/>
              </a:ext>
            </a:extLst>
          </p:cNvPr>
          <p:cNvSpPr txBox="1"/>
          <p:nvPr/>
        </p:nvSpPr>
        <p:spPr>
          <a:xfrm>
            <a:off x="215735" y="4458988"/>
            <a:ext cx="3463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E *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(E)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Let’s say E is the start symbol.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07790-4DDB-FDCC-0ED3-F4015611971D}"/>
              </a:ext>
            </a:extLst>
          </p:cNvPr>
          <p:cNvSpPr txBox="1"/>
          <p:nvPr/>
        </p:nvSpPr>
        <p:spPr>
          <a:xfrm>
            <a:off x="4539451" y="4416182"/>
            <a:ext cx="535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Is “E * id” a sentential form?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Is “E + id” a sentential form?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Is “id * id” a sentential form?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Is “id + id” a sentential form? </a:t>
            </a:r>
          </a:p>
        </p:txBody>
      </p:sp>
    </p:spTree>
    <p:extLst>
      <p:ext uri="{BB962C8B-B14F-4D97-AF65-F5344CB8AC3E}">
        <p14:creationId xmlns:p14="http://schemas.microsoft.com/office/powerpoint/2010/main" val="251499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5D4D-11F7-471F-8F37-F2A56393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73A3F-8665-4975-9BCD-B7DF45EB4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sentence of a grammar G is a sentential form with no non-terminals</a:t>
                </a:r>
              </a:p>
              <a:p>
                <a:endParaRPr lang="en-US" dirty="0"/>
              </a:p>
              <a:p>
                <a:r>
                  <a:rPr lang="en-US" dirty="0"/>
                  <a:t>The language of a grammar (denoted L(G)) is its set of sentences</a:t>
                </a:r>
              </a:p>
              <a:p>
                <a:endParaRPr lang="en-US" dirty="0"/>
              </a:p>
              <a:p>
                <a:r>
                  <a:rPr lang="en-US" dirty="0"/>
                  <a:t>A string of parts of speech (terminals) “w” is in L(G)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73A3F-8665-4975-9BCD-B7DF45EB4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8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F9BF-3BEE-4AAD-A383-340B240A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C725-6FC3-468F-A302-548636C2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anose="05000000000000000000" pitchFamily="2" charset="2"/>
              </a:rPr>
              <a:t> E +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* 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(E)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set of all sentences (strings of terminals derived from E) is the language of the grammar. </a:t>
            </a:r>
          </a:p>
        </p:txBody>
      </p:sp>
    </p:spTree>
    <p:extLst>
      <p:ext uri="{BB962C8B-B14F-4D97-AF65-F5344CB8AC3E}">
        <p14:creationId xmlns:p14="http://schemas.microsoft.com/office/powerpoint/2010/main" val="233897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B51-147F-4481-93DD-4C3FB0D8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159A-EC0B-44FA-99F1-C3DCADBDB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Does “id * id + id” belong to language of above grammar?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The start symbol is “E”.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Goal: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159A-EC0B-44FA-99F1-C3DCADBDB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20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B51-147F-4481-93DD-4C3FB0D8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159A-EC0B-44FA-99F1-C3DCADBDB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159A-EC0B-44FA-99F1-C3DCADBDB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025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B51-147F-4481-93DD-4C3FB0D8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159A-EC0B-44FA-99F1-C3DCADBDB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159A-EC0B-44FA-99F1-C3DCADBDB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5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5BCC-4E21-41E5-978A-C74DDFD7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leftmost nonterminal is always chosen for replacement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125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5BCC-4E21-41E5-978A-C74DDFD7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leftmost nonterminal is always chosen for replacement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	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2F12-105A-43B7-A00F-9249F2E8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homework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1152-9E20-4C66-B09A-325F68FA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implementation using smart pointers (unique and shared)</a:t>
            </a:r>
          </a:p>
          <a:p>
            <a:r>
              <a:rPr lang="en-US" dirty="0"/>
              <a:t>Unique pointer implementation will be given</a:t>
            </a:r>
          </a:p>
          <a:p>
            <a:r>
              <a:rPr lang="en-US" dirty="0"/>
              <a:t>You need to reimplement the application using shared and raw pointers</a:t>
            </a:r>
          </a:p>
          <a:p>
            <a:r>
              <a:rPr lang="en-US" dirty="0"/>
              <a:t>Because we can’t store multiple references to objects managed using unique pointers; the implementation is slightly complicated</a:t>
            </a:r>
          </a:p>
          <a:p>
            <a:pPr lvl="1"/>
            <a:r>
              <a:rPr lang="en-US" dirty="0"/>
              <a:t>You are supposed to submit a simpler implementation because there are no restrictions on the number of references to objects managed using shared or raw pointers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4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5BCC-4E21-41E5-978A-C74DDFD7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rightmost nonterminal is always chosen for replacement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0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5BCC-4E21-41E5-978A-C74DDFD7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rightmost nonterminal is always chosen for replacement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		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32E2-A346-412F-B5AD-3816DB328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81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A6E4-87D0-06C0-CE08-CAFBFF9A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B3FE-AA7D-7693-6FD6-6ED92C549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13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32A2-75CB-47D7-A60A-28EBD2D4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618C-D11E-4266-B4E5-9BABC72F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parse tree is the graphical representation of a derivation that filters out the order in which the productions are applied to replace non-terminals</a:t>
            </a:r>
          </a:p>
        </p:txBody>
      </p:sp>
    </p:spTree>
    <p:extLst>
      <p:ext uri="{BB962C8B-B14F-4D97-AF65-F5344CB8AC3E}">
        <p14:creationId xmlns:p14="http://schemas.microsoft.com/office/powerpoint/2010/main" val="129841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FBBA-FB34-4BA8-A67E-43257CC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(Leftmost)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47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FBBA-FB34-4BA8-A67E-43257CC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569"/>
            <a:ext cx="10515600" cy="1325563"/>
          </a:xfrm>
        </p:spPr>
        <p:txBody>
          <a:bodyPr/>
          <a:lstStyle/>
          <a:p>
            <a:r>
              <a:rPr lang="en-US" dirty="0"/>
              <a:t>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3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(Leftmost)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350"/>
                <a:ext cx="10515600" cy="4351338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034BB041-402A-CDA9-B9BC-B677A990CFA9}"/>
              </a:ext>
            </a:extLst>
          </p:cNvPr>
          <p:cNvSpPr/>
          <p:nvPr/>
        </p:nvSpPr>
        <p:spPr>
          <a:xfrm>
            <a:off x="5825447" y="110960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882DAC-4069-E55F-CFE8-830EE7BBD0D6}"/>
              </a:ext>
            </a:extLst>
          </p:cNvPr>
          <p:cNvSpPr/>
          <p:nvPr/>
        </p:nvSpPr>
        <p:spPr>
          <a:xfrm>
            <a:off x="7313487" y="108735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E4AAF0-92B2-F547-134C-00731C8F21A9}"/>
              </a:ext>
            </a:extLst>
          </p:cNvPr>
          <p:cNvSpPr/>
          <p:nvPr/>
        </p:nvSpPr>
        <p:spPr>
          <a:xfrm>
            <a:off x="6726150" y="177400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FF1C7A-FEB4-0CFC-2804-A0306E55AB20}"/>
              </a:ext>
            </a:extLst>
          </p:cNvPr>
          <p:cNvSpPr/>
          <p:nvPr/>
        </p:nvSpPr>
        <p:spPr>
          <a:xfrm>
            <a:off x="7392259" y="176202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752F77A-B61A-FAFB-6BDF-B667EDC738A6}"/>
              </a:ext>
            </a:extLst>
          </p:cNvPr>
          <p:cNvSpPr/>
          <p:nvPr/>
        </p:nvSpPr>
        <p:spPr>
          <a:xfrm>
            <a:off x="8130282" y="178086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60B60AD-E3E7-9789-3AC2-9AB0E6E64923}"/>
              </a:ext>
            </a:extLst>
          </p:cNvPr>
          <p:cNvSpPr/>
          <p:nvPr/>
        </p:nvSpPr>
        <p:spPr>
          <a:xfrm>
            <a:off x="10229634" y="92125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315B0B5-8EE0-8BE3-567C-37995A2CFADD}"/>
              </a:ext>
            </a:extLst>
          </p:cNvPr>
          <p:cNvSpPr/>
          <p:nvPr/>
        </p:nvSpPr>
        <p:spPr>
          <a:xfrm>
            <a:off x="9642297" y="160790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39511B-5F09-C716-28F6-6830AEC6D129}"/>
              </a:ext>
            </a:extLst>
          </p:cNvPr>
          <p:cNvSpPr/>
          <p:nvPr/>
        </p:nvSpPr>
        <p:spPr>
          <a:xfrm>
            <a:off x="10308406" y="1595925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ADC4824-5321-9BBD-D5FC-90E7B9CD0220}"/>
              </a:ext>
            </a:extLst>
          </p:cNvPr>
          <p:cNvSpPr/>
          <p:nvPr/>
        </p:nvSpPr>
        <p:spPr>
          <a:xfrm>
            <a:off x="11046429" y="161476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5BD95-CACE-35D5-3BE4-1FAB1165284B}"/>
              </a:ext>
            </a:extLst>
          </p:cNvPr>
          <p:cNvSpPr/>
          <p:nvPr/>
        </p:nvSpPr>
        <p:spPr>
          <a:xfrm>
            <a:off x="9188523" y="248977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BE2B30-0ED0-7578-709D-D73E153BA4D1}"/>
              </a:ext>
            </a:extLst>
          </p:cNvPr>
          <p:cNvSpPr/>
          <p:nvPr/>
        </p:nvSpPr>
        <p:spPr>
          <a:xfrm>
            <a:off x="9854632" y="247778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62E554-A5F8-9683-E20B-ECA87E01958C}"/>
              </a:ext>
            </a:extLst>
          </p:cNvPr>
          <p:cNvSpPr/>
          <p:nvPr/>
        </p:nvSpPr>
        <p:spPr>
          <a:xfrm>
            <a:off x="10592655" y="249662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F4391-77B4-1140-FF67-D6A1C99535E1}"/>
              </a:ext>
            </a:extLst>
          </p:cNvPr>
          <p:cNvCxnSpPr>
            <a:stCxn id="91" idx="4"/>
            <a:endCxn id="13" idx="0"/>
          </p:cNvCxnSpPr>
          <p:nvPr/>
        </p:nvCxnSpPr>
        <p:spPr>
          <a:xfrm flipH="1">
            <a:off x="9424829" y="1998327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FEBAC-D795-0A80-9B93-2E82C047B9A1}"/>
              </a:ext>
            </a:extLst>
          </p:cNvPr>
          <p:cNvCxnSpPr>
            <a:stCxn id="91" idx="4"/>
            <a:endCxn id="14" idx="0"/>
          </p:cNvCxnSpPr>
          <p:nvPr/>
        </p:nvCxnSpPr>
        <p:spPr>
          <a:xfrm>
            <a:off x="9878603" y="1998327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62824F-38D7-BADC-8CB8-06756043ACF7}"/>
              </a:ext>
            </a:extLst>
          </p:cNvPr>
          <p:cNvCxnSpPr>
            <a:stCxn id="91" idx="4"/>
            <a:endCxn id="15" idx="0"/>
          </p:cNvCxnSpPr>
          <p:nvPr/>
        </p:nvCxnSpPr>
        <p:spPr>
          <a:xfrm>
            <a:off x="9878603" y="1998327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A2A07F-C2FB-5B79-B732-EA8D79827AFA}"/>
              </a:ext>
            </a:extLst>
          </p:cNvPr>
          <p:cNvSpPr txBox="1"/>
          <p:nvPr/>
        </p:nvSpPr>
        <p:spPr>
          <a:xfrm>
            <a:off x="5558310" y="1643870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EFC19-303F-233D-A202-88D4FB2C088B}"/>
              </a:ext>
            </a:extLst>
          </p:cNvPr>
          <p:cNvSpPr txBox="1"/>
          <p:nvPr/>
        </p:nvSpPr>
        <p:spPr>
          <a:xfrm>
            <a:off x="7221008" y="226887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STEP-2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E2E540-BB5F-9A44-017E-C225B5393FCE}"/>
              </a:ext>
            </a:extLst>
          </p:cNvPr>
          <p:cNvSpPr txBox="1"/>
          <p:nvPr/>
        </p:nvSpPr>
        <p:spPr>
          <a:xfrm>
            <a:off x="10003594" y="2976083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STEP-3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647674-27E9-F3F2-F408-E2548E127BFB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 flipH="1">
            <a:off x="6962456" y="1477769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90CAD0-46B9-ED13-1E68-5C44ED6C9482}"/>
              </a:ext>
            </a:extLst>
          </p:cNvPr>
          <p:cNvCxnSpPr>
            <a:stCxn id="86" idx="4"/>
            <a:endCxn id="88" idx="0"/>
          </p:cNvCxnSpPr>
          <p:nvPr/>
        </p:nvCxnSpPr>
        <p:spPr>
          <a:xfrm>
            <a:off x="7549793" y="1477769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ED09DD-D1DA-7D40-B39D-591FC39849DA}"/>
              </a:ext>
            </a:extLst>
          </p:cNvPr>
          <p:cNvCxnSpPr>
            <a:stCxn id="86" idx="4"/>
            <a:endCxn id="89" idx="0"/>
          </p:cNvCxnSpPr>
          <p:nvPr/>
        </p:nvCxnSpPr>
        <p:spPr>
          <a:xfrm>
            <a:off x="7549793" y="1477769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39C47-D43B-7248-A726-34399A89127E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 flipH="1">
            <a:off x="9878603" y="1311672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BB787F-1DE1-AC34-5DF3-A9E6ABDCB427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0465940" y="1311672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2117E-DB70-2201-7784-3F22ECD1FCF2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10465940" y="1311672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9252D30-352D-899A-799E-9BF5D7081141}"/>
              </a:ext>
            </a:extLst>
          </p:cNvPr>
          <p:cNvSpPr/>
          <p:nvPr/>
        </p:nvSpPr>
        <p:spPr>
          <a:xfrm>
            <a:off x="4094264" y="346753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53B8BD-AD86-E943-F149-2E5A10717912}"/>
              </a:ext>
            </a:extLst>
          </p:cNvPr>
          <p:cNvSpPr/>
          <p:nvPr/>
        </p:nvSpPr>
        <p:spPr>
          <a:xfrm>
            <a:off x="3506927" y="415419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1232B1-1A9F-D570-E43B-E874D83B6C49}"/>
              </a:ext>
            </a:extLst>
          </p:cNvPr>
          <p:cNvSpPr/>
          <p:nvPr/>
        </p:nvSpPr>
        <p:spPr>
          <a:xfrm>
            <a:off x="4173036" y="414220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C5C24A-8FE4-1217-28DE-06D72E12E6F4}"/>
              </a:ext>
            </a:extLst>
          </p:cNvPr>
          <p:cNvSpPr/>
          <p:nvPr/>
        </p:nvSpPr>
        <p:spPr>
          <a:xfrm>
            <a:off x="4911059" y="416104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2DA25C-2320-B40C-C2FD-A3110E849F6E}"/>
              </a:ext>
            </a:extLst>
          </p:cNvPr>
          <p:cNvSpPr/>
          <p:nvPr/>
        </p:nvSpPr>
        <p:spPr>
          <a:xfrm>
            <a:off x="3053153" y="503605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08B180-2F47-2301-7B46-A7A16B5AD69B}"/>
              </a:ext>
            </a:extLst>
          </p:cNvPr>
          <p:cNvSpPr/>
          <p:nvPr/>
        </p:nvSpPr>
        <p:spPr>
          <a:xfrm>
            <a:off x="3719262" y="502407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495E8A-3FD1-244A-710D-A7FBFE1E6671}"/>
              </a:ext>
            </a:extLst>
          </p:cNvPr>
          <p:cNvSpPr/>
          <p:nvPr/>
        </p:nvSpPr>
        <p:spPr>
          <a:xfrm>
            <a:off x="4457285" y="504291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D467D0-29D1-8D94-4D9D-37C2CAABC0CE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3289459" y="4544610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B53772-5F83-7CAA-1D38-E96DCE1918F4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3743233" y="4544610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EF5B0-3630-675C-7B7E-EF72D1B0E046}"/>
              </a:ext>
            </a:extLst>
          </p:cNvPr>
          <p:cNvCxnSpPr>
            <a:stCxn id="43" idx="4"/>
            <a:endCxn id="48" idx="0"/>
          </p:cNvCxnSpPr>
          <p:nvPr/>
        </p:nvCxnSpPr>
        <p:spPr>
          <a:xfrm>
            <a:off x="3743233" y="4544610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93B9D9-8EEB-514A-5B39-9617D42B0B6D}"/>
              </a:ext>
            </a:extLst>
          </p:cNvPr>
          <p:cNvSpPr txBox="1"/>
          <p:nvPr/>
        </p:nvSpPr>
        <p:spPr>
          <a:xfrm>
            <a:off x="3580552" y="562510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STEP-4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AE0974-9254-373E-ECB2-34DFA7A90E02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3743233" y="3857955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3CBF3C-DA56-EA49-52A2-BC7D45B14D89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>
            <a:off x="4330570" y="3857955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14EF48-1908-625F-0D04-166A7F6B931C}"/>
              </a:ext>
            </a:extLst>
          </p:cNvPr>
          <p:cNvCxnSpPr>
            <a:stCxn id="42" idx="4"/>
            <a:endCxn id="45" idx="0"/>
          </p:cNvCxnSpPr>
          <p:nvPr/>
        </p:nvCxnSpPr>
        <p:spPr>
          <a:xfrm>
            <a:off x="4330570" y="3857955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BDE1C4F-FF44-8922-1CEB-23A327D1A193}"/>
              </a:ext>
            </a:extLst>
          </p:cNvPr>
          <p:cNvSpPr/>
          <p:nvPr/>
        </p:nvSpPr>
        <p:spPr>
          <a:xfrm>
            <a:off x="2948703" y="5650794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F0C618-B577-3F33-4846-07409D70E969}"/>
              </a:ext>
            </a:extLst>
          </p:cNvPr>
          <p:cNvCxnSpPr>
            <a:stCxn id="46" idx="4"/>
            <a:endCxn id="61" idx="0"/>
          </p:cNvCxnSpPr>
          <p:nvPr/>
        </p:nvCxnSpPr>
        <p:spPr>
          <a:xfrm flipH="1">
            <a:off x="3250075" y="5426474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4A82A9D-A849-5643-D0DB-8709502963FB}"/>
              </a:ext>
            </a:extLst>
          </p:cNvPr>
          <p:cNvSpPr/>
          <p:nvPr/>
        </p:nvSpPr>
        <p:spPr>
          <a:xfrm>
            <a:off x="7185076" y="351719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B4BC03-622E-0328-48B1-E6B83351FBF9}"/>
              </a:ext>
            </a:extLst>
          </p:cNvPr>
          <p:cNvSpPr/>
          <p:nvPr/>
        </p:nvSpPr>
        <p:spPr>
          <a:xfrm>
            <a:off x="6597739" y="420385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E8ECAA-EA02-AD4E-E1FD-D07325F8920D}"/>
              </a:ext>
            </a:extLst>
          </p:cNvPr>
          <p:cNvSpPr/>
          <p:nvPr/>
        </p:nvSpPr>
        <p:spPr>
          <a:xfrm>
            <a:off x="7263848" y="419186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6996B4E-A1E4-D9C5-5F52-5E30BABB4F09}"/>
              </a:ext>
            </a:extLst>
          </p:cNvPr>
          <p:cNvSpPr/>
          <p:nvPr/>
        </p:nvSpPr>
        <p:spPr>
          <a:xfrm>
            <a:off x="8001871" y="421070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018F3C-193C-2899-4619-8157483DC766}"/>
              </a:ext>
            </a:extLst>
          </p:cNvPr>
          <p:cNvSpPr/>
          <p:nvPr/>
        </p:nvSpPr>
        <p:spPr>
          <a:xfrm>
            <a:off x="6143965" y="508571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170781-5CAA-82C5-ACA0-CE7482F61F8C}"/>
              </a:ext>
            </a:extLst>
          </p:cNvPr>
          <p:cNvSpPr/>
          <p:nvPr/>
        </p:nvSpPr>
        <p:spPr>
          <a:xfrm>
            <a:off x="6810074" y="507373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AC77CB-EEA8-4E92-8FF7-5F5EB3EC77F3}"/>
              </a:ext>
            </a:extLst>
          </p:cNvPr>
          <p:cNvSpPr/>
          <p:nvPr/>
        </p:nvSpPr>
        <p:spPr>
          <a:xfrm>
            <a:off x="7548097" y="509257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1EF30C-2DEB-9939-850E-25F6D45A732E}"/>
              </a:ext>
            </a:extLst>
          </p:cNvPr>
          <p:cNvCxnSpPr>
            <a:stCxn id="65" idx="4"/>
            <a:endCxn id="68" idx="0"/>
          </p:cNvCxnSpPr>
          <p:nvPr/>
        </p:nvCxnSpPr>
        <p:spPr>
          <a:xfrm flipH="1">
            <a:off x="6380271" y="4594270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791871-072B-E66F-A72C-23D54408024D}"/>
              </a:ext>
            </a:extLst>
          </p:cNvPr>
          <p:cNvCxnSpPr>
            <a:stCxn id="65" idx="4"/>
            <a:endCxn id="69" idx="0"/>
          </p:cNvCxnSpPr>
          <p:nvPr/>
        </p:nvCxnSpPr>
        <p:spPr>
          <a:xfrm>
            <a:off x="6834045" y="4594270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007F14-2790-9438-6EDD-FB1A87150F15}"/>
              </a:ext>
            </a:extLst>
          </p:cNvPr>
          <p:cNvCxnSpPr>
            <a:stCxn id="65" idx="4"/>
            <a:endCxn id="70" idx="0"/>
          </p:cNvCxnSpPr>
          <p:nvPr/>
        </p:nvCxnSpPr>
        <p:spPr>
          <a:xfrm>
            <a:off x="6834045" y="4594270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595AC-C682-CA22-4395-1586F67D8959}"/>
              </a:ext>
            </a:extLst>
          </p:cNvPr>
          <p:cNvSpPr txBox="1"/>
          <p:nvPr/>
        </p:nvSpPr>
        <p:spPr>
          <a:xfrm>
            <a:off x="6671364" y="567476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STEP-5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7BE150-7FE5-90E4-A0C1-7F3FD6483C77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 flipH="1">
            <a:off x="6834045" y="3907615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5D6CAC-919C-BF3C-1EE2-DD59B5D319FD}"/>
              </a:ext>
            </a:extLst>
          </p:cNvPr>
          <p:cNvCxnSpPr>
            <a:stCxn id="64" idx="4"/>
            <a:endCxn id="66" idx="0"/>
          </p:cNvCxnSpPr>
          <p:nvPr/>
        </p:nvCxnSpPr>
        <p:spPr>
          <a:xfrm>
            <a:off x="7421382" y="3907615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B8E188-EE89-2819-5AB5-38895A1EF0A5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>
            <a:off x="7421382" y="3907615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9B4AD49-3080-503A-28D2-4D31B55789B7}"/>
              </a:ext>
            </a:extLst>
          </p:cNvPr>
          <p:cNvSpPr/>
          <p:nvPr/>
        </p:nvSpPr>
        <p:spPr>
          <a:xfrm>
            <a:off x="6039515" y="5700454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07FC68-B906-F193-BD69-423885623DE8}"/>
              </a:ext>
            </a:extLst>
          </p:cNvPr>
          <p:cNvCxnSpPr>
            <a:stCxn id="68" idx="4"/>
            <a:endCxn id="78" idx="0"/>
          </p:cNvCxnSpPr>
          <p:nvPr/>
        </p:nvCxnSpPr>
        <p:spPr>
          <a:xfrm flipH="1">
            <a:off x="6340887" y="5476134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617B00F-3EB9-17C7-C970-85AA8CF9C3E0}"/>
              </a:ext>
            </a:extLst>
          </p:cNvPr>
          <p:cNvSpPr/>
          <p:nvPr/>
        </p:nvSpPr>
        <p:spPr>
          <a:xfrm>
            <a:off x="10275888" y="360795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41B5DDC-DC8D-8640-96FB-A4F9291A2EC4}"/>
              </a:ext>
            </a:extLst>
          </p:cNvPr>
          <p:cNvSpPr/>
          <p:nvPr/>
        </p:nvSpPr>
        <p:spPr>
          <a:xfrm>
            <a:off x="9688551" y="429460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36B2D7-DF8D-9F0A-0E55-8C317C5C3AD5}"/>
              </a:ext>
            </a:extLst>
          </p:cNvPr>
          <p:cNvSpPr/>
          <p:nvPr/>
        </p:nvSpPr>
        <p:spPr>
          <a:xfrm>
            <a:off x="10354660" y="428262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A1CC48-D176-76E6-53E2-FD7B84FE0A92}"/>
              </a:ext>
            </a:extLst>
          </p:cNvPr>
          <p:cNvSpPr/>
          <p:nvPr/>
        </p:nvSpPr>
        <p:spPr>
          <a:xfrm>
            <a:off x="11092683" y="430146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A5F3ABF-E1D5-197A-605D-7FA7EF7A1BEB}"/>
              </a:ext>
            </a:extLst>
          </p:cNvPr>
          <p:cNvSpPr/>
          <p:nvPr/>
        </p:nvSpPr>
        <p:spPr>
          <a:xfrm>
            <a:off x="9234777" y="517647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B3AB45A-C0FA-7F56-C4B0-5B0C60F91BC5}"/>
              </a:ext>
            </a:extLst>
          </p:cNvPr>
          <p:cNvSpPr/>
          <p:nvPr/>
        </p:nvSpPr>
        <p:spPr>
          <a:xfrm>
            <a:off x="9900886" y="516448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DDEA4E4-46B5-D44E-6E72-E30A52AA8D50}"/>
              </a:ext>
            </a:extLst>
          </p:cNvPr>
          <p:cNvSpPr/>
          <p:nvPr/>
        </p:nvSpPr>
        <p:spPr>
          <a:xfrm>
            <a:off x="10638909" y="518332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6C6A83-9810-579F-CDE0-C3B5251F2281}"/>
              </a:ext>
            </a:extLst>
          </p:cNvPr>
          <p:cNvCxnSpPr>
            <a:stCxn id="81" idx="4"/>
            <a:endCxn id="84" idx="0"/>
          </p:cNvCxnSpPr>
          <p:nvPr/>
        </p:nvCxnSpPr>
        <p:spPr>
          <a:xfrm flipH="1">
            <a:off x="9471083" y="4685026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A1A059-ED2C-F5A6-1BC2-0555E0EF6342}"/>
              </a:ext>
            </a:extLst>
          </p:cNvPr>
          <p:cNvCxnSpPr>
            <a:stCxn id="81" idx="4"/>
            <a:endCxn id="94" idx="0"/>
          </p:cNvCxnSpPr>
          <p:nvPr/>
        </p:nvCxnSpPr>
        <p:spPr>
          <a:xfrm>
            <a:off x="9924857" y="4685026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502E61C-91B4-784E-C8AD-7EA2C93B99EF}"/>
              </a:ext>
            </a:extLst>
          </p:cNvPr>
          <p:cNvCxnSpPr>
            <a:stCxn id="81" idx="4"/>
            <a:endCxn id="95" idx="0"/>
          </p:cNvCxnSpPr>
          <p:nvPr/>
        </p:nvCxnSpPr>
        <p:spPr>
          <a:xfrm>
            <a:off x="9924857" y="4685026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ABD1E3A-D574-674E-DA99-6E6F0407D862}"/>
              </a:ext>
            </a:extLst>
          </p:cNvPr>
          <p:cNvSpPr txBox="1"/>
          <p:nvPr/>
        </p:nvSpPr>
        <p:spPr>
          <a:xfrm>
            <a:off x="9762176" y="5765524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STEP-6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13FDE54-D284-8668-5DE8-F5FD0C910CA7}"/>
              </a:ext>
            </a:extLst>
          </p:cNvPr>
          <p:cNvCxnSpPr>
            <a:stCxn id="80" idx="4"/>
            <a:endCxn id="81" idx="0"/>
          </p:cNvCxnSpPr>
          <p:nvPr/>
        </p:nvCxnSpPr>
        <p:spPr>
          <a:xfrm flipH="1">
            <a:off x="9924857" y="3998371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1AEF56-3C37-3486-426B-8D0684818608}"/>
              </a:ext>
            </a:extLst>
          </p:cNvPr>
          <p:cNvCxnSpPr>
            <a:stCxn id="80" idx="4"/>
            <a:endCxn id="82" idx="0"/>
          </p:cNvCxnSpPr>
          <p:nvPr/>
        </p:nvCxnSpPr>
        <p:spPr>
          <a:xfrm>
            <a:off x="10512194" y="3998371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AC7A86-D330-8EE9-0059-C4113B1F5882}"/>
              </a:ext>
            </a:extLst>
          </p:cNvPr>
          <p:cNvCxnSpPr>
            <a:stCxn id="80" idx="4"/>
            <a:endCxn id="83" idx="0"/>
          </p:cNvCxnSpPr>
          <p:nvPr/>
        </p:nvCxnSpPr>
        <p:spPr>
          <a:xfrm>
            <a:off x="10512194" y="3998371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5FEA498-F648-AFBA-E6A2-55FE72AF5700}"/>
              </a:ext>
            </a:extLst>
          </p:cNvPr>
          <p:cNvSpPr/>
          <p:nvPr/>
        </p:nvSpPr>
        <p:spPr>
          <a:xfrm>
            <a:off x="9130327" y="5791210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3DAFCB2-0B4D-4ECF-FEF2-1855655A422F}"/>
              </a:ext>
            </a:extLst>
          </p:cNvPr>
          <p:cNvCxnSpPr>
            <a:stCxn id="84" idx="4"/>
            <a:endCxn id="103" idx="0"/>
          </p:cNvCxnSpPr>
          <p:nvPr/>
        </p:nvCxnSpPr>
        <p:spPr>
          <a:xfrm flipH="1">
            <a:off x="9431699" y="5566890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0BAC26E-8A24-7183-DC50-4A36546129E9}"/>
              </a:ext>
            </a:extLst>
          </p:cNvPr>
          <p:cNvSpPr/>
          <p:nvPr/>
        </p:nvSpPr>
        <p:spPr>
          <a:xfrm>
            <a:off x="7599475" y="5729566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6EAD623-729E-353F-CAA6-BB314D7C839E}"/>
              </a:ext>
            </a:extLst>
          </p:cNvPr>
          <p:cNvSpPr/>
          <p:nvPr/>
        </p:nvSpPr>
        <p:spPr>
          <a:xfrm>
            <a:off x="10680015" y="5820322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52DE1DB-BAE9-AAF6-27B0-F8BFB9A21243}"/>
              </a:ext>
            </a:extLst>
          </p:cNvPr>
          <p:cNvSpPr/>
          <p:nvPr/>
        </p:nvSpPr>
        <p:spPr>
          <a:xfrm>
            <a:off x="11212555" y="5161061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E9A63E-62F9-58F4-A507-30D3F7E1E761}"/>
              </a:ext>
            </a:extLst>
          </p:cNvPr>
          <p:cNvCxnSpPr>
            <a:stCxn id="70" idx="4"/>
            <a:endCxn id="105" idx="0"/>
          </p:cNvCxnSpPr>
          <p:nvPr/>
        </p:nvCxnSpPr>
        <p:spPr>
          <a:xfrm>
            <a:off x="7784403" y="5482988"/>
            <a:ext cx="116444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406452-414F-C791-22E2-056A3510DF80}"/>
              </a:ext>
            </a:extLst>
          </p:cNvPr>
          <p:cNvCxnSpPr>
            <a:stCxn id="83" idx="4"/>
            <a:endCxn id="107" idx="0"/>
          </p:cNvCxnSpPr>
          <p:nvPr/>
        </p:nvCxnSpPr>
        <p:spPr>
          <a:xfrm>
            <a:off x="11328989" y="4691880"/>
            <a:ext cx="184938" cy="46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C7787A-58E5-0303-78B7-AB6500C714D9}"/>
              </a:ext>
            </a:extLst>
          </p:cNvPr>
          <p:cNvCxnSpPr>
            <a:stCxn id="95" idx="4"/>
            <a:endCxn id="106" idx="0"/>
          </p:cNvCxnSpPr>
          <p:nvPr/>
        </p:nvCxnSpPr>
        <p:spPr>
          <a:xfrm>
            <a:off x="10875215" y="5573744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0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FBBA-FB34-4BA8-A67E-43257CC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(Rightmost)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502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FBBA-FB34-4BA8-A67E-43257CC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569"/>
            <a:ext cx="10515600" cy="1325563"/>
          </a:xfrm>
        </p:spPr>
        <p:txBody>
          <a:bodyPr/>
          <a:lstStyle/>
          <a:p>
            <a:r>
              <a:rPr lang="en-US" dirty="0"/>
              <a:t>Parse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3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 E + E | E * E | (E) | id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id * id + id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(Rightmost)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8CE03-5D93-47FF-BB97-281B51609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350"/>
                <a:ext cx="10515600" cy="4351338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034BB041-402A-CDA9-B9BC-B677A990CFA9}"/>
              </a:ext>
            </a:extLst>
          </p:cNvPr>
          <p:cNvSpPr/>
          <p:nvPr/>
        </p:nvSpPr>
        <p:spPr>
          <a:xfrm>
            <a:off x="5825447" y="110960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882DAC-4069-E55F-CFE8-830EE7BBD0D6}"/>
              </a:ext>
            </a:extLst>
          </p:cNvPr>
          <p:cNvSpPr/>
          <p:nvPr/>
        </p:nvSpPr>
        <p:spPr>
          <a:xfrm>
            <a:off x="7313487" y="108735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E4AAF0-92B2-F547-134C-00731C8F21A9}"/>
              </a:ext>
            </a:extLst>
          </p:cNvPr>
          <p:cNvSpPr/>
          <p:nvPr/>
        </p:nvSpPr>
        <p:spPr>
          <a:xfrm>
            <a:off x="6726150" y="177400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FF1C7A-FEB4-0CFC-2804-A0306E55AB20}"/>
              </a:ext>
            </a:extLst>
          </p:cNvPr>
          <p:cNvSpPr/>
          <p:nvPr/>
        </p:nvSpPr>
        <p:spPr>
          <a:xfrm>
            <a:off x="7392259" y="176202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752F77A-B61A-FAFB-6BDF-B667EDC738A6}"/>
              </a:ext>
            </a:extLst>
          </p:cNvPr>
          <p:cNvSpPr/>
          <p:nvPr/>
        </p:nvSpPr>
        <p:spPr>
          <a:xfrm>
            <a:off x="8130282" y="178086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60B60AD-E3E7-9789-3AC2-9AB0E6E64923}"/>
              </a:ext>
            </a:extLst>
          </p:cNvPr>
          <p:cNvSpPr/>
          <p:nvPr/>
        </p:nvSpPr>
        <p:spPr>
          <a:xfrm>
            <a:off x="10229634" y="92125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315B0B5-8EE0-8BE3-567C-37995A2CFADD}"/>
              </a:ext>
            </a:extLst>
          </p:cNvPr>
          <p:cNvSpPr/>
          <p:nvPr/>
        </p:nvSpPr>
        <p:spPr>
          <a:xfrm>
            <a:off x="9642297" y="160790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39511B-5F09-C716-28F6-6830AEC6D129}"/>
              </a:ext>
            </a:extLst>
          </p:cNvPr>
          <p:cNvSpPr/>
          <p:nvPr/>
        </p:nvSpPr>
        <p:spPr>
          <a:xfrm>
            <a:off x="10308406" y="1595925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ADC4824-5321-9BBD-D5FC-90E7B9CD0220}"/>
              </a:ext>
            </a:extLst>
          </p:cNvPr>
          <p:cNvSpPr/>
          <p:nvPr/>
        </p:nvSpPr>
        <p:spPr>
          <a:xfrm>
            <a:off x="11046429" y="161476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2A07F-C2FB-5B79-B732-EA8D79827AFA}"/>
              </a:ext>
            </a:extLst>
          </p:cNvPr>
          <p:cNvSpPr txBox="1"/>
          <p:nvPr/>
        </p:nvSpPr>
        <p:spPr>
          <a:xfrm>
            <a:off x="5558310" y="1643870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EFC19-303F-233D-A202-88D4FB2C088B}"/>
              </a:ext>
            </a:extLst>
          </p:cNvPr>
          <p:cNvSpPr txBox="1"/>
          <p:nvPr/>
        </p:nvSpPr>
        <p:spPr>
          <a:xfrm>
            <a:off x="7221008" y="226887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STEP-2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E2E540-BB5F-9A44-017E-C225B5393FCE}"/>
              </a:ext>
            </a:extLst>
          </p:cNvPr>
          <p:cNvSpPr txBox="1"/>
          <p:nvPr/>
        </p:nvSpPr>
        <p:spPr>
          <a:xfrm>
            <a:off x="10003594" y="221579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STEP-3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647674-27E9-F3F2-F408-E2548E127BFB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 flipH="1">
            <a:off x="6962456" y="1477769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90CAD0-46B9-ED13-1E68-5C44ED6C9482}"/>
              </a:ext>
            </a:extLst>
          </p:cNvPr>
          <p:cNvCxnSpPr>
            <a:stCxn id="86" idx="4"/>
            <a:endCxn id="88" idx="0"/>
          </p:cNvCxnSpPr>
          <p:nvPr/>
        </p:nvCxnSpPr>
        <p:spPr>
          <a:xfrm>
            <a:off x="7549793" y="1477769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ED09DD-D1DA-7D40-B39D-591FC39849DA}"/>
              </a:ext>
            </a:extLst>
          </p:cNvPr>
          <p:cNvCxnSpPr>
            <a:stCxn id="86" idx="4"/>
            <a:endCxn id="89" idx="0"/>
          </p:cNvCxnSpPr>
          <p:nvPr/>
        </p:nvCxnSpPr>
        <p:spPr>
          <a:xfrm>
            <a:off x="7549793" y="1477769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39C47-D43B-7248-A726-34399A89127E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 flipH="1">
            <a:off x="9878603" y="1311672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BB787F-1DE1-AC34-5DF3-A9E6ABDCB427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0465940" y="1311672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2117E-DB70-2201-7784-3F22ECD1FCF2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10465940" y="1311672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9252D30-352D-899A-799E-9BF5D7081141}"/>
              </a:ext>
            </a:extLst>
          </p:cNvPr>
          <p:cNvSpPr/>
          <p:nvPr/>
        </p:nvSpPr>
        <p:spPr>
          <a:xfrm>
            <a:off x="4094264" y="346753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53B8BD-AD86-E943-F149-2E5A10717912}"/>
              </a:ext>
            </a:extLst>
          </p:cNvPr>
          <p:cNvSpPr/>
          <p:nvPr/>
        </p:nvSpPr>
        <p:spPr>
          <a:xfrm>
            <a:off x="3506927" y="415419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1232B1-1A9F-D570-E43B-E874D83B6C49}"/>
              </a:ext>
            </a:extLst>
          </p:cNvPr>
          <p:cNvSpPr/>
          <p:nvPr/>
        </p:nvSpPr>
        <p:spPr>
          <a:xfrm>
            <a:off x="4173036" y="414220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C5C24A-8FE4-1217-28DE-06D72E12E6F4}"/>
              </a:ext>
            </a:extLst>
          </p:cNvPr>
          <p:cNvSpPr/>
          <p:nvPr/>
        </p:nvSpPr>
        <p:spPr>
          <a:xfrm>
            <a:off x="4911059" y="416104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2DA25C-2320-B40C-C2FD-A3110E849F6E}"/>
              </a:ext>
            </a:extLst>
          </p:cNvPr>
          <p:cNvSpPr/>
          <p:nvPr/>
        </p:nvSpPr>
        <p:spPr>
          <a:xfrm>
            <a:off x="3053153" y="503605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08B180-2F47-2301-7B46-A7A16B5AD69B}"/>
              </a:ext>
            </a:extLst>
          </p:cNvPr>
          <p:cNvSpPr/>
          <p:nvPr/>
        </p:nvSpPr>
        <p:spPr>
          <a:xfrm>
            <a:off x="3719262" y="502407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495E8A-3FD1-244A-710D-A7FBFE1E6671}"/>
              </a:ext>
            </a:extLst>
          </p:cNvPr>
          <p:cNvSpPr/>
          <p:nvPr/>
        </p:nvSpPr>
        <p:spPr>
          <a:xfrm>
            <a:off x="4457285" y="504291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D467D0-29D1-8D94-4D9D-37C2CAABC0CE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3289459" y="4544610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B53772-5F83-7CAA-1D38-E96DCE1918F4}"/>
              </a:ext>
            </a:extLst>
          </p:cNvPr>
          <p:cNvCxnSpPr>
            <a:stCxn id="43" idx="4"/>
            <a:endCxn id="47" idx="0"/>
          </p:cNvCxnSpPr>
          <p:nvPr/>
        </p:nvCxnSpPr>
        <p:spPr>
          <a:xfrm>
            <a:off x="3743233" y="4544610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EF5B0-3630-675C-7B7E-EF72D1B0E046}"/>
              </a:ext>
            </a:extLst>
          </p:cNvPr>
          <p:cNvCxnSpPr>
            <a:stCxn id="43" idx="4"/>
            <a:endCxn id="48" idx="0"/>
          </p:cNvCxnSpPr>
          <p:nvPr/>
        </p:nvCxnSpPr>
        <p:spPr>
          <a:xfrm>
            <a:off x="3743233" y="4544610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93B9D9-8EEB-514A-5B39-9617D42B0B6D}"/>
              </a:ext>
            </a:extLst>
          </p:cNvPr>
          <p:cNvSpPr txBox="1"/>
          <p:nvPr/>
        </p:nvSpPr>
        <p:spPr>
          <a:xfrm>
            <a:off x="3580552" y="5584012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STEP-4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AE0974-9254-373E-ECB2-34DFA7A90E02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3743233" y="3857955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3CBF3C-DA56-EA49-52A2-BC7D45B14D89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>
            <a:off x="4330570" y="3857955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14EF48-1908-625F-0D04-166A7F6B931C}"/>
              </a:ext>
            </a:extLst>
          </p:cNvPr>
          <p:cNvCxnSpPr>
            <a:stCxn id="42" idx="4"/>
            <a:endCxn id="45" idx="0"/>
          </p:cNvCxnSpPr>
          <p:nvPr/>
        </p:nvCxnSpPr>
        <p:spPr>
          <a:xfrm>
            <a:off x="4330570" y="3857955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4A82A9D-A849-5643-D0DB-8709502963FB}"/>
              </a:ext>
            </a:extLst>
          </p:cNvPr>
          <p:cNvSpPr/>
          <p:nvPr/>
        </p:nvSpPr>
        <p:spPr>
          <a:xfrm>
            <a:off x="7185076" y="351719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B4BC03-622E-0328-48B1-E6B83351FBF9}"/>
              </a:ext>
            </a:extLst>
          </p:cNvPr>
          <p:cNvSpPr/>
          <p:nvPr/>
        </p:nvSpPr>
        <p:spPr>
          <a:xfrm>
            <a:off x="6597739" y="420385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E8ECAA-EA02-AD4E-E1FD-D07325F8920D}"/>
              </a:ext>
            </a:extLst>
          </p:cNvPr>
          <p:cNvSpPr/>
          <p:nvPr/>
        </p:nvSpPr>
        <p:spPr>
          <a:xfrm>
            <a:off x="7263848" y="419186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6996B4E-A1E4-D9C5-5F52-5E30BABB4F09}"/>
              </a:ext>
            </a:extLst>
          </p:cNvPr>
          <p:cNvSpPr/>
          <p:nvPr/>
        </p:nvSpPr>
        <p:spPr>
          <a:xfrm>
            <a:off x="8001871" y="421070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018F3C-193C-2899-4619-8157483DC766}"/>
              </a:ext>
            </a:extLst>
          </p:cNvPr>
          <p:cNvSpPr/>
          <p:nvPr/>
        </p:nvSpPr>
        <p:spPr>
          <a:xfrm>
            <a:off x="6143965" y="508571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170781-5CAA-82C5-ACA0-CE7482F61F8C}"/>
              </a:ext>
            </a:extLst>
          </p:cNvPr>
          <p:cNvSpPr/>
          <p:nvPr/>
        </p:nvSpPr>
        <p:spPr>
          <a:xfrm>
            <a:off x="6810074" y="507373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AC77CB-EEA8-4E92-8FF7-5F5EB3EC77F3}"/>
              </a:ext>
            </a:extLst>
          </p:cNvPr>
          <p:cNvSpPr/>
          <p:nvPr/>
        </p:nvSpPr>
        <p:spPr>
          <a:xfrm>
            <a:off x="7548097" y="509257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1EF30C-2DEB-9939-850E-25F6D45A732E}"/>
              </a:ext>
            </a:extLst>
          </p:cNvPr>
          <p:cNvCxnSpPr>
            <a:stCxn id="65" idx="4"/>
            <a:endCxn id="68" idx="0"/>
          </p:cNvCxnSpPr>
          <p:nvPr/>
        </p:nvCxnSpPr>
        <p:spPr>
          <a:xfrm flipH="1">
            <a:off x="6380271" y="4594270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791871-072B-E66F-A72C-23D54408024D}"/>
              </a:ext>
            </a:extLst>
          </p:cNvPr>
          <p:cNvCxnSpPr>
            <a:stCxn id="65" idx="4"/>
            <a:endCxn id="69" idx="0"/>
          </p:cNvCxnSpPr>
          <p:nvPr/>
        </p:nvCxnSpPr>
        <p:spPr>
          <a:xfrm>
            <a:off x="6834045" y="4594270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007F14-2790-9438-6EDD-FB1A87150F15}"/>
              </a:ext>
            </a:extLst>
          </p:cNvPr>
          <p:cNvCxnSpPr>
            <a:stCxn id="65" idx="4"/>
            <a:endCxn id="70" idx="0"/>
          </p:cNvCxnSpPr>
          <p:nvPr/>
        </p:nvCxnSpPr>
        <p:spPr>
          <a:xfrm>
            <a:off x="6834045" y="4594270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595AC-C682-CA22-4395-1586F67D8959}"/>
              </a:ext>
            </a:extLst>
          </p:cNvPr>
          <p:cNvSpPr txBox="1"/>
          <p:nvPr/>
        </p:nvSpPr>
        <p:spPr>
          <a:xfrm>
            <a:off x="6671364" y="5674768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STEP-5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7BE150-7FE5-90E4-A0C1-7F3FD6483C77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 flipH="1">
            <a:off x="6834045" y="3907615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5D6CAC-919C-BF3C-1EE2-DD59B5D319FD}"/>
              </a:ext>
            </a:extLst>
          </p:cNvPr>
          <p:cNvCxnSpPr>
            <a:stCxn id="64" idx="4"/>
            <a:endCxn id="66" idx="0"/>
          </p:cNvCxnSpPr>
          <p:nvPr/>
        </p:nvCxnSpPr>
        <p:spPr>
          <a:xfrm>
            <a:off x="7421382" y="3907615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B8E188-EE89-2819-5AB5-38895A1EF0A5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>
            <a:off x="7421382" y="3907615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617B00F-3EB9-17C7-C970-85AA8CF9C3E0}"/>
              </a:ext>
            </a:extLst>
          </p:cNvPr>
          <p:cNvSpPr/>
          <p:nvPr/>
        </p:nvSpPr>
        <p:spPr>
          <a:xfrm>
            <a:off x="10275888" y="360795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41B5DDC-DC8D-8640-96FB-A4F9291A2EC4}"/>
              </a:ext>
            </a:extLst>
          </p:cNvPr>
          <p:cNvSpPr/>
          <p:nvPr/>
        </p:nvSpPr>
        <p:spPr>
          <a:xfrm>
            <a:off x="9688551" y="429460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36B2D7-DF8D-9F0A-0E55-8C317C5C3AD5}"/>
              </a:ext>
            </a:extLst>
          </p:cNvPr>
          <p:cNvSpPr/>
          <p:nvPr/>
        </p:nvSpPr>
        <p:spPr>
          <a:xfrm>
            <a:off x="10354660" y="428262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A1CC48-D176-76E6-53E2-FD7B84FE0A92}"/>
              </a:ext>
            </a:extLst>
          </p:cNvPr>
          <p:cNvSpPr/>
          <p:nvPr/>
        </p:nvSpPr>
        <p:spPr>
          <a:xfrm>
            <a:off x="11092683" y="430146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A5F3ABF-E1D5-197A-605D-7FA7EF7A1BEB}"/>
              </a:ext>
            </a:extLst>
          </p:cNvPr>
          <p:cNvSpPr/>
          <p:nvPr/>
        </p:nvSpPr>
        <p:spPr>
          <a:xfrm>
            <a:off x="9234777" y="517647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B3AB45A-C0FA-7F56-C4B0-5B0C60F91BC5}"/>
              </a:ext>
            </a:extLst>
          </p:cNvPr>
          <p:cNvSpPr/>
          <p:nvPr/>
        </p:nvSpPr>
        <p:spPr>
          <a:xfrm>
            <a:off x="9900886" y="516448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DDEA4E4-46B5-D44E-6E72-E30A52AA8D50}"/>
              </a:ext>
            </a:extLst>
          </p:cNvPr>
          <p:cNvSpPr/>
          <p:nvPr/>
        </p:nvSpPr>
        <p:spPr>
          <a:xfrm>
            <a:off x="10638909" y="518332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6C6A83-9810-579F-CDE0-C3B5251F2281}"/>
              </a:ext>
            </a:extLst>
          </p:cNvPr>
          <p:cNvCxnSpPr>
            <a:stCxn id="81" idx="4"/>
            <a:endCxn id="84" idx="0"/>
          </p:cNvCxnSpPr>
          <p:nvPr/>
        </p:nvCxnSpPr>
        <p:spPr>
          <a:xfrm flipH="1">
            <a:off x="9471083" y="4685026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A1A059-ED2C-F5A6-1BC2-0555E0EF6342}"/>
              </a:ext>
            </a:extLst>
          </p:cNvPr>
          <p:cNvCxnSpPr>
            <a:stCxn id="81" idx="4"/>
            <a:endCxn id="94" idx="0"/>
          </p:cNvCxnSpPr>
          <p:nvPr/>
        </p:nvCxnSpPr>
        <p:spPr>
          <a:xfrm>
            <a:off x="9924857" y="4685026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502E61C-91B4-784E-C8AD-7EA2C93B99EF}"/>
              </a:ext>
            </a:extLst>
          </p:cNvPr>
          <p:cNvCxnSpPr>
            <a:stCxn id="81" idx="4"/>
            <a:endCxn id="95" idx="0"/>
          </p:cNvCxnSpPr>
          <p:nvPr/>
        </p:nvCxnSpPr>
        <p:spPr>
          <a:xfrm>
            <a:off x="9924857" y="4685026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ABD1E3A-D574-674E-DA99-6E6F0407D862}"/>
              </a:ext>
            </a:extLst>
          </p:cNvPr>
          <p:cNvSpPr txBox="1"/>
          <p:nvPr/>
        </p:nvSpPr>
        <p:spPr>
          <a:xfrm>
            <a:off x="9762176" y="5765524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STEP-6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13FDE54-D284-8668-5DE8-F5FD0C910CA7}"/>
              </a:ext>
            </a:extLst>
          </p:cNvPr>
          <p:cNvCxnSpPr>
            <a:stCxn id="80" idx="4"/>
            <a:endCxn id="81" idx="0"/>
          </p:cNvCxnSpPr>
          <p:nvPr/>
        </p:nvCxnSpPr>
        <p:spPr>
          <a:xfrm flipH="1">
            <a:off x="9924857" y="3998371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1AEF56-3C37-3486-426B-8D0684818608}"/>
              </a:ext>
            </a:extLst>
          </p:cNvPr>
          <p:cNvCxnSpPr>
            <a:stCxn id="80" idx="4"/>
            <a:endCxn id="82" idx="0"/>
          </p:cNvCxnSpPr>
          <p:nvPr/>
        </p:nvCxnSpPr>
        <p:spPr>
          <a:xfrm>
            <a:off x="10512194" y="3998371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2AC7A86-D330-8EE9-0059-C4113B1F5882}"/>
              </a:ext>
            </a:extLst>
          </p:cNvPr>
          <p:cNvCxnSpPr>
            <a:stCxn id="80" idx="4"/>
            <a:endCxn id="83" idx="0"/>
          </p:cNvCxnSpPr>
          <p:nvPr/>
        </p:nvCxnSpPr>
        <p:spPr>
          <a:xfrm>
            <a:off x="10512194" y="3998371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5FEA498-F648-AFBA-E6A2-55FE72AF5700}"/>
              </a:ext>
            </a:extLst>
          </p:cNvPr>
          <p:cNvSpPr/>
          <p:nvPr/>
        </p:nvSpPr>
        <p:spPr>
          <a:xfrm>
            <a:off x="9130327" y="5791210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3DAFCB2-0B4D-4ECF-FEF2-1855655A422F}"/>
              </a:ext>
            </a:extLst>
          </p:cNvPr>
          <p:cNvCxnSpPr>
            <a:stCxn id="84" idx="4"/>
            <a:endCxn id="103" idx="0"/>
          </p:cNvCxnSpPr>
          <p:nvPr/>
        </p:nvCxnSpPr>
        <p:spPr>
          <a:xfrm flipH="1">
            <a:off x="9431699" y="5566890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0BAC26E-8A24-7183-DC50-4A36546129E9}"/>
              </a:ext>
            </a:extLst>
          </p:cNvPr>
          <p:cNvSpPr/>
          <p:nvPr/>
        </p:nvSpPr>
        <p:spPr>
          <a:xfrm>
            <a:off x="7599475" y="5729566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6EAD623-729E-353F-CAA6-BB314D7C839E}"/>
              </a:ext>
            </a:extLst>
          </p:cNvPr>
          <p:cNvSpPr/>
          <p:nvPr/>
        </p:nvSpPr>
        <p:spPr>
          <a:xfrm>
            <a:off x="10680015" y="5820322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52DE1DB-BAE9-AAF6-27B0-F8BFB9A21243}"/>
              </a:ext>
            </a:extLst>
          </p:cNvPr>
          <p:cNvSpPr/>
          <p:nvPr/>
        </p:nvSpPr>
        <p:spPr>
          <a:xfrm>
            <a:off x="11212555" y="5161061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E9A63E-62F9-58F4-A507-30D3F7E1E761}"/>
              </a:ext>
            </a:extLst>
          </p:cNvPr>
          <p:cNvCxnSpPr>
            <a:stCxn id="70" idx="4"/>
            <a:endCxn id="105" idx="0"/>
          </p:cNvCxnSpPr>
          <p:nvPr/>
        </p:nvCxnSpPr>
        <p:spPr>
          <a:xfrm>
            <a:off x="7784403" y="5482988"/>
            <a:ext cx="116444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406452-414F-C791-22E2-056A3510DF80}"/>
              </a:ext>
            </a:extLst>
          </p:cNvPr>
          <p:cNvCxnSpPr>
            <a:stCxn id="83" idx="4"/>
            <a:endCxn id="107" idx="0"/>
          </p:cNvCxnSpPr>
          <p:nvPr/>
        </p:nvCxnSpPr>
        <p:spPr>
          <a:xfrm>
            <a:off x="11328989" y="4691880"/>
            <a:ext cx="184938" cy="46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C7787A-58E5-0303-78B7-AB6500C714D9}"/>
              </a:ext>
            </a:extLst>
          </p:cNvPr>
          <p:cNvCxnSpPr>
            <a:stCxn id="95" idx="4"/>
            <a:endCxn id="106" idx="0"/>
          </p:cNvCxnSpPr>
          <p:nvPr/>
        </p:nvCxnSpPr>
        <p:spPr>
          <a:xfrm>
            <a:off x="10875215" y="5573744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9FA95D10-3DAD-B4DA-1452-3E93838FF6AB}"/>
              </a:ext>
            </a:extLst>
          </p:cNvPr>
          <p:cNvSpPr/>
          <p:nvPr/>
        </p:nvSpPr>
        <p:spPr>
          <a:xfrm>
            <a:off x="11364955" y="2333955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6377F-E19A-23E8-6C22-9DF3CDD9D0E6}"/>
              </a:ext>
            </a:extLst>
          </p:cNvPr>
          <p:cNvCxnSpPr>
            <a:stCxn id="93" idx="4"/>
            <a:endCxn id="110" idx="0"/>
          </p:cNvCxnSpPr>
          <p:nvPr/>
        </p:nvCxnSpPr>
        <p:spPr>
          <a:xfrm>
            <a:off x="11282735" y="2005181"/>
            <a:ext cx="383592" cy="3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F46D96B-3DEC-0352-1FA7-20F41B58166C}"/>
              </a:ext>
            </a:extLst>
          </p:cNvPr>
          <p:cNvSpPr/>
          <p:nvPr/>
        </p:nvSpPr>
        <p:spPr>
          <a:xfrm>
            <a:off x="5024072" y="4808315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CE550B-0315-BB43-56FE-76D7092ED6C5}"/>
              </a:ext>
            </a:extLst>
          </p:cNvPr>
          <p:cNvCxnSpPr>
            <a:stCxn id="45" idx="4"/>
            <a:endCxn id="111" idx="0"/>
          </p:cNvCxnSpPr>
          <p:nvPr/>
        </p:nvCxnSpPr>
        <p:spPr>
          <a:xfrm>
            <a:off x="5147365" y="4551464"/>
            <a:ext cx="178079" cy="25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75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A798-4497-4B67-AF65-1D7E58D7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7FFE-1CEF-4AB7-9682-84D5ADE9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leftmost and rightmost derivations yields the same final parse tree. </a:t>
            </a:r>
          </a:p>
        </p:txBody>
      </p:sp>
    </p:spTree>
    <p:extLst>
      <p:ext uri="{BB962C8B-B14F-4D97-AF65-F5344CB8AC3E}">
        <p14:creationId xmlns:p14="http://schemas.microsoft.com/office/powerpoint/2010/main" val="273080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20B9-EB52-435E-B2CB-7547ED3B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743C-998E-48E7-872F-51453E0B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ambiguous if it produces more than one leftmost (or rightmost) derivation for the same sentence</a:t>
            </a:r>
          </a:p>
        </p:txBody>
      </p:sp>
    </p:spTree>
    <p:extLst>
      <p:ext uri="{BB962C8B-B14F-4D97-AF65-F5344CB8AC3E}">
        <p14:creationId xmlns:p14="http://schemas.microsoft.com/office/powerpoint/2010/main" val="28710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B962-9A08-44A7-A2CB-D296CC19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029F-3F38-4F3E-B074-7354BDDB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 can be implemented using a two-dimensional table indexed by states and characters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038EA-0B44-42E6-9C83-300EF221D729}"/>
              </a:ext>
            </a:extLst>
          </p:cNvPr>
          <p:cNvGraphicFramePr>
            <a:graphicFrameLocks noGrp="1"/>
          </p:cNvGraphicFramePr>
          <p:nvPr/>
        </p:nvGraphicFramePr>
        <p:xfrm>
          <a:off x="2804886" y="3158064"/>
          <a:ext cx="2322285" cy="2589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095">
                  <a:extLst>
                    <a:ext uri="{9D8B030D-6E8A-4147-A177-3AD203B41FA5}">
                      <a16:colId xmlns:a16="http://schemas.microsoft.com/office/drawing/2014/main" val="202762124"/>
                    </a:ext>
                  </a:extLst>
                </a:gridCol>
                <a:gridCol w="774095">
                  <a:extLst>
                    <a:ext uri="{9D8B030D-6E8A-4147-A177-3AD203B41FA5}">
                      <a16:colId xmlns:a16="http://schemas.microsoft.com/office/drawing/2014/main" val="3998158020"/>
                    </a:ext>
                  </a:extLst>
                </a:gridCol>
                <a:gridCol w="774095">
                  <a:extLst>
                    <a:ext uri="{9D8B030D-6E8A-4147-A177-3AD203B41FA5}">
                      <a16:colId xmlns:a16="http://schemas.microsoft.com/office/drawing/2014/main" val="2467231687"/>
                    </a:ext>
                  </a:extLst>
                </a:gridCol>
              </a:tblGrid>
              <a:tr h="4315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38235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00569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11414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52566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28908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7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847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0CE-D948-4CF5-9CA1-AC968D22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3A1-62D1-4934-96E9-7391EF0B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E | E * E | (E) | id</a:t>
            </a:r>
          </a:p>
          <a:p>
            <a:pPr marL="0" indent="0">
              <a:buNone/>
            </a:pPr>
            <a:r>
              <a:rPr lang="en-US" dirty="0"/>
              <a:t>id * id + id</a:t>
            </a:r>
          </a:p>
          <a:p>
            <a:pPr marL="0" indent="0">
              <a:buNone/>
            </a:pPr>
            <a:r>
              <a:rPr lang="en-US" dirty="0"/>
              <a:t>(Leftmost)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62C96-F1B4-4AA2-9294-1262DF45F719}"/>
              </a:ext>
            </a:extLst>
          </p:cNvPr>
          <p:cNvSpPr txBox="1"/>
          <p:nvPr/>
        </p:nvSpPr>
        <p:spPr>
          <a:xfrm>
            <a:off x="6725920" y="1463040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ambiguity is bad?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328681-860E-0E86-8AB0-6CC4035FAD6F}"/>
              </a:ext>
            </a:extLst>
          </p:cNvPr>
          <p:cNvSpPr/>
          <p:nvPr/>
        </p:nvSpPr>
        <p:spPr>
          <a:xfrm>
            <a:off x="4686732" y="265245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98E36-F4AC-3A3B-B45C-3D95E8160594}"/>
              </a:ext>
            </a:extLst>
          </p:cNvPr>
          <p:cNvSpPr/>
          <p:nvPr/>
        </p:nvSpPr>
        <p:spPr>
          <a:xfrm>
            <a:off x="4099395" y="333911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B2272F-C7EC-2D04-CCCC-68E775F63A94}"/>
              </a:ext>
            </a:extLst>
          </p:cNvPr>
          <p:cNvSpPr/>
          <p:nvPr/>
        </p:nvSpPr>
        <p:spPr>
          <a:xfrm>
            <a:off x="4765504" y="332712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85F301-B405-FCEC-6ED2-038C5BA6EA49}"/>
              </a:ext>
            </a:extLst>
          </p:cNvPr>
          <p:cNvSpPr/>
          <p:nvPr/>
        </p:nvSpPr>
        <p:spPr>
          <a:xfrm>
            <a:off x="5503527" y="334596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2C0D95-077F-EEF9-4C6C-69421A49C4C8}"/>
              </a:ext>
            </a:extLst>
          </p:cNvPr>
          <p:cNvSpPr/>
          <p:nvPr/>
        </p:nvSpPr>
        <p:spPr>
          <a:xfrm>
            <a:off x="3645621" y="422097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0F837-9205-41B1-1103-ED2E18E435A4}"/>
              </a:ext>
            </a:extLst>
          </p:cNvPr>
          <p:cNvSpPr/>
          <p:nvPr/>
        </p:nvSpPr>
        <p:spPr>
          <a:xfrm>
            <a:off x="4311730" y="420899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92E208-EE23-8263-1B8E-CE22CA823D00}"/>
              </a:ext>
            </a:extLst>
          </p:cNvPr>
          <p:cNvSpPr/>
          <p:nvPr/>
        </p:nvSpPr>
        <p:spPr>
          <a:xfrm>
            <a:off x="5049753" y="422783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3A651-E96B-7590-CB50-C686E726C4AF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881927" y="3729531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12EA47-78F3-F0A9-AD39-A40FD5A0DABF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335701" y="3729531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BBB72E-4D80-A250-DE38-B9E44C605061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335701" y="3729531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4B096B-FA0C-ECAC-D33D-B0F64A6F72F6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335701" y="3042876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1240C-0770-65C5-AD0B-0B4F34431A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4923038" y="3042876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241473-DCEC-6145-60AF-F81434BE0C5B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4923038" y="3042876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4181D33-1A52-9CC1-3B83-00B3C58AE9BE}"/>
              </a:ext>
            </a:extLst>
          </p:cNvPr>
          <p:cNvSpPr/>
          <p:nvPr/>
        </p:nvSpPr>
        <p:spPr>
          <a:xfrm>
            <a:off x="3541171" y="4835715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A5D71-8D22-1AEB-6CA2-06932F8294A9}"/>
              </a:ext>
            </a:extLst>
          </p:cNvPr>
          <p:cNvCxnSpPr>
            <a:stCxn id="9" idx="4"/>
            <a:endCxn id="19" idx="0"/>
          </p:cNvCxnSpPr>
          <p:nvPr/>
        </p:nvCxnSpPr>
        <p:spPr>
          <a:xfrm flipH="1">
            <a:off x="3842543" y="4611395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9E8A45B-24FD-C1ED-258F-9068DD43E5F8}"/>
              </a:ext>
            </a:extLst>
          </p:cNvPr>
          <p:cNvSpPr/>
          <p:nvPr/>
        </p:nvSpPr>
        <p:spPr>
          <a:xfrm>
            <a:off x="5090859" y="4864827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C0D0BD-56BB-C345-56CD-FAF863F7B9E0}"/>
              </a:ext>
            </a:extLst>
          </p:cNvPr>
          <p:cNvSpPr/>
          <p:nvPr/>
        </p:nvSpPr>
        <p:spPr>
          <a:xfrm>
            <a:off x="5623399" y="4205566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FD95EB-33D6-345F-B7D7-A8AEB035BC35}"/>
              </a:ext>
            </a:extLst>
          </p:cNvPr>
          <p:cNvCxnSpPr>
            <a:stCxn id="8" idx="4"/>
            <a:endCxn id="22" idx="0"/>
          </p:cNvCxnSpPr>
          <p:nvPr/>
        </p:nvCxnSpPr>
        <p:spPr>
          <a:xfrm>
            <a:off x="5739833" y="3736385"/>
            <a:ext cx="184938" cy="46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4CA25-BEAE-5B49-B196-C9CCD47CA546}"/>
              </a:ext>
            </a:extLst>
          </p:cNvPr>
          <p:cNvCxnSpPr>
            <a:stCxn id="11" idx="4"/>
            <a:endCxn id="21" idx="0"/>
          </p:cNvCxnSpPr>
          <p:nvPr/>
        </p:nvCxnSpPr>
        <p:spPr>
          <a:xfrm>
            <a:off x="5286059" y="4618249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C4554D6-FD49-EE40-0646-544A2EAFBCFC}"/>
              </a:ext>
            </a:extLst>
          </p:cNvPr>
          <p:cNvSpPr/>
          <p:nvPr/>
        </p:nvSpPr>
        <p:spPr>
          <a:xfrm>
            <a:off x="9113190" y="264046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DFD9F-8B53-0E00-DD70-53ED7A661997}"/>
              </a:ext>
            </a:extLst>
          </p:cNvPr>
          <p:cNvSpPr/>
          <p:nvPr/>
        </p:nvSpPr>
        <p:spPr>
          <a:xfrm>
            <a:off x="8525853" y="332712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1F15B2-24F9-4DD3-C675-B50824B27082}"/>
              </a:ext>
            </a:extLst>
          </p:cNvPr>
          <p:cNvSpPr/>
          <p:nvPr/>
        </p:nvSpPr>
        <p:spPr>
          <a:xfrm>
            <a:off x="9191962" y="331514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B02944-D5EF-A946-CD13-04862ED0CFC4}"/>
              </a:ext>
            </a:extLst>
          </p:cNvPr>
          <p:cNvSpPr/>
          <p:nvPr/>
        </p:nvSpPr>
        <p:spPr>
          <a:xfrm>
            <a:off x="9929985" y="333397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22867-9252-A983-D9F8-C7B11835C5A9}"/>
              </a:ext>
            </a:extLst>
          </p:cNvPr>
          <p:cNvSpPr/>
          <p:nvPr/>
        </p:nvSpPr>
        <p:spPr>
          <a:xfrm>
            <a:off x="9602925" y="420898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999871-5F80-6198-F55F-C00084A71179}"/>
              </a:ext>
            </a:extLst>
          </p:cNvPr>
          <p:cNvSpPr/>
          <p:nvPr/>
        </p:nvSpPr>
        <p:spPr>
          <a:xfrm>
            <a:off x="10269034" y="419700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9FF105-B82E-3EBE-8D9F-D1589005B91E}"/>
              </a:ext>
            </a:extLst>
          </p:cNvPr>
          <p:cNvSpPr/>
          <p:nvPr/>
        </p:nvSpPr>
        <p:spPr>
          <a:xfrm>
            <a:off x="11007057" y="421584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4146ED-0BED-6BE4-5462-DCEB3375E782}"/>
              </a:ext>
            </a:extLst>
          </p:cNvPr>
          <p:cNvSpPr txBox="1"/>
          <p:nvPr/>
        </p:nvSpPr>
        <p:spPr>
          <a:xfrm>
            <a:off x="8270707" y="5506958"/>
            <a:ext cx="24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Leftmost derivation - 2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2D3A2B-E639-9D7E-9659-F53EEA1F8029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8762159" y="3030887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277E57-9585-4DF6-25FB-0D2AEA833370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9349496" y="3030887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BA5368-9956-BA3B-7402-523FBD8DB2B1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9349496" y="3030887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37510F6-79AD-B3E6-2E27-4E362B12F019}"/>
              </a:ext>
            </a:extLst>
          </p:cNvPr>
          <p:cNvSpPr/>
          <p:nvPr/>
        </p:nvSpPr>
        <p:spPr>
          <a:xfrm>
            <a:off x="9498475" y="4823726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2D9906-9686-4D61-4D8D-C85721D079E9}"/>
              </a:ext>
            </a:extLst>
          </p:cNvPr>
          <p:cNvCxnSpPr>
            <a:stCxn id="29" idx="4"/>
            <a:endCxn id="39" idx="0"/>
          </p:cNvCxnSpPr>
          <p:nvPr/>
        </p:nvCxnSpPr>
        <p:spPr>
          <a:xfrm flipH="1">
            <a:off x="9799847" y="4599406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E16C5B-AC4B-B7B2-FF89-E28A0C840788}"/>
              </a:ext>
            </a:extLst>
          </p:cNvPr>
          <p:cNvSpPr/>
          <p:nvPr/>
        </p:nvSpPr>
        <p:spPr>
          <a:xfrm>
            <a:off x="11048163" y="4852838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04732A-FEE3-8DD2-FE12-C0BDA26580CA}"/>
              </a:ext>
            </a:extLst>
          </p:cNvPr>
          <p:cNvCxnSpPr>
            <a:stCxn id="31" idx="4"/>
            <a:endCxn id="41" idx="0"/>
          </p:cNvCxnSpPr>
          <p:nvPr/>
        </p:nvCxnSpPr>
        <p:spPr>
          <a:xfrm>
            <a:off x="11243363" y="4606260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5B66AF-ECF0-7097-73F9-BCDB31952507}"/>
              </a:ext>
            </a:extLst>
          </p:cNvPr>
          <p:cNvSpPr txBox="1"/>
          <p:nvPr/>
        </p:nvSpPr>
        <p:spPr>
          <a:xfrm>
            <a:off x="3676439" y="5412782"/>
            <a:ext cx="24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Leftmost derivation - 1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2EF019-D91E-3ABD-90B0-B8F2AB1A9742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9839231" y="3724396"/>
            <a:ext cx="327060" cy="48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A46BF0-F488-DF24-9F5D-842FBB9D0388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10166291" y="3724396"/>
            <a:ext cx="339049" cy="47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F60DF5-C437-0884-A0F0-B7B2BF2AF357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10166291" y="3724396"/>
            <a:ext cx="1077072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3DDE6C0-E8EF-3E60-A16E-BC745A30A180}"/>
              </a:ext>
            </a:extLst>
          </p:cNvPr>
          <p:cNvSpPr/>
          <p:nvPr/>
        </p:nvSpPr>
        <p:spPr>
          <a:xfrm>
            <a:off x="8243321" y="3958987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73F1E3-360D-4264-8D4F-6CA2E3E4DFE4}"/>
              </a:ext>
            </a:extLst>
          </p:cNvPr>
          <p:cNvCxnSpPr>
            <a:stCxn id="26" idx="4"/>
            <a:endCxn id="52" idx="0"/>
          </p:cNvCxnSpPr>
          <p:nvPr/>
        </p:nvCxnSpPr>
        <p:spPr>
          <a:xfrm flipH="1">
            <a:off x="8544693" y="3717542"/>
            <a:ext cx="217466" cy="2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7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0CE-D948-4CF5-9CA1-AC968D22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3A1-62D1-4934-96E9-7391EF0B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E | E * E | (E) | id</a:t>
            </a:r>
          </a:p>
          <a:p>
            <a:pPr marL="0" indent="0">
              <a:buNone/>
            </a:pPr>
            <a:r>
              <a:rPr lang="en-US" dirty="0"/>
              <a:t>id * id + id</a:t>
            </a:r>
          </a:p>
          <a:p>
            <a:pPr marL="0" indent="0">
              <a:buNone/>
            </a:pPr>
            <a:r>
              <a:rPr lang="en-US" dirty="0"/>
              <a:t>(Leftmost)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62C96-F1B4-4AA2-9294-1262DF45F719}"/>
              </a:ext>
            </a:extLst>
          </p:cNvPr>
          <p:cNvSpPr txBox="1"/>
          <p:nvPr/>
        </p:nvSpPr>
        <p:spPr>
          <a:xfrm>
            <a:off x="6725920" y="1463040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ambiguity is bad?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328681-860E-0E86-8AB0-6CC4035FAD6F}"/>
              </a:ext>
            </a:extLst>
          </p:cNvPr>
          <p:cNvSpPr/>
          <p:nvPr/>
        </p:nvSpPr>
        <p:spPr>
          <a:xfrm>
            <a:off x="4686732" y="265245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98E36-F4AC-3A3B-B45C-3D95E8160594}"/>
              </a:ext>
            </a:extLst>
          </p:cNvPr>
          <p:cNvSpPr/>
          <p:nvPr/>
        </p:nvSpPr>
        <p:spPr>
          <a:xfrm>
            <a:off x="4099395" y="333911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B2272F-C7EC-2D04-CCCC-68E775F63A94}"/>
              </a:ext>
            </a:extLst>
          </p:cNvPr>
          <p:cNvSpPr/>
          <p:nvPr/>
        </p:nvSpPr>
        <p:spPr>
          <a:xfrm>
            <a:off x="4765504" y="332712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85F301-B405-FCEC-6ED2-038C5BA6EA49}"/>
              </a:ext>
            </a:extLst>
          </p:cNvPr>
          <p:cNvSpPr/>
          <p:nvPr/>
        </p:nvSpPr>
        <p:spPr>
          <a:xfrm>
            <a:off x="5503527" y="334596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2C0D95-077F-EEF9-4C6C-69421A49C4C8}"/>
              </a:ext>
            </a:extLst>
          </p:cNvPr>
          <p:cNvSpPr/>
          <p:nvPr/>
        </p:nvSpPr>
        <p:spPr>
          <a:xfrm>
            <a:off x="3645621" y="422097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0F837-9205-41B1-1103-ED2E18E435A4}"/>
              </a:ext>
            </a:extLst>
          </p:cNvPr>
          <p:cNvSpPr/>
          <p:nvPr/>
        </p:nvSpPr>
        <p:spPr>
          <a:xfrm>
            <a:off x="4311730" y="420899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92E208-EE23-8263-1B8E-CE22CA823D00}"/>
              </a:ext>
            </a:extLst>
          </p:cNvPr>
          <p:cNvSpPr/>
          <p:nvPr/>
        </p:nvSpPr>
        <p:spPr>
          <a:xfrm>
            <a:off x="5049753" y="422783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3A651-E96B-7590-CB50-C686E726C4AF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881927" y="3729531"/>
            <a:ext cx="453774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12EA47-78F3-F0A9-AD39-A40FD5A0DABF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335701" y="3729531"/>
            <a:ext cx="212335" cy="4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BBB72E-4D80-A250-DE38-B9E44C605061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335701" y="3729531"/>
            <a:ext cx="950358" cy="4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4B096B-FA0C-ECAC-D33D-B0F64A6F72F6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335701" y="3042876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1240C-0770-65C5-AD0B-0B4F34431A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4923038" y="3042876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241473-DCEC-6145-60AF-F81434BE0C5B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4923038" y="3042876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4181D33-1A52-9CC1-3B83-00B3C58AE9BE}"/>
              </a:ext>
            </a:extLst>
          </p:cNvPr>
          <p:cNvSpPr/>
          <p:nvPr/>
        </p:nvSpPr>
        <p:spPr>
          <a:xfrm>
            <a:off x="3541171" y="4835715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A5D71-8D22-1AEB-6CA2-06932F8294A9}"/>
              </a:ext>
            </a:extLst>
          </p:cNvPr>
          <p:cNvCxnSpPr>
            <a:stCxn id="9" idx="4"/>
            <a:endCxn id="19" idx="0"/>
          </p:cNvCxnSpPr>
          <p:nvPr/>
        </p:nvCxnSpPr>
        <p:spPr>
          <a:xfrm flipH="1">
            <a:off x="3842543" y="4611395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9E8A45B-24FD-C1ED-258F-9068DD43E5F8}"/>
              </a:ext>
            </a:extLst>
          </p:cNvPr>
          <p:cNvSpPr/>
          <p:nvPr/>
        </p:nvSpPr>
        <p:spPr>
          <a:xfrm>
            <a:off x="5090859" y="4864827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C0D0BD-56BB-C345-56CD-FAF863F7B9E0}"/>
              </a:ext>
            </a:extLst>
          </p:cNvPr>
          <p:cNvSpPr/>
          <p:nvPr/>
        </p:nvSpPr>
        <p:spPr>
          <a:xfrm>
            <a:off x="5623399" y="4205566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FD95EB-33D6-345F-B7D7-A8AEB035BC35}"/>
              </a:ext>
            </a:extLst>
          </p:cNvPr>
          <p:cNvCxnSpPr>
            <a:stCxn id="8" idx="4"/>
            <a:endCxn id="22" idx="0"/>
          </p:cNvCxnSpPr>
          <p:nvPr/>
        </p:nvCxnSpPr>
        <p:spPr>
          <a:xfrm>
            <a:off x="5739833" y="3736385"/>
            <a:ext cx="184938" cy="46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4CA25-BEAE-5B49-B196-C9CCD47CA546}"/>
              </a:ext>
            </a:extLst>
          </p:cNvPr>
          <p:cNvCxnSpPr>
            <a:stCxn id="11" idx="4"/>
            <a:endCxn id="21" idx="0"/>
          </p:cNvCxnSpPr>
          <p:nvPr/>
        </p:nvCxnSpPr>
        <p:spPr>
          <a:xfrm>
            <a:off x="5286059" y="4618249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C4554D6-FD49-EE40-0646-544A2EAFBCFC}"/>
              </a:ext>
            </a:extLst>
          </p:cNvPr>
          <p:cNvSpPr/>
          <p:nvPr/>
        </p:nvSpPr>
        <p:spPr>
          <a:xfrm>
            <a:off x="9113190" y="264046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DFD9F-8B53-0E00-DD70-53ED7A661997}"/>
              </a:ext>
            </a:extLst>
          </p:cNvPr>
          <p:cNvSpPr/>
          <p:nvPr/>
        </p:nvSpPr>
        <p:spPr>
          <a:xfrm>
            <a:off x="8525853" y="332712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1F15B2-24F9-4DD3-C675-B50824B27082}"/>
              </a:ext>
            </a:extLst>
          </p:cNvPr>
          <p:cNvSpPr/>
          <p:nvPr/>
        </p:nvSpPr>
        <p:spPr>
          <a:xfrm>
            <a:off x="9191962" y="331514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B02944-D5EF-A946-CD13-04862ED0CFC4}"/>
              </a:ext>
            </a:extLst>
          </p:cNvPr>
          <p:cNvSpPr/>
          <p:nvPr/>
        </p:nvSpPr>
        <p:spPr>
          <a:xfrm>
            <a:off x="9929985" y="333397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22867-9252-A983-D9F8-C7B11835C5A9}"/>
              </a:ext>
            </a:extLst>
          </p:cNvPr>
          <p:cNvSpPr/>
          <p:nvPr/>
        </p:nvSpPr>
        <p:spPr>
          <a:xfrm>
            <a:off x="9602925" y="420898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999871-5F80-6198-F55F-C00084A71179}"/>
              </a:ext>
            </a:extLst>
          </p:cNvPr>
          <p:cNvSpPr/>
          <p:nvPr/>
        </p:nvSpPr>
        <p:spPr>
          <a:xfrm>
            <a:off x="10269034" y="419700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9FF105-B82E-3EBE-8D9F-D1589005B91E}"/>
              </a:ext>
            </a:extLst>
          </p:cNvPr>
          <p:cNvSpPr/>
          <p:nvPr/>
        </p:nvSpPr>
        <p:spPr>
          <a:xfrm>
            <a:off x="11007057" y="421584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4146ED-0BED-6BE4-5462-DCEB3375E782}"/>
              </a:ext>
            </a:extLst>
          </p:cNvPr>
          <p:cNvSpPr txBox="1"/>
          <p:nvPr/>
        </p:nvSpPr>
        <p:spPr>
          <a:xfrm>
            <a:off x="8270707" y="5506958"/>
            <a:ext cx="24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Leftmost derivation - 2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2D3A2B-E639-9D7E-9659-F53EEA1F8029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8762159" y="3030887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277E57-9585-4DF6-25FB-0D2AEA833370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9349496" y="3030887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BA5368-9956-BA3B-7402-523FBD8DB2B1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>
            <a:off x="9349496" y="3030887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37510F6-79AD-B3E6-2E27-4E362B12F019}"/>
              </a:ext>
            </a:extLst>
          </p:cNvPr>
          <p:cNvSpPr/>
          <p:nvPr/>
        </p:nvSpPr>
        <p:spPr>
          <a:xfrm>
            <a:off x="9498475" y="4823726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2D9906-9686-4D61-4D8D-C85721D079E9}"/>
              </a:ext>
            </a:extLst>
          </p:cNvPr>
          <p:cNvCxnSpPr>
            <a:stCxn id="29" idx="4"/>
            <a:endCxn id="39" idx="0"/>
          </p:cNvCxnSpPr>
          <p:nvPr/>
        </p:nvCxnSpPr>
        <p:spPr>
          <a:xfrm flipH="1">
            <a:off x="9799847" y="4599406"/>
            <a:ext cx="39384" cy="2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E16C5B-AC4B-B7B2-FF89-E28A0C840788}"/>
              </a:ext>
            </a:extLst>
          </p:cNvPr>
          <p:cNvSpPr/>
          <p:nvPr/>
        </p:nvSpPr>
        <p:spPr>
          <a:xfrm>
            <a:off x="11048163" y="4852838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04732A-FEE3-8DD2-FE12-C0BDA26580CA}"/>
              </a:ext>
            </a:extLst>
          </p:cNvPr>
          <p:cNvCxnSpPr>
            <a:stCxn id="31" idx="4"/>
            <a:endCxn id="41" idx="0"/>
          </p:cNvCxnSpPr>
          <p:nvPr/>
        </p:nvCxnSpPr>
        <p:spPr>
          <a:xfrm>
            <a:off x="11243363" y="4606260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5B66AF-ECF0-7097-73F9-BCDB31952507}"/>
              </a:ext>
            </a:extLst>
          </p:cNvPr>
          <p:cNvSpPr txBox="1"/>
          <p:nvPr/>
        </p:nvSpPr>
        <p:spPr>
          <a:xfrm>
            <a:off x="3676439" y="5412782"/>
            <a:ext cx="24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Leftmost derivation - 1</a:t>
            </a:r>
            <a:endParaRPr lang="en-IN" b="1" dirty="0">
              <a:solidFill>
                <a:srgbClr val="0070C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2EF019-D91E-3ABD-90B0-B8F2AB1A9742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9839231" y="3724396"/>
            <a:ext cx="327060" cy="48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A46BF0-F488-DF24-9F5D-842FBB9D0388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10166291" y="3724396"/>
            <a:ext cx="339049" cy="47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F60DF5-C437-0884-A0F0-B7B2BF2AF357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10166291" y="3724396"/>
            <a:ext cx="1077072" cy="49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3DDE6C0-E8EF-3E60-A16E-BC745A30A180}"/>
              </a:ext>
            </a:extLst>
          </p:cNvPr>
          <p:cNvSpPr/>
          <p:nvPr/>
        </p:nvSpPr>
        <p:spPr>
          <a:xfrm>
            <a:off x="8243321" y="3958987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73F1E3-360D-4264-8D4F-6CA2E3E4DFE4}"/>
              </a:ext>
            </a:extLst>
          </p:cNvPr>
          <p:cNvCxnSpPr>
            <a:stCxn id="26" idx="4"/>
            <a:endCxn id="52" idx="0"/>
          </p:cNvCxnSpPr>
          <p:nvPr/>
        </p:nvCxnSpPr>
        <p:spPr>
          <a:xfrm flipH="1">
            <a:off x="8544693" y="3717542"/>
            <a:ext cx="217466" cy="2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DC4A63-9C4E-E9C9-D123-6C2EC9DF908B}"/>
              </a:ext>
            </a:extLst>
          </p:cNvPr>
          <p:cNvSpPr/>
          <p:nvPr/>
        </p:nvSpPr>
        <p:spPr>
          <a:xfrm>
            <a:off x="2845942" y="3123344"/>
            <a:ext cx="2996214" cy="2321959"/>
          </a:xfrm>
          <a:custGeom>
            <a:avLst/>
            <a:gdLst>
              <a:gd name="connsiteX0" fmla="*/ 1818525 w 2996214"/>
              <a:gd name="connsiteY0" fmla="*/ 2219218 h 2321959"/>
              <a:gd name="connsiteX1" fmla="*/ 1602768 w 2996214"/>
              <a:gd name="connsiteY1" fmla="*/ 2280863 h 2321959"/>
              <a:gd name="connsiteX2" fmla="*/ 1140431 w 2996214"/>
              <a:gd name="connsiteY2" fmla="*/ 2321959 h 2321959"/>
              <a:gd name="connsiteX3" fmla="*/ 945222 w 2996214"/>
              <a:gd name="connsiteY3" fmla="*/ 2311685 h 2321959"/>
              <a:gd name="connsiteX4" fmla="*/ 667820 w 2996214"/>
              <a:gd name="connsiteY4" fmla="*/ 2250040 h 2321959"/>
              <a:gd name="connsiteX5" fmla="*/ 606175 w 2996214"/>
              <a:gd name="connsiteY5" fmla="*/ 2219218 h 2321959"/>
              <a:gd name="connsiteX6" fmla="*/ 523982 w 2996214"/>
              <a:gd name="connsiteY6" fmla="*/ 2198669 h 2321959"/>
              <a:gd name="connsiteX7" fmla="*/ 431514 w 2996214"/>
              <a:gd name="connsiteY7" fmla="*/ 2116476 h 2321959"/>
              <a:gd name="connsiteX8" fmla="*/ 205483 w 2996214"/>
              <a:gd name="connsiteY8" fmla="*/ 1890445 h 2321959"/>
              <a:gd name="connsiteX9" fmla="*/ 143838 w 2996214"/>
              <a:gd name="connsiteY9" fmla="*/ 1828800 h 2321959"/>
              <a:gd name="connsiteX10" fmla="*/ 92467 w 2996214"/>
              <a:gd name="connsiteY10" fmla="*/ 1777429 h 2321959"/>
              <a:gd name="connsiteX11" fmla="*/ 20548 w 2996214"/>
              <a:gd name="connsiteY11" fmla="*/ 1530849 h 2321959"/>
              <a:gd name="connsiteX12" fmla="*/ 0 w 2996214"/>
              <a:gd name="connsiteY12" fmla="*/ 1345914 h 2321959"/>
              <a:gd name="connsiteX13" fmla="*/ 30822 w 2996214"/>
              <a:gd name="connsiteY13" fmla="*/ 544530 h 2321959"/>
              <a:gd name="connsiteX14" fmla="*/ 71919 w 2996214"/>
              <a:gd name="connsiteY14" fmla="*/ 452063 h 2321959"/>
              <a:gd name="connsiteX15" fmla="*/ 164386 w 2996214"/>
              <a:gd name="connsiteY15" fmla="*/ 339047 h 2321959"/>
              <a:gd name="connsiteX16" fmla="*/ 287676 w 2996214"/>
              <a:gd name="connsiteY16" fmla="*/ 215757 h 2321959"/>
              <a:gd name="connsiteX17" fmla="*/ 452062 w 2996214"/>
              <a:gd name="connsiteY17" fmla="*/ 133564 h 2321959"/>
              <a:gd name="connsiteX18" fmla="*/ 523982 w 2996214"/>
              <a:gd name="connsiteY18" fmla="*/ 102741 h 2321959"/>
              <a:gd name="connsiteX19" fmla="*/ 575352 w 2996214"/>
              <a:gd name="connsiteY19" fmla="*/ 92467 h 2321959"/>
              <a:gd name="connsiteX20" fmla="*/ 729465 w 2996214"/>
              <a:gd name="connsiteY20" fmla="*/ 41096 h 2321959"/>
              <a:gd name="connsiteX21" fmla="*/ 832206 w 2996214"/>
              <a:gd name="connsiteY21" fmla="*/ 30822 h 2321959"/>
              <a:gd name="connsiteX22" fmla="*/ 986319 w 2996214"/>
              <a:gd name="connsiteY22" fmla="*/ 0 h 2321959"/>
              <a:gd name="connsiteX23" fmla="*/ 1674687 w 2996214"/>
              <a:gd name="connsiteY23" fmla="*/ 133564 h 2321959"/>
              <a:gd name="connsiteX24" fmla="*/ 1828800 w 2996214"/>
              <a:gd name="connsiteY24" fmla="*/ 205483 h 2321959"/>
              <a:gd name="connsiteX25" fmla="*/ 1890445 w 2996214"/>
              <a:gd name="connsiteY25" fmla="*/ 267128 h 2321959"/>
              <a:gd name="connsiteX26" fmla="*/ 1941815 w 2996214"/>
              <a:gd name="connsiteY26" fmla="*/ 349321 h 2321959"/>
              <a:gd name="connsiteX27" fmla="*/ 1972638 w 2996214"/>
              <a:gd name="connsiteY27" fmla="*/ 390418 h 2321959"/>
              <a:gd name="connsiteX28" fmla="*/ 1982912 w 2996214"/>
              <a:gd name="connsiteY28" fmla="*/ 431514 h 2321959"/>
              <a:gd name="connsiteX29" fmla="*/ 1993186 w 2996214"/>
              <a:gd name="connsiteY29" fmla="*/ 462337 h 2321959"/>
              <a:gd name="connsiteX30" fmla="*/ 2013734 w 2996214"/>
              <a:gd name="connsiteY30" fmla="*/ 565078 h 2321959"/>
              <a:gd name="connsiteX31" fmla="*/ 2024009 w 2996214"/>
              <a:gd name="connsiteY31" fmla="*/ 739739 h 2321959"/>
              <a:gd name="connsiteX32" fmla="*/ 2116476 w 2996214"/>
              <a:gd name="connsiteY32" fmla="*/ 791110 h 2321959"/>
              <a:gd name="connsiteX33" fmla="*/ 2363056 w 2996214"/>
              <a:gd name="connsiteY33" fmla="*/ 832207 h 2321959"/>
              <a:gd name="connsiteX34" fmla="*/ 2445249 w 2996214"/>
              <a:gd name="connsiteY34" fmla="*/ 852755 h 2321959"/>
              <a:gd name="connsiteX35" fmla="*/ 2506894 w 2996214"/>
              <a:gd name="connsiteY35" fmla="*/ 863029 h 2321959"/>
              <a:gd name="connsiteX36" fmla="*/ 2578813 w 2996214"/>
              <a:gd name="connsiteY36" fmla="*/ 904126 h 2321959"/>
              <a:gd name="connsiteX37" fmla="*/ 2619910 w 2996214"/>
              <a:gd name="connsiteY37" fmla="*/ 955496 h 2321959"/>
              <a:gd name="connsiteX38" fmla="*/ 2691829 w 2996214"/>
              <a:gd name="connsiteY38" fmla="*/ 1017141 h 2321959"/>
              <a:gd name="connsiteX39" fmla="*/ 2732925 w 2996214"/>
              <a:gd name="connsiteY39" fmla="*/ 1078786 h 2321959"/>
              <a:gd name="connsiteX40" fmla="*/ 2835667 w 2996214"/>
              <a:gd name="connsiteY40" fmla="*/ 1191802 h 2321959"/>
              <a:gd name="connsiteX41" fmla="*/ 2866489 w 2996214"/>
              <a:gd name="connsiteY41" fmla="*/ 1263721 h 2321959"/>
              <a:gd name="connsiteX42" fmla="*/ 2887038 w 2996214"/>
              <a:gd name="connsiteY42" fmla="*/ 1551398 h 2321959"/>
              <a:gd name="connsiteX43" fmla="*/ 2897312 w 2996214"/>
              <a:gd name="connsiteY43" fmla="*/ 1613043 h 2321959"/>
              <a:gd name="connsiteX44" fmla="*/ 2917860 w 2996214"/>
              <a:gd name="connsiteY44" fmla="*/ 1654139 h 2321959"/>
              <a:gd name="connsiteX45" fmla="*/ 2938409 w 2996214"/>
              <a:gd name="connsiteY45" fmla="*/ 1715784 h 2321959"/>
              <a:gd name="connsiteX46" fmla="*/ 2969231 w 2996214"/>
              <a:gd name="connsiteY46" fmla="*/ 1808252 h 2321959"/>
              <a:gd name="connsiteX47" fmla="*/ 2969231 w 2996214"/>
              <a:gd name="connsiteY47" fmla="*/ 2147299 h 2321959"/>
              <a:gd name="connsiteX48" fmla="*/ 2856215 w 2996214"/>
              <a:gd name="connsiteY48" fmla="*/ 2219218 h 2321959"/>
              <a:gd name="connsiteX49" fmla="*/ 2517168 w 2996214"/>
              <a:gd name="connsiteY49" fmla="*/ 2229492 h 2321959"/>
              <a:gd name="connsiteX50" fmla="*/ 2270588 w 2996214"/>
              <a:gd name="connsiteY50" fmla="*/ 2239766 h 2321959"/>
              <a:gd name="connsiteX51" fmla="*/ 1613042 w 2996214"/>
              <a:gd name="connsiteY51" fmla="*/ 2239766 h 2321959"/>
              <a:gd name="connsiteX52" fmla="*/ 1613042 w 2996214"/>
              <a:gd name="connsiteY52" fmla="*/ 2229492 h 232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96214" h="2321959">
                <a:moveTo>
                  <a:pt x="1818525" y="2219218"/>
                </a:moveTo>
                <a:cubicBezTo>
                  <a:pt x="1746606" y="2239766"/>
                  <a:pt x="1677168" y="2273167"/>
                  <a:pt x="1602768" y="2280863"/>
                </a:cubicBezTo>
                <a:cubicBezTo>
                  <a:pt x="1250207" y="2317334"/>
                  <a:pt x="1404470" y="2305457"/>
                  <a:pt x="1140431" y="2321959"/>
                </a:cubicBezTo>
                <a:cubicBezTo>
                  <a:pt x="1075361" y="2318534"/>
                  <a:pt x="1009640" y="2321488"/>
                  <a:pt x="945222" y="2311685"/>
                </a:cubicBezTo>
                <a:cubicBezTo>
                  <a:pt x="851577" y="2297435"/>
                  <a:pt x="667820" y="2250040"/>
                  <a:pt x="667820" y="2250040"/>
                </a:cubicBezTo>
                <a:cubicBezTo>
                  <a:pt x="647272" y="2239766"/>
                  <a:pt x="627810" y="2226945"/>
                  <a:pt x="606175" y="2219218"/>
                </a:cubicBezTo>
                <a:cubicBezTo>
                  <a:pt x="579579" y="2209720"/>
                  <a:pt x="548324" y="2212988"/>
                  <a:pt x="523982" y="2198669"/>
                </a:cubicBezTo>
                <a:cubicBezTo>
                  <a:pt x="488437" y="2177760"/>
                  <a:pt x="461149" y="2145155"/>
                  <a:pt x="431514" y="2116476"/>
                </a:cubicBezTo>
                <a:cubicBezTo>
                  <a:pt x="354945" y="2042378"/>
                  <a:pt x="280827" y="1965789"/>
                  <a:pt x="205483" y="1890445"/>
                </a:cubicBezTo>
                <a:lnTo>
                  <a:pt x="143838" y="1828800"/>
                </a:lnTo>
                <a:lnTo>
                  <a:pt x="92467" y="1777429"/>
                </a:lnTo>
                <a:cubicBezTo>
                  <a:pt x="59098" y="1688445"/>
                  <a:pt x="35376" y="1634646"/>
                  <a:pt x="20548" y="1530849"/>
                </a:cubicBezTo>
                <a:cubicBezTo>
                  <a:pt x="4924" y="1421483"/>
                  <a:pt x="12466" y="1483047"/>
                  <a:pt x="0" y="1345914"/>
                </a:cubicBezTo>
                <a:cubicBezTo>
                  <a:pt x="10274" y="1078786"/>
                  <a:pt x="9382" y="810994"/>
                  <a:pt x="30822" y="544530"/>
                </a:cubicBezTo>
                <a:cubicBezTo>
                  <a:pt x="33527" y="510909"/>
                  <a:pt x="56046" y="481824"/>
                  <a:pt x="71919" y="452063"/>
                </a:cubicBezTo>
                <a:cubicBezTo>
                  <a:pt x="109122" y="382307"/>
                  <a:pt x="112542" y="396075"/>
                  <a:pt x="164386" y="339047"/>
                </a:cubicBezTo>
                <a:cubicBezTo>
                  <a:pt x="220691" y="277112"/>
                  <a:pt x="213485" y="266519"/>
                  <a:pt x="287676" y="215757"/>
                </a:cubicBezTo>
                <a:cubicBezTo>
                  <a:pt x="484746" y="80920"/>
                  <a:pt x="346532" y="171939"/>
                  <a:pt x="452062" y="133564"/>
                </a:cubicBezTo>
                <a:cubicBezTo>
                  <a:pt x="476574" y="124651"/>
                  <a:pt x="499238" y="110989"/>
                  <a:pt x="523982" y="102741"/>
                </a:cubicBezTo>
                <a:cubicBezTo>
                  <a:pt x="540548" y="97219"/>
                  <a:pt x="558626" y="97485"/>
                  <a:pt x="575352" y="92467"/>
                </a:cubicBezTo>
                <a:cubicBezTo>
                  <a:pt x="627218" y="76907"/>
                  <a:pt x="675584" y="46484"/>
                  <a:pt x="729465" y="41096"/>
                </a:cubicBezTo>
                <a:cubicBezTo>
                  <a:pt x="763712" y="37671"/>
                  <a:pt x="798054" y="35091"/>
                  <a:pt x="832206" y="30822"/>
                </a:cubicBezTo>
                <a:cubicBezTo>
                  <a:pt x="885229" y="24194"/>
                  <a:pt x="933790" y="11673"/>
                  <a:pt x="986319" y="0"/>
                </a:cubicBezTo>
                <a:cubicBezTo>
                  <a:pt x="1442129" y="54263"/>
                  <a:pt x="1320190" y="12023"/>
                  <a:pt x="1674687" y="133564"/>
                </a:cubicBezTo>
                <a:cubicBezTo>
                  <a:pt x="1711023" y="146022"/>
                  <a:pt x="1791790" y="175202"/>
                  <a:pt x="1828800" y="205483"/>
                </a:cubicBezTo>
                <a:cubicBezTo>
                  <a:pt x="1851291" y="223885"/>
                  <a:pt x="1871139" y="245408"/>
                  <a:pt x="1890445" y="267128"/>
                </a:cubicBezTo>
                <a:cubicBezTo>
                  <a:pt x="1900663" y="278623"/>
                  <a:pt x="1939260" y="345489"/>
                  <a:pt x="1941815" y="349321"/>
                </a:cubicBezTo>
                <a:cubicBezTo>
                  <a:pt x="1951314" y="363569"/>
                  <a:pt x="1962364" y="376719"/>
                  <a:pt x="1972638" y="390418"/>
                </a:cubicBezTo>
                <a:cubicBezTo>
                  <a:pt x="1976063" y="404117"/>
                  <a:pt x="1979033" y="417937"/>
                  <a:pt x="1982912" y="431514"/>
                </a:cubicBezTo>
                <a:cubicBezTo>
                  <a:pt x="1985887" y="441927"/>
                  <a:pt x="1990751" y="451784"/>
                  <a:pt x="1993186" y="462337"/>
                </a:cubicBezTo>
                <a:cubicBezTo>
                  <a:pt x="2001039" y="496368"/>
                  <a:pt x="2006885" y="530831"/>
                  <a:pt x="2013734" y="565078"/>
                </a:cubicBezTo>
                <a:cubicBezTo>
                  <a:pt x="2017159" y="623298"/>
                  <a:pt x="2007251" y="683878"/>
                  <a:pt x="2024009" y="739739"/>
                </a:cubicBezTo>
                <a:cubicBezTo>
                  <a:pt x="2025473" y="744618"/>
                  <a:pt x="2105867" y="787574"/>
                  <a:pt x="2116476" y="791110"/>
                </a:cubicBezTo>
                <a:cubicBezTo>
                  <a:pt x="2208958" y="821937"/>
                  <a:pt x="2255285" y="814245"/>
                  <a:pt x="2363056" y="832207"/>
                </a:cubicBezTo>
                <a:cubicBezTo>
                  <a:pt x="2390913" y="836850"/>
                  <a:pt x="2417635" y="846838"/>
                  <a:pt x="2445249" y="852755"/>
                </a:cubicBezTo>
                <a:cubicBezTo>
                  <a:pt x="2465618" y="857120"/>
                  <a:pt x="2486346" y="859604"/>
                  <a:pt x="2506894" y="863029"/>
                </a:cubicBezTo>
                <a:cubicBezTo>
                  <a:pt x="2523016" y="871090"/>
                  <a:pt x="2564288" y="889601"/>
                  <a:pt x="2578813" y="904126"/>
                </a:cubicBezTo>
                <a:cubicBezTo>
                  <a:pt x="2594319" y="919632"/>
                  <a:pt x="2604404" y="939990"/>
                  <a:pt x="2619910" y="955496"/>
                </a:cubicBezTo>
                <a:cubicBezTo>
                  <a:pt x="2632567" y="968153"/>
                  <a:pt x="2676216" y="996323"/>
                  <a:pt x="2691829" y="1017141"/>
                </a:cubicBezTo>
                <a:cubicBezTo>
                  <a:pt x="2706647" y="1036898"/>
                  <a:pt x="2717226" y="1059722"/>
                  <a:pt x="2732925" y="1078786"/>
                </a:cubicBezTo>
                <a:cubicBezTo>
                  <a:pt x="2765290" y="1118087"/>
                  <a:pt x="2803862" y="1152046"/>
                  <a:pt x="2835667" y="1191802"/>
                </a:cubicBezTo>
                <a:cubicBezTo>
                  <a:pt x="2850176" y="1209938"/>
                  <a:pt x="2859067" y="1241454"/>
                  <a:pt x="2866489" y="1263721"/>
                </a:cubicBezTo>
                <a:cubicBezTo>
                  <a:pt x="2873339" y="1359613"/>
                  <a:pt x="2878588" y="1455633"/>
                  <a:pt x="2887038" y="1551398"/>
                </a:cubicBezTo>
                <a:cubicBezTo>
                  <a:pt x="2888869" y="1572149"/>
                  <a:pt x="2891326" y="1593090"/>
                  <a:pt x="2897312" y="1613043"/>
                </a:cubicBezTo>
                <a:cubicBezTo>
                  <a:pt x="2901713" y="1627713"/>
                  <a:pt x="2912172" y="1639919"/>
                  <a:pt x="2917860" y="1654139"/>
                </a:cubicBezTo>
                <a:cubicBezTo>
                  <a:pt x="2925904" y="1674250"/>
                  <a:pt x="2932710" y="1694887"/>
                  <a:pt x="2938409" y="1715784"/>
                </a:cubicBezTo>
                <a:cubicBezTo>
                  <a:pt x="2962311" y="1803422"/>
                  <a:pt x="2931556" y="1732900"/>
                  <a:pt x="2969231" y="1808252"/>
                </a:cubicBezTo>
                <a:cubicBezTo>
                  <a:pt x="2996299" y="1943595"/>
                  <a:pt x="3013147" y="1977910"/>
                  <a:pt x="2969231" y="2147299"/>
                </a:cubicBezTo>
                <a:cubicBezTo>
                  <a:pt x="2964567" y="2165289"/>
                  <a:pt x="2869747" y="2217830"/>
                  <a:pt x="2856215" y="2219218"/>
                </a:cubicBezTo>
                <a:cubicBezTo>
                  <a:pt x="2743738" y="2230754"/>
                  <a:pt x="2630166" y="2225527"/>
                  <a:pt x="2517168" y="2229492"/>
                </a:cubicBezTo>
                <a:lnTo>
                  <a:pt x="2270588" y="2239766"/>
                </a:lnTo>
                <a:cubicBezTo>
                  <a:pt x="1983046" y="2287689"/>
                  <a:pt x="2139569" y="2270142"/>
                  <a:pt x="1613042" y="2239766"/>
                </a:cubicBezTo>
                <a:cubicBezTo>
                  <a:pt x="1609623" y="2239569"/>
                  <a:pt x="1613042" y="2232917"/>
                  <a:pt x="1613042" y="222949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1A9010-FBE9-A984-193F-0A19984C715D}"/>
              </a:ext>
            </a:extLst>
          </p:cNvPr>
          <p:cNvCxnSpPr/>
          <p:nvPr/>
        </p:nvCxnSpPr>
        <p:spPr>
          <a:xfrm flipH="1">
            <a:off x="2095928" y="4197004"/>
            <a:ext cx="750014" cy="23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15D3F7A-E5E5-15DA-FE8A-CA8C5C20BD30}"/>
              </a:ext>
            </a:extLst>
          </p:cNvPr>
          <p:cNvSpPr txBox="1"/>
          <p:nvPr/>
        </p:nvSpPr>
        <p:spPr>
          <a:xfrm>
            <a:off x="1188375" y="4486399"/>
            <a:ext cx="24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(id*id) + id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4D24FC1-D299-D465-FD26-DA64A09FFA2B}"/>
              </a:ext>
            </a:extLst>
          </p:cNvPr>
          <p:cNvSpPr/>
          <p:nvPr/>
        </p:nvSpPr>
        <p:spPr>
          <a:xfrm>
            <a:off x="9267259" y="3051311"/>
            <a:ext cx="2714192" cy="2492825"/>
          </a:xfrm>
          <a:custGeom>
            <a:avLst/>
            <a:gdLst>
              <a:gd name="connsiteX0" fmla="*/ 113047 w 2714192"/>
              <a:gd name="connsiteY0" fmla="*/ 1284383 h 2492825"/>
              <a:gd name="connsiteX1" fmla="*/ 123321 w 2714192"/>
              <a:gd name="connsiteY1" fmla="*/ 1161093 h 2492825"/>
              <a:gd name="connsiteX2" fmla="*/ 164417 w 2714192"/>
              <a:gd name="connsiteY2" fmla="*/ 1099449 h 2492825"/>
              <a:gd name="connsiteX3" fmla="*/ 174692 w 2714192"/>
              <a:gd name="connsiteY3" fmla="*/ 1068626 h 2492825"/>
              <a:gd name="connsiteX4" fmla="*/ 205514 w 2714192"/>
              <a:gd name="connsiteY4" fmla="*/ 1017255 h 2492825"/>
              <a:gd name="connsiteX5" fmla="*/ 246611 w 2714192"/>
              <a:gd name="connsiteY5" fmla="*/ 945336 h 2492825"/>
              <a:gd name="connsiteX6" fmla="*/ 277433 w 2714192"/>
              <a:gd name="connsiteY6" fmla="*/ 842595 h 2492825"/>
              <a:gd name="connsiteX7" fmla="*/ 287707 w 2714192"/>
              <a:gd name="connsiteY7" fmla="*/ 811772 h 2492825"/>
              <a:gd name="connsiteX8" fmla="*/ 328804 w 2714192"/>
              <a:gd name="connsiteY8" fmla="*/ 760401 h 2492825"/>
              <a:gd name="connsiteX9" fmla="*/ 349352 w 2714192"/>
              <a:gd name="connsiteY9" fmla="*/ 729579 h 2492825"/>
              <a:gd name="connsiteX10" fmla="*/ 410997 w 2714192"/>
              <a:gd name="connsiteY10" fmla="*/ 626837 h 2492825"/>
              <a:gd name="connsiteX11" fmla="*/ 441820 w 2714192"/>
              <a:gd name="connsiteY11" fmla="*/ 575467 h 2492825"/>
              <a:gd name="connsiteX12" fmla="*/ 482916 w 2714192"/>
              <a:gd name="connsiteY12" fmla="*/ 472725 h 2492825"/>
              <a:gd name="connsiteX13" fmla="*/ 513739 w 2714192"/>
              <a:gd name="connsiteY13" fmla="*/ 411080 h 2492825"/>
              <a:gd name="connsiteX14" fmla="*/ 524013 w 2714192"/>
              <a:gd name="connsiteY14" fmla="*/ 380258 h 2492825"/>
              <a:gd name="connsiteX15" fmla="*/ 554835 w 2714192"/>
              <a:gd name="connsiteY15" fmla="*/ 339161 h 2492825"/>
              <a:gd name="connsiteX16" fmla="*/ 585658 w 2714192"/>
              <a:gd name="connsiteY16" fmla="*/ 277516 h 2492825"/>
              <a:gd name="connsiteX17" fmla="*/ 616480 w 2714192"/>
              <a:gd name="connsiteY17" fmla="*/ 236419 h 2492825"/>
              <a:gd name="connsiteX18" fmla="*/ 739770 w 2714192"/>
              <a:gd name="connsiteY18" fmla="*/ 82307 h 2492825"/>
              <a:gd name="connsiteX19" fmla="*/ 1109640 w 2714192"/>
              <a:gd name="connsiteY19" fmla="*/ 41210 h 2492825"/>
              <a:gd name="connsiteX20" fmla="*/ 1304849 w 2714192"/>
              <a:gd name="connsiteY20" fmla="*/ 30936 h 2492825"/>
              <a:gd name="connsiteX21" fmla="*/ 1366494 w 2714192"/>
              <a:gd name="connsiteY21" fmla="*/ 114 h 2492825"/>
              <a:gd name="connsiteX22" fmla="*/ 1777460 w 2714192"/>
              <a:gd name="connsiteY22" fmla="*/ 123404 h 2492825"/>
              <a:gd name="connsiteX23" fmla="*/ 1859653 w 2714192"/>
              <a:gd name="connsiteY23" fmla="*/ 185049 h 2492825"/>
              <a:gd name="connsiteX24" fmla="*/ 1880202 w 2714192"/>
              <a:gd name="connsiteY24" fmla="*/ 226145 h 2492825"/>
              <a:gd name="connsiteX25" fmla="*/ 2034314 w 2714192"/>
              <a:gd name="connsiteY25" fmla="*/ 349435 h 2492825"/>
              <a:gd name="connsiteX26" fmla="*/ 2229523 w 2714192"/>
              <a:gd name="connsiteY26" fmla="*/ 503547 h 2492825"/>
              <a:gd name="connsiteX27" fmla="*/ 2435006 w 2714192"/>
              <a:gd name="connsiteY27" fmla="*/ 750127 h 2492825"/>
              <a:gd name="connsiteX28" fmla="*/ 2506925 w 2714192"/>
              <a:gd name="connsiteY28" fmla="*/ 801498 h 2492825"/>
              <a:gd name="connsiteX29" fmla="*/ 2527474 w 2714192"/>
              <a:gd name="connsiteY29" fmla="*/ 852869 h 2492825"/>
              <a:gd name="connsiteX30" fmla="*/ 2589119 w 2714192"/>
              <a:gd name="connsiteY30" fmla="*/ 1048078 h 2492825"/>
              <a:gd name="connsiteX31" fmla="*/ 2599393 w 2714192"/>
              <a:gd name="connsiteY31" fmla="*/ 1130271 h 2492825"/>
              <a:gd name="connsiteX32" fmla="*/ 2609667 w 2714192"/>
              <a:gd name="connsiteY32" fmla="*/ 1181642 h 2492825"/>
              <a:gd name="connsiteX33" fmla="*/ 2650763 w 2714192"/>
              <a:gd name="connsiteY33" fmla="*/ 1356302 h 2492825"/>
              <a:gd name="connsiteX34" fmla="*/ 2661038 w 2714192"/>
              <a:gd name="connsiteY34" fmla="*/ 1407673 h 2492825"/>
              <a:gd name="connsiteX35" fmla="*/ 2671312 w 2714192"/>
              <a:gd name="connsiteY35" fmla="*/ 1479592 h 2492825"/>
              <a:gd name="connsiteX36" fmla="*/ 2702134 w 2714192"/>
              <a:gd name="connsiteY36" fmla="*/ 1592608 h 2492825"/>
              <a:gd name="connsiteX37" fmla="*/ 2691860 w 2714192"/>
              <a:gd name="connsiteY37" fmla="*/ 1911107 h 2492825"/>
              <a:gd name="connsiteX38" fmla="*/ 2640489 w 2714192"/>
              <a:gd name="connsiteY38" fmla="*/ 2054945 h 2492825"/>
              <a:gd name="connsiteX39" fmla="*/ 2619941 w 2714192"/>
              <a:gd name="connsiteY39" fmla="*/ 2167961 h 2492825"/>
              <a:gd name="connsiteX40" fmla="*/ 2599393 w 2714192"/>
              <a:gd name="connsiteY40" fmla="*/ 2219332 h 2492825"/>
              <a:gd name="connsiteX41" fmla="*/ 2537748 w 2714192"/>
              <a:gd name="connsiteY41" fmla="*/ 2260428 h 2492825"/>
              <a:gd name="connsiteX42" fmla="*/ 2352813 w 2714192"/>
              <a:gd name="connsiteY42" fmla="*/ 2383718 h 2492825"/>
              <a:gd name="connsiteX43" fmla="*/ 2250071 w 2714192"/>
              <a:gd name="connsiteY43" fmla="*/ 2414541 h 2492825"/>
              <a:gd name="connsiteX44" fmla="*/ 2147330 w 2714192"/>
              <a:gd name="connsiteY44" fmla="*/ 2455637 h 2492825"/>
              <a:gd name="connsiteX45" fmla="*/ 1900750 w 2714192"/>
              <a:gd name="connsiteY45" fmla="*/ 2486460 h 2492825"/>
              <a:gd name="connsiteX46" fmla="*/ 626754 w 2714192"/>
              <a:gd name="connsiteY46" fmla="*/ 2414541 h 2492825"/>
              <a:gd name="connsiteX47" fmla="*/ 585658 w 2714192"/>
              <a:gd name="connsiteY47" fmla="*/ 2383718 h 2492825"/>
              <a:gd name="connsiteX48" fmla="*/ 472642 w 2714192"/>
              <a:gd name="connsiteY48" fmla="*/ 2332347 h 2492825"/>
              <a:gd name="connsiteX49" fmla="*/ 369901 w 2714192"/>
              <a:gd name="connsiteY49" fmla="*/ 2270702 h 2492825"/>
              <a:gd name="connsiteX50" fmla="*/ 339078 w 2714192"/>
              <a:gd name="connsiteY50" fmla="*/ 2239880 h 2492825"/>
              <a:gd name="connsiteX51" fmla="*/ 215788 w 2714192"/>
              <a:gd name="connsiteY51" fmla="*/ 2167961 h 2492825"/>
              <a:gd name="connsiteX52" fmla="*/ 133595 w 2714192"/>
              <a:gd name="connsiteY52" fmla="*/ 2106316 h 2492825"/>
              <a:gd name="connsiteX53" fmla="*/ 102772 w 2714192"/>
              <a:gd name="connsiteY53" fmla="*/ 2034397 h 2492825"/>
              <a:gd name="connsiteX54" fmla="*/ 20579 w 2714192"/>
              <a:gd name="connsiteY54" fmla="*/ 1859736 h 2492825"/>
              <a:gd name="connsiteX55" fmla="*/ 10305 w 2714192"/>
              <a:gd name="connsiteY55" fmla="*/ 1767269 h 2492825"/>
              <a:gd name="connsiteX56" fmla="*/ 31 w 2714192"/>
              <a:gd name="connsiteY56" fmla="*/ 1705624 h 2492825"/>
              <a:gd name="connsiteX57" fmla="*/ 30853 w 2714192"/>
              <a:gd name="connsiteY57" fmla="*/ 1335754 h 2492825"/>
              <a:gd name="connsiteX58" fmla="*/ 71950 w 2714192"/>
              <a:gd name="connsiteY58" fmla="*/ 1212464 h 2492825"/>
              <a:gd name="connsiteX59" fmla="*/ 133595 w 2714192"/>
              <a:gd name="connsiteY59" fmla="*/ 1130271 h 2492825"/>
              <a:gd name="connsiteX60" fmla="*/ 154143 w 2714192"/>
              <a:gd name="connsiteY60" fmla="*/ 1119997 h 249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14192" h="2492825">
                <a:moveTo>
                  <a:pt x="113047" y="1284383"/>
                </a:moveTo>
                <a:cubicBezTo>
                  <a:pt x="116472" y="1243286"/>
                  <a:pt x="112284" y="1200828"/>
                  <a:pt x="123321" y="1161093"/>
                </a:cubicBezTo>
                <a:cubicBezTo>
                  <a:pt x="129931" y="1137298"/>
                  <a:pt x="152424" y="1121037"/>
                  <a:pt x="164417" y="1099449"/>
                </a:cubicBezTo>
                <a:cubicBezTo>
                  <a:pt x="169677" y="1089982"/>
                  <a:pt x="169849" y="1078313"/>
                  <a:pt x="174692" y="1068626"/>
                </a:cubicBezTo>
                <a:cubicBezTo>
                  <a:pt x="183623" y="1050765"/>
                  <a:pt x="195240" y="1034379"/>
                  <a:pt x="205514" y="1017255"/>
                </a:cubicBezTo>
                <a:cubicBezTo>
                  <a:pt x="233733" y="904380"/>
                  <a:pt x="190964" y="1045500"/>
                  <a:pt x="246611" y="945336"/>
                </a:cubicBezTo>
                <a:cubicBezTo>
                  <a:pt x="260972" y="919486"/>
                  <a:pt x="268850" y="872636"/>
                  <a:pt x="277433" y="842595"/>
                </a:cubicBezTo>
                <a:cubicBezTo>
                  <a:pt x="280408" y="832182"/>
                  <a:pt x="281967" y="820956"/>
                  <a:pt x="287707" y="811772"/>
                </a:cubicBezTo>
                <a:cubicBezTo>
                  <a:pt x="299329" y="793176"/>
                  <a:pt x="315647" y="777944"/>
                  <a:pt x="328804" y="760401"/>
                </a:cubicBezTo>
                <a:cubicBezTo>
                  <a:pt x="336213" y="750523"/>
                  <a:pt x="342881" y="740095"/>
                  <a:pt x="349352" y="729579"/>
                </a:cubicBezTo>
                <a:cubicBezTo>
                  <a:pt x="370284" y="695565"/>
                  <a:pt x="390448" y="661084"/>
                  <a:pt x="410997" y="626837"/>
                </a:cubicBezTo>
                <a:cubicBezTo>
                  <a:pt x="421271" y="609714"/>
                  <a:pt x="434404" y="594008"/>
                  <a:pt x="441820" y="575467"/>
                </a:cubicBezTo>
                <a:cubicBezTo>
                  <a:pt x="455519" y="541220"/>
                  <a:pt x="468132" y="506518"/>
                  <a:pt x="482916" y="472725"/>
                </a:cubicBezTo>
                <a:cubicBezTo>
                  <a:pt x="492124" y="451677"/>
                  <a:pt x="504408" y="432074"/>
                  <a:pt x="513739" y="411080"/>
                </a:cubicBezTo>
                <a:cubicBezTo>
                  <a:pt x="518137" y="401184"/>
                  <a:pt x="518640" y="389661"/>
                  <a:pt x="524013" y="380258"/>
                </a:cubicBezTo>
                <a:cubicBezTo>
                  <a:pt x="532509" y="365391"/>
                  <a:pt x="546025" y="353844"/>
                  <a:pt x="554835" y="339161"/>
                </a:cubicBezTo>
                <a:cubicBezTo>
                  <a:pt x="566655" y="319461"/>
                  <a:pt x="573838" y="297216"/>
                  <a:pt x="585658" y="277516"/>
                </a:cubicBezTo>
                <a:cubicBezTo>
                  <a:pt x="594468" y="262833"/>
                  <a:pt x="606982" y="250667"/>
                  <a:pt x="616480" y="236419"/>
                </a:cubicBezTo>
                <a:cubicBezTo>
                  <a:pt x="633393" y="211050"/>
                  <a:pt x="700019" y="87276"/>
                  <a:pt x="739770" y="82307"/>
                </a:cubicBezTo>
                <a:cubicBezTo>
                  <a:pt x="872161" y="65758"/>
                  <a:pt x="974236" y="51626"/>
                  <a:pt x="1109640" y="41210"/>
                </a:cubicBezTo>
                <a:cubicBezTo>
                  <a:pt x="1174608" y="36212"/>
                  <a:pt x="1239779" y="34361"/>
                  <a:pt x="1304849" y="30936"/>
                </a:cubicBezTo>
                <a:cubicBezTo>
                  <a:pt x="1325397" y="20662"/>
                  <a:pt x="1343600" y="-1794"/>
                  <a:pt x="1366494" y="114"/>
                </a:cubicBezTo>
                <a:cubicBezTo>
                  <a:pt x="1411417" y="3858"/>
                  <a:pt x="1757634" y="117096"/>
                  <a:pt x="1777460" y="123404"/>
                </a:cubicBezTo>
                <a:cubicBezTo>
                  <a:pt x="1804858" y="143952"/>
                  <a:pt x="1835437" y="160833"/>
                  <a:pt x="1859653" y="185049"/>
                </a:cubicBezTo>
                <a:cubicBezTo>
                  <a:pt x="1870483" y="195879"/>
                  <a:pt x="1869049" y="215648"/>
                  <a:pt x="1880202" y="226145"/>
                </a:cubicBezTo>
                <a:cubicBezTo>
                  <a:pt x="1928108" y="271233"/>
                  <a:pt x="1982258" y="309210"/>
                  <a:pt x="2034314" y="349435"/>
                </a:cubicBezTo>
                <a:cubicBezTo>
                  <a:pt x="2090125" y="392562"/>
                  <a:pt x="2191896" y="453378"/>
                  <a:pt x="2229523" y="503547"/>
                </a:cubicBezTo>
                <a:cubicBezTo>
                  <a:pt x="2304175" y="603083"/>
                  <a:pt x="2342914" y="663151"/>
                  <a:pt x="2435006" y="750127"/>
                </a:cubicBezTo>
                <a:cubicBezTo>
                  <a:pt x="2456424" y="770355"/>
                  <a:pt x="2482952" y="784374"/>
                  <a:pt x="2506925" y="801498"/>
                </a:cubicBezTo>
                <a:cubicBezTo>
                  <a:pt x="2513775" y="818622"/>
                  <a:pt x="2521336" y="835478"/>
                  <a:pt x="2527474" y="852869"/>
                </a:cubicBezTo>
                <a:cubicBezTo>
                  <a:pt x="2564203" y="956936"/>
                  <a:pt x="2563720" y="959183"/>
                  <a:pt x="2589119" y="1048078"/>
                </a:cubicBezTo>
                <a:cubicBezTo>
                  <a:pt x="2592544" y="1075476"/>
                  <a:pt x="2595195" y="1102981"/>
                  <a:pt x="2599393" y="1130271"/>
                </a:cubicBezTo>
                <a:cubicBezTo>
                  <a:pt x="2602048" y="1147531"/>
                  <a:pt x="2605797" y="1164613"/>
                  <a:pt x="2609667" y="1181642"/>
                </a:cubicBezTo>
                <a:cubicBezTo>
                  <a:pt x="2622922" y="1239965"/>
                  <a:pt x="2637508" y="1297979"/>
                  <a:pt x="2650763" y="1356302"/>
                </a:cubicBezTo>
                <a:cubicBezTo>
                  <a:pt x="2654633" y="1373331"/>
                  <a:pt x="2658167" y="1390448"/>
                  <a:pt x="2661038" y="1407673"/>
                </a:cubicBezTo>
                <a:cubicBezTo>
                  <a:pt x="2665019" y="1431560"/>
                  <a:pt x="2666059" y="1455952"/>
                  <a:pt x="2671312" y="1479592"/>
                </a:cubicBezTo>
                <a:cubicBezTo>
                  <a:pt x="2679783" y="1517710"/>
                  <a:pt x="2691860" y="1554936"/>
                  <a:pt x="2702134" y="1592608"/>
                </a:cubicBezTo>
                <a:cubicBezTo>
                  <a:pt x="2715437" y="1725640"/>
                  <a:pt x="2724402" y="1748397"/>
                  <a:pt x="2691860" y="1911107"/>
                </a:cubicBezTo>
                <a:cubicBezTo>
                  <a:pt x="2681875" y="1961030"/>
                  <a:pt x="2657613" y="2006999"/>
                  <a:pt x="2640489" y="2054945"/>
                </a:cubicBezTo>
                <a:cubicBezTo>
                  <a:pt x="2635141" y="2092380"/>
                  <a:pt x="2632051" y="2131629"/>
                  <a:pt x="2619941" y="2167961"/>
                </a:cubicBezTo>
                <a:cubicBezTo>
                  <a:pt x="2614109" y="2185457"/>
                  <a:pt x="2611646" y="2205548"/>
                  <a:pt x="2599393" y="2219332"/>
                </a:cubicBezTo>
                <a:cubicBezTo>
                  <a:pt x="2582986" y="2237790"/>
                  <a:pt x="2557721" y="2245903"/>
                  <a:pt x="2537748" y="2260428"/>
                </a:cubicBezTo>
                <a:cubicBezTo>
                  <a:pt x="2453795" y="2321485"/>
                  <a:pt x="2485414" y="2320300"/>
                  <a:pt x="2352813" y="2383718"/>
                </a:cubicBezTo>
                <a:cubicBezTo>
                  <a:pt x="2320557" y="2399145"/>
                  <a:pt x="2283743" y="2402515"/>
                  <a:pt x="2250071" y="2414541"/>
                </a:cubicBezTo>
                <a:cubicBezTo>
                  <a:pt x="2183938" y="2438160"/>
                  <a:pt x="2231515" y="2439602"/>
                  <a:pt x="2147330" y="2455637"/>
                </a:cubicBezTo>
                <a:cubicBezTo>
                  <a:pt x="2095561" y="2465498"/>
                  <a:pt x="1965090" y="2479311"/>
                  <a:pt x="1900750" y="2486460"/>
                </a:cubicBezTo>
                <a:cubicBezTo>
                  <a:pt x="1775592" y="2482918"/>
                  <a:pt x="987623" y="2529363"/>
                  <a:pt x="626754" y="2414541"/>
                </a:cubicBezTo>
                <a:cubicBezTo>
                  <a:pt x="610437" y="2409349"/>
                  <a:pt x="600179" y="2392794"/>
                  <a:pt x="585658" y="2383718"/>
                </a:cubicBezTo>
                <a:cubicBezTo>
                  <a:pt x="526978" y="2347042"/>
                  <a:pt x="548855" y="2376804"/>
                  <a:pt x="472642" y="2332347"/>
                </a:cubicBezTo>
                <a:cubicBezTo>
                  <a:pt x="329135" y="2248635"/>
                  <a:pt x="507007" y="2325547"/>
                  <a:pt x="369901" y="2270702"/>
                </a:cubicBezTo>
                <a:cubicBezTo>
                  <a:pt x="359627" y="2260428"/>
                  <a:pt x="350240" y="2249182"/>
                  <a:pt x="339078" y="2239880"/>
                </a:cubicBezTo>
                <a:cubicBezTo>
                  <a:pt x="314948" y="2219772"/>
                  <a:pt x="216166" y="2168222"/>
                  <a:pt x="215788" y="2167961"/>
                </a:cubicBezTo>
                <a:cubicBezTo>
                  <a:pt x="80783" y="2074495"/>
                  <a:pt x="257700" y="2168367"/>
                  <a:pt x="133595" y="2106316"/>
                </a:cubicBezTo>
                <a:cubicBezTo>
                  <a:pt x="76143" y="1991408"/>
                  <a:pt x="140561" y="2125091"/>
                  <a:pt x="102772" y="2034397"/>
                </a:cubicBezTo>
                <a:cubicBezTo>
                  <a:pt x="69303" y="1954072"/>
                  <a:pt x="58536" y="1935649"/>
                  <a:pt x="20579" y="1859736"/>
                </a:cubicBezTo>
                <a:cubicBezTo>
                  <a:pt x="17154" y="1828914"/>
                  <a:pt x="14404" y="1798009"/>
                  <a:pt x="10305" y="1767269"/>
                </a:cubicBezTo>
                <a:cubicBezTo>
                  <a:pt x="7552" y="1746620"/>
                  <a:pt x="-564" y="1726447"/>
                  <a:pt x="31" y="1705624"/>
                </a:cubicBezTo>
                <a:cubicBezTo>
                  <a:pt x="3089" y="1598589"/>
                  <a:pt x="11160" y="1453908"/>
                  <a:pt x="30853" y="1335754"/>
                </a:cubicBezTo>
                <a:cubicBezTo>
                  <a:pt x="40291" y="1279127"/>
                  <a:pt x="43139" y="1270087"/>
                  <a:pt x="71950" y="1212464"/>
                </a:cubicBezTo>
                <a:cubicBezTo>
                  <a:pt x="89316" y="1177731"/>
                  <a:pt x="103881" y="1154042"/>
                  <a:pt x="133595" y="1130271"/>
                </a:cubicBezTo>
                <a:cubicBezTo>
                  <a:pt x="139575" y="1125487"/>
                  <a:pt x="147294" y="1123422"/>
                  <a:pt x="154143" y="111999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C0A2C5-66DC-5891-9F80-2FF3492C9824}"/>
              </a:ext>
            </a:extLst>
          </p:cNvPr>
          <p:cNvCxnSpPr/>
          <p:nvPr/>
        </p:nvCxnSpPr>
        <p:spPr>
          <a:xfrm flipH="1">
            <a:off x="8544693" y="4618249"/>
            <a:ext cx="722597" cy="4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8DF3F5-230A-DF58-7932-E8892631185B}"/>
              </a:ext>
            </a:extLst>
          </p:cNvPr>
          <p:cNvSpPr txBox="1"/>
          <p:nvPr/>
        </p:nvSpPr>
        <p:spPr>
          <a:xfrm>
            <a:off x="7834058" y="5039488"/>
            <a:ext cx="24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id * (id + id)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5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F7C-3A25-4E11-868C-EA11F146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grammar to eliminate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9C81-C06B-4156-A627-BA6A7662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E | E * E | (E) | id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above grammar treats all arithmetic operators in the same way</a:t>
            </a:r>
          </a:p>
          <a:p>
            <a:r>
              <a:rPr lang="en-US" dirty="0"/>
              <a:t>To make this grammar unambiguous</a:t>
            </a:r>
          </a:p>
          <a:p>
            <a:pPr lvl="1"/>
            <a:r>
              <a:rPr lang="en-US" dirty="0"/>
              <a:t>we need to identify how many levels of precedence is required</a:t>
            </a:r>
          </a:p>
          <a:p>
            <a:pPr lvl="1"/>
            <a:r>
              <a:rPr lang="en-US" dirty="0"/>
              <a:t>use a nonterminal to isolate the distinct levels</a:t>
            </a:r>
          </a:p>
          <a:p>
            <a:pPr lvl="1"/>
            <a:r>
              <a:rPr lang="en-US" dirty="0"/>
              <a:t>Read Section-</a:t>
            </a:r>
            <a:r>
              <a:rPr lang="en-IN" dirty="0"/>
              <a:t>3.2.4</a:t>
            </a:r>
            <a:r>
              <a:rPr lang="en-US" dirty="0"/>
              <a:t> from Keith and Linda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31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415B-C73F-4825-8939-99ECC74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grammar to eliminate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D2D0-BD7E-4C17-93A4-45702DC9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E | E * E | (E) |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Need three levels:  highest (), medium *, lowest +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T 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(E)  | 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F20FE-4AB8-4933-BF9D-E6150A4C7A74}"/>
              </a:ext>
            </a:extLst>
          </p:cNvPr>
          <p:cNvSpPr txBox="1"/>
          <p:nvPr/>
        </p:nvSpPr>
        <p:spPr>
          <a:xfrm>
            <a:off x="7152640" y="4033520"/>
            <a:ext cx="324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a new nonterminal for multiplication makes sure that the multiplication will add an interior node to the tree and thus eliminates the ambiguity.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7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6F0B-4614-4A8A-9424-1C3FA97D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A938-2DF2-45E6-A010-8C90BD26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T 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(E)  |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id * id + id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Only one parse 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14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6F0B-4614-4A8A-9424-1C3FA97D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A938-2DF2-45E6-A010-8C90BD26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T 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(E)  | id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id * id + id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Only one parse tree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FCE840-72DF-40F4-F1AE-85E3C57D7893}"/>
              </a:ext>
            </a:extLst>
          </p:cNvPr>
          <p:cNvSpPr/>
          <p:nvPr/>
        </p:nvSpPr>
        <p:spPr>
          <a:xfrm>
            <a:off x="6392240" y="176888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BD26F-0566-0648-199F-91319CCC7655}"/>
              </a:ext>
            </a:extLst>
          </p:cNvPr>
          <p:cNvSpPr/>
          <p:nvPr/>
        </p:nvSpPr>
        <p:spPr>
          <a:xfrm>
            <a:off x="5804903" y="245553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AABD89-C8D9-6BB2-60D8-9BF08EAE5BF0}"/>
              </a:ext>
            </a:extLst>
          </p:cNvPr>
          <p:cNvSpPr/>
          <p:nvPr/>
        </p:nvSpPr>
        <p:spPr>
          <a:xfrm>
            <a:off x="6471012" y="244355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94D7AB-0845-F06C-7795-ECA9DC828B6D}"/>
              </a:ext>
            </a:extLst>
          </p:cNvPr>
          <p:cNvSpPr/>
          <p:nvPr/>
        </p:nvSpPr>
        <p:spPr>
          <a:xfrm>
            <a:off x="7209035" y="246239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8DC9C4-CD3D-C0C7-CB9F-53BCF58CFCF6}"/>
              </a:ext>
            </a:extLst>
          </p:cNvPr>
          <p:cNvSpPr/>
          <p:nvPr/>
        </p:nvSpPr>
        <p:spPr>
          <a:xfrm>
            <a:off x="5351129" y="421070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BF565D-EF84-1FBD-18D3-EF03F2368521}"/>
              </a:ext>
            </a:extLst>
          </p:cNvPr>
          <p:cNvSpPr/>
          <p:nvPr/>
        </p:nvSpPr>
        <p:spPr>
          <a:xfrm>
            <a:off x="6017238" y="419871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414E7-D861-7ECE-2CE3-2B7A7589BBFD}"/>
              </a:ext>
            </a:extLst>
          </p:cNvPr>
          <p:cNvSpPr/>
          <p:nvPr/>
        </p:nvSpPr>
        <p:spPr>
          <a:xfrm>
            <a:off x="6755261" y="421755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E5E67-FE6B-206A-259B-8DA4B2AB3317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6041209" y="2159300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41F6BE-D6F2-D1A4-A30F-95BAB82D612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6628546" y="2159300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F57E7-7CE4-A99C-5479-5D85593DE74E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6628546" y="2159300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29FCE28-F8F4-F725-EFAC-3F1450DECFC9}"/>
              </a:ext>
            </a:extLst>
          </p:cNvPr>
          <p:cNvSpPr/>
          <p:nvPr/>
        </p:nvSpPr>
        <p:spPr>
          <a:xfrm>
            <a:off x="5082295" y="5554902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1E98A3-7AA1-97D0-2F37-6A6D73D4F97B}"/>
              </a:ext>
            </a:extLst>
          </p:cNvPr>
          <p:cNvSpPr/>
          <p:nvPr/>
        </p:nvSpPr>
        <p:spPr>
          <a:xfrm>
            <a:off x="6796367" y="4854553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5E52AC-7ABF-3DA4-337F-D47115B7BDD2}"/>
              </a:ext>
            </a:extLst>
          </p:cNvPr>
          <p:cNvSpPr/>
          <p:nvPr/>
        </p:nvSpPr>
        <p:spPr>
          <a:xfrm>
            <a:off x="7554936" y="3486374"/>
            <a:ext cx="602744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3A2B7-8D52-C2FA-F4D8-CB2444470BBB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>
            <a:off x="6991567" y="4607975"/>
            <a:ext cx="106172" cy="24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38DD25D-27F0-37E9-E7CD-B8236C877C9A}"/>
              </a:ext>
            </a:extLst>
          </p:cNvPr>
          <p:cNvSpPr/>
          <p:nvPr/>
        </p:nvSpPr>
        <p:spPr>
          <a:xfrm>
            <a:off x="5780929" y="338706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9B9DC6-F46C-F9F3-D748-AD636D63C996}"/>
              </a:ext>
            </a:extLst>
          </p:cNvPr>
          <p:cNvSpPr/>
          <p:nvPr/>
        </p:nvSpPr>
        <p:spPr>
          <a:xfrm>
            <a:off x="5202153" y="485283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9CB6B-1428-FF94-BDEC-92182FDA9DE9}"/>
              </a:ext>
            </a:extLst>
          </p:cNvPr>
          <p:cNvSpPr/>
          <p:nvPr/>
        </p:nvSpPr>
        <p:spPr>
          <a:xfrm>
            <a:off x="7542951" y="291959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3FDB7-054C-7879-D329-99E8AE5C064E}"/>
              </a:ext>
            </a:extLst>
          </p:cNvPr>
          <p:cNvCxnSpPr>
            <a:stCxn id="7" idx="5"/>
            <a:endCxn id="25" idx="0"/>
          </p:cNvCxnSpPr>
          <p:nvPr/>
        </p:nvCxnSpPr>
        <p:spPr>
          <a:xfrm>
            <a:off x="7612434" y="2795634"/>
            <a:ext cx="166823" cy="12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C2542-4FEA-8C18-0C57-9FC984DEE3CE}"/>
              </a:ext>
            </a:extLst>
          </p:cNvPr>
          <p:cNvCxnSpPr>
            <a:stCxn id="5" idx="4"/>
            <a:endCxn id="23" idx="0"/>
          </p:cNvCxnSpPr>
          <p:nvPr/>
        </p:nvCxnSpPr>
        <p:spPr>
          <a:xfrm flipH="1">
            <a:off x="6017235" y="2845955"/>
            <a:ext cx="23974" cy="5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5E95E-4BE0-6B8B-F468-4A2840C221FF}"/>
              </a:ext>
            </a:extLst>
          </p:cNvPr>
          <p:cNvCxnSpPr>
            <a:stCxn id="23" idx="4"/>
            <a:endCxn id="8" idx="0"/>
          </p:cNvCxnSpPr>
          <p:nvPr/>
        </p:nvCxnSpPr>
        <p:spPr>
          <a:xfrm flipH="1">
            <a:off x="5587435" y="3777479"/>
            <a:ext cx="429800" cy="43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9C4365-6FED-1AEC-C762-3981C45DA65C}"/>
              </a:ext>
            </a:extLst>
          </p:cNvPr>
          <p:cNvCxnSpPr>
            <a:stCxn id="23" idx="4"/>
            <a:endCxn id="9" idx="0"/>
          </p:cNvCxnSpPr>
          <p:nvPr/>
        </p:nvCxnSpPr>
        <p:spPr>
          <a:xfrm>
            <a:off x="6017235" y="3777479"/>
            <a:ext cx="236309" cy="42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F2B947-3BF9-B0B9-7040-0DF48260FEA5}"/>
              </a:ext>
            </a:extLst>
          </p:cNvPr>
          <p:cNvCxnSpPr>
            <a:stCxn id="23" idx="4"/>
            <a:endCxn id="10" idx="0"/>
          </p:cNvCxnSpPr>
          <p:nvPr/>
        </p:nvCxnSpPr>
        <p:spPr>
          <a:xfrm>
            <a:off x="6017235" y="3777479"/>
            <a:ext cx="974332" cy="44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2864CA-209A-7B67-6D2B-A1AFDCC11CA1}"/>
              </a:ext>
            </a:extLst>
          </p:cNvPr>
          <p:cNvCxnSpPr>
            <a:stCxn id="8" idx="4"/>
            <a:endCxn id="24" idx="0"/>
          </p:cNvCxnSpPr>
          <p:nvPr/>
        </p:nvCxnSpPr>
        <p:spPr>
          <a:xfrm flipH="1">
            <a:off x="5438459" y="4601121"/>
            <a:ext cx="148976" cy="25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4A800D-4CE2-DCE3-646D-F1CEB176C77D}"/>
              </a:ext>
            </a:extLst>
          </p:cNvPr>
          <p:cNvCxnSpPr>
            <a:stCxn id="24" idx="4"/>
            <a:endCxn id="17" idx="0"/>
          </p:cNvCxnSpPr>
          <p:nvPr/>
        </p:nvCxnSpPr>
        <p:spPr>
          <a:xfrm flipH="1">
            <a:off x="5383667" y="5243256"/>
            <a:ext cx="54792" cy="3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8C583-9103-C7E1-5C54-6760DA6D4B36}"/>
              </a:ext>
            </a:extLst>
          </p:cNvPr>
          <p:cNvCxnSpPr>
            <a:stCxn id="25" idx="4"/>
            <a:endCxn id="20" idx="0"/>
          </p:cNvCxnSpPr>
          <p:nvPr/>
        </p:nvCxnSpPr>
        <p:spPr>
          <a:xfrm>
            <a:off x="7779257" y="3310008"/>
            <a:ext cx="77051" cy="17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20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D2E-3F30-4FED-A794-BCC4F3B2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D6A3-5000-4E15-9554-1E5CC29C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if E then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| if E then S else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| other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then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else if E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then S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else S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39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D2E-3F30-4FED-A794-BCC4F3B2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D6A3-5000-4E15-9554-1E5CC29C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if E then S  | if E then S else S  | other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then if E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then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else S</a:t>
            </a:r>
            <a:r>
              <a:rPr lang="en-US" baseline="-25000" dirty="0">
                <a:sym typeface="Wingdings" panose="05000000000000000000" pitchFamily="2" charset="2"/>
              </a:rPr>
              <a:t>2            </a:t>
            </a:r>
            <a:r>
              <a:rPr lang="en-US" dirty="0">
                <a:sym typeface="Wingdings" panose="05000000000000000000" pitchFamily="2" charset="2"/>
              </a:rPr>
              <a:t>   (two parse trees)</a:t>
            </a:r>
          </a:p>
          <a:p>
            <a:pPr marL="0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360645-668A-BF78-F33A-7A8156A4B2B4}"/>
              </a:ext>
            </a:extLst>
          </p:cNvPr>
          <p:cNvSpPr txBox="1"/>
          <p:nvPr/>
        </p:nvSpPr>
        <p:spPr>
          <a:xfrm>
            <a:off x="11467690" y="4779202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79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D2E-3F30-4FED-A794-BCC4F3B2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D6A3-5000-4E15-9554-1E5CC29C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if E then S  | if E then S else S  | other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then if E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then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else S</a:t>
            </a:r>
            <a:r>
              <a:rPr lang="en-US" baseline="-25000" dirty="0">
                <a:sym typeface="Wingdings" panose="05000000000000000000" pitchFamily="2" charset="2"/>
              </a:rPr>
              <a:t>2            </a:t>
            </a:r>
            <a:r>
              <a:rPr lang="en-US" dirty="0">
                <a:sym typeface="Wingdings" panose="05000000000000000000" pitchFamily="2" charset="2"/>
              </a:rPr>
              <a:t>   (two parse trees)</a:t>
            </a:r>
          </a:p>
          <a:p>
            <a:pPr marL="0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-25000" dirty="0">
              <a:sym typeface="Wingdings" panose="05000000000000000000" pitchFamily="2" charset="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81FDA1-8402-2371-1D3D-65E849C9A3EF}"/>
              </a:ext>
            </a:extLst>
          </p:cNvPr>
          <p:cNvSpPr/>
          <p:nvPr/>
        </p:nvSpPr>
        <p:spPr>
          <a:xfrm>
            <a:off x="2467514" y="336137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D69C31-BE11-C0FD-2E33-87A93917F2DE}"/>
              </a:ext>
            </a:extLst>
          </p:cNvPr>
          <p:cNvSpPr/>
          <p:nvPr/>
        </p:nvSpPr>
        <p:spPr>
          <a:xfrm>
            <a:off x="1880177" y="404802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8BF8B7-FCF2-B982-6E0C-93599AFCE5BF}"/>
              </a:ext>
            </a:extLst>
          </p:cNvPr>
          <p:cNvSpPr/>
          <p:nvPr/>
        </p:nvSpPr>
        <p:spPr>
          <a:xfrm>
            <a:off x="2546286" y="403604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5F36D5-53B3-EC51-0326-B686E08511A4}"/>
              </a:ext>
            </a:extLst>
          </p:cNvPr>
          <p:cNvSpPr/>
          <p:nvPr/>
        </p:nvSpPr>
        <p:spPr>
          <a:xfrm>
            <a:off x="3284309" y="405488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E96480-98AA-13F3-4EED-9AFE10E400A5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116483" y="3751789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660147-AF4D-0279-7FE9-EBF48C883E9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703820" y="3751789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94EAD7-56BE-8DE6-CFA9-A88D7A8A8932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703820" y="3751789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F532BA0-C086-ED36-2904-A7AF1AA7C32C}"/>
              </a:ext>
            </a:extLst>
          </p:cNvPr>
          <p:cNvSpPr/>
          <p:nvPr/>
        </p:nvSpPr>
        <p:spPr>
          <a:xfrm>
            <a:off x="1210644" y="405659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8ECB9F-4B85-7E50-34B3-32AFA69B3008}"/>
              </a:ext>
            </a:extLst>
          </p:cNvPr>
          <p:cNvSpPr txBox="1"/>
          <p:nvPr/>
        </p:nvSpPr>
        <p:spPr>
          <a:xfrm>
            <a:off x="2494907" y="403603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07BD9-2B81-20E7-F69F-5D673D5D153A}"/>
              </a:ext>
            </a:extLst>
          </p:cNvPr>
          <p:cNvSpPr txBox="1"/>
          <p:nvPr/>
        </p:nvSpPr>
        <p:spPr>
          <a:xfrm>
            <a:off x="1282557" y="4097682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0D20A5-530D-48BE-6933-AA2AFF9E0C43}"/>
              </a:ext>
            </a:extLst>
          </p:cNvPr>
          <p:cNvSpPr/>
          <p:nvPr/>
        </p:nvSpPr>
        <p:spPr>
          <a:xfrm>
            <a:off x="4032609" y="408399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E8E3AF-B2A6-2F63-479C-BD661CA2F035}"/>
              </a:ext>
            </a:extLst>
          </p:cNvPr>
          <p:cNvSpPr/>
          <p:nvPr/>
        </p:nvSpPr>
        <p:spPr>
          <a:xfrm>
            <a:off x="4719264" y="407200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DA90A-20F7-0AEC-0594-AE9515777295}"/>
              </a:ext>
            </a:extLst>
          </p:cNvPr>
          <p:cNvSpPr txBox="1"/>
          <p:nvPr/>
        </p:nvSpPr>
        <p:spPr>
          <a:xfrm>
            <a:off x="4012051" y="4073711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else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5CFAE0-0931-C4D3-931A-5F03B62B5858}"/>
              </a:ext>
            </a:extLst>
          </p:cNvPr>
          <p:cNvCxnSpPr>
            <a:stCxn id="4" idx="4"/>
            <a:endCxn id="27" idx="0"/>
          </p:cNvCxnSpPr>
          <p:nvPr/>
        </p:nvCxnSpPr>
        <p:spPr>
          <a:xfrm flipH="1">
            <a:off x="1518863" y="3751789"/>
            <a:ext cx="1184957" cy="34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91B0A1-094A-9182-16D0-C4EE9C08A36A}"/>
              </a:ext>
            </a:extLst>
          </p:cNvPr>
          <p:cNvCxnSpPr>
            <a:stCxn id="4" idx="4"/>
            <a:endCxn id="30" idx="0"/>
          </p:cNvCxnSpPr>
          <p:nvPr/>
        </p:nvCxnSpPr>
        <p:spPr>
          <a:xfrm>
            <a:off x="2703820" y="3751789"/>
            <a:ext cx="1680671" cy="3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9442AD-2544-717B-5055-6D5190B5E778}"/>
              </a:ext>
            </a:extLst>
          </p:cNvPr>
          <p:cNvCxnSpPr>
            <a:stCxn id="4" idx="4"/>
            <a:endCxn id="29" idx="0"/>
          </p:cNvCxnSpPr>
          <p:nvPr/>
        </p:nvCxnSpPr>
        <p:spPr>
          <a:xfrm>
            <a:off x="2703820" y="3751789"/>
            <a:ext cx="2251750" cy="32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8CDF75-158F-CCED-D463-EE0FF583A5C7}"/>
              </a:ext>
            </a:extLst>
          </p:cNvPr>
          <p:cNvSpPr/>
          <p:nvPr/>
        </p:nvSpPr>
        <p:spPr>
          <a:xfrm>
            <a:off x="2563407" y="476208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764DCE-2FF5-E719-818C-B5714FCAD8AF}"/>
              </a:ext>
            </a:extLst>
          </p:cNvPr>
          <p:cNvSpPr/>
          <p:nvPr/>
        </p:nvSpPr>
        <p:spPr>
          <a:xfrm>
            <a:off x="3116499" y="477064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4513B3-9D9C-F817-B170-1464AAF79F93}"/>
              </a:ext>
            </a:extLst>
          </p:cNvPr>
          <p:cNvSpPr/>
          <p:nvPr/>
        </p:nvSpPr>
        <p:spPr>
          <a:xfrm>
            <a:off x="3700411" y="475866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751B1C-5436-7402-445F-E0C94F67B116}"/>
              </a:ext>
            </a:extLst>
          </p:cNvPr>
          <p:cNvSpPr/>
          <p:nvPr/>
        </p:nvSpPr>
        <p:spPr>
          <a:xfrm>
            <a:off x="4397340" y="473640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46A929-69AD-6284-6715-1647635439E7}"/>
              </a:ext>
            </a:extLst>
          </p:cNvPr>
          <p:cNvSpPr txBox="1"/>
          <p:nvPr/>
        </p:nvSpPr>
        <p:spPr>
          <a:xfrm>
            <a:off x="1962361" y="4089124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FFC929-1B32-C848-4094-76C1B2561485}"/>
              </a:ext>
            </a:extLst>
          </p:cNvPr>
          <p:cNvSpPr txBox="1"/>
          <p:nvPr/>
        </p:nvSpPr>
        <p:spPr>
          <a:xfrm>
            <a:off x="2638749" y="4816868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A68BDB-3B9A-837F-A6B7-4707C26E95C3}"/>
              </a:ext>
            </a:extLst>
          </p:cNvPr>
          <p:cNvSpPr txBox="1"/>
          <p:nvPr/>
        </p:nvSpPr>
        <p:spPr>
          <a:xfrm>
            <a:off x="3183272" y="478604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68E44-39D4-4407-4DD4-2D770B4CEA17}"/>
              </a:ext>
            </a:extLst>
          </p:cNvPr>
          <p:cNvSpPr txBox="1"/>
          <p:nvPr/>
        </p:nvSpPr>
        <p:spPr>
          <a:xfrm>
            <a:off x="3631913" y="476207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6BAE0F-4FAF-13DB-92D7-5CB703B5E4B8}"/>
              </a:ext>
            </a:extLst>
          </p:cNvPr>
          <p:cNvSpPr txBox="1"/>
          <p:nvPr/>
        </p:nvSpPr>
        <p:spPr>
          <a:xfrm>
            <a:off x="4441854" y="4760363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088519-C508-61B4-23EF-C2E0A62CEB37}"/>
              </a:ext>
            </a:extLst>
          </p:cNvPr>
          <p:cNvSpPr txBox="1"/>
          <p:nvPr/>
        </p:nvSpPr>
        <p:spPr>
          <a:xfrm>
            <a:off x="4779191" y="4060005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E7F229-C213-28BC-A128-D518E451B76B}"/>
              </a:ext>
            </a:extLst>
          </p:cNvPr>
          <p:cNvCxnSpPr>
            <a:stCxn id="7" idx="4"/>
            <a:endCxn id="49" idx="0"/>
          </p:cNvCxnSpPr>
          <p:nvPr/>
        </p:nvCxnSpPr>
        <p:spPr>
          <a:xfrm flipH="1">
            <a:off x="2875055" y="4445298"/>
            <a:ext cx="645560" cy="37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8E0C99-6D33-86BB-9B63-1608C77172DB}"/>
              </a:ext>
            </a:extLst>
          </p:cNvPr>
          <p:cNvCxnSpPr>
            <a:stCxn id="7" idx="4"/>
            <a:endCxn id="39" idx="0"/>
          </p:cNvCxnSpPr>
          <p:nvPr/>
        </p:nvCxnSpPr>
        <p:spPr>
          <a:xfrm flipH="1">
            <a:off x="3352805" y="4445298"/>
            <a:ext cx="167810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CE39E8-A364-5039-0DD3-4803316AA924}"/>
              </a:ext>
            </a:extLst>
          </p:cNvPr>
          <p:cNvCxnSpPr>
            <a:stCxn id="7" idx="4"/>
            <a:endCxn id="51" idx="0"/>
          </p:cNvCxnSpPr>
          <p:nvPr/>
        </p:nvCxnSpPr>
        <p:spPr>
          <a:xfrm>
            <a:off x="3520615" y="4445298"/>
            <a:ext cx="483738" cy="3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0B2D26-F6F6-24B1-0DFA-07F4CB5652FB}"/>
              </a:ext>
            </a:extLst>
          </p:cNvPr>
          <p:cNvCxnSpPr>
            <a:stCxn id="7" idx="4"/>
            <a:endCxn id="41" idx="0"/>
          </p:cNvCxnSpPr>
          <p:nvPr/>
        </p:nvCxnSpPr>
        <p:spPr>
          <a:xfrm>
            <a:off x="3520615" y="4445298"/>
            <a:ext cx="1113031" cy="29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E87187F-F357-E706-88EA-F1FD52D46F8E}"/>
              </a:ext>
            </a:extLst>
          </p:cNvPr>
          <p:cNvSpPr/>
          <p:nvPr/>
        </p:nvSpPr>
        <p:spPr>
          <a:xfrm>
            <a:off x="8157696" y="341103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C0F5D5-AB6D-192D-B29D-148D0DEBF1B5}"/>
              </a:ext>
            </a:extLst>
          </p:cNvPr>
          <p:cNvSpPr/>
          <p:nvPr/>
        </p:nvSpPr>
        <p:spPr>
          <a:xfrm>
            <a:off x="7570359" y="409768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DD9F91-E29C-30EB-86EC-B4F0DA1BBADF}"/>
              </a:ext>
            </a:extLst>
          </p:cNvPr>
          <p:cNvSpPr/>
          <p:nvPr/>
        </p:nvSpPr>
        <p:spPr>
          <a:xfrm>
            <a:off x="8236468" y="408570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80A47E8-8BCD-100C-6E47-8F8259A99698}"/>
              </a:ext>
            </a:extLst>
          </p:cNvPr>
          <p:cNvSpPr/>
          <p:nvPr/>
        </p:nvSpPr>
        <p:spPr>
          <a:xfrm>
            <a:off x="8974491" y="410454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9A5ECB-CBB6-CB4F-C2FA-0E260718B535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 flipH="1">
            <a:off x="7806665" y="3801449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478225-8166-4703-AF8C-8B67F85FEB2C}"/>
              </a:ext>
            </a:extLst>
          </p:cNvPr>
          <p:cNvCxnSpPr>
            <a:stCxn id="62" idx="4"/>
            <a:endCxn id="64" idx="0"/>
          </p:cNvCxnSpPr>
          <p:nvPr/>
        </p:nvCxnSpPr>
        <p:spPr>
          <a:xfrm>
            <a:off x="8394002" y="3801449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FB51F2-96B7-5A58-9014-E5A5B3D1DEAD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>
            <a:off x="8394002" y="3801449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691DDBC-E174-11D7-12AA-DC3B52BC7453}"/>
              </a:ext>
            </a:extLst>
          </p:cNvPr>
          <p:cNvSpPr/>
          <p:nvPr/>
        </p:nvSpPr>
        <p:spPr>
          <a:xfrm>
            <a:off x="6900826" y="410625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BEE5E8-23F4-1B9A-400A-F8CDBF3F213D}"/>
              </a:ext>
            </a:extLst>
          </p:cNvPr>
          <p:cNvSpPr txBox="1"/>
          <p:nvPr/>
        </p:nvSpPr>
        <p:spPr>
          <a:xfrm>
            <a:off x="8185089" y="408569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492A26-3FB4-B375-CB93-BE27ED7ADD44}"/>
              </a:ext>
            </a:extLst>
          </p:cNvPr>
          <p:cNvSpPr txBox="1"/>
          <p:nvPr/>
        </p:nvSpPr>
        <p:spPr>
          <a:xfrm>
            <a:off x="6972739" y="4147342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D140B2-7CA5-CC7F-0A2C-F6C01AA50602}"/>
              </a:ext>
            </a:extLst>
          </p:cNvPr>
          <p:cNvCxnSpPr>
            <a:stCxn id="62" idx="4"/>
            <a:endCxn id="71" idx="0"/>
          </p:cNvCxnSpPr>
          <p:nvPr/>
        </p:nvCxnSpPr>
        <p:spPr>
          <a:xfrm flipH="1">
            <a:off x="7209045" y="3801449"/>
            <a:ext cx="1184957" cy="34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75221CE-4E49-58A0-98FE-A389956752B2}"/>
              </a:ext>
            </a:extLst>
          </p:cNvPr>
          <p:cNvSpPr/>
          <p:nvPr/>
        </p:nvSpPr>
        <p:spPr>
          <a:xfrm>
            <a:off x="8253589" y="481174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5E9D19-8B99-FA1C-8675-4A233762CCD9}"/>
              </a:ext>
            </a:extLst>
          </p:cNvPr>
          <p:cNvSpPr/>
          <p:nvPr/>
        </p:nvSpPr>
        <p:spPr>
          <a:xfrm>
            <a:off x="8806681" y="482030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2C396F7-8225-CC1B-6A67-2CA01A3F4592}"/>
              </a:ext>
            </a:extLst>
          </p:cNvPr>
          <p:cNvSpPr/>
          <p:nvPr/>
        </p:nvSpPr>
        <p:spPr>
          <a:xfrm>
            <a:off x="9390593" y="480832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00AB699-EEC4-5CDC-080E-67571FD2FE52}"/>
              </a:ext>
            </a:extLst>
          </p:cNvPr>
          <p:cNvSpPr/>
          <p:nvPr/>
        </p:nvSpPr>
        <p:spPr>
          <a:xfrm>
            <a:off x="10087522" y="478606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B04180-C973-B5C9-EEAE-71C05E54F584}"/>
              </a:ext>
            </a:extLst>
          </p:cNvPr>
          <p:cNvSpPr txBox="1"/>
          <p:nvPr/>
        </p:nvSpPr>
        <p:spPr>
          <a:xfrm>
            <a:off x="7652543" y="4138784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FF0AC8-1299-8420-FD86-7BD83ACCE0F1}"/>
              </a:ext>
            </a:extLst>
          </p:cNvPr>
          <p:cNvSpPr txBox="1"/>
          <p:nvPr/>
        </p:nvSpPr>
        <p:spPr>
          <a:xfrm>
            <a:off x="8328931" y="4866528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F5FB7E-204F-C90B-0C64-ED088A4366DD}"/>
              </a:ext>
            </a:extLst>
          </p:cNvPr>
          <p:cNvSpPr txBox="1"/>
          <p:nvPr/>
        </p:nvSpPr>
        <p:spPr>
          <a:xfrm>
            <a:off x="8873454" y="483570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404A51-738D-1745-EB8D-69A1BDA2AB6E}"/>
              </a:ext>
            </a:extLst>
          </p:cNvPr>
          <p:cNvSpPr txBox="1"/>
          <p:nvPr/>
        </p:nvSpPr>
        <p:spPr>
          <a:xfrm>
            <a:off x="9322095" y="481173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988507-4C35-3B10-6827-3C4336C244B7}"/>
              </a:ext>
            </a:extLst>
          </p:cNvPr>
          <p:cNvSpPr txBox="1"/>
          <p:nvPr/>
        </p:nvSpPr>
        <p:spPr>
          <a:xfrm>
            <a:off x="10132036" y="4810023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6E5E92E-5ECC-9FD1-D0BD-E5202014A3D6}"/>
              </a:ext>
            </a:extLst>
          </p:cNvPr>
          <p:cNvCxnSpPr>
            <a:stCxn id="65" idx="4"/>
            <a:endCxn id="83" idx="0"/>
          </p:cNvCxnSpPr>
          <p:nvPr/>
        </p:nvCxnSpPr>
        <p:spPr>
          <a:xfrm flipH="1">
            <a:off x="8565237" y="4494958"/>
            <a:ext cx="645560" cy="37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FF25491-CF1D-5514-98DE-A36F06776826}"/>
              </a:ext>
            </a:extLst>
          </p:cNvPr>
          <p:cNvCxnSpPr>
            <a:stCxn id="65" idx="4"/>
            <a:endCxn id="79" idx="0"/>
          </p:cNvCxnSpPr>
          <p:nvPr/>
        </p:nvCxnSpPr>
        <p:spPr>
          <a:xfrm flipH="1">
            <a:off x="9042987" y="4494958"/>
            <a:ext cx="167810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A14FCE-EDC7-9019-A50E-D35B8D43F93F}"/>
              </a:ext>
            </a:extLst>
          </p:cNvPr>
          <p:cNvCxnSpPr>
            <a:stCxn id="65" idx="4"/>
            <a:endCxn id="85" idx="0"/>
          </p:cNvCxnSpPr>
          <p:nvPr/>
        </p:nvCxnSpPr>
        <p:spPr>
          <a:xfrm>
            <a:off x="9210797" y="4494958"/>
            <a:ext cx="483738" cy="3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EBBD847-A4D8-07A3-0138-9ECBBBDE9BF1}"/>
              </a:ext>
            </a:extLst>
          </p:cNvPr>
          <p:cNvCxnSpPr>
            <a:stCxn id="65" idx="4"/>
            <a:endCxn id="81" idx="0"/>
          </p:cNvCxnSpPr>
          <p:nvPr/>
        </p:nvCxnSpPr>
        <p:spPr>
          <a:xfrm>
            <a:off x="9210797" y="4494958"/>
            <a:ext cx="1113031" cy="29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99478D0-BCBD-B90B-4C88-28B839EA2243}"/>
              </a:ext>
            </a:extLst>
          </p:cNvPr>
          <p:cNvSpPr/>
          <p:nvPr/>
        </p:nvSpPr>
        <p:spPr>
          <a:xfrm>
            <a:off x="10738217" y="477921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620DC80-0D6C-7CCF-D51A-A477B6CB08B0}"/>
              </a:ext>
            </a:extLst>
          </p:cNvPr>
          <p:cNvSpPr/>
          <p:nvPr/>
        </p:nvSpPr>
        <p:spPr>
          <a:xfrm>
            <a:off x="11424872" y="4767227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75A451-5829-8FEC-0716-CFB12D144DFA}"/>
              </a:ext>
            </a:extLst>
          </p:cNvPr>
          <p:cNvSpPr txBox="1"/>
          <p:nvPr/>
        </p:nvSpPr>
        <p:spPr>
          <a:xfrm>
            <a:off x="10700537" y="4782626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else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360645-668A-BF78-F33A-7A8156A4B2B4}"/>
              </a:ext>
            </a:extLst>
          </p:cNvPr>
          <p:cNvSpPr txBox="1"/>
          <p:nvPr/>
        </p:nvSpPr>
        <p:spPr>
          <a:xfrm>
            <a:off x="11467690" y="4779202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103A4F-7568-690E-F74E-7251513F38CA}"/>
              </a:ext>
            </a:extLst>
          </p:cNvPr>
          <p:cNvCxnSpPr>
            <a:stCxn id="65" idx="4"/>
            <a:endCxn id="94" idx="0"/>
          </p:cNvCxnSpPr>
          <p:nvPr/>
        </p:nvCxnSpPr>
        <p:spPr>
          <a:xfrm>
            <a:off x="9210797" y="4494958"/>
            <a:ext cx="1862180" cy="2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9C75A3-0A4D-D988-FC75-F32C511F1697}"/>
              </a:ext>
            </a:extLst>
          </p:cNvPr>
          <p:cNvCxnSpPr>
            <a:stCxn id="65" idx="4"/>
            <a:endCxn id="93" idx="0"/>
          </p:cNvCxnSpPr>
          <p:nvPr/>
        </p:nvCxnSpPr>
        <p:spPr>
          <a:xfrm>
            <a:off x="9210797" y="4494958"/>
            <a:ext cx="2450381" cy="27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A61987-2F9F-4AFB-E5B6-35EB7487A005}"/>
              </a:ext>
            </a:extLst>
          </p:cNvPr>
          <p:cNvSpPr txBox="1"/>
          <p:nvPr/>
        </p:nvSpPr>
        <p:spPr>
          <a:xfrm>
            <a:off x="2053118" y="5568593"/>
            <a:ext cx="35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Parse-tree 1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892B70-DAE9-B1C3-398B-CE3D1197F0BF}"/>
              </a:ext>
            </a:extLst>
          </p:cNvPr>
          <p:cNvSpPr txBox="1"/>
          <p:nvPr/>
        </p:nvSpPr>
        <p:spPr>
          <a:xfrm>
            <a:off x="8123448" y="5443593"/>
            <a:ext cx="35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Parse-tree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071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FD8F-FEBF-43F4-8230-7CDA478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8471-F5EC-4EE7-9539-A5774FEC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programming languages match else with the closest unmatched then</a:t>
            </a:r>
          </a:p>
          <a:p>
            <a:endParaRPr lang="en-US" dirty="0"/>
          </a:p>
          <a:p>
            <a:r>
              <a:rPr lang="en-US" dirty="0"/>
              <a:t>The previous grammar can be rewritten as follows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|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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| other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 if E then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|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B962-9A08-44A7-A2CB-D296CC19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029F-3F38-4F3E-B074-7354BDDB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Trade-off between time and space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038EA-0B44-42E6-9C83-300EF221D729}"/>
              </a:ext>
            </a:extLst>
          </p:cNvPr>
          <p:cNvGraphicFramePr>
            <a:graphicFrameLocks noGrp="1"/>
          </p:cNvGraphicFramePr>
          <p:nvPr/>
        </p:nvGraphicFramePr>
        <p:xfrm>
          <a:off x="2804886" y="3158064"/>
          <a:ext cx="774095" cy="2157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095">
                  <a:extLst>
                    <a:ext uri="{9D8B030D-6E8A-4147-A177-3AD203B41FA5}">
                      <a16:colId xmlns:a16="http://schemas.microsoft.com/office/drawing/2014/main" val="202762124"/>
                    </a:ext>
                  </a:extLst>
                </a:gridCol>
              </a:tblGrid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9300569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11414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52566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28908"/>
                  </a:ext>
                </a:extLst>
              </a:tr>
              <a:tr h="43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742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C34BB6-12AC-43CC-8764-CD85A99DD1EE}"/>
              </a:ext>
            </a:extLst>
          </p:cNvPr>
          <p:cNvGraphicFramePr>
            <a:graphicFrameLocks noGrp="1"/>
          </p:cNvGraphicFramePr>
          <p:nvPr/>
        </p:nvGraphicFramePr>
        <p:xfrm>
          <a:off x="4688112" y="4377265"/>
          <a:ext cx="2104574" cy="4233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287">
                  <a:extLst>
                    <a:ext uri="{9D8B030D-6E8A-4147-A177-3AD203B41FA5}">
                      <a16:colId xmlns:a16="http://schemas.microsoft.com/office/drawing/2014/main" val="739873691"/>
                    </a:ext>
                  </a:extLst>
                </a:gridCol>
                <a:gridCol w="1052287">
                  <a:extLst>
                    <a:ext uri="{9D8B030D-6E8A-4147-A177-3AD203B41FA5}">
                      <a16:colId xmlns:a16="http://schemas.microsoft.com/office/drawing/2014/main" val="3605075739"/>
                    </a:ext>
                  </a:extLst>
                </a:gridCol>
              </a:tblGrid>
              <a:tr h="423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33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E2AA02-A296-4B93-B4C7-33F71D446196}"/>
              </a:ext>
            </a:extLst>
          </p:cNvPr>
          <p:cNvGraphicFramePr>
            <a:graphicFrameLocks noGrp="1"/>
          </p:cNvGraphicFramePr>
          <p:nvPr/>
        </p:nvGraphicFramePr>
        <p:xfrm>
          <a:off x="4666341" y="3745894"/>
          <a:ext cx="2104574" cy="4233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287">
                  <a:extLst>
                    <a:ext uri="{9D8B030D-6E8A-4147-A177-3AD203B41FA5}">
                      <a16:colId xmlns:a16="http://schemas.microsoft.com/office/drawing/2014/main" val="739873691"/>
                    </a:ext>
                  </a:extLst>
                </a:gridCol>
                <a:gridCol w="1052287">
                  <a:extLst>
                    <a:ext uri="{9D8B030D-6E8A-4147-A177-3AD203B41FA5}">
                      <a16:colId xmlns:a16="http://schemas.microsoft.com/office/drawing/2014/main" val="3605075739"/>
                    </a:ext>
                  </a:extLst>
                </a:gridCol>
              </a:tblGrid>
              <a:tr h="423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33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101A77-1498-4DC7-8A7C-F27753921672}"/>
              </a:ext>
            </a:extLst>
          </p:cNvPr>
          <p:cNvGraphicFramePr>
            <a:graphicFrameLocks noGrp="1"/>
          </p:cNvGraphicFramePr>
          <p:nvPr/>
        </p:nvGraphicFramePr>
        <p:xfrm>
          <a:off x="4655455" y="3147182"/>
          <a:ext cx="2104574" cy="4233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287">
                  <a:extLst>
                    <a:ext uri="{9D8B030D-6E8A-4147-A177-3AD203B41FA5}">
                      <a16:colId xmlns:a16="http://schemas.microsoft.com/office/drawing/2014/main" val="739873691"/>
                    </a:ext>
                  </a:extLst>
                </a:gridCol>
                <a:gridCol w="1052287">
                  <a:extLst>
                    <a:ext uri="{9D8B030D-6E8A-4147-A177-3AD203B41FA5}">
                      <a16:colId xmlns:a16="http://schemas.microsoft.com/office/drawing/2014/main" val="3605075739"/>
                    </a:ext>
                  </a:extLst>
                </a:gridCol>
              </a:tblGrid>
              <a:tr h="4233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335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E885FE-148B-446D-8970-00F51AC86BE1}"/>
              </a:ext>
            </a:extLst>
          </p:cNvPr>
          <p:cNvCxnSpPr>
            <a:endCxn id="9" idx="1"/>
          </p:cNvCxnSpPr>
          <p:nvPr/>
        </p:nvCxnSpPr>
        <p:spPr>
          <a:xfrm flipV="1">
            <a:off x="3578981" y="3358849"/>
            <a:ext cx="1076474" cy="7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6D074A-DD8E-4CD9-9351-EDA9A6727425}"/>
              </a:ext>
            </a:extLst>
          </p:cNvPr>
          <p:cNvCxnSpPr>
            <a:endCxn id="9" idx="1"/>
          </p:cNvCxnSpPr>
          <p:nvPr/>
        </p:nvCxnSpPr>
        <p:spPr>
          <a:xfrm flipV="1">
            <a:off x="3578981" y="3358849"/>
            <a:ext cx="1076474" cy="89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889014-6BC7-418F-B2D3-7DDEA5DEF539}"/>
              </a:ext>
            </a:extLst>
          </p:cNvPr>
          <p:cNvCxnSpPr>
            <a:endCxn id="9" idx="1"/>
          </p:cNvCxnSpPr>
          <p:nvPr/>
        </p:nvCxnSpPr>
        <p:spPr>
          <a:xfrm flipV="1">
            <a:off x="3578981" y="3358849"/>
            <a:ext cx="1076474" cy="173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8767B-7AAA-484B-8E27-A2EB0A8C5CE7}"/>
              </a:ext>
            </a:extLst>
          </p:cNvPr>
          <p:cNvCxnSpPr>
            <a:endCxn id="8" idx="1"/>
          </p:cNvCxnSpPr>
          <p:nvPr/>
        </p:nvCxnSpPr>
        <p:spPr>
          <a:xfrm>
            <a:off x="3578981" y="3745894"/>
            <a:ext cx="1087360" cy="2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46E62F-EFBB-4CC8-8B99-0F6FF0FC44D9}"/>
              </a:ext>
            </a:extLst>
          </p:cNvPr>
          <p:cNvCxnSpPr>
            <a:endCxn id="7" idx="1"/>
          </p:cNvCxnSpPr>
          <p:nvPr/>
        </p:nvCxnSpPr>
        <p:spPr>
          <a:xfrm flipV="1">
            <a:off x="3578981" y="4588932"/>
            <a:ext cx="1109131" cy="7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20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5433-2945-45F3-B600-2CFE96D3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7EDE-9614-43B8-997C-32F79A1F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|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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| other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 if E then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|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 between “then” and “else” must be matched; i.e., the interior statement must not end with an unmatched or open then. A matched statement is either an if-then-else or an unconditional statement. </a:t>
            </a:r>
          </a:p>
        </p:txBody>
      </p:sp>
    </p:spTree>
    <p:extLst>
      <p:ext uri="{BB962C8B-B14F-4D97-AF65-F5344CB8AC3E}">
        <p14:creationId xmlns:p14="http://schemas.microsoft.com/office/powerpoint/2010/main" val="3061315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6FF-05A8-4F0C-BCF7-352E4D0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F858-9D48-47F4-B76B-C4CF65CF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then if E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then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else S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2948-96DD-402C-9622-33C5B0743EEA}"/>
              </a:ext>
            </a:extLst>
          </p:cNvPr>
          <p:cNvSpPr txBox="1"/>
          <p:nvPr/>
        </p:nvSpPr>
        <p:spPr>
          <a:xfrm>
            <a:off x="6116320" y="1605280"/>
            <a:ext cx="591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|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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| other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 if E then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|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359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6FF-05A8-4F0C-BCF7-352E4D0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Dangling-else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F858-9D48-47F4-B76B-C4CF65CF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then if E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then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else S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2948-96DD-402C-9622-33C5B0743EEA}"/>
              </a:ext>
            </a:extLst>
          </p:cNvPr>
          <p:cNvSpPr txBox="1"/>
          <p:nvPr/>
        </p:nvSpPr>
        <p:spPr>
          <a:xfrm>
            <a:off x="6116320" y="1605280"/>
            <a:ext cx="591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|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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| other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 if E then 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| if E then </a:t>
            </a:r>
            <a:r>
              <a:rPr lang="en-US" dirty="0" err="1">
                <a:sym typeface="Wingdings" panose="05000000000000000000" pitchFamily="2" charset="2"/>
              </a:rPr>
              <a:t>MatchedStmt</a:t>
            </a:r>
            <a:r>
              <a:rPr lang="en-US" dirty="0">
                <a:sym typeface="Wingdings" panose="05000000000000000000" pitchFamily="2" charset="2"/>
              </a:rPr>
              <a:t> else </a:t>
            </a:r>
            <a:r>
              <a:rPr lang="en-US" dirty="0" err="1">
                <a:sym typeface="Wingdings" panose="05000000000000000000" pitchFamily="2" charset="2"/>
              </a:rPr>
              <a:t>OpenStmt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704D2-9D80-9C58-EF99-655B90681998}"/>
              </a:ext>
            </a:extLst>
          </p:cNvPr>
          <p:cNvSpPr/>
          <p:nvPr/>
        </p:nvSpPr>
        <p:spPr>
          <a:xfrm>
            <a:off x="2599370" y="3883641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AB6984-8AF8-7C09-06E0-8A58E05F625D}"/>
              </a:ext>
            </a:extLst>
          </p:cNvPr>
          <p:cNvSpPr/>
          <p:nvPr/>
        </p:nvSpPr>
        <p:spPr>
          <a:xfrm>
            <a:off x="2012033" y="4570296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924E61-D469-7CB8-F39E-449116D01E8A}"/>
              </a:ext>
            </a:extLst>
          </p:cNvPr>
          <p:cNvSpPr/>
          <p:nvPr/>
        </p:nvSpPr>
        <p:spPr>
          <a:xfrm>
            <a:off x="2678142" y="455831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3ABAEF-576C-C137-3C4D-B4B517925713}"/>
              </a:ext>
            </a:extLst>
          </p:cNvPr>
          <p:cNvSpPr/>
          <p:nvPr/>
        </p:nvSpPr>
        <p:spPr>
          <a:xfrm>
            <a:off x="3416165" y="457715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EF9CB5-E0D7-4780-EB88-C9474B1C82EE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248339" y="4274059"/>
            <a:ext cx="587337" cy="2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11A39-C049-0B96-716A-67F9A067BF0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835676" y="4274059"/>
            <a:ext cx="78772" cy="28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404D1-3455-D138-6C52-27CAD2D3F7D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835676" y="4274059"/>
            <a:ext cx="816795" cy="3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CDA5795-F2FD-A5CB-910E-ED7D34E445C1}"/>
              </a:ext>
            </a:extLst>
          </p:cNvPr>
          <p:cNvSpPr/>
          <p:nvPr/>
        </p:nvSpPr>
        <p:spPr>
          <a:xfrm>
            <a:off x="1342500" y="457886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B598C-66D6-F365-8794-4ACB4AAB4A55}"/>
              </a:ext>
            </a:extLst>
          </p:cNvPr>
          <p:cNvSpPr txBox="1"/>
          <p:nvPr/>
        </p:nvSpPr>
        <p:spPr>
          <a:xfrm>
            <a:off x="2626763" y="4558309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91BA-D2AE-D744-FD47-F35269F201A4}"/>
              </a:ext>
            </a:extLst>
          </p:cNvPr>
          <p:cNvSpPr txBox="1"/>
          <p:nvPr/>
        </p:nvSpPr>
        <p:spPr>
          <a:xfrm>
            <a:off x="1414413" y="4619952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6371BA-B677-63D5-1238-749D14918746}"/>
              </a:ext>
            </a:extLst>
          </p:cNvPr>
          <p:cNvCxnSpPr>
            <a:stCxn id="5" idx="4"/>
            <a:endCxn id="14" idx="0"/>
          </p:cNvCxnSpPr>
          <p:nvPr/>
        </p:nvCxnSpPr>
        <p:spPr>
          <a:xfrm flipH="1">
            <a:off x="1650719" y="4274059"/>
            <a:ext cx="1184957" cy="34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2605FCB-A060-FDA7-6650-4469AE042E53}"/>
              </a:ext>
            </a:extLst>
          </p:cNvPr>
          <p:cNvSpPr/>
          <p:nvPr/>
        </p:nvSpPr>
        <p:spPr>
          <a:xfrm>
            <a:off x="2695263" y="574669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136511-A368-DA4E-B7A1-2002A3870B4A}"/>
              </a:ext>
            </a:extLst>
          </p:cNvPr>
          <p:cNvSpPr/>
          <p:nvPr/>
        </p:nvSpPr>
        <p:spPr>
          <a:xfrm>
            <a:off x="3248355" y="575525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B31CEC-5491-A513-8058-3128001F831A}"/>
              </a:ext>
            </a:extLst>
          </p:cNvPr>
          <p:cNvSpPr/>
          <p:nvPr/>
        </p:nvSpPr>
        <p:spPr>
          <a:xfrm>
            <a:off x="3832267" y="5743270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34865C-9724-F1EB-6E99-46B6445D770D}"/>
              </a:ext>
            </a:extLst>
          </p:cNvPr>
          <p:cNvSpPr/>
          <p:nvPr/>
        </p:nvSpPr>
        <p:spPr>
          <a:xfrm>
            <a:off x="4529196" y="5721012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04FFD-24AF-B0B1-AF18-01356D2CBD62}"/>
              </a:ext>
            </a:extLst>
          </p:cNvPr>
          <p:cNvSpPr txBox="1"/>
          <p:nvPr/>
        </p:nvSpPr>
        <p:spPr>
          <a:xfrm>
            <a:off x="2094217" y="4611394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93112-895A-4ACD-774B-128274AE6018}"/>
              </a:ext>
            </a:extLst>
          </p:cNvPr>
          <p:cNvSpPr txBox="1"/>
          <p:nvPr/>
        </p:nvSpPr>
        <p:spPr>
          <a:xfrm>
            <a:off x="2770605" y="5801476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C9198-2D52-8040-AF38-F20A7A448196}"/>
              </a:ext>
            </a:extLst>
          </p:cNvPr>
          <p:cNvSpPr txBox="1"/>
          <p:nvPr/>
        </p:nvSpPr>
        <p:spPr>
          <a:xfrm>
            <a:off x="3315128" y="5770657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388FD-715B-DA38-F661-B2C562946BF3}"/>
              </a:ext>
            </a:extLst>
          </p:cNvPr>
          <p:cNvSpPr txBox="1"/>
          <p:nvPr/>
        </p:nvSpPr>
        <p:spPr>
          <a:xfrm>
            <a:off x="3763769" y="5746687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DB7A15-DDAD-473A-62F8-9B42E039F772}"/>
              </a:ext>
            </a:extLst>
          </p:cNvPr>
          <p:cNvSpPr txBox="1"/>
          <p:nvPr/>
        </p:nvSpPr>
        <p:spPr>
          <a:xfrm>
            <a:off x="4573710" y="5744971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55F2C-9F4D-32AA-D93C-00CB3EFCBB4A}"/>
              </a:ext>
            </a:extLst>
          </p:cNvPr>
          <p:cNvSpPr/>
          <p:nvPr/>
        </p:nvSpPr>
        <p:spPr>
          <a:xfrm>
            <a:off x="5179891" y="571415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36627C-800E-D9A8-6AB8-07857090F148}"/>
              </a:ext>
            </a:extLst>
          </p:cNvPr>
          <p:cNvSpPr/>
          <p:nvPr/>
        </p:nvSpPr>
        <p:spPr>
          <a:xfrm>
            <a:off x="5866546" y="5702175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B4C9B-10B6-1E4D-362E-A04529D547D8}"/>
              </a:ext>
            </a:extLst>
          </p:cNvPr>
          <p:cNvSpPr txBox="1"/>
          <p:nvPr/>
        </p:nvSpPr>
        <p:spPr>
          <a:xfrm>
            <a:off x="5142211" y="5717574"/>
            <a:ext cx="74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else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0D257B-A0A4-A8ED-C24F-22E969D67073}"/>
              </a:ext>
            </a:extLst>
          </p:cNvPr>
          <p:cNvSpPr txBox="1"/>
          <p:nvPr/>
        </p:nvSpPr>
        <p:spPr>
          <a:xfrm>
            <a:off x="2631900" y="3895621"/>
            <a:ext cx="52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FDA992-995D-026E-E35C-D8928E3F3756}"/>
              </a:ext>
            </a:extLst>
          </p:cNvPr>
          <p:cNvSpPr/>
          <p:nvPr/>
        </p:nvSpPr>
        <p:spPr>
          <a:xfrm>
            <a:off x="2623343" y="3126784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C62150-6C0F-43B4-79D4-30D8345878CB}"/>
              </a:ext>
            </a:extLst>
          </p:cNvPr>
          <p:cNvCxnSpPr>
            <a:stCxn id="37" idx="4"/>
            <a:endCxn id="5" idx="0"/>
          </p:cNvCxnSpPr>
          <p:nvPr/>
        </p:nvCxnSpPr>
        <p:spPr>
          <a:xfrm flipH="1">
            <a:off x="2835676" y="3517202"/>
            <a:ext cx="23973" cy="36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682BB9-7A3A-5513-2BD9-E574FD61B1D2}"/>
              </a:ext>
            </a:extLst>
          </p:cNvPr>
          <p:cNvSpPr txBox="1"/>
          <p:nvPr/>
        </p:nvSpPr>
        <p:spPr>
          <a:xfrm>
            <a:off x="5869995" y="5705585"/>
            <a:ext cx="52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85FDA-F66D-3D7B-77E0-E6128ABAD361}"/>
              </a:ext>
            </a:extLst>
          </p:cNvPr>
          <p:cNvSpPr txBox="1"/>
          <p:nvPr/>
        </p:nvSpPr>
        <p:spPr>
          <a:xfrm>
            <a:off x="4173046" y="5056600"/>
            <a:ext cx="52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7BB4DA-1363-70E0-304A-5EC84416E98E}"/>
              </a:ext>
            </a:extLst>
          </p:cNvPr>
          <p:cNvSpPr/>
          <p:nvPr/>
        </p:nvSpPr>
        <p:spPr>
          <a:xfrm>
            <a:off x="4164465" y="5068598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69BE66-D8FA-5891-67DF-53478DE7A269}"/>
              </a:ext>
            </a:extLst>
          </p:cNvPr>
          <p:cNvCxnSpPr>
            <a:stCxn id="8" idx="5"/>
            <a:endCxn id="46" idx="1"/>
          </p:cNvCxnSpPr>
          <p:nvPr/>
        </p:nvCxnSpPr>
        <p:spPr>
          <a:xfrm>
            <a:off x="3819564" y="4910393"/>
            <a:ext cx="414113" cy="21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F654C-19D2-06EE-4A9B-D0A1B51A3760}"/>
              </a:ext>
            </a:extLst>
          </p:cNvPr>
          <p:cNvCxnSpPr>
            <a:stCxn id="46" idx="4"/>
            <a:endCxn id="21" idx="0"/>
          </p:cNvCxnSpPr>
          <p:nvPr/>
        </p:nvCxnSpPr>
        <p:spPr>
          <a:xfrm flipH="1">
            <a:off x="3006911" y="5459016"/>
            <a:ext cx="1393860" cy="3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63724-BED5-5836-D83D-F840307C52DE}"/>
              </a:ext>
            </a:extLst>
          </p:cNvPr>
          <p:cNvCxnSpPr>
            <a:stCxn id="46" idx="4"/>
            <a:endCxn id="22" idx="0"/>
          </p:cNvCxnSpPr>
          <p:nvPr/>
        </p:nvCxnSpPr>
        <p:spPr>
          <a:xfrm flipH="1">
            <a:off x="3687568" y="5459016"/>
            <a:ext cx="713203" cy="3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695EDE-3090-0CC3-832E-C01B03C9F975}"/>
              </a:ext>
            </a:extLst>
          </p:cNvPr>
          <p:cNvCxnSpPr>
            <a:stCxn id="46" idx="4"/>
            <a:endCxn id="23" idx="0"/>
          </p:cNvCxnSpPr>
          <p:nvPr/>
        </p:nvCxnSpPr>
        <p:spPr>
          <a:xfrm flipH="1">
            <a:off x="4136209" y="5459016"/>
            <a:ext cx="264562" cy="28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AD3889-20F0-7B22-2C4D-1A1CD42E3A0A}"/>
              </a:ext>
            </a:extLst>
          </p:cNvPr>
          <p:cNvCxnSpPr>
            <a:stCxn id="46" idx="4"/>
            <a:endCxn id="19" idx="0"/>
          </p:cNvCxnSpPr>
          <p:nvPr/>
        </p:nvCxnSpPr>
        <p:spPr>
          <a:xfrm>
            <a:off x="4400771" y="5459016"/>
            <a:ext cx="273985" cy="25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17504D-90FC-75C0-A7D2-25F823C397D6}"/>
              </a:ext>
            </a:extLst>
          </p:cNvPr>
          <p:cNvCxnSpPr>
            <a:stCxn id="46" idx="4"/>
            <a:endCxn id="31" idx="0"/>
          </p:cNvCxnSpPr>
          <p:nvPr/>
        </p:nvCxnSpPr>
        <p:spPr>
          <a:xfrm>
            <a:off x="4400771" y="5459016"/>
            <a:ext cx="1113880" cy="25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B751A6-9DFC-3E89-AA34-DC9B914BE536}"/>
              </a:ext>
            </a:extLst>
          </p:cNvPr>
          <p:cNvCxnSpPr>
            <a:stCxn id="46" idx="4"/>
            <a:endCxn id="42" idx="0"/>
          </p:cNvCxnSpPr>
          <p:nvPr/>
        </p:nvCxnSpPr>
        <p:spPr>
          <a:xfrm>
            <a:off x="4400771" y="5459016"/>
            <a:ext cx="1732926" cy="24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56CF21D-7C5E-FE54-4F3B-79A9941F2746}"/>
              </a:ext>
            </a:extLst>
          </p:cNvPr>
          <p:cNvSpPr/>
          <p:nvPr/>
        </p:nvSpPr>
        <p:spPr>
          <a:xfrm>
            <a:off x="4553172" y="6248413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86EE39-0814-52CD-5AE2-A3F511FEA004}"/>
              </a:ext>
            </a:extLst>
          </p:cNvPr>
          <p:cNvSpPr/>
          <p:nvPr/>
        </p:nvSpPr>
        <p:spPr>
          <a:xfrm>
            <a:off x="5928193" y="6236429"/>
            <a:ext cx="472611" cy="390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DA5DDC-2477-2A98-4531-192E929B9D95}"/>
              </a:ext>
            </a:extLst>
          </p:cNvPr>
          <p:cNvSpPr txBox="1"/>
          <p:nvPr/>
        </p:nvSpPr>
        <p:spPr>
          <a:xfrm>
            <a:off x="5837449" y="6238127"/>
            <a:ext cx="95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other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8C42D1-7635-8714-EC96-55AA3D2F350D}"/>
              </a:ext>
            </a:extLst>
          </p:cNvPr>
          <p:cNvSpPr txBox="1"/>
          <p:nvPr/>
        </p:nvSpPr>
        <p:spPr>
          <a:xfrm>
            <a:off x="4469280" y="6236417"/>
            <a:ext cx="95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other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8C1A45-3A2E-01AB-AA9B-B1EA0F163653}"/>
              </a:ext>
            </a:extLst>
          </p:cNvPr>
          <p:cNvCxnSpPr>
            <a:stCxn id="42" idx="2"/>
          </p:cNvCxnSpPr>
          <p:nvPr/>
        </p:nvCxnSpPr>
        <p:spPr>
          <a:xfrm>
            <a:off x="6133697" y="6074917"/>
            <a:ext cx="0" cy="17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1229074-4C0D-C606-564C-08FEE47D26F6}"/>
              </a:ext>
            </a:extLst>
          </p:cNvPr>
          <p:cNvCxnSpPr/>
          <p:nvPr/>
        </p:nvCxnSpPr>
        <p:spPr>
          <a:xfrm>
            <a:off x="4777483" y="6086906"/>
            <a:ext cx="0" cy="16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6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7797-955F-4B33-B333-211E067C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35E-0FA6-4491-938A-69A1DB51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hard to eliminate ambiguity automatically</a:t>
            </a:r>
          </a:p>
          <a:p>
            <a:endParaRPr lang="en-US" dirty="0"/>
          </a:p>
          <a:p>
            <a:r>
              <a:rPr lang="en-US" dirty="0"/>
              <a:t>Even removing ambiguity by hand is not straightforward</a:t>
            </a:r>
          </a:p>
          <a:p>
            <a:pPr lvl="1"/>
            <a:r>
              <a:rPr lang="en-US" dirty="0"/>
              <a:t>The resulting grammar may not be intuitive</a:t>
            </a:r>
          </a:p>
          <a:p>
            <a:endParaRPr lang="en-US" dirty="0"/>
          </a:p>
          <a:p>
            <a:r>
              <a:rPr lang="en-US" dirty="0"/>
              <a:t>Most tools allow language developers to specify precedence and associativity to resolve conflicts</a:t>
            </a:r>
          </a:p>
          <a:p>
            <a:pPr lvl="1"/>
            <a:r>
              <a:rPr lang="en-US" dirty="0"/>
              <a:t>will discuss later</a:t>
            </a:r>
          </a:p>
        </p:txBody>
      </p:sp>
    </p:spTree>
    <p:extLst>
      <p:ext uri="{BB962C8B-B14F-4D97-AF65-F5344CB8AC3E}">
        <p14:creationId xmlns:p14="http://schemas.microsoft.com/office/powerpoint/2010/main" val="6893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6E78-4B14-1DC5-63C0-A2BA549F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(syntax checking)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EEC5-1AFF-43D2-07A9-E152992EF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6E3A-35B3-4D4B-8424-3FE0386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5152-E99F-42A2-833A-81B76435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Chapter-4 from </a:t>
            </a:r>
            <a:r>
              <a:rPr lang="en-US" dirty="0" err="1"/>
              <a:t>Aho</a:t>
            </a:r>
            <a:r>
              <a:rPr lang="en-US" dirty="0"/>
              <a:t>, Ullman, </a:t>
            </a:r>
            <a:r>
              <a:rPr lang="en-US" dirty="0" err="1"/>
              <a:t>Sethi</a:t>
            </a:r>
            <a:r>
              <a:rPr lang="en-US" dirty="0"/>
              <a:t>, Lam</a:t>
            </a:r>
          </a:p>
          <a:p>
            <a:r>
              <a:rPr lang="en-US" dirty="0"/>
              <a:t>Chapter-3 from Keith and Linda</a:t>
            </a:r>
          </a:p>
        </p:txBody>
      </p:sp>
    </p:spTree>
    <p:extLst>
      <p:ext uri="{BB962C8B-B14F-4D97-AF65-F5344CB8AC3E}">
        <p14:creationId xmlns:p14="http://schemas.microsoft.com/office/powerpoint/2010/main" val="16922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025E-F509-42B6-936E-FC04EA8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1709-D630-4FAC-8173-33C24DE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is the second stage of compiler’s front end</a:t>
            </a:r>
          </a:p>
          <a:p>
            <a:endParaRPr lang="en-US" dirty="0"/>
          </a:p>
          <a:p>
            <a:r>
              <a:rPr lang="en-US" dirty="0"/>
              <a:t>The parser sees a stream of word and part of speech pairs (aka tokens) and checks if the sequence of part of speech is compliant with the grammar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151241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96A8-EB50-4698-91E6-5D29383F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C0AA-147C-4EF7-B9BC-FEDA13E9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Compilers are engineered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(noun, “Compilers”), (verb, “are”), (adjective, “engineered”),</a:t>
            </a:r>
          </a:p>
          <a:p>
            <a:pPr marL="0" indent="0">
              <a:buNone/>
            </a:pPr>
            <a:r>
              <a:rPr lang="en-US" dirty="0"/>
              <a:t>	(noun, “Objects”), (</a:t>
            </a:r>
            <a:r>
              <a:rPr lang="en-US" dirty="0" err="1"/>
              <a:t>endmark</a:t>
            </a:r>
            <a:r>
              <a:rPr lang="en-US" dirty="0"/>
              <a:t>, “.”) </a:t>
            </a:r>
          </a:p>
        </p:txBody>
      </p:sp>
    </p:spTree>
    <p:extLst>
      <p:ext uri="{BB962C8B-B14F-4D97-AF65-F5344CB8AC3E}">
        <p14:creationId xmlns:p14="http://schemas.microsoft.com/office/powerpoint/2010/main" val="145331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2303</Words>
  <Application>Microsoft Office PowerPoint</Application>
  <PresentationFormat>Widescreen</PresentationFormat>
  <Paragraphs>561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Compilers</vt:lpstr>
      <vt:lpstr>Today’s lecture</vt:lpstr>
      <vt:lpstr>Next homework</vt:lpstr>
      <vt:lpstr>Implementing DFA</vt:lpstr>
      <vt:lpstr>Implementing DFA</vt:lpstr>
      <vt:lpstr>Parsing (syntax checking)</vt:lpstr>
      <vt:lpstr>References</vt:lpstr>
      <vt:lpstr>Parsing</vt:lpstr>
      <vt:lpstr>Lexical analyzer</vt:lpstr>
      <vt:lpstr>Syntax analyzer</vt:lpstr>
      <vt:lpstr>Syntax analyzer</vt:lpstr>
      <vt:lpstr>Grammar checking using regular expressions</vt:lpstr>
      <vt:lpstr>What went wrong?</vt:lpstr>
      <vt:lpstr>Context-free grammar</vt:lpstr>
      <vt:lpstr>Context free grammar</vt:lpstr>
      <vt:lpstr>Exercise</vt:lpstr>
      <vt:lpstr>Context-free grammar</vt:lpstr>
      <vt:lpstr>Context-free grammar</vt:lpstr>
      <vt:lpstr>Production rules</vt:lpstr>
      <vt:lpstr>Derivation</vt:lpstr>
      <vt:lpstr>Derivation</vt:lpstr>
      <vt:lpstr>Sentential form</vt:lpstr>
      <vt:lpstr>Sentence</vt:lpstr>
      <vt:lpstr>Language of grammar</vt:lpstr>
      <vt:lpstr>Derivation</vt:lpstr>
      <vt:lpstr>Derivation</vt:lpstr>
      <vt:lpstr>Derivation</vt:lpstr>
      <vt:lpstr>Leftmost Derivation</vt:lpstr>
      <vt:lpstr>Leftmost Derivation</vt:lpstr>
      <vt:lpstr>Rightmost Derivation</vt:lpstr>
      <vt:lpstr>Rightmost Derivation</vt:lpstr>
      <vt:lpstr>Parse tree</vt:lpstr>
      <vt:lpstr>Parse tree</vt:lpstr>
      <vt:lpstr>Parse tree</vt:lpstr>
      <vt:lpstr>Parse tree</vt:lpstr>
      <vt:lpstr>Parse tree</vt:lpstr>
      <vt:lpstr>Parse tree</vt:lpstr>
      <vt:lpstr>Parse tree</vt:lpstr>
      <vt:lpstr>Ambiguity</vt:lpstr>
      <vt:lpstr>Ambiguity</vt:lpstr>
      <vt:lpstr>Ambiguity</vt:lpstr>
      <vt:lpstr>Rewriting grammar to eliminate ambiguity</vt:lpstr>
      <vt:lpstr>Rewriting grammar to eliminate ambiguity</vt:lpstr>
      <vt:lpstr>Removing ambiguity</vt:lpstr>
      <vt:lpstr>Removing ambiguity</vt:lpstr>
      <vt:lpstr>Dangling-else grammar</vt:lpstr>
      <vt:lpstr>Dangling-else grammar</vt:lpstr>
      <vt:lpstr>Dangling-else grammar</vt:lpstr>
      <vt:lpstr>Dangling-else grammar</vt:lpstr>
      <vt:lpstr>Dangling-else grammar</vt:lpstr>
      <vt:lpstr>Dangling-else grammar</vt:lpstr>
      <vt:lpstr>Dangling-else grammar</vt:lpstr>
      <vt:lpstr>Eliminate ambiguity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823</cp:revision>
  <cp:lastPrinted>2020-08-24T08:52:56Z</cp:lastPrinted>
  <dcterms:created xsi:type="dcterms:W3CDTF">2020-08-23T12:23:07Z</dcterms:created>
  <dcterms:modified xsi:type="dcterms:W3CDTF">2022-11-15T16:53:49Z</dcterms:modified>
</cp:coreProperties>
</file>