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16" r:id="rId3"/>
    <p:sldId id="402" r:id="rId4"/>
    <p:sldId id="302" r:id="rId5"/>
    <p:sldId id="292" r:id="rId6"/>
    <p:sldId id="303" r:id="rId7"/>
    <p:sldId id="293" r:id="rId8"/>
    <p:sldId id="349" r:id="rId9"/>
    <p:sldId id="258" r:id="rId10"/>
    <p:sldId id="345" r:id="rId11"/>
    <p:sldId id="264" r:id="rId12"/>
    <p:sldId id="270" r:id="rId13"/>
    <p:sldId id="269" r:id="rId14"/>
    <p:sldId id="261" r:id="rId15"/>
    <p:sldId id="350" r:id="rId16"/>
    <p:sldId id="263" r:id="rId17"/>
    <p:sldId id="259" r:id="rId18"/>
    <p:sldId id="260" r:id="rId19"/>
    <p:sldId id="262" r:id="rId20"/>
    <p:sldId id="265" r:id="rId21"/>
    <p:sldId id="266" r:id="rId22"/>
    <p:sldId id="267" r:id="rId23"/>
    <p:sldId id="268" r:id="rId24"/>
    <p:sldId id="271" r:id="rId25"/>
    <p:sldId id="272" r:id="rId26"/>
    <p:sldId id="366" r:id="rId27"/>
    <p:sldId id="346" r:id="rId28"/>
    <p:sldId id="360" r:id="rId29"/>
    <p:sldId id="361" r:id="rId30"/>
    <p:sldId id="362" r:id="rId31"/>
    <p:sldId id="363" r:id="rId32"/>
    <p:sldId id="364" r:id="rId33"/>
    <p:sldId id="365" r:id="rId34"/>
    <p:sldId id="273" r:id="rId35"/>
    <p:sldId id="278" r:id="rId36"/>
    <p:sldId id="275" r:id="rId37"/>
    <p:sldId id="279" r:id="rId38"/>
    <p:sldId id="280" r:id="rId39"/>
    <p:sldId id="281" r:id="rId40"/>
    <p:sldId id="282" r:id="rId41"/>
    <p:sldId id="283" r:id="rId42"/>
    <p:sldId id="284" r:id="rId43"/>
    <p:sldId id="401" r:id="rId44"/>
    <p:sldId id="368" r:id="rId45"/>
    <p:sldId id="369" r:id="rId46"/>
    <p:sldId id="285" r:id="rId47"/>
    <p:sldId id="299" r:id="rId48"/>
    <p:sldId id="328" r:id="rId49"/>
    <p:sldId id="332" r:id="rId50"/>
    <p:sldId id="347" r:id="rId5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26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53734136-79F0-42D2-A0BF-AB9A2663A362}"/>
    <pc:docChg chg="undo custSel addSld delSld modSld modNotesMaster">
      <pc:chgData name="PIYUS KEDIA" userId="30dfcb9f6f0df2cc" providerId="LiveId" clId="{53734136-79F0-42D2-A0BF-AB9A2663A362}" dt="2022-09-01T06:33:37.802" v="1816" actId="20577"/>
      <pc:docMkLst>
        <pc:docMk/>
      </pc:docMkLst>
      <pc:sldChg chg="modSp mod">
        <pc:chgData name="PIYUS KEDIA" userId="30dfcb9f6f0df2cc" providerId="LiveId" clId="{53734136-79F0-42D2-A0BF-AB9A2663A362}" dt="2022-08-31T14:44:28.758" v="38" actId="20577"/>
        <pc:sldMkLst>
          <pc:docMk/>
          <pc:sldMk cId="4064911729" sldId="258"/>
        </pc:sldMkLst>
        <pc:spChg chg="mod">
          <ac:chgData name="PIYUS KEDIA" userId="30dfcb9f6f0df2cc" providerId="LiveId" clId="{53734136-79F0-42D2-A0BF-AB9A2663A362}" dt="2022-08-31T14:44:28.758" v="38" actId="20577"/>
          <ac:spMkLst>
            <pc:docMk/>
            <pc:sldMk cId="4064911729" sldId="258"/>
            <ac:spMk id="3" creationId="{A9ADA38D-3D1A-4704-A33C-99704954FEEB}"/>
          </ac:spMkLst>
        </pc:spChg>
      </pc:sldChg>
      <pc:sldChg chg="delSp mod">
        <pc:chgData name="PIYUS KEDIA" userId="30dfcb9f6f0df2cc" providerId="LiveId" clId="{53734136-79F0-42D2-A0BF-AB9A2663A362}" dt="2022-08-31T14:46:20.277" v="44" actId="478"/>
        <pc:sldMkLst>
          <pc:docMk/>
          <pc:sldMk cId="1869300045" sldId="259"/>
        </pc:sldMkLst>
        <pc:inkChg chg="del">
          <ac:chgData name="PIYUS KEDIA" userId="30dfcb9f6f0df2cc" providerId="LiveId" clId="{53734136-79F0-42D2-A0BF-AB9A2663A362}" dt="2022-08-31T14:46:20.277" v="44" actId="478"/>
          <ac:inkMkLst>
            <pc:docMk/>
            <pc:sldMk cId="1869300045" sldId="259"/>
            <ac:inkMk id="2" creationId="{53A19411-B3D2-484D-B0D2-E1AC8F079018}"/>
          </ac:inkMkLst>
        </pc:inkChg>
      </pc:sldChg>
      <pc:sldChg chg="delSp mod">
        <pc:chgData name="PIYUS KEDIA" userId="30dfcb9f6f0df2cc" providerId="LiveId" clId="{53734136-79F0-42D2-A0BF-AB9A2663A362}" dt="2022-08-31T14:46:29.032" v="45" actId="478"/>
        <pc:sldMkLst>
          <pc:docMk/>
          <pc:sldMk cId="1237373664" sldId="260"/>
        </pc:sldMkLst>
        <pc:inkChg chg="del">
          <ac:chgData name="PIYUS KEDIA" userId="30dfcb9f6f0df2cc" providerId="LiveId" clId="{53734136-79F0-42D2-A0BF-AB9A2663A362}" dt="2022-08-31T14:46:29.032" v="45" actId="478"/>
          <ac:inkMkLst>
            <pc:docMk/>
            <pc:sldMk cId="1237373664" sldId="260"/>
            <ac:inkMk id="4" creationId="{2BD9BDD0-725E-4466-BABB-244A43300C67}"/>
          </ac:inkMkLst>
        </pc:inkChg>
      </pc:sldChg>
      <pc:sldChg chg="addSp delSp modSp mod">
        <pc:chgData name="PIYUS KEDIA" userId="30dfcb9f6f0df2cc" providerId="LiveId" clId="{53734136-79F0-42D2-A0BF-AB9A2663A362}" dt="2022-09-01T06:17:00.330" v="985" actId="20577"/>
        <pc:sldMkLst>
          <pc:docMk/>
          <pc:sldMk cId="1159159010" sldId="261"/>
        </pc:sldMkLst>
        <pc:spChg chg="add mod">
          <ac:chgData name="PIYUS KEDIA" userId="30dfcb9f6f0df2cc" providerId="LiveId" clId="{53734136-79F0-42D2-A0BF-AB9A2663A362}" dt="2022-09-01T06:17:00.330" v="985" actId="20577"/>
          <ac:spMkLst>
            <pc:docMk/>
            <pc:sldMk cId="1159159010" sldId="261"/>
            <ac:spMk id="4" creationId="{9DAF620D-5A88-6C2D-E99D-2CB3257607ED}"/>
          </ac:spMkLst>
        </pc:spChg>
        <pc:inkChg chg="del">
          <ac:chgData name="PIYUS KEDIA" userId="30dfcb9f6f0df2cc" providerId="LiveId" clId="{53734136-79F0-42D2-A0BF-AB9A2663A362}" dt="2022-08-31T14:45:15.108" v="41" actId="478"/>
          <ac:inkMkLst>
            <pc:docMk/>
            <pc:sldMk cId="1159159010" sldId="261"/>
            <ac:inkMk id="4" creationId="{85D43DA3-18B3-4368-8FE6-AEF365FABF3F}"/>
          </ac:inkMkLst>
        </pc:inkChg>
      </pc:sldChg>
      <pc:sldChg chg="delSp mod">
        <pc:chgData name="PIYUS KEDIA" userId="30dfcb9f6f0df2cc" providerId="LiveId" clId="{53734136-79F0-42D2-A0BF-AB9A2663A362}" dt="2022-08-31T14:46:40.918" v="46" actId="478"/>
        <pc:sldMkLst>
          <pc:docMk/>
          <pc:sldMk cId="2410144295" sldId="262"/>
        </pc:sldMkLst>
        <pc:inkChg chg="del">
          <ac:chgData name="PIYUS KEDIA" userId="30dfcb9f6f0df2cc" providerId="LiveId" clId="{53734136-79F0-42D2-A0BF-AB9A2663A362}" dt="2022-08-31T14:46:40.918" v="46" actId="478"/>
          <ac:inkMkLst>
            <pc:docMk/>
            <pc:sldMk cId="2410144295" sldId="262"/>
            <ac:inkMk id="4" creationId="{3E7896AA-2E2B-4B2B-B99D-DB1406C966C2}"/>
          </ac:inkMkLst>
        </pc:inkChg>
      </pc:sldChg>
      <pc:sldChg chg="delSp mod">
        <pc:chgData name="PIYUS KEDIA" userId="30dfcb9f6f0df2cc" providerId="LiveId" clId="{53734136-79F0-42D2-A0BF-AB9A2663A362}" dt="2022-08-31T14:46:15.250" v="43" actId="478"/>
        <pc:sldMkLst>
          <pc:docMk/>
          <pc:sldMk cId="2637287067" sldId="263"/>
        </pc:sldMkLst>
        <pc:inkChg chg="del">
          <ac:chgData name="PIYUS KEDIA" userId="30dfcb9f6f0df2cc" providerId="LiveId" clId="{53734136-79F0-42D2-A0BF-AB9A2663A362}" dt="2022-08-31T14:46:15.250" v="43" actId="478"/>
          <ac:inkMkLst>
            <pc:docMk/>
            <pc:sldMk cId="2637287067" sldId="263"/>
            <ac:inkMk id="5" creationId="{BCBC893C-64D3-46EC-ACAE-72E9DA09A6B0}"/>
          </ac:inkMkLst>
        </pc:inkChg>
      </pc:sldChg>
      <pc:sldChg chg="delSp mod">
        <pc:chgData name="PIYUS KEDIA" userId="30dfcb9f6f0df2cc" providerId="LiveId" clId="{53734136-79F0-42D2-A0BF-AB9A2663A362}" dt="2022-08-31T14:44:40.170" v="39" actId="478"/>
        <pc:sldMkLst>
          <pc:docMk/>
          <pc:sldMk cId="1822747910" sldId="264"/>
        </pc:sldMkLst>
        <pc:inkChg chg="del">
          <ac:chgData name="PIYUS KEDIA" userId="30dfcb9f6f0df2cc" providerId="LiveId" clId="{53734136-79F0-42D2-A0BF-AB9A2663A362}" dt="2022-08-31T14:44:40.170" v="39" actId="478"/>
          <ac:inkMkLst>
            <pc:docMk/>
            <pc:sldMk cId="1822747910" sldId="264"/>
            <ac:inkMk id="4" creationId="{F1CA4C06-FF68-4EF5-84D5-6D5C75E4E00D}"/>
          </ac:inkMkLst>
        </pc:inkChg>
      </pc:sldChg>
      <pc:sldChg chg="delSp mod">
        <pc:chgData name="PIYUS KEDIA" userId="30dfcb9f6f0df2cc" providerId="LiveId" clId="{53734136-79F0-42D2-A0BF-AB9A2663A362}" dt="2022-08-31T14:46:51.780" v="47" actId="478"/>
        <pc:sldMkLst>
          <pc:docMk/>
          <pc:sldMk cId="1659461619" sldId="265"/>
        </pc:sldMkLst>
        <pc:inkChg chg="del">
          <ac:chgData name="PIYUS KEDIA" userId="30dfcb9f6f0df2cc" providerId="LiveId" clId="{53734136-79F0-42D2-A0BF-AB9A2663A362}" dt="2022-08-31T14:46:51.780" v="47" actId="478"/>
          <ac:inkMkLst>
            <pc:docMk/>
            <pc:sldMk cId="1659461619" sldId="265"/>
            <ac:inkMk id="4" creationId="{92B5C646-26C0-4232-BB25-FDA469890DE2}"/>
          </ac:inkMkLst>
        </pc:inkChg>
      </pc:sldChg>
      <pc:sldChg chg="delSp mod">
        <pc:chgData name="PIYUS KEDIA" userId="30dfcb9f6f0df2cc" providerId="LiveId" clId="{53734136-79F0-42D2-A0BF-AB9A2663A362}" dt="2022-08-31T14:47:06.387" v="48" actId="478"/>
        <pc:sldMkLst>
          <pc:docMk/>
          <pc:sldMk cId="4196476425" sldId="266"/>
        </pc:sldMkLst>
        <pc:inkChg chg="del">
          <ac:chgData name="PIYUS KEDIA" userId="30dfcb9f6f0df2cc" providerId="LiveId" clId="{53734136-79F0-42D2-A0BF-AB9A2663A362}" dt="2022-08-31T14:47:06.387" v="48" actId="478"/>
          <ac:inkMkLst>
            <pc:docMk/>
            <pc:sldMk cId="4196476425" sldId="266"/>
            <ac:inkMk id="4" creationId="{88AA34A3-A327-4F2A-8FCF-ECF958CCE612}"/>
          </ac:inkMkLst>
        </pc:inkChg>
      </pc:sldChg>
      <pc:sldChg chg="delSp mod">
        <pc:chgData name="PIYUS KEDIA" userId="30dfcb9f6f0df2cc" providerId="LiveId" clId="{53734136-79F0-42D2-A0BF-AB9A2663A362}" dt="2022-08-31T14:47:22.867" v="49" actId="478"/>
        <pc:sldMkLst>
          <pc:docMk/>
          <pc:sldMk cId="3736484750" sldId="267"/>
        </pc:sldMkLst>
        <pc:inkChg chg="del">
          <ac:chgData name="PIYUS KEDIA" userId="30dfcb9f6f0df2cc" providerId="LiveId" clId="{53734136-79F0-42D2-A0BF-AB9A2663A362}" dt="2022-08-31T14:47:22.867" v="49" actId="478"/>
          <ac:inkMkLst>
            <pc:docMk/>
            <pc:sldMk cId="3736484750" sldId="267"/>
            <ac:inkMk id="4" creationId="{E4E290CC-331D-4BA5-939F-BCC152ECC4E9}"/>
          </ac:inkMkLst>
        </pc:inkChg>
      </pc:sldChg>
      <pc:sldChg chg="delSp mod">
        <pc:chgData name="PIYUS KEDIA" userId="30dfcb9f6f0df2cc" providerId="LiveId" clId="{53734136-79F0-42D2-A0BF-AB9A2663A362}" dt="2022-08-31T14:47:29.738" v="50" actId="478"/>
        <pc:sldMkLst>
          <pc:docMk/>
          <pc:sldMk cId="4247826605" sldId="268"/>
        </pc:sldMkLst>
        <pc:inkChg chg="del">
          <ac:chgData name="PIYUS KEDIA" userId="30dfcb9f6f0df2cc" providerId="LiveId" clId="{53734136-79F0-42D2-A0BF-AB9A2663A362}" dt="2022-08-31T14:47:29.738" v="50" actId="478"/>
          <ac:inkMkLst>
            <pc:docMk/>
            <pc:sldMk cId="4247826605" sldId="268"/>
            <ac:inkMk id="4" creationId="{36CF4F65-8142-4A06-BEA2-13712D3245CD}"/>
          </ac:inkMkLst>
        </pc:inkChg>
      </pc:sldChg>
      <pc:sldChg chg="delSp mod">
        <pc:chgData name="PIYUS KEDIA" userId="30dfcb9f6f0df2cc" providerId="LiveId" clId="{53734136-79F0-42D2-A0BF-AB9A2663A362}" dt="2022-08-31T14:44:48.593" v="40" actId="478"/>
        <pc:sldMkLst>
          <pc:docMk/>
          <pc:sldMk cId="1268686389" sldId="270"/>
        </pc:sldMkLst>
        <pc:inkChg chg="del">
          <ac:chgData name="PIYUS KEDIA" userId="30dfcb9f6f0df2cc" providerId="LiveId" clId="{53734136-79F0-42D2-A0BF-AB9A2663A362}" dt="2022-08-31T14:44:48.593" v="40" actId="478"/>
          <ac:inkMkLst>
            <pc:docMk/>
            <pc:sldMk cId="1268686389" sldId="270"/>
            <ac:inkMk id="4" creationId="{AFF5DD47-49AC-4D44-9CCD-F9ED1104D4D1}"/>
          </ac:inkMkLst>
        </pc:inkChg>
      </pc:sldChg>
      <pc:sldChg chg="delSp mod">
        <pc:chgData name="PIYUS KEDIA" userId="30dfcb9f6f0df2cc" providerId="LiveId" clId="{53734136-79F0-42D2-A0BF-AB9A2663A362}" dt="2022-08-31T14:47:36.318" v="51" actId="478"/>
        <pc:sldMkLst>
          <pc:docMk/>
          <pc:sldMk cId="1410871419" sldId="271"/>
        </pc:sldMkLst>
        <pc:inkChg chg="del">
          <ac:chgData name="PIYUS KEDIA" userId="30dfcb9f6f0df2cc" providerId="LiveId" clId="{53734136-79F0-42D2-A0BF-AB9A2663A362}" dt="2022-08-31T14:47:36.318" v="51" actId="478"/>
          <ac:inkMkLst>
            <pc:docMk/>
            <pc:sldMk cId="1410871419" sldId="271"/>
            <ac:inkMk id="3" creationId="{DCC01F61-1EA8-49FC-BA4E-9A909CC3E293}"/>
          </ac:inkMkLst>
        </pc:inkChg>
      </pc:sldChg>
      <pc:sldChg chg="addSp delSp modSp mod">
        <pc:chgData name="PIYUS KEDIA" userId="30dfcb9f6f0df2cc" providerId="LiveId" clId="{53734136-79F0-42D2-A0BF-AB9A2663A362}" dt="2022-09-01T06:14:37.164" v="828" actId="20577"/>
        <pc:sldMkLst>
          <pc:docMk/>
          <pc:sldMk cId="1516565871" sldId="272"/>
        </pc:sldMkLst>
        <pc:spChg chg="add mod">
          <ac:chgData name="PIYUS KEDIA" userId="30dfcb9f6f0df2cc" providerId="LiveId" clId="{53734136-79F0-42D2-A0BF-AB9A2663A362}" dt="2022-09-01T06:14:37.164" v="828" actId="20577"/>
          <ac:spMkLst>
            <pc:docMk/>
            <pc:sldMk cId="1516565871" sldId="272"/>
            <ac:spMk id="4" creationId="{8DFB3FE9-291C-F53F-05A3-C8800D822E8E}"/>
          </ac:spMkLst>
        </pc:spChg>
        <pc:inkChg chg="del">
          <ac:chgData name="PIYUS KEDIA" userId="30dfcb9f6f0df2cc" providerId="LiveId" clId="{53734136-79F0-42D2-A0BF-AB9A2663A362}" dt="2022-08-31T14:47:46.376" v="52" actId="478"/>
          <ac:inkMkLst>
            <pc:docMk/>
            <pc:sldMk cId="1516565871" sldId="272"/>
            <ac:inkMk id="4" creationId="{E2720787-01D6-459F-ABFC-F1B6957C220D}"/>
          </ac:inkMkLst>
        </pc:inkChg>
      </pc:sldChg>
      <pc:sldChg chg="delSp mod">
        <pc:chgData name="PIYUS KEDIA" userId="30dfcb9f6f0df2cc" providerId="LiveId" clId="{53734136-79F0-42D2-A0BF-AB9A2663A362}" dt="2022-08-31T15:20:23.901" v="80" actId="478"/>
        <pc:sldMkLst>
          <pc:docMk/>
          <pc:sldMk cId="248564925" sldId="273"/>
        </pc:sldMkLst>
        <pc:inkChg chg="del">
          <ac:chgData name="PIYUS KEDIA" userId="30dfcb9f6f0df2cc" providerId="LiveId" clId="{53734136-79F0-42D2-A0BF-AB9A2663A362}" dt="2022-08-31T15:20:23.901" v="80" actId="478"/>
          <ac:inkMkLst>
            <pc:docMk/>
            <pc:sldMk cId="248564925" sldId="273"/>
            <ac:inkMk id="5" creationId="{D01EF19C-0B8B-4A3E-B0EC-515BCE2696C3}"/>
          </ac:inkMkLst>
        </pc:inkChg>
      </pc:sldChg>
      <pc:sldChg chg="delSp mod">
        <pc:chgData name="PIYUS KEDIA" userId="30dfcb9f6f0df2cc" providerId="LiveId" clId="{53734136-79F0-42D2-A0BF-AB9A2663A362}" dt="2022-08-31T15:20:32.562" v="81" actId="478"/>
        <pc:sldMkLst>
          <pc:docMk/>
          <pc:sldMk cId="1513282384" sldId="275"/>
        </pc:sldMkLst>
        <pc:inkChg chg="del">
          <ac:chgData name="PIYUS KEDIA" userId="30dfcb9f6f0df2cc" providerId="LiveId" clId="{53734136-79F0-42D2-A0BF-AB9A2663A362}" dt="2022-08-31T15:20:32.562" v="81" actId="478"/>
          <ac:inkMkLst>
            <pc:docMk/>
            <pc:sldMk cId="1513282384" sldId="275"/>
            <ac:inkMk id="7" creationId="{7CD3B127-CFF2-4C3D-A799-213CF739E696}"/>
          </ac:inkMkLst>
        </pc:inkChg>
      </pc:sldChg>
      <pc:sldChg chg="delSp mod">
        <pc:chgData name="PIYUS KEDIA" userId="30dfcb9f6f0df2cc" providerId="LiveId" clId="{53734136-79F0-42D2-A0BF-AB9A2663A362}" dt="2022-08-31T15:20:38.261" v="82" actId="478"/>
        <pc:sldMkLst>
          <pc:docMk/>
          <pc:sldMk cId="922330908" sldId="279"/>
        </pc:sldMkLst>
        <pc:inkChg chg="del">
          <ac:chgData name="PIYUS KEDIA" userId="30dfcb9f6f0df2cc" providerId="LiveId" clId="{53734136-79F0-42D2-A0BF-AB9A2663A362}" dt="2022-08-31T15:20:38.261" v="82" actId="478"/>
          <ac:inkMkLst>
            <pc:docMk/>
            <pc:sldMk cId="922330908" sldId="279"/>
            <ac:inkMk id="11" creationId="{0B0DE7A5-C913-4050-A9DA-606D8DB67A88}"/>
          </ac:inkMkLst>
        </pc:inkChg>
      </pc:sldChg>
      <pc:sldChg chg="delSp modSp mod">
        <pc:chgData name="PIYUS KEDIA" userId="30dfcb9f6f0df2cc" providerId="LiveId" clId="{53734136-79F0-42D2-A0BF-AB9A2663A362}" dt="2022-08-31T15:20:57.461" v="84" actId="478"/>
        <pc:sldMkLst>
          <pc:docMk/>
          <pc:sldMk cId="314466428" sldId="280"/>
        </pc:sldMkLst>
        <pc:inkChg chg="del mod">
          <ac:chgData name="PIYUS KEDIA" userId="30dfcb9f6f0df2cc" providerId="LiveId" clId="{53734136-79F0-42D2-A0BF-AB9A2663A362}" dt="2022-08-31T15:20:57.461" v="84" actId="478"/>
          <ac:inkMkLst>
            <pc:docMk/>
            <pc:sldMk cId="314466428" sldId="280"/>
            <ac:inkMk id="11" creationId="{71DE9BBD-6111-4A40-BF1E-034B1B4F5EEB}"/>
          </ac:inkMkLst>
        </pc:inkChg>
      </pc:sldChg>
      <pc:sldChg chg="delSp modSp mod">
        <pc:chgData name="PIYUS KEDIA" userId="30dfcb9f6f0df2cc" providerId="LiveId" clId="{53734136-79F0-42D2-A0BF-AB9A2663A362}" dt="2022-08-31T15:21:02.781" v="86" actId="478"/>
        <pc:sldMkLst>
          <pc:docMk/>
          <pc:sldMk cId="1376930347" sldId="281"/>
        </pc:sldMkLst>
        <pc:inkChg chg="del mod">
          <ac:chgData name="PIYUS KEDIA" userId="30dfcb9f6f0df2cc" providerId="LiveId" clId="{53734136-79F0-42D2-A0BF-AB9A2663A362}" dt="2022-08-31T15:21:02.781" v="86" actId="478"/>
          <ac:inkMkLst>
            <pc:docMk/>
            <pc:sldMk cId="1376930347" sldId="281"/>
            <ac:inkMk id="11" creationId="{1A9B05A1-8020-4732-9A06-68B6200055B2}"/>
          </ac:inkMkLst>
        </pc:inkChg>
      </pc:sldChg>
      <pc:sldChg chg="delSp modSp mod">
        <pc:chgData name="PIYUS KEDIA" userId="30dfcb9f6f0df2cc" providerId="LiveId" clId="{53734136-79F0-42D2-A0BF-AB9A2663A362}" dt="2022-08-31T15:21:08.938" v="88" actId="478"/>
        <pc:sldMkLst>
          <pc:docMk/>
          <pc:sldMk cId="3130027752" sldId="282"/>
        </pc:sldMkLst>
        <pc:inkChg chg="del mod">
          <ac:chgData name="PIYUS KEDIA" userId="30dfcb9f6f0df2cc" providerId="LiveId" clId="{53734136-79F0-42D2-A0BF-AB9A2663A362}" dt="2022-08-31T15:21:08.938" v="88" actId="478"/>
          <ac:inkMkLst>
            <pc:docMk/>
            <pc:sldMk cId="3130027752" sldId="282"/>
            <ac:inkMk id="11" creationId="{71CBC9B3-E43E-4205-9494-B9CD1845B11F}"/>
          </ac:inkMkLst>
        </pc:inkChg>
      </pc:sldChg>
      <pc:sldChg chg="delSp mod">
        <pc:chgData name="PIYUS KEDIA" userId="30dfcb9f6f0df2cc" providerId="LiveId" clId="{53734136-79F0-42D2-A0BF-AB9A2663A362}" dt="2022-08-31T15:21:13.674" v="89" actId="478"/>
        <pc:sldMkLst>
          <pc:docMk/>
          <pc:sldMk cId="1332365313" sldId="283"/>
        </pc:sldMkLst>
        <pc:inkChg chg="del">
          <ac:chgData name="PIYUS KEDIA" userId="30dfcb9f6f0df2cc" providerId="LiveId" clId="{53734136-79F0-42D2-A0BF-AB9A2663A362}" dt="2022-08-31T15:21:13.674" v="89" actId="478"/>
          <ac:inkMkLst>
            <pc:docMk/>
            <pc:sldMk cId="1332365313" sldId="283"/>
            <ac:inkMk id="11" creationId="{6AF213EE-E548-4BBE-9641-F109625E8D36}"/>
          </ac:inkMkLst>
        </pc:inkChg>
      </pc:sldChg>
      <pc:sldChg chg="delSp modSp mod">
        <pc:chgData name="PIYUS KEDIA" userId="30dfcb9f6f0df2cc" providerId="LiveId" clId="{53734136-79F0-42D2-A0BF-AB9A2663A362}" dt="2022-08-31T15:21:18.963" v="91" actId="478"/>
        <pc:sldMkLst>
          <pc:docMk/>
          <pc:sldMk cId="2251298475" sldId="284"/>
        </pc:sldMkLst>
        <pc:inkChg chg="del mod">
          <ac:chgData name="PIYUS KEDIA" userId="30dfcb9f6f0df2cc" providerId="LiveId" clId="{53734136-79F0-42D2-A0BF-AB9A2663A362}" dt="2022-08-31T15:21:18.963" v="91" actId="478"/>
          <ac:inkMkLst>
            <pc:docMk/>
            <pc:sldMk cId="2251298475" sldId="284"/>
            <ac:inkMk id="11" creationId="{02F901C3-7090-41F6-A768-D79E3D3FB9A4}"/>
          </ac:inkMkLst>
        </pc:inkChg>
      </pc:sldChg>
      <pc:sldChg chg="delSp add mod">
        <pc:chgData name="PIYUS KEDIA" userId="30dfcb9f6f0df2cc" providerId="LiveId" clId="{53734136-79F0-42D2-A0BF-AB9A2663A362}" dt="2022-08-31T15:25:30.298" v="225" actId="478"/>
        <pc:sldMkLst>
          <pc:docMk/>
          <pc:sldMk cId="2427821227" sldId="285"/>
        </pc:sldMkLst>
        <pc:inkChg chg="del">
          <ac:chgData name="PIYUS KEDIA" userId="30dfcb9f6f0df2cc" providerId="LiveId" clId="{53734136-79F0-42D2-A0BF-AB9A2663A362}" dt="2022-08-31T15:25:30.298" v="225" actId="478"/>
          <ac:inkMkLst>
            <pc:docMk/>
            <pc:sldMk cId="2427821227" sldId="285"/>
            <ac:inkMk id="4" creationId="{120F72C1-4C77-4C14-A3CA-27FE1F8FC051}"/>
          </ac:inkMkLst>
        </pc:inkChg>
      </pc:sldChg>
      <pc:sldChg chg="del">
        <pc:chgData name="PIYUS KEDIA" userId="30dfcb9f6f0df2cc" providerId="LiveId" clId="{53734136-79F0-42D2-A0BF-AB9A2663A362}" dt="2022-08-31T14:42:14.946" v="15" actId="47"/>
        <pc:sldMkLst>
          <pc:docMk/>
          <pc:sldMk cId="3730614697" sldId="286"/>
        </pc:sldMkLst>
      </pc:sldChg>
      <pc:sldChg chg="del">
        <pc:chgData name="PIYUS KEDIA" userId="30dfcb9f6f0df2cc" providerId="LiveId" clId="{53734136-79F0-42D2-A0BF-AB9A2663A362}" dt="2022-08-31T14:42:16.076" v="16" actId="47"/>
        <pc:sldMkLst>
          <pc:docMk/>
          <pc:sldMk cId="290716849" sldId="287"/>
        </pc:sldMkLst>
      </pc:sldChg>
      <pc:sldChg chg="del">
        <pc:chgData name="PIYUS KEDIA" userId="30dfcb9f6f0df2cc" providerId="LiveId" clId="{53734136-79F0-42D2-A0BF-AB9A2663A362}" dt="2022-08-31T14:42:16.655" v="17" actId="47"/>
        <pc:sldMkLst>
          <pc:docMk/>
          <pc:sldMk cId="130709309" sldId="288"/>
        </pc:sldMkLst>
      </pc:sldChg>
      <pc:sldChg chg="del">
        <pc:chgData name="PIYUS KEDIA" userId="30dfcb9f6f0df2cc" providerId="LiveId" clId="{53734136-79F0-42D2-A0BF-AB9A2663A362}" dt="2022-08-31T14:42:17.294" v="18" actId="47"/>
        <pc:sldMkLst>
          <pc:docMk/>
          <pc:sldMk cId="3779927186" sldId="289"/>
        </pc:sldMkLst>
      </pc:sldChg>
      <pc:sldChg chg="del">
        <pc:chgData name="PIYUS KEDIA" userId="30dfcb9f6f0df2cc" providerId="LiveId" clId="{53734136-79F0-42D2-A0BF-AB9A2663A362}" dt="2022-08-31T14:42:21.547" v="19" actId="47"/>
        <pc:sldMkLst>
          <pc:docMk/>
          <pc:sldMk cId="4257121499" sldId="290"/>
        </pc:sldMkLst>
      </pc:sldChg>
      <pc:sldChg chg="del">
        <pc:chgData name="PIYUS KEDIA" userId="30dfcb9f6f0df2cc" providerId="LiveId" clId="{53734136-79F0-42D2-A0BF-AB9A2663A362}" dt="2022-08-31T14:42:25.202" v="20" actId="47"/>
        <pc:sldMkLst>
          <pc:docMk/>
          <pc:sldMk cId="2856167604" sldId="291"/>
        </pc:sldMkLst>
      </pc:sldChg>
      <pc:sldChg chg="modSp mod">
        <pc:chgData name="PIYUS KEDIA" userId="30dfcb9f6f0df2cc" providerId="LiveId" clId="{53734136-79F0-42D2-A0BF-AB9A2663A362}" dt="2022-08-31T14:43:20.909" v="25" actId="20577"/>
        <pc:sldMkLst>
          <pc:docMk/>
          <pc:sldMk cId="692020299" sldId="293"/>
        </pc:sldMkLst>
        <pc:spChg chg="mod">
          <ac:chgData name="PIYUS KEDIA" userId="30dfcb9f6f0df2cc" providerId="LiveId" clId="{53734136-79F0-42D2-A0BF-AB9A2663A362}" dt="2022-08-31T14:43:20.909" v="25" actId="20577"/>
          <ac:spMkLst>
            <pc:docMk/>
            <pc:sldMk cId="692020299" sldId="293"/>
            <ac:spMk id="3" creationId="{C7B90E56-2EC8-43E0-86BA-D4FF1CFCEDDD}"/>
          </ac:spMkLst>
        </pc:spChg>
      </pc:sldChg>
      <pc:sldChg chg="addSp delSp modSp add mod">
        <pc:chgData name="PIYUS KEDIA" userId="30dfcb9f6f0df2cc" providerId="LiveId" clId="{53734136-79F0-42D2-A0BF-AB9A2663A362}" dt="2022-08-31T15:26:53.040" v="294" actId="14100"/>
        <pc:sldMkLst>
          <pc:docMk/>
          <pc:sldMk cId="3305996488" sldId="299"/>
        </pc:sldMkLst>
        <pc:spChg chg="add mod">
          <ac:chgData name="PIYUS KEDIA" userId="30dfcb9f6f0df2cc" providerId="LiveId" clId="{53734136-79F0-42D2-A0BF-AB9A2663A362}" dt="2022-08-31T15:26:53.040" v="294" actId="14100"/>
          <ac:spMkLst>
            <pc:docMk/>
            <pc:sldMk cId="3305996488" sldId="299"/>
            <ac:spMk id="5" creationId="{F35DE7A9-CA64-B981-95B2-35B671692267}"/>
          </ac:spMkLst>
        </pc:spChg>
        <pc:inkChg chg="del">
          <ac:chgData name="PIYUS KEDIA" userId="30dfcb9f6f0df2cc" providerId="LiveId" clId="{53734136-79F0-42D2-A0BF-AB9A2663A362}" dt="2022-08-31T15:25:36.342" v="226" actId="478"/>
          <ac:inkMkLst>
            <pc:docMk/>
            <pc:sldMk cId="3305996488" sldId="299"/>
            <ac:inkMk id="4" creationId="{1518C036-BEA8-4F24-AA90-6F3B3C404035}"/>
          </ac:inkMkLst>
        </pc:inkChg>
      </pc:sldChg>
      <pc:sldChg chg="delSp add del mod">
        <pc:chgData name="PIYUS KEDIA" userId="30dfcb9f6f0df2cc" providerId="LiveId" clId="{53734136-79F0-42D2-A0BF-AB9A2663A362}" dt="2022-09-01T06:25:12.934" v="1782" actId="47"/>
        <pc:sldMkLst>
          <pc:docMk/>
          <pc:sldMk cId="1050137864" sldId="300"/>
        </pc:sldMkLst>
        <pc:inkChg chg="del">
          <ac:chgData name="PIYUS KEDIA" userId="30dfcb9f6f0df2cc" providerId="LiveId" clId="{53734136-79F0-42D2-A0BF-AB9A2663A362}" dt="2022-09-01T03:46:12.929" v="765" actId="478"/>
          <ac:inkMkLst>
            <pc:docMk/>
            <pc:sldMk cId="1050137864" sldId="300"/>
            <ac:inkMk id="4" creationId="{7AA1EEDF-1DD7-4451-8806-9BC87A07271D}"/>
          </ac:inkMkLst>
        </pc:inkChg>
      </pc:sldChg>
      <pc:sldChg chg="delSp add del mod">
        <pc:chgData name="PIYUS KEDIA" userId="30dfcb9f6f0df2cc" providerId="LiveId" clId="{53734136-79F0-42D2-A0BF-AB9A2663A362}" dt="2022-09-01T06:25:12.934" v="1782" actId="47"/>
        <pc:sldMkLst>
          <pc:docMk/>
          <pc:sldMk cId="195901276" sldId="301"/>
        </pc:sldMkLst>
        <pc:inkChg chg="del">
          <ac:chgData name="PIYUS KEDIA" userId="30dfcb9f6f0df2cc" providerId="LiveId" clId="{53734136-79F0-42D2-A0BF-AB9A2663A362}" dt="2022-09-01T03:46:18.927" v="766" actId="478"/>
          <ac:inkMkLst>
            <pc:docMk/>
            <pc:sldMk cId="195901276" sldId="301"/>
            <ac:inkMk id="4" creationId="{DA590B10-BF85-456A-9558-3FD8A0243B51}"/>
          </ac:inkMkLst>
        </pc:inkChg>
      </pc:sldChg>
      <pc:sldChg chg="delSp mod">
        <pc:chgData name="PIYUS KEDIA" userId="30dfcb9f6f0df2cc" providerId="LiveId" clId="{53734136-79F0-42D2-A0BF-AB9A2663A362}" dt="2022-08-31T14:42:45.959" v="21" actId="478"/>
        <pc:sldMkLst>
          <pc:docMk/>
          <pc:sldMk cId="828237025" sldId="302"/>
        </pc:sldMkLst>
        <pc:inkChg chg="del">
          <ac:chgData name="PIYUS KEDIA" userId="30dfcb9f6f0df2cc" providerId="LiveId" clId="{53734136-79F0-42D2-A0BF-AB9A2663A362}" dt="2022-08-31T14:42:45.959" v="21" actId="478"/>
          <ac:inkMkLst>
            <pc:docMk/>
            <pc:sldMk cId="828237025" sldId="302"/>
            <ac:inkMk id="5" creationId="{6079FB32-8689-4F10-AF3E-5056E3C8E0E5}"/>
          </ac:inkMkLst>
        </pc:inkChg>
      </pc:sldChg>
      <pc:sldChg chg="modSp mod">
        <pc:chgData name="PIYUS KEDIA" userId="30dfcb9f6f0df2cc" providerId="LiveId" clId="{53734136-79F0-42D2-A0BF-AB9A2663A362}" dt="2022-09-01T04:00:01.492" v="773"/>
        <pc:sldMkLst>
          <pc:docMk/>
          <pc:sldMk cId="3742601478" sldId="316"/>
        </pc:sldMkLst>
        <pc:spChg chg="mod">
          <ac:chgData name="PIYUS KEDIA" userId="30dfcb9f6f0df2cc" providerId="LiveId" clId="{53734136-79F0-42D2-A0BF-AB9A2663A362}" dt="2022-09-01T04:00:01.492" v="773"/>
          <ac:spMkLst>
            <pc:docMk/>
            <pc:sldMk cId="3742601478" sldId="316"/>
            <ac:spMk id="3" creationId="{ADF24162-B3B8-4E1B-9DD0-A90D9F25F764}"/>
          </ac:spMkLst>
        </pc:spChg>
      </pc:sldChg>
      <pc:sldChg chg="add">
        <pc:chgData name="PIYUS KEDIA" userId="30dfcb9f6f0df2cc" providerId="LiveId" clId="{53734136-79F0-42D2-A0BF-AB9A2663A362}" dt="2022-08-31T15:22:14.097" v="92"/>
        <pc:sldMkLst>
          <pc:docMk/>
          <pc:sldMk cId="475460210" sldId="328"/>
        </pc:sldMkLst>
      </pc:sldChg>
      <pc:sldChg chg="add">
        <pc:chgData name="PIYUS KEDIA" userId="30dfcb9f6f0df2cc" providerId="LiveId" clId="{53734136-79F0-42D2-A0BF-AB9A2663A362}" dt="2022-08-31T15:22:14.097" v="92"/>
        <pc:sldMkLst>
          <pc:docMk/>
          <pc:sldMk cId="3192237005" sldId="332"/>
        </pc:sldMkLst>
      </pc:sldChg>
      <pc:sldChg chg="delSp add del mod">
        <pc:chgData name="PIYUS KEDIA" userId="30dfcb9f6f0df2cc" providerId="LiveId" clId="{53734136-79F0-42D2-A0BF-AB9A2663A362}" dt="2022-09-01T06:25:12.934" v="1782" actId="47"/>
        <pc:sldMkLst>
          <pc:docMk/>
          <pc:sldMk cId="3375741764" sldId="333"/>
        </pc:sldMkLst>
        <pc:inkChg chg="del">
          <ac:chgData name="PIYUS KEDIA" userId="30dfcb9f6f0df2cc" providerId="LiveId" clId="{53734136-79F0-42D2-A0BF-AB9A2663A362}" dt="2022-09-01T03:46:32.107" v="768" actId="478"/>
          <ac:inkMkLst>
            <pc:docMk/>
            <pc:sldMk cId="3375741764" sldId="333"/>
            <ac:inkMk id="5" creationId="{8B6BDE19-AE24-4F0B-8715-FEBCA9EF1976}"/>
          </ac:inkMkLst>
        </pc:inkChg>
      </pc:sldChg>
      <pc:sldChg chg="addSp delSp modSp add mod">
        <pc:chgData name="PIYUS KEDIA" userId="30dfcb9f6f0df2cc" providerId="LiveId" clId="{53734136-79F0-42D2-A0BF-AB9A2663A362}" dt="2022-08-31T15:28:22.053" v="384" actId="14100"/>
        <pc:sldMkLst>
          <pc:docMk/>
          <pc:sldMk cId="3587842311" sldId="347"/>
        </pc:sldMkLst>
        <pc:spChg chg="add mod">
          <ac:chgData name="PIYUS KEDIA" userId="30dfcb9f6f0df2cc" providerId="LiveId" clId="{53734136-79F0-42D2-A0BF-AB9A2663A362}" dt="2022-08-31T15:27:25.465" v="302" actId="1037"/>
          <ac:spMkLst>
            <pc:docMk/>
            <pc:sldMk cId="3587842311" sldId="347"/>
            <ac:spMk id="5" creationId="{E9A2EF8A-2472-AC17-4F92-FE85ED99C7DB}"/>
          </ac:spMkLst>
        </pc:spChg>
        <pc:spChg chg="add mod">
          <ac:chgData name="PIYUS KEDIA" userId="30dfcb9f6f0df2cc" providerId="LiveId" clId="{53734136-79F0-42D2-A0BF-AB9A2663A362}" dt="2022-08-31T15:28:22.053" v="384" actId="14100"/>
          <ac:spMkLst>
            <pc:docMk/>
            <pc:sldMk cId="3587842311" sldId="347"/>
            <ac:spMk id="6" creationId="{4BE04DEF-0A1F-5DD8-25B9-5F45DEF3286D}"/>
          </ac:spMkLst>
        </pc:spChg>
        <pc:inkChg chg="del">
          <ac:chgData name="PIYUS KEDIA" userId="30dfcb9f6f0df2cc" providerId="LiveId" clId="{53734136-79F0-42D2-A0BF-AB9A2663A362}" dt="2022-08-31T15:27:12.397" v="295" actId="478"/>
          <ac:inkMkLst>
            <pc:docMk/>
            <pc:sldMk cId="3587842311" sldId="347"/>
            <ac:inkMk id="4" creationId="{78C4986F-11B8-4B24-B954-94BC584E4D3C}"/>
          </ac:inkMkLst>
        </pc:inkChg>
      </pc:sldChg>
      <pc:sldChg chg="delSp mod">
        <pc:chgData name="PIYUS KEDIA" userId="30dfcb9f6f0df2cc" providerId="LiveId" clId="{53734136-79F0-42D2-A0BF-AB9A2663A362}" dt="2022-08-31T14:45:41.676" v="42" actId="478"/>
        <pc:sldMkLst>
          <pc:docMk/>
          <pc:sldMk cId="3590503442" sldId="350"/>
        </pc:sldMkLst>
        <pc:inkChg chg="del">
          <ac:chgData name="PIYUS KEDIA" userId="30dfcb9f6f0df2cc" providerId="LiveId" clId="{53734136-79F0-42D2-A0BF-AB9A2663A362}" dt="2022-08-31T14:45:41.676" v="42" actId="478"/>
          <ac:inkMkLst>
            <pc:docMk/>
            <pc:sldMk cId="3590503442" sldId="350"/>
            <ac:inkMk id="4" creationId="{B0DCA0F9-23E9-4D28-9F9F-1E6D1604D7A0}"/>
          </ac:inkMkLst>
        </pc:inkChg>
      </pc:sldChg>
      <pc:sldChg chg="delSp modSp add del mod">
        <pc:chgData name="PIYUS KEDIA" userId="30dfcb9f6f0df2cc" providerId="LiveId" clId="{53734136-79F0-42D2-A0BF-AB9A2663A362}" dt="2022-09-01T06:25:12.934" v="1782" actId="47"/>
        <pc:sldMkLst>
          <pc:docMk/>
          <pc:sldMk cId="997897811" sldId="353"/>
        </pc:sldMkLst>
        <pc:graphicFrameChg chg="mod">
          <ac:chgData name="PIYUS KEDIA" userId="30dfcb9f6f0df2cc" providerId="LiveId" clId="{53734136-79F0-42D2-A0BF-AB9A2663A362}" dt="2022-09-01T03:47:22.482" v="771"/>
          <ac:graphicFrameMkLst>
            <pc:docMk/>
            <pc:sldMk cId="997897811" sldId="353"/>
            <ac:graphicFrameMk id="4" creationId="{84B8F035-6C92-4E98-9751-BC7098B23D3E}"/>
          </ac:graphicFrameMkLst>
        </pc:graphicFrameChg>
        <pc:inkChg chg="del">
          <ac:chgData name="PIYUS KEDIA" userId="30dfcb9f6f0df2cc" providerId="LiveId" clId="{53734136-79F0-42D2-A0BF-AB9A2663A362}" dt="2022-09-01T03:46:46.660" v="770" actId="478"/>
          <ac:inkMkLst>
            <pc:docMk/>
            <pc:sldMk cId="997897811" sldId="353"/>
            <ac:inkMk id="6" creationId="{9BEE7125-BF8D-46A7-BF28-30D0FB76D5C4}"/>
          </ac:inkMkLst>
        </pc:inkChg>
      </pc:sldChg>
      <pc:sldChg chg="delSp mod">
        <pc:chgData name="PIYUS KEDIA" userId="30dfcb9f6f0df2cc" providerId="LiveId" clId="{53734136-79F0-42D2-A0BF-AB9A2663A362}" dt="2022-08-31T15:19:44.098" v="74" actId="478"/>
        <pc:sldMkLst>
          <pc:docMk/>
          <pc:sldMk cId="2666450693" sldId="360"/>
        </pc:sldMkLst>
        <pc:inkChg chg="del">
          <ac:chgData name="PIYUS KEDIA" userId="30dfcb9f6f0df2cc" providerId="LiveId" clId="{53734136-79F0-42D2-A0BF-AB9A2663A362}" dt="2022-08-31T15:19:44.098" v="74" actId="478"/>
          <ac:inkMkLst>
            <pc:docMk/>
            <pc:sldMk cId="2666450693" sldId="360"/>
            <ac:inkMk id="4" creationId="{CED169A3-E9DC-4BA0-9017-0FB7CA42A149}"/>
          </ac:inkMkLst>
        </pc:inkChg>
      </pc:sldChg>
      <pc:sldChg chg="addSp delSp modSp mod modNotesTx">
        <pc:chgData name="PIYUS KEDIA" userId="30dfcb9f6f0df2cc" providerId="LiveId" clId="{53734136-79F0-42D2-A0BF-AB9A2663A362}" dt="2022-09-01T06:33:37.802" v="1816" actId="20577"/>
        <pc:sldMkLst>
          <pc:docMk/>
          <pc:sldMk cId="575038771" sldId="361"/>
        </pc:sldMkLst>
        <pc:spChg chg="mod">
          <ac:chgData name="PIYUS KEDIA" userId="30dfcb9f6f0df2cc" providerId="LiveId" clId="{53734136-79F0-42D2-A0BF-AB9A2663A362}" dt="2022-09-01T06:20:33.089" v="1486" actId="20577"/>
          <ac:spMkLst>
            <pc:docMk/>
            <pc:sldMk cId="575038771" sldId="361"/>
            <ac:spMk id="4" creationId="{79F9AF2C-8C1D-4E74-A144-3A0D8CC7FAF0}"/>
          </ac:spMkLst>
        </pc:spChg>
        <pc:spChg chg="add del mod">
          <ac:chgData name="PIYUS KEDIA" userId="30dfcb9f6f0df2cc" providerId="LiveId" clId="{53734136-79F0-42D2-A0BF-AB9A2663A362}" dt="2022-09-01T06:19:11.839" v="1248" actId="478"/>
          <ac:spMkLst>
            <pc:docMk/>
            <pc:sldMk cId="575038771" sldId="361"/>
            <ac:spMk id="5" creationId="{906572E7-ECB6-0BDC-E420-FC1693F3D639}"/>
          </ac:spMkLst>
        </pc:spChg>
        <pc:spChg chg="add del mod">
          <ac:chgData name="PIYUS KEDIA" userId="30dfcb9f6f0df2cc" providerId="LiveId" clId="{53734136-79F0-42D2-A0BF-AB9A2663A362}" dt="2022-09-01T06:19:15.584" v="1250" actId="478"/>
          <ac:spMkLst>
            <pc:docMk/>
            <pc:sldMk cId="575038771" sldId="361"/>
            <ac:spMk id="6" creationId="{C0887128-9F8E-A094-4FAD-4E2CAAED146B}"/>
          </ac:spMkLst>
        </pc:spChg>
        <pc:spChg chg="add del mod">
          <ac:chgData name="PIYUS KEDIA" userId="30dfcb9f6f0df2cc" providerId="LiveId" clId="{53734136-79F0-42D2-A0BF-AB9A2663A362}" dt="2022-09-01T06:19:18.150" v="1251" actId="478"/>
          <ac:spMkLst>
            <pc:docMk/>
            <pc:sldMk cId="575038771" sldId="361"/>
            <ac:spMk id="7" creationId="{AB2E6C50-8255-32E5-719F-140D1FA5E3E3}"/>
          </ac:spMkLst>
        </pc:spChg>
        <pc:spChg chg="add del mod">
          <ac:chgData name="PIYUS KEDIA" userId="30dfcb9f6f0df2cc" providerId="LiveId" clId="{53734136-79F0-42D2-A0BF-AB9A2663A362}" dt="2022-09-01T06:19:20.470" v="1252" actId="478"/>
          <ac:spMkLst>
            <pc:docMk/>
            <pc:sldMk cId="575038771" sldId="361"/>
            <ac:spMk id="8" creationId="{9A731414-89D4-1DA7-7F6F-19D6A74655C2}"/>
          </ac:spMkLst>
        </pc:spChg>
        <pc:spChg chg="add del mod">
          <ac:chgData name="PIYUS KEDIA" userId="30dfcb9f6f0df2cc" providerId="LiveId" clId="{53734136-79F0-42D2-A0BF-AB9A2663A362}" dt="2022-09-01T06:19:23.841" v="1254" actId="478"/>
          <ac:spMkLst>
            <pc:docMk/>
            <pc:sldMk cId="575038771" sldId="361"/>
            <ac:spMk id="9" creationId="{9C7F7F6E-1530-5583-65B5-D87AC7CC6F13}"/>
          </ac:spMkLst>
        </pc:spChg>
        <pc:spChg chg="add del mod">
          <ac:chgData name="PIYUS KEDIA" userId="30dfcb9f6f0df2cc" providerId="LiveId" clId="{53734136-79F0-42D2-A0BF-AB9A2663A362}" dt="2022-09-01T06:19:26.631" v="1256" actId="478"/>
          <ac:spMkLst>
            <pc:docMk/>
            <pc:sldMk cId="575038771" sldId="361"/>
            <ac:spMk id="10" creationId="{2C0A6E79-7C23-F3CB-9BCC-2FD623CCADD7}"/>
          </ac:spMkLst>
        </pc:spChg>
        <pc:inkChg chg="del">
          <ac:chgData name="PIYUS KEDIA" userId="30dfcb9f6f0df2cc" providerId="LiveId" clId="{53734136-79F0-42D2-A0BF-AB9A2663A362}" dt="2022-08-31T15:19:50.196" v="75" actId="478"/>
          <ac:inkMkLst>
            <pc:docMk/>
            <pc:sldMk cId="575038771" sldId="361"/>
            <ac:inkMk id="5" creationId="{763C0D1E-34F1-43BC-836D-3382732A2C4F}"/>
          </ac:inkMkLst>
        </pc:inkChg>
      </pc:sldChg>
      <pc:sldChg chg="addSp delSp modSp mod">
        <pc:chgData name="PIYUS KEDIA" userId="30dfcb9f6f0df2cc" providerId="LiveId" clId="{53734136-79F0-42D2-A0BF-AB9A2663A362}" dt="2022-09-01T06:21:58.465" v="1631" actId="20577"/>
        <pc:sldMkLst>
          <pc:docMk/>
          <pc:sldMk cId="1389197931" sldId="362"/>
        </pc:sldMkLst>
        <pc:spChg chg="mod">
          <ac:chgData name="PIYUS KEDIA" userId="30dfcb9f6f0df2cc" providerId="LiveId" clId="{53734136-79F0-42D2-A0BF-AB9A2663A362}" dt="2022-09-01T06:21:58.465" v="1631" actId="20577"/>
          <ac:spMkLst>
            <pc:docMk/>
            <pc:sldMk cId="1389197931" sldId="362"/>
            <ac:spMk id="3" creationId="{F88D4283-C94E-4781-925D-58E4D9B93FA7}"/>
          </ac:spMkLst>
        </pc:spChg>
        <pc:inkChg chg="del">
          <ac:chgData name="PIYUS KEDIA" userId="30dfcb9f6f0df2cc" providerId="LiveId" clId="{53734136-79F0-42D2-A0BF-AB9A2663A362}" dt="2022-08-31T15:20:01.800" v="76" actId="478"/>
          <ac:inkMkLst>
            <pc:docMk/>
            <pc:sldMk cId="1389197931" sldId="362"/>
            <ac:inkMk id="4" creationId="{AA3D913E-70A8-41D3-8C78-1380D444C69E}"/>
          </ac:inkMkLst>
        </pc:inkChg>
        <pc:cxnChg chg="add">
          <ac:chgData name="PIYUS KEDIA" userId="30dfcb9f6f0df2cc" providerId="LiveId" clId="{53734136-79F0-42D2-A0BF-AB9A2663A362}" dt="2022-09-01T06:21:40.213" v="1594" actId="11529"/>
          <ac:cxnSpMkLst>
            <pc:docMk/>
            <pc:sldMk cId="1389197931" sldId="362"/>
            <ac:cxnSpMk id="5" creationId="{79C905C2-7946-FA0C-FE27-78BAEAC1000B}"/>
          </ac:cxnSpMkLst>
        </pc:cxnChg>
      </pc:sldChg>
      <pc:sldChg chg="addSp delSp modSp mod">
        <pc:chgData name="PIYUS KEDIA" userId="30dfcb9f6f0df2cc" providerId="LiveId" clId="{53734136-79F0-42D2-A0BF-AB9A2663A362}" dt="2022-09-01T06:22:49.046" v="1706" actId="20577"/>
        <pc:sldMkLst>
          <pc:docMk/>
          <pc:sldMk cId="958397777" sldId="363"/>
        </pc:sldMkLst>
        <pc:spChg chg="mod">
          <ac:chgData name="PIYUS KEDIA" userId="30dfcb9f6f0df2cc" providerId="LiveId" clId="{53734136-79F0-42D2-A0BF-AB9A2663A362}" dt="2022-09-01T06:22:49.046" v="1706" actId="20577"/>
          <ac:spMkLst>
            <pc:docMk/>
            <pc:sldMk cId="958397777" sldId="363"/>
            <ac:spMk id="3" creationId="{F88D4283-C94E-4781-925D-58E4D9B93FA7}"/>
          </ac:spMkLst>
        </pc:spChg>
        <pc:inkChg chg="del">
          <ac:chgData name="PIYUS KEDIA" userId="30dfcb9f6f0df2cc" providerId="LiveId" clId="{53734136-79F0-42D2-A0BF-AB9A2663A362}" dt="2022-08-31T15:20:06.499" v="77" actId="478"/>
          <ac:inkMkLst>
            <pc:docMk/>
            <pc:sldMk cId="958397777" sldId="363"/>
            <ac:inkMk id="4" creationId="{971C5AE7-9BCC-4CF6-9019-5B91BAEA1CFF}"/>
          </ac:inkMkLst>
        </pc:inkChg>
        <pc:cxnChg chg="add">
          <ac:chgData name="PIYUS KEDIA" userId="30dfcb9f6f0df2cc" providerId="LiveId" clId="{53734136-79F0-42D2-A0BF-AB9A2663A362}" dt="2022-09-01T06:22:23.358" v="1645" actId="11529"/>
          <ac:cxnSpMkLst>
            <pc:docMk/>
            <pc:sldMk cId="958397777" sldId="363"/>
            <ac:cxnSpMk id="5" creationId="{7E3DDB6E-5D92-CB7A-CDA3-F5161E9936B9}"/>
          </ac:cxnSpMkLst>
        </pc:cxnChg>
      </pc:sldChg>
      <pc:sldChg chg="addSp delSp modSp mod">
        <pc:chgData name="PIYUS KEDIA" userId="30dfcb9f6f0df2cc" providerId="LiveId" clId="{53734136-79F0-42D2-A0BF-AB9A2663A362}" dt="2022-09-01T06:23:41.186" v="1781" actId="20577"/>
        <pc:sldMkLst>
          <pc:docMk/>
          <pc:sldMk cId="3279130103" sldId="364"/>
        </pc:sldMkLst>
        <pc:spChg chg="mod">
          <ac:chgData name="PIYUS KEDIA" userId="30dfcb9f6f0df2cc" providerId="LiveId" clId="{53734136-79F0-42D2-A0BF-AB9A2663A362}" dt="2022-09-01T06:23:41.186" v="1781" actId="20577"/>
          <ac:spMkLst>
            <pc:docMk/>
            <pc:sldMk cId="3279130103" sldId="364"/>
            <ac:spMk id="3" creationId="{F88D4283-C94E-4781-925D-58E4D9B93FA7}"/>
          </ac:spMkLst>
        </pc:spChg>
        <pc:inkChg chg="del">
          <ac:chgData name="PIYUS KEDIA" userId="30dfcb9f6f0df2cc" providerId="LiveId" clId="{53734136-79F0-42D2-A0BF-AB9A2663A362}" dt="2022-08-31T15:20:13.503" v="78" actId="478"/>
          <ac:inkMkLst>
            <pc:docMk/>
            <pc:sldMk cId="3279130103" sldId="364"/>
            <ac:inkMk id="4" creationId="{45F13838-4C01-49BB-B89F-D661A9024319}"/>
          </ac:inkMkLst>
        </pc:inkChg>
        <pc:cxnChg chg="add">
          <ac:chgData name="PIYUS KEDIA" userId="30dfcb9f6f0df2cc" providerId="LiveId" clId="{53734136-79F0-42D2-A0BF-AB9A2663A362}" dt="2022-09-01T06:23:19.861" v="1720" actId="11529"/>
          <ac:cxnSpMkLst>
            <pc:docMk/>
            <pc:sldMk cId="3279130103" sldId="364"/>
            <ac:cxnSpMk id="5" creationId="{72B63CA4-785D-3CF7-0E9E-3ADED611D000}"/>
          </ac:cxnSpMkLst>
        </pc:cxnChg>
      </pc:sldChg>
      <pc:sldChg chg="delSp mod">
        <pc:chgData name="PIYUS KEDIA" userId="30dfcb9f6f0df2cc" providerId="LiveId" clId="{53734136-79F0-42D2-A0BF-AB9A2663A362}" dt="2022-08-31T15:20:17.783" v="79" actId="478"/>
        <pc:sldMkLst>
          <pc:docMk/>
          <pc:sldMk cId="184169517" sldId="365"/>
        </pc:sldMkLst>
        <pc:inkChg chg="del">
          <ac:chgData name="PIYUS KEDIA" userId="30dfcb9f6f0df2cc" providerId="LiveId" clId="{53734136-79F0-42D2-A0BF-AB9A2663A362}" dt="2022-08-31T15:20:17.783" v="79" actId="478"/>
          <ac:inkMkLst>
            <pc:docMk/>
            <pc:sldMk cId="184169517" sldId="365"/>
            <ac:inkMk id="5" creationId="{75F61BC8-EAA2-4DC0-BF38-3491366464C1}"/>
          </ac:inkMkLst>
        </pc:inkChg>
      </pc:sldChg>
      <pc:sldChg chg="addSp delSp modSp add mod">
        <pc:chgData name="PIYUS KEDIA" userId="30dfcb9f6f0df2cc" providerId="LiveId" clId="{53734136-79F0-42D2-A0BF-AB9A2663A362}" dt="2022-09-01T06:15:36.937" v="926" actId="20577"/>
        <pc:sldMkLst>
          <pc:docMk/>
          <pc:sldMk cId="4047811544" sldId="366"/>
        </pc:sldMkLst>
        <pc:spChg chg="mod">
          <ac:chgData name="PIYUS KEDIA" userId="30dfcb9f6f0df2cc" providerId="LiveId" clId="{53734136-79F0-42D2-A0BF-AB9A2663A362}" dt="2022-08-31T14:48:39.341" v="73" actId="20577"/>
          <ac:spMkLst>
            <pc:docMk/>
            <pc:sldMk cId="4047811544" sldId="366"/>
            <ac:spMk id="3" creationId="{49BC067A-4BC8-4058-BFBF-291C6BF9B9E7}"/>
          </ac:spMkLst>
        </pc:spChg>
        <pc:spChg chg="add mod">
          <ac:chgData name="PIYUS KEDIA" userId="30dfcb9f6f0df2cc" providerId="LiveId" clId="{53734136-79F0-42D2-A0BF-AB9A2663A362}" dt="2022-09-01T06:15:36.937" v="926" actId="20577"/>
          <ac:spMkLst>
            <pc:docMk/>
            <pc:sldMk cId="4047811544" sldId="366"/>
            <ac:spMk id="5" creationId="{1BCCF7F7-A11E-0FE4-F01C-13484C4A6A0A}"/>
          </ac:spMkLst>
        </pc:spChg>
        <pc:spChg chg="del">
          <ac:chgData name="PIYUS KEDIA" userId="30dfcb9f6f0df2cc" providerId="LiveId" clId="{53734136-79F0-42D2-A0BF-AB9A2663A362}" dt="2022-08-31T14:48:19.715" v="54" actId="478"/>
          <ac:spMkLst>
            <pc:docMk/>
            <pc:sldMk cId="4047811544" sldId="366"/>
            <ac:spMk id="6" creationId="{4AE156A0-68F7-418A-8D0A-5FD202F57D87}"/>
          </ac:spMkLst>
        </pc:spChg>
      </pc:sldChg>
      <pc:sldChg chg="add del">
        <pc:chgData name="PIYUS KEDIA" userId="30dfcb9f6f0df2cc" providerId="LiveId" clId="{53734136-79F0-42D2-A0BF-AB9A2663A362}" dt="2022-08-31T15:22:19.798" v="93" actId="47"/>
        <pc:sldMkLst>
          <pc:docMk/>
          <pc:sldMk cId="3070367889" sldId="367"/>
        </pc:sldMkLst>
      </pc:sldChg>
      <pc:sldChg chg="delSp add mod">
        <pc:chgData name="PIYUS KEDIA" userId="30dfcb9f6f0df2cc" providerId="LiveId" clId="{53734136-79F0-42D2-A0BF-AB9A2663A362}" dt="2022-08-31T15:25:10.123" v="223" actId="478"/>
        <pc:sldMkLst>
          <pc:docMk/>
          <pc:sldMk cId="4034944183" sldId="368"/>
        </pc:sldMkLst>
        <pc:inkChg chg="del">
          <ac:chgData name="PIYUS KEDIA" userId="30dfcb9f6f0df2cc" providerId="LiveId" clId="{53734136-79F0-42D2-A0BF-AB9A2663A362}" dt="2022-08-31T15:25:10.123" v="223" actId="478"/>
          <ac:inkMkLst>
            <pc:docMk/>
            <pc:sldMk cId="4034944183" sldId="368"/>
            <ac:inkMk id="3" creationId="{BAE750F6-5493-4A2C-B79D-F5BAA719522C}"/>
          </ac:inkMkLst>
        </pc:inkChg>
      </pc:sldChg>
      <pc:sldChg chg="delSp add mod">
        <pc:chgData name="PIYUS KEDIA" userId="30dfcb9f6f0df2cc" providerId="LiveId" clId="{53734136-79F0-42D2-A0BF-AB9A2663A362}" dt="2022-08-31T15:25:16.055" v="224" actId="478"/>
        <pc:sldMkLst>
          <pc:docMk/>
          <pc:sldMk cId="34120941" sldId="369"/>
        </pc:sldMkLst>
        <pc:inkChg chg="del">
          <ac:chgData name="PIYUS KEDIA" userId="30dfcb9f6f0df2cc" providerId="LiveId" clId="{53734136-79F0-42D2-A0BF-AB9A2663A362}" dt="2022-08-31T15:25:16.055" v="224" actId="478"/>
          <ac:inkMkLst>
            <pc:docMk/>
            <pc:sldMk cId="34120941" sldId="369"/>
            <ac:inkMk id="4" creationId="{E9AF3EDB-CD96-4C38-90B8-C3A2BD6D693E}"/>
          </ac:inkMkLst>
        </pc:inkChg>
      </pc:sldChg>
      <pc:sldChg chg="delSp add del mod">
        <pc:chgData name="PIYUS KEDIA" userId="30dfcb9f6f0df2cc" providerId="LiveId" clId="{53734136-79F0-42D2-A0BF-AB9A2663A362}" dt="2022-09-01T06:25:12.934" v="1782" actId="47"/>
        <pc:sldMkLst>
          <pc:docMk/>
          <pc:sldMk cId="2935726215" sldId="399"/>
        </pc:sldMkLst>
        <pc:inkChg chg="del">
          <ac:chgData name="PIYUS KEDIA" userId="30dfcb9f6f0df2cc" providerId="LiveId" clId="{53734136-79F0-42D2-A0BF-AB9A2663A362}" dt="2022-09-01T03:46:24.367" v="767" actId="478"/>
          <ac:inkMkLst>
            <pc:docMk/>
            <pc:sldMk cId="2935726215" sldId="399"/>
            <ac:inkMk id="5" creationId="{4E755587-1F8B-4293-A37D-ECDF6F6076E5}"/>
          </ac:inkMkLst>
        </pc:inkChg>
      </pc:sldChg>
      <pc:sldChg chg="delSp add del mod">
        <pc:chgData name="PIYUS KEDIA" userId="30dfcb9f6f0df2cc" providerId="LiveId" clId="{53734136-79F0-42D2-A0BF-AB9A2663A362}" dt="2022-09-01T06:25:12.934" v="1782" actId="47"/>
        <pc:sldMkLst>
          <pc:docMk/>
          <pc:sldMk cId="1048115919" sldId="400"/>
        </pc:sldMkLst>
        <pc:inkChg chg="del">
          <ac:chgData name="PIYUS KEDIA" userId="30dfcb9f6f0df2cc" providerId="LiveId" clId="{53734136-79F0-42D2-A0BF-AB9A2663A362}" dt="2022-09-01T03:46:38.509" v="769" actId="478"/>
          <ac:inkMkLst>
            <pc:docMk/>
            <pc:sldMk cId="1048115919" sldId="400"/>
            <ac:inkMk id="4" creationId="{4CFB63A4-0609-4343-897F-4453C8BDE110}"/>
          </ac:inkMkLst>
        </pc:inkChg>
      </pc:sldChg>
      <pc:sldChg chg="modSp new mod">
        <pc:chgData name="PIYUS KEDIA" userId="30dfcb9f6f0df2cc" providerId="LiveId" clId="{53734136-79F0-42D2-A0BF-AB9A2663A362}" dt="2022-08-31T15:24:54.904" v="222" actId="20577"/>
        <pc:sldMkLst>
          <pc:docMk/>
          <pc:sldMk cId="2980928540" sldId="401"/>
        </pc:sldMkLst>
        <pc:spChg chg="mod">
          <ac:chgData name="PIYUS KEDIA" userId="30dfcb9f6f0df2cc" providerId="LiveId" clId="{53734136-79F0-42D2-A0BF-AB9A2663A362}" dt="2022-08-31T15:22:47.444" v="134" actId="313"/>
          <ac:spMkLst>
            <pc:docMk/>
            <pc:sldMk cId="2980928540" sldId="401"/>
            <ac:spMk id="2" creationId="{64DB4830-4C98-8EB3-0E9B-20F706B84806}"/>
          </ac:spMkLst>
        </pc:spChg>
        <pc:spChg chg="mod">
          <ac:chgData name="PIYUS KEDIA" userId="30dfcb9f6f0df2cc" providerId="LiveId" clId="{53734136-79F0-42D2-A0BF-AB9A2663A362}" dt="2022-08-31T15:24:54.904" v="222" actId="20577"/>
          <ac:spMkLst>
            <pc:docMk/>
            <pc:sldMk cId="2980928540" sldId="401"/>
            <ac:spMk id="3" creationId="{9034B564-CC91-8F0E-7D62-FCDF3B34D3E9}"/>
          </ac:spMkLst>
        </pc:spChg>
      </pc:sldChg>
      <pc:sldChg chg="modSp new mod">
        <pc:chgData name="PIYUS KEDIA" userId="30dfcb9f6f0df2cc" providerId="LiveId" clId="{53734136-79F0-42D2-A0BF-AB9A2663A362}" dt="2022-09-01T03:44:44.694" v="764" actId="20577"/>
        <pc:sldMkLst>
          <pc:docMk/>
          <pc:sldMk cId="634725426" sldId="402"/>
        </pc:sldMkLst>
        <pc:spChg chg="mod">
          <ac:chgData name="PIYUS KEDIA" userId="30dfcb9f6f0df2cc" providerId="LiveId" clId="{53734136-79F0-42D2-A0BF-AB9A2663A362}" dt="2022-09-01T03:42:17.154" v="393" actId="20577"/>
          <ac:spMkLst>
            <pc:docMk/>
            <pc:sldMk cId="634725426" sldId="402"/>
            <ac:spMk id="2" creationId="{45AC0961-4CA6-E05B-A0F8-8639A28DE528}"/>
          </ac:spMkLst>
        </pc:spChg>
        <pc:spChg chg="mod">
          <ac:chgData name="PIYUS KEDIA" userId="30dfcb9f6f0df2cc" providerId="LiveId" clId="{53734136-79F0-42D2-A0BF-AB9A2663A362}" dt="2022-09-01T03:44:44.694" v="764" actId="20577"/>
          <ac:spMkLst>
            <pc:docMk/>
            <pc:sldMk cId="634725426" sldId="402"/>
            <ac:spMk id="3" creationId="{7891173D-8797-BFAD-39A0-DF6E4F9B8945}"/>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8-18T05:24:07.509"/>
    </inkml:context>
    <inkml:brush xml:id="br0">
      <inkml:brushProperty name="width" value="0.05292" units="cm"/>
      <inkml:brushProperty name="height" value="0.05292" units="cm"/>
      <inkml:brushProperty name="color" value="#FF0000"/>
    </inkml:brush>
  </inkml:definitions>
  <inkml:trace contextRef="#ctx0" brushRef="#br0">13935 10478 0,'0'0'16,"-18"0"-16,36 0 109,-18-18-78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3B9F7541-8AA1-4873-8EE2-6EE4B745E30A}" type="datetimeFigureOut">
              <a:rPr lang="en-IN" smtClean="0"/>
              <a:t>01-09-2022</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10</a:t>
            </a:fld>
            <a:endParaRPr lang="en-IN"/>
          </a:p>
        </p:txBody>
      </p:sp>
    </p:spTree>
    <p:extLst>
      <p:ext uri="{BB962C8B-B14F-4D97-AF65-F5344CB8AC3E}">
        <p14:creationId xmlns:p14="http://schemas.microsoft.com/office/powerpoint/2010/main" val="41055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OS loads an application into memory, it sets the RIP to the address of main routine.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11</a:t>
            </a:fld>
            <a:endParaRPr lang="en-IN"/>
          </a:p>
        </p:txBody>
      </p:sp>
    </p:spTree>
    <p:extLst>
      <p:ext uri="{BB962C8B-B14F-4D97-AF65-F5344CB8AC3E}">
        <p14:creationId xmlns:p14="http://schemas.microsoft.com/office/powerpoint/2010/main" val="152797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many instructions, the RIP automatically gets updated by the CPU. This example shows the first four instructions of the main routine. If RIP at the start of the main is x, hardware sets the RIP to x + 3, x +6, x +9, and x + 16  after executing the first, second, third, and fourth instruction. Notice that not all the instructions are of similar length.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12</a:t>
            </a:fld>
            <a:endParaRPr lang="en-IN"/>
          </a:p>
        </p:txBody>
      </p:sp>
    </p:spTree>
    <p:extLst>
      <p:ext uri="{BB962C8B-B14F-4D97-AF65-F5344CB8AC3E}">
        <p14:creationId xmlns:p14="http://schemas.microsoft.com/office/powerpoint/2010/main" val="4220853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goto</a:t>
            </a:r>
            <a:r>
              <a:rPr lang="en-US" dirty="0"/>
              <a:t> jumps to another part of the code. Because the target location could be anywhere in the function, the instruction that emulates </a:t>
            </a:r>
            <a:r>
              <a:rPr lang="en-US" dirty="0" err="1"/>
              <a:t>goto</a:t>
            </a:r>
            <a:r>
              <a:rPr lang="en-US" dirty="0"/>
              <a:t> takes the target RIP as input.</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13</a:t>
            </a:fld>
            <a:endParaRPr lang="en-IN"/>
          </a:p>
        </p:txBody>
      </p:sp>
    </p:spTree>
    <p:extLst>
      <p:ext uri="{BB962C8B-B14F-4D97-AF65-F5344CB8AC3E}">
        <p14:creationId xmlns:p14="http://schemas.microsoft.com/office/powerpoint/2010/main" val="594962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jmp</a:t>
            </a:r>
            <a:r>
              <a:rPr lang="en-US" dirty="0"/>
              <a:t> instruction is an unconditional jump. This instruction sets the RIP to RIP + rel32. Notice that on the 64-bit mode, the offset can be more than 32-bit. An indirect jump instruction (in which a register contains the target address) can be used when the offset can't fit in 32-bit.</a:t>
            </a:r>
          </a:p>
        </p:txBody>
      </p:sp>
      <p:sp>
        <p:nvSpPr>
          <p:cNvPr id="4" name="Slide Number Placeholder 3"/>
          <p:cNvSpPr>
            <a:spLocks noGrp="1"/>
          </p:cNvSpPr>
          <p:nvPr>
            <p:ph type="sldNum" sz="quarter" idx="5"/>
          </p:nvPr>
        </p:nvSpPr>
        <p:spPr/>
        <p:txBody>
          <a:bodyPr/>
          <a:lstStyle/>
          <a:p>
            <a:fld id="{A01BC1F8-B591-43DC-9BA9-3FFB1191E75A}" type="slidenum">
              <a:rPr lang="en-US" smtClean="0"/>
              <a:t>14</a:t>
            </a:fld>
            <a:endParaRPr lang="en-US"/>
          </a:p>
        </p:txBody>
      </p:sp>
    </p:spTree>
    <p:extLst>
      <p:ext uri="{BB962C8B-B14F-4D97-AF65-F5344CB8AC3E}">
        <p14:creationId xmlns:p14="http://schemas.microsoft.com/office/powerpoint/2010/main" val="28914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value of offset for the </a:t>
            </a:r>
            <a:r>
              <a:rPr lang="en-US" dirty="0" err="1"/>
              <a:t>jmp</a:t>
            </a:r>
            <a:r>
              <a:rPr lang="en-US" dirty="0"/>
              <a:t> instruction would be six, i.e., the sum of lengths of intermediate instructions between the </a:t>
            </a:r>
            <a:r>
              <a:rPr lang="en-US" dirty="0" err="1"/>
              <a:t>jmp</a:t>
            </a:r>
            <a:r>
              <a:rPr lang="en-US" dirty="0"/>
              <a:t> and the target instruction.</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15</a:t>
            </a:fld>
            <a:endParaRPr lang="en-IN"/>
          </a:p>
        </p:txBody>
      </p:sp>
    </p:spTree>
    <p:extLst>
      <p:ext uri="{BB962C8B-B14F-4D97-AF65-F5344CB8AC3E}">
        <p14:creationId xmlns:p14="http://schemas.microsoft.com/office/powerpoint/2010/main" val="213050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value of RIP depends on the condition. If the condition is true, the RIP would be the subsequent instruction; otherwise, the RIP would be set to the first instruction after the if body.</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16</a:t>
            </a:fld>
            <a:endParaRPr lang="en-IN"/>
          </a:p>
        </p:txBody>
      </p:sp>
    </p:spTree>
    <p:extLst>
      <p:ext uri="{BB962C8B-B14F-4D97-AF65-F5344CB8AC3E}">
        <p14:creationId xmlns:p14="http://schemas.microsoft.com/office/powerpoint/2010/main" val="2605827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17</a:t>
            </a:fld>
            <a:endParaRPr lang="en-US"/>
          </a:p>
        </p:txBody>
      </p:sp>
    </p:spTree>
    <p:extLst>
      <p:ext uri="{BB962C8B-B14F-4D97-AF65-F5344CB8AC3E}">
        <p14:creationId xmlns:p14="http://schemas.microsoft.com/office/powerpoint/2010/main" val="3381523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18</a:t>
            </a:fld>
            <a:endParaRPr lang="en-US"/>
          </a:p>
        </p:txBody>
      </p:sp>
    </p:spTree>
    <p:extLst>
      <p:ext uri="{BB962C8B-B14F-4D97-AF65-F5344CB8AC3E}">
        <p14:creationId xmlns:p14="http://schemas.microsoft.com/office/powerpoint/2010/main" val="1795984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cmp</a:t>
            </a:r>
            <a:r>
              <a:rPr lang="en-US" dirty="0"/>
              <a:t> instruction subtracts the first source operand (src1) from the second source operand (src2) and sets the RFLAGS accordingly. The result of the subtraction is not stored anywhere. This instruction only changes RFLAGS.</a:t>
            </a:r>
          </a:p>
        </p:txBody>
      </p:sp>
      <p:sp>
        <p:nvSpPr>
          <p:cNvPr id="4" name="Slide Number Placeholder 3"/>
          <p:cNvSpPr>
            <a:spLocks noGrp="1"/>
          </p:cNvSpPr>
          <p:nvPr>
            <p:ph type="sldNum" sz="quarter" idx="5"/>
          </p:nvPr>
        </p:nvSpPr>
        <p:spPr/>
        <p:txBody>
          <a:bodyPr/>
          <a:lstStyle/>
          <a:p>
            <a:fld id="{A01BC1F8-B591-43DC-9BA9-3FFB1191E75A}" type="slidenum">
              <a:rPr lang="en-US" smtClean="0"/>
              <a:t>19</a:t>
            </a:fld>
            <a:endParaRPr lang="en-US"/>
          </a:p>
        </p:txBody>
      </p:sp>
    </p:spTree>
    <p:extLst>
      <p:ext uri="{BB962C8B-B14F-4D97-AF65-F5344CB8AC3E}">
        <p14:creationId xmlns:p14="http://schemas.microsoft.com/office/powerpoint/2010/main" val="37005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52544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ZF is set, then src2 = src1. The x86 processor looks at the RFLAGS register to find the value of the zero flag(ZF). If ZF is set, then the x86 processor sets the RIP to the target address (RIP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20</a:t>
            </a:fld>
            <a:endParaRPr lang="en-US"/>
          </a:p>
        </p:txBody>
      </p:sp>
    </p:spTree>
    <p:extLst>
      <p:ext uri="{BB962C8B-B14F-4D97-AF65-F5344CB8AC3E}">
        <p14:creationId xmlns:p14="http://schemas.microsoft.com/office/powerpoint/2010/main" val="106955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 jumps to the target address (RIP + rel32) only if src2 &gt; src1. The x86 processor looks at the RFLAGS register to find the value of the carry flag(CF) and the zero flag(ZF). If both are not set, it sets the EIP to the target address (RIP + rel32). Notice that if ZF is set, only when src1 and src2 are equal.</a:t>
            </a:r>
          </a:p>
        </p:txBody>
      </p:sp>
      <p:sp>
        <p:nvSpPr>
          <p:cNvPr id="4" name="Slide Number Placeholder 3"/>
          <p:cNvSpPr>
            <a:spLocks noGrp="1"/>
          </p:cNvSpPr>
          <p:nvPr>
            <p:ph type="sldNum" sz="quarter" idx="5"/>
          </p:nvPr>
        </p:nvSpPr>
        <p:spPr/>
        <p:txBody>
          <a:bodyPr/>
          <a:lstStyle/>
          <a:p>
            <a:fld id="{A01BC1F8-B591-43DC-9BA9-3FFB1191E75A}" type="slidenum">
              <a:rPr lang="en-US" smtClean="0"/>
              <a:t>21</a:t>
            </a:fld>
            <a:endParaRPr lang="en-US"/>
          </a:p>
        </p:txBody>
      </p:sp>
    </p:spTree>
    <p:extLst>
      <p:ext uri="{BB962C8B-B14F-4D97-AF65-F5344CB8AC3E}">
        <p14:creationId xmlns:p14="http://schemas.microsoft.com/office/powerpoint/2010/main" val="1454687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 is set when the result of src2 – src1 is negative.</a:t>
            </a:r>
          </a:p>
        </p:txBody>
      </p:sp>
      <p:sp>
        <p:nvSpPr>
          <p:cNvPr id="4" name="Slide Number Placeholder 3"/>
          <p:cNvSpPr>
            <a:spLocks noGrp="1"/>
          </p:cNvSpPr>
          <p:nvPr>
            <p:ph type="sldNum" sz="quarter" idx="5"/>
          </p:nvPr>
        </p:nvSpPr>
        <p:spPr/>
        <p:txBody>
          <a:bodyPr/>
          <a:lstStyle/>
          <a:p>
            <a:fld id="{A01BC1F8-B591-43DC-9BA9-3FFB1191E75A}" type="slidenum">
              <a:rPr lang="en-US" smtClean="0"/>
              <a:t>22</a:t>
            </a:fld>
            <a:endParaRPr lang="en-US"/>
          </a:p>
        </p:txBody>
      </p:sp>
    </p:spTree>
    <p:extLst>
      <p:ext uri="{BB962C8B-B14F-4D97-AF65-F5344CB8AC3E}">
        <p14:creationId xmlns:p14="http://schemas.microsoft.com/office/powerpoint/2010/main" val="2914261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CF=0 means that src2 &gt; src1. If ZF=1, then src2 == src1.</a:t>
            </a:r>
          </a:p>
        </p:txBody>
      </p:sp>
      <p:sp>
        <p:nvSpPr>
          <p:cNvPr id="4" name="Slide Number Placeholder 3"/>
          <p:cNvSpPr>
            <a:spLocks noGrp="1"/>
          </p:cNvSpPr>
          <p:nvPr>
            <p:ph type="sldNum" sz="quarter" idx="5"/>
          </p:nvPr>
        </p:nvSpPr>
        <p:spPr/>
        <p:txBody>
          <a:bodyPr/>
          <a:lstStyle/>
          <a:p>
            <a:fld id="{A01BC1F8-B591-43DC-9BA9-3FFB1191E75A}" type="slidenum">
              <a:rPr lang="en-US" smtClean="0"/>
              <a:t>23</a:t>
            </a:fld>
            <a:endParaRPr lang="en-US"/>
          </a:p>
        </p:txBody>
      </p:sp>
    </p:spTree>
    <p:extLst>
      <p:ext uri="{BB962C8B-B14F-4D97-AF65-F5344CB8AC3E}">
        <p14:creationId xmlns:p14="http://schemas.microsoft.com/office/powerpoint/2010/main" val="52105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24</a:t>
            </a:fld>
            <a:endParaRPr lang="en-IN"/>
          </a:p>
        </p:txBody>
      </p:sp>
    </p:spTree>
    <p:extLst>
      <p:ext uri="{BB962C8B-B14F-4D97-AF65-F5344CB8AC3E}">
        <p14:creationId xmlns:p14="http://schemas.microsoft.com/office/powerpoint/2010/main" val="2813585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jbe</a:t>
            </a:r>
            <a:r>
              <a:rPr lang="en-US" dirty="0"/>
              <a:t> jumps to the (RIP + offset), if src2 &lt;= src1.</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25</a:t>
            </a:fld>
            <a:endParaRPr lang="en-IN"/>
          </a:p>
        </p:txBody>
      </p:sp>
    </p:spTree>
    <p:extLst>
      <p:ext uri="{BB962C8B-B14F-4D97-AF65-F5344CB8AC3E}">
        <p14:creationId xmlns:p14="http://schemas.microsoft.com/office/powerpoint/2010/main" val="2037857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jbe</a:t>
            </a:r>
            <a:r>
              <a:rPr lang="en-US" dirty="0"/>
              <a:t> jumps to the (RIP + offset), if src2 &lt;= src1.</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26</a:t>
            </a:fld>
            <a:endParaRPr lang="en-IN"/>
          </a:p>
        </p:txBody>
      </p:sp>
    </p:spTree>
    <p:extLst>
      <p:ext uri="{BB962C8B-B14F-4D97-AF65-F5344CB8AC3E}">
        <p14:creationId xmlns:p14="http://schemas.microsoft.com/office/powerpoint/2010/main" val="4102971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27</a:t>
            </a:fld>
            <a:endParaRPr lang="en-IN"/>
          </a:p>
        </p:txBody>
      </p:sp>
    </p:spTree>
    <p:extLst>
      <p:ext uri="{BB962C8B-B14F-4D97-AF65-F5344CB8AC3E}">
        <p14:creationId xmlns:p14="http://schemas.microsoft.com/office/powerpoint/2010/main" val="4202493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28</a:t>
            </a:fld>
            <a:endParaRPr lang="en-IN"/>
          </a:p>
        </p:txBody>
      </p:sp>
    </p:spTree>
    <p:extLst>
      <p:ext uri="{BB962C8B-B14F-4D97-AF65-F5344CB8AC3E}">
        <p14:creationId xmlns:p14="http://schemas.microsoft.com/office/powerpoint/2010/main" val="280449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line-2 and line-4, we are creating a new scope, say scope2 and scope3. At line-3, we are defining variable “</a:t>
            </a:r>
            <a:r>
              <a:rPr lang="en-US" dirty="0" err="1"/>
              <a:t>i</a:t>
            </a:r>
            <a:r>
              <a:rPr lang="en-US" dirty="0"/>
              <a:t>” in scope-2. The variable definition of </a:t>
            </a:r>
            <a:r>
              <a:rPr lang="en-US" dirty="0" err="1"/>
              <a:t>i</a:t>
            </a:r>
            <a:r>
              <a:rPr lang="en-US" dirty="0"/>
              <a:t> in scope-2 can’t be used after line-7, because scope-2 ends at line-7. The main function has three scopes, scope-1 (function body), scope-2 (at line-2), and scope-3 (at line-4). Scope-3 is nested within scope-2, and scope-2 is nested within scope-1. The use of </a:t>
            </a:r>
            <a:r>
              <a:rPr lang="en-US" dirty="0" err="1"/>
              <a:t>i</a:t>
            </a:r>
            <a:r>
              <a:rPr lang="en-US" dirty="0"/>
              <a:t> at line-5 binds to the definition of </a:t>
            </a:r>
            <a:r>
              <a:rPr lang="en-US" dirty="0" err="1"/>
              <a:t>i</a:t>
            </a:r>
            <a:r>
              <a:rPr lang="en-US" dirty="0"/>
              <a:t> at line-3. This is because, at line-5</a:t>
            </a:r>
            <a:r>
              <a:rPr lang="en-US"/>
              <a:t>, scope-2 </a:t>
            </a:r>
            <a:r>
              <a:rPr lang="en-US" dirty="0"/>
              <a:t>is nearer </a:t>
            </a:r>
            <a:r>
              <a:rPr lang="en-US"/>
              <a:t>than scope-1.</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29</a:t>
            </a:fld>
            <a:endParaRPr lang="en-IN"/>
          </a:p>
        </p:txBody>
      </p:sp>
    </p:spTree>
    <p:extLst>
      <p:ext uri="{BB962C8B-B14F-4D97-AF65-F5344CB8AC3E}">
        <p14:creationId xmlns:p14="http://schemas.microsoft.com/office/powerpoint/2010/main" val="410947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a:t>
            </a:fld>
            <a:endParaRPr lang="en-IN"/>
          </a:p>
        </p:txBody>
      </p:sp>
    </p:spTree>
    <p:extLst>
      <p:ext uri="{BB962C8B-B14F-4D97-AF65-F5344CB8AC3E}">
        <p14:creationId xmlns:p14="http://schemas.microsoft.com/office/powerpoint/2010/main" val="3896495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use of </a:t>
            </a:r>
            <a:r>
              <a:rPr lang="en-US" dirty="0" err="1"/>
              <a:t>i</a:t>
            </a:r>
            <a:r>
              <a:rPr lang="en-US" dirty="0"/>
              <a:t> in </a:t>
            </a:r>
            <a:r>
              <a:rPr lang="en-US" dirty="0" err="1"/>
              <a:t>printf</a:t>
            </a:r>
            <a:r>
              <a:rPr lang="en-US" dirty="0"/>
              <a:t> refers to the definition in the for loop initialization. For loop creates a new scope that is the nearest scope to </a:t>
            </a:r>
            <a:r>
              <a:rPr lang="en-US" dirty="0" err="1"/>
              <a:t>printf</a:t>
            </a:r>
            <a:r>
              <a:rPr lang="en-US" dirty="0"/>
              <a:t>.</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30</a:t>
            </a:fld>
            <a:endParaRPr lang="en-IN"/>
          </a:p>
        </p:txBody>
      </p:sp>
    </p:spTree>
    <p:extLst>
      <p:ext uri="{BB962C8B-B14F-4D97-AF65-F5344CB8AC3E}">
        <p14:creationId xmlns:p14="http://schemas.microsoft.com/office/powerpoint/2010/main" val="3245235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use of </a:t>
            </a:r>
            <a:r>
              <a:rPr lang="en-US" dirty="0" err="1"/>
              <a:t>i</a:t>
            </a:r>
            <a:r>
              <a:rPr lang="en-US" dirty="0"/>
              <a:t> in the first </a:t>
            </a:r>
            <a:r>
              <a:rPr lang="en-US" dirty="0" err="1"/>
              <a:t>printf</a:t>
            </a:r>
            <a:r>
              <a:rPr lang="en-US" dirty="0"/>
              <a:t> refers to the definition of </a:t>
            </a:r>
            <a:r>
              <a:rPr lang="en-US" dirty="0" err="1"/>
              <a:t>i</a:t>
            </a:r>
            <a:r>
              <a:rPr lang="en-US" dirty="0"/>
              <a:t> in for loop initialization. The use of </a:t>
            </a:r>
            <a:r>
              <a:rPr lang="en-US" dirty="0" err="1"/>
              <a:t>i</a:t>
            </a:r>
            <a:r>
              <a:rPr lang="en-US" dirty="0"/>
              <a:t> in the second </a:t>
            </a:r>
            <a:r>
              <a:rPr lang="en-US" dirty="0" err="1"/>
              <a:t>printf</a:t>
            </a:r>
            <a:r>
              <a:rPr lang="en-US" dirty="0"/>
              <a:t> binds to the first definition (</a:t>
            </a:r>
            <a:r>
              <a:rPr lang="en-US" dirty="0" err="1"/>
              <a:t>i</a:t>
            </a:r>
            <a:r>
              <a:rPr lang="en-US" dirty="0"/>
              <a:t> = 100) of </a:t>
            </a:r>
            <a:r>
              <a:rPr lang="en-US" dirty="0" err="1"/>
              <a:t>i</a:t>
            </a:r>
            <a:r>
              <a:rPr lang="en-US" dirty="0"/>
              <a:t>. Notice that the second definition </a:t>
            </a:r>
            <a:r>
              <a:rPr lang="en-US" dirty="0" err="1"/>
              <a:t>i</a:t>
            </a:r>
            <a:r>
              <a:rPr lang="en-US" dirty="0"/>
              <a:t> can’t be used outside the for loop because the loop’s scope ends after the for loop body.</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31</a:t>
            </a:fld>
            <a:endParaRPr lang="en-IN"/>
          </a:p>
        </p:txBody>
      </p:sp>
    </p:spTree>
    <p:extLst>
      <p:ext uri="{BB962C8B-B14F-4D97-AF65-F5344CB8AC3E}">
        <p14:creationId xmlns:p14="http://schemas.microsoft.com/office/powerpoint/2010/main" val="4178152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is no corresponding definition of </a:t>
            </a:r>
            <a:r>
              <a:rPr lang="en-US" dirty="0" err="1"/>
              <a:t>i</a:t>
            </a:r>
            <a:r>
              <a:rPr lang="en-US"/>
              <a:t> exists </a:t>
            </a:r>
            <a:r>
              <a:rPr lang="en-US" dirty="0"/>
              <a:t>for the use of </a:t>
            </a:r>
            <a:r>
              <a:rPr lang="en-US" dirty="0" err="1"/>
              <a:t>i</a:t>
            </a:r>
            <a:r>
              <a:rPr lang="en-US" dirty="0"/>
              <a:t> in the second </a:t>
            </a:r>
            <a:r>
              <a:rPr lang="en-US" dirty="0" err="1"/>
              <a:t>printf</a:t>
            </a:r>
            <a:r>
              <a:rPr lang="en-US" dirty="0"/>
              <a:t>. This is because no definition of </a:t>
            </a:r>
            <a:r>
              <a:rPr lang="en-US" dirty="0" err="1"/>
              <a:t>i</a:t>
            </a:r>
            <a:r>
              <a:rPr lang="en-US" dirty="0"/>
              <a:t> exists outside the for loop and before the second </a:t>
            </a:r>
            <a:r>
              <a:rPr lang="en-US" dirty="0" err="1"/>
              <a:t>printf</a:t>
            </a:r>
            <a:r>
              <a:rPr lang="en-US" dirty="0"/>
              <a:t>.</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32</a:t>
            </a:fld>
            <a:endParaRPr lang="en-IN"/>
          </a:p>
        </p:txBody>
      </p:sp>
    </p:spTree>
    <p:extLst>
      <p:ext uri="{BB962C8B-B14F-4D97-AF65-F5344CB8AC3E}">
        <p14:creationId xmlns:p14="http://schemas.microsoft.com/office/powerpoint/2010/main" val="2813229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 </a:t>
            </a:r>
            <a:r>
              <a:rPr lang="en-US" dirty="0" err="1"/>
              <a:t>i</a:t>
            </a:r>
            <a:r>
              <a:rPr lang="en-US" dirty="0"/>
              <a:t> can be safely deleted after the first </a:t>
            </a:r>
            <a:r>
              <a:rPr lang="en-US" dirty="0" err="1"/>
              <a:t>printf</a:t>
            </a:r>
            <a:r>
              <a:rPr lang="en-US" dirty="0"/>
              <a:t> statement. A variable becomes dead after its last use. However, for code generation's simplicity, all local variables can be allocated at function entry and deallocated at function exit.</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33</a:t>
            </a:fld>
            <a:endParaRPr lang="en-IN"/>
          </a:p>
        </p:txBody>
      </p:sp>
    </p:spTree>
    <p:extLst>
      <p:ext uri="{BB962C8B-B14F-4D97-AF65-F5344CB8AC3E}">
        <p14:creationId xmlns:p14="http://schemas.microsoft.com/office/powerpoint/2010/main" val="2966898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all local variables are allocated and deallocated within the function body, and all local variables are dead before the function return, we can allocate all of them at function entry and deallocate all of them before the function return. In C, we can deallocate a local variable when it exits its scope -- delaying the deallocation until the function return doesn’t cause correctness issues.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34</a:t>
            </a:fld>
            <a:endParaRPr lang="en-IN"/>
          </a:p>
        </p:txBody>
      </p:sp>
    </p:spTree>
    <p:extLst>
      <p:ext uri="{BB962C8B-B14F-4D97-AF65-F5344CB8AC3E}">
        <p14:creationId xmlns:p14="http://schemas.microsoft.com/office/powerpoint/2010/main" val="550980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35</a:t>
            </a:fld>
            <a:endParaRPr lang="en-IN"/>
          </a:p>
        </p:txBody>
      </p:sp>
    </p:spTree>
    <p:extLst>
      <p:ext uri="{BB962C8B-B14F-4D97-AF65-F5344CB8AC3E}">
        <p14:creationId xmlns:p14="http://schemas.microsoft.com/office/powerpoint/2010/main" val="2865954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t>
            </a:r>
            <a:r>
              <a:rPr lang="en-US" dirty="0" err="1"/>
              <a:t>stackptr</a:t>
            </a:r>
            <a:r>
              <a:rPr lang="en-US" dirty="0"/>
              <a:t> points to the end of the stack. Allocation is done by decrementing the stack pointer. Deallocation is done using advancing the stack pointer. Because the function call and return happen in the bracketed manner, this simple allocation and deallocation strategy works for local variables. In other words, at the return statement of every function F, the </a:t>
            </a:r>
            <a:r>
              <a:rPr lang="en-US" dirty="0" err="1"/>
              <a:t>stackptr</a:t>
            </a:r>
            <a:r>
              <a:rPr lang="en-US" dirty="0"/>
              <a:t> always points to the last local variable of F.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36</a:t>
            </a:fld>
            <a:endParaRPr lang="en-IN"/>
          </a:p>
        </p:txBody>
      </p:sp>
    </p:spTree>
    <p:extLst>
      <p:ext uri="{BB962C8B-B14F-4D97-AF65-F5344CB8AC3E}">
        <p14:creationId xmlns:p14="http://schemas.microsoft.com/office/powerpoint/2010/main" val="314891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routine allocates 404 bytes on function entry. If the </a:t>
            </a:r>
            <a:r>
              <a:rPr lang="en-US" dirty="0" err="1"/>
              <a:t>stackptr</a:t>
            </a:r>
            <a:r>
              <a:rPr lang="en-US" dirty="0"/>
              <a:t> at the start of main is X, then the address of local variable s would be (X – 4), and the address of </a:t>
            </a:r>
            <a:r>
              <a:rPr lang="en-US" dirty="0" err="1"/>
              <a:t>arr</a:t>
            </a:r>
            <a:r>
              <a:rPr lang="en-US" dirty="0"/>
              <a:t> would be (X – 404).</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37</a:t>
            </a:fld>
            <a:endParaRPr lang="en-IN"/>
          </a:p>
        </p:txBody>
      </p:sp>
    </p:spTree>
    <p:extLst>
      <p:ext uri="{BB962C8B-B14F-4D97-AF65-F5344CB8AC3E}">
        <p14:creationId xmlns:p14="http://schemas.microsoft.com/office/powerpoint/2010/main" val="3996506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main calls </a:t>
            </a:r>
            <a:r>
              <a:rPr lang="en-US" dirty="0" err="1"/>
              <a:t>init</a:t>
            </a:r>
            <a:r>
              <a:rPr lang="en-US" dirty="0"/>
              <a:t>, it allocates eight bytes for its local variables on the same stack.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38</a:t>
            </a:fld>
            <a:endParaRPr lang="en-IN"/>
          </a:p>
        </p:txBody>
      </p:sp>
    </p:spTree>
    <p:extLst>
      <p:ext uri="{BB962C8B-B14F-4D97-AF65-F5344CB8AC3E}">
        <p14:creationId xmlns:p14="http://schemas.microsoft.com/office/powerpoint/2010/main" val="2071068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returning, </a:t>
            </a:r>
            <a:r>
              <a:rPr lang="en-US" dirty="0" err="1"/>
              <a:t>init</a:t>
            </a:r>
            <a:r>
              <a:rPr lang="en-US" dirty="0"/>
              <a:t> deallocates all the memory it has allocated for its local variable.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39</a:t>
            </a:fld>
            <a:endParaRPr lang="en-IN"/>
          </a:p>
        </p:txBody>
      </p:sp>
    </p:spTree>
    <p:extLst>
      <p:ext uri="{BB962C8B-B14F-4D97-AF65-F5344CB8AC3E}">
        <p14:creationId xmlns:p14="http://schemas.microsoft.com/office/powerpoint/2010/main" val="385213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a:t>
            </a:fld>
            <a:endParaRPr lang="en-IN"/>
          </a:p>
        </p:txBody>
      </p:sp>
    </p:spTree>
    <p:extLst>
      <p:ext uri="{BB962C8B-B14F-4D97-AF65-F5344CB8AC3E}">
        <p14:creationId xmlns:p14="http://schemas.microsoft.com/office/powerpoint/2010/main" val="3964663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err="1"/>
              <a:t>init</a:t>
            </a:r>
            <a:r>
              <a:rPr lang="en-US" dirty="0"/>
              <a:t> returns, main calls the sum routine that again allocates eight bytes on the same stack.</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40</a:t>
            </a:fld>
            <a:endParaRPr lang="en-IN"/>
          </a:p>
        </p:txBody>
      </p:sp>
    </p:spTree>
    <p:extLst>
      <p:ext uri="{BB962C8B-B14F-4D97-AF65-F5344CB8AC3E}">
        <p14:creationId xmlns:p14="http://schemas.microsoft.com/office/powerpoint/2010/main" val="2574707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returning, sum deallocates memory for its local variables.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41</a:t>
            </a:fld>
            <a:endParaRPr lang="en-IN"/>
          </a:p>
        </p:txBody>
      </p:sp>
    </p:spTree>
    <p:extLst>
      <p:ext uri="{BB962C8B-B14F-4D97-AF65-F5344CB8AC3E}">
        <p14:creationId xmlns:p14="http://schemas.microsoft.com/office/powerpoint/2010/main" val="38239254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returning, main deallocates all the memory it has allocated for its local variables.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42</a:t>
            </a:fld>
            <a:endParaRPr lang="en-IN"/>
          </a:p>
        </p:txBody>
      </p:sp>
    </p:spTree>
    <p:extLst>
      <p:ext uri="{BB962C8B-B14F-4D97-AF65-F5344CB8AC3E}">
        <p14:creationId xmlns:p14="http://schemas.microsoft.com/office/powerpoint/2010/main" val="2250036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43</a:t>
            </a:fld>
            <a:endParaRPr lang="en-IN"/>
          </a:p>
        </p:txBody>
      </p:sp>
    </p:spTree>
    <p:extLst>
      <p:ext uri="{BB962C8B-B14F-4D97-AF65-F5344CB8AC3E}">
        <p14:creationId xmlns:p14="http://schemas.microsoft.com/office/powerpoint/2010/main" val="3045653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44</a:t>
            </a:fld>
            <a:endParaRPr lang="en-IN"/>
          </a:p>
        </p:txBody>
      </p:sp>
    </p:spTree>
    <p:extLst>
      <p:ext uri="{BB962C8B-B14F-4D97-AF65-F5344CB8AC3E}">
        <p14:creationId xmlns:p14="http://schemas.microsoft.com/office/powerpoint/2010/main" val="3895485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of a call as an open bracket and ret is a close bracket, then the last opened bracket would be closed first in nested brackets.</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45</a:t>
            </a:fld>
            <a:endParaRPr lang="en-IN"/>
          </a:p>
        </p:txBody>
      </p:sp>
    </p:spTree>
    <p:extLst>
      <p:ext uri="{BB962C8B-B14F-4D97-AF65-F5344CB8AC3E}">
        <p14:creationId xmlns:p14="http://schemas.microsoft.com/office/powerpoint/2010/main" val="3797540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RSP is reserved exclusively for storing </a:t>
            </a:r>
            <a:r>
              <a:rPr lang="en-US" dirty="0" err="1"/>
              <a:t>stackptr</a:t>
            </a:r>
            <a:r>
              <a:rPr lang="en-US" dirty="0"/>
              <a:t>. It is not used for any other purpose.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46</a:t>
            </a:fld>
            <a:endParaRPr lang="en-IN"/>
          </a:p>
        </p:txBody>
      </p:sp>
    </p:spTree>
    <p:extLst>
      <p:ext uri="{BB962C8B-B14F-4D97-AF65-F5344CB8AC3E}">
        <p14:creationId xmlns:p14="http://schemas.microsoft.com/office/powerpoint/2010/main" val="33331142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a:t>
            </a:r>
            <a:r>
              <a:rPr lang="en-US" dirty="0" err="1"/>
              <a:t>baz</a:t>
            </a:r>
            <a:r>
              <a:rPr lang="en-US" dirty="0"/>
              <a:t> know where to return (foo or bar). Along with the parameters, the return address is also passed by the caller. </a:t>
            </a:r>
          </a:p>
        </p:txBody>
      </p:sp>
      <p:sp>
        <p:nvSpPr>
          <p:cNvPr id="4" name="Slide Number Placeholder 3"/>
          <p:cNvSpPr>
            <a:spLocks noGrp="1"/>
          </p:cNvSpPr>
          <p:nvPr>
            <p:ph type="sldNum" sz="quarter" idx="5"/>
          </p:nvPr>
        </p:nvSpPr>
        <p:spPr/>
        <p:txBody>
          <a:bodyPr/>
          <a:lstStyle/>
          <a:p>
            <a:fld id="{A01BC1F8-B591-43DC-9BA9-3FFB1191E75A}" type="slidenum">
              <a:rPr lang="en-US" smtClean="0"/>
              <a:t>47</a:t>
            </a:fld>
            <a:endParaRPr lang="en-US"/>
          </a:p>
        </p:txBody>
      </p:sp>
    </p:spTree>
    <p:extLst>
      <p:ext uri="{BB962C8B-B14F-4D97-AF65-F5344CB8AC3E}">
        <p14:creationId xmlns:p14="http://schemas.microsoft.com/office/powerpoint/2010/main" val="1840135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instruction sets the RIP to RIP + rel32. In addition to this, call instruction also saves the return address (</a:t>
            </a:r>
            <a:r>
              <a:rPr lang="en-US" dirty="0" err="1"/>
              <a:t>retaddr</a:t>
            </a:r>
            <a:r>
              <a:rPr lang="en-US" dirty="0"/>
              <a:t>) on the stack. The saving of return address is the same as allocating an 8-byte variable on the stack and setting its value to the return address. x86 instructions are complex instructions and can do multiple tasks in one instruction.</a:t>
            </a:r>
          </a:p>
        </p:txBody>
      </p:sp>
      <p:sp>
        <p:nvSpPr>
          <p:cNvPr id="4" name="Slide Number Placeholder 3"/>
          <p:cNvSpPr>
            <a:spLocks noGrp="1"/>
          </p:cNvSpPr>
          <p:nvPr>
            <p:ph type="sldNum" sz="quarter" idx="5"/>
          </p:nvPr>
        </p:nvSpPr>
        <p:spPr/>
        <p:txBody>
          <a:bodyPr/>
          <a:lstStyle/>
          <a:p>
            <a:fld id="{A01BC1F8-B591-43DC-9BA9-3FFB1191E75A}" type="slidenum">
              <a:rPr lang="en-US" smtClean="0"/>
              <a:t>48</a:t>
            </a:fld>
            <a:endParaRPr lang="en-US"/>
          </a:p>
        </p:txBody>
      </p:sp>
    </p:spTree>
    <p:extLst>
      <p:ext uri="{BB962C8B-B14F-4D97-AF65-F5344CB8AC3E}">
        <p14:creationId xmlns:p14="http://schemas.microsoft.com/office/powerpoint/2010/main" val="40654962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 instruction assumes that the top of the stack contains the return address. It sets the RIP to return address and deallocates space for return address (by adding 8 to RSP). </a:t>
            </a:r>
          </a:p>
        </p:txBody>
      </p:sp>
      <p:sp>
        <p:nvSpPr>
          <p:cNvPr id="4" name="Slide Number Placeholder 3"/>
          <p:cNvSpPr>
            <a:spLocks noGrp="1"/>
          </p:cNvSpPr>
          <p:nvPr>
            <p:ph type="sldNum" sz="quarter" idx="5"/>
          </p:nvPr>
        </p:nvSpPr>
        <p:spPr/>
        <p:txBody>
          <a:bodyPr/>
          <a:lstStyle/>
          <a:p>
            <a:fld id="{A01BC1F8-B591-43DC-9BA9-3FFB1191E75A}" type="slidenum">
              <a:rPr lang="en-US" smtClean="0"/>
              <a:t>49</a:t>
            </a:fld>
            <a:endParaRPr lang="en-US"/>
          </a:p>
        </p:txBody>
      </p:sp>
    </p:spTree>
    <p:extLst>
      <p:ext uri="{BB962C8B-B14F-4D97-AF65-F5344CB8AC3E}">
        <p14:creationId xmlns:p14="http://schemas.microsoft.com/office/powerpoint/2010/main" val="331268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a:t>
            </a:fld>
            <a:endParaRPr lang="en-IN"/>
          </a:p>
        </p:txBody>
      </p:sp>
    </p:spTree>
    <p:extLst>
      <p:ext uri="{BB962C8B-B14F-4D97-AF65-F5344CB8AC3E}">
        <p14:creationId xmlns:p14="http://schemas.microsoft.com/office/powerpoint/2010/main" val="2960257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call instruction followed by a ret instruction at the target routine acts as no operation. It will essentially save the return address on the stack and restore it back from the stack.</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50</a:t>
            </a:fld>
            <a:endParaRPr lang="en-IN"/>
          </a:p>
        </p:txBody>
      </p:sp>
    </p:spTree>
    <p:extLst>
      <p:ext uri="{BB962C8B-B14F-4D97-AF65-F5344CB8AC3E}">
        <p14:creationId xmlns:p14="http://schemas.microsoft.com/office/powerpoint/2010/main" val="389169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significant portion of the compiler codebase is dedicated to optimizations. Nowadays, most parts in frontend and code generation are automatic.</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6</a:t>
            </a:fld>
            <a:endParaRPr lang="en-IN"/>
          </a:p>
        </p:txBody>
      </p:sp>
    </p:spTree>
    <p:extLst>
      <p:ext uri="{BB962C8B-B14F-4D97-AF65-F5344CB8AC3E}">
        <p14:creationId xmlns:p14="http://schemas.microsoft.com/office/powerpoint/2010/main" val="620562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7</a:t>
            </a:fld>
            <a:endParaRPr lang="en-IN"/>
          </a:p>
        </p:txBody>
      </p:sp>
    </p:spTree>
    <p:extLst>
      <p:ext uri="{BB962C8B-B14F-4D97-AF65-F5344CB8AC3E}">
        <p14:creationId xmlns:p14="http://schemas.microsoft.com/office/powerpoint/2010/main" val="337288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8</a:t>
            </a:fld>
            <a:endParaRPr lang="en-IN"/>
          </a:p>
        </p:txBody>
      </p:sp>
    </p:spTree>
    <p:extLst>
      <p:ext uri="{BB962C8B-B14F-4D97-AF65-F5344CB8AC3E}">
        <p14:creationId xmlns:p14="http://schemas.microsoft.com/office/powerpoint/2010/main" val="132401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9</a:t>
            </a:fld>
            <a:endParaRPr lang="en-IN"/>
          </a:p>
        </p:txBody>
      </p:sp>
    </p:spTree>
    <p:extLst>
      <p:ext uri="{BB962C8B-B14F-4D97-AF65-F5344CB8AC3E}">
        <p14:creationId xmlns:p14="http://schemas.microsoft.com/office/powerpoint/2010/main" val="152468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01-09-2022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01-09-2022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Lecture-2</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82C6-60EC-472F-98EE-B5F3D7E71029}"/>
              </a:ext>
            </a:extLst>
          </p:cNvPr>
          <p:cNvSpPr>
            <a:spLocks noGrp="1"/>
          </p:cNvSpPr>
          <p:nvPr>
            <p:ph type="title"/>
          </p:nvPr>
        </p:nvSpPr>
        <p:spPr/>
        <p:txBody>
          <a:bodyPr/>
          <a:lstStyle/>
          <a:p>
            <a:r>
              <a:rPr lang="en-US" dirty="0"/>
              <a:t>CPU interface</a:t>
            </a:r>
            <a:endParaRPr lang="en-IN" dirty="0"/>
          </a:p>
        </p:txBody>
      </p:sp>
      <p:sp>
        <p:nvSpPr>
          <p:cNvPr id="3" name="Content Placeholder 2">
            <a:extLst>
              <a:ext uri="{FF2B5EF4-FFF2-40B4-BE49-F238E27FC236}">
                <a16:creationId xmlns:a16="http://schemas.microsoft.com/office/drawing/2014/main" id="{E600E94A-02B8-49EB-B4A8-947D6E8BE192}"/>
              </a:ext>
            </a:extLst>
          </p:cNvPr>
          <p:cNvSpPr>
            <a:spLocks noGrp="1"/>
          </p:cNvSpPr>
          <p:nvPr>
            <p:ph idx="1"/>
          </p:nvPr>
        </p:nvSpPr>
        <p:spPr/>
        <p:txBody>
          <a:bodyPr/>
          <a:lstStyle/>
          <a:p>
            <a:pPr marL="0" indent="0">
              <a:buNone/>
            </a:pPr>
            <a:r>
              <a:rPr lang="en-US" dirty="0"/>
              <a:t>while (1) {</a:t>
            </a:r>
          </a:p>
          <a:p>
            <a:pPr marL="0" indent="0">
              <a:buNone/>
            </a:pPr>
            <a:r>
              <a:rPr lang="en-US" dirty="0"/>
              <a:t>   fetch current instruction from the address stored in RIP</a:t>
            </a:r>
          </a:p>
          <a:p>
            <a:pPr marL="0" indent="0">
              <a:buNone/>
            </a:pPr>
            <a:r>
              <a:rPr lang="en-US" dirty="0"/>
              <a:t>   execute instruction</a:t>
            </a:r>
          </a:p>
          <a:p>
            <a:pPr marL="0" indent="0">
              <a:buNone/>
            </a:pPr>
            <a:r>
              <a:rPr lang="en-US" dirty="0"/>
              <a:t>   update RIP to the address of the next instruction</a:t>
            </a:r>
          </a:p>
          <a:p>
            <a:pPr marL="0" indent="0">
              <a:buNone/>
            </a:pPr>
            <a:r>
              <a:rPr lang="en-US" dirty="0"/>
              <a:t>}</a:t>
            </a:r>
            <a:endParaRPr lang="en-IN" dirty="0"/>
          </a:p>
        </p:txBody>
      </p:sp>
    </p:spTree>
    <p:extLst>
      <p:ext uri="{BB962C8B-B14F-4D97-AF65-F5344CB8AC3E}">
        <p14:creationId xmlns:p14="http://schemas.microsoft.com/office/powerpoint/2010/main" val="26945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88A3-3A86-405A-BB72-54F11D7DEBB7}"/>
              </a:ext>
            </a:extLst>
          </p:cNvPr>
          <p:cNvSpPr>
            <a:spLocks noGrp="1"/>
          </p:cNvSpPr>
          <p:nvPr>
            <p:ph type="title"/>
          </p:nvPr>
        </p:nvSpPr>
        <p:spPr/>
        <p:txBody>
          <a:bodyPr/>
          <a:lstStyle/>
          <a:p>
            <a:r>
              <a:rPr lang="en-US" dirty="0"/>
              <a:t>RIP</a:t>
            </a:r>
            <a:endParaRPr lang="en-IN" dirty="0"/>
          </a:p>
        </p:txBody>
      </p:sp>
      <p:sp>
        <p:nvSpPr>
          <p:cNvPr id="3" name="Content Placeholder 2">
            <a:extLst>
              <a:ext uri="{FF2B5EF4-FFF2-40B4-BE49-F238E27FC236}">
                <a16:creationId xmlns:a16="http://schemas.microsoft.com/office/drawing/2014/main" id="{A57CC0E1-3040-4F8D-8444-015D1EA34947}"/>
              </a:ext>
            </a:extLst>
          </p:cNvPr>
          <p:cNvSpPr>
            <a:spLocks noGrp="1"/>
          </p:cNvSpPr>
          <p:nvPr>
            <p:ph idx="1"/>
          </p:nvPr>
        </p:nvSpPr>
        <p:spPr/>
        <p:txBody>
          <a:bodyPr/>
          <a:lstStyle/>
          <a:p>
            <a:r>
              <a:rPr lang="en-US" dirty="0"/>
              <a:t>What would the value of RIP when a C program starts execution?</a:t>
            </a:r>
            <a:endParaRPr lang="en-IN" dirty="0"/>
          </a:p>
        </p:txBody>
      </p:sp>
    </p:spTree>
    <p:extLst>
      <p:ext uri="{BB962C8B-B14F-4D97-AF65-F5344CB8AC3E}">
        <p14:creationId xmlns:p14="http://schemas.microsoft.com/office/powerpoint/2010/main" val="182274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1D75-E945-4409-82AC-B52A9F545C15}"/>
              </a:ext>
            </a:extLst>
          </p:cNvPr>
          <p:cNvSpPr>
            <a:spLocks noGrp="1"/>
          </p:cNvSpPr>
          <p:nvPr>
            <p:ph type="title"/>
          </p:nvPr>
        </p:nvSpPr>
        <p:spPr/>
        <p:txBody>
          <a:bodyPr/>
          <a:lstStyle/>
          <a:p>
            <a:r>
              <a:rPr lang="en-US" dirty="0"/>
              <a:t>How does RIP get updated?</a:t>
            </a:r>
            <a:endParaRPr lang="en-IN" dirty="0"/>
          </a:p>
        </p:txBody>
      </p:sp>
      <p:sp>
        <p:nvSpPr>
          <p:cNvPr id="3" name="Content Placeholder 2">
            <a:extLst>
              <a:ext uri="{FF2B5EF4-FFF2-40B4-BE49-F238E27FC236}">
                <a16:creationId xmlns:a16="http://schemas.microsoft.com/office/drawing/2014/main" id="{BB2A422F-A9CA-486F-961B-A2900A452647}"/>
              </a:ext>
            </a:extLst>
          </p:cNvPr>
          <p:cNvSpPr>
            <a:spLocks noGrp="1"/>
          </p:cNvSpPr>
          <p:nvPr>
            <p:ph idx="1"/>
          </p:nvPr>
        </p:nvSpPr>
        <p:spPr/>
        <p:txBody>
          <a:bodyPr/>
          <a:lstStyle/>
          <a:p>
            <a:pPr marL="0" indent="0">
              <a:buNone/>
            </a:pPr>
            <a:r>
              <a:rPr lang="en-US" dirty="0"/>
              <a:t>main:</a:t>
            </a:r>
          </a:p>
          <a:p>
            <a:pPr marL="0" indent="0">
              <a:buNone/>
            </a:pPr>
            <a:r>
              <a:rPr lang="en-US" dirty="0"/>
              <a:t> 0x48 0x89 0x08                                  mov    %</a:t>
            </a:r>
            <a:r>
              <a:rPr lang="en-US" dirty="0" err="1"/>
              <a:t>rcx</a:t>
            </a:r>
            <a:r>
              <a:rPr lang="en-US" dirty="0"/>
              <a:t>, (%</a:t>
            </a:r>
            <a:r>
              <a:rPr lang="en-US" dirty="0" err="1"/>
              <a:t>rax</a:t>
            </a:r>
            <a:r>
              <a:rPr lang="en-US" dirty="0"/>
              <a:t>)</a:t>
            </a:r>
          </a:p>
          <a:p>
            <a:pPr marL="0" indent="0">
              <a:buNone/>
            </a:pPr>
            <a:r>
              <a:rPr lang="en-US" dirty="0"/>
              <a:t> 0x48 0x8b 0x10                                  mov    (%</a:t>
            </a:r>
            <a:r>
              <a:rPr lang="en-US" dirty="0" err="1"/>
              <a:t>rax</a:t>
            </a:r>
            <a:r>
              <a:rPr lang="en-US" dirty="0"/>
              <a:t>), %</a:t>
            </a:r>
            <a:r>
              <a:rPr lang="en-US" dirty="0" err="1"/>
              <a:t>rdx</a:t>
            </a:r>
            <a:endParaRPr lang="en-US" dirty="0"/>
          </a:p>
          <a:p>
            <a:pPr marL="0" indent="0">
              <a:buNone/>
            </a:pPr>
            <a:r>
              <a:rPr lang="en-US" dirty="0"/>
              <a:t> 0x48 0x01 0xd0                                  add    %</a:t>
            </a:r>
            <a:r>
              <a:rPr lang="en-US" dirty="0" err="1"/>
              <a:t>rdx</a:t>
            </a:r>
            <a:r>
              <a:rPr lang="en-US" dirty="0"/>
              <a:t>, %</a:t>
            </a:r>
            <a:r>
              <a:rPr lang="en-US" dirty="0" err="1"/>
              <a:t>rax</a:t>
            </a:r>
            <a:endParaRPr lang="en-US" dirty="0"/>
          </a:p>
          <a:p>
            <a:pPr marL="0" indent="0">
              <a:buNone/>
            </a:pPr>
            <a:r>
              <a:rPr lang="en-US" dirty="0"/>
              <a:t> 0x48 0xc7 0xc2 0x64 00 00 00         mov    $0x64,%rdx</a:t>
            </a:r>
          </a:p>
        </p:txBody>
      </p:sp>
    </p:spTree>
    <p:extLst>
      <p:ext uri="{BB962C8B-B14F-4D97-AF65-F5344CB8AC3E}">
        <p14:creationId xmlns:p14="http://schemas.microsoft.com/office/powerpoint/2010/main" val="126868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1AC1-D103-4B02-9B00-444AEFFE0D6F}"/>
              </a:ext>
            </a:extLst>
          </p:cNvPr>
          <p:cNvSpPr>
            <a:spLocks noGrp="1"/>
          </p:cNvSpPr>
          <p:nvPr>
            <p:ph type="title"/>
          </p:nvPr>
        </p:nvSpPr>
        <p:spPr/>
        <p:txBody>
          <a:bodyPr/>
          <a:lstStyle/>
          <a:p>
            <a:r>
              <a:rPr lang="en-US" dirty="0" err="1"/>
              <a:t>goto</a:t>
            </a:r>
            <a:r>
              <a:rPr lang="en-US" dirty="0"/>
              <a:t> in C</a:t>
            </a:r>
            <a:endParaRPr lang="en-IN" dirty="0"/>
          </a:p>
        </p:txBody>
      </p:sp>
      <p:sp>
        <p:nvSpPr>
          <p:cNvPr id="3" name="Content Placeholder 2">
            <a:extLst>
              <a:ext uri="{FF2B5EF4-FFF2-40B4-BE49-F238E27FC236}">
                <a16:creationId xmlns:a16="http://schemas.microsoft.com/office/drawing/2014/main" id="{8CE40A7F-27FA-44F9-8887-BDFE65331B35}"/>
              </a:ext>
            </a:extLst>
          </p:cNvPr>
          <p:cNvSpPr>
            <a:spLocks noGrp="1"/>
          </p:cNvSpPr>
          <p:nvPr>
            <p:ph idx="1"/>
          </p:nvPr>
        </p:nvSpPr>
        <p:spPr/>
        <p:txBody>
          <a:bodyPr/>
          <a:lstStyle/>
          <a:p>
            <a:r>
              <a:rPr lang="en-US" dirty="0"/>
              <a:t>How can we generate code for </a:t>
            </a:r>
            <a:r>
              <a:rPr lang="en-US" dirty="0" err="1"/>
              <a:t>goto</a:t>
            </a:r>
            <a:r>
              <a:rPr lang="en-US" dirty="0"/>
              <a:t>?</a:t>
            </a:r>
          </a:p>
          <a:p>
            <a:pPr lvl="1"/>
            <a:r>
              <a:rPr lang="en-US" dirty="0"/>
              <a:t>What would be the input to the instruction that emulates </a:t>
            </a:r>
            <a:r>
              <a:rPr lang="en-US" dirty="0" err="1"/>
              <a:t>goto</a:t>
            </a:r>
            <a:r>
              <a:rPr lang="en-US" dirty="0"/>
              <a:t>?</a:t>
            </a:r>
            <a:endParaRPr lang="en-IN" dirty="0"/>
          </a:p>
        </p:txBody>
      </p:sp>
    </p:spTree>
    <p:extLst>
      <p:ext uri="{BB962C8B-B14F-4D97-AF65-F5344CB8AC3E}">
        <p14:creationId xmlns:p14="http://schemas.microsoft.com/office/powerpoint/2010/main" val="408882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5205-014F-47EF-AC35-59DA159FFF01}"/>
              </a:ext>
            </a:extLst>
          </p:cNvPr>
          <p:cNvSpPr>
            <a:spLocks noGrp="1"/>
          </p:cNvSpPr>
          <p:nvPr>
            <p:ph type="title"/>
          </p:nvPr>
        </p:nvSpPr>
        <p:spPr/>
        <p:txBody>
          <a:bodyPr/>
          <a:lstStyle/>
          <a:p>
            <a:r>
              <a:rPr lang="en-US" dirty="0" err="1"/>
              <a:t>jmp</a:t>
            </a:r>
            <a:r>
              <a:rPr lang="en-US" dirty="0"/>
              <a:t> instruction</a:t>
            </a:r>
          </a:p>
        </p:txBody>
      </p:sp>
      <p:sp>
        <p:nvSpPr>
          <p:cNvPr id="3" name="Content Placeholder 2">
            <a:extLst>
              <a:ext uri="{FF2B5EF4-FFF2-40B4-BE49-F238E27FC236}">
                <a16:creationId xmlns:a16="http://schemas.microsoft.com/office/drawing/2014/main" id="{12464856-5AA5-47CE-ADA5-C5B6FF99404A}"/>
              </a:ext>
            </a:extLst>
          </p:cNvPr>
          <p:cNvSpPr>
            <a:spLocks noGrp="1"/>
          </p:cNvSpPr>
          <p:nvPr>
            <p:ph idx="1"/>
          </p:nvPr>
        </p:nvSpPr>
        <p:spPr/>
        <p:txBody>
          <a:bodyPr/>
          <a:lstStyle/>
          <a:p>
            <a:pPr marL="0" indent="0">
              <a:buNone/>
            </a:pPr>
            <a:r>
              <a:rPr lang="en-US" dirty="0" err="1"/>
              <a:t>jmp</a:t>
            </a:r>
            <a:r>
              <a:rPr lang="en-US" dirty="0"/>
              <a:t> rel32                      // unconditional jump</a:t>
            </a:r>
          </a:p>
          <a:p>
            <a:pPr marL="0" indent="0">
              <a:buNone/>
            </a:pPr>
            <a:endParaRPr lang="en-US" dirty="0"/>
          </a:p>
          <a:p>
            <a:pPr marL="0" indent="0">
              <a:buNone/>
            </a:pPr>
            <a:r>
              <a:rPr lang="en-US" dirty="0"/>
              <a:t>RIP = RIP + rel32</a:t>
            </a:r>
          </a:p>
          <a:p>
            <a:pPr marL="0" indent="0">
              <a:buNone/>
            </a:pPr>
            <a:r>
              <a:rPr lang="en-US" dirty="0"/>
              <a:t>rel32 is 32 bit signed integer</a:t>
            </a:r>
          </a:p>
          <a:p>
            <a:pPr marL="0" indent="0">
              <a:buNone/>
            </a:pPr>
            <a:endParaRPr lang="en-US" dirty="0"/>
          </a:p>
          <a:p>
            <a:pPr marL="0" indent="0">
              <a:buNone/>
            </a:pPr>
            <a:r>
              <a:rPr lang="en-US" dirty="0"/>
              <a:t>C equivalent:</a:t>
            </a:r>
          </a:p>
          <a:p>
            <a:pPr marL="0" indent="0">
              <a:buNone/>
            </a:pPr>
            <a:r>
              <a:rPr lang="en-US" dirty="0" err="1"/>
              <a:t>goto</a:t>
            </a:r>
            <a:r>
              <a:rPr lang="en-US" dirty="0"/>
              <a:t> label;</a:t>
            </a:r>
          </a:p>
        </p:txBody>
      </p:sp>
      <p:sp>
        <p:nvSpPr>
          <p:cNvPr id="4" name="TextBox 3">
            <a:extLst>
              <a:ext uri="{FF2B5EF4-FFF2-40B4-BE49-F238E27FC236}">
                <a16:creationId xmlns:a16="http://schemas.microsoft.com/office/drawing/2014/main" id="{9DAF620D-5A88-6C2D-E99D-2CB3257607ED}"/>
              </a:ext>
            </a:extLst>
          </p:cNvPr>
          <p:cNvSpPr txBox="1"/>
          <p:nvPr/>
        </p:nvSpPr>
        <p:spPr>
          <a:xfrm>
            <a:off x="7099443" y="4489807"/>
            <a:ext cx="2804845" cy="646331"/>
          </a:xfrm>
          <a:prstGeom prst="rect">
            <a:avLst/>
          </a:prstGeom>
          <a:noFill/>
        </p:spPr>
        <p:txBody>
          <a:bodyPr wrap="square" rtlCol="0">
            <a:spAutoFit/>
          </a:bodyPr>
          <a:lstStyle/>
          <a:p>
            <a:r>
              <a:rPr lang="en-US" dirty="0"/>
              <a:t>For offset &gt; 32 bit:</a:t>
            </a:r>
          </a:p>
          <a:p>
            <a:r>
              <a:rPr lang="en-US" dirty="0" err="1"/>
              <a:t>jmp</a:t>
            </a:r>
            <a:r>
              <a:rPr lang="en-US" dirty="0"/>
              <a:t> *%</a:t>
            </a:r>
            <a:r>
              <a:rPr lang="en-US" dirty="0" err="1"/>
              <a:t>rax</a:t>
            </a:r>
            <a:endParaRPr lang="en-IN" dirty="0"/>
          </a:p>
        </p:txBody>
      </p:sp>
    </p:spTree>
    <p:extLst>
      <p:ext uri="{BB962C8B-B14F-4D97-AF65-F5344CB8AC3E}">
        <p14:creationId xmlns:p14="http://schemas.microsoft.com/office/powerpoint/2010/main" val="115915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1D75-E945-4409-82AC-B52A9F545C15}"/>
              </a:ext>
            </a:extLst>
          </p:cNvPr>
          <p:cNvSpPr>
            <a:spLocks noGrp="1"/>
          </p:cNvSpPr>
          <p:nvPr>
            <p:ph type="title"/>
          </p:nvPr>
        </p:nvSpPr>
        <p:spPr/>
        <p:txBody>
          <a:bodyPr/>
          <a:lstStyle/>
          <a:p>
            <a:r>
              <a:rPr lang="en-US" dirty="0" err="1"/>
              <a:t>jmp</a:t>
            </a:r>
            <a:r>
              <a:rPr lang="en-US" dirty="0"/>
              <a:t> offset</a:t>
            </a:r>
            <a:endParaRPr lang="en-IN" dirty="0"/>
          </a:p>
        </p:txBody>
      </p:sp>
      <p:sp>
        <p:nvSpPr>
          <p:cNvPr id="3" name="Content Placeholder 2">
            <a:extLst>
              <a:ext uri="{FF2B5EF4-FFF2-40B4-BE49-F238E27FC236}">
                <a16:creationId xmlns:a16="http://schemas.microsoft.com/office/drawing/2014/main" id="{BB2A422F-A9CA-486F-961B-A2900A452647}"/>
              </a:ext>
            </a:extLst>
          </p:cNvPr>
          <p:cNvSpPr>
            <a:spLocks noGrp="1"/>
          </p:cNvSpPr>
          <p:nvPr>
            <p:ph idx="1"/>
          </p:nvPr>
        </p:nvSpPr>
        <p:spPr/>
        <p:txBody>
          <a:bodyPr/>
          <a:lstStyle/>
          <a:p>
            <a:pPr marL="0" indent="0">
              <a:buNone/>
            </a:pPr>
            <a:r>
              <a:rPr lang="en-US" dirty="0"/>
              <a:t>main:</a:t>
            </a:r>
          </a:p>
          <a:p>
            <a:pPr marL="0" indent="0">
              <a:buNone/>
            </a:pPr>
            <a:r>
              <a:rPr lang="en-US" dirty="0"/>
              <a:t> 0xeb 0x?                                               </a:t>
            </a:r>
            <a:r>
              <a:rPr lang="en-US" dirty="0" err="1"/>
              <a:t>jmp</a:t>
            </a:r>
            <a:r>
              <a:rPr lang="en-US" dirty="0"/>
              <a:t> label</a:t>
            </a:r>
          </a:p>
          <a:p>
            <a:pPr marL="0" indent="0">
              <a:buNone/>
            </a:pPr>
            <a:r>
              <a:rPr lang="en-US" dirty="0"/>
              <a:t> 0x48 0x8b 0x10                                  mov   (%</a:t>
            </a:r>
            <a:r>
              <a:rPr lang="en-US" dirty="0" err="1"/>
              <a:t>rax</a:t>
            </a:r>
            <a:r>
              <a:rPr lang="en-US" dirty="0"/>
              <a:t>), %</a:t>
            </a:r>
            <a:r>
              <a:rPr lang="en-US" dirty="0" err="1"/>
              <a:t>rdx</a:t>
            </a:r>
            <a:endParaRPr lang="en-US" dirty="0"/>
          </a:p>
          <a:p>
            <a:pPr marL="0" indent="0">
              <a:buNone/>
            </a:pPr>
            <a:r>
              <a:rPr lang="en-US" dirty="0"/>
              <a:t> 0x48 0x01 0xd0                                  add    %</a:t>
            </a:r>
            <a:r>
              <a:rPr lang="en-US" dirty="0" err="1"/>
              <a:t>rdx</a:t>
            </a:r>
            <a:r>
              <a:rPr lang="en-US" dirty="0"/>
              <a:t>, %</a:t>
            </a:r>
            <a:r>
              <a:rPr lang="en-US" dirty="0" err="1"/>
              <a:t>rax</a:t>
            </a:r>
            <a:endParaRPr lang="en-US" dirty="0"/>
          </a:p>
          <a:p>
            <a:pPr marL="0" indent="0">
              <a:buNone/>
            </a:pPr>
            <a:r>
              <a:rPr lang="en-US" b="1" dirty="0"/>
              <a:t>label: </a:t>
            </a:r>
          </a:p>
          <a:p>
            <a:pPr marL="0" indent="0">
              <a:buNone/>
            </a:pPr>
            <a:r>
              <a:rPr lang="en-US" dirty="0"/>
              <a:t> 0x48 0xc7 0xc2 0x64 00 00 00         mov    $0x64,%rdx</a:t>
            </a:r>
          </a:p>
        </p:txBody>
      </p:sp>
    </p:spTree>
    <p:extLst>
      <p:ext uri="{BB962C8B-B14F-4D97-AF65-F5344CB8AC3E}">
        <p14:creationId xmlns:p14="http://schemas.microsoft.com/office/powerpoint/2010/main" val="359050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51F7-6C72-4991-8222-86818EA3C235}"/>
              </a:ext>
            </a:extLst>
          </p:cNvPr>
          <p:cNvSpPr>
            <a:spLocks noGrp="1"/>
          </p:cNvSpPr>
          <p:nvPr>
            <p:ph type="title"/>
          </p:nvPr>
        </p:nvSpPr>
        <p:spPr/>
        <p:txBody>
          <a:bodyPr/>
          <a:lstStyle/>
          <a:p>
            <a:r>
              <a:rPr lang="en-US" dirty="0"/>
              <a:t>If statement</a:t>
            </a:r>
            <a:endParaRPr lang="en-IN" dirty="0"/>
          </a:p>
        </p:txBody>
      </p:sp>
      <p:sp>
        <p:nvSpPr>
          <p:cNvPr id="3" name="Content Placeholder 2">
            <a:extLst>
              <a:ext uri="{FF2B5EF4-FFF2-40B4-BE49-F238E27FC236}">
                <a16:creationId xmlns:a16="http://schemas.microsoft.com/office/drawing/2014/main" id="{A3A97550-C242-4413-9F0C-F8D4CCD82A43}"/>
              </a:ext>
            </a:extLst>
          </p:cNvPr>
          <p:cNvSpPr>
            <a:spLocks noGrp="1"/>
          </p:cNvSpPr>
          <p:nvPr>
            <p:ph idx="1"/>
          </p:nvPr>
        </p:nvSpPr>
        <p:spPr/>
        <p:txBody>
          <a:bodyPr/>
          <a:lstStyle/>
          <a:p>
            <a:pPr marL="0" indent="0">
              <a:buNone/>
            </a:pPr>
            <a:r>
              <a:rPr lang="en-US" dirty="0"/>
              <a:t>void foo(int a) { </a:t>
            </a:r>
          </a:p>
          <a:p>
            <a:pPr marL="0" indent="0">
              <a:buNone/>
            </a:pPr>
            <a:r>
              <a:rPr lang="en-US" dirty="0"/>
              <a:t>  if (a &gt; 10) {</a:t>
            </a:r>
          </a:p>
          <a:p>
            <a:pPr marL="0" indent="0">
              <a:buNone/>
            </a:pPr>
            <a:r>
              <a:rPr lang="en-US" dirty="0"/>
              <a:t>      </a:t>
            </a:r>
            <a:r>
              <a:rPr lang="en-US" dirty="0" err="1"/>
              <a:t>printf</a:t>
            </a:r>
            <a:r>
              <a:rPr lang="en-US" dirty="0"/>
              <a:t>(“a:%d\n”, a);</a:t>
            </a:r>
          </a:p>
          <a:p>
            <a:pPr marL="0" indent="0">
              <a:buNone/>
            </a:pPr>
            <a:r>
              <a:rPr lang="en-US" dirty="0"/>
              <a:t>  }</a:t>
            </a:r>
          </a:p>
          <a:p>
            <a:pPr marL="0" indent="0">
              <a:buNone/>
            </a:pPr>
            <a:r>
              <a:rPr lang="en-US" dirty="0"/>
              <a:t>}</a:t>
            </a:r>
            <a:endParaRPr lang="en-IN" dirty="0"/>
          </a:p>
        </p:txBody>
      </p:sp>
      <p:sp>
        <p:nvSpPr>
          <p:cNvPr id="4" name="TextBox 3">
            <a:extLst>
              <a:ext uri="{FF2B5EF4-FFF2-40B4-BE49-F238E27FC236}">
                <a16:creationId xmlns:a16="http://schemas.microsoft.com/office/drawing/2014/main" id="{0CE0B385-C93A-41F0-A05F-C82EFCF9A02F}"/>
              </a:ext>
            </a:extLst>
          </p:cNvPr>
          <p:cNvSpPr txBox="1"/>
          <p:nvPr/>
        </p:nvSpPr>
        <p:spPr>
          <a:xfrm>
            <a:off x="5659120" y="2245360"/>
            <a:ext cx="5415280" cy="369332"/>
          </a:xfrm>
          <a:prstGeom prst="rect">
            <a:avLst/>
          </a:prstGeom>
          <a:noFill/>
        </p:spPr>
        <p:txBody>
          <a:bodyPr wrap="square" rtlCol="0">
            <a:spAutoFit/>
          </a:bodyPr>
          <a:lstStyle/>
          <a:p>
            <a:r>
              <a:rPr lang="en-US" dirty="0"/>
              <a:t>What would be the value of RIP after the if statement?</a:t>
            </a:r>
            <a:endParaRPr lang="en-IN" dirty="0"/>
          </a:p>
        </p:txBody>
      </p:sp>
    </p:spTree>
    <p:extLst>
      <p:ext uri="{BB962C8B-B14F-4D97-AF65-F5344CB8AC3E}">
        <p14:creationId xmlns:p14="http://schemas.microsoft.com/office/powerpoint/2010/main" val="263728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B5730-2B51-4B26-96E7-FFADD312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7" y="195943"/>
            <a:ext cx="11234057" cy="5953983"/>
          </a:xfrm>
          <a:prstGeom prst="rect">
            <a:avLst/>
          </a:prstGeom>
        </p:spPr>
      </p:pic>
    </p:spTree>
    <p:extLst>
      <p:ext uri="{BB962C8B-B14F-4D97-AF65-F5344CB8AC3E}">
        <p14:creationId xmlns:p14="http://schemas.microsoft.com/office/powerpoint/2010/main" val="186930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61F8-7E2B-47D3-AB35-2E078D54EADD}"/>
              </a:ext>
            </a:extLst>
          </p:cNvPr>
          <p:cNvSpPr>
            <a:spLocks noGrp="1"/>
          </p:cNvSpPr>
          <p:nvPr>
            <p:ph type="title"/>
          </p:nvPr>
        </p:nvSpPr>
        <p:spPr/>
        <p:txBody>
          <a:bodyPr/>
          <a:lstStyle/>
          <a:p>
            <a:r>
              <a:rPr lang="en-US" dirty="0"/>
              <a:t>EFLAGS/ RFLAGS</a:t>
            </a:r>
          </a:p>
        </p:txBody>
      </p:sp>
      <p:sp>
        <p:nvSpPr>
          <p:cNvPr id="3" name="Content Placeholder 2">
            <a:extLst>
              <a:ext uri="{FF2B5EF4-FFF2-40B4-BE49-F238E27FC236}">
                <a16:creationId xmlns:a16="http://schemas.microsoft.com/office/drawing/2014/main" id="{037801FF-A880-4CF0-839C-B5FCA9416E90}"/>
              </a:ext>
            </a:extLst>
          </p:cNvPr>
          <p:cNvSpPr>
            <a:spLocks noGrp="1"/>
          </p:cNvSpPr>
          <p:nvPr>
            <p:ph idx="1"/>
          </p:nvPr>
        </p:nvSpPr>
        <p:spPr/>
        <p:txBody>
          <a:bodyPr/>
          <a:lstStyle/>
          <a:p>
            <a:r>
              <a:rPr lang="en-US" dirty="0"/>
              <a:t>Some instructions set certain bits in the EFLAGS register</a:t>
            </a:r>
          </a:p>
          <a:p>
            <a:pPr lvl="1"/>
            <a:r>
              <a:rPr lang="en-US" dirty="0"/>
              <a:t>Whether the last arithmetic instruction overflowed (OF)</a:t>
            </a:r>
          </a:p>
          <a:p>
            <a:pPr lvl="1"/>
            <a:r>
              <a:rPr lang="en-US" dirty="0"/>
              <a:t>Was positive/negative (SF)</a:t>
            </a:r>
          </a:p>
          <a:p>
            <a:pPr lvl="1"/>
            <a:r>
              <a:rPr lang="en-US" dirty="0"/>
              <a:t>Was zero / not zero (ZF)</a:t>
            </a:r>
          </a:p>
          <a:p>
            <a:pPr lvl="1"/>
            <a:r>
              <a:rPr lang="en-US" dirty="0"/>
              <a:t>Carry/borrow on add/subtract (CF)</a:t>
            </a:r>
          </a:p>
          <a:p>
            <a:pPr lvl="1"/>
            <a:endParaRPr lang="en-US" dirty="0"/>
          </a:p>
          <a:p>
            <a:pPr lvl="1"/>
            <a:endParaRPr lang="en-US" dirty="0"/>
          </a:p>
        </p:txBody>
      </p:sp>
    </p:spTree>
    <p:extLst>
      <p:ext uri="{BB962C8B-B14F-4D97-AF65-F5344CB8AC3E}">
        <p14:creationId xmlns:p14="http://schemas.microsoft.com/office/powerpoint/2010/main" val="123737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CCE1-8279-4EE0-B3BB-53AEC9BDFF19}"/>
              </a:ext>
            </a:extLst>
          </p:cNvPr>
          <p:cNvSpPr>
            <a:spLocks noGrp="1"/>
          </p:cNvSpPr>
          <p:nvPr>
            <p:ph type="title"/>
          </p:nvPr>
        </p:nvSpPr>
        <p:spPr/>
        <p:txBody>
          <a:bodyPr/>
          <a:lstStyle/>
          <a:p>
            <a:r>
              <a:rPr lang="en-US" dirty="0"/>
              <a:t>Compare</a:t>
            </a:r>
          </a:p>
        </p:txBody>
      </p:sp>
      <p:sp>
        <p:nvSpPr>
          <p:cNvPr id="3" name="Content Placeholder 2">
            <a:extLst>
              <a:ext uri="{FF2B5EF4-FFF2-40B4-BE49-F238E27FC236}">
                <a16:creationId xmlns:a16="http://schemas.microsoft.com/office/drawing/2014/main" id="{B39D18CC-A4D2-4E79-9E83-8C4248536FAC}"/>
              </a:ext>
            </a:extLst>
          </p:cNvPr>
          <p:cNvSpPr>
            <a:spLocks noGrp="1"/>
          </p:cNvSpPr>
          <p:nvPr>
            <p:ph idx="1"/>
          </p:nvPr>
        </p:nvSpPr>
        <p:spPr/>
        <p:txBody>
          <a:bodyPr/>
          <a:lstStyle/>
          <a:p>
            <a:pPr marL="0" indent="0">
              <a:buNone/>
            </a:pPr>
            <a:r>
              <a:rPr lang="en-US" dirty="0" err="1"/>
              <a:t>cmp</a:t>
            </a:r>
            <a:r>
              <a:rPr lang="en-US" dirty="0"/>
              <a:t> %</a:t>
            </a:r>
            <a:r>
              <a:rPr lang="en-US" dirty="0" err="1"/>
              <a:t>rax</a:t>
            </a:r>
            <a:r>
              <a:rPr lang="en-US" dirty="0"/>
              <a:t>, %</a:t>
            </a:r>
            <a:r>
              <a:rPr lang="en-US" dirty="0" err="1"/>
              <a:t>rdx</a:t>
            </a:r>
            <a:endParaRPr lang="en-US" dirty="0"/>
          </a:p>
          <a:p>
            <a:pPr marL="0" indent="0">
              <a:buNone/>
            </a:pPr>
            <a:endParaRPr lang="en-US" dirty="0"/>
          </a:p>
          <a:p>
            <a:pPr marL="0" indent="0">
              <a:buNone/>
            </a:pPr>
            <a:r>
              <a:rPr lang="en-US" dirty="0"/>
              <a:t>Perform %</a:t>
            </a:r>
            <a:r>
              <a:rPr lang="en-US" dirty="0" err="1"/>
              <a:t>rdx</a:t>
            </a:r>
            <a:r>
              <a:rPr lang="en-US" dirty="0"/>
              <a:t> - %</a:t>
            </a:r>
            <a:r>
              <a:rPr lang="en-US" dirty="0" err="1"/>
              <a:t>rax</a:t>
            </a:r>
            <a:endParaRPr lang="en-US" dirty="0"/>
          </a:p>
          <a:p>
            <a:pPr marL="0" indent="0">
              <a:buNone/>
            </a:pPr>
            <a:r>
              <a:rPr lang="en-US" dirty="0"/>
              <a:t>Sets the flags in the EFLAGS register accordingly</a:t>
            </a:r>
          </a:p>
          <a:p>
            <a:pPr marL="0" indent="0">
              <a:buNone/>
            </a:pPr>
            <a:r>
              <a:rPr lang="en-US" dirty="0"/>
              <a:t>If %</a:t>
            </a:r>
            <a:r>
              <a:rPr lang="en-US" dirty="0" err="1"/>
              <a:t>rdx</a:t>
            </a:r>
            <a:r>
              <a:rPr lang="en-US" dirty="0"/>
              <a:t> and %</a:t>
            </a:r>
            <a:r>
              <a:rPr lang="en-US" dirty="0" err="1"/>
              <a:t>rax</a:t>
            </a:r>
            <a:r>
              <a:rPr lang="en-US" dirty="0"/>
              <a:t> are equal the ZF will be set</a:t>
            </a:r>
          </a:p>
          <a:p>
            <a:pPr marL="0" indent="0">
              <a:buNone/>
            </a:pPr>
            <a:r>
              <a:rPr lang="en-US" dirty="0"/>
              <a:t>If %</a:t>
            </a:r>
            <a:r>
              <a:rPr lang="en-US" dirty="0" err="1"/>
              <a:t>rdx</a:t>
            </a:r>
            <a:r>
              <a:rPr lang="en-US" dirty="0"/>
              <a:t> &gt; %</a:t>
            </a:r>
            <a:r>
              <a:rPr lang="en-US" dirty="0" err="1"/>
              <a:t>rax</a:t>
            </a:r>
            <a:r>
              <a:rPr lang="en-US" dirty="0"/>
              <a:t> then CF will not be set</a:t>
            </a:r>
          </a:p>
          <a:p>
            <a:pPr marL="0" indent="0">
              <a:buNone/>
            </a:pPr>
            <a:r>
              <a:rPr lang="en-US" dirty="0"/>
              <a:t>if %</a:t>
            </a:r>
            <a:r>
              <a:rPr lang="en-US" dirty="0" err="1"/>
              <a:t>rdx</a:t>
            </a:r>
            <a:r>
              <a:rPr lang="en-US" dirty="0"/>
              <a:t> &lt; %</a:t>
            </a:r>
            <a:r>
              <a:rPr lang="en-US" dirty="0" err="1"/>
              <a:t>rax</a:t>
            </a:r>
            <a:r>
              <a:rPr lang="en-US" dirty="0"/>
              <a:t> the CF (borrow) will be set</a:t>
            </a:r>
          </a:p>
        </p:txBody>
      </p:sp>
    </p:spTree>
    <p:extLst>
      <p:ext uri="{BB962C8B-B14F-4D97-AF65-F5344CB8AC3E}">
        <p14:creationId xmlns:p14="http://schemas.microsoft.com/office/powerpoint/2010/main" val="241014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75E-A92D-42FB-91FB-6CD7FE3A5954}"/>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ADF24162-B3B8-4E1B-9DD0-A90D9F25F764}"/>
              </a:ext>
            </a:extLst>
          </p:cNvPr>
          <p:cNvSpPr>
            <a:spLocks noGrp="1"/>
          </p:cNvSpPr>
          <p:nvPr>
            <p:ph idx="1"/>
          </p:nvPr>
        </p:nvSpPr>
        <p:spPr/>
        <p:txBody>
          <a:bodyPr/>
          <a:lstStyle/>
          <a:p>
            <a:r>
              <a:rPr lang="en-US" dirty="0"/>
              <a:t>X86_64 instruction set</a:t>
            </a:r>
          </a:p>
          <a:p>
            <a:r>
              <a:rPr lang="en-US" dirty="0"/>
              <a:t>C and assembly</a:t>
            </a:r>
          </a:p>
          <a:p>
            <a:r>
              <a:rPr lang="en-US" dirty="0"/>
              <a:t>C scoping rule</a:t>
            </a:r>
          </a:p>
          <a:p>
            <a:r>
              <a:rPr lang="en-US" dirty="0"/>
              <a:t>Local variables memory management</a:t>
            </a:r>
          </a:p>
          <a:p>
            <a:r>
              <a:rPr lang="en-US"/>
              <a:t>Calling convention</a:t>
            </a:r>
            <a:endParaRPr lang="en-US" dirty="0"/>
          </a:p>
        </p:txBody>
      </p:sp>
    </p:spTree>
    <p:extLst>
      <p:ext uri="{BB962C8B-B14F-4D97-AF65-F5344CB8AC3E}">
        <p14:creationId xmlns:p14="http://schemas.microsoft.com/office/powerpoint/2010/main" val="374260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a:t>je rel32                         // jump on equal</a:t>
            </a:r>
          </a:p>
          <a:p>
            <a:pPr marL="0" indent="0">
              <a:buNone/>
            </a:pPr>
            <a:endParaRPr lang="en-US" dirty="0"/>
          </a:p>
          <a:p>
            <a:pPr marL="0" indent="0">
              <a:buNone/>
            </a:pPr>
            <a:r>
              <a:rPr lang="en-US" dirty="0"/>
              <a:t>if (last operation was equal)      //(ZF = 1)</a:t>
            </a:r>
          </a:p>
          <a:p>
            <a:pPr marL="0" indent="0">
              <a:buNone/>
            </a:pPr>
            <a:r>
              <a:rPr lang="en-US" dirty="0"/>
              <a:t>	RIP = RIP + rel32</a:t>
            </a:r>
          </a:p>
        </p:txBody>
      </p:sp>
    </p:spTree>
    <p:extLst>
      <p:ext uri="{BB962C8B-B14F-4D97-AF65-F5344CB8AC3E}">
        <p14:creationId xmlns:p14="http://schemas.microsoft.com/office/powerpoint/2010/main" val="165946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a:t>ja rel32                         // jump on above</a:t>
            </a:r>
          </a:p>
          <a:p>
            <a:pPr marL="0" indent="0">
              <a:buNone/>
            </a:pPr>
            <a:endParaRPr lang="en-US" dirty="0"/>
          </a:p>
          <a:p>
            <a:pPr marL="0" indent="0">
              <a:buNone/>
            </a:pPr>
            <a:r>
              <a:rPr lang="en-US" dirty="0"/>
              <a:t>if (in last operation src2 &gt; src1)            // CF = 0 and ZF = 0</a:t>
            </a:r>
          </a:p>
          <a:p>
            <a:pPr marL="0" indent="0">
              <a:buNone/>
            </a:pPr>
            <a:r>
              <a:rPr lang="en-US" dirty="0"/>
              <a:t>	RIP = RIP + rel32</a:t>
            </a:r>
          </a:p>
        </p:txBody>
      </p:sp>
    </p:spTree>
    <p:extLst>
      <p:ext uri="{BB962C8B-B14F-4D97-AF65-F5344CB8AC3E}">
        <p14:creationId xmlns:p14="http://schemas.microsoft.com/office/powerpoint/2010/main" val="419647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err="1"/>
              <a:t>jb</a:t>
            </a:r>
            <a:r>
              <a:rPr lang="en-US" dirty="0"/>
              <a:t> rel32                         // jump on below</a:t>
            </a:r>
          </a:p>
          <a:p>
            <a:pPr marL="0" indent="0">
              <a:buNone/>
            </a:pPr>
            <a:endParaRPr lang="en-US" dirty="0"/>
          </a:p>
          <a:p>
            <a:pPr marL="0" indent="0">
              <a:buNone/>
            </a:pPr>
            <a:r>
              <a:rPr lang="en-US" dirty="0"/>
              <a:t>if (in last operation src2 &lt; src1)            // CF = 1</a:t>
            </a:r>
          </a:p>
          <a:p>
            <a:pPr marL="0" indent="0">
              <a:buNone/>
            </a:pPr>
            <a:r>
              <a:rPr lang="en-US" dirty="0"/>
              <a:t>	RIP = RIP + rel32</a:t>
            </a:r>
          </a:p>
        </p:txBody>
      </p:sp>
    </p:spTree>
    <p:extLst>
      <p:ext uri="{BB962C8B-B14F-4D97-AF65-F5344CB8AC3E}">
        <p14:creationId xmlns:p14="http://schemas.microsoft.com/office/powerpoint/2010/main" val="373648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err="1"/>
              <a:t>jae</a:t>
            </a:r>
            <a:r>
              <a:rPr lang="en-US" dirty="0"/>
              <a:t> rel32                             // jump on above or equal</a:t>
            </a:r>
          </a:p>
          <a:p>
            <a:pPr marL="0" indent="0">
              <a:buNone/>
            </a:pPr>
            <a:endParaRPr lang="en-US" dirty="0"/>
          </a:p>
          <a:p>
            <a:pPr marL="0" indent="0">
              <a:buNone/>
            </a:pPr>
            <a:r>
              <a:rPr lang="en-US" dirty="0"/>
              <a:t>if (in last operation src2 &gt;= src1)       // CF = 0 or ZF = 1 </a:t>
            </a:r>
          </a:p>
          <a:p>
            <a:pPr marL="0" indent="0">
              <a:buNone/>
            </a:pPr>
            <a:r>
              <a:rPr lang="en-US" dirty="0"/>
              <a:t>	RIP = RIP + rel32</a:t>
            </a:r>
          </a:p>
        </p:txBody>
      </p:sp>
    </p:spTree>
    <p:extLst>
      <p:ext uri="{BB962C8B-B14F-4D97-AF65-F5344CB8AC3E}">
        <p14:creationId xmlns:p14="http://schemas.microsoft.com/office/powerpoint/2010/main" val="424782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5AF8-3216-4E2F-AFED-430F49E8A96B}"/>
              </a:ext>
            </a:extLst>
          </p:cNvPr>
          <p:cNvSpPr>
            <a:spLocks noGrp="1"/>
          </p:cNvSpPr>
          <p:nvPr>
            <p:ph type="title"/>
          </p:nvPr>
        </p:nvSpPr>
        <p:spPr/>
        <p:txBody>
          <a:bodyPr/>
          <a:lstStyle/>
          <a:p>
            <a:r>
              <a:rPr lang="en-US" dirty="0"/>
              <a:t>Conditional jumps</a:t>
            </a:r>
            <a:endParaRPr lang="en-IN" dirty="0"/>
          </a:p>
        </p:txBody>
      </p:sp>
      <p:graphicFrame>
        <p:nvGraphicFramePr>
          <p:cNvPr id="4" name="Table 4">
            <a:extLst>
              <a:ext uri="{FF2B5EF4-FFF2-40B4-BE49-F238E27FC236}">
                <a16:creationId xmlns:a16="http://schemas.microsoft.com/office/drawing/2014/main" id="{2EBAEC18-2ADE-474C-99AA-F525407F477C}"/>
              </a:ext>
            </a:extLst>
          </p:cNvPr>
          <p:cNvGraphicFramePr>
            <a:graphicFrameLocks noGrp="1"/>
          </p:cNvGraphicFramePr>
          <p:nvPr>
            <p:ph idx="1"/>
            <p:extLst>
              <p:ext uri="{D42A27DB-BD31-4B8C-83A1-F6EECF244321}">
                <p14:modId xmlns:p14="http://schemas.microsoft.com/office/powerpoint/2010/main" val="1503123446"/>
              </p:ext>
            </p:extLst>
          </p:nvPr>
        </p:nvGraphicFramePr>
        <p:xfrm>
          <a:off x="797560" y="1835785"/>
          <a:ext cx="7086600" cy="2966720"/>
        </p:xfrm>
        <a:graphic>
          <a:graphicData uri="http://schemas.openxmlformats.org/drawingml/2006/table">
            <a:tbl>
              <a:tblPr firstRow="1" bandRow="1">
                <a:tableStyleId>{5C22544A-7EE6-4342-B048-85BDC9FD1C3A}</a:tableStyleId>
              </a:tblPr>
              <a:tblGrid>
                <a:gridCol w="1520025">
                  <a:extLst>
                    <a:ext uri="{9D8B030D-6E8A-4147-A177-3AD203B41FA5}">
                      <a16:colId xmlns:a16="http://schemas.microsoft.com/office/drawing/2014/main" val="1225594884"/>
                    </a:ext>
                  </a:extLst>
                </a:gridCol>
                <a:gridCol w="3646335">
                  <a:extLst>
                    <a:ext uri="{9D8B030D-6E8A-4147-A177-3AD203B41FA5}">
                      <a16:colId xmlns:a16="http://schemas.microsoft.com/office/drawing/2014/main" val="135196895"/>
                    </a:ext>
                  </a:extLst>
                </a:gridCol>
                <a:gridCol w="1920240">
                  <a:extLst>
                    <a:ext uri="{9D8B030D-6E8A-4147-A177-3AD203B41FA5}">
                      <a16:colId xmlns:a16="http://schemas.microsoft.com/office/drawing/2014/main" val="2833908240"/>
                    </a:ext>
                  </a:extLst>
                </a:gridCol>
              </a:tblGrid>
              <a:tr h="370840">
                <a:tc>
                  <a:txBody>
                    <a:bodyPr/>
                    <a:lstStyle/>
                    <a:p>
                      <a:r>
                        <a:rPr lang="en-US" dirty="0"/>
                        <a:t>Instruction</a:t>
                      </a:r>
                      <a:endParaRPr lang="en-IN" dirty="0"/>
                    </a:p>
                  </a:txBody>
                  <a:tcPr/>
                </a:tc>
                <a:tc>
                  <a:txBody>
                    <a:bodyPr/>
                    <a:lstStyle/>
                    <a:p>
                      <a:r>
                        <a:rPr lang="en-US" dirty="0"/>
                        <a:t>Operation</a:t>
                      </a:r>
                      <a:endParaRPr lang="en-IN" dirty="0"/>
                    </a:p>
                  </a:txBody>
                  <a:tcPr/>
                </a:tc>
                <a:tc>
                  <a:txBody>
                    <a:bodyPr/>
                    <a:lstStyle/>
                    <a:p>
                      <a:r>
                        <a:rPr lang="en-US" dirty="0"/>
                        <a:t>EFLAGS</a:t>
                      </a:r>
                      <a:endParaRPr lang="en-IN" dirty="0"/>
                    </a:p>
                  </a:txBody>
                  <a:tcPr/>
                </a:tc>
                <a:extLst>
                  <a:ext uri="{0D108BD9-81ED-4DB2-BD59-A6C34878D82A}">
                    <a16:rowId xmlns:a16="http://schemas.microsoft.com/office/drawing/2014/main" val="1528103116"/>
                  </a:ext>
                </a:extLst>
              </a:tr>
              <a:tr h="370840">
                <a:tc>
                  <a:txBody>
                    <a:bodyPr/>
                    <a:lstStyle/>
                    <a:p>
                      <a:r>
                        <a:rPr lang="en-US" dirty="0" err="1"/>
                        <a:t>cmp</a:t>
                      </a:r>
                      <a:r>
                        <a:rPr lang="en-US" dirty="0"/>
                        <a:t> src1, src2</a:t>
                      </a:r>
                      <a:endParaRPr lang="en-IN" dirty="0"/>
                    </a:p>
                  </a:txBody>
                  <a:tcPr/>
                </a:tc>
                <a:tc>
                  <a:txBody>
                    <a:bodyPr/>
                    <a:lstStyle/>
                    <a:p>
                      <a:r>
                        <a:rPr lang="en-US" dirty="0"/>
                        <a:t>Perform “src2 – src1”</a:t>
                      </a:r>
                      <a:endParaRPr lang="en-IN" dirty="0"/>
                    </a:p>
                  </a:txBody>
                  <a:tcPr/>
                </a:tc>
                <a:tc>
                  <a:txBody>
                    <a:bodyPr/>
                    <a:lstStyle/>
                    <a:p>
                      <a:endParaRPr lang="en-IN" dirty="0"/>
                    </a:p>
                  </a:txBody>
                  <a:tcPr/>
                </a:tc>
                <a:extLst>
                  <a:ext uri="{0D108BD9-81ED-4DB2-BD59-A6C34878D82A}">
                    <a16:rowId xmlns:a16="http://schemas.microsoft.com/office/drawing/2014/main" val="3355353383"/>
                  </a:ext>
                </a:extLst>
              </a:tr>
              <a:tr h="370840">
                <a:tc>
                  <a:txBody>
                    <a:bodyPr/>
                    <a:lstStyle/>
                    <a:p>
                      <a:r>
                        <a:rPr lang="en-US" dirty="0"/>
                        <a:t>je</a:t>
                      </a:r>
                      <a:endParaRPr lang="en-IN" dirty="0"/>
                    </a:p>
                  </a:txBody>
                  <a:tcPr/>
                </a:tc>
                <a:tc>
                  <a:txBody>
                    <a:bodyPr/>
                    <a:lstStyle/>
                    <a:p>
                      <a:r>
                        <a:rPr lang="en-US" dirty="0"/>
                        <a:t>Jump if equal  (src2 == src1)</a:t>
                      </a:r>
                      <a:endParaRPr lang="en-IN" dirty="0"/>
                    </a:p>
                  </a:txBody>
                  <a:tcPr/>
                </a:tc>
                <a:tc>
                  <a:txBody>
                    <a:bodyPr/>
                    <a:lstStyle/>
                    <a:p>
                      <a:r>
                        <a:rPr lang="en-US" dirty="0"/>
                        <a:t>ZF = 1</a:t>
                      </a:r>
                      <a:endParaRPr lang="en-IN" dirty="0"/>
                    </a:p>
                  </a:txBody>
                  <a:tcPr/>
                </a:tc>
                <a:extLst>
                  <a:ext uri="{0D108BD9-81ED-4DB2-BD59-A6C34878D82A}">
                    <a16:rowId xmlns:a16="http://schemas.microsoft.com/office/drawing/2014/main" val="2903162477"/>
                  </a:ext>
                </a:extLst>
              </a:tr>
              <a:tr h="370840">
                <a:tc>
                  <a:txBody>
                    <a:bodyPr/>
                    <a:lstStyle/>
                    <a:p>
                      <a:r>
                        <a:rPr lang="en-US" dirty="0"/>
                        <a:t>ja</a:t>
                      </a:r>
                      <a:endParaRPr lang="en-IN" dirty="0"/>
                    </a:p>
                  </a:txBody>
                  <a:tcPr/>
                </a:tc>
                <a:tc>
                  <a:txBody>
                    <a:bodyPr/>
                    <a:lstStyle/>
                    <a:p>
                      <a:r>
                        <a:rPr lang="en-US" dirty="0"/>
                        <a:t>Jump if above (src2 &gt; src1)</a:t>
                      </a:r>
                      <a:endParaRPr lang="en-IN" dirty="0"/>
                    </a:p>
                  </a:txBody>
                  <a:tcPr/>
                </a:tc>
                <a:tc>
                  <a:txBody>
                    <a:bodyPr/>
                    <a:lstStyle/>
                    <a:p>
                      <a:r>
                        <a:rPr lang="en-US" dirty="0"/>
                        <a:t>ZF = 0 and CF = 0</a:t>
                      </a:r>
                      <a:endParaRPr lang="en-IN" dirty="0"/>
                    </a:p>
                  </a:txBody>
                  <a:tcPr/>
                </a:tc>
                <a:extLst>
                  <a:ext uri="{0D108BD9-81ED-4DB2-BD59-A6C34878D82A}">
                    <a16:rowId xmlns:a16="http://schemas.microsoft.com/office/drawing/2014/main" val="1779361086"/>
                  </a:ext>
                </a:extLst>
              </a:tr>
              <a:tr h="370840">
                <a:tc>
                  <a:txBody>
                    <a:bodyPr/>
                    <a:lstStyle/>
                    <a:p>
                      <a:r>
                        <a:rPr lang="en-US" dirty="0" err="1"/>
                        <a:t>jb</a:t>
                      </a:r>
                      <a:endParaRPr lang="en-IN" dirty="0"/>
                    </a:p>
                  </a:txBody>
                  <a:tcPr/>
                </a:tc>
                <a:tc>
                  <a:txBody>
                    <a:bodyPr/>
                    <a:lstStyle/>
                    <a:p>
                      <a:r>
                        <a:rPr lang="en-US" dirty="0"/>
                        <a:t>Jump if below (src2 &lt; src1)</a:t>
                      </a:r>
                      <a:endParaRPr lang="en-IN" dirty="0"/>
                    </a:p>
                  </a:txBody>
                  <a:tcPr/>
                </a:tc>
                <a:tc>
                  <a:txBody>
                    <a:bodyPr/>
                    <a:lstStyle/>
                    <a:p>
                      <a:r>
                        <a:rPr lang="en-US" dirty="0"/>
                        <a:t>CF = 1</a:t>
                      </a:r>
                      <a:endParaRPr lang="en-IN" dirty="0"/>
                    </a:p>
                  </a:txBody>
                  <a:tcPr/>
                </a:tc>
                <a:extLst>
                  <a:ext uri="{0D108BD9-81ED-4DB2-BD59-A6C34878D82A}">
                    <a16:rowId xmlns:a16="http://schemas.microsoft.com/office/drawing/2014/main" val="722248025"/>
                  </a:ext>
                </a:extLst>
              </a:tr>
              <a:tr h="370840">
                <a:tc>
                  <a:txBody>
                    <a:bodyPr/>
                    <a:lstStyle/>
                    <a:p>
                      <a:r>
                        <a:rPr lang="en-US" dirty="0" err="1"/>
                        <a:t>jae</a:t>
                      </a:r>
                      <a:endParaRPr lang="en-IN" dirty="0"/>
                    </a:p>
                  </a:txBody>
                  <a:tcPr/>
                </a:tc>
                <a:tc>
                  <a:txBody>
                    <a:bodyPr/>
                    <a:lstStyle/>
                    <a:p>
                      <a:r>
                        <a:rPr lang="en-US" dirty="0"/>
                        <a:t>Jump if above or equal  (src2 &gt;= src1)</a:t>
                      </a:r>
                      <a:endParaRPr lang="en-IN" dirty="0"/>
                    </a:p>
                  </a:txBody>
                  <a:tcPr/>
                </a:tc>
                <a:tc>
                  <a:txBody>
                    <a:bodyPr/>
                    <a:lstStyle/>
                    <a:p>
                      <a:r>
                        <a:rPr lang="en-US" dirty="0"/>
                        <a:t>ZF = 1 or CF = 0</a:t>
                      </a:r>
                      <a:endParaRPr lang="en-IN" dirty="0"/>
                    </a:p>
                  </a:txBody>
                  <a:tcPr/>
                </a:tc>
                <a:extLst>
                  <a:ext uri="{0D108BD9-81ED-4DB2-BD59-A6C34878D82A}">
                    <a16:rowId xmlns:a16="http://schemas.microsoft.com/office/drawing/2014/main" val="2276064255"/>
                  </a:ext>
                </a:extLst>
              </a:tr>
              <a:tr h="370840">
                <a:tc>
                  <a:txBody>
                    <a:bodyPr/>
                    <a:lstStyle/>
                    <a:p>
                      <a:r>
                        <a:rPr lang="en-US" dirty="0" err="1"/>
                        <a:t>jbe</a:t>
                      </a:r>
                      <a:endParaRPr lang="en-IN" dirty="0"/>
                    </a:p>
                  </a:txBody>
                  <a:tcPr/>
                </a:tc>
                <a:tc>
                  <a:txBody>
                    <a:bodyPr/>
                    <a:lstStyle/>
                    <a:p>
                      <a:r>
                        <a:rPr lang="en-US" dirty="0"/>
                        <a:t>Jump if below or equal (src2 &lt;= src1)</a:t>
                      </a:r>
                      <a:endParaRPr lang="en-IN" dirty="0"/>
                    </a:p>
                  </a:txBody>
                  <a:tcPr/>
                </a:tc>
                <a:tc>
                  <a:txBody>
                    <a:bodyPr/>
                    <a:lstStyle/>
                    <a:p>
                      <a:r>
                        <a:rPr lang="en-US" dirty="0"/>
                        <a:t>ZF = 1 or CF = 1</a:t>
                      </a:r>
                      <a:endParaRPr lang="en-IN" dirty="0"/>
                    </a:p>
                  </a:txBody>
                  <a:tcPr/>
                </a:tc>
                <a:extLst>
                  <a:ext uri="{0D108BD9-81ED-4DB2-BD59-A6C34878D82A}">
                    <a16:rowId xmlns:a16="http://schemas.microsoft.com/office/drawing/2014/main" val="1180802695"/>
                  </a:ext>
                </a:extLst>
              </a:tr>
              <a:tr h="370840">
                <a:tc>
                  <a:txBody>
                    <a:bodyPr/>
                    <a:lstStyle/>
                    <a:p>
                      <a:r>
                        <a:rPr lang="en-US" dirty="0" err="1"/>
                        <a:t>jne</a:t>
                      </a:r>
                      <a:endParaRPr lang="en-IN" dirty="0"/>
                    </a:p>
                  </a:txBody>
                  <a:tcPr/>
                </a:tc>
                <a:tc>
                  <a:txBody>
                    <a:bodyPr/>
                    <a:lstStyle/>
                    <a:p>
                      <a:r>
                        <a:rPr lang="en-US" dirty="0"/>
                        <a:t>Jump if not equal (src2 != src1)</a:t>
                      </a:r>
                      <a:endParaRPr lang="en-IN" dirty="0"/>
                    </a:p>
                  </a:txBody>
                  <a:tcPr/>
                </a:tc>
                <a:tc>
                  <a:txBody>
                    <a:bodyPr/>
                    <a:lstStyle/>
                    <a:p>
                      <a:r>
                        <a:rPr lang="en-US" dirty="0"/>
                        <a:t>ZF = 0</a:t>
                      </a:r>
                      <a:endParaRPr lang="en-IN" dirty="0"/>
                    </a:p>
                  </a:txBody>
                  <a:tcPr/>
                </a:tc>
                <a:extLst>
                  <a:ext uri="{0D108BD9-81ED-4DB2-BD59-A6C34878D82A}">
                    <a16:rowId xmlns:a16="http://schemas.microsoft.com/office/drawing/2014/main" val="2542671676"/>
                  </a:ext>
                </a:extLst>
              </a:tr>
            </a:tbl>
          </a:graphicData>
        </a:graphic>
      </p:graphicFrame>
    </p:spTree>
    <p:extLst>
      <p:ext uri="{BB962C8B-B14F-4D97-AF65-F5344CB8AC3E}">
        <p14:creationId xmlns:p14="http://schemas.microsoft.com/office/powerpoint/2010/main" val="1410871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5AF8-3216-4E2F-AFED-430F49E8A96B}"/>
              </a:ext>
            </a:extLst>
          </p:cNvPr>
          <p:cNvSpPr>
            <a:spLocks noGrp="1"/>
          </p:cNvSpPr>
          <p:nvPr>
            <p:ph type="title"/>
          </p:nvPr>
        </p:nvSpPr>
        <p:spPr/>
        <p:txBody>
          <a:bodyPr/>
          <a:lstStyle/>
          <a:p>
            <a:r>
              <a:rPr lang="en-US" dirty="0"/>
              <a:t>Conditional jumps</a:t>
            </a:r>
            <a:endParaRPr lang="en-IN" dirty="0"/>
          </a:p>
        </p:txBody>
      </p:sp>
      <p:sp>
        <p:nvSpPr>
          <p:cNvPr id="3" name="TextBox 2">
            <a:extLst>
              <a:ext uri="{FF2B5EF4-FFF2-40B4-BE49-F238E27FC236}">
                <a16:creationId xmlns:a16="http://schemas.microsoft.com/office/drawing/2014/main" id="{49BC067A-4BC8-4058-BFBF-291C6BF9B9E7}"/>
              </a:ext>
            </a:extLst>
          </p:cNvPr>
          <p:cNvSpPr txBox="1"/>
          <p:nvPr/>
        </p:nvSpPr>
        <p:spPr>
          <a:xfrm>
            <a:off x="8595360" y="1981200"/>
            <a:ext cx="2936240" cy="1200329"/>
          </a:xfrm>
          <a:prstGeom prst="rect">
            <a:avLst/>
          </a:prstGeom>
          <a:noFill/>
        </p:spPr>
        <p:txBody>
          <a:bodyPr wrap="square" rtlCol="0">
            <a:spAutoFit/>
          </a:bodyPr>
          <a:lstStyle/>
          <a:p>
            <a:r>
              <a:rPr lang="en-US" dirty="0"/>
              <a:t>if (a &gt; 10)</a:t>
            </a:r>
          </a:p>
          <a:p>
            <a:r>
              <a:rPr lang="en-US" dirty="0"/>
              <a:t>{</a:t>
            </a:r>
          </a:p>
          <a:p>
            <a:r>
              <a:rPr lang="en-US" dirty="0"/>
              <a:t>   </a:t>
            </a:r>
            <a:r>
              <a:rPr lang="en-US" dirty="0" err="1"/>
              <a:t>printf</a:t>
            </a:r>
            <a:r>
              <a:rPr lang="en-US" dirty="0"/>
              <a:t>(“%d\n”, a);</a:t>
            </a:r>
          </a:p>
          <a:p>
            <a:r>
              <a:rPr lang="en-US" dirty="0"/>
              <a:t>}</a:t>
            </a:r>
            <a:endParaRPr lang="en-IN" dirty="0"/>
          </a:p>
        </p:txBody>
      </p:sp>
      <p:sp>
        <p:nvSpPr>
          <p:cNvPr id="6" name="Content Placeholder 5">
            <a:extLst>
              <a:ext uri="{FF2B5EF4-FFF2-40B4-BE49-F238E27FC236}">
                <a16:creationId xmlns:a16="http://schemas.microsoft.com/office/drawing/2014/main" id="{4AE156A0-68F7-418A-8D0A-5FD202F57D87}"/>
              </a:ext>
            </a:extLst>
          </p:cNvPr>
          <p:cNvSpPr>
            <a:spLocks noGrp="1"/>
          </p:cNvSpPr>
          <p:nvPr>
            <p:ph idx="1"/>
          </p:nvPr>
        </p:nvSpPr>
        <p:spPr/>
        <p:txBody>
          <a:bodyPr/>
          <a:lstStyle/>
          <a:p>
            <a:endParaRPr lang="en-IN" dirty="0"/>
          </a:p>
        </p:txBody>
      </p:sp>
      <p:graphicFrame>
        <p:nvGraphicFramePr>
          <p:cNvPr id="7" name="Table 4">
            <a:extLst>
              <a:ext uri="{FF2B5EF4-FFF2-40B4-BE49-F238E27FC236}">
                <a16:creationId xmlns:a16="http://schemas.microsoft.com/office/drawing/2014/main" id="{EE5152A3-2A8B-4B96-B6FC-C61F6BC14E0E}"/>
              </a:ext>
            </a:extLst>
          </p:cNvPr>
          <p:cNvGraphicFramePr>
            <a:graphicFrameLocks/>
          </p:cNvGraphicFramePr>
          <p:nvPr>
            <p:extLst>
              <p:ext uri="{D42A27DB-BD31-4B8C-83A1-F6EECF244321}">
                <p14:modId xmlns:p14="http://schemas.microsoft.com/office/powerpoint/2010/main" val="681524103"/>
              </p:ext>
            </p:extLst>
          </p:nvPr>
        </p:nvGraphicFramePr>
        <p:xfrm>
          <a:off x="797560" y="1835785"/>
          <a:ext cx="7086600" cy="2966720"/>
        </p:xfrm>
        <a:graphic>
          <a:graphicData uri="http://schemas.openxmlformats.org/drawingml/2006/table">
            <a:tbl>
              <a:tblPr firstRow="1" bandRow="1">
                <a:tableStyleId>{5C22544A-7EE6-4342-B048-85BDC9FD1C3A}</a:tableStyleId>
              </a:tblPr>
              <a:tblGrid>
                <a:gridCol w="1520025">
                  <a:extLst>
                    <a:ext uri="{9D8B030D-6E8A-4147-A177-3AD203B41FA5}">
                      <a16:colId xmlns:a16="http://schemas.microsoft.com/office/drawing/2014/main" val="1225594884"/>
                    </a:ext>
                  </a:extLst>
                </a:gridCol>
                <a:gridCol w="3646335">
                  <a:extLst>
                    <a:ext uri="{9D8B030D-6E8A-4147-A177-3AD203B41FA5}">
                      <a16:colId xmlns:a16="http://schemas.microsoft.com/office/drawing/2014/main" val="135196895"/>
                    </a:ext>
                  </a:extLst>
                </a:gridCol>
                <a:gridCol w="1920240">
                  <a:extLst>
                    <a:ext uri="{9D8B030D-6E8A-4147-A177-3AD203B41FA5}">
                      <a16:colId xmlns:a16="http://schemas.microsoft.com/office/drawing/2014/main" val="2833908240"/>
                    </a:ext>
                  </a:extLst>
                </a:gridCol>
              </a:tblGrid>
              <a:tr h="370840">
                <a:tc>
                  <a:txBody>
                    <a:bodyPr/>
                    <a:lstStyle/>
                    <a:p>
                      <a:r>
                        <a:rPr lang="en-US" dirty="0"/>
                        <a:t>Instruction</a:t>
                      </a:r>
                      <a:endParaRPr lang="en-IN" dirty="0"/>
                    </a:p>
                  </a:txBody>
                  <a:tcPr/>
                </a:tc>
                <a:tc>
                  <a:txBody>
                    <a:bodyPr/>
                    <a:lstStyle/>
                    <a:p>
                      <a:r>
                        <a:rPr lang="en-US" dirty="0"/>
                        <a:t>Operation</a:t>
                      </a:r>
                      <a:endParaRPr lang="en-IN" dirty="0"/>
                    </a:p>
                  </a:txBody>
                  <a:tcPr/>
                </a:tc>
                <a:tc>
                  <a:txBody>
                    <a:bodyPr/>
                    <a:lstStyle/>
                    <a:p>
                      <a:r>
                        <a:rPr lang="en-US" dirty="0"/>
                        <a:t>EFLAGS</a:t>
                      </a:r>
                      <a:endParaRPr lang="en-IN" dirty="0"/>
                    </a:p>
                  </a:txBody>
                  <a:tcPr/>
                </a:tc>
                <a:extLst>
                  <a:ext uri="{0D108BD9-81ED-4DB2-BD59-A6C34878D82A}">
                    <a16:rowId xmlns:a16="http://schemas.microsoft.com/office/drawing/2014/main" val="1528103116"/>
                  </a:ext>
                </a:extLst>
              </a:tr>
              <a:tr h="370840">
                <a:tc>
                  <a:txBody>
                    <a:bodyPr/>
                    <a:lstStyle/>
                    <a:p>
                      <a:r>
                        <a:rPr lang="en-US" dirty="0" err="1"/>
                        <a:t>cmp</a:t>
                      </a:r>
                      <a:r>
                        <a:rPr lang="en-US" dirty="0"/>
                        <a:t> src1, src2</a:t>
                      </a:r>
                      <a:endParaRPr lang="en-IN" dirty="0"/>
                    </a:p>
                  </a:txBody>
                  <a:tcPr/>
                </a:tc>
                <a:tc>
                  <a:txBody>
                    <a:bodyPr/>
                    <a:lstStyle/>
                    <a:p>
                      <a:r>
                        <a:rPr lang="en-US" dirty="0"/>
                        <a:t>Perform “src2 – src1”</a:t>
                      </a:r>
                      <a:endParaRPr lang="en-IN" dirty="0"/>
                    </a:p>
                  </a:txBody>
                  <a:tcPr/>
                </a:tc>
                <a:tc>
                  <a:txBody>
                    <a:bodyPr/>
                    <a:lstStyle/>
                    <a:p>
                      <a:endParaRPr lang="en-IN" dirty="0"/>
                    </a:p>
                  </a:txBody>
                  <a:tcPr/>
                </a:tc>
                <a:extLst>
                  <a:ext uri="{0D108BD9-81ED-4DB2-BD59-A6C34878D82A}">
                    <a16:rowId xmlns:a16="http://schemas.microsoft.com/office/drawing/2014/main" val="3355353383"/>
                  </a:ext>
                </a:extLst>
              </a:tr>
              <a:tr h="370840">
                <a:tc>
                  <a:txBody>
                    <a:bodyPr/>
                    <a:lstStyle/>
                    <a:p>
                      <a:r>
                        <a:rPr lang="en-US" dirty="0"/>
                        <a:t>je</a:t>
                      </a:r>
                      <a:endParaRPr lang="en-IN" dirty="0"/>
                    </a:p>
                  </a:txBody>
                  <a:tcPr/>
                </a:tc>
                <a:tc>
                  <a:txBody>
                    <a:bodyPr/>
                    <a:lstStyle/>
                    <a:p>
                      <a:r>
                        <a:rPr lang="en-US" dirty="0"/>
                        <a:t>Jump if equal  (src2 == src1)</a:t>
                      </a:r>
                      <a:endParaRPr lang="en-IN" dirty="0"/>
                    </a:p>
                  </a:txBody>
                  <a:tcPr/>
                </a:tc>
                <a:tc>
                  <a:txBody>
                    <a:bodyPr/>
                    <a:lstStyle/>
                    <a:p>
                      <a:r>
                        <a:rPr lang="en-US" dirty="0"/>
                        <a:t>ZF = 1</a:t>
                      </a:r>
                      <a:endParaRPr lang="en-IN" dirty="0"/>
                    </a:p>
                  </a:txBody>
                  <a:tcPr/>
                </a:tc>
                <a:extLst>
                  <a:ext uri="{0D108BD9-81ED-4DB2-BD59-A6C34878D82A}">
                    <a16:rowId xmlns:a16="http://schemas.microsoft.com/office/drawing/2014/main" val="2903162477"/>
                  </a:ext>
                </a:extLst>
              </a:tr>
              <a:tr h="370840">
                <a:tc>
                  <a:txBody>
                    <a:bodyPr/>
                    <a:lstStyle/>
                    <a:p>
                      <a:r>
                        <a:rPr lang="en-US" dirty="0"/>
                        <a:t>ja</a:t>
                      </a:r>
                      <a:endParaRPr lang="en-IN" dirty="0"/>
                    </a:p>
                  </a:txBody>
                  <a:tcPr/>
                </a:tc>
                <a:tc>
                  <a:txBody>
                    <a:bodyPr/>
                    <a:lstStyle/>
                    <a:p>
                      <a:r>
                        <a:rPr lang="en-US" dirty="0"/>
                        <a:t>Jump if above (src2 &gt; src1)</a:t>
                      </a:r>
                      <a:endParaRPr lang="en-IN" dirty="0"/>
                    </a:p>
                  </a:txBody>
                  <a:tcPr/>
                </a:tc>
                <a:tc>
                  <a:txBody>
                    <a:bodyPr/>
                    <a:lstStyle/>
                    <a:p>
                      <a:r>
                        <a:rPr lang="en-US" dirty="0"/>
                        <a:t>ZF = 0 and CF = 0</a:t>
                      </a:r>
                      <a:endParaRPr lang="en-IN" dirty="0"/>
                    </a:p>
                  </a:txBody>
                  <a:tcPr/>
                </a:tc>
                <a:extLst>
                  <a:ext uri="{0D108BD9-81ED-4DB2-BD59-A6C34878D82A}">
                    <a16:rowId xmlns:a16="http://schemas.microsoft.com/office/drawing/2014/main" val="1779361086"/>
                  </a:ext>
                </a:extLst>
              </a:tr>
              <a:tr h="370840">
                <a:tc>
                  <a:txBody>
                    <a:bodyPr/>
                    <a:lstStyle/>
                    <a:p>
                      <a:r>
                        <a:rPr lang="en-US" dirty="0" err="1"/>
                        <a:t>jb</a:t>
                      </a:r>
                      <a:endParaRPr lang="en-IN" dirty="0"/>
                    </a:p>
                  </a:txBody>
                  <a:tcPr/>
                </a:tc>
                <a:tc>
                  <a:txBody>
                    <a:bodyPr/>
                    <a:lstStyle/>
                    <a:p>
                      <a:r>
                        <a:rPr lang="en-US" dirty="0"/>
                        <a:t>Jump if below (src2 &lt; src1)</a:t>
                      </a:r>
                      <a:endParaRPr lang="en-IN" dirty="0"/>
                    </a:p>
                  </a:txBody>
                  <a:tcPr/>
                </a:tc>
                <a:tc>
                  <a:txBody>
                    <a:bodyPr/>
                    <a:lstStyle/>
                    <a:p>
                      <a:r>
                        <a:rPr lang="en-US" dirty="0"/>
                        <a:t>CF = 1</a:t>
                      </a:r>
                      <a:endParaRPr lang="en-IN" dirty="0"/>
                    </a:p>
                  </a:txBody>
                  <a:tcPr/>
                </a:tc>
                <a:extLst>
                  <a:ext uri="{0D108BD9-81ED-4DB2-BD59-A6C34878D82A}">
                    <a16:rowId xmlns:a16="http://schemas.microsoft.com/office/drawing/2014/main" val="722248025"/>
                  </a:ext>
                </a:extLst>
              </a:tr>
              <a:tr h="370840">
                <a:tc>
                  <a:txBody>
                    <a:bodyPr/>
                    <a:lstStyle/>
                    <a:p>
                      <a:r>
                        <a:rPr lang="en-US" dirty="0" err="1"/>
                        <a:t>jae</a:t>
                      </a:r>
                      <a:endParaRPr lang="en-IN" dirty="0"/>
                    </a:p>
                  </a:txBody>
                  <a:tcPr/>
                </a:tc>
                <a:tc>
                  <a:txBody>
                    <a:bodyPr/>
                    <a:lstStyle/>
                    <a:p>
                      <a:r>
                        <a:rPr lang="en-US" dirty="0"/>
                        <a:t>Jump if above or equal  (src2 &gt;= src1)</a:t>
                      </a:r>
                      <a:endParaRPr lang="en-IN" dirty="0"/>
                    </a:p>
                  </a:txBody>
                  <a:tcPr/>
                </a:tc>
                <a:tc>
                  <a:txBody>
                    <a:bodyPr/>
                    <a:lstStyle/>
                    <a:p>
                      <a:r>
                        <a:rPr lang="en-US" dirty="0"/>
                        <a:t>ZF = 1 or CF = 0</a:t>
                      </a:r>
                      <a:endParaRPr lang="en-IN" dirty="0"/>
                    </a:p>
                  </a:txBody>
                  <a:tcPr/>
                </a:tc>
                <a:extLst>
                  <a:ext uri="{0D108BD9-81ED-4DB2-BD59-A6C34878D82A}">
                    <a16:rowId xmlns:a16="http://schemas.microsoft.com/office/drawing/2014/main" val="2276064255"/>
                  </a:ext>
                </a:extLst>
              </a:tr>
              <a:tr h="370840">
                <a:tc>
                  <a:txBody>
                    <a:bodyPr/>
                    <a:lstStyle/>
                    <a:p>
                      <a:r>
                        <a:rPr lang="en-US" dirty="0" err="1"/>
                        <a:t>jbe</a:t>
                      </a:r>
                      <a:endParaRPr lang="en-IN" dirty="0"/>
                    </a:p>
                  </a:txBody>
                  <a:tcPr/>
                </a:tc>
                <a:tc>
                  <a:txBody>
                    <a:bodyPr/>
                    <a:lstStyle/>
                    <a:p>
                      <a:r>
                        <a:rPr lang="en-US" dirty="0"/>
                        <a:t>Jump if below or equal (src2 &lt;= src1)</a:t>
                      </a:r>
                      <a:endParaRPr lang="en-IN" dirty="0"/>
                    </a:p>
                  </a:txBody>
                  <a:tcPr/>
                </a:tc>
                <a:tc>
                  <a:txBody>
                    <a:bodyPr/>
                    <a:lstStyle/>
                    <a:p>
                      <a:r>
                        <a:rPr lang="en-US" dirty="0"/>
                        <a:t>ZF = 1 or CF = 1</a:t>
                      </a:r>
                      <a:endParaRPr lang="en-IN" dirty="0"/>
                    </a:p>
                  </a:txBody>
                  <a:tcPr/>
                </a:tc>
                <a:extLst>
                  <a:ext uri="{0D108BD9-81ED-4DB2-BD59-A6C34878D82A}">
                    <a16:rowId xmlns:a16="http://schemas.microsoft.com/office/drawing/2014/main" val="1180802695"/>
                  </a:ext>
                </a:extLst>
              </a:tr>
              <a:tr h="370840">
                <a:tc>
                  <a:txBody>
                    <a:bodyPr/>
                    <a:lstStyle/>
                    <a:p>
                      <a:r>
                        <a:rPr lang="en-US" dirty="0" err="1"/>
                        <a:t>jne</a:t>
                      </a:r>
                      <a:endParaRPr lang="en-IN" dirty="0"/>
                    </a:p>
                  </a:txBody>
                  <a:tcPr/>
                </a:tc>
                <a:tc>
                  <a:txBody>
                    <a:bodyPr/>
                    <a:lstStyle/>
                    <a:p>
                      <a:r>
                        <a:rPr lang="en-US" dirty="0"/>
                        <a:t>Jump if not equal (src2 != src1)</a:t>
                      </a:r>
                      <a:endParaRPr lang="en-IN" dirty="0"/>
                    </a:p>
                  </a:txBody>
                  <a:tcPr/>
                </a:tc>
                <a:tc>
                  <a:txBody>
                    <a:bodyPr/>
                    <a:lstStyle/>
                    <a:p>
                      <a:r>
                        <a:rPr lang="en-US" dirty="0"/>
                        <a:t>ZF = 0</a:t>
                      </a:r>
                      <a:endParaRPr lang="en-IN" dirty="0"/>
                    </a:p>
                  </a:txBody>
                  <a:tcPr/>
                </a:tc>
                <a:extLst>
                  <a:ext uri="{0D108BD9-81ED-4DB2-BD59-A6C34878D82A}">
                    <a16:rowId xmlns:a16="http://schemas.microsoft.com/office/drawing/2014/main" val="2542671676"/>
                  </a:ext>
                </a:extLst>
              </a:tr>
            </a:tbl>
          </a:graphicData>
        </a:graphic>
      </p:graphicFrame>
      <p:sp>
        <p:nvSpPr>
          <p:cNvPr id="4" name="TextBox 3">
            <a:extLst>
              <a:ext uri="{FF2B5EF4-FFF2-40B4-BE49-F238E27FC236}">
                <a16:creationId xmlns:a16="http://schemas.microsoft.com/office/drawing/2014/main" id="{8DFB3FE9-291C-F53F-05A3-C8800D822E8E}"/>
              </a:ext>
            </a:extLst>
          </p:cNvPr>
          <p:cNvSpPr txBox="1"/>
          <p:nvPr/>
        </p:nvSpPr>
        <p:spPr>
          <a:xfrm>
            <a:off x="8595360" y="3667874"/>
            <a:ext cx="1976748" cy="1477328"/>
          </a:xfrm>
          <a:prstGeom prst="rect">
            <a:avLst/>
          </a:prstGeom>
          <a:noFill/>
        </p:spPr>
        <p:txBody>
          <a:bodyPr wrap="square" rtlCol="0">
            <a:spAutoFit/>
          </a:bodyPr>
          <a:lstStyle/>
          <a:p>
            <a:r>
              <a:rPr lang="en-US" dirty="0" err="1"/>
              <a:t>cmp</a:t>
            </a:r>
            <a:r>
              <a:rPr lang="en-US" dirty="0"/>
              <a:t> $10, %</a:t>
            </a:r>
            <a:r>
              <a:rPr lang="en-US" dirty="0" err="1"/>
              <a:t>rax</a:t>
            </a:r>
            <a:endParaRPr lang="en-US" dirty="0"/>
          </a:p>
          <a:p>
            <a:r>
              <a:rPr lang="en-US" dirty="0" err="1"/>
              <a:t>jbe</a:t>
            </a:r>
            <a:r>
              <a:rPr lang="en-US" dirty="0"/>
              <a:t> </a:t>
            </a:r>
            <a:r>
              <a:rPr lang="en-US" dirty="0" err="1"/>
              <a:t>end_if</a:t>
            </a:r>
            <a:endParaRPr lang="en-US" dirty="0"/>
          </a:p>
          <a:p>
            <a:r>
              <a:rPr lang="en-IN" dirty="0"/>
              <a:t>// if-body</a:t>
            </a:r>
          </a:p>
          <a:p>
            <a:r>
              <a:rPr lang="en-IN" dirty="0" err="1"/>
              <a:t>end_if</a:t>
            </a:r>
            <a:r>
              <a:rPr lang="en-IN" dirty="0"/>
              <a:t>:</a:t>
            </a:r>
          </a:p>
          <a:p>
            <a:endParaRPr lang="en-US" dirty="0"/>
          </a:p>
        </p:txBody>
      </p:sp>
    </p:spTree>
    <p:extLst>
      <p:ext uri="{BB962C8B-B14F-4D97-AF65-F5344CB8AC3E}">
        <p14:creationId xmlns:p14="http://schemas.microsoft.com/office/powerpoint/2010/main" val="1516565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5AF8-3216-4E2F-AFED-430F49E8A96B}"/>
              </a:ext>
            </a:extLst>
          </p:cNvPr>
          <p:cNvSpPr>
            <a:spLocks noGrp="1"/>
          </p:cNvSpPr>
          <p:nvPr>
            <p:ph type="title"/>
          </p:nvPr>
        </p:nvSpPr>
        <p:spPr/>
        <p:txBody>
          <a:bodyPr/>
          <a:lstStyle/>
          <a:p>
            <a:r>
              <a:rPr lang="en-US" dirty="0"/>
              <a:t>Conditional jumps</a:t>
            </a:r>
            <a:endParaRPr lang="en-IN" dirty="0"/>
          </a:p>
        </p:txBody>
      </p:sp>
      <p:sp>
        <p:nvSpPr>
          <p:cNvPr id="3" name="TextBox 2">
            <a:extLst>
              <a:ext uri="{FF2B5EF4-FFF2-40B4-BE49-F238E27FC236}">
                <a16:creationId xmlns:a16="http://schemas.microsoft.com/office/drawing/2014/main" id="{49BC067A-4BC8-4058-BFBF-291C6BF9B9E7}"/>
              </a:ext>
            </a:extLst>
          </p:cNvPr>
          <p:cNvSpPr txBox="1"/>
          <p:nvPr/>
        </p:nvSpPr>
        <p:spPr>
          <a:xfrm>
            <a:off x="8595360" y="1981200"/>
            <a:ext cx="2936240" cy="2031325"/>
          </a:xfrm>
          <a:prstGeom prst="rect">
            <a:avLst/>
          </a:prstGeom>
          <a:noFill/>
        </p:spPr>
        <p:txBody>
          <a:bodyPr wrap="square" rtlCol="0">
            <a:spAutoFit/>
          </a:bodyPr>
          <a:lstStyle/>
          <a:p>
            <a:r>
              <a:rPr lang="en-US" dirty="0"/>
              <a:t>if (a &gt; 10)</a:t>
            </a:r>
          </a:p>
          <a:p>
            <a:r>
              <a:rPr lang="en-US" dirty="0"/>
              <a:t>{</a:t>
            </a:r>
          </a:p>
          <a:p>
            <a:r>
              <a:rPr lang="en-US" dirty="0"/>
              <a:t>   </a:t>
            </a:r>
            <a:r>
              <a:rPr lang="en-US" dirty="0" err="1"/>
              <a:t>printf</a:t>
            </a:r>
            <a:r>
              <a:rPr lang="en-US" dirty="0"/>
              <a:t>(“%d\n”, a);</a:t>
            </a:r>
          </a:p>
          <a:p>
            <a:r>
              <a:rPr lang="en-US" dirty="0"/>
              <a:t>}</a:t>
            </a:r>
          </a:p>
          <a:p>
            <a:r>
              <a:rPr lang="en-US" dirty="0"/>
              <a:t>else {</a:t>
            </a:r>
          </a:p>
          <a:p>
            <a:r>
              <a:rPr lang="en-US" dirty="0"/>
              <a:t>   a = 0;</a:t>
            </a:r>
          </a:p>
          <a:p>
            <a:r>
              <a:rPr lang="en-US" dirty="0"/>
              <a:t>}</a:t>
            </a:r>
            <a:endParaRPr lang="en-IN" dirty="0"/>
          </a:p>
        </p:txBody>
      </p:sp>
      <p:graphicFrame>
        <p:nvGraphicFramePr>
          <p:cNvPr id="7" name="Table 4">
            <a:extLst>
              <a:ext uri="{FF2B5EF4-FFF2-40B4-BE49-F238E27FC236}">
                <a16:creationId xmlns:a16="http://schemas.microsoft.com/office/drawing/2014/main" id="{EE5152A3-2A8B-4B96-B6FC-C61F6BC14E0E}"/>
              </a:ext>
            </a:extLst>
          </p:cNvPr>
          <p:cNvGraphicFramePr>
            <a:graphicFrameLocks/>
          </p:cNvGraphicFramePr>
          <p:nvPr/>
        </p:nvGraphicFramePr>
        <p:xfrm>
          <a:off x="797560" y="1835785"/>
          <a:ext cx="7086600" cy="2966720"/>
        </p:xfrm>
        <a:graphic>
          <a:graphicData uri="http://schemas.openxmlformats.org/drawingml/2006/table">
            <a:tbl>
              <a:tblPr firstRow="1" bandRow="1">
                <a:tableStyleId>{5C22544A-7EE6-4342-B048-85BDC9FD1C3A}</a:tableStyleId>
              </a:tblPr>
              <a:tblGrid>
                <a:gridCol w="1520025">
                  <a:extLst>
                    <a:ext uri="{9D8B030D-6E8A-4147-A177-3AD203B41FA5}">
                      <a16:colId xmlns:a16="http://schemas.microsoft.com/office/drawing/2014/main" val="1225594884"/>
                    </a:ext>
                  </a:extLst>
                </a:gridCol>
                <a:gridCol w="3646335">
                  <a:extLst>
                    <a:ext uri="{9D8B030D-6E8A-4147-A177-3AD203B41FA5}">
                      <a16:colId xmlns:a16="http://schemas.microsoft.com/office/drawing/2014/main" val="135196895"/>
                    </a:ext>
                  </a:extLst>
                </a:gridCol>
                <a:gridCol w="1920240">
                  <a:extLst>
                    <a:ext uri="{9D8B030D-6E8A-4147-A177-3AD203B41FA5}">
                      <a16:colId xmlns:a16="http://schemas.microsoft.com/office/drawing/2014/main" val="2833908240"/>
                    </a:ext>
                  </a:extLst>
                </a:gridCol>
              </a:tblGrid>
              <a:tr h="370840">
                <a:tc>
                  <a:txBody>
                    <a:bodyPr/>
                    <a:lstStyle/>
                    <a:p>
                      <a:r>
                        <a:rPr lang="en-US" dirty="0"/>
                        <a:t>Instruction</a:t>
                      </a:r>
                      <a:endParaRPr lang="en-IN" dirty="0"/>
                    </a:p>
                  </a:txBody>
                  <a:tcPr/>
                </a:tc>
                <a:tc>
                  <a:txBody>
                    <a:bodyPr/>
                    <a:lstStyle/>
                    <a:p>
                      <a:r>
                        <a:rPr lang="en-US" dirty="0"/>
                        <a:t>Operation</a:t>
                      </a:r>
                      <a:endParaRPr lang="en-IN" dirty="0"/>
                    </a:p>
                  </a:txBody>
                  <a:tcPr/>
                </a:tc>
                <a:tc>
                  <a:txBody>
                    <a:bodyPr/>
                    <a:lstStyle/>
                    <a:p>
                      <a:r>
                        <a:rPr lang="en-US" dirty="0"/>
                        <a:t>EFLAGS</a:t>
                      </a:r>
                      <a:endParaRPr lang="en-IN" dirty="0"/>
                    </a:p>
                  </a:txBody>
                  <a:tcPr/>
                </a:tc>
                <a:extLst>
                  <a:ext uri="{0D108BD9-81ED-4DB2-BD59-A6C34878D82A}">
                    <a16:rowId xmlns:a16="http://schemas.microsoft.com/office/drawing/2014/main" val="1528103116"/>
                  </a:ext>
                </a:extLst>
              </a:tr>
              <a:tr h="370840">
                <a:tc>
                  <a:txBody>
                    <a:bodyPr/>
                    <a:lstStyle/>
                    <a:p>
                      <a:r>
                        <a:rPr lang="en-US" dirty="0" err="1"/>
                        <a:t>cmp</a:t>
                      </a:r>
                      <a:r>
                        <a:rPr lang="en-US" dirty="0"/>
                        <a:t> src1, src2</a:t>
                      </a:r>
                      <a:endParaRPr lang="en-IN" dirty="0"/>
                    </a:p>
                  </a:txBody>
                  <a:tcPr/>
                </a:tc>
                <a:tc>
                  <a:txBody>
                    <a:bodyPr/>
                    <a:lstStyle/>
                    <a:p>
                      <a:r>
                        <a:rPr lang="en-US" dirty="0"/>
                        <a:t>Perform “src2 – src1”</a:t>
                      </a:r>
                      <a:endParaRPr lang="en-IN" dirty="0"/>
                    </a:p>
                  </a:txBody>
                  <a:tcPr/>
                </a:tc>
                <a:tc>
                  <a:txBody>
                    <a:bodyPr/>
                    <a:lstStyle/>
                    <a:p>
                      <a:endParaRPr lang="en-IN" dirty="0"/>
                    </a:p>
                  </a:txBody>
                  <a:tcPr/>
                </a:tc>
                <a:extLst>
                  <a:ext uri="{0D108BD9-81ED-4DB2-BD59-A6C34878D82A}">
                    <a16:rowId xmlns:a16="http://schemas.microsoft.com/office/drawing/2014/main" val="3355353383"/>
                  </a:ext>
                </a:extLst>
              </a:tr>
              <a:tr h="370840">
                <a:tc>
                  <a:txBody>
                    <a:bodyPr/>
                    <a:lstStyle/>
                    <a:p>
                      <a:r>
                        <a:rPr lang="en-US" dirty="0"/>
                        <a:t>je</a:t>
                      </a:r>
                      <a:endParaRPr lang="en-IN" dirty="0"/>
                    </a:p>
                  </a:txBody>
                  <a:tcPr/>
                </a:tc>
                <a:tc>
                  <a:txBody>
                    <a:bodyPr/>
                    <a:lstStyle/>
                    <a:p>
                      <a:r>
                        <a:rPr lang="en-US" dirty="0"/>
                        <a:t>Jump if equal  (src2 == src1)</a:t>
                      </a:r>
                      <a:endParaRPr lang="en-IN" dirty="0"/>
                    </a:p>
                  </a:txBody>
                  <a:tcPr/>
                </a:tc>
                <a:tc>
                  <a:txBody>
                    <a:bodyPr/>
                    <a:lstStyle/>
                    <a:p>
                      <a:r>
                        <a:rPr lang="en-US" dirty="0"/>
                        <a:t>ZF = 1</a:t>
                      </a:r>
                      <a:endParaRPr lang="en-IN" dirty="0"/>
                    </a:p>
                  </a:txBody>
                  <a:tcPr/>
                </a:tc>
                <a:extLst>
                  <a:ext uri="{0D108BD9-81ED-4DB2-BD59-A6C34878D82A}">
                    <a16:rowId xmlns:a16="http://schemas.microsoft.com/office/drawing/2014/main" val="2903162477"/>
                  </a:ext>
                </a:extLst>
              </a:tr>
              <a:tr h="370840">
                <a:tc>
                  <a:txBody>
                    <a:bodyPr/>
                    <a:lstStyle/>
                    <a:p>
                      <a:r>
                        <a:rPr lang="en-US" dirty="0"/>
                        <a:t>ja</a:t>
                      </a:r>
                      <a:endParaRPr lang="en-IN" dirty="0"/>
                    </a:p>
                  </a:txBody>
                  <a:tcPr/>
                </a:tc>
                <a:tc>
                  <a:txBody>
                    <a:bodyPr/>
                    <a:lstStyle/>
                    <a:p>
                      <a:r>
                        <a:rPr lang="en-US" dirty="0"/>
                        <a:t>Jump if above (src2 &gt; src1)</a:t>
                      </a:r>
                      <a:endParaRPr lang="en-IN" dirty="0"/>
                    </a:p>
                  </a:txBody>
                  <a:tcPr/>
                </a:tc>
                <a:tc>
                  <a:txBody>
                    <a:bodyPr/>
                    <a:lstStyle/>
                    <a:p>
                      <a:r>
                        <a:rPr lang="en-US" dirty="0"/>
                        <a:t>ZF = 0 and CF = 0</a:t>
                      </a:r>
                      <a:endParaRPr lang="en-IN" dirty="0"/>
                    </a:p>
                  </a:txBody>
                  <a:tcPr/>
                </a:tc>
                <a:extLst>
                  <a:ext uri="{0D108BD9-81ED-4DB2-BD59-A6C34878D82A}">
                    <a16:rowId xmlns:a16="http://schemas.microsoft.com/office/drawing/2014/main" val="1779361086"/>
                  </a:ext>
                </a:extLst>
              </a:tr>
              <a:tr h="370840">
                <a:tc>
                  <a:txBody>
                    <a:bodyPr/>
                    <a:lstStyle/>
                    <a:p>
                      <a:r>
                        <a:rPr lang="en-US" dirty="0" err="1"/>
                        <a:t>jb</a:t>
                      </a:r>
                      <a:endParaRPr lang="en-IN" dirty="0"/>
                    </a:p>
                  </a:txBody>
                  <a:tcPr/>
                </a:tc>
                <a:tc>
                  <a:txBody>
                    <a:bodyPr/>
                    <a:lstStyle/>
                    <a:p>
                      <a:r>
                        <a:rPr lang="en-US" dirty="0"/>
                        <a:t>Jump if below (src2 &lt; src1)</a:t>
                      </a:r>
                      <a:endParaRPr lang="en-IN" dirty="0"/>
                    </a:p>
                  </a:txBody>
                  <a:tcPr/>
                </a:tc>
                <a:tc>
                  <a:txBody>
                    <a:bodyPr/>
                    <a:lstStyle/>
                    <a:p>
                      <a:r>
                        <a:rPr lang="en-US" dirty="0"/>
                        <a:t>CF = 1</a:t>
                      </a:r>
                      <a:endParaRPr lang="en-IN" dirty="0"/>
                    </a:p>
                  </a:txBody>
                  <a:tcPr/>
                </a:tc>
                <a:extLst>
                  <a:ext uri="{0D108BD9-81ED-4DB2-BD59-A6C34878D82A}">
                    <a16:rowId xmlns:a16="http://schemas.microsoft.com/office/drawing/2014/main" val="722248025"/>
                  </a:ext>
                </a:extLst>
              </a:tr>
              <a:tr h="370840">
                <a:tc>
                  <a:txBody>
                    <a:bodyPr/>
                    <a:lstStyle/>
                    <a:p>
                      <a:r>
                        <a:rPr lang="en-US" dirty="0" err="1"/>
                        <a:t>jae</a:t>
                      </a:r>
                      <a:endParaRPr lang="en-IN" dirty="0"/>
                    </a:p>
                  </a:txBody>
                  <a:tcPr/>
                </a:tc>
                <a:tc>
                  <a:txBody>
                    <a:bodyPr/>
                    <a:lstStyle/>
                    <a:p>
                      <a:r>
                        <a:rPr lang="en-US" dirty="0"/>
                        <a:t>Jump if above or equal  (src2 &gt;= src1)</a:t>
                      </a:r>
                      <a:endParaRPr lang="en-IN" dirty="0"/>
                    </a:p>
                  </a:txBody>
                  <a:tcPr/>
                </a:tc>
                <a:tc>
                  <a:txBody>
                    <a:bodyPr/>
                    <a:lstStyle/>
                    <a:p>
                      <a:r>
                        <a:rPr lang="en-US" dirty="0"/>
                        <a:t>ZF = 1 or CF = 0</a:t>
                      </a:r>
                      <a:endParaRPr lang="en-IN" dirty="0"/>
                    </a:p>
                  </a:txBody>
                  <a:tcPr/>
                </a:tc>
                <a:extLst>
                  <a:ext uri="{0D108BD9-81ED-4DB2-BD59-A6C34878D82A}">
                    <a16:rowId xmlns:a16="http://schemas.microsoft.com/office/drawing/2014/main" val="2276064255"/>
                  </a:ext>
                </a:extLst>
              </a:tr>
              <a:tr h="370840">
                <a:tc>
                  <a:txBody>
                    <a:bodyPr/>
                    <a:lstStyle/>
                    <a:p>
                      <a:r>
                        <a:rPr lang="en-US" dirty="0" err="1"/>
                        <a:t>jbe</a:t>
                      </a:r>
                      <a:endParaRPr lang="en-IN" dirty="0"/>
                    </a:p>
                  </a:txBody>
                  <a:tcPr/>
                </a:tc>
                <a:tc>
                  <a:txBody>
                    <a:bodyPr/>
                    <a:lstStyle/>
                    <a:p>
                      <a:r>
                        <a:rPr lang="en-US" dirty="0"/>
                        <a:t>Jump if below or equal (src2 &lt;= src1)</a:t>
                      </a:r>
                      <a:endParaRPr lang="en-IN" dirty="0"/>
                    </a:p>
                  </a:txBody>
                  <a:tcPr/>
                </a:tc>
                <a:tc>
                  <a:txBody>
                    <a:bodyPr/>
                    <a:lstStyle/>
                    <a:p>
                      <a:r>
                        <a:rPr lang="en-US" dirty="0"/>
                        <a:t>ZF = 1 or CF = 1</a:t>
                      </a:r>
                      <a:endParaRPr lang="en-IN" dirty="0"/>
                    </a:p>
                  </a:txBody>
                  <a:tcPr/>
                </a:tc>
                <a:extLst>
                  <a:ext uri="{0D108BD9-81ED-4DB2-BD59-A6C34878D82A}">
                    <a16:rowId xmlns:a16="http://schemas.microsoft.com/office/drawing/2014/main" val="1180802695"/>
                  </a:ext>
                </a:extLst>
              </a:tr>
              <a:tr h="370840">
                <a:tc>
                  <a:txBody>
                    <a:bodyPr/>
                    <a:lstStyle/>
                    <a:p>
                      <a:r>
                        <a:rPr lang="en-US" dirty="0" err="1"/>
                        <a:t>jne</a:t>
                      </a:r>
                      <a:endParaRPr lang="en-IN" dirty="0"/>
                    </a:p>
                  </a:txBody>
                  <a:tcPr/>
                </a:tc>
                <a:tc>
                  <a:txBody>
                    <a:bodyPr/>
                    <a:lstStyle/>
                    <a:p>
                      <a:r>
                        <a:rPr lang="en-US" dirty="0"/>
                        <a:t>Jump if not equal (src2 != src1)</a:t>
                      </a:r>
                      <a:endParaRPr lang="en-IN" dirty="0"/>
                    </a:p>
                  </a:txBody>
                  <a:tcPr/>
                </a:tc>
                <a:tc>
                  <a:txBody>
                    <a:bodyPr/>
                    <a:lstStyle/>
                    <a:p>
                      <a:r>
                        <a:rPr lang="en-US" dirty="0"/>
                        <a:t>ZF = 0</a:t>
                      </a:r>
                      <a:endParaRPr lang="en-IN" dirty="0"/>
                    </a:p>
                  </a:txBody>
                  <a:tcPr/>
                </a:tc>
                <a:extLst>
                  <a:ext uri="{0D108BD9-81ED-4DB2-BD59-A6C34878D82A}">
                    <a16:rowId xmlns:a16="http://schemas.microsoft.com/office/drawing/2014/main" val="2542671676"/>
                  </a:ext>
                </a:extLst>
              </a:tr>
            </a:tbl>
          </a:graphicData>
        </a:graphic>
      </p:graphicFrame>
      <p:sp>
        <p:nvSpPr>
          <p:cNvPr id="5" name="TextBox 4">
            <a:extLst>
              <a:ext uri="{FF2B5EF4-FFF2-40B4-BE49-F238E27FC236}">
                <a16:creationId xmlns:a16="http://schemas.microsoft.com/office/drawing/2014/main" id="{1BCCF7F7-A11E-0FE4-F01C-13484C4A6A0A}"/>
              </a:ext>
            </a:extLst>
          </p:cNvPr>
          <p:cNvSpPr txBox="1"/>
          <p:nvPr/>
        </p:nvSpPr>
        <p:spPr>
          <a:xfrm>
            <a:off x="8615908" y="3955548"/>
            <a:ext cx="1976748" cy="2308324"/>
          </a:xfrm>
          <a:prstGeom prst="rect">
            <a:avLst/>
          </a:prstGeom>
          <a:noFill/>
        </p:spPr>
        <p:txBody>
          <a:bodyPr wrap="square" rtlCol="0">
            <a:spAutoFit/>
          </a:bodyPr>
          <a:lstStyle/>
          <a:p>
            <a:r>
              <a:rPr lang="en-US" dirty="0" err="1"/>
              <a:t>cmp</a:t>
            </a:r>
            <a:r>
              <a:rPr lang="en-US" dirty="0"/>
              <a:t> $10, %</a:t>
            </a:r>
            <a:r>
              <a:rPr lang="en-US" dirty="0" err="1"/>
              <a:t>rax</a:t>
            </a:r>
            <a:endParaRPr lang="en-US" dirty="0"/>
          </a:p>
          <a:p>
            <a:r>
              <a:rPr lang="en-US" dirty="0" err="1"/>
              <a:t>jbe</a:t>
            </a:r>
            <a:r>
              <a:rPr lang="en-US" dirty="0"/>
              <a:t> </a:t>
            </a:r>
            <a:r>
              <a:rPr lang="en-US" dirty="0" err="1"/>
              <a:t>else_start</a:t>
            </a:r>
            <a:endParaRPr lang="en-US" dirty="0"/>
          </a:p>
          <a:p>
            <a:r>
              <a:rPr lang="en-IN" dirty="0"/>
              <a:t>// if-body</a:t>
            </a:r>
          </a:p>
          <a:p>
            <a:r>
              <a:rPr lang="en-IN" dirty="0" err="1"/>
              <a:t>jmp</a:t>
            </a:r>
            <a:r>
              <a:rPr lang="en-IN" dirty="0"/>
              <a:t> </a:t>
            </a:r>
            <a:r>
              <a:rPr lang="en-IN" dirty="0" err="1"/>
              <a:t>else_end</a:t>
            </a:r>
            <a:endParaRPr lang="en-IN" dirty="0"/>
          </a:p>
          <a:p>
            <a:r>
              <a:rPr lang="en-IN" dirty="0" err="1"/>
              <a:t>else_start</a:t>
            </a:r>
            <a:r>
              <a:rPr lang="en-IN" dirty="0"/>
              <a:t>:</a:t>
            </a:r>
          </a:p>
          <a:p>
            <a:r>
              <a:rPr lang="en-IN" dirty="0"/>
              <a:t>// else-body</a:t>
            </a:r>
          </a:p>
          <a:p>
            <a:r>
              <a:rPr lang="en-IN" dirty="0" err="1"/>
              <a:t>else_end</a:t>
            </a:r>
            <a:r>
              <a:rPr lang="en-IN" dirty="0"/>
              <a:t>:</a:t>
            </a:r>
          </a:p>
          <a:p>
            <a:endParaRPr lang="en-US" dirty="0"/>
          </a:p>
        </p:txBody>
      </p:sp>
    </p:spTree>
    <p:extLst>
      <p:ext uri="{BB962C8B-B14F-4D97-AF65-F5344CB8AC3E}">
        <p14:creationId xmlns:p14="http://schemas.microsoft.com/office/powerpoint/2010/main" val="4047811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CBBB-99A0-45EC-8A6C-DB5D9E59C447}"/>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A43AE005-A9A2-4DDF-A199-6EF0115F95F2}"/>
              </a:ext>
            </a:extLst>
          </p:cNvPr>
          <p:cNvSpPr>
            <a:spLocks noGrp="1"/>
          </p:cNvSpPr>
          <p:nvPr>
            <p:ph idx="1"/>
          </p:nvPr>
        </p:nvSpPr>
        <p:spPr/>
        <p:txBody>
          <a:bodyPr/>
          <a:lstStyle/>
          <a:p>
            <a:r>
              <a:rPr lang="en-US" dirty="0"/>
              <a:t>Instruction pointer</a:t>
            </a:r>
          </a:p>
          <a:p>
            <a:r>
              <a:rPr lang="en-US" dirty="0"/>
              <a:t>Unconditional jump</a:t>
            </a:r>
          </a:p>
          <a:p>
            <a:r>
              <a:rPr lang="en-IN" dirty="0"/>
              <a:t>EFLAGS</a:t>
            </a:r>
          </a:p>
          <a:p>
            <a:r>
              <a:rPr lang="en-IN" dirty="0"/>
              <a:t>Conditional jump</a:t>
            </a:r>
          </a:p>
        </p:txBody>
      </p:sp>
    </p:spTree>
    <p:extLst>
      <p:ext uri="{BB962C8B-B14F-4D97-AF65-F5344CB8AC3E}">
        <p14:creationId xmlns:p14="http://schemas.microsoft.com/office/powerpoint/2010/main" val="1459487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0B72-A7F6-4977-9D67-E79D949E5DBD}"/>
              </a:ext>
            </a:extLst>
          </p:cNvPr>
          <p:cNvSpPr>
            <a:spLocks noGrp="1"/>
          </p:cNvSpPr>
          <p:nvPr>
            <p:ph type="title"/>
          </p:nvPr>
        </p:nvSpPr>
        <p:spPr/>
        <p:txBody>
          <a:bodyPr/>
          <a:lstStyle/>
          <a:p>
            <a:r>
              <a:rPr lang="en-US" dirty="0"/>
              <a:t>C scoping rule</a:t>
            </a:r>
            <a:endParaRPr lang="en-IN" dirty="0"/>
          </a:p>
        </p:txBody>
      </p:sp>
      <p:sp>
        <p:nvSpPr>
          <p:cNvPr id="3" name="Content Placeholder 2">
            <a:extLst>
              <a:ext uri="{FF2B5EF4-FFF2-40B4-BE49-F238E27FC236}">
                <a16:creationId xmlns:a16="http://schemas.microsoft.com/office/drawing/2014/main" id="{C83082F3-65E2-4686-8418-1D292DAB60B7}"/>
              </a:ext>
            </a:extLst>
          </p:cNvPr>
          <p:cNvSpPr>
            <a:spLocks noGrp="1"/>
          </p:cNvSpPr>
          <p:nvPr>
            <p:ph idx="1"/>
          </p:nvPr>
        </p:nvSpPr>
        <p:spPr/>
        <p:txBody>
          <a:bodyPr>
            <a:normAutofit fontScale="92500" lnSpcReduction="10000"/>
          </a:bodyPr>
          <a:lstStyle/>
          <a:p>
            <a:r>
              <a:rPr lang="en-US" dirty="0"/>
              <a:t>In C, </a:t>
            </a:r>
            <a:r>
              <a:rPr lang="en-US" dirty="0">
                <a:solidFill>
                  <a:srgbClr val="FF0000"/>
                </a:solidFill>
              </a:rPr>
              <a:t>curly braces </a:t>
            </a:r>
            <a:r>
              <a:rPr lang="en-US" dirty="0"/>
              <a:t>and </a:t>
            </a:r>
            <a:r>
              <a:rPr lang="en-US" dirty="0">
                <a:solidFill>
                  <a:srgbClr val="FF0000"/>
                </a:solidFill>
              </a:rPr>
              <a:t>for loop </a:t>
            </a:r>
            <a:r>
              <a:rPr lang="en-US" dirty="0"/>
              <a:t>creates a new scope</a:t>
            </a:r>
          </a:p>
          <a:p>
            <a:endParaRPr lang="en-US" dirty="0"/>
          </a:p>
          <a:p>
            <a:r>
              <a:rPr lang="en-US" dirty="0"/>
              <a:t>Two variables with the same name can’t be defined in the same scope</a:t>
            </a:r>
          </a:p>
          <a:p>
            <a:endParaRPr lang="en-US" dirty="0"/>
          </a:p>
          <a:p>
            <a:r>
              <a:rPr lang="en-US" dirty="0"/>
              <a:t>The use of a variable is bound to the definition of the variable in the nearest scope</a:t>
            </a:r>
          </a:p>
          <a:p>
            <a:endParaRPr lang="en-US" dirty="0"/>
          </a:p>
          <a:p>
            <a:r>
              <a:rPr lang="en-US" dirty="0"/>
              <a:t>A variable definition is dead outside its scope</a:t>
            </a:r>
          </a:p>
          <a:p>
            <a:endParaRPr lang="en-US" dirty="0"/>
          </a:p>
          <a:p>
            <a:r>
              <a:rPr lang="en-US" dirty="0"/>
              <a:t>A variable must be defined before its use</a:t>
            </a:r>
            <a:endParaRPr lang="en-IN" dirty="0"/>
          </a:p>
        </p:txBody>
      </p:sp>
    </p:spTree>
    <p:extLst>
      <p:ext uri="{BB962C8B-B14F-4D97-AF65-F5344CB8AC3E}">
        <p14:creationId xmlns:p14="http://schemas.microsoft.com/office/powerpoint/2010/main" val="266645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91E7-CD28-47F6-A4E7-CC0C82DEFF44}"/>
              </a:ext>
            </a:extLst>
          </p:cNvPr>
          <p:cNvSpPr>
            <a:spLocks noGrp="1"/>
          </p:cNvSpPr>
          <p:nvPr>
            <p:ph type="title"/>
          </p:nvPr>
        </p:nvSpPr>
        <p:spPr/>
        <p:txBody>
          <a:bodyPr/>
          <a:lstStyle/>
          <a:p>
            <a:r>
              <a:rPr lang="en-US" dirty="0"/>
              <a:t>C scoping rule</a:t>
            </a:r>
            <a:endParaRPr lang="en-IN" dirty="0"/>
          </a:p>
        </p:txBody>
      </p:sp>
      <p:sp>
        <p:nvSpPr>
          <p:cNvPr id="3" name="Content Placeholder 2">
            <a:extLst>
              <a:ext uri="{FF2B5EF4-FFF2-40B4-BE49-F238E27FC236}">
                <a16:creationId xmlns:a16="http://schemas.microsoft.com/office/drawing/2014/main" id="{F88D4283-C94E-4781-925D-58E4D9B93FA7}"/>
              </a:ext>
            </a:extLst>
          </p:cNvPr>
          <p:cNvSpPr>
            <a:spLocks noGrp="1"/>
          </p:cNvSpPr>
          <p:nvPr>
            <p:ph idx="1"/>
          </p:nvPr>
        </p:nvSpPr>
        <p:spPr/>
        <p:txBody>
          <a:bodyPr>
            <a:normAutofit/>
          </a:bodyPr>
          <a:lstStyle/>
          <a:p>
            <a:pPr marL="0" indent="0">
              <a:buNone/>
            </a:pPr>
            <a:endParaRPr lang="en-IN" dirty="0"/>
          </a:p>
        </p:txBody>
      </p:sp>
      <p:sp>
        <p:nvSpPr>
          <p:cNvPr id="4" name="TextBox 3">
            <a:extLst>
              <a:ext uri="{FF2B5EF4-FFF2-40B4-BE49-F238E27FC236}">
                <a16:creationId xmlns:a16="http://schemas.microsoft.com/office/drawing/2014/main" id="{79F9AF2C-8C1D-4E74-A144-3A0D8CC7FAF0}"/>
              </a:ext>
            </a:extLst>
          </p:cNvPr>
          <p:cNvSpPr txBox="1"/>
          <p:nvPr/>
        </p:nvSpPr>
        <p:spPr>
          <a:xfrm>
            <a:off x="1391920" y="2458720"/>
            <a:ext cx="3647440" cy="3139321"/>
          </a:xfrm>
          <a:prstGeom prst="rect">
            <a:avLst/>
          </a:prstGeom>
          <a:noFill/>
        </p:spPr>
        <p:txBody>
          <a:bodyPr wrap="square" rtlCol="0">
            <a:spAutoFit/>
          </a:bodyPr>
          <a:lstStyle/>
          <a:p>
            <a:pPr marL="0" indent="0">
              <a:buNone/>
            </a:pPr>
            <a:r>
              <a:rPr lang="en-US" dirty="0"/>
              <a:t>int main() {           // scope-1 starts</a:t>
            </a:r>
          </a:p>
          <a:p>
            <a:pPr marL="0" indent="0">
              <a:buNone/>
            </a:pPr>
            <a:r>
              <a:rPr lang="en-US" dirty="0"/>
              <a:t>1.  int </a:t>
            </a:r>
            <a:r>
              <a:rPr lang="en-US" dirty="0" err="1"/>
              <a:t>i</a:t>
            </a:r>
            <a:r>
              <a:rPr lang="en-US" dirty="0"/>
              <a:t> = 10;       </a:t>
            </a:r>
          </a:p>
          <a:p>
            <a:pPr marL="0" indent="0">
              <a:buNone/>
            </a:pPr>
            <a:r>
              <a:rPr lang="en-US" dirty="0"/>
              <a:t>2.  {                        // scope-2 starts</a:t>
            </a:r>
          </a:p>
          <a:p>
            <a:pPr marL="0" indent="0">
              <a:buNone/>
            </a:pPr>
            <a:r>
              <a:rPr lang="en-US" dirty="0"/>
              <a:t>3.         int </a:t>
            </a:r>
            <a:r>
              <a:rPr lang="en-US" dirty="0" err="1"/>
              <a:t>i</a:t>
            </a:r>
            <a:r>
              <a:rPr lang="en-US" dirty="0"/>
              <a:t> = 20;</a:t>
            </a:r>
          </a:p>
          <a:p>
            <a:pPr marL="0" indent="0">
              <a:buNone/>
            </a:pPr>
            <a:r>
              <a:rPr lang="en-US" dirty="0"/>
              <a:t>4.         {                // scope-3 starts</a:t>
            </a:r>
          </a:p>
          <a:p>
            <a:pPr marL="342900" indent="-342900">
              <a:buAutoNum type="arabicPeriod" startAt="5"/>
            </a:pPr>
            <a:r>
              <a:rPr lang="en-US" dirty="0"/>
              <a:t>          </a:t>
            </a:r>
            <a:r>
              <a:rPr lang="en-US" dirty="0" err="1"/>
              <a:t>printf</a:t>
            </a:r>
            <a:r>
              <a:rPr lang="en-US" dirty="0"/>
              <a:t>(“%d\n”, </a:t>
            </a:r>
            <a:r>
              <a:rPr lang="en-US" dirty="0" err="1"/>
              <a:t>i</a:t>
            </a:r>
            <a:r>
              <a:rPr lang="en-US" dirty="0"/>
              <a:t>);</a:t>
            </a:r>
          </a:p>
          <a:p>
            <a:r>
              <a:rPr lang="en-US" dirty="0"/>
              <a:t>6.         }               // scope-3 ends</a:t>
            </a:r>
          </a:p>
          <a:p>
            <a:pPr marL="0" indent="0">
              <a:buNone/>
            </a:pPr>
            <a:r>
              <a:rPr lang="en-US" dirty="0"/>
              <a:t>7.  }                      // scope-2 ends</a:t>
            </a:r>
          </a:p>
          <a:p>
            <a:pPr marL="0" indent="0">
              <a:buNone/>
            </a:pPr>
            <a:r>
              <a:rPr lang="en-US" dirty="0"/>
              <a:t>8.   return 0;</a:t>
            </a:r>
          </a:p>
          <a:p>
            <a:pPr marL="0" indent="0">
              <a:buNone/>
            </a:pPr>
            <a:r>
              <a:rPr lang="en-US" dirty="0"/>
              <a:t>9. }                       // scope-1 ends</a:t>
            </a:r>
            <a:endParaRPr lang="en-IN" dirty="0"/>
          </a:p>
          <a:p>
            <a:endParaRPr lang="en-IN" dirty="0"/>
          </a:p>
        </p:txBody>
      </p:sp>
    </p:spTree>
    <p:extLst>
      <p:ext uri="{BB962C8B-B14F-4D97-AF65-F5344CB8AC3E}">
        <p14:creationId xmlns:p14="http://schemas.microsoft.com/office/powerpoint/2010/main" val="57503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0961-4CA6-E05B-A0F8-8639A28DE528}"/>
              </a:ext>
            </a:extLst>
          </p:cNvPr>
          <p:cNvSpPr>
            <a:spLocks noGrp="1"/>
          </p:cNvSpPr>
          <p:nvPr>
            <p:ph type="title"/>
          </p:nvPr>
        </p:nvSpPr>
        <p:spPr/>
        <p:txBody>
          <a:bodyPr/>
          <a:lstStyle/>
          <a:p>
            <a:r>
              <a:rPr lang="en-US" dirty="0"/>
              <a:t>Homework</a:t>
            </a:r>
            <a:endParaRPr lang="en-IN" dirty="0"/>
          </a:p>
        </p:txBody>
      </p:sp>
      <p:sp>
        <p:nvSpPr>
          <p:cNvPr id="3" name="Content Placeholder 2">
            <a:extLst>
              <a:ext uri="{FF2B5EF4-FFF2-40B4-BE49-F238E27FC236}">
                <a16:creationId xmlns:a16="http://schemas.microsoft.com/office/drawing/2014/main" id="{7891173D-8797-BFAD-39A0-DF6E4F9B8945}"/>
              </a:ext>
            </a:extLst>
          </p:cNvPr>
          <p:cNvSpPr>
            <a:spLocks noGrp="1"/>
          </p:cNvSpPr>
          <p:nvPr>
            <p:ph idx="1"/>
          </p:nvPr>
        </p:nvSpPr>
        <p:spPr/>
        <p:txBody>
          <a:bodyPr/>
          <a:lstStyle/>
          <a:p>
            <a:r>
              <a:rPr lang="en-US" dirty="0"/>
              <a:t>Read the Intel manual-2 to learn the semantics of x86 instructions</a:t>
            </a:r>
          </a:p>
          <a:p>
            <a:r>
              <a:rPr lang="en-US" dirty="0"/>
              <a:t>Identify which instructions are valid from a set of instructions</a:t>
            </a:r>
          </a:p>
          <a:p>
            <a:r>
              <a:rPr lang="en-US" dirty="0"/>
              <a:t>Write the semantics of all instructions in the homework</a:t>
            </a:r>
          </a:p>
          <a:p>
            <a:r>
              <a:rPr lang="en-IN" dirty="0"/>
              <a:t>Submit your handwritten answers in the class before the lecture starts</a:t>
            </a:r>
            <a:endParaRPr lang="en-US" dirty="0"/>
          </a:p>
        </p:txBody>
      </p:sp>
    </p:spTree>
    <p:extLst>
      <p:ext uri="{BB962C8B-B14F-4D97-AF65-F5344CB8AC3E}">
        <p14:creationId xmlns:p14="http://schemas.microsoft.com/office/powerpoint/2010/main" val="634725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91E7-CD28-47F6-A4E7-CC0C82DEFF44}"/>
              </a:ext>
            </a:extLst>
          </p:cNvPr>
          <p:cNvSpPr>
            <a:spLocks noGrp="1"/>
          </p:cNvSpPr>
          <p:nvPr>
            <p:ph type="title"/>
          </p:nvPr>
        </p:nvSpPr>
        <p:spPr/>
        <p:txBody>
          <a:bodyPr/>
          <a:lstStyle/>
          <a:p>
            <a:r>
              <a:rPr lang="en-US" dirty="0"/>
              <a:t>C scoping rule</a:t>
            </a:r>
            <a:endParaRPr lang="en-IN" dirty="0"/>
          </a:p>
        </p:txBody>
      </p:sp>
      <p:sp>
        <p:nvSpPr>
          <p:cNvPr id="3" name="Content Placeholder 2">
            <a:extLst>
              <a:ext uri="{FF2B5EF4-FFF2-40B4-BE49-F238E27FC236}">
                <a16:creationId xmlns:a16="http://schemas.microsoft.com/office/drawing/2014/main" id="{F88D4283-C94E-4781-925D-58E4D9B93FA7}"/>
              </a:ext>
            </a:extLst>
          </p:cNvPr>
          <p:cNvSpPr>
            <a:spLocks noGrp="1"/>
          </p:cNvSpPr>
          <p:nvPr>
            <p:ph idx="1"/>
          </p:nvPr>
        </p:nvSpPr>
        <p:spPr/>
        <p:txBody>
          <a:bodyPr>
            <a:normAutofit fontScale="77500" lnSpcReduction="20000"/>
          </a:bodyPr>
          <a:lstStyle/>
          <a:p>
            <a:pPr marL="0" indent="0">
              <a:buNone/>
            </a:pPr>
            <a:r>
              <a:rPr lang="en-US" dirty="0"/>
              <a:t>int main() {  // scope-1</a:t>
            </a:r>
          </a:p>
          <a:p>
            <a:pPr marL="0" indent="0">
              <a:buNone/>
            </a:pPr>
            <a:r>
              <a:rPr lang="en-US" dirty="0"/>
              <a:t>    int </a:t>
            </a:r>
            <a:r>
              <a:rPr lang="en-US" dirty="0" err="1"/>
              <a:t>i</a:t>
            </a:r>
            <a:r>
              <a:rPr lang="en-US" dirty="0"/>
              <a:t> = 10;</a:t>
            </a:r>
          </a:p>
          <a:p>
            <a:pPr marL="0" indent="0">
              <a:buNone/>
            </a:pPr>
            <a:r>
              <a:rPr lang="en-US" dirty="0"/>
              <a:t>    {               // scope-2</a:t>
            </a:r>
          </a:p>
          <a:p>
            <a:pPr marL="0" indent="0">
              <a:buNone/>
            </a:pPr>
            <a:r>
              <a:rPr lang="en-US" dirty="0"/>
              <a:t>         int </a:t>
            </a:r>
            <a:r>
              <a:rPr lang="en-US" dirty="0" err="1"/>
              <a:t>i</a:t>
            </a:r>
            <a:r>
              <a:rPr lang="en-US" dirty="0"/>
              <a:t> = 20;</a:t>
            </a:r>
          </a:p>
          <a:p>
            <a:pPr marL="0" indent="0">
              <a:buNone/>
            </a:pPr>
            <a:r>
              <a:rPr lang="en-US" dirty="0"/>
              <a:t>         {          // scope-3                         // scope-4</a:t>
            </a:r>
          </a:p>
          <a:p>
            <a:pPr marL="0" indent="0">
              <a:buNone/>
            </a:pPr>
            <a:r>
              <a:rPr lang="en-US" dirty="0"/>
              <a:t>              for (int </a:t>
            </a:r>
            <a:r>
              <a:rPr lang="en-US" dirty="0" err="1"/>
              <a:t>i</a:t>
            </a:r>
            <a:r>
              <a:rPr lang="en-US" dirty="0"/>
              <a:t> = 0; </a:t>
            </a:r>
            <a:r>
              <a:rPr lang="en-US" dirty="0" err="1"/>
              <a:t>i</a:t>
            </a:r>
            <a:r>
              <a:rPr lang="en-US" dirty="0"/>
              <a:t> &lt; 20; </a:t>
            </a:r>
            <a:r>
              <a:rPr lang="en-US" dirty="0" err="1"/>
              <a:t>i</a:t>
            </a:r>
            <a:r>
              <a:rPr lang="en-US" dirty="0"/>
              <a:t>++) {  // scope-5</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return 0;</a:t>
            </a:r>
          </a:p>
          <a:p>
            <a:pPr marL="0" indent="0">
              <a:buNone/>
            </a:pPr>
            <a:r>
              <a:rPr lang="en-US" dirty="0"/>
              <a:t>}</a:t>
            </a:r>
            <a:endParaRPr lang="en-IN" dirty="0"/>
          </a:p>
        </p:txBody>
      </p:sp>
      <p:cxnSp>
        <p:nvCxnSpPr>
          <p:cNvPr id="5" name="Straight Arrow Connector 4">
            <a:extLst>
              <a:ext uri="{FF2B5EF4-FFF2-40B4-BE49-F238E27FC236}">
                <a16:creationId xmlns:a16="http://schemas.microsoft.com/office/drawing/2014/main" id="{79C905C2-7946-FA0C-FE27-78BAEAC1000B}"/>
              </a:ext>
            </a:extLst>
          </p:cNvPr>
          <p:cNvCxnSpPr/>
          <p:nvPr/>
        </p:nvCxnSpPr>
        <p:spPr>
          <a:xfrm flipV="1">
            <a:off x="2239766" y="3429000"/>
            <a:ext cx="2661007" cy="32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91E7-CD28-47F6-A4E7-CC0C82DEFF44}"/>
              </a:ext>
            </a:extLst>
          </p:cNvPr>
          <p:cNvSpPr>
            <a:spLocks noGrp="1"/>
          </p:cNvSpPr>
          <p:nvPr>
            <p:ph type="title"/>
          </p:nvPr>
        </p:nvSpPr>
        <p:spPr/>
        <p:txBody>
          <a:bodyPr/>
          <a:lstStyle/>
          <a:p>
            <a:r>
              <a:rPr lang="en-US" dirty="0"/>
              <a:t>C scoping rule</a:t>
            </a:r>
            <a:endParaRPr lang="en-IN" dirty="0"/>
          </a:p>
        </p:txBody>
      </p:sp>
      <p:sp>
        <p:nvSpPr>
          <p:cNvPr id="3" name="Content Placeholder 2">
            <a:extLst>
              <a:ext uri="{FF2B5EF4-FFF2-40B4-BE49-F238E27FC236}">
                <a16:creationId xmlns:a16="http://schemas.microsoft.com/office/drawing/2014/main" id="{F88D4283-C94E-4781-925D-58E4D9B93FA7}"/>
              </a:ext>
            </a:extLst>
          </p:cNvPr>
          <p:cNvSpPr>
            <a:spLocks noGrp="1"/>
          </p:cNvSpPr>
          <p:nvPr>
            <p:ph idx="1"/>
          </p:nvPr>
        </p:nvSpPr>
        <p:spPr/>
        <p:txBody>
          <a:bodyPr>
            <a:normAutofit/>
          </a:bodyPr>
          <a:lstStyle/>
          <a:p>
            <a:pPr marL="0" indent="0">
              <a:buNone/>
            </a:pPr>
            <a:r>
              <a:rPr lang="en-US" dirty="0"/>
              <a:t>int main() { // scope-1</a:t>
            </a:r>
          </a:p>
          <a:p>
            <a:pPr marL="0" indent="0">
              <a:buNone/>
            </a:pPr>
            <a:r>
              <a:rPr lang="en-US" dirty="0"/>
              <a:t>    int </a:t>
            </a:r>
            <a:r>
              <a:rPr lang="en-US" dirty="0" err="1"/>
              <a:t>i</a:t>
            </a:r>
            <a:r>
              <a:rPr lang="en-US" dirty="0"/>
              <a:t> = 100;                 // scope-2</a:t>
            </a:r>
          </a:p>
          <a:p>
            <a:pPr marL="0" indent="0">
              <a:buNone/>
            </a:pPr>
            <a:r>
              <a:rPr lang="en-US" dirty="0"/>
              <a:t>    for (int </a:t>
            </a:r>
            <a:r>
              <a:rPr lang="en-US" dirty="0" err="1"/>
              <a:t>i</a:t>
            </a:r>
            <a:r>
              <a:rPr lang="en-US" dirty="0"/>
              <a:t> = 0; </a:t>
            </a:r>
            <a:r>
              <a:rPr lang="en-US" dirty="0" err="1"/>
              <a:t>i</a:t>
            </a:r>
            <a:r>
              <a:rPr lang="en-US" dirty="0"/>
              <a:t> &lt; 20; </a:t>
            </a:r>
            <a:r>
              <a:rPr lang="en-US" dirty="0" err="1"/>
              <a:t>i</a:t>
            </a:r>
            <a:r>
              <a:rPr lang="en-US" dirty="0"/>
              <a:t>++) {  // scope-3</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a:t>
            </a:r>
            <a:r>
              <a:rPr lang="en-US" dirty="0" err="1"/>
              <a:t>i</a:t>
            </a:r>
            <a:r>
              <a:rPr lang="en-US" dirty="0"/>
              <a:t>=%d\n”, </a:t>
            </a:r>
            <a:r>
              <a:rPr lang="en-US" dirty="0" err="1"/>
              <a:t>i</a:t>
            </a:r>
            <a:r>
              <a:rPr lang="en-US" dirty="0"/>
              <a:t>);    // scope-1</a:t>
            </a:r>
          </a:p>
          <a:p>
            <a:pPr marL="0" indent="0">
              <a:buNone/>
            </a:pPr>
            <a:r>
              <a:rPr lang="en-US" dirty="0"/>
              <a:t>    return 0;</a:t>
            </a:r>
          </a:p>
          <a:p>
            <a:pPr marL="0" indent="0">
              <a:buNone/>
            </a:pPr>
            <a:r>
              <a:rPr lang="en-US" dirty="0"/>
              <a:t>}</a:t>
            </a:r>
            <a:endParaRPr lang="en-IN" dirty="0"/>
          </a:p>
        </p:txBody>
      </p:sp>
      <p:cxnSp>
        <p:nvCxnSpPr>
          <p:cNvPr id="5" name="Straight Arrow Connector 4">
            <a:extLst>
              <a:ext uri="{FF2B5EF4-FFF2-40B4-BE49-F238E27FC236}">
                <a16:creationId xmlns:a16="http://schemas.microsoft.com/office/drawing/2014/main" id="{7E3DDB6E-5D92-CB7A-CDA3-F5161E9936B9}"/>
              </a:ext>
            </a:extLst>
          </p:cNvPr>
          <p:cNvCxnSpPr/>
          <p:nvPr/>
        </p:nvCxnSpPr>
        <p:spPr>
          <a:xfrm flipV="1">
            <a:off x="1828800" y="2609636"/>
            <a:ext cx="2270589" cy="49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397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91E7-CD28-47F6-A4E7-CC0C82DEFF44}"/>
              </a:ext>
            </a:extLst>
          </p:cNvPr>
          <p:cNvSpPr>
            <a:spLocks noGrp="1"/>
          </p:cNvSpPr>
          <p:nvPr>
            <p:ph type="title"/>
          </p:nvPr>
        </p:nvSpPr>
        <p:spPr/>
        <p:txBody>
          <a:bodyPr/>
          <a:lstStyle/>
          <a:p>
            <a:r>
              <a:rPr lang="en-US" dirty="0"/>
              <a:t>C scoping rule</a:t>
            </a:r>
            <a:endParaRPr lang="en-IN" dirty="0"/>
          </a:p>
        </p:txBody>
      </p:sp>
      <p:sp>
        <p:nvSpPr>
          <p:cNvPr id="3" name="Content Placeholder 2">
            <a:extLst>
              <a:ext uri="{FF2B5EF4-FFF2-40B4-BE49-F238E27FC236}">
                <a16:creationId xmlns:a16="http://schemas.microsoft.com/office/drawing/2014/main" id="{F88D4283-C94E-4781-925D-58E4D9B93FA7}"/>
              </a:ext>
            </a:extLst>
          </p:cNvPr>
          <p:cNvSpPr>
            <a:spLocks noGrp="1"/>
          </p:cNvSpPr>
          <p:nvPr>
            <p:ph idx="1"/>
          </p:nvPr>
        </p:nvSpPr>
        <p:spPr/>
        <p:txBody>
          <a:bodyPr>
            <a:normAutofit/>
          </a:bodyPr>
          <a:lstStyle/>
          <a:p>
            <a:pPr marL="0" indent="0">
              <a:buNone/>
            </a:pPr>
            <a:r>
              <a:rPr lang="en-US" dirty="0"/>
              <a:t>int main() {   // scope-1           // scope-2</a:t>
            </a:r>
          </a:p>
          <a:p>
            <a:pPr marL="0" indent="0">
              <a:buNone/>
            </a:pPr>
            <a:r>
              <a:rPr lang="en-US" dirty="0"/>
              <a:t>    for (int </a:t>
            </a:r>
            <a:r>
              <a:rPr lang="en-US" dirty="0" err="1"/>
              <a:t>i</a:t>
            </a:r>
            <a:r>
              <a:rPr lang="en-US" dirty="0"/>
              <a:t> = 0; </a:t>
            </a:r>
            <a:r>
              <a:rPr lang="en-US" dirty="0" err="1"/>
              <a:t>i</a:t>
            </a:r>
            <a:r>
              <a:rPr lang="en-US" dirty="0"/>
              <a:t> &lt; 20; </a:t>
            </a:r>
            <a:r>
              <a:rPr lang="en-US" dirty="0" err="1"/>
              <a:t>i</a:t>
            </a:r>
            <a:r>
              <a:rPr lang="en-US" dirty="0"/>
              <a:t>++) {    // scope-3</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a:t>
            </a:r>
            <a:r>
              <a:rPr lang="en-US" dirty="0" err="1"/>
              <a:t>i</a:t>
            </a:r>
            <a:r>
              <a:rPr lang="en-US" dirty="0"/>
              <a:t>=%d\n”, </a:t>
            </a:r>
            <a:r>
              <a:rPr lang="en-US" dirty="0" err="1"/>
              <a:t>i</a:t>
            </a:r>
            <a:r>
              <a:rPr lang="en-US" dirty="0"/>
              <a:t>);              // scope-1</a:t>
            </a:r>
          </a:p>
          <a:p>
            <a:pPr marL="0" indent="0">
              <a:buNone/>
            </a:pPr>
            <a:r>
              <a:rPr lang="en-US" dirty="0"/>
              <a:t>    return 0;</a:t>
            </a:r>
          </a:p>
          <a:p>
            <a:pPr marL="0" indent="0">
              <a:buNone/>
            </a:pPr>
            <a:r>
              <a:rPr lang="en-US" dirty="0"/>
              <a:t>}</a:t>
            </a:r>
            <a:endParaRPr lang="en-IN" dirty="0"/>
          </a:p>
        </p:txBody>
      </p:sp>
      <p:cxnSp>
        <p:nvCxnSpPr>
          <p:cNvPr id="5" name="Straight Arrow Connector 4">
            <a:extLst>
              <a:ext uri="{FF2B5EF4-FFF2-40B4-BE49-F238E27FC236}">
                <a16:creationId xmlns:a16="http://schemas.microsoft.com/office/drawing/2014/main" id="{72B63CA4-785D-3CF7-0E9E-3ADED611D000}"/>
              </a:ext>
            </a:extLst>
          </p:cNvPr>
          <p:cNvCxnSpPr/>
          <p:nvPr/>
        </p:nvCxnSpPr>
        <p:spPr>
          <a:xfrm flipV="1">
            <a:off x="1828800" y="2137025"/>
            <a:ext cx="3256908" cy="50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130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91E7-CD28-47F6-A4E7-CC0C82DEFF44}"/>
              </a:ext>
            </a:extLst>
          </p:cNvPr>
          <p:cNvSpPr>
            <a:spLocks noGrp="1"/>
          </p:cNvSpPr>
          <p:nvPr>
            <p:ph type="title"/>
          </p:nvPr>
        </p:nvSpPr>
        <p:spPr/>
        <p:txBody>
          <a:bodyPr/>
          <a:lstStyle/>
          <a:p>
            <a:r>
              <a:rPr lang="en-US" dirty="0"/>
              <a:t>Lifetime of local variable</a:t>
            </a:r>
            <a:endParaRPr lang="en-IN" dirty="0"/>
          </a:p>
        </p:txBody>
      </p:sp>
      <p:sp>
        <p:nvSpPr>
          <p:cNvPr id="3" name="Content Placeholder 2">
            <a:extLst>
              <a:ext uri="{FF2B5EF4-FFF2-40B4-BE49-F238E27FC236}">
                <a16:creationId xmlns:a16="http://schemas.microsoft.com/office/drawing/2014/main" id="{F88D4283-C94E-4781-925D-58E4D9B93FA7}"/>
              </a:ext>
            </a:extLst>
          </p:cNvPr>
          <p:cNvSpPr>
            <a:spLocks noGrp="1"/>
          </p:cNvSpPr>
          <p:nvPr>
            <p:ph idx="1"/>
          </p:nvPr>
        </p:nvSpPr>
        <p:spPr/>
        <p:txBody>
          <a:bodyPr>
            <a:normAutofit/>
          </a:bodyPr>
          <a:lstStyle/>
          <a:p>
            <a:pPr marL="0" indent="0">
              <a:buNone/>
            </a:pPr>
            <a:r>
              <a:rPr lang="en-US" dirty="0"/>
              <a:t>int main() {</a:t>
            </a:r>
          </a:p>
          <a:p>
            <a:pPr marL="0" indent="0">
              <a:buNone/>
            </a:pPr>
            <a:r>
              <a:rPr lang="en-US" dirty="0"/>
              <a:t>    int </a:t>
            </a:r>
            <a:r>
              <a:rPr lang="en-US" dirty="0" err="1">
                <a:solidFill>
                  <a:srgbClr val="FF0000"/>
                </a:solidFill>
              </a:rPr>
              <a:t>i</a:t>
            </a:r>
            <a:r>
              <a:rPr lang="en-US" dirty="0">
                <a:solidFill>
                  <a:srgbClr val="FF0000"/>
                </a:solidFill>
              </a:rPr>
              <a:t> = 0</a:t>
            </a:r>
            <a:r>
              <a:rPr lang="en-US" dirty="0"/>
              <a:t>, j = 0;</a:t>
            </a:r>
          </a:p>
          <a:p>
            <a:pPr marL="0" indent="0">
              <a:buNone/>
            </a:pPr>
            <a:r>
              <a:rPr lang="en-US" dirty="0"/>
              <a:t>    </a:t>
            </a:r>
            <a:r>
              <a:rPr lang="en-US" dirty="0" err="1"/>
              <a:t>printf</a:t>
            </a:r>
            <a:r>
              <a:rPr lang="en-US" dirty="0"/>
              <a:t>(“</a:t>
            </a:r>
            <a:r>
              <a:rPr lang="en-US" dirty="0" err="1"/>
              <a:t>i</a:t>
            </a:r>
            <a:r>
              <a:rPr lang="en-US" dirty="0"/>
              <a:t>=%d\n”, </a:t>
            </a:r>
            <a:r>
              <a:rPr lang="en-US" dirty="0" err="1"/>
              <a:t>i</a:t>
            </a:r>
            <a:r>
              <a:rPr lang="en-US" dirty="0"/>
              <a:t>);</a:t>
            </a:r>
          </a:p>
          <a:p>
            <a:pPr marL="0" indent="0">
              <a:buNone/>
            </a:pPr>
            <a:r>
              <a:rPr lang="en-US" dirty="0"/>
              <a:t>    for (j = 0; j &lt; 100; </a:t>
            </a:r>
            <a:r>
              <a:rPr lang="en-US" dirty="0" err="1"/>
              <a:t>j++</a:t>
            </a:r>
            <a:r>
              <a:rPr lang="en-US" dirty="0"/>
              <a:t>) {</a:t>
            </a:r>
          </a:p>
          <a:p>
            <a:pPr marL="0" indent="0">
              <a:buNone/>
            </a:pPr>
            <a:r>
              <a:rPr lang="en-US" dirty="0"/>
              <a:t>       </a:t>
            </a:r>
            <a:r>
              <a:rPr lang="en-US" dirty="0" err="1"/>
              <a:t>printf</a:t>
            </a:r>
            <a:r>
              <a:rPr lang="en-US" dirty="0"/>
              <a:t>(“%d\n”, j);</a:t>
            </a:r>
          </a:p>
          <a:p>
            <a:pPr marL="0" indent="0">
              <a:buNone/>
            </a:pPr>
            <a:r>
              <a:rPr lang="en-US" dirty="0"/>
              <a:t>    }</a:t>
            </a:r>
          </a:p>
          <a:p>
            <a:pPr marL="0" indent="0">
              <a:buNone/>
            </a:pPr>
            <a:r>
              <a:rPr lang="en-US" dirty="0"/>
              <a:t>    return 0;</a:t>
            </a:r>
          </a:p>
          <a:p>
            <a:pPr marL="0" indent="0">
              <a:buNone/>
            </a:pPr>
            <a:r>
              <a:rPr lang="en-US" dirty="0"/>
              <a:t>}</a:t>
            </a:r>
            <a:endParaRPr lang="en-IN" dirty="0"/>
          </a:p>
        </p:txBody>
      </p:sp>
      <p:sp>
        <p:nvSpPr>
          <p:cNvPr id="4" name="TextBox 3">
            <a:extLst>
              <a:ext uri="{FF2B5EF4-FFF2-40B4-BE49-F238E27FC236}">
                <a16:creationId xmlns:a16="http://schemas.microsoft.com/office/drawing/2014/main" id="{F5E6D65E-FF49-4E40-8F04-C84351B85551}"/>
              </a:ext>
            </a:extLst>
          </p:cNvPr>
          <p:cNvSpPr txBox="1"/>
          <p:nvPr/>
        </p:nvSpPr>
        <p:spPr>
          <a:xfrm>
            <a:off x="5984240" y="2225040"/>
            <a:ext cx="4795520" cy="1200329"/>
          </a:xfrm>
          <a:prstGeom prst="rect">
            <a:avLst/>
          </a:prstGeom>
          <a:noFill/>
        </p:spPr>
        <p:txBody>
          <a:bodyPr wrap="square" rtlCol="0">
            <a:spAutoFit/>
          </a:bodyPr>
          <a:lstStyle/>
          <a:p>
            <a:r>
              <a:rPr lang="en-US" dirty="0"/>
              <a:t>A variable is live until its last use.</a:t>
            </a:r>
          </a:p>
          <a:p>
            <a:endParaRPr lang="en-US" dirty="0"/>
          </a:p>
          <a:p>
            <a:r>
              <a:rPr lang="en-US" dirty="0"/>
              <a:t>A variable can be freed anytime after it is dead.</a:t>
            </a:r>
          </a:p>
          <a:p>
            <a:r>
              <a:rPr lang="en-US" dirty="0"/>
              <a:t> </a:t>
            </a:r>
            <a:endParaRPr lang="en-IN" dirty="0"/>
          </a:p>
        </p:txBody>
      </p:sp>
    </p:spTree>
    <p:extLst>
      <p:ext uri="{BB962C8B-B14F-4D97-AF65-F5344CB8AC3E}">
        <p14:creationId xmlns:p14="http://schemas.microsoft.com/office/powerpoint/2010/main" val="184169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Local variables memory management</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9" name="TextBox 8">
            <a:extLst>
              <a:ext uri="{FF2B5EF4-FFF2-40B4-BE49-F238E27FC236}">
                <a16:creationId xmlns:a16="http://schemas.microsoft.com/office/drawing/2014/main" id="{C214F98D-2598-4349-8241-FFFDF82B64A8}"/>
              </a:ext>
            </a:extLst>
          </p:cNvPr>
          <p:cNvSpPr txBox="1"/>
          <p:nvPr/>
        </p:nvSpPr>
        <p:spPr>
          <a:xfrm>
            <a:off x="6898640" y="4815840"/>
            <a:ext cx="4358640" cy="646331"/>
          </a:xfrm>
          <a:prstGeom prst="rect">
            <a:avLst/>
          </a:prstGeom>
          <a:noFill/>
        </p:spPr>
        <p:txBody>
          <a:bodyPr wrap="square" rtlCol="0">
            <a:spAutoFit/>
          </a:bodyPr>
          <a:lstStyle/>
          <a:p>
            <a:r>
              <a:rPr lang="en-US" dirty="0"/>
              <a:t>Can we deallocate local variable s in sum?</a:t>
            </a:r>
          </a:p>
          <a:p>
            <a:r>
              <a:rPr lang="en-US" dirty="0"/>
              <a:t>If so, how would main receive the value of s?</a:t>
            </a:r>
            <a:endParaRPr lang="en-IN" dirty="0"/>
          </a:p>
        </p:txBody>
      </p:sp>
    </p:spTree>
    <p:extLst>
      <p:ext uri="{BB962C8B-B14F-4D97-AF65-F5344CB8AC3E}">
        <p14:creationId xmlns:p14="http://schemas.microsoft.com/office/powerpoint/2010/main" val="248564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37B0-F075-492B-9F82-47D0A17A4AA7}"/>
              </a:ext>
            </a:extLst>
          </p:cNvPr>
          <p:cNvSpPr>
            <a:spLocks noGrp="1"/>
          </p:cNvSpPr>
          <p:nvPr>
            <p:ph type="title"/>
          </p:nvPr>
        </p:nvSpPr>
        <p:spPr/>
        <p:txBody>
          <a:bodyPr/>
          <a:lstStyle/>
          <a:p>
            <a:r>
              <a:rPr lang="en-US" dirty="0"/>
              <a:t>Allocator for local variables</a:t>
            </a:r>
            <a:endParaRPr lang="en-IN" dirty="0"/>
          </a:p>
        </p:txBody>
      </p:sp>
      <p:sp>
        <p:nvSpPr>
          <p:cNvPr id="3" name="Content Placeholder 2">
            <a:extLst>
              <a:ext uri="{FF2B5EF4-FFF2-40B4-BE49-F238E27FC236}">
                <a16:creationId xmlns:a16="http://schemas.microsoft.com/office/drawing/2014/main" id="{9874DCED-357F-4561-8895-85A1CF88CE63}"/>
              </a:ext>
            </a:extLst>
          </p:cNvPr>
          <p:cNvSpPr>
            <a:spLocks noGrp="1"/>
          </p:cNvSpPr>
          <p:nvPr>
            <p:ph idx="1"/>
          </p:nvPr>
        </p:nvSpPr>
        <p:spPr/>
        <p:txBody>
          <a:bodyPr>
            <a:normAutofit lnSpcReduction="10000"/>
          </a:bodyPr>
          <a:lstStyle/>
          <a:p>
            <a:r>
              <a:rPr lang="en-US" dirty="0"/>
              <a:t>Initially, a large buffer is allocated (also called a stack) for managing local variables</a:t>
            </a:r>
          </a:p>
          <a:p>
            <a:endParaRPr lang="en-US" dirty="0"/>
          </a:p>
          <a:p>
            <a:r>
              <a:rPr lang="en-US" dirty="0"/>
              <a:t>All local variables of a function are allocated at function entry</a:t>
            </a:r>
          </a:p>
          <a:p>
            <a:endParaRPr lang="en-US" dirty="0"/>
          </a:p>
          <a:p>
            <a:r>
              <a:rPr lang="en-US" dirty="0"/>
              <a:t>All local variables are deallocated at function exit</a:t>
            </a:r>
          </a:p>
          <a:p>
            <a:endParaRPr lang="en-US" dirty="0"/>
          </a:p>
          <a:p>
            <a:r>
              <a:rPr lang="en-US" dirty="0"/>
              <a:t>Allocation and deallocation happens on stack</a:t>
            </a:r>
          </a:p>
          <a:p>
            <a:pPr marL="0" indent="0">
              <a:buNone/>
            </a:pPr>
            <a:r>
              <a:rPr lang="en-US" dirty="0"/>
              <a:t> </a:t>
            </a:r>
            <a:endParaRPr lang="en-IN" dirty="0"/>
          </a:p>
        </p:txBody>
      </p:sp>
    </p:spTree>
    <p:extLst>
      <p:ext uri="{BB962C8B-B14F-4D97-AF65-F5344CB8AC3E}">
        <p14:creationId xmlns:p14="http://schemas.microsoft.com/office/powerpoint/2010/main" val="3397995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938784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9052560" y="5933440"/>
            <a:ext cx="1828798" cy="369332"/>
          </a:xfrm>
          <a:prstGeom prst="rect">
            <a:avLst/>
          </a:prstGeom>
          <a:noFill/>
        </p:spPr>
        <p:txBody>
          <a:bodyPr wrap="square" rtlCol="0">
            <a:spAutoFit/>
          </a:bodyPr>
          <a:lstStyle/>
          <a:p>
            <a:r>
              <a:rPr lang="en-US" dirty="0" err="1"/>
              <a:t>stackptr</a:t>
            </a:r>
            <a:r>
              <a:rPr lang="en-US" dirty="0"/>
              <a:t> (initially)</a:t>
            </a:r>
            <a:endParaRPr lang="en-IN" dirty="0"/>
          </a:p>
        </p:txBody>
      </p:sp>
    </p:spTree>
    <p:extLst>
      <p:ext uri="{BB962C8B-B14F-4D97-AF65-F5344CB8AC3E}">
        <p14:creationId xmlns:p14="http://schemas.microsoft.com/office/powerpoint/2010/main" val="1513282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775208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7355839" y="5933440"/>
            <a:ext cx="2387589" cy="369332"/>
          </a:xfrm>
          <a:prstGeom prst="rect">
            <a:avLst/>
          </a:prstGeom>
          <a:noFill/>
        </p:spPr>
        <p:txBody>
          <a:bodyPr wrap="square" rtlCol="0">
            <a:spAutoFit/>
          </a:bodyPr>
          <a:lstStyle/>
          <a:p>
            <a:r>
              <a:rPr lang="en-US" dirty="0" err="1"/>
              <a:t>stackptr</a:t>
            </a:r>
            <a:r>
              <a:rPr lang="en-US" dirty="0"/>
              <a:t> (main enters)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Tree>
    <p:extLst>
      <p:ext uri="{BB962C8B-B14F-4D97-AF65-F5344CB8AC3E}">
        <p14:creationId xmlns:p14="http://schemas.microsoft.com/office/powerpoint/2010/main" val="922330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683768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278879" y="5933440"/>
            <a:ext cx="2387589" cy="369332"/>
          </a:xfrm>
          <a:prstGeom prst="rect">
            <a:avLst/>
          </a:prstGeom>
          <a:noFill/>
        </p:spPr>
        <p:txBody>
          <a:bodyPr wrap="square" rtlCol="0">
            <a:spAutoFit/>
          </a:bodyPr>
          <a:lstStyle/>
          <a:p>
            <a:r>
              <a:rPr lang="en-US" dirty="0" err="1"/>
              <a:t>stackptr</a:t>
            </a:r>
            <a:r>
              <a:rPr lang="en-US" dirty="0"/>
              <a:t> (</a:t>
            </a:r>
            <a:r>
              <a:rPr lang="en-US" dirty="0" err="1"/>
              <a:t>init</a:t>
            </a:r>
            <a:r>
              <a:rPr lang="en-US" dirty="0"/>
              <a:t> enters)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2" name="Rectangle 11">
            <a:extLst>
              <a:ext uri="{FF2B5EF4-FFF2-40B4-BE49-F238E27FC236}">
                <a16:creationId xmlns:a16="http://schemas.microsoft.com/office/drawing/2014/main" id="{F8B1F64B-34F0-4065-A3FD-083296093116}"/>
              </a:ext>
            </a:extLst>
          </p:cNvPr>
          <p:cNvSpPr/>
          <p:nvPr/>
        </p:nvSpPr>
        <p:spPr>
          <a:xfrm>
            <a:off x="6827520" y="4561840"/>
            <a:ext cx="8331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init</a:t>
            </a:r>
            <a:endParaRPr lang="en-IN" dirty="0"/>
          </a:p>
        </p:txBody>
      </p:sp>
    </p:spTree>
    <p:extLst>
      <p:ext uri="{BB962C8B-B14F-4D97-AF65-F5344CB8AC3E}">
        <p14:creationId xmlns:p14="http://schemas.microsoft.com/office/powerpoint/2010/main" val="314466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765048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756399" y="5933440"/>
            <a:ext cx="2661917" cy="369332"/>
          </a:xfrm>
          <a:prstGeom prst="rect">
            <a:avLst/>
          </a:prstGeom>
          <a:noFill/>
        </p:spPr>
        <p:txBody>
          <a:bodyPr wrap="square" rtlCol="0">
            <a:spAutoFit/>
          </a:bodyPr>
          <a:lstStyle/>
          <a:p>
            <a:r>
              <a:rPr lang="en-US" dirty="0" err="1"/>
              <a:t>stackptr</a:t>
            </a:r>
            <a:r>
              <a:rPr lang="en-US" dirty="0"/>
              <a:t> (after </a:t>
            </a:r>
            <a:r>
              <a:rPr lang="en-US" dirty="0" err="1"/>
              <a:t>init</a:t>
            </a:r>
            <a:r>
              <a:rPr lang="en-US" dirty="0"/>
              <a:t> returns)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5" name="Rectangle 14">
            <a:extLst>
              <a:ext uri="{FF2B5EF4-FFF2-40B4-BE49-F238E27FC236}">
                <a16:creationId xmlns:a16="http://schemas.microsoft.com/office/drawing/2014/main" id="{0A2ED318-D927-4DAA-920C-0B2D6A401962}"/>
              </a:ext>
            </a:extLst>
          </p:cNvPr>
          <p:cNvSpPr/>
          <p:nvPr/>
        </p:nvSpPr>
        <p:spPr>
          <a:xfrm>
            <a:off x="6827520" y="4561840"/>
            <a:ext cx="8331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init</a:t>
            </a:r>
            <a:endParaRPr lang="en-IN" dirty="0"/>
          </a:p>
        </p:txBody>
      </p:sp>
    </p:spTree>
    <p:extLst>
      <p:ext uri="{BB962C8B-B14F-4D97-AF65-F5344CB8AC3E}">
        <p14:creationId xmlns:p14="http://schemas.microsoft.com/office/powerpoint/2010/main" val="137693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32D3-1DC6-4FFF-964A-B7FB6E36BBEF}"/>
              </a:ext>
            </a:extLst>
          </p:cNvPr>
          <p:cNvSpPr>
            <a:spLocks noGrp="1"/>
          </p:cNvSpPr>
          <p:nvPr>
            <p:ph type="title"/>
          </p:nvPr>
        </p:nvSpPr>
        <p:spPr/>
        <p:txBody>
          <a:bodyPr/>
          <a:lstStyle/>
          <a:p>
            <a:r>
              <a:rPr lang="en-US" dirty="0"/>
              <a:t>Simple compiler</a:t>
            </a:r>
          </a:p>
        </p:txBody>
      </p:sp>
      <p:sp>
        <p:nvSpPr>
          <p:cNvPr id="3" name="Content Placeholder 2">
            <a:extLst>
              <a:ext uri="{FF2B5EF4-FFF2-40B4-BE49-F238E27FC236}">
                <a16:creationId xmlns:a16="http://schemas.microsoft.com/office/drawing/2014/main" id="{8FC07CA9-1B91-4A71-AB8E-E7067E8111B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3410DC92-1172-41D5-B18A-9BFA5AEE77E2}"/>
              </a:ext>
            </a:extLst>
          </p:cNvPr>
          <p:cNvSpPr/>
          <p:nvPr/>
        </p:nvSpPr>
        <p:spPr>
          <a:xfrm>
            <a:off x="1168400" y="3129280"/>
            <a:ext cx="2092960" cy="2143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END</a:t>
            </a:r>
          </a:p>
          <a:p>
            <a:pPr algn="ctr"/>
            <a:endParaRPr lang="en-US" dirty="0"/>
          </a:p>
          <a:p>
            <a:pPr algn="ctr"/>
            <a:r>
              <a:rPr lang="en-US" dirty="0"/>
              <a:t>SYNTAX CHECKING</a:t>
            </a:r>
          </a:p>
          <a:p>
            <a:pPr algn="ctr"/>
            <a:r>
              <a:rPr lang="en-US" dirty="0"/>
              <a:t>+</a:t>
            </a:r>
          </a:p>
          <a:p>
            <a:pPr algn="ctr"/>
            <a:r>
              <a:rPr lang="en-US" dirty="0"/>
              <a:t>TYPE CHECKING</a:t>
            </a:r>
          </a:p>
        </p:txBody>
      </p:sp>
      <p:sp>
        <p:nvSpPr>
          <p:cNvPr id="7" name="Rectangle 6">
            <a:extLst>
              <a:ext uri="{FF2B5EF4-FFF2-40B4-BE49-F238E27FC236}">
                <a16:creationId xmlns:a16="http://schemas.microsoft.com/office/drawing/2014/main" id="{301D59C8-B55A-4A85-9996-54BA1933D1C4}"/>
              </a:ext>
            </a:extLst>
          </p:cNvPr>
          <p:cNvSpPr/>
          <p:nvPr/>
        </p:nvSpPr>
        <p:spPr>
          <a:xfrm>
            <a:off x="4338320" y="3068320"/>
            <a:ext cx="1534160" cy="222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 to target language.</a:t>
            </a:r>
          </a:p>
        </p:txBody>
      </p:sp>
      <p:cxnSp>
        <p:nvCxnSpPr>
          <p:cNvPr id="9" name="Straight Arrow Connector 8">
            <a:extLst>
              <a:ext uri="{FF2B5EF4-FFF2-40B4-BE49-F238E27FC236}">
                <a16:creationId xmlns:a16="http://schemas.microsoft.com/office/drawing/2014/main" id="{DB3F0C88-CC37-4623-9752-FFAA7C12D2B4}"/>
              </a:ext>
            </a:extLst>
          </p:cNvPr>
          <p:cNvCxnSpPr>
            <a:stCxn id="4" idx="3"/>
          </p:cNvCxnSpPr>
          <p:nvPr/>
        </p:nvCxnSpPr>
        <p:spPr>
          <a:xfrm>
            <a:off x="3261360" y="4201160"/>
            <a:ext cx="104648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1178CB-1374-4190-ADF4-7247F81D2A63}"/>
              </a:ext>
            </a:extLst>
          </p:cNvPr>
          <p:cNvSpPr txBox="1"/>
          <p:nvPr/>
        </p:nvSpPr>
        <p:spPr>
          <a:xfrm>
            <a:off x="1127760" y="5445760"/>
            <a:ext cx="2844800" cy="646331"/>
          </a:xfrm>
          <a:prstGeom prst="rect">
            <a:avLst/>
          </a:prstGeom>
          <a:noFill/>
        </p:spPr>
        <p:txBody>
          <a:bodyPr wrap="square" rtlCol="0">
            <a:spAutoFit/>
          </a:bodyPr>
          <a:lstStyle/>
          <a:p>
            <a:r>
              <a:rPr lang="en-US" dirty="0"/>
              <a:t>Check for spelling and grammar errors.</a:t>
            </a:r>
            <a:endParaRPr lang="en-IN" dirty="0"/>
          </a:p>
        </p:txBody>
      </p:sp>
      <p:sp>
        <p:nvSpPr>
          <p:cNvPr id="10" name="TextBox 9">
            <a:extLst>
              <a:ext uri="{FF2B5EF4-FFF2-40B4-BE49-F238E27FC236}">
                <a16:creationId xmlns:a16="http://schemas.microsoft.com/office/drawing/2014/main" id="{F29018A6-FCDE-4BDB-801A-1BB2605373EB}"/>
              </a:ext>
            </a:extLst>
          </p:cNvPr>
          <p:cNvSpPr txBox="1"/>
          <p:nvPr/>
        </p:nvSpPr>
        <p:spPr>
          <a:xfrm>
            <a:off x="4114800" y="5323840"/>
            <a:ext cx="2844800" cy="369332"/>
          </a:xfrm>
          <a:prstGeom prst="rect">
            <a:avLst/>
          </a:prstGeom>
          <a:noFill/>
        </p:spPr>
        <p:txBody>
          <a:bodyPr wrap="square" rtlCol="0">
            <a:spAutoFit/>
          </a:bodyPr>
          <a:lstStyle/>
          <a:p>
            <a:r>
              <a:rPr lang="en-US" dirty="0"/>
              <a:t>Generate executable</a:t>
            </a:r>
            <a:endParaRPr lang="en-IN" dirty="0"/>
          </a:p>
        </p:txBody>
      </p:sp>
    </p:spTree>
    <p:extLst>
      <p:ext uri="{BB962C8B-B14F-4D97-AF65-F5344CB8AC3E}">
        <p14:creationId xmlns:p14="http://schemas.microsoft.com/office/powerpoint/2010/main" val="828237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695960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167119" y="5933440"/>
            <a:ext cx="2661917" cy="369332"/>
          </a:xfrm>
          <a:prstGeom prst="rect">
            <a:avLst/>
          </a:prstGeom>
          <a:noFill/>
        </p:spPr>
        <p:txBody>
          <a:bodyPr wrap="square" rtlCol="0">
            <a:spAutoFit/>
          </a:bodyPr>
          <a:lstStyle/>
          <a:p>
            <a:r>
              <a:rPr lang="en-US" dirty="0" err="1"/>
              <a:t>stackptr</a:t>
            </a:r>
            <a:r>
              <a:rPr lang="en-US" dirty="0"/>
              <a:t> (sum enters)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2" name="Rectangle 11">
            <a:extLst>
              <a:ext uri="{FF2B5EF4-FFF2-40B4-BE49-F238E27FC236}">
                <a16:creationId xmlns:a16="http://schemas.microsoft.com/office/drawing/2014/main" id="{F8B1F64B-34F0-4065-A3FD-083296093116}"/>
              </a:ext>
            </a:extLst>
          </p:cNvPr>
          <p:cNvSpPr/>
          <p:nvPr/>
        </p:nvSpPr>
        <p:spPr>
          <a:xfrm>
            <a:off x="6949440" y="4561840"/>
            <a:ext cx="71120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endParaRPr lang="en-IN" dirty="0"/>
          </a:p>
        </p:txBody>
      </p:sp>
    </p:spTree>
    <p:extLst>
      <p:ext uri="{BB962C8B-B14F-4D97-AF65-F5344CB8AC3E}">
        <p14:creationId xmlns:p14="http://schemas.microsoft.com/office/powerpoint/2010/main" val="3130027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7680960" y="531653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827519" y="5933440"/>
            <a:ext cx="2936241" cy="369332"/>
          </a:xfrm>
          <a:prstGeom prst="rect">
            <a:avLst/>
          </a:prstGeom>
          <a:noFill/>
        </p:spPr>
        <p:txBody>
          <a:bodyPr wrap="square" rtlCol="0">
            <a:spAutoFit/>
          </a:bodyPr>
          <a:lstStyle/>
          <a:p>
            <a:r>
              <a:rPr lang="en-US" dirty="0" err="1"/>
              <a:t>stackptr</a:t>
            </a:r>
            <a:r>
              <a:rPr lang="en-US" dirty="0"/>
              <a:t> (after sum returns)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3" name="Rectangle 12">
            <a:extLst>
              <a:ext uri="{FF2B5EF4-FFF2-40B4-BE49-F238E27FC236}">
                <a16:creationId xmlns:a16="http://schemas.microsoft.com/office/drawing/2014/main" id="{18B5728B-AA6D-489B-B60B-464595F27D31}"/>
              </a:ext>
            </a:extLst>
          </p:cNvPr>
          <p:cNvSpPr/>
          <p:nvPr/>
        </p:nvSpPr>
        <p:spPr>
          <a:xfrm>
            <a:off x="6949440" y="4561840"/>
            <a:ext cx="71120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endParaRPr lang="en-IN" dirty="0"/>
          </a:p>
        </p:txBody>
      </p:sp>
    </p:spTree>
    <p:extLst>
      <p:ext uri="{BB962C8B-B14F-4D97-AF65-F5344CB8AC3E}">
        <p14:creationId xmlns:p14="http://schemas.microsoft.com/office/powerpoint/2010/main" val="1332365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9377680" y="531653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8422639" y="5933440"/>
            <a:ext cx="2936241" cy="369332"/>
          </a:xfrm>
          <a:prstGeom prst="rect">
            <a:avLst/>
          </a:prstGeom>
          <a:noFill/>
        </p:spPr>
        <p:txBody>
          <a:bodyPr wrap="square" rtlCol="0">
            <a:spAutoFit/>
          </a:bodyPr>
          <a:lstStyle/>
          <a:p>
            <a:r>
              <a:rPr lang="en-US" dirty="0" err="1"/>
              <a:t>stackptr</a:t>
            </a:r>
            <a:r>
              <a:rPr lang="en-US" dirty="0"/>
              <a:t> (after main returns)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3" name="Rectangle 12">
            <a:extLst>
              <a:ext uri="{FF2B5EF4-FFF2-40B4-BE49-F238E27FC236}">
                <a16:creationId xmlns:a16="http://schemas.microsoft.com/office/drawing/2014/main" id="{581F01BA-4CD4-4316-A84F-EE694EE0C241}"/>
              </a:ext>
            </a:extLst>
          </p:cNvPr>
          <p:cNvSpPr/>
          <p:nvPr/>
        </p:nvSpPr>
        <p:spPr>
          <a:xfrm>
            <a:off x="6949440" y="4561840"/>
            <a:ext cx="71120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endParaRPr lang="en-IN" dirty="0"/>
          </a:p>
        </p:txBody>
      </p:sp>
    </p:spTree>
    <p:extLst>
      <p:ext uri="{BB962C8B-B14F-4D97-AF65-F5344CB8AC3E}">
        <p14:creationId xmlns:p14="http://schemas.microsoft.com/office/powerpoint/2010/main" val="2251298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4830-4C98-8EB3-0E9B-20F706B84806}"/>
              </a:ext>
            </a:extLst>
          </p:cNvPr>
          <p:cNvSpPr>
            <a:spLocks noGrp="1"/>
          </p:cNvSpPr>
          <p:nvPr>
            <p:ph type="title"/>
          </p:nvPr>
        </p:nvSpPr>
        <p:spPr/>
        <p:txBody>
          <a:bodyPr/>
          <a:lstStyle/>
          <a:p>
            <a:r>
              <a:rPr lang="en-US" dirty="0"/>
              <a:t>Stack allocations</a:t>
            </a:r>
            <a:endParaRPr lang="en-IN" dirty="0"/>
          </a:p>
        </p:txBody>
      </p:sp>
      <p:sp>
        <p:nvSpPr>
          <p:cNvPr id="3" name="Content Placeholder 2">
            <a:extLst>
              <a:ext uri="{FF2B5EF4-FFF2-40B4-BE49-F238E27FC236}">
                <a16:creationId xmlns:a16="http://schemas.microsoft.com/office/drawing/2014/main" id="{9034B564-CC91-8F0E-7D62-FCDF3B34D3E9}"/>
              </a:ext>
            </a:extLst>
          </p:cNvPr>
          <p:cNvSpPr>
            <a:spLocks noGrp="1"/>
          </p:cNvSpPr>
          <p:nvPr>
            <p:ph idx="1"/>
          </p:nvPr>
        </p:nvSpPr>
        <p:spPr/>
        <p:txBody>
          <a:bodyPr/>
          <a:lstStyle/>
          <a:p>
            <a:r>
              <a:rPr lang="en-US" dirty="0"/>
              <a:t>Do we know the maximum stack size needed for the application during compile time?</a:t>
            </a:r>
            <a:endParaRPr lang="en-IN" dirty="0"/>
          </a:p>
        </p:txBody>
      </p:sp>
    </p:spTree>
    <p:extLst>
      <p:ext uri="{BB962C8B-B14F-4D97-AF65-F5344CB8AC3E}">
        <p14:creationId xmlns:p14="http://schemas.microsoft.com/office/powerpoint/2010/main" val="298092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0B5B-4388-4B6C-8A80-ABE954ACF588}"/>
              </a:ext>
            </a:extLst>
          </p:cNvPr>
          <p:cNvSpPr>
            <a:spLocks noGrp="1"/>
          </p:cNvSpPr>
          <p:nvPr>
            <p:ph type="title"/>
          </p:nvPr>
        </p:nvSpPr>
        <p:spPr/>
        <p:txBody>
          <a:bodyPr/>
          <a:lstStyle/>
          <a:p>
            <a:r>
              <a:rPr lang="en-US" dirty="0"/>
              <a:t>Recursive function</a:t>
            </a:r>
            <a:endParaRPr lang="en-IN" dirty="0"/>
          </a:p>
        </p:txBody>
      </p:sp>
      <p:sp>
        <p:nvSpPr>
          <p:cNvPr id="4" name="TextBox 3">
            <a:extLst>
              <a:ext uri="{FF2B5EF4-FFF2-40B4-BE49-F238E27FC236}">
                <a16:creationId xmlns:a16="http://schemas.microsoft.com/office/drawing/2014/main" id="{7A946557-2A96-47B9-858C-5204FFD96FBF}"/>
              </a:ext>
            </a:extLst>
          </p:cNvPr>
          <p:cNvSpPr txBox="1"/>
          <p:nvPr/>
        </p:nvSpPr>
        <p:spPr>
          <a:xfrm>
            <a:off x="934720" y="1940560"/>
            <a:ext cx="2387600" cy="2585323"/>
          </a:xfrm>
          <a:prstGeom prst="rect">
            <a:avLst/>
          </a:prstGeom>
          <a:noFill/>
        </p:spPr>
        <p:txBody>
          <a:bodyPr wrap="square" rtlCol="0">
            <a:spAutoFit/>
          </a:bodyPr>
          <a:lstStyle/>
          <a:p>
            <a:pPr marL="0" indent="0">
              <a:buNone/>
            </a:pPr>
            <a:r>
              <a:rPr lang="en-US" dirty="0"/>
              <a:t>int sum(int n) {</a:t>
            </a:r>
          </a:p>
          <a:p>
            <a:pPr marL="0" indent="0">
              <a:buNone/>
            </a:pPr>
            <a:r>
              <a:rPr lang="en-US" dirty="0"/>
              <a:t>   int ret = 0;</a:t>
            </a:r>
          </a:p>
          <a:p>
            <a:pPr marL="0" indent="0">
              <a:buNone/>
            </a:pPr>
            <a:r>
              <a:rPr lang="en-US" dirty="0"/>
              <a:t>   if (n &lt;= 0) {</a:t>
            </a:r>
          </a:p>
          <a:p>
            <a:pPr marL="0" indent="0">
              <a:buNone/>
            </a:pPr>
            <a:r>
              <a:rPr lang="en-US" dirty="0"/>
              <a:t>       return ret;</a:t>
            </a:r>
          </a:p>
          <a:p>
            <a:pPr marL="0" indent="0">
              <a:buNone/>
            </a:pPr>
            <a:r>
              <a:rPr lang="en-US" dirty="0"/>
              <a:t>   }</a:t>
            </a:r>
          </a:p>
          <a:p>
            <a:pPr marL="0" indent="0">
              <a:buNone/>
            </a:pPr>
            <a:r>
              <a:rPr lang="en-US" dirty="0"/>
              <a:t>   ret = n + sum(n - 1);</a:t>
            </a:r>
          </a:p>
          <a:p>
            <a:pPr marL="0" indent="0">
              <a:buNone/>
            </a:pPr>
            <a:r>
              <a:rPr lang="en-US" dirty="0"/>
              <a:t>   return ret;</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DF67EE0E-219E-4EC3-AF17-2E10FC5F962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8DD66178-EAEC-4C85-910A-3BACE00B141D}"/>
              </a:ext>
            </a:extLst>
          </p:cNvPr>
          <p:cNvCxnSpPr/>
          <p:nvPr/>
        </p:nvCxnSpPr>
        <p:spPr>
          <a:xfrm flipV="1">
            <a:off x="9377680" y="531653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943748-F6BE-4DE2-96E1-BF4A780822BB}"/>
              </a:ext>
            </a:extLst>
          </p:cNvPr>
          <p:cNvSpPr txBox="1"/>
          <p:nvPr/>
        </p:nvSpPr>
        <p:spPr>
          <a:xfrm>
            <a:off x="8422639" y="5933440"/>
            <a:ext cx="2936241" cy="369332"/>
          </a:xfrm>
          <a:prstGeom prst="rect">
            <a:avLst/>
          </a:prstGeom>
          <a:noFill/>
        </p:spPr>
        <p:txBody>
          <a:bodyPr wrap="square" rtlCol="0">
            <a:spAutoFit/>
          </a:bodyPr>
          <a:lstStyle/>
          <a:p>
            <a:r>
              <a:rPr lang="en-US" dirty="0" err="1"/>
              <a:t>stackptr</a:t>
            </a:r>
            <a:r>
              <a:rPr lang="en-US" dirty="0"/>
              <a:t> (sum enters)</a:t>
            </a:r>
            <a:endParaRPr lang="en-IN" dirty="0"/>
          </a:p>
        </p:txBody>
      </p:sp>
    </p:spTree>
    <p:extLst>
      <p:ext uri="{BB962C8B-B14F-4D97-AF65-F5344CB8AC3E}">
        <p14:creationId xmlns:p14="http://schemas.microsoft.com/office/powerpoint/2010/main" val="4034944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BD96-BBED-4462-AFDE-F2FED66B5971}"/>
              </a:ext>
            </a:extLst>
          </p:cNvPr>
          <p:cNvSpPr>
            <a:spLocks noGrp="1"/>
          </p:cNvSpPr>
          <p:nvPr>
            <p:ph type="title"/>
          </p:nvPr>
        </p:nvSpPr>
        <p:spPr/>
        <p:txBody>
          <a:bodyPr/>
          <a:lstStyle/>
          <a:p>
            <a:r>
              <a:rPr lang="en-US" dirty="0"/>
              <a:t>Bracketed call/return</a:t>
            </a:r>
            <a:endParaRPr lang="en-IN" dirty="0"/>
          </a:p>
        </p:txBody>
      </p:sp>
      <p:sp>
        <p:nvSpPr>
          <p:cNvPr id="3" name="Content Placeholder 2">
            <a:extLst>
              <a:ext uri="{FF2B5EF4-FFF2-40B4-BE49-F238E27FC236}">
                <a16:creationId xmlns:a16="http://schemas.microsoft.com/office/drawing/2014/main" id="{3BA3E7BE-88D0-4EC7-A579-68FBED2ABE0D}"/>
              </a:ext>
            </a:extLst>
          </p:cNvPr>
          <p:cNvSpPr>
            <a:spLocks noGrp="1"/>
          </p:cNvSpPr>
          <p:nvPr>
            <p:ph idx="1"/>
          </p:nvPr>
        </p:nvSpPr>
        <p:spPr/>
        <p:txBody>
          <a:bodyPr>
            <a:normAutofit fontScale="85000" lnSpcReduction="20000"/>
          </a:bodyPr>
          <a:lstStyle/>
          <a:p>
            <a:pPr marL="0" indent="0">
              <a:buNone/>
            </a:pPr>
            <a:r>
              <a:rPr lang="en-US" dirty="0"/>
              <a:t>void </a:t>
            </a:r>
            <a:r>
              <a:rPr lang="en-US" dirty="0" err="1"/>
              <a:t>fred</a:t>
            </a:r>
            <a:r>
              <a:rPr lang="en-US" dirty="0"/>
              <a:t>() {</a:t>
            </a:r>
          </a:p>
          <a:p>
            <a:pPr marL="0" indent="0">
              <a:buNone/>
            </a:pPr>
            <a:r>
              <a:rPr lang="en-US" dirty="0"/>
              <a:t>}</a:t>
            </a:r>
          </a:p>
          <a:p>
            <a:pPr marL="0" indent="0">
              <a:buNone/>
            </a:pPr>
            <a:r>
              <a:rPr lang="en-US" dirty="0"/>
              <a:t>void b</a:t>
            </a:r>
            <a:r>
              <a:rPr lang="en-IN" dirty="0" err="1"/>
              <a:t>az</a:t>
            </a:r>
            <a:r>
              <a:rPr lang="en-IN" dirty="0"/>
              <a:t>() {</a:t>
            </a:r>
          </a:p>
          <a:p>
            <a:pPr marL="0" indent="0">
              <a:buNone/>
            </a:pPr>
            <a:r>
              <a:rPr lang="en-IN" dirty="0"/>
              <a:t>   </a:t>
            </a:r>
            <a:r>
              <a:rPr lang="en-IN" dirty="0" err="1"/>
              <a:t>fred</a:t>
            </a:r>
            <a:r>
              <a:rPr lang="en-IN" dirty="0"/>
              <a:t>();</a:t>
            </a:r>
          </a:p>
          <a:p>
            <a:pPr marL="0" indent="0">
              <a:buNone/>
            </a:pPr>
            <a:r>
              <a:rPr lang="en-IN" dirty="0"/>
              <a:t>}</a:t>
            </a:r>
          </a:p>
          <a:p>
            <a:pPr marL="0" indent="0">
              <a:buNone/>
            </a:pPr>
            <a:r>
              <a:rPr lang="en-IN" dirty="0"/>
              <a:t>void bar() {</a:t>
            </a:r>
          </a:p>
          <a:p>
            <a:pPr marL="0" indent="0">
              <a:buNone/>
            </a:pPr>
            <a:r>
              <a:rPr lang="en-IN" dirty="0"/>
              <a:t>   </a:t>
            </a:r>
            <a:r>
              <a:rPr lang="en-IN" dirty="0" err="1"/>
              <a:t>baz</a:t>
            </a:r>
            <a:r>
              <a:rPr lang="en-IN" dirty="0"/>
              <a:t>();</a:t>
            </a:r>
          </a:p>
          <a:p>
            <a:pPr marL="0" indent="0">
              <a:buNone/>
            </a:pPr>
            <a:r>
              <a:rPr lang="en-IN" dirty="0"/>
              <a:t>}</a:t>
            </a:r>
          </a:p>
          <a:p>
            <a:pPr marL="0" indent="0">
              <a:buNone/>
            </a:pPr>
            <a:r>
              <a:rPr lang="en-IN" dirty="0"/>
              <a:t>void foo() {</a:t>
            </a:r>
          </a:p>
          <a:p>
            <a:pPr marL="0" indent="0">
              <a:buNone/>
            </a:pPr>
            <a:r>
              <a:rPr lang="en-IN" dirty="0"/>
              <a:t>   bar();</a:t>
            </a:r>
          </a:p>
          <a:p>
            <a:pPr marL="0" indent="0">
              <a:buNone/>
            </a:pPr>
            <a:r>
              <a:rPr lang="en-IN" dirty="0"/>
              <a:t>}</a:t>
            </a:r>
            <a:endParaRPr lang="en-US" dirty="0"/>
          </a:p>
        </p:txBody>
      </p:sp>
    </p:spTree>
    <p:extLst>
      <p:ext uri="{BB962C8B-B14F-4D97-AF65-F5344CB8AC3E}">
        <p14:creationId xmlns:p14="http://schemas.microsoft.com/office/powerpoint/2010/main" val="34120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67AA-B945-487B-9039-FF38E2412CB2}"/>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974AC63C-4F36-47B1-9D01-123BF0B2325B}"/>
              </a:ext>
            </a:extLst>
          </p:cNvPr>
          <p:cNvSpPr>
            <a:spLocks noGrp="1"/>
          </p:cNvSpPr>
          <p:nvPr>
            <p:ph idx="1"/>
          </p:nvPr>
        </p:nvSpPr>
        <p:spPr/>
        <p:txBody>
          <a:bodyPr/>
          <a:lstStyle/>
          <a:p>
            <a:r>
              <a:rPr lang="en-US" dirty="0"/>
              <a:t>GCC reserves RSP register to store </a:t>
            </a:r>
            <a:r>
              <a:rPr lang="en-US" dirty="0" err="1"/>
              <a:t>stackptr</a:t>
            </a:r>
            <a:endParaRPr lang="en-US" dirty="0"/>
          </a:p>
          <a:p>
            <a:r>
              <a:rPr lang="en-US" dirty="0"/>
              <a:t>RSP is not used for any other purpose</a:t>
            </a:r>
            <a:endParaRPr lang="en-IN" dirty="0"/>
          </a:p>
        </p:txBody>
      </p:sp>
    </p:spTree>
    <p:extLst>
      <p:ext uri="{BB962C8B-B14F-4D97-AF65-F5344CB8AC3E}">
        <p14:creationId xmlns:p14="http://schemas.microsoft.com/office/powerpoint/2010/main" val="2427821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8E3-3AAA-4137-9CE1-C2C1D9825DC1}"/>
              </a:ext>
            </a:extLst>
          </p:cNvPr>
          <p:cNvSpPr>
            <a:spLocks noGrp="1"/>
          </p:cNvSpPr>
          <p:nvPr>
            <p:ph type="title"/>
          </p:nvPr>
        </p:nvSpPr>
        <p:spPr/>
        <p:txBody>
          <a:bodyPr/>
          <a:lstStyle/>
          <a:p>
            <a:r>
              <a:rPr lang="en-US" dirty="0"/>
              <a:t>Call and return</a:t>
            </a:r>
          </a:p>
        </p:txBody>
      </p:sp>
      <p:sp>
        <p:nvSpPr>
          <p:cNvPr id="3" name="Content Placeholder 2">
            <a:extLst>
              <a:ext uri="{FF2B5EF4-FFF2-40B4-BE49-F238E27FC236}">
                <a16:creationId xmlns:a16="http://schemas.microsoft.com/office/drawing/2014/main" id="{6BAD5347-59CB-4366-8216-D1A37BFDC46E}"/>
              </a:ext>
            </a:extLst>
          </p:cNvPr>
          <p:cNvSpPr>
            <a:spLocks noGrp="1"/>
          </p:cNvSpPr>
          <p:nvPr>
            <p:ph idx="1"/>
          </p:nvPr>
        </p:nvSpPr>
        <p:spPr/>
        <p:txBody>
          <a:bodyPr>
            <a:normAutofit/>
          </a:bodyPr>
          <a:lstStyle/>
          <a:p>
            <a:pPr marL="0" indent="0">
              <a:buNone/>
            </a:pPr>
            <a:r>
              <a:rPr lang="en-US" dirty="0"/>
              <a:t>foo() {</a:t>
            </a:r>
          </a:p>
          <a:p>
            <a:pPr marL="0" indent="0">
              <a:buNone/>
            </a:pPr>
            <a:r>
              <a:rPr lang="en-US" dirty="0"/>
              <a:t>   </a:t>
            </a:r>
            <a:r>
              <a:rPr lang="en-US" dirty="0" err="1"/>
              <a:t>baz</a:t>
            </a:r>
            <a:r>
              <a:rPr lang="en-US" dirty="0"/>
              <a:t>();</a:t>
            </a:r>
          </a:p>
          <a:p>
            <a:pPr marL="0" indent="0">
              <a:buNone/>
            </a:pPr>
            <a:r>
              <a:rPr lang="en-US" dirty="0"/>
              <a:t>}</a:t>
            </a:r>
          </a:p>
          <a:p>
            <a:pPr marL="0" indent="0">
              <a:buNone/>
            </a:pPr>
            <a:r>
              <a:rPr lang="en-US" dirty="0"/>
              <a:t>bar(){</a:t>
            </a:r>
          </a:p>
          <a:p>
            <a:pPr marL="0" indent="0">
              <a:buNone/>
            </a:pPr>
            <a:r>
              <a:rPr lang="en-US" dirty="0"/>
              <a:t>  </a:t>
            </a:r>
            <a:r>
              <a:rPr lang="en-US" dirty="0" err="1"/>
              <a:t>baz</a:t>
            </a:r>
            <a:r>
              <a:rPr lang="en-US" dirty="0"/>
              <a:t>();</a:t>
            </a:r>
          </a:p>
          <a:p>
            <a:pPr marL="0" indent="0">
              <a:buNone/>
            </a:pPr>
            <a:r>
              <a:rPr lang="en-US" dirty="0"/>
              <a:t>}</a:t>
            </a:r>
          </a:p>
          <a:p>
            <a:pPr marL="0" indent="0">
              <a:buNone/>
            </a:pPr>
            <a:r>
              <a:rPr lang="en-US" dirty="0" err="1"/>
              <a:t>baz</a:t>
            </a:r>
            <a:r>
              <a:rPr lang="en-US" dirty="0"/>
              <a:t>(){</a:t>
            </a:r>
          </a:p>
          <a:p>
            <a:pPr marL="0" indent="0">
              <a:buNone/>
            </a:pPr>
            <a:r>
              <a:rPr lang="en-US" dirty="0"/>
              <a:t>}</a:t>
            </a:r>
          </a:p>
        </p:txBody>
      </p:sp>
      <p:sp>
        <p:nvSpPr>
          <p:cNvPr id="5" name="TextBox 4">
            <a:extLst>
              <a:ext uri="{FF2B5EF4-FFF2-40B4-BE49-F238E27FC236}">
                <a16:creationId xmlns:a16="http://schemas.microsoft.com/office/drawing/2014/main" id="{F35DE7A9-CA64-B981-95B2-35B671692267}"/>
              </a:ext>
            </a:extLst>
          </p:cNvPr>
          <p:cNvSpPr txBox="1"/>
          <p:nvPr/>
        </p:nvSpPr>
        <p:spPr>
          <a:xfrm>
            <a:off x="5794626" y="1150706"/>
            <a:ext cx="4952144" cy="400110"/>
          </a:xfrm>
          <a:prstGeom prst="rect">
            <a:avLst/>
          </a:prstGeom>
          <a:noFill/>
        </p:spPr>
        <p:txBody>
          <a:bodyPr wrap="square" rtlCol="0">
            <a:spAutoFit/>
          </a:bodyPr>
          <a:lstStyle/>
          <a:p>
            <a:r>
              <a:rPr lang="en-US" sz="2000" dirty="0">
                <a:solidFill>
                  <a:srgbClr val="0070C0"/>
                </a:solidFill>
                <a:latin typeface="Arial" panose="020B0604020202020204" pitchFamily="34" charset="0"/>
                <a:cs typeface="Arial" panose="020B0604020202020204" pitchFamily="34" charset="0"/>
              </a:rPr>
              <a:t>Can we use “</a:t>
            </a:r>
            <a:r>
              <a:rPr lang="en-US" sz="2000" dirty="0" err="1">
                <a:solidFill>
                  <a:srgbClr val="0070C0"/>
                </a:solidFill>
                <a:latin typeface="Arial" panose="020B0604020202020204" pitchFamily="34" charset="0"/>
                <a:cs typeface="Arial" panose="020B0604020202020204" pitchFamily="34" charset="0"/>
              </a:rPr>
              <a:t>jmp</a:t>
            </a:r>
            <a:r>
              <a:rPr lang="en-US" sz="2000" dirty="0">
                <a:solidFill>
                  <a:srgbClr val="0070C0"/>
                </a:solidFill>
                <a:latin typeface="Arial" panose="020B0604020202020204" pitchFamily="34" charset="0"/>
                <a:cs typeface="Arial" panose="020B0604020202020204" pitchFamily="34" charset="0"/>
              </a:rPr>
              <a:t> rel32” instruction in </a:t>
            </a:r>
            <a:r>
              <a:rPr lang="en-US" sz="2000" dirty="0" err="1">
                <a:solidFill>
                  <a:srgbClr val="0070C0"/>
                </a:solidFill>
                <a:latin typeface="Arial" panose="020B0604020202020204" pitchFamily="34" charset="0"/>
                <a:cs typeface="Arial" panose="020B0604020202020204" pitchFamily="34" charset="0"/>
              </a:rPr>
              <a:t>baz</a:t>
            </a:r>
            <a:r>
              <a:rPr lang="en-US" sz="2000" dirty="0">
                <a:solidFill>
                  <a:srgbClr val="0070C0"/>
                </a:solidFill>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996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6856-5903-444B-BC8E-B458E1154FC8}"/>
              </a:ext>
            </a:extLst>
          </p:cNvPr>
          <p:cNvSpPr>
            <a:spLocks noGrp="1"/>
          </p:cNvSpPr>
          <p:nvPr>
            <p:ph type="title"/>
          </p:nvPr>
        </p:nvSpPr>
        <p:spPr/>
        <p:txBody>
          <a:bodyPr/>
          <a:lstStyle/>
          <a:p>
            <a:r>
              <a:rPr lang="en-US" dirty="0"/>
              <a:t>call instruction</a:t>
            </a:r>
          </a:p>
        </p:txBody>
      </p:sp>
      <p:sp>
        <p:nvSpPr>
          <p:cNvPr id="3" name="Content Placeholder 2">
            <a:extLst>
              <a:ext uri="{FF2B5EF4-FFF2-40B4-BE49-F238E27FC236}">
                <a16:creationId xmlns:a16="http://schemas.microsoft.com/office/drawing/2014/main" id="{12B44F75-7F2B-4590-8017-584E962F9F38}"/>
              </a:ext>
            </a:extLst>
          </p:cNvPr>
          <p:cNvSpPr>
            <a:spLocks noGrp="1"/>
          </p:cNvSpPr>
          <p:nvPr>
            <p:ph sz="half" idx="1"/>
          </p:nvPr>
        </p:nvSpPr>
        <p:spPr>
          <a:xfrm>
            <a:off x="838200" y="1825625"/>
            <a:ext cx="9525000" cy="4351338"/>
          </a:xfrm>
        </p:spPr>
        <p:txBody>
          <a:bodyPr>
            <a:normAutofit lnSpcReduction="10000"/>
          </a:bodyPr>
          <a:lstStyle/>
          <a:p>
            <a:pPr marL="0" indent="0">
              <a:buNone/>
            </a:pPr>
            <a:r>
              <a:rPr lang="en-US" dirty="0"/>
              <a:t>call rel32</a:t>
            </a:r>
          </a:p>
          <a:p>
            <a:pPr marL="0" indent="0">
              <a:buNone/>
            </a:pPr>
            <a:endParaRPr lang="en-US" dirty="0"/>
          </a:p>
          <a:p>
            <a:pPr marL="0" indent="0">
              <a:buNone/>
            </a:pPr>
            <a:r>
              <a:rPr lang="en-US" dirty="0" err="1"/>
              <a:t>retaddr</a:t>
            </a:r>
            <a:r>
              <a:rPr lang="en-US" dirty="0"/>
              <a:t> = RIP + length of call instruction</a:t>
            </a:r>
          </a:p>
          <a:p>
            <a:pPr marL="0" indent="0">
              <a:buNone/>
            </a:pPr>
            <a:r>
              <a:rPr lang="en-US" dirty="0"/>
              <a:t>RIP = RIP + rel32    //rel32 is 32 bit signed integer</a:t>
            </a:r>
          </a:p>
          <a:p>
            <a:pPr marL="0" indent="0">
              <a:buNone/>
            </a:pPr>
            <a:r>
              <a:rPr lang="en-US" dirty="0"/>
              <a:t>RSP = RSP – 8</a:t>
            </a:r>
          </a:p>
          <a:p>
            <a:pPr marL="0" indent="0">
              <a:buNone/>
            </a:pPr>
            <a:r>
              <a:rPr lang="en-US" dirty="0"/>
              <a:t>*((unsigned long long*)RSP) = </a:t>
            </a:r>
            <a:r>
              <a:rPr lang="en-US" dirty="0" err="1"/>
              <a:t>retaddr</a:t>
            </a:r>
            <a:endParaRPr lang="en-US" dirty="0"/>
          </a:p>
          <a:p>
            <a:pPr marL="0" indent="0">
              <a:buNone/>
            </a:pPr>
            <a:endParaRPr lang="en-US" dirty="0"/>
          </a:p>
          <a:p>
            <a:pPr marL="0" indent="0">
              <a:buNone/>
            </a:pPr>
            <a:r>
              <a:rPr lang="en-US" dirty="0"/>
              <a:t>C equivalent:</a:t>
            </a:r>
          </a:p>
          <a:p>
            <a:pPr marL="0" indent="0">
              <a:buNone/>
            </a:pPr>
            <a:r>
              <a:rPr lang="en-US" dirty="0"/>
              <a:t>bar();</a:t>
            </a:r>
          </a:p>
        </p:txBody>
      </p:sp>
    </p:spTree>
    <p:extLst>
      <p:ext uri="{BB962C8B-B14F-4D97-AF65-F5344CB8AC3E}">
        <p14:creationId xmlns:p14="http://schemas.microsoft.com/office/powerpoint/2010/main" val="475460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6655-C152-4239-ACC7-22B7B42CA781}"/>
              </a:ext>
            </a:extLst>
          </p:cNvPr>
          <p:cNvSpPr>
            <a:spLocks noGrp="1"/>
          </p:cNvSpPr>
          <p:nvPr>
            <p:ph type="title"/>
          </p:nvPr>
        </p:nvSpPr>
        <p:spPr/>
        <p:txBody>
          <a:bodyPr/>
          <a:lstStyle/>
          <a:p>
            <a:r>
              <a:rPr lang="en-US" dirty="0"/>
              <a:t>ret instruction</a:t>
            </a:r>
          </a:p>
        </p:txBody>
      </p:sp>
      <p:sp>
        <p:nvSpPr>
          <p:cNvPr id="3" name="Content Placeholder 2">
            <a:extLst>
              <a:ext uri="{FF2B5EF4-FFF2-40B4-BE49-F238E27FC236}">
                <a16:creationId xmlns:a16="http://schemas.microsoft.com/office/drawing/2014/main" id="{14D1B255-1B2C-4EC2-9703-E80D6FB778B6}"/>
              </a:ext>
            </a:extLst>
          </p:cNvPr>
          <p:cNvSpPr>
            <a:spLocks noGrp="1"/>
          </p:cNvSpPr>
          <p:nvPr>
            <p:ph idx="1"/>
          </p:nvPr>
        </p:nvSpPr>
        <p:spPr/>
        <p:txBody>
          <a:bodyPr>
            <a:normAutofit lnSpcReduction="10000"/>
          </a:bodyPr>
          <a:lstStyle/>
          <a:p>
            <a:pPr marL="0" indent="0">
              <a:buNone/>
            </a:pPr>
            <a:r>
              <a:rPr lang="en-US" dirty="0"/>
              <a:t>ret</a:t>
            </a:r>
          </a:p>
          <a:p>
            <a:pPr marL="0" indent="0">
              <a:buNone/>
            </a:pPr>
            <a:endParaRPr lang="en-US" dirty="0"/>
          </a:p>
          <a:p>
            <a:pPr marL="0" indent="0">
              <a:buNone/>
            </a:pPr>
            <a:r>
              <a:rPr lang="en-US" dirty="0"/>
              <a:t>RIP = *((unsigned long long*)RSP);</a:t>
            </a:r>
          </a:p>
          <a:p>
            <a:pPr marL="0" indent="0">
              <a:buNone/>
            </a:pPr>
            <a:r>
              <a:rPr lang="en-US" dirty="0"/>
              <a:t>RSP = RSP </a:t>
            </a:r>
            <a:r>
              <a:rPr lang="en-US"/>
              <a:t>+ 8;</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 equivalent:</a:t>
            </a:r>
          </a:p>
          <a:p>
            <a:pPr marL="0" indent="0">
              <a:buNone/>
            </a:pPr>
            <a:r>
              <a:rPr lang="en-US" dirty="0"/>
              <a:t>return</a:t>
            </a:r>
          </a:p>
        </p:txBody>
      </p:sp>
    </p:spTree>
    <p:extLst>
      <p:ext uri="{BB962C8B-B14F-4D97-AF65-F5344CB8AC3E}">
        <p14:creationId xmlns:p14="http://schemas.microsoft.com/office/powerpoint/2010/main" val="319223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32D3-1DC6-4FFF-964A-B7FB6E36BBEF}"/>
              </a:ext>
            </a:extLst>
          </p:cNvPr>
          <p:cNvSpPr>
            <a:spLocks noGrp="1"/>
          </p:cNvSpPr>
          <p:nvPr>
            <p:ph type="title"/>
          </p:nvPr>
        </p:nvSpPr>
        <p:spPr/>
        <p:txBody>
          <a:bodyPr/>
          <a:lstStyle/>
          <a:p>
            <a:r>
              <a:rPr lang="en-US" dirty="0"/>
              <a:t>Production compilers</a:t>
            </a:r>
          </a:p>
        </p:txBody>
      </p:sp>
      <p:sp>
        <p:nvSpPr>
          <p:cNvPr id="3" name="Content Placeholder 2">
            <a:extLst>
              <a:ext uri="{FF2B5EF4-FFF2-40B4-BE49-F238E27FC236}">
                <a16:creationId xmlns:a16="http://schemas.microsoft.com/office/drawing/2014/main" id="{8FC07CA9-1B91-4A71-AB8E-E7067E8111B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3410DC92-1172-41D5-B18A-9BFA5AEE77E2}"/>
              </a:ext>
            </a:extLst>
          </p:cNvPr>
          <p:cNvSpPr/>
          <p:nvPr/>
        </p:nvSpPr>
        <p:spPr>
          <a:xfrm>
            <a:off x="1168400" y="3129280"/>
            <a:ext cx="2092960" cy="2143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END</a:t>
            </a:r>
          </a:p>
          <a:p>
            <a:pPr algn="ctr"/>
            <a:endParaRPr lang="en-US" dirty="0"/>
          </a:p>
          <a:p>
            <a:pPr algn="ctr"/>
            <a:r>
              <a:rPr lang="en-US" dirty="0"/>
              <a:t>SYNTAX CHECKING</a:t>
            </a:r>
          </a:p>
          <a:p>
            <a:pPr algn="ctr"/>
            <a:r>
              <a:rPr lang="en-US" dirty="0"/>
              <a:t>+</a:t>
            </a:r>
          </a:p>
          <a:p>
            <a:pPr algn="ctr"/>
            <a:r>
              <a:rPr lang="en-US" dirty="0"/>
              <a:t>TYPE CHECKING</a:t>
            </a:r>
          </a:p>
        </p:txBody>
      </p:sp>
      <p:sp>
        <p:nvSpPr>
          <p:cNvPr id="5" name="Rectangle 4">
            <a:extLst>
              <a:ext uri="{FF2B5EF4-FFF2-40B4-BE49-F238E27FC236}">
                <a16:creationId xmlns:a16="http://schemas.microsoft.com/office/drawing/2014/main" id="{872664FC-688D-4ABC-91FB-C52AF339E7F1}"/>
              </a:ext>
            </a:extLst>
          </p:cNvPr>
          <p:cNvSpPr/>
          <p:nvPr/>
        </p:nvSpPr>
        <p:spPr>
          <a:xfrm>
            <a:off x="4307840" y="3098800"/>
            <a:ext cx="1534160" cy="222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 generation </a:t>
            </a:r>
          </a:p>
          <a:p>
            <a:pPr algn="ctr"/>
            <a:r>
              <a:rPr lang="en-US" dirty="0"/>
              <a:t>(High level assembly)</a:t>
            </a:r>
          </a:p>
        </p:txBody>
      </p:sp>
      <p:sp>
        <p:nvSpPr>
          <p:cNvPr id="6" name="Rectangle 5">
            <a:extLst>
              <a:ext uri="{FF2B5EF4-FFF2-40B4-BE49-F238E27FC236}">
                <a16:creationId xmlns:a16="http://schemas.microsoft.com/office/drawing/2014/main" id="{32D90983-78C6-4756-A1CB-71970B374741}"/>
              </a:ext>
            </a:extLst>
          </p:cNvPr>
          <p:cNvSpPr/>
          <p:nvPr/>
        </p:nvSpPr>
        <p:spPr>
          <a:xfrm>
            <a:off x="6918960" y="3078480"/>
            <a:ext cx="1645920" cy="222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Optimizations</a:t>
            </a:r>
          </a:p>
        </p:txBody>
      </p:sp>
      <p:sp>
        <p:nvSpPr>
          <p:cNvPr id="7" name="Rectangle 6">
            <a:extLst>
              <a:ext uri="{FF2B5EF4-FFF2-40B4-BE49-F238E27FC236}">
                <a16:creationId xmlns:a16="http://schemas.microsoft.com/office/drawing/2014/main" id="{301D59C8-B55A-4A85-9996-54BA1933D1C4}"/>
              </a:ext>
            </a:extLst>
          </p:cNvPr>
          <p:cNvSpPr/>
          <p:nvPr/>
        </p:nvSpPr>
        <p:spPr>
          <a:xfrm>
            <a:off x="9682480" y="3068320"/>
            <a:ext cx="1534160" cy="222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 to target language</a:t>
            </a:r>
          </a:p>
        </p:txBody>
      </p:sp>
      <p:cxnSp>
        <p:nvCxnSpPr>
          <p:cNvPr id="9" name="Straight Arrow Connector 8">
            <a:extLst>
              <a:ext uri="{FF2B5EF4-FFF2-40B4-BE49-F238E27FC236}">
                <a16:creationId xmlns:a16="http://schemas.microsoft.com/office/drawing/2014/main" id="{DB3F0C88-CC37-4623-9752-FFAA7C12D2B4}"/>
              </a:ext>
            </a:extLst>
          </p:cNvPr>
          <p:cNvCxnSpPr>
            <a:stCxn id="4" idx="3"/>
          </p:cNvCxnSpPr>
          <p:nvPr/>
        </p:nvCxnSpPr>
        <p:spPr>
          <a:xfrm>
            <a:off x="3261360" y="4201160"/>
            <a:ext cx="104648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3EF43F-628A-4B80-AB54-8FEADD077192}"/>
              </a:ext>
            </a:extLst>
          </p:cNvPr>
          <p:cNvCxnSpPr>
            <a:stCxn id="5" idx="3"/>
            <a:endCxn id="6" idx="1"/>
          </p:cNvCxnSpPr>
          <p:nvPr/>
        </p:nvCxnSpPr>
        <p:spPr>
          <a:xfrm flipV="1">
            <a:off x="5842000" y="4191000"/>
            <a:ext cx="107696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E07BB5-1159-4C70-9749-0F1625BB513B}"/>
              </a:ext>
            </a:extLst>
          </p:cNvPr>
          <p:cNvCxnSpPr/>
          <p:nvPr/>
        </p:nvCxnSpPr>
        <p:spPr>
          <a:xfrm>
            <a:off x="8585200" y="4211320"/>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1178CB-1374-4190-ADF4-7247F81D2A63}"/>
              </a:ext>
            </a:extLst>
          </p:cNvPr>
          <p:cNvSpPr txBox="1"/>
          <p:nvPr/>
        </p:nvSpPr>
        <p:spPr>
          <a:xfrm>
            <a:off x="1127760" y="5445760"/>
            <a:ext cx="2844800" cy="646331"/>
          </a:xfrm>
          <a:prstGeom prst="rect">
            <a:avLst/>
          </a:prstGeom>
          <a:noFill/>
        </p:spPr>
        <p:txBody>
          <a:bodyPr wrap="square" rtlCol="0">
            <a:spAutoFit/>
          </a:bodyPr>
          <a:lstStyle/>
          <a:p>
            <a:r>
              <a:rPr lang="en-US" dirty="0"/>
              <a:t>Check for spelling and grammar errors.</a:t>
            </a:r>
            <a:endParaRPr lang="en-IN" dirty="0"/>
          </a:p>
        </p:txBody>
      </p:sp>
      <p:sp>
        <p:nvSpPr>
          <p:cNvPr id="10" name="TextBox 9">
            <a:extLst>
              <a:ext uri="{FF2B5EF4-FFF2-40B4-BE49-F238E27FC236}">
                <a16:creationId xmlns:a16="http://schemas.microsoft.com/office/drawing/2014/main" id="{F29018A6-FCDE-4BDB-801A-1BB2605373EB}"/>
              </a:ext>
            </a:extLst>
          </p:cNvPr>
          <p:cNvSpPr txBox="1"/>
          <p:nvPr/>
        </p:nvSpPr>
        <p:spPr>
          <a:xfrm>
            <a:off x="4114800" y="5323840"/>
            <a:ext cx="2844800" cy="646331"/>
          </a:xfrm>
          <a:prstGeom prst="rect">
            <a:avLst/>
          </a:prstGeom>
          <a:noFill/>
        </p:spPr>
        <p:txBody>
          <a:bodyPr wrap="square" rtlCol="0">
            <a:spAutoFit/>
          </a:bodyPr>
          <a:lstStyle/>
          <a:p>
            <a:r>
              <a:rPr lang="en-US" dirty="0"/>
              <a:t>Compiler specific intermediate language.</a:t>
            </a:r>
            <a:endParaRPr lang="en-IN" dirty="0"/>
          </a:p>
        </p:txBody>
      </p:sp>
      <p:cxnSp>
        <p:nvCxnSpPr>
          <p:cNvPr id="18" name="Straight Arrow Connector 17">
            <a:extLst>
              <a:ext uri="{FF2B5EF4-FFF2-40B4-BE49-F238E27FC236}">
                <a16:creationId xmlns:a16="http://schemas.microsoft.com/office/drawing/2014/main" id="{C61F68B2-9D7D-46BA-9FBF-FFFB05CAFA30}"/>
              </a:ext>
            </a:extLst>
          </p:cNvPr>
          <p:cNvCxnSpPr/>
          <p:nvPr/>
        </p:nvCxnSpPr>
        <p:spPr>
          <a:xfrm flipV="1">
            <a:off x="4307840" y="5862320"/>
            <a:ext cx="6807200" cy="107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4EE57BC-0948-479C-91E6-A04E91AB2F19}"/>
              </a:ext>
            </a:extLst>
          </p:cNvPr>
          <p:cNvSpPr txBox="1"/>
          <p:nvPr/>
        </p:nvSpPr>
        <p:spPr>
          <a:xfrm>
            <a:off x="6563360" y="5913120"/>
            <a:ext cx="2844800" cy="369332"/>
          </a:xfrm>
          <a:prstGeom prst="rect">
            <a:avLst/>
          </a:prstGeom>
          <a:noFill/>
        </p:spPr>
        <p:txBody>
          <a:bodyPr wrap="square" rtlCol="0">
            <a:spAutoFit/>
          </a:bodyPr>
          <a:lstStyle/>
          <a:p>
            <a:r>
              <a:rPr lang="en-US" dirty="0"/>
              <a:t>Back End</a:t>
            </a:r>
            <a:endParaRPr lang="en-IN" dirty="0"/>
          </a:p>
        </p:txBody>
      </p:sp>
      <p:sp>
        <p:nvSpPr>
          <p:cNvPr id="12" name="TextBox 11">
            <a:extLst>
              <a:ext uri="{FF2B5EF4-FFF2-40B4-BE49-F238E27FC236}">
                <a16:creationId xmlns:a16="http://schemas.microsoft.com/office/drawing/2014/main" id="{3149FEFC-182E-42BC-99AD-065697970DAF}"/>
              </a:ext>
            </a:extLst>
          </p:cNvPr>
          <p:cNvSpPr txBox="1"/>
          <p:nvPr/>
        </p:nvSpPr>
        <p:spPr>
          <a:xfrm>
            <a:off x="9245600" y="5405120"/>
            <a:ext cx="2844800" cy="369332"/>
          </a:xfrm>
          <a:prstGeom prst="rect">
            <a:avLst/>
          </a:prstGeom>
          <a:noFill/>
        </p:spPr>
        <p:txBody>
          <a:bodyPr wrap="square" rtlCol="0">
            <a:spAutoFit/>
          </a:bodyPr>
          <a:lstStyle/>
          <a:p>
            <a:r>
              <a:rPr lang="en-US" dirty="0"/>
              <a:t>Generate executable</a:t>
            </a:r>
            <a:endParaRPr lang="en-IN"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BF35299C-4F3F-454E-86C5-1A0550E9D5AE}"/>
                  </a:ext>
                </a:extLst>
              </p14:cNvPr>
              <p14:cNvContentPartPr/>
              <p14:nvPr/>
            </p14:nvContentPartPr>
            <p14:xfrm>
              <a:off x="5010120" y="3765600"/>
              <a:ext cx="6840" cy="6840"/>
            </p14:xfrm>
          </p:contentPart>
        </mc:Choice>
        <mc:Fallback xmlns="">
          <p:pic>
            <p:nvPicPr>
              <p:cNvPr id="14" name="Ink 13">
                <a:extLst>
                  <a:ext uri="{FF2B5EF4-FFF2-40B4-BE49-F238E27FC236}">
                    <a16:creationId xmlns:a16="http://schemas.microsoft.com/office/drawing/2014/main" id="{BF35299C-4F3F-454E-86C5-1A0550E9D5AE}"/>
                  </a:ext>
                </a:extLst>
              </p:cNvPr>
              <p:cNvPicPr/>
              <p:nvPr/>
            </p:nvPicPr>
            <p:blipFill>
              <a:blip r:embed="rId4"/>
              <a:stretch>
                <a:fillRect/>
              </a:stretch>
            </p:blipFill>
            <p:spPr>
              <a:xfrm>
                <a:off x="5000760" y="3756240"/>
                <a:ext cx="25560" cy="25560"/>
              </a:xfrm>
              <a:prstGeom prst="rect">
                <a:avLst/>
              </a:prstGeom>
            </p:spPr>
          </p:pic>
        </mc:Fallback>
      </mc:AlternateContent>
    </p:spTree>
    <p:extLst>
      <p:ext uri="{BB962C8B-B14F-4D97-AF65-F5344CB8AC3E}">
        <p14:creationId xmlns:p14="http://schemas.microsoft.com/office/powerpoint/2010/main" val="1531980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B7AD-5F3D-4A23-8A05-1896134DDF14}"/>
              </a:ext>
            </a:extLst>
          </p:cNvPr>
          <p:cNvSpPr>
            <a:spLocks noGrp="1"/>
          </p:cNvSpPr>
          <p:nvPr>
            <p:ph type="title"/>
          </p:nvPr>
        </p:nvSpPr>
        <p:spPr/>
        <p:txBody>
          <a:bodyPr/>
          <a:lstStyle/>
          <a:p>
            <a:r>
              <a:rPr lang="en-US" dirty="0"/>
              <a:t>Call and return</a:t>
            </a:r>
            <a:endParaRPr lang="en-IN" dirty="0"/>
          </a:p>
        </p:txBody>
      </p:sp>
      <p:sp>
        <p:nvSpPr>
          <p:cNvPr id="3" name="Content Placeholder 2">
            <a:extLst>
              <a:ext uri="{FF2B5EF4-FFF2-40B4-BE49-F238E27FC236}">
                <a16:creationId xmlns:a16="http://schemas.microsoft.com/office/drawing/2014/main" id="{F22ED1FF-D604-45C4-9DAE-ACF9A2AE2123}"/>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foo:</a:t>
            </a:r>
          </a:p>
          <a:p>
            <a:pPr marL="0" indent="0">
              <a:buNone/>
            </a:pPr>
            <a:r>
              <a:rPr lang="en-IN" dirty="0"/>
              <a:t>0xe8 0x1 0x0 </a:t>
            </a:r>
            <a:r>
              <a:rPr lang="en-IN" dirty="0" err="1"/>
              <a:t>0x0</a:t>
            </a:r>
            <a:r>
              <a:rPr lang="en-IN" dirty="0"/>
              <a:t> </a:t>
            </a:r>
            <a:r>
              <a:rPr lang="en-IN" dirty="0" err="1"/>
              <a:t>0x0</a:t>
            </a:r>
            <a:r>
              <a:rPr lang="en-IN" dirty="0"/>
              <a:t>         call bar</a:t>
            </a:r>
          </a:p>
          <a:p>
            <a:pPr marL="0" indent="0">
              <a:buNone/>
            </a:pPr>
            <a:r>
              <a:rPr lang="en-IN" dirty="0"/>
              <a:t>0xc3                                       ret</a:t>
            </a:r>
          </a:p>
          <a:p>
            <a:pPr marL="0" indent="0">
              <a:buNone/>
            </a:pPr>
            <a:endParaRPr lang="en-IN" dirty="0"/>
          </a:p>
          <a:p>
            <a:pPr marL="0" indent="0">
              <a:buNone/>
            </a:pPr>
            <a:r>
              <a:rPr lang="en-IN" dirty="0"/>
              <a:t>bar:</a:t>
            </a:r>
          </a:p>
          <a:p>
            <a:pPr marL="0" indent="0">
              <a:buNone/>
            </a:pPr>
            <a:r>
              <a:rPr lang="en-IN" dirty="0"/>
              <a:t>0xc3                                       ret</a:t>
            </a:r>
          </a:p>
        </p:txBody>
      </p:sp>
      <p:sp>
        <p:nvSpPr>
          <p:cNvPr id="5" name="TextBox 4">
            <a:extLst>
              <a:ext uri="{FF2B5EF4-FFF2-40B4-BE49-F238E27FC236}">
                <a16:creationId xmlns:a16="http://schemas.microsoft.com/office/drawing/2014/main" id="{E9A2EF8A-2472-AC17-4F92-FE85ED99C7DB}"/>
              </a:ext>
            </a:extLst>
          </p:cNvPr>
          <p:cNvSpPr txBox="1"/>
          <p:nvPr/>
        </p:nvSpPr>
        <p:spPr>
          <a:xfrm>
            <a:off x="339047" y="3387904"/>
            <a:ext cx="488879" cy="369332"/>
          </a:xfrm>
          <a:prstGeom prst="rect">
            <a:avLst/>
          </a:prstGeom>
          <a:noFill/>
        </p:spPr>
        <p:txBody>
          <a:bodyPr wrap="square" rtlCol="0">
            <a:spAutoFit/>
          </a:bodyPr>
          <a:lstStyle/>
          <a:p>
            <a:r>
              <a:rPr lang="en-US" dirty="0"/>
              <a:t>x</a:t>
            </a:r>
            <a:endParaRPr lang="en-IN" dirty="0"/>
          </a:p>
        </p:txBody>
      </p:sp>
      <p:sp>
        <p:nvSpPr>
          <p:cNvPr id="6" name="TextBox 5">
            <a:extLst>
              <a:ext uri="{FF2B5EF4-FFF2-40B4-BE49-F238E27FC236}">
                <a16:creationId xmlns:a16="http://schemas.microsoft.com/office/drawing/2014/main" id="{4BE04DEF-0A1F-5DD8-25B9-5F45DEF3286D}"/>
              </a:ext>
            </a:extLst>
          </p:cNvPr>
          <p:cNvSpPr txBox="1"/>
          <p:nvPr/>
        </p:nvSpPr>
        <p:spPr>
          <a:xfrm>
            <a:off x="7767262" y="1284270"/>
            <a:ext cx="3596811" cy="923330"/>
          </a:xfrm>
          <a:prstGeom prst="rect">
            <a:avLst/>
          </a:prstGeom>
          <a:noFill/>
        </p:spPr>
        <p:txBody>
          <a:bodyPr wrap="square" rtlCol="0">
            <a:spAutoFit/>
          </a:bodyPr>
          <a:lstStyle/>
          <a:p>
            <a:r>
              <a:rPr lang="en-US" dirty="0">
                <a:latin typeface="Consolas" panose="020B0609020204030204" pitchFamily="49" charset="0"/>
              </a:rPr>
              <a:t>The starting address of foo is x. What address will be pushed on the stack?</a:t>
            </a:r>
            <a:endParaRPr lang="en-IN" dirty="0">
              <a:latin typeface="Consolas" panose="020B0609020204030204" pitchFamily="49" charset="0"/>
            </a:endParaRPr>
          </a:p>
        </p:txBody>
      </p:sp>
    </p:spTree>
    <p:extLst>
      <p:ext uri="{BB962C8B-B14F-4D97-AF65-F5344CB8AC3E}">
        <p14:creationId xmlns:p14="http://schemas.microsoft.com/office/powerpoint/2010/main" val="358784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4C6C-A0C3-4076-BBDA-9016DE5B35D6}"/>
              </a:ext>
            </a:extLst>
          </p:cNvPr>
          <p:cNvSpPr>
            <a:spLocks noGrp="1"/>
          </p:cNvSpPr>
          <p:nvPr>
            <p:ph type="title"/>
          </p:nvPr>
        </p:nvSpPr>
        <p:spPr/>
        <p:txBody>
          <a:bodyPr/>
          <a:lstStyle/>
          <a:p>
            <a:r>
              <a:rPr lang="en-US" dirty="0"/>
              <a:t>Production compilers</a:t>
            </a:r>
            <a:endParaRPr lang="en-IN" dirty="0"/>
          </a:p>
        </p:txBody>
      </p:sp>
      <p:graphicFrame>
        <p:nvGraphicFramePr>
          <p:cNvPr id="5" name="Table 5">
            <a:extLst>
              <a:ext uri="{FF2B5EF4-FFF2-40B4-BE49-F238E27FC236}">
                <a16:creationId xmlns:a16="http://schemas.microsoft.com/office/drawing/2014/main" id="{DF61F242-0D4F-410E-8A07-694E86138CEE}"/>
              </a:ext>
            </a:extLst>
          </p:cNvPr>
          <p:cNvGraphicFramePr>
            <a:graphicFrameLocks noGrp="1"/>
          </p:cNvGraphicFramePr>
          <p:nvPr>
            <p:ph idx="1"/>
            <p:extLst>
              <p:ext uri="{D42A27DB-BD31-4B8C-83A1-F6EECF244321}">
                <p14:modId xmlns:p14="http://schemas.microsoft.com/office/powerpoint/2010/main" val="2982079128"/>
              </p:ext>
            </p:extLst>
          </p:nvPr>
        </p:nvGraphicFramePr>
        <p:xfrm>
          <a:off x="838200" y="3207385"/>
          <a:ext cx="10515600" cy="370840"/>
        </p:xfrm>
        <a:graphic>
          <a:graphicData uri="http://schemas.openxmlformats.org/drawingml/2006/table">
            <a:tbl>
              <a:tblPr firstRow="1" bandRow="1">
                <a:tableStyleId>{5C22544A-7EE6-4342-B048-85BDC9FD1C3A}</a:tableStyleId>
              </a:tblPr>
              <a:tblGrid>
                <a:gridCol w="1468120">
                  <a:extLst>
                    <a:ext uri="{9D8B030D-6E8A-4147-A177-3AD203B41FA5}">
                      <a16:colId xmlns:a16="http://schemas.microsoft.com/office/drawing/2014/main" val="4217263051"/>
                    </a:ext>
                  </a:extLst>
                </a:gridCol>
                <a:gridCol w="934720">
                  <a:extLst>
                    <a:ext uri="{9D8B030D-6E8A-4147-A177-3AD203B41FA5}">
                      <a16:colId xmlns:a16="http://schemas.microsoft.com/office/drawing/2014/main" val="3917362513"/>
                    </a:ext>
                  </a:extLst>
                </a:gridCol>
                <a:gridCol w="6228080">
                  <a:extLst>
                    <a:ext uri="{9D8B030D-6E8A-4147-A177-3AD203B41FA5}">
                      <a16:colId xmlns:a16="http://schemas.microsoft.com/office/drawing/2014/main" val="3060244549"/>
                    </a:ext>
                  </a:extLst>
                </a:gridCol>
                <a:gridCol w="1884680">
                  <a:extLst>
                    <a:ext uri="{9D8B030D-6E8A-4147-A177-3AD203B41FA5}">
                      <a16:colId xmlns:a16="http://schemas.microsoft.com/office/drawing/2014/main" val="976022431"/>
                    </a:ext>
                  </a:extLst>
                </a:gridCol>
              </a:tblGrid>
              <a:tr h="370840">
                <a:tc>
                  <a:txBody>
                    <a:bodyPr/>
                    <a:lstStyle/>
                    <a:p>
                      <a:r>
                        <a:rPr lang="en-US" dirty="0"/>
                        <a:t>FRONT END</a:t>
                      </a:r>
                      <a:endParaRPr lang="en-IN" dirty="0"/>
                    </a:p>
                  </a:txBody>
                  <a:tcPr/>
                </a:tc>
                <a:tc>
                  <a:txBody>
                    <a:bodyPr/>
                    <a:lstStyle/>
                    <a:p>
                      <a:r>
                        <a:rPr lang="en-US" dirty="0"/>
                        <a:t>IR GEN</a:t>
                      </a:r>
                      <a:endParaRPr lang="en-IN" dirty="0"/>
                    </a:p>
                  </a:txBody>
                  <a:tcPr/>
                </a:tc>
                <a:tc>
                  <a:txBody>
                    <a:bodyPr/>
                    <a:lstStyle/>
                    <a:p>
                      <a:pPr algn="ctr"/>
                      <a:r>
                        <a:rPr lang="en-US" dirty="0"/>
                        <a:t>OPTIMIZATIONS</a:t>
                      </a:r>
                      <a:endParaRPr lang="en-IN" dirty="0"/>
                    </a:p>
                  </a:txBody>
                  <a:tcPr/>
                </a:tc>
                <a:tc>
                  <a:txBody>
                    <a:bodyPr/>
                    <a:lstStyle/>
                    <a:p>
                      <a:r>
                        <a:rPr lang="en-US" dirty="0"/>
                        <a:t>Code Generation</a:t>
                      </a:r>
                      <a:endParaRPr lang="en-IN" dirty="0"/>
                    </a:p>
                  </a:txBody>
                  <a:tcPr/>
                </a:tc>
                <a:extLst>
                  <a:ext uri="{0D108BD9-81ED-4DB2-BD59-A6C34878D82A}">
                    <a16:rowId xmlns:a16="http://schemas.microsoft.com/office/drawing/2014/main" val="3370267652"/>
                  </a:ext>
                </a:extLst>
              </a:tr>
            </a:tbl>
          </a:graphicData>
        </a:graphic>
      </p:graphicFrame>
      <p:sp>
        <p:nvSpPr>
          <p:cNvPr id="6" name="TextBox 5">
            <a:extLst>
              <a:ext uri="{FF2B5EF4-FFF2-40B4-BE49-F238E27FC236}">
                <a16:creationId xmlns:a16="http://schemas.microsoft.com/office/drawing/2014/main" id="{63CBEB05-EB09-4F52-81D8-8606B9E668D9}"/>
              </a:ext>
            </a:extLst>
          </p:cNvPr>
          <p:cNvSpPr txBox="1"/>
          <p:nvPr/>
        </p:nvSpPr>
        <p:spPr>
          <a:xfrm>
            <a:off x="1117600" y="3627120"/>
            <a:ext cx="2153920" cy="369332"/>
          </a:xfrm>
          <a:prstGeom prst="rect">
            <a:avLst/>
          </a:prstGeom>
          <a:noFill/>
        </p:spPr>
        <p:txBody>
          <a:bodyPr wrap="square" rtlCol="0">
            <a:spAutoFit/>
          </a:bodyPr>
          <a:lstStyle/>
          <a:p>
            <a:r>
              <a:rPr lang="en-US" dirty="0"/>
              <a:t>Mostly automatic</a:t>
            </a:r>
            <a:endParaRPr lang="en-IN" dirty="0"/>
          </a:p>
        </p:txBody>
      </p:sp>
      <p:sp>
        <p:nvSpPr>
          <p:cNvPr id="8" name="TextBox 7">
            <a:extLst>
              <a:ext uri="{FF2B5EF4-FFF2-40B4-BE49-F238E27FC236}">
                <a16:creationId xmlns:a16="http://schemas.microsoft.com/office/drawing/2014/main" id="{9261D779-12A2-482C-BB7D-2F43EFCF1DF9}"/>
              </a:ext>
            </a:extLst>
          </p:cNvPr>
          <p:cNvSpPr txBox="1"/>
          <p:nvPr/>
        </p:nvSpPr>
        <p:spPr>
          <a:xfrm>
            <a:off x="9479280" y="3586480"/>
            <a:ext cx="1899920" cy="369332"/>
          </a:xfrm>
          <a:prstGeom prst="rect">
            <a:avLst/>
          </a:prstGeom>
          <a:noFill/>
        </p:spPr>
        <p:txBody>
          <a:bodyPr wrap="square" rtlCol="0">
            <a:spAutoFit/>
          </a:bodyPr>
          <a:lstStyle/>
          <a:p>
            <a:r>
              <a:rPr lang="en-US" dirty="0"/>
              <a:t>Mostly automatic</a:t>
            </a:r>
            <a:endParaRPr lang="en-IN" dirty="0"/>
          </a:p>
        </p:txBody>
      </p:sp>
    </p:spTree>
    <p:extLst>
      <p:ext uri="{BB962C8B-B14F-4D97-AF65-F5344CB8AC3E}">
        <p14:creationId xmlns:p14="http://schemas.microsoft.com/office/powerpoint/2010/main" val="369807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498C-7CFD-4A78-BFED-BAEF36FD1386}"/>
              </a:ext>
            </a:extLst>
          </p:cNvPr>
          <p:cNvSpPr>
            <a:spLocks noGrp="1"/>
          </p:cNvSpPr>
          <p:nvPr>
            <p:ph type="title"/>
          </p:nvPr>
        </p:nvSpPr>
        <p:spPr/>
        <p:txBody>
          <a:bodyPr/>
          <a:lstStyle/>
          <a:p>
            <a:r>
              <a:rPr lang="en-US" dirty="0"/>
              <a:t>Why study compiler?</a:t>
            </a:r>
          </a:p>
        </p:txBody>
      </p:sp>
      <p:sp>
        <p:nvSpPr>
          <p:cNvPr id="3" name="Content Placeholder 2">
            <a:extLst>
              <a:ext uri="{FF2B5EF4-FFF2-40B4-BE49-F238E27FC236}">
                <a16:creationId xmlns:a16="http://schemas.microsoft.com/office/drawing/2014/main" id="{C7B90E56-2EC8-43E0-86BA-D4FF1CFCEDDD}"/>
              </a:ext>
            </a:extLst>
          </p:cNvPr>
          <p:cNvSpPr>
            <a:spLocks noGrp="1"/>
          </p:cNvSpPr>
          <p:nvPr>
            <p:ph idx="1"/>
          </p:nvPr>
        </p:nvSpPr>
        <p:spPr/>
        <p:txBody>
          <a:bodyPr/>
          <a:lstStyle/>
          <a:p>
            <a:r>
              <a:rPr lang="en-US" dirty="0"/>
              <a:t>Knowledge of compiler helps you in writing software that may enable certain optimizations</a:t>
            </a:r>
          </a:p>
          <a:p>
            <a:pPr lvl="1"/>
            <a:r>
              <a:rPr lang="en-US" dirty="0"/>
              <a:t>Compilers are conservative</a:t>
            </a:r>
          </a:p>
          <a:p>
            <a:pPr lvl="2"/>
            <a:r>
              <a:rPr lang="en-US" dirty="0"/>
              <a:t>Consider all possible program paths in their analyses</a:t>
            </a:r>
          </a:p>
          <a:p>
            <a:r>
              <a:rPr lang="en-US" dirty="0"/>
              <a:t>Research</a:t>
            </a:r>
          </a:p>
          <a:p>
            <a:pPr lvl="1"/>
            <a:r>
              <a:rPr lang="en-US" dirty="0"/>
              <a:t>Adding a new optimization with significant performance gains would make every software run faster</a:t>
            </a:r>
          </a:p>
          <a:p>
            <a:r>
              <a:rPr lang="en-US" dirty="0"/>
              <a:t>Industry</a:t>
            </a:r>
          </a:p>
          <a:p>
            <a:pPr lvl="1"/>
            <a:r>
              <a:rPr lang="en-US" dirty="0"/>
              <a:t>New hardware are emerging at a rapid pace </a:t>
            </a:r>
          </a:p>
          <a:p>
            <a:pPr lvl="2"/>
            <a:r>
              <a:rPr lang="en-US" dirty="0"/>
              <a:t>There is a good demand for people in compiler related areas</a:t>
            </a:r>
          </a:p>
          <a:p>
            <a:endParaRPr lang="en-US" dirty="0"/>
          </a:p>
          <a:p>
            <a:endParaRPr lang="en-US" dirty="0"/>
          </a:p>
        </p:txBody>
      </p:sp>
    </p:spTree>
    <p:extLst>
      <p:ext uri="{BB962C8B-B14F-4D97-AF65-F5344CB8AC3E}">
        <p14:creationId xmlns:p14="http://schemas.microsoft.com/office/powerpoint/2010/main" val="69202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542A-07B3-4BC9-8EEF-D948B45E419B}"/>
              </a:ext>
            </a:extLst>
          </p:cNvPr>
          <p:cNvSpPr>
            <a:spLocks noGrp="1"/>
          </p:cNvSpPr>
          <p:nvPr>
            <p:ph type="title"/>
          </p:nvPr>
        </p:nvSpPr>
        <p:spPr/>
        <p:txBody>
          <a:bodyPr/>
          <a:lstStyle/>
          <a:p>
            <a:r>
              <a:rPr lang="en-US" dirty="0"/>
              <a:t>X86_64 architecture</a:t>
            </a:r>
            <a:endParaRPr lang="en-IN" dirty="0"/>
          </a:p>
        </p:txBody>
      </p:sp>
      <p:sp>
        <p:nvSpPr>
          <p:cNvPr id="3" name="Content Placeholder 2">
            <a:extLst>
              <a:ext uri="{FF2B5EF4-FFF2-40B4-BE49-F238E27FC236}">
                <a16:creationId xmlns:a16="http://schemas.microsoft.com/office/drawing/2014/main" id="{6E8AEDAF-DA3F-4D1E-B967-E26FEE989FA9}"/>
              </a:ext>
            </a:extLst>
          </p:cNvPr>
          <p:cNvSpPr>
            <a:spLocks noGrp="1"/>
          </p:cNvSpPr>
          <p:nvPr>
            <p:ph idx="1"/>
          </p:nvPr>
        </p:nvSpPr>
        <p:spPr/>
        <p:txBody>
          <a:bodyPr/>
          <a:lstStyle/>
          <a:p>
            <a:r>
              <a:rPr lang="en-US" dirty="0"/>
              <a:t>Next, we are going to discuss some more instructions in X86_64</a:t>
            </a:r>
            <a:endParaRPr lang="en-IN" dirty="0"/>
          </a:p>
        </p:txBody>
      </p:sp>
    </p:spTree>
    <p:extLst>
      <p:ext uri="{BB962C8B-B14F-4D97-AF65-F5344CB8AC3E}">
        <p14:creationId xmlns:p14="http://schemas.microsoft.com/office/powerpoint/2010/main" val="13233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3423-D3B8-4B51-833C-A34663CA057B}"/>
              </a:ext>
            </a:extLst>
          </p:cNvPr>
          <p:cNvSpPr>
            <a:spLocks noGrp="1"/>
          </p:cNvSpPr>
          <p:nvPr>
            <p:ph type="title"/>
          </p:nvPr>
        </p:nvSpPr>
        <p:spPr/>
        <p:txBody>
          <a:bodyPr/>
          <a:lstStyle/>
          <a:p>
            <a:r>
              <a:rPr lang="en-US" dirty="0"/>
              <a:t>Instruction pointer (RIP register)</a:t>
            </a:r>
            <a:endParaRPr lang="en-IN" dirty="0"/>
          </a:p>
        </p:txBody>
      </p:sp>
      <p:sp>
        <p:nvSpPr>
          <p:cNvPr id="3" name="Content Placeholder 2">
            <a:extLst>
              <a:ext uri="{FF2B5EF4-FFF2-40B4-BE49-F238E27FC236}">
                <a16:creationId xmlns:a16="http://schemas.microsoft.com/office/drawing/2014/main" id="{A9ADA38D-3D1A-4704-A33C-99704954FEEB}"/>
              </a:ext>
            </a:extLst>
          </p:cNvPr>
          <p:cNvSpPr>
            <a:spLocks noGrp="1"/>
          </p:cNvSpPr>
          <p:nvPr>
            <p:ph idx="1"/>
          </p:nvPr>
        </p:nvSpPr>
        <p:spPr/>
        <p:txBody>
          <a:bodyPr/>
          <a:lstStyle/>
          <a:p>
            <a:r>
              <a:rPr lang="en-US" dirty="0"/>
              <a:t>RIP register contains the address of the current instruction </a:t>
            </a:r>
            <a:endParaRPr lang="en-IN" dirty="0"/>
          </a:p>
        </p:txBody>
      </p:sp>
    </p:spTree>
    <p:extLst>
      <p:ext uri="{BB962C8B-B14F-4D97-AF65-F5344CB8AC3E}">
        <p14:creationId xmlns:p14="http://schemas.microsoft.com/office/powerpoint/2010/main" val="4064911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4280</Words>
  <Application>Microsoft Office PowerPoint</Application>
  <PresentationFormat>Widescreen</PresentationFormat>
  <Paragraphs>650</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Compilers</vt:lpstr>
      <vt:lpstr>Today’s topics</vt:lpstr>
      <vt:lpstr>Homework</vt:lpstr>
      <vt:lpstr>Simple compiler</vt:lpstr>
      <vt:lpstr>Production compilers</vt:lpstr>
      <vt:lpstr>Production compilers</vt:lpstr>
      <vt:lpstr>Why study compiler?</vt:lpstr>
      <vt:lpstr>X86_64 architecture</vt:lpstr>
      <vt:lpstr>Instruction pointer (RIP register)</vt:lpstr>
      <vt:lpstr>CPU interface</vt:lpstr>
      <vt:lpstr>RIP</vt:lpstr>
      <vt:lpstr>How does RIP get updated?</vt:lpstr>
      <vt:lpstr>goto in C</vt:lpstr>
      <vt:lpstr>jmp instruction</vt:lpstr>
      <vt:lpstr>jmp offset</vt:lpstr>
      <vt:lpstr>If statement</vt:lpstr>
      <vt:lpstr>PowerPoint Presentation</vt:lpstr>
      <vt:lpstr>EFLAGS/ RFLAGS</vt:lpstr>
      <vt:lpstr>Compare</vt:lpstr>
      <vt:lpstr>jcc – jump if condition is met</vt:lpstr>
      <vt:lpstr>jcc – jump if condition is met</vt:lpstr>
      <vt:lpstr>jcc – jump if condition is met</vt:lpstr>
      <vt:lpstr>jcc – jump if condition is met</vt:lpstr>
      <vt:lpstr>Conditional jumps</vt:lpstr>
      <vt:lpstr>Conditional jumps</vt:lpstr>
      <vt:lpstr>Conditional jumps</vt:lpstr>
      <vt:lpstr>Summary</vt:lpstr>
      <vt:lpstr>C scoping rule</vt:lpstr>
      <vt:lpstr>C scoping rule</vt:lpstr>
      <vt:lpstr>C scoping rule</vt:lpstr>
      <vt:lpstr>C scoping rule</vt:lpstr>
      <vt:lpstr>C scoping rule</vt:lpstr>
      <vt:lpstr>Lifetime of local variable</vt:lpstr>
      <vt:lpstr>Local variables memory management</vt:lpstr>
      <vt:lpstr>Allocator for local variables</vt:lpstr>
      <vt:lpstr>Bump allocator/ stack</vt:lpstr>
      <vt:lpstr>Bump allocator/ stack</vt:lpstr>
      <vt:lpstr>Bump allocator/ stack</vt:lpstr>
      <vt:lpstr>Bump allocator/ stack</vt:lpstr>
      <vt:lpstr>Bump allocator/ stack</vt:lpstr>
      <vt:lpstr>Bump allocator/ stack</vt:lpstr>
      <vt:lpstr>Bump allocator/ stack</vt:lpstr>
      <vt:lpstr>Stack allocations</vt:lpstr>
      <vt:lpstr>Recursive function</vt:lpstr>
      <vt:lpstr>Bracketed call/return</vt:lpstr>
      <vt:lpstr>Bump allocator/ stack</vt:lpstr>
      <vt:lpstr>Call and return</vt:lpstr>
      <vt:lpstr>call instruction</vt:lpstr>
      <vt:lpstr>ret instruction</vt:lpstr>
      <vt:lpstr>Call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295</cp:revision>
  <cp:lastPrinted>2022-09-01T06:26:08Z</cp:lastPrinted>
  <dcterms:created xsi:type="dcterms:W3CDTF">2020-08-23T12:23:07Z</dcterms:created>
  <dcterms:modified xsi:type="dcterms:W3CDTF">2022-09-01T06:33:41Z</dcterms:modified>
</cp:coreProperties>
</file>