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660" r:id="rId3"/>
    <p:sldId id="774" r:id="rId4"/>
    <p:sldId id="718" r:id="rId5"/>
    <p:sldId id="258" r:id="rId6"/>
    <p:sldId id="781" r:id="rId7"/>
    <p:sldId id="259" r:id="rId8"/>
    <p:sldId id="778" r:id="rId9"/>
    <p:sldId id="779" r:id="rId10"/>
    <p:sldId id="780" r:id="rId11"/>
    <p:sldId id="262" r:id="rId12"/>
    <p:sldId id="263" r:id="rId13"/>
    <p:sldId id="260" r:id="rId14"/>
    <p:sldId id="261" r:id="rId15"/>
    <p:sldId id="719" r:id="rId16"/>
    <p:sldId id="720" r:id="rId17"/>
    <p:sldId id="379" r:id="rId18"/>
    <p:sldId id="407" r:id="rId19"/>
    <p:sldId id="411" r:id="rId20"/>
    <p:sldId id="777" r:id="rId21"/>
    <p:sldId id="412" r:id="rId22"/>
    <p:sldId id="776" r:id="rId23"/>
    <p:sldId id="413" r:id="rId24"/>
    <p:sldId id="381" r:id="rId25"/>
    <p:sldId id="268" r:id="rId26"/>
    <p:sldId id="382" r:id="rId27"/>
    <p:sldId id="383" r:id="rId28"/>
    <p:sldId id="269" r:id="rId29"/>
    <p:sldId id="270" r:id="rId30"/>
    <p:sldId id="271" r:id="rId31"/>
    <p:sldId id="775" r:id="rId32"/>
    <p:sldId id="272" r:id="rId33"/>
    <p:sldId id="273" r:id="rId34"/>
    <p:sldId id="384" r:id="rId35"/>
    <p:sldId id="276" r:id="rId36"/>
    <p:sldId id="385" r:id="rId37"/>
    <p:sldId id="386" r:id="rId38"/>
    <p:sldId id="387" r:id="rId39"/>
    <p:sldId id="388" r:id="rId40"/>
    <p:sldId id="414" r:id="rId41"/>
    <p:sldId id="389" r:id="rId42"/>
    <p:sldId id="391" r:id="rId43"/>
    <p:sldId id="392" r:id="rId44"/>
    <p:sldId id="677" r:id="rId45"/>
    <p:sldId id="421" r:id="rId46"/>
    <p:sldId id="393" r:id="rId47"/>
    <p:sldId id="394" r:id="rId48"/>
    <p:sldId id="395" r:id="rId49"/>
    <p:sldId id="3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C7F536F0-4F24-444A-80B6-82D384AE3D16}"/>
    <pc:docChg chg="undo custSel addSld delSld modSld">
      <pc:chgData name="PIYUS KEDIA" userId="30dfcb9f6f0df2cc" providerId="LiveId" clId="{C7F536F0-4F24-444A-80B6-82D384AE3D16}" dt="2022-11-17T12:40:29.372" v="5507" actId="1036"/>
      <pc:docMkLst>
        <pc:docMk/>
      </pc:docMkLst>
      <pc:sldChg chg="modSp mod">
        <pc:chgData name="PIYUS KEDIA" userId="30dfcb9f6f0df2cc" providerId="LiveId" clId="{C7F536F0-4F24-444A-80B6-82D384AE3D16}" dt="2022-11-17T11:36:27.262" v="3" actId="20577"/>
        <pc:sldMkLst>
          <pc:docMk/>
          <pc:sldMk cId="1244956934" sldId="256"/>
        </pc:sldMkLst>
        <pc:spChg chg="mod">
          <ac:chgData name="PIYUS KEDIA" userId="30dfcb9f6f0df2cc" providerId="LiveId" clId="{C7F536F0-4F24-444A-80B6-82D384AE3D16}" dt="2022-11-17T11:36:27.262" v="3" actId="20577"/>
          <ac:spMkLst>
            <pc:docMk/>
            <pc:sldMk cId="1244956934" sldId="256"/>
            <ac:spMk id="3" creationId="{AF7BD04E-C32F-4659-ACC7-2DF6B898858D}"/>
          </ac:spMkLst>
        </pc:spChg>
      </pc:sldChg>
      <pc:sldChg chg="addSp delSp modSp mod">
        <pc:chgData name="PIYUS KEDIA" userId="30dfcb9f6f0df2cc" providerId="LiveId" clId="{C7F536F0-4F24-444A-80B6-82D384AE3D16}" dt="2022-11-17T12:39:56.736" v="5477" actId="478"/>
        <pc:sldMkLst>
          <pc:docMk/>
          <pc:sldMk cId="3010661143" sldId="259"/>
        </pc:sldMkLst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7" creationId="{32654918-35A8-5181-3103-CF6BF60D463D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8" creationId="{9EAC90A9-3EEE-017F-DBBD-F675759DC4F6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9" creationId="{AFA5CE87-7FEE-E2D3-4E30-3BE3FAC4EBD6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12" creationId="{4FF0952F-BBE8-21D7-ACC5-5828E52D305A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13" creationId="{460D2771-55ED-0CA0-A5D8-BCFFEB3A00D6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14" creationId="{E563AF6C-3223-0F9A-D233-425C485C4752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20" creationId="{11A6E234-8981-F8B4-DB31-CB810C497791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22" creationId="{9476302A-003C-2030-8866-259ADB863E7D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23" creationId="{D6365801-8324-7750-277C-78BE83E86284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24" creationId="{277670AD-441A-F07F-36C1-CE65AC996ACE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28" creationId="{E8BC4CBB-C564-518F-1167-2B5799B78B13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29" creationId="{FBFD63C0-C429-1218-2703-49C349503353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30" creationId="{F30C2094-4F05-2736-242D-485AF79ABB3E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34" creationId="{B99DB655-1CC2-44DA-CE02-7D39BA723882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35" creationId="{67436EB0-47B7-13CE-D410-E1929E672837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36" creationId="{4D7498EC-8815-A139-6006-28C09CF97B5E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37" creationId="{05E1E7C3-9FC3-C35D-B64F-04AABC9EAD33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38" creationId="{701899DB-9409-95F9-7B48-CE01C84CCAE1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43" creationId="{D683380F-A8D0-3D72-60D1-4E9554B0ECD6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44" creationId="{65D8D467-ADBE-D514-160D-BE4EE16C2607}"/>
          </ac:spMkLst>
        </pc:spChg>
        <pc:spChg chg="add del mod">
          <ac:chgData name="PIYUS KEDIA" userId="30dfcb9f6f0df2cc" providerId="LiveId" clId="{C7F536F0-4F24-444A-80B6-82D384AE3D16}" dt="2022-11-17T12:39:56.736" v="5477" actId="478"/>
          <ac:spMkLst>
            <pc:docMk/>
            <pc:sldMk cId="3010661143" sldId="259"/>
            <ac:spMk id="45" creationId="{77AE16F9-6B1E-18EF-C397-5CBE414B62A9}"/>
          </ac:spMkLst>
        </pc:sp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15" creationId="{D27FC936-CA08-CF64-734B-4A482F2E6E61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16" creationId="{0A1B0A61-F9DB-29D7-3761-AE9557C0BE2A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17" creationId="{4DA8794C-4E9E-2964-EF1F-6AA1B0E513A9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18" creationId="{002726EA-5DDE-CD5A-D40D-124FC29F5E6D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19" creationId="{CB23F482-DFE0-6A8D-D530-54BD52CAEAC2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21" creationId="{6EA325BA-859B-4746-4FD4-95AB3F8BAC47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25" creationId="{F402E15A-1781-7F1E-97FA-7848BCFA223F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26" creationId="{C6CF482C-6685-A356-C357-1D9F3EDBA796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27" creationId="{2763D127-7118-9D68-B49C-D75B18619DB8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31" creationId="{0836156F-ECC5-1FD2-C1A3-58795620BF36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32" creationId="{593A209B-06DA-FA69-EF5C-B609ADAC898B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33" creationId="{25F2EB61-8754-8615-5A8A-9E7E07DE4C84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39" creationId="{96D75404-0ABA-DD01-A181-AFC450186676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40" creationId="{10330A77-41FE-AE73-D0D0-62E4D386C45A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41" creationId="{6C301EFD-64C6-0FC3-48F8-4D09C355CDF7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42" creationId="{14EABB5D-6A33-EF90-C39F-10AD3A8E113C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46" creationId="{E45F005E-C5C3-F92A-A5A1-635BED927ACB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47" creationId="{5771B634-9761-C4D4-D7D2-511DC515BD4D}"/>
          </ac:cxnSpMkLst>
        </pc:cxnChg>
        <pc:cxnChg chg="add del mod">
          <ac:chgData name="PIYUS KEDIA" userId="30dfcb9f6f0df2cc" providerId="LiveId" clId="{C7F536F0-4F24-444A-80B6-82D384AE3D16}" dt="2022-11-17T12:39:56.736" v="5477" actId="478"/>
          <ac:cxnSpMkLst>
            <pc:docMk/>
            <pc:sldMk cId="3010661143" sldId="259"/>
            <ac:cxnSpMk id="48" creationId="{DB47FB17-63AE-758D-CAEC-BBED42EE00D6}"/>
          </ac:cxnSpMkLst>
        </pc:cxnChg>
      </pc:sldChg>
      <pc:sldChg chg="del">
        <pc:chgData name="PIYUS KEDIA" userId="30dfcb9f6f0df2cc" providerId="LiveId" clId="{C7F536F0-4F24-444A-80B6-82D384AE3D16}" dt="2022-11-17T11:37:07.188" v="14" actId="47"/>
        <pc:sldMkLst>
          <pc:docMk/>
          <pc:sldMk cId="4228884348" sldId="274"/>
        </pc:sldMkLst>
      </pc:sldChg>
      <pc:sldChg chg="del">
        <pc:chgData name="PIYUS KEDIA" userId="30dfcb9f6f0df2cc" providerId="LiveId" clId="{C7F536F0-4F24-444A-80B6-82D384AE3D16}" dt="2022-11-17T11:37:07.918" v="16" actId="47"/>
        <pc:sldMkLst>
          <pc:docMk/>
          <pc:sldMk cId="1843574099" sldId="275"/>
        </pc:sldMkLst>
      </pc:sldChg>
      <pc:sldChg chg="del">
        <pc:chgData name="PIYUS KEDIA" userId="30dfcb9f6f0df2cc" providerId="LiveId" clId="{C7F536F0-4F24-444A-80B6-82D384AE3D16}" dt="2022-11-17T11:37:12.730" v="24" actId="47"/>
        <pc:sldMkLst>
          <pc:docMk/>
          <pc:sldMk cId="625689274" sldId="304"/>
        </pc:sldMkLst>
      </pc:sldChg>
      <pc:sldChg chg="del">
        <pc:chgData name="PIYUS KEDIA" userId="30dfcb9f6f0df2cc" providerId="LiveId" clId="{C7F536F0-4F24-444A-80B6-82D384AE3D16}" dt="2022-11-17T11:37:13.486" v="25" actId="47"/>
        <pc:sldMkLst>
          <pc:docMk/>
          <pc:sldMk cId="2286273787" sldId="305"/>
        </pc:sldMkLst>
      </pc:sldChg>
      <pc:sldChg chg="del">
        <pc:chgData name="PIYUS KEDIA" userId="30dfcb9f6f0df2cc" providerId="LiveId" clId="{C7F536F0-4F24-444A-80B6-82D384AE3D16}" dt="2022-11-17T11:37:13.835" v="27" actId="47"/>
        <pc:sldMkLst>
          <pc:docMk/>
          <pc:sldMk cId="1017542370" sldId="306"/>
        </pc:sldMkLst>
      </pc:sldChg>
      <pc:sldChg chg="modSp mod">
        <pc:chgData name="PIYUS KEDIA" userId="30dfcb9f6f0df2cc" providerId="LiveId" clId="{C7F536F0-4F24-444A-80B6-82D384AE3D16}" dt="2022-11-17T11:38:50.557" v="67" actId="20577"/>
        <pc:sldMkLst>
          <pc:docMk/>
          <pc:sldMk cId="122307913" sldId="395"/>
        </pc:sldMkLst>
        <pc:spChg chg="mod">
          <ac:chgData name="PIYUS KEDIA" userId="30dfcb9f6f0df2cc" providerId="LiveId" clId="{C7F536F0-4F24-444A-80B6-82D384AE3D16}" dt="2022-11-17T11:38:50.557" v="67" actId="20577"/>
          <ac:spMkLst>
            <pc:docMk/>
            <pc:sldMk cId="122307913" sldId="395"/>
            <ac:spMk id="3" creationId="{5F275835-126F-4AAB-846F-63D8AF9A33E6}"/>
          </ac:spMkLst>
        </pc:spChg>
      </pc:sldChg>
      <pc:sldChg chg="del">
        <pc:chgData name="PIYUS KEDIA" userId="30dfcb9f6f0df2cc" providerId="LiveId" clId="{C7F536F0-4F24-444A-80B6-82D384AE3D16}" dt="2022-11-17T11:37:05.405" v="7" actId="47"/>
        <pc:sldMkLst>
          <pc:docMk/>
          <pc:sldMk cId="2859044010" sldId="397"/>
        </pc:sldMkLst>
      </pc:sldChg>
      <pc:sldChg chg="del">
        <pc:chgData name="PIYUS KEDIA" userId="30dfcb9f6f0df2cc" providerId="LiveId" clId="{C7F536F0-4F24-444A-80B6-82D384AE3D16}" dt="2022-11-17T11:37:05.763" v="8" actId="47"/>
        <pc:sldMkLst>
          <pc:docMk/>
          <pc:sldMk cId="2833420185" sldId="398"/>
        </pc:sldMkLst>
      </pc:sldChg>
      <pc:sldChg chg="del">
        <pc:chgData name="PIYUS KEDIA" userId="30dfcb9f6f0df2cc" providerId="LiveId" clId="{C7F536F0-4F24-444A-80B6-82D384AE3D16}" dt="2022-11-17T11:37:06.382" v="9" actId="47"/>
        <pc:sldMkLst>
          <pc:docMk/>
          <pc:sldMk cId="2867799156" sldId="399"/>
        </pc:sldMkLst>
      </pc:sldChg>
      <pc:sldChg chg="del">
        <pc:chgData name="PIYUS KEDIA" userId="30dfcb9f6f0df2cc" providerId="LiveId" clId="{C7F536F0-4F24-444A-80B6-82D384AE3D16}" dt="2022-11-17T11:37:06.648" v="10" actId="47"/>
        <pc:sldMkLst>
          <pc:docMk/>
          <pc:sldMk cId="1885106240" sldId="400"/>
        </pc:sldMkLst>
      </pc:sldChg>
      <pc:sldChg chg="del">
        <pc:chgData name="PIYUS KEDIA" userId="30dfcb9f6f0df2cc" providerId="LiveId" clId="{C7F536F0-4F24-444A-80B6-82D384AE3D16}" dt="2022-11-17T11:37:06.781" v="11" actId="47"/>
        <pc:sldMkLst>
          <pc:docMk/>
          <pc:sldMk cId="1131712249" sldId="401"/>
        </pc:sldMkLst>
      </pc:sldChg>
      <pc:sldChg chg="del">
        <pc:chgData name="PIYUS KEDIA" userId="30dfcb9f6f0df2cc" providerId="LiveId" clId="{C7F536F0-4F24-444A-80B6-82D384AE3D16}" dt="2022-11-17T11:37:06.977" v="12" actId="47"/>
        <pc:sldMkLst>
          <pc:docMk/>
          <pc:sldMk cId="3579943156" sldId="402"/>
        </pc:sldMkLst>
      </pc:sldChg>
      <pc:sldChg chg="del">
        <pc:chgData name="PIYUS KEDIA" userId="30dfcb9f6f0df2cc" providerId="LiveId" clId="{C7F536F0-4F24-444A-80B6-82D384AE3D16}" dt="2022-11-17T11:37:07.931" v="17" actId="47"/>
        <pc:sldMkLst>
          <pc:docMk/>
          <pc:sldMk cId="3079084992" sldId="403"/>
        </pc:sldMkLst>
      </pc:sldChg>
      <pc:sldChg chg="del">
        <pc:chgData name="PIYUS KEDIA" userId="30dfcb9f6f0df2cc" providerId="LiveId" clId="{C7F536F0-4F24-444A-80B6-82D384AE3D16}" dt="2022-11-17T11:37:07.957" v="18" actId="47"/>
        <pc:sldMkLst>
          <pc:docMk/>
          <pc:sldMk cId="30750207" sldId="404"/>
        </pc:sldMkLst>
      </pc:sldChg>
      <pc:sldChg chg="del">
        <pc:chgData name="PIYUS KEDIA" userId="30dfcb9f6f0df2cc" providerId="LiveId" clId="{C7F536F0-4F24-444A-80B6-82D384AE3D16}" dt="2022-11-17T11:37:08.901" v="19" actId="47"/>
        <pc:sldMkLst>
          <pc:docMk/>
          <pc:sldMk cId="2803147326" sldId="405"/>
        </pc:sldMkLst>
      </pc:sldChg>
      <pc:sldChg chg="del">
        <pc:chgData name="PIYUS KEDIA" userId="30dfcb9f6f0df2cc" providerId="LiveId" clId="{C7F536F0-4F24-444A-80B6-82D384AE3D16}" dt="2022-11-17T11:37:10.073" v="20" actId="47"/>
        <pc:sldMkLst>
          <pc:docMk/>
          <pc:sldMk cId="2870509802" sldId="406"/>
        </pc:sldMkLst>
      </pc:sldChg>
      <pc:sldChg chg="addSp delSp modSp mod">
        <pc:chgData name="PIYUS KEDIA" userId="30dfcb9f6f0df2cc" providerId="LiveId" clId="{C7F536F0-4F24-444A-80B6-82D384AE3D16}" dt="2022-11-17T12:08:36.762" v="1581" actId="478"/>
        <pc:sldMkLst>
          <pc:docMk/>
          <pc:sldMk cId="2944327149" sldId="411"/>
        </pc:sldMkLst>
        <pc:spChg chg="add del mod">
          <ac:chgData name="PIYUS KEDIA" userId="30dfcb9f6f0df2cc" providerId="LiveId" clId="{C7F536F0-4F24-444A-80B6-82D384AE3D16}" dt="2022-11-17T12:08:36.762" v="1581" actId="478"/>
          <ac:spMkLst>
            <pc:docMk/>
            <pc:sldMk cId="2944327149" sldId="411"/>
            <ac:spMk id="6" creationId="{309D4323-8DEB-1532-07FE-2592077E90D7}"/>
          </ac:spMkLst>
        </pc:spChg>
      </pc:sldChg>
      <pc:sldChg chg="addSp delSp modSp mod">
        <pc:chgData name="PIYUS KEDIA" userId="30dfcb9f6f0df2cc" providerId="LiveId" clId="{C7F536F0-4F24-444A-80B6-82D384AE3D16}" dt="2022-11-17T12:08:28.854" v="1579" actId="478"/>
        <pc:sldMkLst>
          <pc:docMk/>
          <pc:sldMk cId="1640139184" sldId="412"/>
        </pc:sldMkLst>
        <pc:spChg chg="mod">
          <ac:chgData name="PIYUS KEDIA" userId="30dfcb9f6f0df2cc" providerId="LiveId" clId="{C7F536F0-4F24-444A-80B6-82D384AE3D16}" dt="2022-11-17T12:05:08.922" v="1356" actId="20577"/>
          <ac:spMkLst>
            <pc:docMk/>
            <pc:sldMk cId="1640139184" sldId="412"/>
            <ac:spMk id="5" creationId="{7307FDE9-2586-48E2-B7CB-A21A7ED2F4AE}"/>
          </ac:spMkLst>
        </pc:spChg>
        <pc:spChg chg="add del mod">
          <ac:chgData name="PIYUS KEDIA" userId="30dfcb9f6f0df2cc" providerId="LiveId" clId="{C7F536F0-4F24-444A-80B6-82D384AE3D16}" dt="2022-11-17T12:08:28.854" v="1579" actId="478"/>
          <ac:spMkLst>
            <pc:docMk/>
            <pc:sldMk cId="1640139184" sldId="412"/>
            <ac:spMk id="6" creationId="{210723B1-FA85-50E7-210C-BC725EF0854B}"/>
          </ac:spMkLst>
        </pc:spChg>
      </pc:sldChg>
      <pc:sldChg chg="del">
        <pc:chgData name="PIYUS KEDIA" userId="30dfcb9f6f0df2cc" providerId="LiveId" clId="{C7F536F0-4F24-444A-80B6-82D384AE3D16}" dt="2022-11-17T11:37:14.603" v="28" actId="47"/>
        <pc:sldMkLst>
          <pc:docMk/>
          <pc:sldMk cId="1625267206" sldId="415"/>
        </pc:sldMkLst>
      </pc:sldChg>
      <pc:sldChg chg="del">
        <pc:chgData name="PIYUS KEDIA" userId="30dfcb9f6f0df2cc" providerId="LiveId" clId="{C7F536F0-4F24-444A-80B6-82D384AE3D16}" dt="2022-11-17T11:37:05.026" v="6" actId="47"/>
        <pc:sldMkLst>
          <pc:docMk/>
          <pc:sldMk cId="1101641587" sldId="422"/>
        </pc:sldMkLst>
      </pc:sldChg>
      <pc:sldChg chg="del">
        <pc:chgData name="PIYUS KEDIA" userId="30dfcb9f6f0df2cc" providerId="LiveId" clId="{C7F536F0-4F24-444A-80B6-82D384AE3D16}" dt="2022-11-17T11:37:07.164" v="13" actId="47"/>
        <pc:sldMkLst>
          <pc:docMk/>
          <pc:sldMk cId="2252597329" sldId="423"/>
        </pc:sldMkLst>
      </pc:sldChg>
      <pc:sldChg chg="del">
        <pc:chgData name="PIYUS KEDIA" userId="30dfcb9f6f0df2cc" providerId="LiveId" clId="{C7F536F0-4F24-444A-80B6-82D384AE3D16}" dt="2022-11-17T11:37:12.291" v="23" actId="47"/>
        <pc:sldMkLst>
          <pc:docMk/>
          <pc:sldMk cId="297003786" sldId="662"/>
        </pc:sldMkLst>
      </pc:sldChg>
      <pc:sldChg chg="del">
        <pc:chgData name="PIYUS KEDIA" userId="30dfcb9f6f0df2cc" providerId="LiveId" clId="{C7F536F0-4F24-444A-80B6-82D384AE3D16}" dt="2022-11-17T11:37:04.407" v="4" actId="47"/>
        <pc:sldMkLst>
          <pc:docMk/>
          <pc:sldMk cId="1156879428" sldId="676"/>
        </pc:sldMkLst>
      </pc:sldChg>
      <pc:sldChg chg="del">
        <pc:chgData name="PIYUS KEDIA" userId="30dfcb9f6f0df2cc" providerId="LiveId" clId="{C7F536F0-4F24-444A-80B6-82D384AE3D16}" dt="2022-11-17T11:37:04.568" v="5" actId="47"/>
        <pc:sldMkLst>
          <pc:docMk/>
          <pc:sldMk cId="3909964307" sldId="678"/>
        </pc:sldMkLst>
      </pc:sldChg>
      <pc:sldChg chg="del">
        <pc:chgData name="PIYUS KEDIA" userId="30dfcb9f6f0df2cc" providerId="LiveId" clId="{C7F536F0-4F24-444A-80B6-82D384AE3D16}" dt="2022-11-17T11:37:13.667" v="26" actId="47"/>
        <pc:sldMkLst>
          <pc:docMk/>
          <pc:sldMk cId="277803401" sldId="679"/>
        </pc:sldMkLst>
      </pc:sldChg>
      <pc:sldChg chg="del">
        <pc:chgData name="PIYUS KEDIA" userId="30dfcb9f6f0df2cc" providerId="LiveId" clId="{C7F536F0-4F24-444A-80B6-82D384AE3D16}" dt="2022-11-17T11:37:07.565" v="15" actId="47"/>
        <pc:sldMkLst>
          <pc:docMk/>
          <pc:sldMk cId="870948163" sldId="681"/>
        </pc:sldMkLst>
      </pc:sldChg>
      <pc:sldChg chg="del">
        <pc:chgData name="PIYUS KEDIA" userId="30dfcb9f6f0df2cc" providerId="LiveId" clId="{C7F536F0-4F24-444A-80B6-82D384AE3D16}" dt="2022-11-17T11:37:11.321" v="21" actId="47"/>
        <pc:sldMkLst>
          <pc:docMk/>
          <pc:sldMk cId="936088570" sldId="776"/>
        </pc:sldMkLst>
      </pc:sldChg>
      <pc:sldChg chg="add">
        <pc:chgData name="PIYUS KEDIA" userId="30dfcb9f6f0df2cc" providerId="LiveId" clId="{C7F536F0-4F24-444A-80B6-82D384AE3D16}" dt="2022-11-17T12:08:23.453" v="1578"/>
        <pc:sldMkLst>
          <pc:docMk/>
          <pc:sldMk cId="2083520378" sldId="776"/>
        </pc:sldMkLst>
      </pc:sldChg>
      <pc:sldChg chg="add">
        <pc:chgData name="PIYUS KEDIA" userId="30dfcb9f6f0df2cc" providerId="LiveId" clId="{C7F536F0-4F24-444A-80B6-82D384AE3D16}" dt="2022-11-17T12:08:31.976" v="1580"/>
        <pc:sldMkLst>
          <pc:docMk/>
          <pc:sldMk cId="1944454695" sldId="777"/>
        </pc:sldMkLst>
      </pc:sldChg>
      <pc:sldChg chg="del">
        <pc:chgData name="PIYUS KEDIA" userId="30dfcb9f6f0df2cc" providerId="LiveId" clId="{C7F536F0-4F24-444A-80B6-82D384AE3D16}" dt="2022-11-17T11:37:11.990" v="22" actId="47"/>
        <pc:sldMkLst>
          <pc:docMk/>
          <pc:sldMk cId="2125746146" sldId="777"/>
        </pc:sldMkLst>
      </pc:sldChg>
      <pc:sldChg chg="addSp delSp modSp add mod">
        <pc:chgData name="PIYUS KEDIA" userId="30dfcb9f6f0df2cc" providerId="LiveId" clId="{C7F536F0-4F24-444A-80B6-82D384AE3D16}" dt="2022-11-17T12:38:22.172" v="5441" actId="207"/>
        <pc:sldMkLst>
          <pc:docMk/>
          <pc:sldMk cId="1032313979" sldId="778"/>
        </pc:sldMkLst>
        <pc:spChg chg="mod">
          <ac:chgData name="PIYUS KEDIA" userId="30dfcb9f6f0df2cc" providerId="LiveId" clId="{C7F536F0-4F24-444A-80B6-82D384AE3D16}" dt="2022-11-17T12:22:24.506" v="3789" actId="1076"/>
          <ac:spMkLst>
            <pc:docMk/>
            <pc:sldMk cId="1032313979" sldId="778"/>
            <ac:spMk id="2" creationId="{7FFCE379-96B2-4A2B-AE76-A4A0518061EE}"/>
          </ac:spMkLst>
        </pc:spChg>
        <pc:spChg chg="add del mod">
          <ac:chgData name="PIYUS KEDIA" userId="30dfcb9f6f0df2cc" providerId="LiveId" clId="{C7F536F0-4F24-444A-80B6-82D384AE3D16}" dt="2022-11-17T12:11:55.212" v="2038" actId="478"/>
          <ac:spMkLst>
            <pc:docMk/>
            <pc:sldMk cId="1032313979" sldId="778"/>
            <ac:spMk id="3" creationId="{372F5545-6CA5-0979-0B48-78B1AA43B3E7}"/>
          </ac:spMkLst>
        </pc:spChg>
        <pc:spChg chg="add del mod">
          <ac:chgData name="PIYUS KEDIA" userId="30dfcb9f6f0df2cc" providerId="LiveId" clId="{C7F536F0-4F24-444A-80B6-82D384AE3D16}" dt="2022-11-17T12:11:55.212" v="2038" actId="478"/>
          <ac:spMkLst>
            <pc:docMk/>
            <pc:sldMk cId="1032313979" sldId="778"/>
            <ac:spMk id="8" creationId="{448BC614-76C5-9990-1EFE-F30D75058923}"/>
          </ac:spMkLst>
        </pc:spChg>
        <pc:spChg chg="add del mod">
          <ac:chgData name="PIYUS KEDIA" userId="30dfcb9f6f0df2cc" providerId="LiveId" clId="{C7F536F0-4F24-444A-80B6-82D384AE3D16}" dt="2022-11-17T12:11:55.212" v="2038" actId="478"/>
          <ac:spMkLst>
            <pc:docMk/>
            <pc:sldMk cId="1032313979" sldId="778"/>
            <ac:spMk id="9" creationId="{A46095AA-2A0C-05BD-B445-FD9F07FB4E0D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12" creationId="{BB2812AA-AFED-EC45-D83F-52619DD6CABF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13" creationId="{4F6BD5F6-F879-3DEA-887C-3DB6790DD328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14" creationId="{68D4DB03-6CE3-8F50-49A2-A0CC606C0BD2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15" creationId="{A4E1D90E-98F5-0B1F-12B4-08D024956261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16" creationId="{BE88EEB0-C17F-D147-EA7F-8FC159C19E80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17" creationId="{0EB25C62-19B0-FDA2-A145-8BE8B8B4FCDE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18" creationId="{30C01308-B750-5FF5-443D-75E9F47CD3EA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19" creationId="{385ADEA9-C14A-86BA-3D33-AC2E928E8BFD}"/>
          </ac:spMkLst>
        </pc:spChg>
        <pc:spChg chg="add del mod">
          <ac:chgData name="PIYUS KEDIA" userId="30dfcb9f6f0df2cc" providerId="LiveId" clId="{C7F536F0-4F24-444A-80B6-82D384AE3D16}" dt="2022-11-17T12:22:20.062" v="3788" actId="478"/>
          <ac:spMkLst>
            <pc:docMk/>
            <pc:sldMk cId="1032313979" sldId="778"/>
            <ac:spMk id="20" creationId="{F0430048-8AA2-2A97-2B19-F5EEE483F438}"/>
          </ac:spMkLst>
        </pc:spChg>
        <pc:spChg chg="add del mod">
          <ac:chgData name="PIYUS KEDIA" userId="30dfcb9f6f0df2cc" providerId="LiveId" clId="{C7F536F0-4F24-444A-80B6-82D384AE3D16}" dt="2022-11-17T12:22:12.035" v="3787" actId="478"/>
          <ac:spMkLst>
            <pc:docMk/>
            <pc:sldMk cId="1032313979" sldId="778"/>
            <ac:spMk id="21" creationId="{408D2E0E-040C-43D0-F312-8C45323EA63B}"/>
          </ac:spMkLst>
        </pc:spChg>
        <pc:spChg chg="add mod">
          <ac:chgData name="PIYUS KEDIA" userId="30dfcb9f6f0df2cc" providerId="LiveId" clId="{C7F536F0-4F24-444A-80B6-82D384AE3D16}" dt="2022-11-17T12:13:38.276" v="2704" actId="1035"/>
          <ac:spMkLst>
            <pc:docMk/>
            <pc:sldMk cId="1032313979" sldId="778"/>
            <ac:spMk id="22" creationId="{A41671F4-00FC-A586-286A-EFE91BFC2932}"/>
          </ac:spMkLst>
        </pc:spChg>
        <pc:spChg chg="add mod">
          <ac:chgData name="PIYUS KEDIA" userId="30dfcb9f6f0df2cc" providerId="LiveId" clId="{C7F536F0-4F24-444A-80B6-82D384AE3D16}" dt="2022-11-17T12:13:38.276" v="2704" actId="1035"/>
          <ac:spMkLst>
            <pc:docMk/>
            <pc:sldMk cId="1032313979" sldId="778"/>
            <ac:spMk id="23" creationId="{DF4CC643-C646-8CFE-33D4-C2FA5A1C29CC}"/>
          </ac:spMkLst>
        </pc:spChg>
        <pc:spChg chg="add del mod">
          <ac:chgData name="PIYUS KEDIA" userId="30dfcb9f6f0df2cc" providerId="LiveId" clId="{C7F536F0-4F24-444A-80B6-82D384AE3D16}" dt="2022-11-17T12:12:19.274" v="2223" actId="478"/>
          <ac:spMkLst>
            <pc:docMk/>
            <pc:sldMk cId="1032313979" sldId="778"/>
            <ac:spMk id="24" creationId="{D7446C6F-8A83-98F7-BE8E-7B1E2199D424}"/>
          </ac:spMkLst>
        </pc:spChg>
        <pc:spChg chg="add mod">
          <ac:chgData name="PIYUS KEDIA" userId="30dfcb9f6f0df2cc" providerId="LiveId" clId="{C7F536F0-4F24-444A-80B6-82D384AE3D16}" dt="2022-11-17T12:13:38.276" v="2704" actId="1035"/>
          <ac:spMkLst>
            <pc:docMk/>
            <pc:sldMk cId="1032313979" sldId="778"/>
            <ac:spMk id="25" creationId="{A797B042-76CC-94E5-4617-8F82DAD7FB47}"/>
          </ac:spMkLst>
        </pc:spChg>
        <pc:spChg chg="add mod">
          <ac:chgData name="PIYUS KEDIA" userId="30dfcb9f6f0df2cc" providerId="LiveId" clId="{C7F536F0-4F24-444A-80B6-82D384AE3D16}" dt="2022-11-17T12:13:38.276" v="2704" actId="1035"/>
          <ac:spMkLst>
            <pc:docMk/>
            <pc:sldMk cId="1032313979" sldId="778"/>
            <ac:spMk id="26" creationId="{3CEC89D5-497C-579F-1FF0-F84982059A51}"/>
          </ac:spMkLst>
        </pc:spChg>
        <pc:spChg chg="add mod">
          <ac:chgData name="PIYUS KEDIA" userId="30dfcb9f6f0df2cc" providerId="LiveId" clId="{C7F536F0-4F24-444A-80B6-82D384AE3D16}" dt="2022-11-17T12:13:38.276" v="2704" actId="1035"/>
          <ac:spMkLst>
            <pc:docMk/>
            <pc:sldMk cId="1032313979" sldId="778"/>
            <ac:spMk id="27" creationId="{70C5B57B-F508-93D8-E7F7-FA0470E6D2D1}"/>
          </ac:spMkLst>
        </pc:spChg>
        <pc:spChg chg="add mod">
          <ac:chgData name="PIYUS KEDIA" userId="30dfcb9f6f0df2cc" providerId="LiveId" clId="{C7F536F0-4F24-444A-80B6-82D384AE3D16}" dt="2022-11-17T12:38:10.772" v="5439" actId="207"/>
          <ac:spMkLst>
            <pc:docMk/>
            <pc:sldMk cId="1032313979" sldId="778"/>
            <ac:spMk id="28" creationId="{AB9D495E-2C0C-691D-4575-3B386E4DE892}"/>
          </ac:spMkLst>
        </pc:spChg>
        <pc:spChg chg="add mod">
          <ac:chgData name="PIYUS KEDIA" userId="30dfcb9f6f0df2cc" providerId="LiveId" clId="{C7F536F0-4F24-444A-80B6-82D384AE3D16}" dt="2022-11-17T12:15:43.667" v="2893" actId="20577"/>
          <ac:spMkLst>
            <pc:docMk/>
            <pc:sldMk cId="1032313979" sldId="778"/>
            <ac:spMk id="29" creationId="{D269AFED-5030-FD3D-CC74-F0285B1C92FC}"/>
          </ac:spMkLst>
        </pc:spChg>
        <pc:spChg chg="add mod">
          <ac:chgData name="PIYUS KEDIA" userId="30dfcb9f6f0df2cc" providerId="LiveId" clId="{C7F536F0-4F24-444A-80B6-82D384AE3D16}" dt="2022-11-17T12:15:14.844" v="2841" actId="1036"/>
          <ac:spMkLst>
            <pc:docMk/>
            <pc:sldMk cId="1032313979" sldId="778"/>
            <ac:spMk id="30" creationId="{786A6FA1-9D52-FB05-A2AB-B9990DB1435D}"/>
          </ac:spMkLst>
        </pc:spChg>
        <pc:spChg chg="add mod">
          <ac:chgData name="PIYUS KEDIA" userId="30dfcb9f6f0df2cc" providerId="LiveId" clId="{C7F536F0-4F24-444A-80B6-82D384AE3D16}" dt="2022-11-17T12:15:27.422" v="2891" actId="1035"/>
          <ac:spMkLst>
            <pc:docMk/>
            <pc:sldMk cId="1032313979" sldId="778"/>
            <ac:spMk id="43" creationId="{D68360D8-BB8C-77F6-D949-556FD195BC50}"/>
          </ac:spMkLst>
        </pc:spChg>
        <pc:spChg chg="add mod">
          <ac:chgData name="PIYUS KEDIA" userId="30dfcb9f6f0df2cc" providerId="LiveId" clId="{C7F536F0-4F24-444A-80B6-82D384AE3D16}" dt="2022-11-17T12:15:27.422" v="2891" actId="1035"/>
          <ac:spMkLst>
            <pc:docMk/>
            <pc:sldMk cId="1032313979" sldId="778"/>
            <ac:spMk id="44" creationId="{7B2671D4-29E4-4B7D-5279-B677898A1211}"/>
          </ac:spMkLst>
        </pc:spChg>
        <pc:spChg chg="add mod">
          <ac:chgData name="PIYUS KEDIA" userId="30dfcb9f6f0df2cc" providerId="LiveId" clId="{C7F536F0-4F24-444A-80B6-82D384AE3D16}" dt="2022-11-17T12:15:27.422" v="2891" actId="1035"/>
          <ac:spMkLst>
            <pc:docMk/>
            <pc:sldMk cId="1032313979" sldId="778"/>
            <ac:spMk id="45" creationId="{3B139D15-1DBC-CF05-8ABF-D1B16636E4C6}"/>
          </ac:spMkLst>
        </pc:spChg>
        <pc:spChg chg="add mod">
          <ac:chgData name="PIYUS KEDIA" userId="30dfcb9f6f0df2cc" providerId="LiveId" clId="{C7F536F0-4F24-444A-80B6-82D384AE3D16}" dt="2022-11-17T12:15:27.422" v="2891" actId="1035"/>
          <ac:spMkLst>
            <pc:docMk/>
            <pc:sldMk cId="1032313979" sldId="778"/>
            <ac:spMk id="46" creationId="{78902BC7-49E1-BE85-2308-463CD83A47D7}"/>
          </ac:spMkLst>
        </pc:spChg>
        <pc:spChg chg="add mod">
          <ac:chgData name="PIYUS KEDIA" userId="30dfcb9f6f0df2cc" providerId="LiveId" clId="{C7F536F0-4F24-444A-80B6-82D384AE3D16}" dt="2022-11-17T12:15:27.422" v="2891" actId="1035"/>
          <ac:spMkLst>
            <pc:docMk/>
            <pc:sldMk cId="1032313979" sldId="778"/>
            <ac:spMk id="47" creationId="{C139B289-4088-F596-5BD0-466C9860D2D6}"/>
          </ac:spMkLst>
        </pc:spChg>
        <pc:spChg chg="add del mod">
          <ac:chgData name="PIYUS KEDIA" userId="30dfcb9f6f0df2cc" providerId="LiveId" clId="{C7F536F0-4F24-444A-80B6-82D384AE3D16}" dt="2022-11-17T12:15:39.831" v="2892" actId="478"/>
          <ac:spMkLst>
            <pc:docMk/>
            <pc:sldMk cId="1032313979" sldId="778"/>
            <ac:spMk id="48" creationId="{3C1F4A2E-8816-96CD-9114-17E1EE20199A}"/>
          </ac:spMkLst>
        </pc:spChg>
        <pc:spChg chg="add mod">
          <ac:chgData name="PIYUS KEDIA" userId="30dfcb9f6f0df2cc" providerId="LiveId" clId="{C7F536F0-4F24-444A-80B6-82D384AE3D16}" dt="2022-11-17T12:15:27.422" v="2891" actId="1035"/>
          <ac:spMkLst>
            <pc:docMk/>
            <pc:sldMk cId="1032313979" sldId="778"/>
            <ac:spMk id="49" creationId="{8BF56DB1-648C-46DC-8551-613E3EF14CDB}"/>
          </ac:spMkLst>
        </pc:spChg>
        <pc:spChg chg="add del mod">
          <ac:chgData name="PIYUS KEDIA" userId="30dfcb9f6f0df2cc" providerId="LiveId" clId="{C7F536F0-4F24-444A-80B6-82D384AE3D16}" dt="2022-11-17T12:15:39.831" v="2892" actId="478"/>
          <ac:spMkLst>
            <pc:docMk/>
            <pc:sldMk cId="1032313979" sldId="778"/>
            <ac:spMk id="50" creationId="{4B4F5DE1-AC41-34BF-5B36-B27A34B7A3E2}"/>
          </ac:spMkLst>
        </pc:spChg>
        <pc:spChg chg="add mod">
          <ac:chgData name="PIYUS KEDIA" userId="30dfcb9f6f0df2cc" providerId="LiveId" clId="{C7F536F0-4F24-444A-80B6-82D384AE3D16}" dt="2022-11-17T12:38:15.451" v="5440" actId="207"/>
          <ac:spMkLst>
            <pc:docMk/>
            <pc:sldMk cId="1032313979" sldId="778"/>
            <ac:spMk id="58" creationId="{685C5F86-C689-779B-31DE-8689EC726F98}"/>
          </ac:spMkLst>
        </pc:spChg>
        <pc:spChg chg="add mod">
          <ac:chgData name="PIYUS KEDIA" userId="30dfcb9f6f0df2cc" providerId="LiveId" clId="{C7F536F0-4F24-444A-80B6-82D384AE3D16}" dt="2022-11-17T12:17:00.298" v="3106" actId="1038"/>
          <ac:spMkLst>
            <pc:docMk/>
            <pc:sldMk cId="1032313979" sldId="778"/>
            <ac:spMk id="59" creationId="{DD26A9F3-197C-98A3-C077-7E446EE98DDF}"/>
          </ac:spMkLst>
        </pc:spChg>
        <pc:spChg chg="add mod">
          <ac:chgData name="PIYUS KEDIA" userId="30dfcb9f6f0df2cc" providerId="LiveId" clId="{C7F536F0-4F24-444A-80B6-82D384AE3D16}" dt="2022-11-17T12:17:15.450" v="3237" actId="1036"/>
          <ac:spMkLst>
            <pc:docMk/>
            <pc:sldMk cId="1032313979" sldId="778"/>
            <ac:spMk id="60" creationId="{3A22E309-4809-6C7C-5CE3-C307005F7E3E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67" creationId="{E2B48656-3854-AF42-F8CD-D6714B965167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68" creationId="{3121BBC0-8F55-67F4-4F02-310F5EE5B13E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69" creationId="{B5244D19-F330-7C39-8B66-7A1F7B902164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70" creationId="{BE925AAD-868D-1066-23F4-8877534E88C3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71" creationId="{4B4D0B42-A58A-0248-38BC-3F2C9B3FF0EB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72" creationId="{2430C924-207D-E7A8-F5A4-D0DE0D35B328}"/>
          </ac:spMkLst>
        </pc:spChg>
        <pc:spChg chg="add del mod">
          <ac:chgData name="PIYUS KEDIA" userId="30dfcb9f6f0df2cc" providerId="LiveId" clId="{C7F536F0-4F24-444A-80B6-82D384AE3D16}" dt="2022-11-17T12:17:57.032" v="3292" actId="478"/>
          <ac:spMkLst>
            <pc:docMk/>
            <pc:sldMk cId="1032313979" sldId="778"/>
            <ac:spMk id="78" creationId="{92A6BA33-6183-FE9D-4080-11A0B7A4FC3C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79" creationId="{811E96EF-3122-B639-1F65-F201DC52A540}"/>
          </ac:spMkLst>
        </pc:spChg>
        <pc:spChg chg="add del mod">
          <ac:chgData name="PIYUS KEDIA" userId="30dfcb9f6f0df2cc" providerId="LiveId" clId="{C7F536F0-4F24-444A-80B6-82D384AE3D16}" dt="2022-11-17T12:18:03.956" v="3294" actId="478"/>
          <ac:spMkLst>
            <pc:docMk/>
            <pc:sldMk cId="1032313979" sldId="778"/>
            <ac:spMk id="80" creationId="{057E5F67-C33E-9954-4A22-E797B6AE91F0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84" creationId="{3CAF9ED2-D137-D9A4-7C12-393B5A4BF76E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85" creationId="{1AF5B0A6-25E3-7522-3D55-7AECB3E3547F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86" creationId="{B183B847-ED73-9F8B-7D86-2BBB21BC2053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93" creationId="{39227822-B016-37E9-D360-1161C951C54B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94" creationId="{A6DD7F36-4111-DBCF-B20C-24A483833682}"/>
          </ac:spMkLst>
        </pc:spChg>
        <pc:spChg chg="add mod">
          <ac:chgData name="PIYUS KEDIA" userId="30dfcb9f6f0df2cc" providerId="LiveId" clId="{C7F536F0-4F24-444A-80B6-82D384AE3D16}" dt="2022-11-17T12:38:22.172" v="5441" actId="207"/>
          <ac:spMkLst>
            <pc:docMk/>
            <pc:sldMk cId="1032313979" sldId="778"/>
            <ac:spMk id="95" creationId="{06E964C3-09CF-DECD-25B6-B5A90C0B6232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96" creationId="{4363A4A8-1678-FD4E-E965-1E658FB8DB8E}"/>
          </ac:spMkLst>
        </pc:spChg>
        <pc:spChg chg="add mod">
          <ac:chgData name="PIYUS KEDIA" userId="30dfcb9f6f0df2cc" providerId="LiveId" clId="{C7F536F0-4F24-444A-80B6-82D384AE3D16}" dt="2022-11-17T12:22:37.166" v="3848" actId="1036"/>
          <ac:spMkLst>
            <pc:docMk/>
            <pc:sldMk cId="1032313979" sldId="778"/>
            <ac:spMk id="97" creationId="{07D4D6B9-2904-9B86-B82D-171B3077B678}"/>
          </ac:spMkLst>
        </pc:spChg>
        <pc:spChg chg="add mod">
          <ac:chgData name="PIYUS KEDIA" userId="30dfcb9f6f0df2cc" providerId="LiveId" clId="{C7F536F0-4F24-444A-80B6-82D384AE3D16}" dt="2022-11-17T12:22:48.682" v="3903" actId="1035"/>
          <ac:spMkLst>
            <pc:docMk/>
            <pc:sldMk cId="1032313979" sldId="778"/>
            <ac:spMk id="108" creationId="{B630ED3D-146E-2AF3-E298-81A806FC3919}"/>
          </ac:spMkLst>
        </pc:spChg>
        <pc:spChg chg="add mod">
          <ac:chgData name="PIYUS KEDIA" userId="30dfcb9f6f0df2cc" providerId="LiveId" clId="{C7F536F0-4F24-444A-80B6-82D384AE3D16}" dt="2022-11-17T12:27:15.311" v="4483" actId="1076"/>
          <ac:spMkLst>
            <pc:docMk/>
            <pc:sldMk cId="1032313979" sldId="778"/>
            <ac:spMk id="109" creationId="{9E77EE27-0440-15E3-977B-0873EEC24408}"/>
          </ac:spMkLst>
        </pc:spChg>
        <pc:spChg chg="add mod">
          <ac:chgData name="PIYUS KEDIA" userId="30dfcb9f6f0df2cc" providerId="LiveId" clId="{C7F536F0-4F24-444A-80B6-82D384AE3D16}" dt="2022-11-17T12:23:39.528" v="4093" actId="207"/>
          <ac:spMkLst>
            <pc:docMk/>
            <pc:sldMk cId="1032313979" sldId="778"/>
            <ac:spMk id="110" creationId="{C9AF0505-16CF-409F-201A-B4EC90D96D61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11" creationId="{3A2F76C9-40E4-C35F-D8E4-A2C4F4E88FC4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12" creationId="{4DDC29E6-B6E6-753F-80A0-A4F9687BC94A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13" creationId="{26D2ED29-9A86-D2B2-6013-4CF197B87DE9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14" creationId="{498C9DAC-ACB3-C136-B3E8-902040F2EBA5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15" creationId="{D5721DF5-9B70-400C-F523-BC787B6861E9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16" creationId="{625D90B7-FA65-A07B-66D7-A8BDCD75EF6B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22" creationId="{D10F0034-8655-5C8A-A9FF-0F46FE33CA8E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24" creationId="{4871D5FB-9B1D-7D55-855E-6B05167F0D81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25" creationId="{1BA440E6-E219-0218-F531-0908CC41D80A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26" creationId="{8F91E8FA-F020-13F0-10DD-C7617B774E90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30" creationId="{8CD1226D-E4FC-3C5D-472F-EC960F23C84A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31" creationId="{AC24AB4B-D79B-94BE-F162-0C0C36CFCF44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32" creationId="{5B588251-D5F0-1E94-CDB1-623FAAB1EBC9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33" creationId="{4D44136B-30EB-954D-6418-53B51C5905E4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34" creationId="{D9B933C0-CF03-6064-328C-9DA764F5A2A5}"/>
          </ac:spMkLst>
        </pc:spChg>
        <pc:spChg chg="add del mod">
          <ac:chgData name="PIYUS KEDIA" userId="30dfcb9f6f0df2cc" providerId="LiveId" clId="{C7F536F0-4F24-444A-80B6-82D384AE3D16}" dt="2022-11-17T12:23:30.803" v="4091"/>
          <ac:spMkLst>
            <pc:docMk/>
            <pc:sldMk cId="1032313979" sldId="778"/>
            <ac:spMk id="140" creationId="{13ECF474-3A06-AFD0-F15C-B0D329E908AC}"/>
          </ac:spMkLst>
        </pc:spChg>
        <pc:spChg chg="add mod">
          <ac:chgData name="PIYUS KEDIA" userId="30dfcb9f6f0df2cc" providerId="LiveId" clId="{C7F536F0-4F24-444A-80B6-82D384AE3D16}" dt="2022-11-17T12:37:38.003" v="5418" actId="1038"/>
          <ac:spMkLst>
            <pc:docMk/>
            <pc:sldMk cId="1032313979" sldId="778"/>
            <ac:spMk id="141" creationId="{BABF9D23-6DD0-DAA1-21E4-4401A6EBB45B}"/>
          </ac:spMkLst>
        </pc:spChg>
        <pc:spChg chg="add mod">
          <ac:chgData name="PIYUS KEDIA" userId="30dfcb9f6f0df2cc" providerId="LiveId" clId="{C7F536F0-4F24-444A-80B6-82D384AE3D16}" dt="2022-11-17T12:37:52.638" v="5438" actId="122"/>
          <ac:spMkLst>
            <pc:docMk/>
            <pc:sldMk cId="1032313979" sldId="778"/>
            <ac:spMk id="142" creationId="{23572E75-F63C-0B67-8698-DB72160D1DF5}"/>
          </ac:spMkLst>
        </pc:spChg>
        <pc:spChg chg="add mod">
          <ac:chgData name="PIYUS KEDIA" userId="30dfcb9f6f0df2cc" providerId="LiveId" clId="{C7F536F0-4F24-444A-80B6-82D384AE3D16}" dt="2022-11-17T12:37:42.625" v="5429" actId="1038"/>
          <ac:spMkLst>
            <pc:docMk/>
            <pc:sldMk cId="1032313979" sldId="778"/>
            <ac:spMk id="143" creationId="{B9BACC87-3722-4C5E-05A9-B2A6DEC5B97B}"/>
          </ac:spMkLst>
        </pc:spChg>
        <pc:cxnChg chg="add">
          <ac:chgData name="PIYUS KEDIA" userId="30dfcb9f6f0df2cc" providerId="LiveId" clId="{C7F536F0-4F24-444A-80B6-82D384AE3D16}" dt="2022-11-17T12:14:16.510" v="2785" actId="11529"/>
          <ac:cxnSpMkLst>
            <pc:docMk/>
            <pc:sldMk cId="1032313979" sldId="778"/>
            <ac:cxnSpMk id="7" creationId="{14A09FA7-E92E-5AE8-0053-F0F2B51B767B}"/>
          </ac:cxnSpMkLst>
        </pc:cxnChg>
        <pc:cxnChg chg="add">
          <ac:chgData name="PIYUS KEDIA" userId="30dfcb9f6f0df2cc" providerId="LiveId" clId="{C7F536F0-4F24-444A-80B6-82D384AE3D16}" dt="2022-11-17T12:14:21.569" v="2786" actId="11529"/>
          <ac:cxnSpMkLst>
            <pc:docMk/>
            <pc:sldMk cId="1032313979" sldId="778"/>
            <ac:cxnSpMk id="32" creationId="{06337688-69D0-EC59-842E-C2EE9F57EB57}"/>
          </ac:cxnSpMkLst>
        </pc:cxnChg>
        <pc:cxnChg chg="add">
          <ac:chgData name="PIYUS KEDIA" userId="30dfcb9f6f0df2cc" providerId="LiveId" clId="{C7F536F0-4F24-444A-80B6-82D384AE3D16}" dt="2022-11-17T12:14:25.949" v="2787" actId="11529"/>
          <ac:cxnSpMkLst>
            <pc:docMk/>
            <pc:sldMk cId="1032313979" sldId="778"/>
            <ac:cxnSpMk id="34" creationId="{71B4C15B-BCE3-2BF8-D50D-8BB7AAE01023}"/>
          </ac:cxnSpMkLst>
        </pc:cxnChg>
        <pc:cxnChg chg="add">
          <ac:chgData name="PIYUS KEDIA" userId="30dfcb9f6f0df2cc" providerId="LiveId" clId="{C7F536F0-4F24-444A-80B6-82D384AE3D16}" dt="2022-11-17T12:14:30.791" v="2788" actId="11529"/>
          <ac:cxnSpMkLst>
            <pc:docMk/>
            <pc:sldMk cId="1032313979" sldId="778"/>
            <ac:cxnSpMk id="36" creationId="{BE83EA78-0063-2E5A-7D76-A54164466B63}"/>
          </ac:cxnSpMkLst>
        </pc:cxnChg>
        <pc:cxnChg chg="add mod">
          <ac:chgData name="PIYUS KEDIA" userId="30dfcb9f6f0df2cc" providerId="LiveId" clId="{C7F536F0-4F24-444A-80B6-82D384AE3D16}" dt="2022-11-17T12:15:08.106" v="2821" actId="1036"/>
          <ac:cxnSpMkLst>
            <pc:docMk/>
            <pc:sldMk cId="1032313979" sldId="778"/>
            <ac:cxnSpMk id="38" creationId="{726E9891-C706-11BD-C56F-C2373E6D7CA9}"/>
          </ac:cxnSpMkLst>
        </pc:cxnChg>
        <pc:cxnChg chg="add mod">
          <ac:chgData name="PIYUS KEDIA" userId="30dfcb9f6f0df2cc" providerId="LiveId" clId="{C7F536F0-4F24-444A-80B6-82D384AE3D16}" dt="2022-11-17T12:15:14.844" v="2841" actId="1036"/>
          <ac:cxnSpMkLst>
            <pc:docMk/>
            <pc:sldMk cId="1032313979" sldId="778"/>
            <ac:cxnSpMk id="40" creationId="{68D7F5B0-6DFA-B9F4-7F99-BA0C8F633DDD}"/>
          </ac:cxnSpMkLst>
        </pc:cxnChg>
        <pc:cxnChg chg="add">
          <ac:chgData name="PIYUS KEDIA" userId="30dfcb9f6f0df2cc" providerId="LiveId" clId="{C7F536F0-4F24-444A-80B6-82D384AE3D16}" dt="2022-11-17T12:14:58.467" v="2803" actId="11529"/>
          <ac:cxnSpMkLst>
            <pc:docMk/>
            <pc:sldMk cId="1032313979" sldId="778"/>
            <ac:cxnSpMk id="42" creationId="{8D71FAFF-DC66-C133-A6C9-ED3A6E016FE2}"/>
          </ac:cxnSpMkLst>
        </pc:cxnChg>
        <pc:cxnChg chg="add mod">
          <ac:chgData name="PIYUS KEDIA" userId="30dfcb9f6f0df2cc" providerId="LiveId" clId="{C7F536F0-4F24-444A-80B6-82D384AE3D16}" dt="2022-11-17T12:15:27.422" v="2891" actId="1035"/>
          <ac:cxnSpMkLst>
            <pc:docMk/>
            <pc:sldMk cId="1032313979" sldId="778"/>
            <ac:cxnSpMk id="51" creationId="{7E5138B5-9968-FDAC-D25F-FF6239B9A57C}"/>
          </ac:cxnSpMkLst>
        </pc:cxnChg>
        <pc:cxnChg chg="add mod">
          <ac:chgData name="PIYUS KEDIA" userId="30dfcb9f6f0df2cc" providerId="LiveId" clId="{C7F536F0-4F24-444A-80B6-82D384AE3D16}" dt="2022-11-17T12:15:27.422" v="2891" actId="1035"/>
          <ac:cxnSpMkLst>
            <pc:docMk/>
            <pc:sldMk cId="1032313979" sldId="778"/>
            <ac:cxnSpMk id="52" creationId="{439D6302-B501-0177-A13E-899B910E658F}"/>
          </ac:cxnSpMkLst>
        </pc:cxnChg>
        <pc:cxnChg chg="add mod">
          <ac:chgData name="PIYUS KEDIA" userId="30dfcb9f6f0df2cc" providerId="LiveId" clId="{C7F536F0-4F24-444A-80B6-82D384AE3D16}" dt="2022-11-17T12:15:27.422" v="2891" actId="1035"/>
          <ac:cxnSpMkLst>
            <pc:docMk/>
            <pc:sldMk cId="1032313979" sldId="778"/>
            <ac:cxnSpMk id="53" creationId="{05B9C3A6-5802-73EF-3070-FA451C78B325}"/>
          </ac:cxnSpMkLst>
        </pc:cxnChg>
        <pc:cxnChg chg="add mod">
          <ac:chgData name="PIYUS KEDIA" userId="30dfcb9f6f0df2cc" providerId="LiveId" clId="{C7F536F0-4F24-444A-80B6-82D384AE3D16}" dt="2022-11-17T12:15:27.422" v="2891" actId="1035"/>
          <ac:cxnSpMkLst>
            <pc:docMk/>
            <pc:sldMk cId="1032313979" sldId="778"/>
            <ac:cxnSpMk id="54" creationId="{CFC4218E-9700-188D-5615-982654E6660F}"/>
          </ac:cxnSpMkLst>
        </pc:cxnChg>
        <pc:cxnChg chg="add del mod">
          <ac:chgData name="PIYUS KEDIA" userId="30dfcb9f6f0df2cc" providerId="LiveId" clId="{C7F536F0-4F24-444A-80B6-82D384AE3D16}" dt="2022-11-17T12:15:39.831" v="2892" actId="478"/>
          <ac:cxnSpMkLst>
            <pc:docMk/>
            <pc:sldMk cId="1032313979" sldId="778"/>
            <ac:cxnSpMk id="55" creationId="{ABF27E96-FD50-B405-1453-F48D08158C14}"/>
          </ac:cxnSpMkLst>
        </pc:cxnChg>
        <pc:cxnChg chg="add del mod">
          <ac:chgData name="PIYUS KEDIA" userId="30dfcb9f6f0df2cc" providerId="LiveId" clId="{C7F536F0-4F24-444A-80B6-82D384AE3D16}" dt="2022-11-17T12:15:39.831" v="2892" actId="478"/>
          <ac:cxnSpMkLst>
            <pc:docMk/>
            <pc:sldMk cId="1032313979" sldId="778"/>
            <ac:cxnSpMk id="56" creationId="{4B80AF12-2ABC-FA42-3347-A120358AE750}"/>
          </ac:cxnSpMkLst>
        </pc:cxnChg>
        <pc:cxnChg chg="add mod">
          <ac:chgData name="PIYUS KEDIA" userId="30dfcb9f6f0df2cc" providerId="LiveId" clId="{C7F536F0-4F24-444A-80B6-82D384AE3D16}" dt="2022-11-17T12:15:27.422" v="2891" actId="1035"/>
          <ac:cxnSpMkLst>
            <pc:docMk/>
            <pc:sldMk cId="1032313979" sldId="778"/>
            <ac:cxnSpMk id="57" creationId="{5C024768-E713-A4C6-DDBA-A24180D9C9C6}"/>
          </ac:cxnSpMkLst>
        </pc:cxnChg>
        <pc:cxnChg chg="add">
          <ac:chgData name="PIYUS KEDIA" userId="30dfcb9f6f0df2cc" providerId="LiveId" clId="{C7F536F0-4F24-444A-80B6-82D384AE3D16}" dt="2022-11-17T12:17:23.234" v="3238" actId="11529"/>
          <ac:cxnSpMkLst>
            <pc:docMk/>
            <pc:sldMk cId="1032313979" sldId="778"/>
            <ac:cxnSpMk id="62" creationId="{3898702E-EBBF-18EB-4E93-8399FDF09943}"/>
          </ac:cxnSpMkLst>
        </pc:cxnChg>
        <pc:cxnChg chg="add">
          <ac:chgData name="PIYUS KEDIA" userId="30dfcb9f6f0df2cc" providerId="LiveId" clId="{C7F536F0-4F24-444A-80B6-82D384AE3D16}" dt="2022-11-17T12:17:28.900" v="3239" actId="11529"/>
          <ac:cxnSpMkLst>
            <pc:docMk/>
            <pc:sldMk cId="1032313979" sldId="778"/>
            <ac:cxnSpMk id="64" creationId="{AE60692D-E136-0429-9F43-FDC23255527B}"/>
          </ac:cxnSpMkLst>
        </pc:cxnChg>
        <pc:cxnChg chg="add">
          <ac:chgData name="PIYUS KEDIA" userId="30dfcb9f6f0df2cc" providerId="LiveId" clId="{C7F536F0-4F24-444A-80B6-82D384AE3D16}" dt="2022-11-17T12:17:33.386" v="3240" actId="11529"/>
          <ac:cxnSpMkLst>
            <pc:docMk/>
            <pc:sldMk cId="1032313979" sldId="778"/>
            <ac:cxnSpMk id="66" creationId="{BFDDF088-D91E-6E17-1A56-6CB85F21E687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73" creationId="{3368D05C-F773-A75D-4579-47433C70E8A8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74" creationId="{59EABAB6-5165-2B70-140A-38470DADC674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75" creationId="{76BA0996-E9A9-2CD5-29B6-241BE8DBF371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76" creationId="{6F6EBD4F-C01E-E55A-9780-4555757132D2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77" creationId="{55A6DEBD-2A2C-E65C-07E6-DAACAD1F98F0}"/>
          </ac:cxnSpMkLst>
        </pc:cxnChg>
        <pc:cxnChg chg="add del mod">
          <ac:chgData name="PIYUS KEDIA" userId="30dfcb9f6f0df2cc" providerId="LiveId" clId="{C7F536F0-4F24-444A-80B6-82D384AE3D16}" dt="2022-11-17T12:17:52.282" v="3291" actId="478"/>
          <ac:cxnSpMkLst>
            <pc:docMk/>
            <pc:sldMk cId="1032313979" sldId="778"/>
            <ac:cxnSpMk id="81" creationId="{B939A99E-6DEB-3054-DDBF-B762D480DAC9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82" creationId="{CDB19960-92D9-5705-48DC-4236B6F9B710}"/>
          </ac:cxnSpMkLst>
        </pc:cxnChg>
        <pc:cxnChg chg="add del mod">
          <ac:chgData name="PIYUS KEDIA" userId="30dfcb9f6f0df2cc" providerId="LiveId" clId="{C7F536F0-4F24-444A-80B6-82D384AE3D16}" dt="2022-11-17T12:18:00.252" v="3293" actId="478"/>
          <ac:cxnSpMkLst>
            <pc:docMk/>
            <pc:sldMk cId="1032313979" sldId="778"/>
            <ac:cxnSpMk id="83" creationId="{2CA09EF0-AC0C-C801-2A3D-7833F57FAFF3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88" creationId="{A77312BB-5DE7-B1F8-0917-47A4DF7105C7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90" creationId="{FB9AEA08-D812-934B-BF39-9CB571BBD974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92" creationId="{815741D9-4C43-47CC-B022-01E3B0EED52A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99" creationId="{F8C77D3A-B7CC-8BC3-22A6-909C86D470B4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101" creationId="{B2A84321-343B-A0F2-C6F5-CBD548A09D3A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103" creationId="{2C07D1F9-6475-8E4D-61E8-5F7CD6A9E8AD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105" creationId="{13CC91C6-1729-81F5-AB2F-240444DCBA61}"/>
          </ac:cxnSpMkLst>
        </pc:cxnChg>
        <pc:cxnChg chg="add mod">
          <ac:chgData name="PIYUS KEDIA" userId="30dfcb9f6f0df2cc" providerId="LiveId" clId="{C7F536F0-4F24-444A-80B6-82D384AE3D16}" dt="2022-11-17T12:22:37.166" v="3848" actId="1036"/>
          <ac:cxnSpMkLst>
            <pc:docMk/>
            <pc:sldMk cId="1032313979" sldId="778"/>
            <ac:cxnSpMk id="107" creationId="{210F6E09-291C-A11C-1B4E-70C2A4D2199F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17" creationId="{03F43707-19EE-84BA-4E33-E165DC174120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18" creationId="{CDC83799-C85C-7519-E0A3-6A4B7B4A430C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19" creationId="{A558A4C0-2D9A-C97A-7E1F-A7743EDB0FD6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20" creationId="{64603943-9651-7A0D-25FD-056C2AE88C7E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21" creationId="{DC12C6C0-18E0-A862-5B8C-D40DF28D7FFF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23" creationId="{A24DE517-97A1-F98A-5B20-6C64679924CD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27" creationId="{1E8C1647-8A34-E97C-FF9C-F732E69467A2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28" creationId="{9F4C738D-5BBA-1B27-A70C-302B113CD070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29" creationId="{5FD91EFC-8336-AF0A-5AB0-F85F75AB25D3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35" creationId="{7190AD10-40D3-B249-6E78-798672892988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36" creationId="{AABF7C29-4B27-1E03-8613-BB948096FB1D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37" creationId="{6870E0C5-1698-C49B-4FC5-6715ED10DF0C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38" creationId="{64780218-4D83-BF81-CDC1-B4C3B82053FC}"/>
          </ac:cxnSpMkLst>
        </pc:cxnChg>
        <pc:cxnChg chg="add del mod">
          <ac:chgData name="PIYUS KEDIA" userId="30dfcb9f6f0df2cc" providerId="LiveId" clId="{C7F536F0-4F24-444A-80B6-82D384AE3D16}" dt="2022-11-17T12:23:30.803" v="4091"/>
          <ac:cxnSpMkLst>
            <pc:docMk/>
            <pc:sldMk cId="1032313979" sldId="778"/>
            <ac:cxnSpMk id="139" creationId="{E82F846D-6270-DFD8-0C0A-CD8E5C36006F}"/>
          </ac:cxnSpMkLst>
        </pc:cxnChg>
      </pc:sldChg>
      <pc:sldChg chg="addSp delSp modSp add mod">
        <pc:chgData name="PIYUS KEDIA" userId="30dfcb9f6f0df2cc" providerId="LiveId" clId="{C7F536F0-4F24-444A-80B6-82D384AE3D16}" dt="2022-11-17T12:38:56.525" v="5443" actId="207"/>
        <pc:sldMkLst>
          <pc:docMk/>
          <pc:sldMk cId="3035299799" sldId="779"/>
        </pc:sldMkLst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22" creationId="{A41671F4-00FC-A586-286A-EFE91BFC2932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23" creationId="{DF4CC643-C646-8CFE-33D4-C2FA5A1C29CC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25" creationId="{A797B042-76CC-94E5-4617-8F82DAD7FB47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26" creationId="{3CEC89D5-497C-579F-1FF0-F84982059A51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27" creationId="{70C5B57B-F508-93D8-E7F7-FA0470E6D2D1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28" creationId="{AB9D495E-2C0C-691D-4575-3B386E4DE892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29" creationId="{D269AFED-5030-FD3D-CC74-F0285B1C92FC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30" creationId="{786A6FA1-9D52-FB05-A2AB-B9990DB1435D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43" creationId="{D68360D8-BB8C-77F6-D949-556FD195BC50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44" creationId="{7B2671D4-29E4-4B7D-5279-B677898A1211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45" creationId="{3B139D15-1DBC-CF05-8ABF-D1B16636E4C6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46" creationId="{78902BC7-49E1-BE85-2308-463CD83A47D7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47" creationId="{C139B289-4088-F596-5BD0-466C9860D2D6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49" creationId="{8BF56DB1-648C-46DC-8551-613E3EF14CDB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58" creationId="{685C5F86-C689-779B-31DE-8689EC726F98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59" creationId="{DD26A9F3-197C-98A3-C077-7E446EE98DDF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60" creationId="{3A22E309-4809-6C7C-5CE3-C307005F7E3E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67" creationId="{E2B48656-3854-AF42-F8CD-D6714B965167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68" creationId="{3121BBC0-8F55-67F4-4F02-310F5EE5B13E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69" creationId="{B5244D19-F330-7C39-8B66-7A1F7B902164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70" creationId="{BE925AAD-868D-1066-23F4-8877534E88C3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71" creationId="{4B4D0B42-A58A-0248-38BC-3F2C9B3FF0EB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72" creationId="{2430C924-207D-E7A8-F5A4-D0DE0D35B328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78" creationId="{3CBB98EB-0B44-51FA-7145-D34FFEE1FAE1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79" creationId="{811E96EF-3122-B639-1F65-F201DC52A540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80" creationId="{E8E95980-910C-8A75-45A0-3D905107CFDA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81" creationId="{855A8BBC-960C-6E00-CFAD-17B18EE726C8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83" creationId="{FC0866A1-4303-1523-021A-B06E4CFD4947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84" creationId="{3CAF9ED2-D137-D9A4-7C12-393B5A4BF76E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85" creationId="{1AF5B0A6-25E3-7522-3D55-7AECB3E3547F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86" creationId="{B183B847-ED73-9F8B-7D86-2BBB21BC2053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87" creationId="{38F4627C-CA7D-B8BD-C27B-8986C532CA0D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89" creationId="{08F08346-00BE-37FD-9F49-FB098E614B73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93" creationId="{39227822-B016-37E9-D360-1161C951C54B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94" creationId="{A6DD7F36-4111-DBCF-B20C-24A483833682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95" creationId="{06E964C3-09CF-DECD-25B6-B5A90C0B6232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96" creationId="{4363A4A8-1678-FD4E-E965-1E658FB8DB8E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97" creationId="{07D4D6B9-2904-9B86-B82D-171B3077B678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106" creationId="{8461C9BB-2C80-03B9-403C-CB980A8A613F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108" creationId="{B630ED3D-146E-2AF3-E298-81A806FC3919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109" creationId="{9E77EE27-0440-15E3-977B-0873EEC24408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110" creationId="{C9AF0505-16CF-409F-201A-B4EC90D96D61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112" creationId="{CFD4FFE8-CDBB-70A9-7B47-3F014778C29F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113" creationId="{09BC56A8-2E5C-1944-DC35-902F854D0097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114" creationId="{175C88F5-F84F-8EB9-5DDC-1208864B1148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118" creationId="{EB462AC5-A94A-1BEE-93B7-5EEF1B41A0D1}"/>
          </ac:spMkLst>
        </pc:spChg>
        <pc:spChg chg="add mod">
          <ac:chgData name="PIYUS KEDIA" userId="30dfcb9f6f0df2cc" providerId="LiveId" clId="{C7F536F0-4F24-444A-80B6-82D384AE3D16}" dt="2022-11-17T12:25:54.464" v="4452" actId="1037"/>
          <ac:spMkLst>
            <pc:docMk/>
            <pc:sldMk cId="3035299799" sldId="779"/>
            <ac:spMk id="119" creationId="{D4288B20-A2FD-CD88-89A2-9C4D410B807B}"/>
          </ac:spMkLst>
        </pc:spChg>
        <pc:spChg chg="add del mod">
          <ac:chgData name="PIYUS KEDIA" userId="30dfcb9f6f0df2cc" providerId="LiveId" clId="{C7F536F0-4F24-444A-80B6-82D384AE3D16}" dt="2022-11-17T12:26:45.049" v="4463" actId="478"/>
          <ac:spMkLst>
            <pc:docMk/>
            <pc:sldMk cId="3035299799" sldId="779"/>
            <ac:spMk id="120" creationId="{EDE9E1EF-58DA-F37F-4CEC-15892C93043C}"/>
          </ac:spMkLst>
        </pc:spChg>
        <pc:spChg chg="add del mod">
          <ac:chgData name="PIYUS KEDIA" userId="30dfcb9f6f0df2cc" providerId="LiveId" clId="{C7F536F0-4F24-444A-80B6-82D384AE3D16}" dt="2022-11-17T12:27:07.980" v="4481" actId="1037"/>
          <ac:spMkLst>
            <pc:docMk/>
            <pc:sldMk cId="3035299799" sldId="779"/>
            <ac:spMk id="121" creationId="{C2C34AB7-A4AC-0391-74E5-CF7162B7DBAB}"/>
          </ac:spMkLst>
        </pc:spChg>
        <pc:spChg chg="add del mod">
          <ac:chgData name="PIYUS KEDIA" userId="30dfcb9f6f0df2cc" providerId="LiveId" clId="{C7F536F0-4F24-444A-80B6-82D384AE3D16}" dt="2022-11-17T12:26:45.049" v="4463" actId="478"/>
          <ac:spMkLst>
            <pc:docMk/>
            <pc:sldMk cId="3035299799" sldId="779"/>
            <ac:spMk id="122" creationId="{303ED2C0-7D31-5D8A-9114-88163FAEC358}"/>
          </ac:spMkLst>
        </pc:spChg>
        <pc:spChg chg="add mod">
          <ac:chgData name="PIYUS KEDIA" userId="30dfcb9f6f0df2cc" providerId="LiveId" clId="{C7F536F0-4F24-444A-80B6-82D384AE3D16}" dt="2022-11-17T12:28:30.581" v="4629" actId="207"/>
          <ac:spMkLst>
            <pc:docMk/>
            <pc:sldMk cId="3035299799" sldId="779"/>
            <ac:spMk id="128" creationId="{909E8FDD-AA58-CCDF-9DD8-A140BCB17C9F}"/>
          </ac:spMkLst>
        </pc:spChg>
        <pc:spChg chg="add mod">
          <ac:chgData name="PIYUS KEDIA" userId="30dfcb9f6f0df2cc" providerId="LiveId" clId="{C7F536F0-4F24-444A-80B6-82D384AE3D16}" dt="2022-11-17T12:37:09.083" v="5393" actId="14100"/>
          <ac:spMkLst>
            <pc:docMk/>
            <pc:sldMk cId="3035299799" sldId="779"/>
            <ac:spMk id="129" creationId="{934A7A43-9A81-A7B5-2DF4-E96D702888A8}"/>
          </ac:spMkLst>
        </pc:spChg>
        <pc:spChg chg="add mod">
          <ac:chgData name="PIYUS KEDIA" userId="30dfcb9f6f0df2cc" providerId="LiveId" clId="{C7F536F0-4F24-444A-80B6-82D384AE3D16}" dt="2022-11-17T12:29:32.509" v="4657" actId="1036"/>
          <ac:spMkLst>
            <pc:docMk/>
            <pc:sldMk cId="3035299799" sldId="779"/>
            <ac:spMk id="130" creationId="{4095AC54-3FB0-53F2-8EC5-FE5A94CE0F9E}"/>
          </ac:spMkLst>
        </pc:spChg>
        <pc:spChg chg="add mod">
          <ac:chgData name="PIYUS KEDIA" userId="30dfcb9f6f0df2cc" providerId="LiveId" clId="{C7F536F0-4F24-444A-80B6-82D384AE3D16}" dt="2022-11-17T12:29:09.852" v="4643" actId="1036"/>
          <ac:spMkLst>
            <pc:docMk/>
            <pc:sldMk cId="3035299799" sldId="779"/>
            <ac:spMk id="131" creationId="{FC6CA23D-A1A9-4142-0B7F-44906B67A84D}"/>
          </ac:spMkLst>
        </pc:spChg>
        <pc:spChg chg="add mod">
          <ac:chgData name="PIYUS KEDIA" userId="30dfcb9f6f0df2cc" providerId="LiveId" clId="{C7F536F0-4F24-444A-80B6-82D384AE3D16}" dt="2022-11-17T12:29:41.923" v="4673" actId="1038"/>
          <ac:spMkLst>
            <pc:docMk/>
            <pc:sldMk cId="3035299799" sldId="779"/>
            <ac:spMk id="132" creationId="{7BCDFCD2-0FD4-212C-1462-D3CCC3A14F5C}"/>
          </ac:spMkLst>
        </pc:spChg>
        <pc:spChg chg="add mod">
          <ac:chgData name="PIYUS KEDIA" userId="30dfcb9f6f0df2cc" providerId="LiveId" clId="{C7F536F0-4F24-444A-80B6-82D384AE3D16}" dt="2022-11-17T12:38:43.291" v="5442" actId="207"/>
          <ac:spMkLst>
            <pc:docMk/>
            <pc:sldMk cId="3035299799" sldId="779"/>
            <ac:spMk id="133" creationId="{5B2C8DE5-AD55-39DA-F3A2-EC628FF531CA}"/>
          </ac:spMkLst>
        </pc:spChg>
        <pc:spChg chg="add mod">
          <ac:chgData name="PIYUS KEDIA" userId="30dfcb9f6f0df2cc" providerId="LiveId" clId="{C7F536F0-4F24-444A-80B6-82D384AE3D16}" dt="2022-11-17T12:30:09.752" v="4682" actId="1036"/>
          <ac:spMkLst>
            <pc:docMk/>
            <pc:sldMk cId="3035299799" sldId="779"/>
            <ac:spMk id="134" creationId="{BBC86110-D10D-E626-5F32-E83B2AC23DE1}"/>
          </ac:spMkLst>
        </pc:spChg>
        <pc:spChg chg="add mod">
          <ac:chgData name="PIYUS KEDIA" userId="30dfcb9f6f0df2cc" providerId="LiveId" clId="{C7F536F0-4F24-444A-80B6-82D384AE3D16}" dt="2022-11-17T12:28:19.505" v="4602" actId="1036"/>
          <ac:spMkLst>
            <pc:docMk/>
            <pc:sldMk cId="3035299799" sldId="779"/>
            <ac:spMk id="135" creationId="{FF56E322-5096-D65D-A016-38011E2A7234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36" creationId="{0D423A62-075F-4AFA-9E24-0FE57A6CBAC3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37" creationId="{DD4C0C81-69B8-09FE-F836-7E78F59CB5A2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38" creationId="{ED40F60A-B4B4-2B0F-C9F9-F5CCD0DDA2F1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39" creationId="{CBD909F5-6029-DC72-D809-0561B669A842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40" creationId="{035CBE85-889D-32AF-9EF1-6CEA2BDAA6A5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141" creationId="{BABF9D23-6DD0-DAA1-21E4-4401A6EBB45B}"/>
          </ac:spMkLst>
        </pc:spChg>
        <pc:spChg chg="add del">
          <ac:chgData name="PIYUS KEDIA" userId="30dfcb9f6f0df2cc" providerId="LiveId" clId="{C7F536F0-4F24-444A-80B6-82D384AE3D16}" dt="2022-11-17T12:25:44.840" v="4376" actId="478"/>
          <ac:spMkLst>
            <pc:docMk/>
            <pc:sldMk cId="3035299799" sldId="779"/>
            <ac:spMk id="142" creationId="{23572E75-F63C-0B67-8698-DB72160D1DF5}"/>
          </ac:spMkLst>
        </pc:spChg>
        <pc:spChg chg="del">
          <ac:chgData name="PIYUS KEDIA" userId="30dfcb9f6f0df2cc" providerId="LiveId" clId="{C7F536F0-4F24-444A-80B6-82D384AE3D16}" dt="2022-11-17T12:25:58.775" v="4453" actId="478"/>
          <ac:spMkLst>
            <pc:docMk/>
            <pc:sldMk cId="3035299799" sldId="779"/>
            <ac:spMk id="143" creationId="{B9BACC87-3722-4C5E-05A9-B2A6DEC5B97B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44" creationId="{39D0C1D3-0672-44A6-6895-67330C535890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50" creationId="{8A80AB11-AC54-EDAF-D944-1BB4198C8575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52" creationId="{BE4F76E4-797B-DCFF-B12B-EE1DC4721937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53" creationId="{0603A72C-9A02-655F-DA4D-EAA8F8F6310F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54" creationId="{B12A966F-4A60-AE42-AD02-9253C6424081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58" creationId="{AE2F6720-9D74-AA19-4010-90BEC74EE626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59" creationId="{2B550561-B269-ADA6-DE73-02B2B51C8554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60" creationId="{CED66DD1-D7E1-307F-131D-3E0C80E35B1F}"/>
          </ac:spMkLst>
        </pc:spChg>
        <pc:spChg chg="add mod">
          <ac:chgData name="PIYUS KEDIA" userId="30dfcb9f6f0df2cc" providerId="LiveId" clId="{C7F536F0-4F24-444A-80B6-82D384AE3D16}" dt="2022-11-17T12:31:49.373" v="4862" actId="207"/>
          <ac:spMkLst>
            <pc:docMk/>
            <pc:sldMk cId="3035299799" sldId="779"/>
            <ac:spMk id="164" creationId="{41887477-6BD3-745E-A4AC-7271843D39B9}"/>
          </ac:spMkLst>
        </pc:spChg>
        <pc:spChg chg="add mod">
          <ac:chgData name="PIYUS KEDIA" userId="30dfcb9f6f0df2cc" providerId="LiveId" clId="{C7F536F0-4F24-444A-80B6-82D384AE3D16}" dt="2022-11-17T12:37:17.892" v="5397" actId="14100"/>
          <ac:spMkLst>
            <pc:docMk/>
            <pc:sldMk cId="3035299799" sldId="779"/>
            <ac:spMk id="165" creationId="{2F99114E-BB6D-0ECF-1C61-40E2D8DCECA7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66" creationId="{A4223EF4-7E37-2DA2-C641-158EF36B7827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67" creationId="{7CB95CE7-302D-E3FF-5DA8-5F781193A324}"/>
          </ac:spMkLst>
        </pc:spChg>
        <pc:spChg chg="add mod">
          <ac:chgData name="PIYUS KEDIA" userId="30dfcb9f6f0df2cc" providerId="LiveId" clId="{C7F536F0-4F24-444A-80B6-82D384AE3D16}" dt="2022-11-17T12:30:26.016" v="4758" actId="1035"/>
          <ac:spMkLst>
            <pc:docMk/>
            <pc:sldMk cId="3035299799" sldId="779"/>
            <ac:spMk id="168" creationId="{7DAE0C0F-A34D-87CE-FF90-06F7CAF20D21}"/>
          </ac:spMkLst>
        </pc:spChg>
        <pc:spChg chg="add del mod">
          <ac:chgData name="PIYUS KEDIA" userId="30dfcb9f6f0df2cc" providerId="LiveId" clId="{C7F536F0-4F24-444A-80B6-82D384AE3D16}" dt="2022-11-17T12:30:42.307" v="4761" actId="478"/>
          <ac:spMkLst>
            <pc:docMk/>
            <pc:sldMk cId="3035299799" sldId="779"/>
            <ac:spMk id="169" creationId="{F34E4A06-6973-2641-08A9-12910B42600E}"/>
          </ac:spMkLst>
        </pc:spChg>
        <pc:spChg chg="add mod">
          <ac:chgData name="PIYUS KEDIA" userId="30dfcb9f6f0df2cc" providerId="LiveId" clId="{C7F536F0-4F24-444A-80B6-82D384AE3D16}" dt="2022-11-17T12:30:55.495" v="4767" actId="20577"/>
          <ac:spMkLst>
            <pc:docMk/>
            <pc:sldMk cId="3035299799" sldId="779"/>
            <ac:spMk id="170" creationId="{91E30738-C064-EC6D-D2D9-D30003F6549E}"/>
          </ac:spMkLst>
        </pc:spChg>
        <pc:spChg chg="add del mod">
          <ac:chgData name="PIYUS KEDIA" userId="30dfcb9f6f0df2cc" providerId="LiveId" clId="{C7F536F0-4F24-444A-80B6-82D384AE3D16}" dt="2022-11-17T12:30:45.963" v="4762" actId="478"/>
          <ac:spMkLst>
            <pc:docMk/>
            <pc:sldMk cId="3035299799" sldId="779"/>
            <ac:spMk id="171" creationId="{5441ABC9-2753-DC71-F0CF-D1C9468B3EA9}"/>
          </ac:spMkLst>
        </pc:spChg>
        <pc:spChg chg="add mod">
          <ac:chgData name="PIYUS KEDIA" userId="30dfcb9f6f0df2cc" providerId="LiveId" clId="{C7F536F0-4F24-444A-80B6-82D384AE3D16}" dt="2022-11-17T12:38:56.525" v="5443" actId="207"/>
          <ac:spMkLst>
            <pc:docMk/>
            <pc:sldMk cId="3035299799" sldId="779"/>
            <ac:spMk id="178" creationId="{3E55FD25-2417-D763-418D-13A24ABFD812}"/>
          </ac:spMkLst>
        </pc:spChg>
        <pc:spChg chg="add mod">
          <ac:chgData name="PIYUS KEDIA" userId="30dfcb9f6f0df2cc" providerId="LiveId" clId="{C7F536F0-4F24-444A-80B6-82D384AE3D16}" dt="2022-11-17T12:31:25.477" v="4858" actId="1035"/>
          <ac:spMkLst>
            <pc:docMk/>
            <pc:sldMk cId="3035299799" sldId="779"/>
            <ac:spMk id="179" creationId="{29D87083-DF27-A5AC-C5C5-F264994185E8}"/>
          </ac:spMkLst>
        </pc:spChg>
        <pc:spChg chg="add mod">
          <ac:chgData name="PIYUS KEDIA" userId="30dfcb9f6f0df2cc" providerId="LiveId" clId="{C7F536F0-4F24-444A-80B6-82D384AE3D16}" dt="2022-11-17T12:31:25.477" v="4858" actId="1035"/>
          <ac:spMkLst>
            <pc:docMk/>
            <pc:sldMk cId="3035299799" sldId="779"/>
            <ac:spMk id="180" creationId="{0538C0E2-EB29-FEDD-9145-5911D2DE470D}"/>
          </ac:spMkLst>
        </pc:spChg>
        <pc:cxnChg chg="add del mod">
          <ac:chgData name="PIYUS KEDIA" userId="30dfcb9f6f0df2cc" providerId="LiveId" clId="{C7F536F0-4F24-444A-80B6-82D384AE3D16}" dt="2022-11-17T12:29:14.931" v="4644" actId="478"/>
          <ac:cxnSpMkLst>
            <pc:docMk/>
            <pc:sldMk cId="3035299799" sldId="779"/>
            <ac:cxnSpMk id="6" creationId="{2C09BFDF-D9E0-BF13-D76D-EF8C1667947B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7" creationId="{14A09FA7-E92E-5AE8-0053-F0F2B51B767B}"/>
          </ac:cxnSpMkLst>
        </pc:cxnChg>
        <pc:cxnChg chg="add del mod">
          <ac:chgData name="PIYUS KEDIA" userId="30dfcb9f6f0df2cc" providerId="LiveId" clId="{C7F536F0-4F24-444A-80B6-82D384AE3D16}" dt="2022-11-17T12:29:22.895" v="4646" actId="478"/>
          <ac:cxnSpMkLst>
            <pc:docMk/>
            <pc:sldMk cId="3035299799" sldId="779"/>
            <ac:cxnSpMk id="9" creationId="{13AD7B57-BD44-B77D-7D3C-10CA0CA60084}"/>
          </ac:cxnSpMkLst>
        </pc:cxnChg>
        <pc:cxnChg chg="add del mod">
          <ac:chgData name="PIYUS KEDIA" userId="30dfcb9f6f0df2cc" providerId="LiveId" clId="{C7F536F0-4F24-444A-80B6-82D384AE3D16}" dt="2022-11-17T12:29:18.349" v="4645" actId="478"/>
          <ac:cxnSpMkLst>
            <pc:docMk/>
            <pc:sldMk cId="3035299799" sldId="779"/>
            <ac:cxnSpMk id="13" creationId="{080C50E7-B0FB-75C6-ECEF-31F339CA32E4}"/>
          </ac:cxnSpMkLst>
        </pc:cxnChg>
        <pc:cxnChg chg="add mod">
          <ac:chgData name="PIYUS KEDIA" userId="30dfcb9f6f0df2cc" providerId="LiveId" clId="{C7F536F0-4F24-444A-80B6-82D384AE3D16}" dt="2022-11-17T12:29:32.509" v="4657" actId="1036"/>
          <ac:cxnSpMkLst>
            <pc:docMk/>
            <pc:sldMk cId="3035299799" sldId="779"/>
            <ac:cxnSpMk id="15" creationId="{4E7FE20A-2682-7A2D-7BF9-9B3500A10185}"/>
          </ac:cxnSpMkLst>
        </pc:cxnChg>
        <pc:cxnChg chg="add mod">
          <ac:chgData name="PIYUS KEDIA" userId="30dfcb9f6f0df2cc" providerId="LiveId" clId="{C7F536F0-4F24-444A-80B6-82D384AE3D16}" dt="2022-11-17T12:29:09.852" v="4643" actId="1036"/>
          <ac:cxnSpMkLst>
            <pc:docMk/>
            <pc:sldMk cId="3035299799" sldId="779"/>
            <ac:cxnSpMk id="17" creationId="{0EBA929E-E739-1EED-78B6-15B44B313B92}"/>
          </ac:cxnSpMkLst>
        </pc:cxnChg>
        <pc:cxnChg chg="add mod">
          <ac:chgData name="PIYUS KEDIA" userId="30dfcb9f6f0df2cc" providerId="LiveId" clId="{C7F536F0-4F24-444A-80B6-82D384AE3D16}" dt="2022-11-17T12:29:41.923" v="4673" actId="1038"/>
          <ac:cxnSpMkLst>
            <pc:docMk/>
            <pc:sldMk cId="3035299799" sldId="779"/>
            <ac:cxnSpMk id="19" creationId="{48CCB8B8-BDAB-C13B-A90E-885A48342609}"/>
          </ac:cxnSpMkLst>
        </pc:cxnChg>
        <pc:cxnChg chg="add">
          <ac:chgData name="PIYUS KEDIA" userId="30dfcb9f6f0df2cc" providerId="LiveId" clId="{C7F536F0-4F24-444A-80B6-82D384AE3D16}" dt="2022-11-17T12:29:50.253" v="4674" actId="11529"/>
          <ac:cxnSpMkLst>
            <pc:docMk/>
            <pc:sldMk cId="3035299799" sldId="779"/>
            <ac:cxnSpMk id="21" creationId="{6AFB260B-3F30-94DF-3E90-977487BFD488}"/>
          </ac:cxnSpMkLst>
        </pc:cxnChg>
        <pc:cxnChg chg="add mod">
          <ac:chgData name="PIYUS KEDIA" userId="30dfcb9f6f0df2cc" providerId="LiveId" clId="{C7F536F0-4F24-444A-80B6-82D384AE3D16}" dt="2022-11-17T12:30:09.752" v="4682" actId="1036"/>
          <ac:cxnSpMkLst>
            <pc:docMk/>
            <pc:sldMk cId="3035299799" sldId="779"/>
            <ac:cxnSpMk id="31" creationId="{30753C6E-7438-4094-B093-A2583DBD60D7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32" creationId="{06337688-69D0-EC59-842E-C2EE9F57EB57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34" creationId="{71B4C15B-BCE3-2BF8-D50D-8BB7AAE01023}"/>
          </ac:cxnSpMkLst>
        </pc:cxnChg>
        <pc:cxnChg chg="add">
          <ac:chgData name="PIYUS KEDIA" userId="30dfcb9f6f0df2cc" providerId="LiveId" clId="{C7F536F0-4F24-444A-80B6-82D384AE3D16}" dt="2022-11-17T12:30:05.363" v="4676" actId="11529"/>
          <ac:cxnSpMkLst>
            <pc:docMk/>
            <pc:sldMk cId="3035299799" sldId="779"/>
            <ac:cxnSpMk id="35" creationId="{CC331E94-0A01-EAEA-32B7-23CD75839B96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36" creationId="{BE83EA78-0063-2E5A-7D76-A54164466B63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38" creationId="{726E9891-C706-11BD-C56F-C2373E6D7CA9}"/>
          </ac:cxnSpMkLst>
        </pc:cxnChg>
        <pc:cxnChg chg="add">
          <ac:chgData name="PIYUS KEDIA" userId="30dfcb9f6f0df2cc" providerId="LiveId" clId="{C7F536F0-4F24-444A-80B6-82D384AE3D16}" dt="2022-11-17T12:31:33.045" v="4859" actId="11529"/>
          <ac:cxnSpMkLst>
            <pc:docMk/>
            <pc:sldMk cId="3035299799" sldId="779"/>
            <ac:cxnSpMk id="39" creationId="{B2E76C26-5ABB-DFCA-4A56-1638B996932E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40" creationId="{68D7F5B0-6DFA-B9F4-7F99-BA0C8F633DDD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42" creationId="{8D71FAFF-DC66-C133-A6C9-ED3A6E016FE2}"/>
          </ac:cxnSpMkLst>
        </pc:cxnChg>
        <pc:cxnChg chg="add">
          <ac:chgData name="PIYUS KEDIA" userId="30dfcb9f6f0df2cc" providerId="LiveId" clId="{C7F536F0-4F24-444A-80B6-82D384AE3D16}" dt="2022-11-17T12:31:37.611" v="4860" actId="11529"/>
          <ac:cxnSpMkLst>
            <pc:docMk/>
            <pc:sldMk cId="3035299799" sldId="779"/>
            <ac:cxnSpMk id="48" creationId="{A2D4CB55-7AA5-4A7D-01A7-231E09DAFFF8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51" creationId="{7E5138B5-9968-FDAC-D25F-FF6239B9A57C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52" creationId="{439D6302-B501-0177-A13E-899B910E658F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53" creationId="{05B9C3A6-5802-73EF-3070-FA451C78B325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54" creationId="{CFC4218E-9700-188D-5615-982654E6660F}"/>
          </ac:cxnSpMkLst>
        </pc:cxnChg>
        <pc:cxnChg chg="add">
          <ac:chgData name="PIYUS KEDIA" userId="30dfcb9f6f0df2cc" providerId="LiveId" clId="{C7F536F0-4F24-444A-80B6-82D384AE3D16}" dt="2022-11-17T12:31:42.820" v="4861" actId="11529"/>
          <ac:cxnSpMkLst>
            <pc:docMk/>
            <pc:sldMk cId="3035299799" sldId="779"/>
            <ac:cxnSpMk id="55" creationId="{5B2B12B2-CDD4-D743-61FD-4EE17D746540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57" creationId="{5C024768-E713-A4C6-DDBA-A24180D9C9C6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62" creationId="{3898702E-EBBF-18EB-4E93-8399FDF09943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64" creationId="{AE60692D-E136-0429-9F43-FDC23255527B}"/>
          </ac:cxnSpMkLst>
        </pc:cxnChg>
        <pc:cxnChg chg="add del mod">
          <ac:chgData name="PIYUS KEDIA" userId="30dfcb9f6f0df2cc" providerId="LiveId" clId="{C7F536F0-4F24-444A-80B6-82D384AE3D16}" dt="2022-11-17T12:25:44.840" v="4376" actId="478"/>
          <ac:cxnSpMkLst>
            <pc:docMk/>
            <pc:sldMk cId="3035299799" sldId="779"/>
            <ac:cxnSpMk id="66" creationId="{BFDDF088-D91E-6E17-1A56-6CB85F21E687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73" creationId="{3368D05C-F773-A75D-4579-47433C70E8A8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74" creationId="{59EABAB6-5165-2B70-140A-38470DADC674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75" creationId="{76BA0996-E9A9-2CD5-29B6-241BE8DBF371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76" creationId="{6F6EBD4F-C01E-E55A-9780-4555757132D2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77" creationId="{55A6DEBD-2A2C-E65C-07E6-DAACAD1F98F0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82" creationId="{CDB19960-92D9-5705-48DC-4236B6F9B710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88" creationId="{A77312BB-5DE7-B1F8-0917-47A4DF7105C7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90" creationId="{FB9AEA08-D812-934B-BF39-9CB571BBD974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91" creationId="{BDF84384-63D8-ABD4-F0D1-3A8FA91D1AB3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92" creationId="{815741D9-4C43-47CC-B022-01E3B0EED52A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98" creationId="{6EA5C430-73C6-A440-FAD3-8CF2B32C677D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99" creationId="{F8C77D3A-B7CC-8BC3-22A6-909C86D470B4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00" creationId="{3D6D98CD-2A45-90E6-03F4-B30234B82C7C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101" creationId="{B2A84321-343B-A0F2-C6F5-CBD548A09D3A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02" creationId="{7C8EB3DF-C261-905B-2E2B-33949DC865AA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103" creationId="{2C07D1F9-6475-8E4D-61E8-5F7CD6A9E8AD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04" creationId="{DCCF8A9E-1D7B-9488-A6F4-B2BCF38C3CDA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105" creationId="{13CC91C6-1729-81F5-AB2F-240444DCBA61}"/>
          </ac:cxnSpMkLst>
        </pc:cxnChg>
        <pc:cxnChg chg="del mod">
          <ac:chgData name="PIYUS KEDIA" userId="30dfcb9f6f0df2cc" providerId="LiveId" clId="{C7F536F0-4F24-444A-80B6-82D384AE3D16}" dt="2022-11-17T12:25:58.775" v="4453" actId="478"/>
          <ac:cxnSpMkLst>
            <pc:docMk/>
            <pc:sldMk cId="3035299799" sldId="779"/>
            <ac:cxnSpMk id="107" creationId="{210F6E09-291C-A11C-1B4E-70C2A4D2199F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11" creationId="{AF8B85F6-3AB3-5CFA-85ED-EFBB1B3EA452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15" creationId="{DA61ECFB-6BD4-43BE-23E6-D4EE89166FB9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16" creationId="{F0528E9E-7E38-5250-589B-3F74D8CE24BF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17" creationId="{17D1C05F-9338-6ABB-4486-8797D098F653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23" creationId="{7FE92AEC-B629-9D8B-F94F-7383B105D3C0}"/>
          </ac:cxnSpMkLst>
        </pc:cxnChg>
        <pc:cxnChg chg="add mod">
          <ac:chgData name="PIYUS KEDIA" userId="30dfcb9f6f0df2cc" providerId="LiveId" clId="{C7F536F0-4F24-444A-80B6-82D384AE3D16}" dt="2022-11-17T12:25:54.464" v="4452" actId="1037"/>
          <ac:cxnSpMkLst>
            <pc:docMk/>
            <pc:sldMk cId="3035299799" sldId="779"/>
            <ac:cxnSpMk id="124" creationId="{B9921AC4-CD11-CE20-C13A-1B86E499B313}"/>
          </ac:cxnSpMkLst>
        </pc:cxnChg>
        <pc:cxnChg chg="add del mod">
          <ac:chgData name="PIYUS KEDIA" userId="30dfcb9f6f0df2cc" providerId="LiveId" clId="{C7F536F0-4F24-444A-80B6-82D384AE3D16}" dt="2022-11-17T12:26:49.480" v="4464" actId="478"/>
          <ac:cxnSpMkLst>
            <pc:docMk/>
            <pc:sldMk cId="3035299799" sldId="779"/>
            <ac:cxnSpMk id="125" creationId="{7AB9D4CF-DF6B-4ABC-D4F6-C9A5E3BF195C}"/>
          </ac:cxnSpMkLst>
        </pc:cxnChg>
        <pc:cxnChg chg="add del mod">
          <ac:chgData name="PIYUS KEDIA" userId="30dfcb9f6f0df2cc" providerId="LiveId" clId="{C7F536F0-4F24-444A-80B6-82D384AE3D16}" dt="2022-11-17T12:27:07.980" v="4481" actId="1037"/>
          <ac:cxnSpMkLst>
            <pc:docMk/>
            <pc:sldMk cId="3035299799" sldId="779"/>
            <ac:cxnSpMk id="126" creationId="{43208BA9-03CE-A3E7-84B1-61AF25E108AE}"/>
          </ac:cxnSpMkLst>
        </pc:cxnChg>
        <pc:cxnChg chg="add del mod">
          <ac:chgData name="PIYUS KEDIA" userId="30dfcb9f6f0df2cc" providerId="LiveId" clId="{C7F536F0-4F24-444A-80B6-82D384AE3D16}" dt="2022-11-17T12:26:49.480" v="4464" actId="478"/>
          <ac:cxnSpMkLst>
            <pc:docMk/>
            <pc:sldMk cId="3035299799" sldId="779"/>
            <ac:cxnSpMk id="127" creationId="{179CCC13-284D-EB46-7B5B-C069F43A8991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45" creationId="{785725C6-7B37-7901-CF66-80DEBCC20B7C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46" creationId="{61BABCF5-2994-146E-4717-14C36F9C901C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47" creationId="{1DA3D551-8BD1-BC09-AAE2-31F07B561843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48" creationId="{2229C4AE-5E26-AFD7-9941-2E56FAD1A158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49" creationId="{13FDC60F-D997-50B0-CB75-07E7CB31F8BB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51" creationId="{2352D96C-AB3B-EA3F-1645-4D4F8780C2B7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55" creationId="{FB7C4F73-E468-75F1-2A11-91FAC0F50ACF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56" creationId="{8AAB3C73-9E25-9227-32AD-CE2D1505D5C3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57" creationId="{AAEFA8E3-9B17-3F07-D95C-B46F16E13DEB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61" creationId="{C3418F69-82C4-C1A0-74EE-8C7434E1AA35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62" creationId="{5C254189-41B4-EF20-BB0B-726A3B763D26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63" creationId="{47C65C55-478E-E786-E38E-B029A19610D0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72" creationId="{3FAB10AA-4FF8-2B75-1CC1-FA7CA0236F18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73" creationId="{C6CDD844-FECA-51C0-EDEE-BD9A4468617A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74" creationId="{184F3BB9-A68D-E8D7-E745-B1F2B049A740}"/>
          </ac:cxnSpMkLst>
        </pc:cxnChg>
        <pc:cxnChg chg="add del mod">
          <ac:chgData name="PIYUS KEDIA" userId="30dfcb9f6f0df2cc" providerId="LiveId" clId="{C7F536F0-4F24-444A-80B6-82D384AE3D16}" dt="2022-11-17T12:30:49.668" v="4763" actId="478"/>
          <ac:cxnSpMkLst>
            <pc:docMk/>
            <pc:sldMk cId="3035299799" sldId="779"/>
            <ac:cxnSpMk id="175" creationId="{13CB7AF9-AEB9-D191-C8CE-C5CAFD1C98A1}"/>
          </ac:cxnSpMkLst>
        </pc:cxnChg>
        <pc:cxnChg chg="add mod">
          <ac:chgData name="PIYUS KEDIA" userId="30dfcb9f6f0df2cc" providerId="LiveId" clId="{C7F536F0-4F24-444A-80B6-82D384AE3D16}" dt="2022-11-17T12:30:26.016" v="4758" actId="1035"/>
          <ac:cxnSpMkLst>
            <pc:docMk/>
            <pc:sldMk cId="3035299799" sldId="779"/>
            <ac:cxnSpMk id="176" creationId="{4EE23C61-8F6C-10D5-04AD-97DABD1E30C2}"/>
          </ac:cxnSpMkLst>
        </pc:cxnChg>
        <pc:cxnChg chg="add del mod">
          <ac:chgData name="PIYUS KEDIA" userId="30dfcb9f6f0df2cc" providerId="LiveId" clId="{C7F536F0-4F24-444A-80B6-82D384AE3D16}" dt="2022-11-17T12:30:45.963" v="4762" actId="478"/>
          <ac:cxnSpMkLst>
            <pc:docMk/>
            <pc:sldMk cId="3035299799" sldId="779"/>
            <ac:cxnSpMk id="177" creationId="{39CBCF12-E35C-3FED-4185-3BDBAB88C4E0}"/>
          </ac:cxnSpMkLst>
        </pc:cxnChg>
      </pc:sldChg>
      <pc:sldChg chg="addSp delSp modSp add mod">
        <pc:chgData name="PIYUS KEDIA" userId="30dfcb9f6f0df2cc" providerId="LiveId" clId="{C7F536F0-4F24-444A-80B6-82D384AE3D16}" dt="2022-11-17T12:39:04.611" v="5444" actId="207"/>
        <pc:sldMkLst>
          <pc:docMk/>
          <pc:sldMk cId="1338429599" sldId="780"/>
        </pc:sldMkLst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78" creationId="{3CBB98EB-0B44-51FA-7145-D34FFEE1FAE1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80" creationId="{E8E95980-910C-8A75-45A0-3D905107CFDA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81" creationId="{855A8BBC-960C-6E00-CFAD-17B18EE726C8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83" creationId="{FC0866A1-4303-1523-021A-B06E4CFD4947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87" creationId="{38F4627C-CA7D-B8BD-C27B-8986C532CA0D}"/>
          </ac:spMkLst>
        </pc:spChg>
        <pc:spChg chg="add mod">
          <ac:chgData name="PIYUS KEDIA" userId="30dfcb9f6f0df2cc" providerId="LiveId" clId="{C7F536F0-4F24-444A-80B6-82D384AE3D16}" dt="2022-11-17T12:39:04.611" v="5444" actId="207"/>
          <ac:spMkLst>
            <pc:docMk/>
            <pc:sldMk cId="1338429599" sldId="780"/>
            <ac:spMk id="88" creationId="{22AB717A-40A9-5FEA-6142-CF8CCF8C3972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89" creationId="{08F08346-00BE-37FD-9F49-FB098E614B73}"/>
          </ac:spMkLst>
        </pc:spChg>
        <pc:spChg chg="add mod">
          <ac:chgData name="PIYUS KEDIA" userId="30dfcb9f6f0df2cc" providerId="LiveId" clId="{C7F536F0-4F24-444A-80B6-82D384AE3D16}" dt="2022-11-17T12:34:18.101" v="5167" actId="1037"/>
          <ac:spMkLst>
            <pc:docMk/>
            <pc:sldMk cId="1338429599" sldId="780"/>
            <ac:spMk id="90" creationId="{E6ADD936-399F-2851-5925-14949E6C3E52}"/>
          </ac:spMkLst>
        </pc:spChg>
        <pc:spChg chg="add mod">
          <ac:chgData name="PIYUS KEDIA" userId="30dfcb9f6f0df2cc" providerId="LiveId" clId="{C7F536F0-4F24-444A-80B6-82D384AE3D16}" dt="2022-11-17T12:34:18.101" v="5167" actId="1037"/>
          <ac:spMkLst>
            <pc:docMk/>
            <pc:sldMk cId="1338429599" sldId="780"/>
            <ac:spMk id="92" creationId="{1DEF32A2-380C-1EC7-A701-F262BFEADB6B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97" creationId="{24598C92-B40F-733D-ED1F-AF74FE96D710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99" creationId="{D4421DE8-F068-AA87-8D1A-302E9F722947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01" creationId="{4993C63F-C08B-BE2F-BF17-D7F0C1CE8C85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03" creationId="{68D13A70-349E-67F7-27C5-CBA4D3F8848D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05" creationId="{B0B04C0A-20BD-C4D3-EB9A-AD93A1AF60B6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06" creationId="{8461C9BB-2C80-03B9-403C-CB980A8A613F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07" creationId="{B08DB346-622C-8F8D-7A29-6C1F30365371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12" creationId="{CFD4FFE8-CDBB-70A9-7B47-3F014778C29F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13" creationId="{09BC56A8-2E5C-1944-DC35-902F854D0097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14" creationId="{175C88F5-F84F-8EB9-5DDC-1208864B1148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18" creationId="{EB462AC5-A94A-1BEE-93B7-5EEF1B41A0D1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19" creationId="{D4288B20-A2FD-CD88-89A2-9C4D410B807B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21" creationId="{C2C34AB7-A4AC-0391-74E5-CF7162B7DBAB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25" creationId="{780AE1CA-C816-AD0F-3159-B80E2698813B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28" creationId="{909E8FDD-AA58-CCDF-9DD8-A140BCB17C9F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29" creationId="{934A7A43-9A81-A7B5-2DF4-E96D702888A8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30" creationId="{4095AC54-3FB0-53F2-8EC5-FE5A94CE0F9E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31" creationId="{FC6CA23D-A1A9-4142-0B7F-44906B67A84D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32" creationId="{7BCDFCD2-0FD4-212C-1462-D3CCC3A14F5C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33" creationId="{5B2C8DE5-AD55-39DA-F3A2-EC628FF531CA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34" creationId="{BBC86110-D10D-E626-5F32-E83B2AC23DE1}"/>
          </ac:spMkLst>
        </pc:spChg>
        <pc:spChg chg="del">
          <ac:chgData name="PIYUS KEDIA" userId="30dfcb9f6f0df2cc" providerId="LiveId" clId="{C7F536F0-4F24-444A-80B6-82D384AE3D16}" dt="2022-11-17T12:33:06.151" v="4952" actId="478"/>
          <ac:spMkLst>
            <pc:docMk/>
            <pc:sldMk cId="1338429599" sldId="780"/>
            <ac:spMk id="135" creationId="{FF56E322-5096-D65D-A016-38011E2A7234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36" creationId="{0D423A62-075F-4AFA-9E24-0FE57A6CBAC3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37" creationId="{DD4C0C81-69B8-09FE-F836-7E78F59CB5A2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38" creationId="{ED40F60A-B4B4-2B0F-C9F9-F5CCD0DDA2F1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39" creationId="{CBD909F5-6029-DC72-D809-0561B669A842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40" creationId="{035CBE85-889D-32AF-9EF1-6CEA2BDAA6A5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41" creationId="{AE3536FA-5DE5-A966-D3F8-D4B3148EE1C6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42" creationId="{020F828E-1F5D-0DE5-EF3A-92A09FD94F1B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43" creationId="{12B7A9BA-D4BD-8A21-877C-7210A7B020F6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44" creationId="{39D0C1D3-0672-44A6-6895-67330C535890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50" creationId="{8A80AB11-AC54-EDAF-D944-1BB4198C8575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52" creationId="{BE4F76E4-797B-DCFF-B12B-EE1DC4721937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53" creationId="{0603A72C-9A02-655F-DA4D-EAA8F8F6310F}"/>
          </ac:spMkLst>
        </pc:spChg>
        <pc:spChg chg="mod">
          <ac:chgData name="PIYUS KEDIA" userId="30dfcb9f6f0df2cc" providerId="LiveId" clId="{C7F536F0-4F24-444A-80B6-82D384AE3D16}" dt="2022-11-17T12:34:44.783" v="5187" actId="1038"/>
          <ac:spMkLst>
            <pc:docMk/>
            <pc:sldMk cId="1338429599" sldId="780"/>
            <ac:spMk id="154" creationId="{B12A966F-4A60-AE42-AD02-9253C6424081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58" creationId="{AE2F6720-9D74-AA19-4010-90BEC74EE626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59" creationId="{2B550561-B269-ADA6-DE73-02B2B51C8554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60" creationId="{CED66DD1-D7E1-307F-131D-3E0C80E35B1F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64" creationId="{41887477-6BD3-745E-A4AC-7271843D39B9}"/>
          </ac:spMkLst>
        </pc:spChg>
        <pc:spChg chg="mod">
          <ac:chgData name="PIYUS KEDIA" userId="30dfcb9f6f0df2cc" providerId="LiveId" clId="{C7F536F0-4F24-444A-80B6-82D384AE3D16}" dt="2022-11-17T12:37:03.587" v="5392" actId="14100"/>
          <ac:spMkLst>
            <pc:docMk/>
            <pc:sldMk cId="1338429599" sldId="780"/>
            <ac:spMk id="165" creationId="{2F99114E-BB6D-0ECF-1C61-40E2D8DCECA7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66" creationId="{A4223EF4-7E37-2DA2-C641-158EF36B7827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67" creationId="{7CB95CE7-302D-E3FF-5DA8-5F781193A324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68" creationId="{7DAE0C0F-A34D-87CE-FF90-06F7CAF20D21}"/>
          </ac:spMkLst>
        </pc:spChg>
        <pc:spChg chg="mod">
          <ac:chgData name="PIYUS KEDIA" userId="30dfcb9f6f0df2cc" providerId="LiveId" clId="{C7F536F0-4F24-444A-80B6-82D384AE3D16}" dt="2022-11-17T12:33:16.272" v="5017" actId="1037"/>
          <ac:spMkLst>
            <pc:docMk/>
            <pc:sldMk cId="1338429599" sldId="780"/>
            <ac:spMk id="170" creationId="{91E30738-C064-EC6D-D2D9-D30003F6549E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77" creationId="{CE784345-8588-8022-933E-53E94F6919C6}"/>
          </ac:spMkLst>
        </pc:spChg>
        <pc:spChg chg="del mod">
          <ac:chgData name="PIYUS KEDIA" userId="30dfcb9f6f0df2cc" providerId="LiveId" clId="{C7F536F0-4F24-444A-80B6-82D384AE3D16}" dt="2022-11-17T12:33:26.121" v="5020" actId="478"/>
          <ac:spMkLst>
            <pc:docMk/>
            <pc:sldMk cId="1338429599" sldId="780"/>
            <ac:spMk id="178" creationId="{3E55FD25-2417-D763-418D-13A24ABFD812}"/>
          </ac:spMkLst>
        </pc:spChg>
        <pc:spChg chg="mod">
          <ac:chgData name="PIYUS KEDIA" userId="30dfcb9f6f0df2cc" providerId="LiveId" clId="{C7F536F0-4F24-444A-80B6-82D384AE3D16}" dt="2022-11-17T12:33:43.392" v="5042" actId="1037"/>
          <ac:spMkLst>
            <pc:docMk/>
            <pc:sldMk cId="1338429599" sldId="780"/>
            <ac:spMk id="179" creationId="{29D87083-DF27-A5AC-C5C5-F264994185E8}"/>
          </ac:spMkLst>
        </pc:spChg>
        <pc:spChg chg="del mod">
          <ac:chgData name="PIYUS KEDIA" userId="30dfcb9f6f0df2cc" providerId="LiveId" clId="{C7F536F0-4F24-444A-80B6-82D384AE3D16}" dt="2022-11-17T12:33:32.286" v="5021" actId="478"/>
          <ac:spMkLst>
            <pc:docMk/>
            <pc:sldMk cId="1338429599" sldId="780"/>
            <ac:spMk id="180" creationId="{0538C0E2-EB29-FEDD-9145-5911D2DE470D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81" creationId="{4510B9DD-E0A1-A0AA-8B4B-BFE09BCE4B32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82" creationId="{EA4C612D-A962-0880-DA8E-FB7895BC8AAF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86" creationId="{C8E0120B-EE4E-75DB-D839-FCA9739F05C4}"/>
          </ac:spMkLst>
        </pc:spChg>
        <pc:spChg chg="add mod">
          <ac:chgData name="PIYUS KEDIA" userId="30dfcb9f6f0df2cc" providerId="LiveId" clId="{C7F536F0-4F24-444A-80B6-82D384AE3D16}" dt="2022-11-17T12:36:55.542" v="5389" actId="20577"/>
          <ac:spMkLst>
            <pc:docMk/>
            <pc:sldMk cId="1338429599" sldId="780"/>
            <ac:spMk id="187" creationId="{68CD75D5-F512-DAF3-3845-02F5447FCDDC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88" creationId="{7AD3786E-3F81-6D82-E2AA-BB8A48D3C64D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89" creationId="{7086CB71-5ACA-E524-DA4F-CE29AE122BB5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90" creationId="{223FBDBD-FC06-61E1-05AF-8C4CFA85BAC8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91" creationId="{452A825B-6B84-2931-1E5C-501C934F1C1A}"/>
          </ac:spMkLst>
        </pc:spChg>
        <pc:spChg chg="add mod">
          <ac:chgData name="PIYUS KEDIA" userId="30dfcb9f6f0df2cc" providerId="LiveId" clId="{C7F536F0-4F24-444A-80B6-82D384AE3D16}" dt="2022-11-17T12:35:07.806" v="5262" actId="1035"/>
          <ac:spMkLst>
            <pc:docMk/>
            <pc:sldMk cId="1338429599" sldId="780"/>
            <ac:spMk id="196" creationId="{A02F18A2-594D-2791-CCE6-B8554F8FD586}"/>
          </ac:spMkLst>
        </pc:spChg>
        <pc:spChg chg="add del mod">
          <ac:chgData name="PIYUS KEDIA" userId="30dfcb9f6f0df2cc" providerId="LiveId" clId="{C7F536F0-4F24-444A-80B6-82D384AE3D16}" dt="2022-11-17T12:35:19.385" v="5263" actId="478"/>
          <ac:spMkLst>
            <pc:docMk/>
            <pc:sldMk cId="1338429599" sldId="780"/>
            <ac:spMk id="198" creationId="{002432D7-7070-DF2B-D692-452586AD5B9F}"/>
          </ac:spMkLst>
        </pc:spChg>
        <pc:spChg chg="add mod">
          <ac:chgData name="PIYUS KEDIA" userId="30dfcb9f6f0df2cc" providerId="LiveId" clId="{C7F536F0-4F24-444A-80B6-82D384AE3D16}" dt="2022-11-17T12:35:30.154" v="5284" actId="1037"/>
          <ac:spMkLst>
            <pc:docMk/>
            <pc:sldMk cId="1338429599" sldId="780"/>
            <ac:spMk id="199" creationId="{BF275594-1399-2CBE-BE84-E0712A625809}"/>
          </ac:spMkLst>
        </pc:spChg>
        <pc:spChg chg="add del mod">
          <ac:chgData name="PIYUS KEDIA" userId="30dfcb9f6f0df2cc" providerId="LiveId" clId="{C7F536F0-4F24-444A-80B6-82D384AE3D16}" dt="2022-11-17T12:35:19.385" v="5263" actId="478"/>
          <ac:spMkLst>
            <pc:docMk/>
            <pc:sldMk cId="1338429599" sldId="780"/>
            <ac:spMk id="200" creationId="{9A82F271-A5F8-3874-7AF1-EF115538067F}"/>
          </ac:spMkLst>
        </pc:spChg>
        <pc:cxnChg chg="add mod">
          <ac:chgData name="PIYUS KEDIA" userId="30dfcb9f6f0df2cc" providerId="LiveId" clId="{C7F536F0-4F24-444A-80B6-82D384AE3D16}" dt="2022-11-17T12:34:44.783" v="5187" actId="1038"/>
          <ac:cxnSpMkLst>
            <pc:docMk/>
            <pc:sldMk cId="1338429599" sldId="780"/>
            <ac:cxnSpMk id="6" creationId="{DDA277AE-D518-37E5-0474-4BB65DADEB0D}"/>
          </ac:cxnSpMkLst>
        </pc:cxnChg>
        <pc:cxnChg chg="add mod">
          <ac:chgData name="PIYUS KEDIA" userId="30dfcb9f6f0df2cc" providerId="LiveId" clId="{C7F536F0-4F24-444A-80B6-82D384AE3D16}" dt="2022-11-17T12:34:44.783" v="5187" actId="1038"/>
          <ac:cxnSpMkLst>
            <pc:docMk/>
            <pc:sldMk cId="1338429599" sldId="780"/>
            <ac:cxnSpMk id="8" creationId="{9C69D1E0-9A65-9ABE-3F96-1E1C55256AFD}"/>
          </ac:cxnSpMkLst>
        </pc:cxnChg>
        <pc:cxnChg chg="add mod">
          <ac:chgData name="PIYUS KEDIA" userId="30dfcb9f6f0df2cc" providerId="LiveId" clId="{C7F536F0-4F24-444A-80B6-82D384AE3D16}" dt="2022-11-17T12:34:44.783" v="5187" actId="1038"/>
          <ac:cxnSpMkLst>
            <pc:docMk/>
            <pc:sldMk cId="1338429599" sldId="780"/>
            <ac:cxnSpMk id="12" creationId="{2E127A21-0569-7EFB-97BF-9635361B6E0D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5" creationId="{4E7FE20A-2682-7A2D-7BF9-9B3500A10185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7" creationId="{0EBA929E-E739-1EED-78B6-15B44B313B92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9" creationId="{48CCB8B8-BDAB-C13B-A90E-885A48342609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21" creationId="{6AFB260B-3F30-94DF-3E90-977487BFD488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31" creationId="{30753C6E-7438-4094-B093-A2583DBD60D7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35" creationId="{CC331E94-0A01-EAEA-32B7-23CD75839B96}"/>
          </ac:cxnSpMkLst>
        </pc:cxnChg>
        <pc:cxnChg chg="del mod">
          <ac:chgData name="PIYUS KEDIA" userId="30dfcb9f6f0df2cc" providerId="LiveId" clId="{C7F536F0-4F24-444A-80B6-82D384AE3D16}" dt="2022-11-17T12:33:32.286" v="5021" actId="478"/>
          <ac:cxnSpMkLst>
            <pc:docMk/>
            <pc:sldMk cId="1338429599" sldId="780"/>
            <ac:cxnSpMk id="39" creationId="{B2E76C26-5ABB-DFCA-4A56-1638B996932E}"/>
          </ac:cxnSpMkLst>
        </pc:cxnChg>
        <pc:cxnChg chg="mod">
          <ac:chgData name="PIYUS KEDIA" userId="30dfcb9f6f0df2cc" providerId="LiveId" clId="{C7F536F0-4F24-444A-80B6-82D384AE3D16}" dt="2022-11-17T12:33:43.392" v="5042" actId="1037"/>
          <ac:cxnSpMkLst>
            <pc:docMk/>
            <pc:sldMk cId="1338429599" sldId="780"/>
            <ac:cxnSpMk id="48" creationId="{A2D4CB55-7AA5-4A7D-01A7-231E09DAFFF8}"/>
          </ac:cxnSpMkLst>
        </pc:cxnChg>
        <pc:cxnChg chg="del mod">
          <ac:chgData name="PIYUS KEDIA" userId="30dfcb9f6f0df2cc" providerId="LiveId" clId="{C7F536F0-4F24-444A-80B6-82D384AE3D16}" dt="2022-11-17T12:33:32.286" v="5021" actId="478"/>
          <ac:cxnSpMkLst>
            <pc:docMk/>
            <pc:sldMk cId="1338429599" sldId="780"/>
            <ac:cxnSpMk id="55" creationId="{5B2B12B2-CDD4-D743-61FD-4EE17D746540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91" creationId="{BDF84384-63D8-ABD4-F0D1-3A8FA91D1AB3}"/>
          </ac:cxnSpMkLst>
        </pc:cxnChg>
        <pc:cxnChg chg="add del mod">
          <ac:chgData name="PIYUS KEDIA" userId="30dfcb9f6f0df2cc" providerId="LiveId" clId="{C7F536F0-4F24-444A-80B6-82D384AE3D16}" dt="2022-11-17T12:34:24.347" v="5168" actId="478"/>
          <ac:cxnSpMkLst>
            <pc:docMk/>
            <pc:sldMk cId="1338429599" sldId="780"/>
            <ac:cxnSpMk id="93" creationId="{9BA410F3-C39E-CE45-16DF-151FE05ACFEF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98" creationId="{6EA5C430-73C6-A440-FAD3-8CF2B32C677D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00" creationId="{3D6D98CD-2A45-90E6-03F4-B30234B82C7C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02" creationId="{7C8EB3DF-C261-905B-2E2B-33949DC865AA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04" creationId="{DCCF8A9E-1D7B-9488-A6F4-B2BCF38C3CDA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08" creationId="{635648BE-7D5E-ADDC-FD28-BDDA617F3111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09" creationId="{E15E98C6-3C96-CB67-2087-C214ABF008F8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10" creationId="{8912B2A4-5767-2CA1-F9DE-66D21A51B024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11" creationId="{AF8B85F6-3AB3-5CFA-85ED-EFBB1B3EA452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15" creationId="{DA61ECFB-6BD4-43BE-23E6-D4EE89166FB9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16" creationId="{F0528E9E-7E38-5250-589B-3F74D8CE24BF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17" creationId="{17D1C05F-9338-6ABB-4486-8797D098F653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20" creationId="{3BAD64A0-E5D7-7C4F-DE89-00E0DF020CD2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22" creationId="{77D85A8D-234F-1991-3F71-251E0ECA2B2B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23" creationId="{7FE92AEC-B629-9D8B-F94F-7383B105D3C0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24" creationId="{B9921AC4-CD11-CE20-C13A-1B86E499B313}"/>
          </ac:cxnSpMkLst>
        </pc:cxnChg>
        <pc:cxnChg chg="del mod">
          <ac:chgData name="PIYUS KEDIA" userId="30dfcb9f6f0df2cc" providerId="LiveId" clId="{C7F536F0-4F24-444A-80B6-82D384AE3D16}" dt="2022-11-17T12:33:06.151" v="4952" actId="478"/>
          <ac:cxnSpMkLst>
            <pc:docMk/>
            <pc:sldMk cId="1338429599" sldId="780"/>
            <ac:cxnSpMk id="126" creationId="{43208BA9-03CE-A3E7-84B1-61AF25E108AE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27" creationId="{C9276560-9F7C-9534-7929-6A9FA70E196F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45" creationId="{785725C6-7B37-7901-CF66-80DEBCC20B7C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46" creationId="{61BABCF5-2994-146E-4717-14C36F9C901C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47" creationId="{1DA3D551-8BD1-BC09-AAE2-31F07B561843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48" creationId="{2229C4AE-5E26-AFD7-9941-2E56FAD1A158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49" creationId="{13FDC60F-D997-50B0-CB75-07E7CB31F8BB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51" creationId="{2352D96C-AB3B-EA3F-1645-4D4F8780C2B7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55" creationId="{FB7C4F73-E468-75F1-2A11-91FAC0F50ACF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56" creationId="{8AAB3C73-9E25-9227-32AD-CE2D1505D5C3}"/>
          </ac:cxnSpMkLst>
        </pc:cxnChg>
        <pc:cxnChg chg="mod">
          <ac:chgData name="PIYUS KEDIA" userId="30dfcb9f6f0df2cc" providerId="LiveId" clId="{C7F536F0-4F24-444A-80B6-82D384AE3D16}" dt="2022-11-17T12:34:44.783" v="5187" actId="1038"/>
          <ac:cxnSpMkLst>
            <pc:docMk/>
            <pc:sldMk cId="1338429599" sldId="780"/>
            <ac:cxnSpMk id="157" creationId="{AAEFA8E3-9B17-3F07-D95C-B46F16E13DEB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61" creationId="{C3418F69-82C4-C1A0-74EE-8C7434E1AA35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62" creationId="{5C254189-41B4-EF20-BB0B-726A3B763D26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63" creationId="{47C65C55-478E-E786-E38E-B029A19610D0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69" creationId="{06564402-0CE1-2E5E-022B-3239F20E4325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71" creationId="{8E30AA7F-58DE-15D8-2160-415A5B3530C0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72" creationId="{3FAB10AA-4FF8-2B75-1CC1-FA7CA0236F18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73" creationId="{C6CDD844-FECA-51C0-EDEE-BD9A4468617A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74" creationId="{184F3BB9-A68D-E8D7-E745-B1F2B049A740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75" creationId="{9866D56E-E4BC-2B35-8495-AF11790EF1EF}"/>
          </ac:cxnSpMkLst>
        </pc:cxnChg>
        <pc:cxnChg chg="mod">
          <ac:chgData name="PIYUS KEDIA" userId="30dfcb9f6f0df2cc" providerId="LiveId" clId="{C7F536F0-4F24-444A-80B6-82D384AE3D16}" dt="2022-11-17T12:33:16.272" v="5017" actId="1037"/>
          <ac:cxnSpMkLst>
            <pc:docMk/>
            <pc:sldMk cId="1338429599" sldId="780"/>
            <ac:cxnSpMk id="176" creationId="{4EE23C61-8F6C-10D5-04AD-97DABD1E30C2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83" creationId="{1512BF9C-DB88-8F1E-A2FF-84D180819A6F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84" creationId="{19F8BDFF-49B0-9124-6F13-DBF32ADF03F0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85" creationId="{8A957AFF-E1E5-C51A-8E12-206D9A17693B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92" creationId="{A624FCBE-7489-8DDB-9C1C-0803D2551EFA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93" creationId="{1F5073EB-C2FF-54E3-77B1-D8FFAECDC3E5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94" creationId="{250B05F9-C88E-30EE-BA25-C0E045C8AB26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95" creationId="{BF7D374D-FC55-E214-2551-18B19F546E82}"/>
          </ac:cxnSpMkLst>
        </pc:cxnChg>
        <pc:cxnChg chg="add mod">
          <ac:chgData name="PIYUS KEDIA" userId="30dfcb9f6f0df2cc" providerId="LiveId" clId="{C7F536F0-4F24-444A-80B6-82D384AE3D16}" dt="2022-11-17T12:35:07.806" v="5262" actId="1035"/>
          <ac:cxnSpMkLst>
            <pc:docMk/>
            <pc:sldMk cId="1338429599" sldId="780"/>
            <ac:cxnSpMk id="197" creationId="{56DC55C3-DA12-F73A-86F1-140BBDB59AC4}"/>
          </ac:cxnSpMkLst>
        </pc:cxnChg>
        <pc:cxnChg chg="add del mod">
          <ac:chgData name="PIYUS KEDIA" userId="30dfcb9f6f0df2cc" providerId="LiveId" clId="{C7F536F0-4F24-444A-80B6-82D384AE3D16}" dt="2022-11-17T12:35:19.385" v="5263" actId="478"/>
          <ac:cxnSpMkLst>
            <pc:docMk/>
            <pc:sldMk cId="1338429599" sldId="780"/>
            <ac:cxnSpMk id="201" creationId="{E72331EF-FC43-4B7A-D91C-AD10A5A70A11}"/>
          </ac:cxnSpMkLst>
        </pc:cxnChg>
        <pc:cxnChg chg="add mod">
          <ac:chgData name="PIYUS KEDIA" userId="30dfcb9f6f0df2cc" providerId="LiveId" clId="{C7F536F0-4F24-444A-80B6-82D384AE3D16}" dt="2022-11-17T12:35:30.154" v="5284" actId="1037"/>
          <ac:cxnSpMkLst>
            <pc:docMk/>
            <pc:sldMk cId="1338429599" sldId="780"/>
            <ac:cxnSpMk id="202" creationId="{D8DA1579-0DC5-6268-EE0A-03C90FD412C8}"/>
          </ac:cxnSpMkLst>
        </pc:cxnChg>
        <pc:cxnChg chg="add del mod">
          <ac:chgData name="PIYUS KEDIA" userId="30dfcb9f6f0df2cc" providerId="LiveId" clId="{C7F536F0-4F24-444A-80B6-82D384AE3D16}" dt="2022-11-17T12:35:19.385" v="5263" actId="478"/>
          <ac:cxnSpMkLst>
            <pc:docMk/>
            <pc:sldMk cId="1338429599" sldId="780"/>
            <ac:cxnSpMk id="203" creationId="{0EA368A0-92D8-0624-42ED-B4572551B9C5}"/>
          </ac:cxnSpMkLst>
        </pc:cxnChg>
      </pc:sldChg>
      <pc:sldChg chg="addSp modSp add mod">
        <pc:chgData name="PIYUS KEDIA" userId="30dfcb9f6f0df2cc" providerId="LiveId" clId="{C7F536F0-4F24-444A-80B6-82D384AE3D16}" dt="2022-11-17T12:40:29.372" v="5507" actId="1036"/>
        <pc:sldMkLst>
          <pc:docMk/>
          <pc:sldMk cId="1357667181" sldId="781"/>
        </pc:sldMkLst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4" creationId="{0D5547DB-77D2-CFF9-798B-273D88B3A51F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5" creationId="{BCA2E1F7-5CB3-F6D1-2FD8-B71A1B908FE9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6" creationId="{E6D2156F-85D9-CBFA-EC4F-D75F7A9AEAFA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7" creationId="{4473BD64-FFE6-07E2-E47A-A44305FC5379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8" creationId="{FDC848D1-BFD6-E0ED-98AF-2C320176A3BF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9" creationId="{EDDEE3FC-C902-DD70-5116-C3B0EB28A513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15" creationId="{323C3CF7-48A5-7CC4-D119-49AD8DCADFDF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17" creationId="{66724232-3951-EBD9-A9AC-D1F0F5025BDC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18" creationId="{DB278C97-8402-C427-9726-5F2ACBB63318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19" creationId="{7E0B91D7-9817-94D0-9E6C-9541465CA539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23" creationId="{03060D8E-2911-826E-FD15-E0E4C74ADCB2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24" creationId="{82536B7E-2567-1EF3-752D-AAA5B17F5469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25" creationId="{3136EE35-2ED3-7E67-1480-3EF3C6472D7C}"/>
          </ac:spMkLst>
        </pc:spChg>
        <pc:spChg chg="add mod">
          <ac:chgData name="PIYUS KEDIA" userId="30dfcb9f6f0df2cc" providerId="LiveId" clId="{C7F536F0-4F24-444A-80B6-82D384AE3D16}" dt="2022-11-17T12:40:29.372" v="5507" actId="1036"/>
          <ac:spMkLst>
            <pc:docMk/>
            <pc:sldMk cId="1357667181" sldId="781"/>
            <ac:spMk id="29" creationId="{4D51A4C4-841F-3DFA-34D2-94B939FD20B7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30" creationId="{FD9E9586-E892-C372-20A1-0BC264FEECAA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31" creationId="{09103CFC-A97F-2496-69F2-0DA08C325A4D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32" creationId="{5EDF6DC1-5CCA-DA16-6D54-C0EE32559E60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33" creationId="{F0A9CE78-02A4-6546-9FC7-6849162F1417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38" creationId="{BC7CA5B6-377A-F425-7CF5-B108331E2CBB}"/>
          </ac:spMkLst>
        </pc:spChg>
        <pc:spChg chg="add mod">
          <ac:chgData name="PIYUS KEDIA" userId="30dfcb9f6f0df2cc" providerId="LiveId" clId="{C7F536F0-4F24-444A-80B6-82D384AE3D16}" dt="2022-11-17T12:40:19.534" v="5479"/>
          <ac:spMkLst>
            <pc:docMk/>
            <pc:sldMk cId="1357667181" sldId="781"/>
            <ac:spMk id="40" creationId="{E219766A-7371-86B3-C924-7D533A3ECBFE}"/>
          </ac:spMkLst>
        </pc:sp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10" creationId="{228B59EF-4E3B-D835-7157-D5398D9920F6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11" creationId="{051B799F-0A05-E875-D3AE-16151B846794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12" creationId="{3527AE74-18BC-508E-8A67-9CEF974C5F77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13" creationId="{9383EC21-38B9-2928-7C82-44F5C32BDD27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14" creationId="{59129B99-E175-554B-8862-6B75415FDECD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16" creationId="{BD5133BB-9795-9869-A710-3B7E32EA3A87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20" creationId="{675500F2-33B8-A0F7-86C1-F43EB51C11CF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21" creationId="{2E8C952C-7B0D-DB75-CE64-73537F5CD9DF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22" creationId="{9F012C57-0E90-BD3D-6DA0-3C4F14AEB410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26" creationId="{8953F744-D419-8904-1C61-53B5B04F14F5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27" creationId="{A4FDB105-32C8-D5BC-3FBC-5147EB51DB47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28" creationId="{7411C712-22B7-7D73-1413-7298A359DC2C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34" creationId="{3BEB9F17-3D9F-D8FB-5C65-BB0C2CC9FC6B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35" creationId="{F82A1C24-C214-85F2-AC4D-D96E85496EE7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36" creationId="{3AEAF511-89D2-5F5B-2E07-1E87A12E95F9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37" creationId="{A16451BF-5FB5-6D45-36AD-8EC5ECE98CC1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39" creationId="{7A0BB25E-CEFA-4447-DED9-01CD4EFF2985}"/>
          </ac:cxnSpMkLst>
        </pc:cxnChg>
        <pc:cxnChg chg="add mod">
          <ac:chgData name="PIYUS KEDIA" userId="30dfcb9f6f0df2cc" providerId="LiveId" clId="{C7F536F0-4F24-444A-80B6-82D384AE3D16}" dt="2022-11-17T12:40:19.534" v="5479"/>
          <ac:cxnSpMkLst>
            <pc:docMk/>
            <pc:sldMk cId="1357667181" sldId="781"/>
            <ac:cxnSpMk id="41" creationId="{0A37AFC1-1CE9-F8BA-1522-28CCD3B8AE9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7541-8AA1-4873-8EE2-6EE4B745E30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CD276-996C-461A-BA18-C0461C4B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4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3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27AA-0F31-4701-9935-4363A6C6F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CA3DD-950A-40EE-9E4C-442029DCC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9C39-297C-4A3A-886E-D65337CA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A562-9FE0-446A-9E62-1C85ECA9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32E1-631B-474B-A0FD-26D5B937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788-B5BA-445D-8F38-FD29FDB2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2FC47-2BB7-4DF6-9621-DDEC6D34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0783-E5B1-4560-BF9B-7BC9770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483C-B5E2-4C46-9BD8-2BDD90D6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6A7C-71A1-4B0E-8950-742726C6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12509-658F-4957-B47D-4C59A325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1D57E-B67F-45A9-9098-AA3386EF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1160-B00E-4D46-B8E9-EA8F6525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1E54-D3AB-4894-97D6-54DC20CD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470D-2D4F-4ED5-A0F3-B04B069C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AE22-31A2-4C5E-A101-7A66E08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C32C-A83E-41E8-A9B1-B923C7C1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5342-23F8-4FF2-8C1D-FF24DAD0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C94D-8B00-4AC6-9A42-E50B5151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48A7-7473-43B7-9122-FCF4EB8E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5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C163-2D9E-4D7A-BB38-17B7B11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DC70-7D34-4509-9EE8-CE0BE33B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9690-794E-48AF-A0FA-84F2C230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A133-ADBB-4BDC-AD64-D53D4D5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F3ED-EF81-4CD9-9D18-EEFE9D07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786C-E54F-491C-ACD0-AD8DEA57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B3EF-A7DF-4417-BA4B-79FE173D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399C-8144-4F5B-BDFA-DC578817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DD53-D6CE-4052-BA20-C7B0C91C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4C35-ABEA-41BF-B563-EE155D94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5C64-C0E0-4A44-A339-8ACC4DA7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40E4-AFDC-4BEC-81EC-8B88DB24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37F8-E581-4159-B442-E11CFB2F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A154E-C053-485B-B42C-124AD603B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1A0E1-FFC7-4B1F-BBB5-BA6F6547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1FB8A-0E1F-4D68-B555-A6C411817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0EAC2-8CD6-44BE-A06D-444EFB83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EB24-0072-4976-BB92-2E2D27A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9B9EB-0714-49FE-9D5F-490EA205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BC4D-ED1D-4E26-8B02-2194DE4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05FCE-5D30-4C5F-893A-D5D69282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96F47-18D2-461F-A01E-335EDF47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4177F-396D-4D2E-AD33-2D5492D7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16E2-B074-4DE3-BD48-EDABDCF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7FCD7-5A39-40AD-A11F-19CB090A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E4020-218B-4B91-B994-F6577EEA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8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3A4E-4E92-4093-83B4-FDC83658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7CF6-9C57-4BB5-89E3-5D3D4A46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4F8F6-B60E-47C2-93F5-EAA9C8E6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CD62B-8360-4243-B93B-F0573C36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B47C-B145-4036-9ECA-0EDF8284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AF38-2C4C-4552-8981-1EE054A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6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EA7D-7B82-4A95-B312-733CEC4E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042D6-FD9D-448F-928D-94BC7E9FB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19BC-F009-426B-8494-8F8A9F02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82FF9-A4F5-44DD-9EDA-3DA743D1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C49C8-D032-4EC5-AD89-78263ED7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521E-7C1B-4198-AD49-892746DE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C3B00-BA89-4D2D-99C3-9991F65B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342F-551B-4A36-A71E-E139686D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7AE-2C5D-4660-8C3C-454C3FE67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C711-0476-4937-97FF-5A1D3E41300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495C-7312-41EB-B5FC-DDE02220A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BD51-4D6D-4B66-9525-DF950534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FFF-D6E4-49D8-B77C-0F217AD3F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D04E-C32F-4659-ACC7-2DF6B898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Lecture-20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95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379-96B2-4A2B-AE76-A4A05180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950" y="492154"/>
            <a:ext cx="10515600" cy="1325563"/>
          </a:xfrm>
        </p:spPr>
        <p:txBody>
          <a:bodyPr/>
          <a:lstStyle/>
          <a:p>
            <a:r>
              <a:rPr lang="en-US" dirty="0"/>
              <a:t>Leftmost derivation (rollbacks)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51829-466A-4F5F-B886-765885ACDF8A}"/>
                  </a:ext>
                </a:extLst>
              </p:cNvPr>
              <p:cNvSpPr txBox="1"/>
              <p:nvPr/>
            </p:nvSpPr>
            <p:spPr>
              <a:xfrm>
                <a:off x="731520" y="2346960"/>
                <a:ext cx="19202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 </a:t>
                </a:r>
                <a:r>
                  <a:rPr lang="en-US" dirty="0">
                    <a:sym typeface="Wingdings" panose="05000000000000000000" pitchFamily="2" charset="2"/>
                  </a:rPr>
                  <a:t>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F </a:t>
                </a:r>
                <a:r>
                  <a:rPr lang="en-US" dirty="0">
                    <a:sym typeface="Wingdings" panose="05000000000000000000" pitchFamily="2" charset="2"/>
                  </a:rPr>
                  <a:t> (E) | id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51829-466A-4F5F-B886-765885AC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346960"/>
                <a:ext cx="1920240" cy="1477328"/>
              </a:xfrm>
              <a:prstGeom prst="rect">
                <a:avLst/>
              </a:prstGeom>
              <a:blipFill>
                <a:blip r:embed="rId2"/>
                <a:stretch>
                  <a:fillRect l="-2540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F73977-52B3-424D-9B6A-CFF1B2330364}"/>
              </a:ext>
            </a:extLst>
          </p:cNvPr>
          <p:cNvSpPr txBox="1"/>
          <p:nvPr/>
        </p:nvSpPr>
        <p:spPr>
          <a:xfrm>
            <a:off x="772160" y="4521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+ id * id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540E8-2206-FDB0-76CF-14289A1E1E94}"/>
              </a:ext>
            </a:extLst>
          </p:cNvPr>
          <p:cNvCxnSpPr>
            <a:cxnSpLocks/>
          </p:cNvCxnSpPr>
          <p:nvPr/>
        </p:nvCxnSpPr>
        <p:spPr>
          <a:xfrm flipV="1">
            <a:off x="782434" y="4757236"/>
            <a:ext cx="0" cy="43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B5007-D149-506C-C2FB-8BA089AFD4A1}"/>
              </a:ext>
            </a:extLst>
          </p:cNvPr>
          <p:cNvSpPr txBox="1"/>
          <p:nvPr/>
        </p:nvSpPr>
        <p:spPr>
          <a:xfrm>
            <a:off x="595898" y="5137082"/>
            <a:ext cx="63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423A62-075F-4AFA-9E24-0FE57A6CBAC3}"/>
              </a:ext>
            </a:extLst>
          </p:cNvPr>
          <p:cNvSpPr txBox="1"/>
          <p:nvPr/>
        </p:nvSpPr>
        <p:spPr>
          <a:xfrm>
            <a:off x="3128455" y="147434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4C0C81-69B8-09FE-F836-7E78F59CB5A2}"/>
              </a:ext>
            </a:extLst>
          </p:cNvPr>
          <p:cNvSpPr txBox="1"/>
          <p:nvPr/>
        </p:nvSpPr>
        <p:spPr>
          <a:xfrm>
            <a:off x="2777418" y="198634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40F60A-B4B4-2B0F-C9F9-F5CCD0DDA2F1}"/>
              </a:ext>
            </a:extLst>
          </p:cNvPr>
          <p:cNvSpPr txBox="1"/>
          <p:nvPr/>
        </p:nvSpPr>
        <p:spPr>
          <a:xfrm>
            <a:off x="3849353" y="200005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BD909F5-6029-DC72-D809-0561B669A842}"/>
              </a:ext>
            </a:extLst>
          </p:cNvPr>
          <p:cNvSpPr txBox="1"/>
          <p:nvPr/>
        </p:nvSpPr>
        <p:spPr>
          <a:xfrm>
            <a:off x="2429812" y="258396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5CBE85-889D-32AF-9EF1-6CEA2BDAA6A5}"/>
              </a:ext>
            </a:extLst>
          </p:cNvPr>
          <p:cNvSpPr txBox="1"/>
          <p:nvPr/>
        </p:nvSpPr>
        <p:spPr>
          <a:xfrm>
            <a:off x="3138730" y="259422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9D0C1D3-0672-44A6-6895-67330C535890}"/>
              </a:ext>
            </a:extLst>
          </p:cNvPr>
          <p:cNvSpPr txBox="1"/>
          <p:nvPr/>
        </p:nvSpPr>
        <p:spPr>
          <a:xfrm>
            <a:off x="2369881" y="327404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5725C6-7B37-7901-CF66-80DEBCC20B7C}"/>
              </a:ext>
            </a:extLst>
          </p:cNvPr>
          <p:cNvCxnSpPr>
            <a:stCxn id="136" idx="2"/>
            <a:endCxn id="137" idx="0"/>
          </p:cNvCxnSpPr>
          <p:nvPr/>
        </p:nvCxnSpPr>
        <p:spPr>
          <a:xfrm flipH="1">
            <a:off x="2974340" y="1843680"/>
            <a:ext cx="351037" cy="1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1BABCF5-2994-146E-4717-14C36F9C901C}"/>
              </a:ext>
            </a:extLst>
          </p:cNvPr>
          <p:cNvCxnSpPr>
            <a:stCxn id="136" idx="2"/>
            <a:endCxn id="138" idx="0"/>
          </p:cNvCxnSpPr>
          <p:nvPr/>
        </p:nvCxnSpPr>
        <p:spPr>
          <a:xfrm>
            <a:off x="3325377" y="1843680"/>
            <a:ext cx="720898" cy="1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A3D551-8BD1-BC09-AAE2-31F07B561843}"/>
              </a:ext>
            </a:extLst>
          </p:cNvPr>
          <p:cNvCxnSpPr>
            <a:stCxn id="137" idx="2"/>
            <a:endCxn id="139" idx="0"/>
          </p:cNvCxnSpPr>
          <p:nvPr/>
        </p:nvCxnSpPr>
        <p:spPr>
          <a:xfrm flipH="1">
            <a:off x="2626734" y="2355678"/>
            <a:ext cx="347606" cy="22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229C4AE-5E26-AFD7-9941-2E56FAD1A158}"/>
              </a:ext>
            </a:extLst>
          </p:cNvPr>
          <p:cNvCxnSpPr>
            <a:stCxn id="137" idx="2"/>
            <a:endCxn id="140" idx="0"/>
          </p:cNvCxnSpPr>
          <p:nvPr/>
        </p:nvCxnSpPr>
        <p:spPr>
          <a:xfrm>
            <a:off x="2974340" y="2355678"/>
            <a:ext cx="361312" cy="2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3FDC60F-D997-50B0-CB75-07E7CB31F8BB}"/>
              </a:ext>
            </a:extLst>
          </p:cNvPr>
          <p:cNvCxnSpPr>
            <a:stCxn id="139" idx="2"/>
            <a:endCxn id="144" idx="0"/>
          </p:cNvCxnSpPr>
          <p:nvPr/>
        </p:nvCxnSpPr>
        <p:spPr>
          <a:xfrm flipH="1">
            <a:off x="2566803" y="2953294"/>
            <a:ext cx="59931" cy="32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A80AB11-AC54-EDAF-D944-1BB4198C8575}"/>
                  </a:ext>
                </a:extLst>
              </p:cNvPr>
              <p:cNvSpPr txBox="1"/>
              <p:nvPr/>
            </p:nvSpPr>
            <p:spPr>
              <a:xfrm>
                <a:off x="3140446" y="3294594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A80AB11-AC54-EDAF-D944-1BB4198C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446" y="3294594"/>
                <a:ext cx="3938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352D96C-AB3B-EA3F-1645-4D4F8780C2B7}"/>
              </a:ext>
            </a:extLst>
          </p:cNvPr>
          <p:cNvCxnSpPr>
            <a:stCxn id="140" idx="2"/>
            <a:endCxn id="150" idx="0"/>
          </p:cNvCxnSpPr>
          <p:nvPr/>
        </p:nvCxnSpPr>
        <p:spPr>
          <a:xfrm>
            <a:off x="3335652" y="2963560"/>
            <a:ext cx="1716" cy="3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E4F76E4-797B-DCFF-B12B-EE1DC4721937}"/>
              </a:ext>
            </a:extLst>
          </p:cNvPr>
          <p:cNvSpPr txBox="1"/>
          <p:nvPr/>
        </p:nvSpPr>
        <p:spPr>
          <a:xfrm>
            <a:off x="3590793" y="264560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603A72C-9A02-655F-DA4D-EAA8F8F6310F}"/>
              </a:ext>
            </a:extLst>
          </p:cNvPr>
          <p:cNvSpPr txBox="1"/>
          <p:nvPr/>
        </p:nvSpPr>
        <p:spPr>
          <a:xfrm>
            <a:off x="4030869" y="269527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12A966F-4A60-AE42-AD02-9253C6424081}"/>
              </a:ext>
            </a:extLst>
          </p:cNvPr>
          <p:cNvSpPr txBox="1"/>
          <p:nvPr/>
        </p:nvSpPr>
        <p:spPr>
          <a:xfrm>
            <a:off x="5241501" y="2580543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7C4F73-E468-75F1-2A11-91FAC0F50ACF}"/>
              </a:ext>
            </a:extLst>
          </p:cNvPr>
          <p:cNvCxnSpPr>
            <a:stCxn id="138" idx="2"/>
            <a:endCxn id="152" idx="0"/>
          </p:cNvCxnSpPr>
          <p:nvPr/>
        </p:nvCxnSpPr>
        <p:spPr>
          <a:xfrm flipH="1">
            <a:off x="3787715" y="2369383"/>
            <a:ext cx="25856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AAB3C73-9E25-9227-32AD-CE2D1505D5C3}"/>
              </a:ext>
            </a:extLst>
          </p:cNvPr>
          <p:cNvCxnSpPr>
            <a:stCxn id="138" idx="2"/>
            <a:endCxn id="153" idx="0"/>
          </p:cNvCxnSpPr>
          <p:nvPr/>
        </p:nvCxnSpPr>
        <p:spPr>
          <a:xfrm>
            <a:off x="4046275" y="2369383"/>
            <a:ext cx="181516" cy="3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AEFA8E3-9B17-3F07-D95C-B46F16E13DEB}"/>
              </a:ext>
            </a:extLst>
          </p:cNvPr>
          <p:cNvCxnSpPr>
            <a:stCxn id="138" idx="2"/>
            <a:endCxn id="154" idx="0"/>
          </p:cNvCxnSpPr>
          <p:nvPr/>
        </p:nvCxnSpPr>
        <p:spPr>
          <a:xfrm>
            <a:off x="4046275" y="2369383"/>
            <a:ext cx="1392148" cy="2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E2F6720-9D74-AA19-4010-90BEC74EE626}"/>
              </a:ext>
            </a:extLst>
          </p:cNvPr>
          <p:cNvSpPr txBox="1"/>
          <p:nvPr/>
        </p:nvSpPr>
        <p:spPr>
          <a:xfrm>
            <a:off x="3900745" y="321239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B550561-B269-ADA6-DE73-02B2B51C8554}"/>
              </a:ext>
            </a:extLst>
          </p:cNvPr>
          <p:cNvSpPr txBox="1"/>
          <p:nvPr/>
        </p:nvSpPr>
        <p:spPr>
          <a:xfrm>
            <a:off x="4476101" y="325347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ED66DD1-D7E1-307F-131D-3E0C80E35B1F}"/>
              </a:ext>
            </a:extLst>
          </p:cNvPr>
          <p:cNvSpPr txBox="1"/>
          <p:nvPr/>
        </p:nvSpPr>
        <p:spPr>
          <a:xfrm>
            <a:off x="3840816" y="3810007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3418F69-82C4-C1A0-74EE-8C7434E1AA35}"/>
              </a:ext>
            </a:extLst>
          </p:cNvPr>
          <p:cNvCxnSpPr>
            <a:stCxn id="153" idx="2"/>
            <a:endCxn id="158" idx="0"/>
          </p:cNvCxnSpPr>
          <p:nvPr/>
        </p:nvCxnSpPr>
        <p:spPr>
          <a:xfrm flipH="1">
            <a:off x="4097667" y="3064602"/>
            <a:ext cx="130124" cy="1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C254189-41B4-EF20-BB0B-726A3B763D26}"/>
              </a:ext>
            </a:extLst>
          </p:cNvPr>
          <p:cNvCxnSpPr>
            <a:stCxn id="153" idx="2"/>
            <a:endCxn id="159" idx="0"/>
          </p:cNvCxnSpPr>
          <p:nvPr/>
        </p:nvCxnSpPr>
        <p:spPr>
          <a:xfrm>
            <a:off x="4227791" y="3064602"/>
            <a:ext cx="445232" cy="18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7C65C55-478E-E786-E38E-B029A19610D0}"/>
              </a:ext>
            </a:extLst>
          </p:cNvPr>
          <p:cNvCxnSpPr>
            <a:cxnSpLocks/>
            <a:stCxn id="158" idx="2"/>
            <a:endCxn id="160" idx="0"/>
          </p:cNvCxnSpPr>
          <p:nvPr/>
        </p:nvCxnSpPr>
        <p:spPr>
          <a:xfrm flipH="1">
            <a:off x="4037738" y="3581722"/>
            <a:ext cx="59929" cy="22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1887477-6BD3-745E-A4AC-7271843D39B9}"/>
              </a:ext>
            </a:extLst>
          </p:cNvPr>
          <p:cNvSpPr txBox="1"/>
          <p:nvPr/>
        </p:nvSpPr>
        <p:spPr>
          <a:xfrm>
            <a:off x="2571834" y="4255788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+ id * 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F99114E-BB6D-0ECF-1C61-40E2D8DCECA7}"/>
              </a:ext>
            </a:extLst>
          </p:cNvPr>
          <p:cNvSpPr txBox="1"/>
          <p:nvPr/>
        </p:nvSpPr>
        <p:spPr>
          <a:xfrm>
            <a:off x="2593523" y="5006940"/>
            <a:ext cx="2336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STEP-6 </a:t>
            </a:r>
          </a:p>
          <a:p>
            <a:r>
              <a:rPr lang="en-IN" dirty="0"/>
              <a:t>We have reached end of string. rollback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4223EF4-7E37-2DA2-C641-158EF36B7827}"/>
              </a:ext>
            </a:extLst>
          </p:cNvPr>
          <p:cNvSpPr txBox="1"/>
          <p:nvPr/>
        </p:nvSpPr>
        <p:spPr>
          <a:xfrm>
            <a:off x="4229538" y="385965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endParaRPr lang="en-IN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CB95CE7-302D-E3FF-5DA8-5F781193A324}"/>
              </a:ext>
            </a:extLst>
          </p:cNvPr>
          <p:cNvSpPr txBox="1"/>
          <p:nvPr/>
        </p:nvSpPr>
        <p:spPr>
          <a:xfrm>
            <a:off x="4551450" y="386308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AE0C0F-A34D-87CE-FF90-06F7CAF20D21}"/>
              </a:ext>
            </a:extLst>
          </p:cNvPr>
          <p:cNvSpPr txBox="1"/>
          <p:nvPr/>
        </p:nvSpPr>
        <p:spPr>
          <a:xfrm>
            <a:off x="5178173" y="387335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1E30738-C064-EC6D-D2D9-D30003F6549E}"/>
              </a:ext>
            </a:extLst>
          </p:cNvPr>
          <p:cNvSpPr txBox="1"/>
          <p:nvPr/>
        </p:nvSpPr>
        <p:spPr>
          <a:xfrm>
            <a:off x="4522340" y="452234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FAB10AA-4FF8-2B75-1CC1-FA7CA0236F18}"/>
              </a:ext>
            </a:extLst>
          </p:cNvPr>
          <p:cNvCxnSpPr>
            <a:stCxn id="159" idx="2"/>
            <a:endCxn id="166" idx="0"/>
          </p:cNvCxnSpPr>
          <p:nvPr/>
        </p:nvCxnSpPr>
        <p:spPr>
          <a:xfrm flipH="1">
            <a:off x="4426460" y="3622810"/>
            <a:ext cx="246563" cy="2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6CDD844-FECA-51C0-EDEE-BD9A4468617A}"/>
              </a:ext>
            </a:extLst>
          </p:cNvPr>
          <p:cNvCxnSpPr>
            <a:stCxn id="159" idx="2"/>
            <a:endCxn id="167" idx="0"/>
          </p:cNvCxnSpPr>
          <p:nvPr/>
        </p:nvCxnSpPr>
        <p:spPr>
          <a:xfrm>
            <a:off x="4673023" y="3622810"/>
            <a:ext cx="75349" cy="2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84F3BB9-A68D-E8D7-E745-B1F2B049A740}"/>
              </a:ext>
            </a:extLst>
          </p:cNvPr>
          <p:cNvCxnSpPr>
            <a:stCxn id="159" idx="2"/>
            <a:endCxn id="168" idx="0"/>
          </p:cNvCxnSpPr>
          <p:nvPr/>
        </p:nvCxnSpPr>
        <p:spPr>
          <a:xfrm>
            <a:off x="4673023" y="3622810"/>
            <a:ext cx="702072" cy="2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EE23C61-8F6C-10D5-04AD-97DABD1E30C2}"/>
              </a:ext>
            </a:extLst>
          </p:cNvPr>
          <p:cNvCxnSpPr>
            <a:stCxn id="167" idx="2"/>
            <a:endCxn id="170" idx="0"/>
          </p:cNvCxnSpPr>
          <p:nvPr/>
        </p:nvCxnSpPr>
        <p:spPr>
          <a:xfrm flipH="1">
            <a:off x="4719262" y="4232418"/>
            <a:ext cx="29110" cy="28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9D87083-DF27-A5AC-C5C5-F264994185E8}"/>
                  </a:ext>
                </a:extLst>
              </p:cNvPr>
              <p:cNvSpPr txBox="1"/>
              <p:nvPr/>
            </p:nvSpPr>
            <p:spPr>
              <a:xfrm>
                <a:off x="5190169" y="4532621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9D87083-DF27-A5AC-C5C5-F2649941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169" y="4532621"/>
                <a:ext cx="3938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D4CB55-7AA5-4A7D-01A7-231E09DAFFF8}"/>
              </a:ext>
            </a:extLst>
          </p:cNvPr>
          <p:cNvCxnSpPr>
            <a:stCxn id="168" idx="2"/>
            <a:endCxn id="179" idx="0"/>
          </p:cNvCxnSpPr>
          <p:nvPr/>
        </p:nvCxnSpPr>
        <p:spPr>
          <a:xfrm>
            <a:off x="5375095" y="4242684"/>
            <a:ext cx="11996" cy="28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AB717A-40A9-5FEA-6142-CF8CCF8C3972}"/>
              </a:ext>
            </a:extLst>
          </p:cNvPr>
          <p:cNvSpPr txBox="1"/>
          <p:nvPr/>
        </p:nvSpPr>
        <p:spPr>
          <a:xfrm>
            <a:off x="4929874" y="3173015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ADD936-399F-2851-5925-14949E6C3E52}"/>
              </a:ext>
            </a:extLst>
          </p:cNvPr>
          <p:cNvSpPr txBox="1"/>
          <p:nvPr/>
        </p:nvSpPr>
        <p:spPr>
          <a:xfrm>
            <a:off x="5369950" y="3222677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EF32A2-380C-1EC7-A701-F262BFEADB6B}"/>
              </a:ext>
            </a:extLst>
          </p:cNvPr>
          <p:cNvSpPr txBox="1"/>
          <p:nvPr/>
        </p:nvSpPr>
        <p:spPr>
          <a:xfrm>
            <a:off x="5861395" y="319014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A277AE-D518-37E5-0474-4BB65DADEB0D}"/>
              </a:ext>
            </a:extLst>
          </p:cNvPr>
          <p:cNvCxnSpPr>
            <a:stCxn id="154" idx="2"/>
            <a:endCxn id="88" idx="0"/>
          </p:cNvCxnSpPr>
          <p:nvPr/>
        </p:nvCxnSpPr>
        <p:spPr>
          <a:xfrm flipH="1">
            <a:off x="5126796" y="2949875"/>
            <a:ext cx="311627" cy="22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69D1E0-9A65-9ABE-3F96-1E1C55256AFD}"/>
              </a:ext>
            </a:extLst>
          </p:cNvPr>
          <p:cNvCxnSpPr>
            <a:stCxn id="154" idx="2"/>
            <a:endCxn id="90" idx="0"/>
          </p:cNvCxnSpPr>
          <p:nvPr/>
        </p:nvCxnSpPr>
        <p:spPr>
          <a:xfrm>
            <a:off x="5438423" y="2949875"/>
            <a:ext cx="128449" cy="2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127A21-0569-7EFB-97BF-9635361B6E0D}"/>
              </a:ext>
            </a:extLst>
          </p:cNvPr>
          <p:cNvCxnSpPr>
            <a:stCxn id="154" idx="2"/>
            <a:endCxn id="92" idx="0"/>
          </p:cNvCxnSpPr>
          <p:nvPr/>
        </p:nvCxnSpPr>
        <p:spPr>
          <a:xfrm>
            <a:off x="5438423" y="2949875"/>
            <a:ext cx="619894" cy="2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4598C92-B40F-733D-ED1F-AF74FE96D710}"/>
              </a:ext>
            </a:extLst>
          </p:cNvPr>
          <p:cNvSpPr txBox="1"/>
          <p:nvPr/>
        </p:nvSpPr>
        <p:spPr>
          <a:xfrm>
            <a:off x="8376849" y="149318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421DE8-F068-AA87-8D1A-302E9F722947}"/>
              </a:ext>
            </a:extLst>
          </p:cNvPr>
          <p:cNvSpPr txBox="1"/>
          <p:nvPr/>
        </p:nvSpPr>
        <p:spPr>
          <a:xfrm>
            <a:off x="8025812" y="200518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93C63F-C08B-BE2F-BF17-D7F0C1CE8C85}"/>
              </a:ext>
            </a:extLst>
          </p:cNvPr>
          <p:cNvSpPr txBox="1"/>
          <p:nvPr/>
        </p:nvSpPr>
        <p:spPr>
          <a:xfrm>
            <a:off x="9097747" y="2018889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D13A70-349E-67F7-27C5-CBA4D3F8848D}"/>
              </a:ext>
            </a:extLst>
          </p:cNvPr>
          <p:cNvSpPr txBox="1"/>
          <p:nvPr/>
        </p:nvSpPr>
        <p:spPr>
          <a:xfrm>
            <a:off x="7678206" y="260280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B04C0A-20BD-C4D3-EB9A-AD93A1AF60B6}"/>
              </a:ext>
            </a:extLst>
          </p:cNvPr>
          <p:cNvSpPr txBox="1"/>
          <p:nvPr/>
        </p:nvSpPr>
        <p:spPr>
          <a:xfrm>
            <a:off x="8387124" y="261306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8DB346-622C-8F8D-7A29-6C1F30365371}"/>
              </a:ext>
            </a:extLst>
          </p:cNvPr>
          <p:cNvSpPr txBox="1"/>
          <p:nvPr/>
        </p:nvSpPr>
        <p:spPr>
          <a:xfrm>
            <a:off x="7618275" y="329288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35648BE-7D5E-ADDC-FD28-BDDA617F3111}"/>
              </a:ext>
            </a:extLst>
          </p:cNvPr>
          <p:cNvCxnSpPr>
            <a:stCxn id="97" idx="2"/>
            <a:endCxn id="99" idx="0"/>
          </p:cNvCxnSpPr>
          <p:nvPr/>
        </p:nvCxnSpPr>
        <p:spPr>
          <a:xfrm flipH="1">
            <a:off x="8222734" y="1862518"/>
            <a:ext cx="351037" cy="1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15E98C6-3C96-CB67-2087-C214ABF008F8}"/>
              </a:ext>
            </a:extLst>
          </p:cNvPr>
          <p:cNvCxnSpPr>
            <a:stCxn id="97" idx="2"/>
            <a:endCxn id="101" idx="0"/>
          </p:cNvCxnSpPr>
          <p:nvPr/>
        </p:nvCxnSpPr>
        <p:spPr>
          <a:xfrm>
            <a:off x="8573771" y="1862518"/>
            <a:ext cx="720898" cy="1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12B2A4-5767-2CA1-F9DE-66D21A51B024}"/>
              </a:ext>
            </a:extLst>
          </p:cNvPr>
          <p:cNvCxnSpPr>
            <a:stCxn id="99" idx="2"/>
            <a:endCxn id="103" idx="0"/>
          </p:cNvCxnSpPr>
          <p:nvPr/>
        </p:nvCxnSpPr>
        <p:spPr>
          <a:xfrm flipH="1">
            <a:off x="7875128" y="2374516"/>
            <a:ext cx="347606" cy="22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AD64A0-E5D7-7C4F-DE89-00E0DF020CD2}"/>
              </a:ext>
            </a:extLst>
          </p:cNvPr>
          <p:cNvCxnSpPr>
            <a:stCxn id="99" idx="2"/>
            <a:endCxn id="105" idx="0"/>
          </p:cNvCxnSpPr>
          <p:nvPr/>
        </p:nvCxnSpPr>
        <p:spPr>
          <a:xfrm>
            <a:off x="8222734" y="2374516"/>
            <a:ext cx="361312" cy="2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7D85A8D-234F-1991-3F71-251E0ECA2B2B}"/>
              </a:ext>
            </a:extLst>
          </p:cNvPr>
          <p:cNvCxnSpPr>
            <a:stCxn id="103" idx="2"/>
            <a:endCxn id="107" idx="0"/>
          </p:cNvCxnSpPr>
          <p:nvPr/>
        </p:nvCxnSpPr>
        <p:spPr>
          <a:xfrm flipH="1">
            <a:off x="7815197" y="2972132"/>
            <a:ext cx="59931" cy="32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80AE1CA-C816-AD0F-3159-B80E2698813B}"/>
                  </a:ext>
                </a:extLst>
              </p:cNvPr>
              <p:cNvSpPr txBox="1"/>
              <p:nvPr/>
            </p:nvSpPr>
            <p:spPr>
              <a:xfrm>
                <a:off x="8388840" y="3313432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80AE1CA-C816-AD0F-3159-B80E2698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840" y="3313432"/>
                <a:ext cx="3938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9276560-9F7C-9534-7929-6A9FA70E196F}"/>
              </a:ext>
            </a:extLst>
          </p:cNvPr>
          <p:cNvCxnSpPr>
            <a:stCxn id="105" idx="2"/>
            <a:endCxn id="125" idx="0"/>
          </p:cNvCxnSpPr>
          <p:nvPr/>
        </p:nvCxnSpPr>
        <p:spPr>
          <a:xfrm>
            <a:off x="8584046" y="2982398"/>
            <a:ext cx="1716" cy="3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E3536FA-5DE5-A966-D3F8-D4B3148EE1C6}"/>
              </a:ext>
            </a:extLst>
          </p:cNvPr>
          <p:cNvSpPr txBox="1"/>
          <p:nvPr/>
        </p:nvSpPr>
        <p:spPr>
          <a:xfrm>
            <a:off x="8839187" y="266444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0F828E-1F5D-0DE5-EF3A-92A09FD94F1B}"/>
              </a:ext>
            </a:extLst>
          </p:cNvPr>
          <p:cNvSpPr txBox="1"/>
          <p:nvPr/>
        </p:nvSpPr>
        <p:spPr>
          <a:xfrm>
            <a:off x="9279263" y="271410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2B7A9BA-D4BD-8A21-877C-7210A7B020F6}"/>
              </a:ext>
            </a:extLst>
          </p:cNvPr>
          <p:cNvSpPr txBox="1"/>
          <p:nvPr/>
        </p:nvSpPr>
        <p:spPr>
          <a:xfrm>
            <a:off x="10489895" y="259938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6564402-0CE1-2E5E-022B-3239F20E4325}"/>
              </a:ext>
            </a:extLst>
          </p:cNvPr>
          <p:cNvCxnSpPr>
            <a:stCxn id="101" idx="2"/>
            <a:endCxn id="141" idx="0"/>
          </p:cNvCxnSpPr>
          <p:nvPr/>
        </p:nvCxnSpPr>
        <p:spPr>
          <a:xfrm flipH="1">
            <a:off x="9036109" y="2388221"/>
            <a:ext cx="25856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E30AA7F-58DE-15D8-2160-415A5B3530C0}"/>
              </a:ext>
            </a:extLst>
          </p:cNvPr>
          <p:cNvCxnSpPr>
            <a:stCxn id="101" idx="2"/>
            <a:endCxn id="142" idx="0"/>
          </p:cNvCxnSpPr>
          <p:nvPr/>
        </p:nvCxnSpPr>
        <p:spPr>
          <a:xfrm>
            <a:off x="9294669" y="2388221"/>
            <a:ext cx="181516" cy="3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866D56E-E4BC-2B35-8495-AF11790EF1EF}"/>
              </a:ext>
            </a:extLst>
          </p:cNvPr>
          <p:cNvCxnSpPr>
            <a:stCxn id="101" idx="2"/>
            <a:endCxn id="143" idx="0"/>
          </p:cNvCxnSpPr>
          <p:nvPr/>
        </p:nvCxnSpPr>
        <p:spPr>
          <a:xfrm>
            <a:off x="9294669" y="2388221"/>
            <a:ext cx="1392148" cy="2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E784345-8588-8022-933E-53E94F6919C6}"/>
              </a:ext>
            </a:extLst>
          </p:cNvPr>
          <p:cNvSpPr txBox="1"/>
          <p:nvPr/>
        </p:nvSpPr>
        <p:spPr>
          <a:xfrm>
            <a:off x="9149139" y="323122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510B9DD-E0A1-A0AA-8B4B-BFE09BCE4B32}"/>
              </a:ext>
            </a:extLst>
          </p:cNvPr>
          <p:cNvSpPr txBox="1"/>
          <p:nvPr/>
        </p:nvSpPr>
        <p:spPr>
          <a:xfrm>
            <a:off x="9724495" y="327231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A4C612D-A962-0880-DA8E-FB7895BC8AAF}"/>
              </a:ext>
            </a:extLst>
          </p:cNvPr>
          <p:cNvSpPr txBox="1"/>
          <p:nvPr/>
        </p:nvSpPr>
        <p:spPr>
          <a:xfrm>
            <a:off x="9089210" y="3828845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1512BF9C-DB88-8F1E-A2FF-84D180819A6F}"/>
              </a:ext>
            </a:extLst>
          </p:cNvPr>
          <p:cNvCxnSpPr>
            <a:stCxn id="142" idx="2"/>
            <a:endCxn id="177" idx="0"/>
          </p:cNvCxnSpPr>
          <p:nvPr/>
        </p:nvCxnSpPr>
        <p:spPr>
          <a:xfrm flipH="1">
            <a:off x="9346061" y="3083440"/>
            <a:ext cx="130124" cy="1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9F8BDFF-49B0-9124-6F13-DBF32ADF03F0}"/>
              </a:ext>
            </a:extLst>
          </p:cNvPr>
          <p:cNvCxnSpPr>
            <a:stCxn id="142" idx="2"/>
            <a:endCxn id="181" idx="0"/>
          </p:cNvCxnSpPr>
          <p:nvPr/>
        </p:nvCxnSpPr>
        <p:spPr>
          <a:xfrm>
            <a:off x="9476185" y="3083440"/>
            <a:ext cx="445232" cy="18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A957AFF-E1E5-C51A-8E12-206D9A17693B}"/>
              </a:ext>
            </a:extLst>
          </p:cNvPr>
          <p:cNvCxnSpPr>
            <a:cxnSpLocks/>
            <a:stCxn id="177" idx="2"/>
            <a:endCxn id="182" idx="0"/>
          </p:cNvCxnSpPr>
          <p:nvPr/>
        </p:nvCxnSpPr>
        <p:spPr>
          <a:xfrm flipH="1">
            <a:off x="9286132" y="3600560"/>
            <a:ext cx="59929" cy="22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8E0120B-EE4E-75DB-D839-FCA9739F05C4}"/>
              </a:ext>
            </a:extLst>
          </p:cNvPr>
          <p:cNvSpPr txBox="1"/>
          <p:nvPr/>
        </p:nvSpPr>
        <p:spPr>
          <a:xfrm>
            <a:off x="7820228" y="4274626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+ id * 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8CD75D5-F512-DAF3-3845-02F5447FCDDC}"/>
              </a:ext>
            </a:extLst>
          </p:cNvPr>
          <p:cNvSpPr txBox="1"/>
          <p:nvPr/>
        </p:nvSpPr>
        <p:spPr>
          <a:xfrm>
            <a:off x="7841916" y="5025778"/>
            <a:ext cx="360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STEP-6 </a:t>
            </a:r>
          </a:p>
          <a:p>
            <a:r>
              <a:rPr lang="en-IN" dirty="0"/>
              <a:t>We have reached end of string. No further non-terminal to expand. This is the final parse tree.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AD3786E-3F81-6D82-E2AA-BB8A48D3C64D}"/>
              </a:ext>
            </a:extLst>
          </p:cNvPr>
          <p:cNvSpPr txBox="1"/>
          <p:nvPr/>
        </p:nvSpPr>
        <p:spPr>
          <a:xfrm>
            <a:off x="9477932" y="387849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endParaRPr lang="en-IN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86CB71-5ACA-E524-DA4F-CE29AE122BB5}"/>
              </a:ext>
            </a:extLst>
          </p:cNvPr>
          <p:cNvSpPr txBox="1"/>
          <p:nvPr/>
        </p:nvSpPr>
        <p:spPr>
          <a:xfrm>
            <a:off x="9799844" y="388192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23FBDBD-FC06-61E1-05AF-8C4CFA85BAC8}"/>
              </a:ext>
            </a:extLst>
          </p:cNvPr>
          <p:cNvSpPr txBox="1"/>
          <p:nvPr/>
        </p:nvSpPr>
        <p:spPr>
          <a:xfrm>
            <a:off x="10426567" y="389219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52A825B-6B84-2931-1E5C-501C934F1C1A}"/>
              </a:ext>
            </a:extLst>
          </p:cNvPr>
          <p:cNvSpPr txBox="1"/>
          <p:nvPr/>
        </p:nvSpPr>
        <p:spPr>
          <a:xfrm>
            <a:off x="9770734" y="4541179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624FCBE-7489-8DDB-9C1C-0803D2551EFA}"/>
              </a:ext>
            </a:extLst>
          </p:cNvPr>
          <p:cNvCxnSpPr>
            <a:stCxn id="181" idx="2"/>
            <a:endCxn id="188" idx="0"/>
          </p:cNvCxnSpPr>
          <p:nvPr/>
        </p:nvCxnSpPr>
        <p:spPr>
          <a:xfrm flipH="1">
            <a:off x="9674854" y="3641648"/>
            <a:ext cx="246563" cy="2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F5073EB-C2FF-54E3-77B1-D8FFAECDC3E5}"/>
              </a:ext>
            </a:extLst>
          </p:cNvPr>
          <p:cNvCxnSpPr>
            <a:stCxn id="181" idx="2"/>
            <a:endCxn id="189" idx="0"/>
          </p:cNvCxnSpPr>
          <p:nvPr/>
        </p:nvCxnSpPr>
        <p:spPr>
          <a:xfrm>
            <a:off x="9921417" y="3641648"/>
            <a:ext cx="75349" cy="2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50B05F9-C88E-30EE-BA25-C0E045C8AB26}"/>
              </a:ext>
            </a:extLst>
          </p:cNvPr>
          <p:cNvCxnSpPr>
            <a:stCxn id="181" idx="2"/>
            <a:endCxn id="190" idx="0"/>
          </p:cNvCxnSpPr>
          <p:nvPr/>
        </p:nvCxnSpPr>
        <p:spPr>
          <a:xfrm>
            <a:off x="9921417" y="3641648"/>
            <a:ext cx="702072" cy="2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F7D374D-FC55-E214-2551-18B19F546E82}"/>
              </a:ext>
            </a:extLst>
          </p:cNvPr>
          <p:cNvCxnSpPr>
            <a:stCxn id="189" idx="2"/>
            <a:endCxn id="191" idx="0"/>
          </p:cNvCxnSpPr>
          <p:nvPr/>
        </p:nvCxnSpPr>
        <p:spPr>
          <a:xfrm flipH="1">
            <a:off x="9967656" y="4251256"/>
            <a:ext cx="29110" cy="28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02F18A2-594D-2791-CCE6-B8554F8FD586}"/>
                  </a:ext>
                </a:extLst>
              </p:cNvPr>
              <p:cNvSpPr txBox="1"/>
              <p:nvPr/>
            </p:nvSpPr>
            <p:spPr>
              <a:xfrm>
                <a:off x="10438563" y="4551459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02F18A2-594D-2791-CCE6-B8554F8F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563" y="4551459"/>
                <a:ext cx="3938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6DC55C3-DA12-F73A-86F1-140BBDB59AC4}"/>
              </a:ext>
            </a:extLst>
          </p:cNvPr>
          <p:cNvCxnSpPr>
            <a:stCxn id="190" idx="2"/>
            <a:endCxn id="196" idx="0"/>
          </p:cNvCxnSpPr>
          <p:nvPr/>
        </p:nvCxnSpPr>
        <p:spPr>
          <a:xfrm>
            <a:off x="10623489" y="4261522"/>
            <a:ext cx="11996" cy="28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F275594-1399-2CBE-BE84-E0712A625809}"/>
                  </a:ext>
                </a:extLst>
              </p:cNvPr>
              <p:cNvSpPr txBox="1"/>
              <p:nvPr/>
            </p:nvSpPr>
            <p:spPr>
              <a:xfrm>
                <a:off x="10515604" y="3241515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F275594-1399-2CBE-BE84-E0712A62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4" y="3241515"/>
                <a:ext cx="393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8DA1579-0DC5-6268-EE0A-03C90FD412C8}"/>
              </a:ext>
            </a:extLst>
          </p:cNvPr>
          <p:cNvCxnSpPr>
            <a:stCxn id="143" idx="2"/>
            <a:endCxn id="199" idx="0"/>
          </p:cNvCxnSpPr>
          <p:nvPr/>
        </p:nvCxnSpPr>
        <p:spPr>
          <a:xfrm>
            <a:off x="10686817" y="2968713"/>
            <a:ext cx="25709" cy="2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2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E1A6-156E-42CC-A026-503E383B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CFEF-05A2-443C-96FB-DE1897CD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descent parsing is a top-down parsing algorithm</a:t>
            </a:r>
          </a:p>
          <a:p>
            <a:endParaRPr lang="en-US" dirty="0"/>
          </a:p>
          <a:p>
            <a:r>
              <a:rPr lang="en-US" dirty="0"/>
              <a:t>Recursive descent parser recursively tries and rollback different production rules to derive a parse tree corresponding to a given input string</a:t>
            </a:r>
          </a:p>
        </p:txBody>
      </p:sp>
    </p:spTree>
    <p:extLst>
      <p:ext uri="{BB962C8B-B14F-4D97-AF65-F5344CB8AC3E}">
        <p14:creationId xmlns:p14="http://schemas.microsoft.com/office/powerpoint/2010/main" val="3662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BECE-02A3-45B0-A87B-5FCD7610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6B5A8-DDFD-480C-9F5B-76C075439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</m:t>
                    </m:r>
                  </m:oMath>
                </a14:m>
                <a:r>
                  <a:rPr lang="en-US" dirty="0"/>
                  <a:t> points to the start of the input string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6B5A8-DDFD-480C-9F5B-76C075439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96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9428-58FD-4739-AF1C-E6944CC1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08819-5056-43BE-B31F-9F74E6CB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every non-terminal: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define a procedure: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bool A() {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return (temp = </a:t>
                </a:r>
                <a:r>
                  <a:rPr lang="en-US" dirty="0" err="1">
                    <a:sym typeface="Wingdings" panose="05000000000000000000" pitchFamily="2" charset="2"/>
                  </a:rPr>
                  <a:t>ip</a:t>
                </a:r>
                <a:r>
                  <a:rPr lang="en-US" dirty="0">
                    <a:sym typeface="Wingdings" panose="05000000000000000000" pitchFamily="2" charset="2"/>
                  </a:rPr>
                  <a:t>, A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()) || (</a:t>
                </a:r>
                <a:r>
                  <a:rPr lang="en-US" dirty="0" err="1">
                    <a:sym typeface="Wingdings" panose="05000000000000000000" pitchFamily="2" charset="2"/>
                  </a:rPr>
                  <a:t>ip</a:t>
                </a:r>
                <a:r>
                  <a:rPr lang="en-US" dirty="0">
                    <a:sym typeface="Wingdings" panose="05000000000000000000" pitchFamily="2" charset="2"/>
                  </a:rPr>
                  <a:t> = temp, A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()) || … || (</a:t>
                </a:r>
                <a:r>
                  <a:rPr lang="en-US" dirty="0" err="1">
                    <a:sym typeface="Wingdings" panose="05000000000000000000" pitchFamily="2" charset="2"/>
                  </a:rPr>
                  <a:t>ip</a:t>
                </a:r>
                <a:r>
                  <a:rPr lang="en-US" dirty="0">
                    <a:sym typeface="Wingdings" panose="05000000000000000000" pitchFamily="2" charset="2"/>
                  </a:rPr>
                  <a:t> = temp, A</a:t>
                </a:r>
                <a:r>
                  <a:rPr lang="en-US" baseline="-25000" dirty="0">
                    <a:sym typeface="Wingdings" panose="05000000000000000000" pitchFamily="2" charset="2"/>
                  </a:rPr>
                  <a:t>k</a:t>
                </a:r>
                <a:r>
                  <a:rPr lang="en-US" dirty="0">
                    <a:sym typeface="Wingdings" panose="05000000000000000000" pitchFamily="2" charset="2"/>
                  </a:rPr>
                  <a:t>());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08819-5056-43BE-B31F-9F74E6CB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DEB5BCC-F9A9-462D-B96D-EA9E27F781FE}"/>
              </a:ext>
            </a:extLst>
          </p:cNvPr>
          <p:cNvSpPr txBox="1"/>
          <p:nvPr/>
        </p:nvSpPr>
        <p:spPr>
          <a:xfrm>
            <a:off x="8493760" y="5140960"/>
            <a:ext cx="318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  <a:sym typeface="Wingdings" panose="05000000000000000000" pitchFamily="2" charset="2"/>
              </a:rPr>
              <a:t> T | T + 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  <a:sym typeface="Wingdings" panose="05000000000000000000" pitchFamily="2" charset="2"/>
              </a:rPr>
              <a:t>T  F | F * 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  <a:sym typeface="Wingdings" panose="05000000000000000000" pitchFamily="2" charset="2"/>
              </a:rPr>
              <a:t>F  (E) | id</a:t>
            </a:r>
          </a:p>
        </p:txBody>
      </p:sp>
    </p:spTree>
    <p:extLst>
      <p:ext uri="{BB962C8B-B14F-4D97-AF65-F5344CB8AC3E}">
        <p14:creationId xmlns:p14="http://schemas.microsoft.com/office/powerpoint/2010/main" val="71433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E565-D8FF-42D5-ACA1-9271A5E6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5373-9DF4-4D40-A8EC-0E2996CA9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every,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define a procedure as follows, where </a:t>
                </a:r>
                <a:r>
                  <a:rPr lang="en-US" dirty="0"/>
                  <a:t>the above production is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production rule corresponding to A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bool A</a:t>
                </a:r>
                <a:r>
                  <a:rPr lang="en-US" baseline="-25000" dirty="0"/>
                  <a:t>i</a:t>
                </a:r>
                <a:r>
                  <a:rPr lang="en-US" dirty="0"/>
                  <a:t>() {</a:t>
                </a:r>
              </a:p>
              <a:p>
                <a:pPr marL="0" indent="0">
                  <a:buNone/>
                </a:pPr>
                <a:r>
                  <a:rPr lang="en-US" dirty="0"/>
                  <a:t>    return X</a:t>
                </a:r>
                <a:r>
                  <a:rPr lang="en-US" baseline="-25000" dirty="0"/>
                  <a:t>1</a:t>
                </a:r>
                <a:r>
                  <a:rPr lang="en-US" dirty="0"/>
                  <a:t>() &amp;&amp; X</a:t>
                </a:r>
                <a:r>
                  <a:rPr lang="en-US" baseline="-25000" dirty="0"/>
                  <a:t>2</a:t>
                </a:r>
                <a:r>
                  <a:rPr lang="en-US" dirty="0"/>
                  <a:t>() … &amp;&amp;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dirty="0"/>
                  <a:t>(); 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If X</a:t>
                </a:r>
                <a:r>
                  <a:rPr lang="en-US" baseline="-25000" dirty="0"/>
                  <a:t>i</a:t>
                </a:r>
                <a:r>
                  <a:rPr lang="en-US" dirty="0"/>
                  <a:t> is a terminal, then call terminal(X</a:t>
                </a:r>
                <a:r>
                  <a:rPr lang="en-US" baseline="-25000" dirty="0"/>
                  <a:t>i</a:t>
                </a:r>
                <a:r>
                  <a:rPr lang="en-US" dirty="0"/>
                  <a:t>) instead of X</a:t>
                </a:r>
                <a:r>
                  <a:rPr lang="en-US" baseline="-25000" dirty="0"/>
                  <a:t>i</a:t>
                </a:r>
                <a:r>
                  <a:rPr lang="en-US" dirty="0"/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5373-9DF4-4D40-A8EC-0E2996CA9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01292D3-312A-44E4-B256-016645AE59E6}"/>
              </a:ext>
            </a:extLst>
          </p:cNvPr>
          <p:cNvSpPr txBox="1"/>
          <p:nvPr/>
        </p:nvSpPr>
        <p:spPr>
          <a:xfrm>
            <a:off x="8493760" y="3484880"/>
            <a:ext cx="318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  <a:sym typeface="Wingdings" panose="05000000000000000000" pitchFamily="2" charset="2"/>
              </a:rPr>
              <a:t> T | T + 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  <a:sym typeface="Wingdings" panose="05000000000000000000" pitchFamily="2" charset="2"/>
              </a:rPr>
              <a:t>T  F | F * 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  <a:sym typeface="Wingdings" panose="05000000000000000000" pitchFamily="2" charset="2"/>
              </a:rPr>
              <a:t>F  (E) | id</a:t>
            </a:r>
          </a:p>
        </p:txBody>
      </p:sp>
    </p:spTree>
    <p:extLst>
      <p:ext uri="{BB962C8B-B14F-4D97-AF65-F5344CB8AC3E}">
        <p14:creationId xmlns:p14="http://schemas.microsoft.com/office/powerpoint/2010/main" val="10680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FDDE-5CB0-4CC4-BC41-18A8EC7C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CEE83-283A-4E6A-A7B4-EEE322EBC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bool terminal(x)</a:t>
                </a:r>
              </a:p>
              <a:p>
                <a:pPr marL="0" indent="0">
                  <a:buNone/>
                </a:pPr>
                <a:r>
                  <a:rPr lang="en-US" dirty="0"/>
                  <a:t>{</a:t>
                </a:r>
              </a:p>
              <a:p>
                <a:pPr marL="0" indent="0">
                  <a:buNone/>
                </a:pPr>
                <a:r>
                  <a:rPr lang="en-US" dirty="0"/>
                  <a:t>  if (x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 { return true; }</a:t>
                </a:r>
              </a:p>
              <a:p>
                <a:pPr marL="0" indent="0">
                  <a:buNone/>
                </a:pPr>
                <a:r>
                  <a:rPr lang="en-US" dirty="0"/>
                  <a:t>  if (</a:t>
                </a:r>
                <a:r>
                  <a:rPr lang="en-US" dirty="0" err="1"/>
                  <a:t>ip</a:t>
                </a:r>
                <a:r>
                  <a:rPr lang="en-US" dirty="0"/>
                  <a:t>[0] == x) {</a:t>
                </a: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dirty="0" err="1"/>
                  <a:t>ip</a:t>
                </a:r>
                <a:r>
                  <a:rPr lang="en-US" dirty="0"/>
                  <a:t>++;</a:t>
                </a:r>
              </a:p>
              <a:p>
                <a:pPr marL="0" indent="0">
                  <a:buNone/>
                </a:pPr>
                <a:r>
                  <a:rPr lang="en-US" dirty="0"/>
                  <a:t>      return true;</a:t>
                </a:r>
              </a:p>
              <a:p>
                <a:pPr marL="0" indent="0">
                  <a:buNone/>
                </a:pPr>
                <a:r>
                  <a:rPr lang="en-US" dirty="0"/>
                  <a:t>  }</a:t>
                </a:r>
              </a:p>
              <a:p>
                <a:pPr marL="0" indent="0">
                  <a:buNone/>
                </a:pPr>
                <a:r>
                  <a:rPr lang="en-US" dirty="0"/>
                  <a:t>  return false;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CEE83-283A-4E6A-A7B4-EEE322EBC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8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0920-A4FB-413D-B2AA-F7BC2E25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7996-77BB-452B-BD95-8AC69C9C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the parse tree:</a:t>
            </a:r>
          </a:p>
          <a:p>
            <a:pPr lvl="1"/>
            <a:r>
              <a:rPr lang="en-US" dirty="0"/>
              <a:t>set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dirty="0"/>
              <a:t>to the input string</a:t>
            </a:r>
          </a:p>
          <a:p>
            <a:pPr lvl="1"/>
            <a:r>
              <a:rPr lang="en-US" dirty="0"/>
              <a:t>call A(), where A is the start symbol</a:t>
            </a:r>
          </a:p>
          <a:p>
            <a:pPr lvl="1"/>
            <a:r>
              <a:rPr lang="en-US" dirty="0"/>
              <a:t>If A() returns true and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dirty="0"/>
              <a:t>points to the end of the string, then the parsing was successful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7516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7A98-DBD9-4F85-BEC4-33E53DD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676-A33F-427D-B8E0-EFE17451E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 </a:t>
            </a:r>
            <a:r>
              <a:rPr lang="en-US" sz="2000" dirty="0">
                <a:sym typeface="Wingdings" panose="05000000000000000000" pitchFamily="2" charset="2"/>
              </a:rPr>
              <a:t> T | T + E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T  F | F * T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F  (E) | id</a:t>
            </a:r>
          </a:p>
        </p:txBody>
      </p:sp>
    </p:spTree>
    <p:extLst>
      <p:ext uri="{BB962C8B-B14F-4D97-AF65-F5344CB8AC3E}">
        <p14:creationId xmlns:p14="http://schemas.microsoft.com/office/powerpoint/2010/main" val="338875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7A98-DBD9-4F85-BEC4-33E53DD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676-A33F-427D-B8E0-EFE17451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24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 | T + 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  F | F * 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  (E) | id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t,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 &amp;&amp; terminal(‘+’) &amp;&amp; E();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80CBC-288E-4C0F-98D4-31B2034BB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63065"/>
            <a:ext cx="5720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 return F();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F() &amp;&amp; terminal(‘*’) &amp;&amp; T();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terminal(‘(’) &amp;&amp; E() &amp;&amp; terminal(‘)’);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terminal(id);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1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7A98-DBD9-4F85-BEC4-33E53DD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676-A33F-427D-B8E0-EFE17451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720" y="1622425"/>
            <a:ext cx="5720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t,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 &amp;&amp; terminal(‘+’) &amp;&amp; E();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 return F();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F() &amp;&amp; terminal(‘*’) &amp;&amp; T();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terminal(‘(’) &amp;&amp; E() &amp;&amp; terminal(‘)’);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terminal(id);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7FDE9-2586-48E2-B7CB-A21A7ED2F4AE}"/>
              </a:ext>
            </a:extLst>
          </p:cNvPr>
          <p:cNvSpPr txBox="1"/>
          <p:nvPr/>
        </p:nvSpPr>
        <p:spPr>
          <a:xfrm>
            <a:off x="8503920" y="123952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(id)</a:t>
            </a:r>
          </a:p>
        </p:txBody>
      </p:sp>
    </p:spTree>
    <p:extLst>
      <p:ext uri="{BB962C8B-B14F-4D97-AF65-F5344CB8AC3E}">
        <p14:creationId xmlns:p14="http://schemas.microsoft.com/office/powerpoint/2010/main" val="294432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385E-B7B5-4527-B8EB-90A8D6A3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2696-EF00-4AD5-97E7-A3C5254F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  <a:p>
            <a:r>
              <a:rPr lang="en-US" dirty="0"/>
              <a:t>Recursive descent parsing</a:t>
            </a:r>
          </a:p>
          <a:p>
            <a:r>
              <a:rPr lang="en-US" dirty="0"/>
              <a:t>Predictive 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6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7A98-DBD9-4F85-BEC4-33E53DD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676-A33F-427D-B8E0-EFE17451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720" y="1622425"/>
            <a:ext cx="5720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t,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 &amp;&amp; terminal(‘+’) &amp;&amp; E();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 return F();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F() &amp;&amp; terminal(‘*’) &amp;&amp; T();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terminal(‘(’) &amp;&amp; E() &amp;&amp; terminal(‘)’);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terminal(id);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7FDE9-2586-48E2-B7CB-A21A7ED2F4AE}"/>
              </a:ext>
            </a:extLst>
          </p:cNvPr>
          <p:cNvSpPr txBox="1"/>
          <p:nvPr/>
        </p:nvSpPr>
        <p:spPr>
          <a:xfrm>
            <a:off x="8503920" y="123952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(id)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D4323-8DEB-1532-07FE-2592077E90D7}"/>
              </a:ext>
            </a:extLst>
          </p:cNvPr>
          <p:cNvSpPr txBox="1"/>
          <p:nvPr/>
        </p:nvSpPr>
        <p:spPr>
          <a:xfrm>
            <a:off x="6172203" y="1720694"/>
            <a:ext cx="59410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1. E() calls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2. 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3. T() calls 4. T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5. F() calls 6. F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7. terminal(‘(’)  returns true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6. F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7. E()  calls 8. 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9. T() calls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10. T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11. F() calls 12. F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13. terminal(‘(’)  returns false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12. F</a:t>
            </a:r>
            <a:r>
              <a:rPr lang="en-US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 returns false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11. F() calls 12. F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13. terminal(id)  returns true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12. F</a:t>
            </a:r>
            <a:r>
              <a:rPr lang="en-US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 returns true 11. F()  return true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10. T</a:t>
            </a:r>
            <a:r>
              <a:rPr lang="en-US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 returns true 9. T()  returns true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8. E()  returns true 7. E()  returns true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6. F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calls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7. terminal (‘)’)  returns true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6. F</a:t>
            </a:r>
            <a:r>
              <a:rPr lang="en-US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 returns true 5. F()  returns true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4. T</a:t>
            </a:r>
            <a:r>
              <a:rPr lang="en-US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 returns true 3. T()  returns true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2. E</a:t>
            </a:r>
            <a:r>
              <a:rPr lang="en-US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 returns true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1. E()  returns true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E() returns true and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points to end of string </a:t>
            </a: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Therefore, the parse tree generation is successful</a:t>
            </a:r>
          </a:p>
        </p:txBody>
      </p:sp>
    </p:spTree>
    <p:extLst>
      <p:ext uri="{BB962C8B-B14F-4D97-AF65-F5344CB8AC3E}">
        <p14:creationId xmlns:p14="http://schemas.microsoft.com/office/powerpoint/2010/main" val="194445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7A98-DBD9-4F85-BEC4-33E53DD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676-A33F-427D-B8E0-EFE17451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720" y="1622425"/>
            <a:ext cx="5720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t,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 &amp;&amp; terminal(‘+’) &amp;&amp; E();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 return F();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F() &amp;&amp; terminal(‘*’) &amp;&amp; T();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terminal(‘(’) &amp;&amp; E() &amp;&amp; terminal(‘)’);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terminal(id);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7FDE9-2586-48E2-B7CB-A21A7ED2F4AE}"/>
              </a:ext>
            </a:extLst>
          </p:cNvPr>
          <p:cNvSpPr txBox="1"/>
          <p:nvPr/>
        </p:nvSpPr>
        <p:spPr>
          <a:xfrm>
            <a:off x="8503920" y="123952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 + id</a:t>
            </a:r>
          </a:p>
        </p:txBody>
      </p:sp>
    </p:spTree>
    <p:extLst>
      <p:ext uri="{BB962C8B-B14F-4D97-AF65-F5344CB8AC3E}">
        <p14:creationId xmlns:p14="http://schemas.microsoft.com/office/powerpoint/2010/main" val="164013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7A98-DBD9-4F85-BEC4-33E53DD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676-A33F-427D-B8E0-EFE17451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720" y="1622425"/>
            <a:ext cx="5720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t,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{ return T() &amp;&amp; terminal(‘+’) &amp;&amp; E();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 return F();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F() &amp;&amp; terminal(‘*’) &amp;&amp; T();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F() { return (t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 ||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t, 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terminal(‘(’) &amp;&amp; E() &amp;&amp; terminal(‘)’);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 return terminal(id);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7FDE9-2586-48E2-B7CB-A21A7ED2F4AE}"/>
              </a:ext>
            </a:extLst>
          </p:cNvPr>
          <p:cNvSpPr txBox="1"/>
          <p:nvPr/>
        </p:nvSpPr>
        <p:spPr>
          <a:xfrm>
            <a:off x="8503920" y="123952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 +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723B1-FA85-50E7-210C-BC725EF0854B}"/>
              </a:ext>
            </a:extLst>
          </p:cNvPr>
          <p:cNvSpPr txBox="1"/>
          <p:nvPr/>
        </p:nvSpPr>
        <p:spPr>
          <a:xfrm>
            <a:off x="7459037" y="1720694"/>
            <a:ext cx="424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E() returns true, but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doesn’t point to end of string </a:t>
            </a: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Therefore, the parse tree generation is unsuccessful</a:t>
            </a:r>
          </a:p>
        </p:txBody>
      </p:sp>
    </p:spTree>
    <p:extLst>
      <p:ext uri="{BB962C8B-B14F-4D97-AF65-F5344CB8AC3E}">
        <p14:creationId xmlns:p14="http://schemas.microsoft.com/office/powerpoint/2010/main" val="208352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D53F-9EED-4F16-8448-B2E44FE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2354-37F8-46BD-896E-5D4EC74E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recursive-descent may require backtracking</a:t>
            </a:r>
          </a:p>
          <a:p>
            <a:pPr lvl="1"/>
            <a:r>
              <a:rPr lang="en-US" dirty="0"/>
              <a:t>i.e., it may require repeated scans over the input</a:t>
            </a:r>
          </a:p>
          <a:p>
            <a:endParaRPr lang="en-US" dirty="0"/>
          </a:p>
          <a:p>
            <a:r>
              <a:rPr lang="en-US" dirty="0"/>
              <a:t>Backtracking is inefficient but works for all context-free grammars</a:t>
            </a:r>
          </a:p>
          <a:p>
            <a:endParaRPr lang="en-US" dirty="0"/>
          </a:p>
          <a:p>
            <a:r>
              <a:rPr lang="en-US" dirty="0"/>
              <a:t>Many other techniques exist that don’t require backtracking</a:t>
            </a:r>
          </a:p>
          <a:p>
            <a:pPr lvl="1"/>
            <a:r>
              <a:rPr lang="en-US" dirty="0"/>
              <a:t>they work for a subset of context-free grammars </a:t>
            </a:r>
          </a:p>
          <a:p>
            <a:pPr lvl="1"/>
            <a:r>
              <a:rPr lang="en-US" dirty="0"/>
              <a:t>however, they work for most programming languages</a:t>
            </a:r>
          </a:p>
          <a:p>
            <a:pPr lvl="1"/>
            <a:r>
              <a:rPr lang="en-US" dirty="0"/>
              <a:t>used in practice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96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0C-9027-4086-88CD-0BE21DF6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(left recursion)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9E6-FDAE-416C-9F1C-CE5644FB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 E + T |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F | F *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  id | (E)</a:t>
            </a:r>
          </a:p>
        </p:txBody>
      </p:sp>
    </p:spTree>
    <p:extLst>
      <p:ext uri="{BB962C8B-B14F-4D97-AF65-F5344CB8AC3E}">
        <p14:creationId xmlns:p14="http://schemas.microsoft.com/office/powerpoint/2010/main" val="372884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D301-0564-4684-8A21-0A2B4062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40ED1-B693-4425-9FAA-64E30E828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grammar is left recursive if it has a nonterminal A such that there is a derivation A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+ means one or more steps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left recursive pair of productions, A </a:t>
                </a:r>
                <a:r>
                  <a:rPr lang="en-US" dirty="0">
                    <a:sym typeface="Wingdings" panose="05000000000000000000" pitchFamily="2" charset="2"/>
                  </a:rPr>
                  <a:t>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/>
                  <a:t> can be replaced by the non-left-recursive productions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US" dirty="0"/>
                  <a:t>A’</a:t>
                </a:r>
              </a:p>
              <a:p>
                <a:pPr marL="457200" lvl="1" indent="0">
                  <a:buNone/>
                </a:pPr>
                <a:r>
                  <a:rPr lang="en-US" dirty="0"/>
                  <a:t>A’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/>
                  <a:t>A’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40ED1-B693-4425-9FAA-64E30E828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528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2EA9-9C0D-4000-8F0E-A6015FD6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91E3-0537-473B-A4BD-BB49564A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 E + T |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T * F | F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  (E) | id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----------------------------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F4010C-E9E3-4ED7-8950-F9DE65296043}"/>
                  </a:ext>
                </a:extLst>
              </p:cNvPr>
              <p:cNvSpPr txBox="1"/>
              <p:nvPr/>
            </p:nvSpPr>
            <p:spPr>
              <a:xfrm>
                <a:off x="7172960" y="883920"/>
                <a:ext cx="24993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A’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A’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A’ |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F4010C-E9E3-4ED7-8950-F9DE6529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60" y="883920"/>
                <a:ext cx="2499360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889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2EA9-9C0D-4000-8F0E-A6015FD6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391E3-0537-473B-A4BD-BB49564A6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 </a:t>
                </a:r>
                <a:r>
                  <a:rPr lang="en-US" dirty="0">
                    <a:sym typeface="Wingdings" panose="05000000000000000000" pitchFamily="2" charset="2"/>
                  </a:rPr>
                  <a:t> E + T | T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  T * F | F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 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----------------------------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  (E) | id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391E3-0537-473B-A4BD-BB49564A6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8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D063-5309-4DE7-BD53-1761F689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ED5CA-C2C8-4389-ADE9-D590796B0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457200" lvl="1" indent="0" algn="ctr">
                  <a:buNone/>
                </a:pPr>
                <a:r>
                  <a:rPr lang="en-US" dirty="0"/>
                  <a:t>where,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starts with A,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can be replaced with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ED5CA-C2C8-4389-ADE9-D590796B0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D95B-CF00-484D-A198-EEE96883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3F6CD-E23A-4377-B36B-FE67F4A2E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A </a:t>
                </a:r>
                <a:r>
                  <a:rPr lang="en-US" dirty="0">
                    <a:sym typeface="Wingdings" panose="05000000000000000000" pitchFamily="2" charset="2"/>
                  </a:rPr>
                  <a:t>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/>
                  <a:t> can be derived in one step is called the immediate left recursion</a:t>
                </a:r>
              </a:p>
              <a:p>
                <a:endParaRPr lang="en-US" dirty="0"/>
              </a:p>
              <a:p>
                <a:r>
                  <a:rPr lang="en-US" dirty="0"/>
                  <a:t>The previous algorithm doesn’t eliminate non-immediate left recursion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S  A </a:t>
                </a:r>
                <a:r>
                  <a:rPr lang="en-US" dirty="0" err="1">
                    <a:sym typeface="Wingdings" panose="05000000000000000000" pitchFamily="2" charset="2"/>
                  </a:rPr>
                  <a:t>a</a:t>
                </a:r>
                <a:r>
                  <a:rPr lang="en-US" dirty="0">
                    <a:sym typeface="Wingdings" panose="05000000000000000000" pitchFamily="2" charset="2"/>
                  </a:rPr>
                  <a:t> | b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A  A c | S d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b="0" dirty="0">
                    <a:sym typeface="Wingdings" panose="05000000000000000000" pitchFamily="2" charset="2"/>
                  </a:rPr>
                  <a:t>is left recursive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3F6CD-E23A-4377-B36B-FE67F4A2E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275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20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29EE-805E-A512-9791-A678BC09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2ACD-C1E7-15DC-264D-F4DA10DCB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63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A2D5-C6D5-4D25-9C74-76E441D5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362-AFF5-48A5-A3E4-3E07A8A7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general algorithms for removing non-immediate left recursion</a:t>
            </a:r>
          </a:p>
          <a:p>
            <a:pPr lvl="1"/>
            <a:r>
              <a:rPr lang="en-US" dirty="0"/>
              <a:t>However, people prefer removing left recursion by hand</a:t>
            </a:r>
          </a:p>
          <a:p>
            <a:pPr lvl="1"/>
            <a:r>
              <a:rPr lang="en-US" dirty="0"/>
              <a:t>Future phases of the compiler need to know the exact grammar</a:t>
            </a:r>
          </a:p>
        </p:txBody>
      </p:sp>
    </p:spTree>
    <p:extLst>
      <p:ext uri="{BB962C8B-B14F-4D97-AF65-F5344CB8AC3E}">
        <p14:creationId xmlns:p14="http://schemas.microsoft.com/office/powerpoint/2010/main" val="648288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0196-023D-6C92-BB3D-124321F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305B-459F-0D4B-A05A-CEA711811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38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560-1F6E-429E-A4E6-5C92D1C8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D297-A254-40FF-B95D-43C46BF0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predictive parser is top-down parser that requires no backtracking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parsers work for LL(k) grammars</a:t>
            </a:r>
          </a:p>
          <a:p>
            <a:pPr lvl="1"/>
            <a:r>
              <a:rPr lang="en-US" dirty="0"/>
              <a:t>First “L” in LL stands for the left to right, the second “L” for producing the leftmost derivation, and “k” for using “k” input symbol of lookahead</a:t>
            </a:r>
          </a:p>
          <a:p>
            <a:pPr lvl="1"/>
            <a:endParaRPr lang="en-US" dirty="0"/>
          </a:p>
          <a:p>
            <a:r>
              <a:rPr lang="en-US" dirty="0"/>
              <a:t>At each step, a predictive parser examines next “k” input symbols to decide which production to use</a:t>
            </a:r>
          </a:p>
        </p:txBody>
      </p:sp>
    </p:spTree>
    <p:extLst>
      <p:ext uri="{BB962C8B-B14F-4D97-AF65-F5344CB8AC3E}">
        <p14:creationId xmlns:p14="http://schemas.microsoft.com/office/powerpoint/2010/main" val="2380046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0D44-E190-4899-8333-B09E9CB5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1139-87C6-4F14-985E-CD3DFC2A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 tree can be constructed by just looking at the next input symbol</a:t>
            </a:r>
          </a:p>
          <a:p>
            <a:endParaRPr lang="en-US" dirty="0"/>
          </a:p>
          <a:p>
            <a:r>
              <a:rPr lang="en-US" dirty="0"/>
              <a:t>Left recursive grammars are not LL(1)</a:t>
            </a:r>
          </a:p>
        </p:txBody>
      </p:sp>
    </p:spTree>
    <p:extLst>
      <p:ext uri="{BB962C8B-B14F-4D97-AF65-F5344CB8AC3E}">
        <p14:creationId xmlns:p14="http://schemas.microsoft.com/office/powerpoint/2010/main" val="91624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6275-B9F5-45BB-A135-054D35E9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FE977-2371-4FD8-A4D3-9FE1D518A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  (E) | id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FE977-2371-4FD8-A4D3-9FE1D518A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66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0B62-9EAD-46AB-8F3D-E9A3DBD2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86C9142-4810-4B11-A05B-B5F9DF52345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3208111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86C9142-4810-4B11-A05B-B5F9DF5234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9687560"/>
                  </p:ext>
                </p:extLst>
              </p:nvPr>
            </p:nvGraphicFramePr>
            <p:xfrm>
              <a:off x="838200" y="3208111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208197" r="-10122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208197" r="-81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408197" r="-10122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408197" r="-8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BC9276-6889-4304-BDCD-BD15E67FEFD3}"/>
              </a:ext>
            </a:extLst>
          </p:cNvPr>
          <p:cNvSpPr txBox="1"/>
          <p:nvPr/>
        </p:nvSpPr>
        <p:spPr>
          <a:xfrm>
            <a:off x="968830" y="1589315"/>
            <a:ext cx="10003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grammar is in LL(1), we can generate a parsing table.</a:t>
            </a:r>
          </a:p>
          <a:p>
            <a:r>
              <a:rPr lang="en-US" sz="2800" dirty="0"/>
              <a:t>Below is the parsing table corresponding to grammar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1645700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0B62-9EAD-46AB-8F3D-E9A3DBD2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86C9142-4810-4B11-A05B-B5F9DF52345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3208111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86C9142-4810-4B11-A05B-B5F9DF5234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2334125"/>
                  </p:ext>
                </p:extLst>
              </p:nvPr>
            </p:nvGraphicFramePr>
            <p:xfrm>
              <a:off x="838200" y="3208111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208197" r="-10122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208197" r="-81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408197" r="-10122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408197" r="-8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BC9276-6889-4304-BDCD-BD15E67FEFD3}"/>
              </a:ext>
            </a:extLst>
          </p:cNvPr>
          <p:cNvSpPr txBox="1"/>
          <p:nvPr/>
        </p:nvSpPr>
        <p:spPr>
          <a:xfrm>
            <a:off x="968830" y="1589315"/>
            <a:ext cx="10003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Blanks are error entries. Let us say, M represents this two-dimensional table, then M[E, id] = E </a:t>
            </a:r>
            <a:r>
              <a:rPr lang="en-US" sz="2800" dirty="0">
                <a:sym typeface="Wingdings" panose="05000000000000000000" pitchFamily="2" charset="2"/>
              </a:rPr>
              <a:t> TE’, indicates that if the leftmost nonterminal is E, replace it with TE’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0183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F051-B74C-4769-9306-D0409C98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predictive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CE69-31E5-42DD-A01D-DAA7C71B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A string w and parsing table M for grammar G.</a:t>
            </a:r>
          </a:p>
          <a:p>
            <a:pPr marL="0" indent="0">
              <a:buNone/>
            </a:pPr>
            <a:r>
              <a:rPr lang="en-US" dirty="0"/>
              <a:t>Output: If w is in L(G), a leftmost derivation of w; otherwise, an error indication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w$ in the input buffer  ($ indicates end of input, $ doesn’t match with the symbol of any grammar)</a:t>
            </a:r>
          </a:p>
          <a:p>
            <a:pPr marL="0" indent="0">
              <a:buNone/>
            </a:pPr>
            <a:r>
              <a:rPr lang="en-US" dirty="0"/>
              <a:t>push $ followed by S to the stack  (S is the start symbol)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7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F051-B74C-4769-9306-D0409C98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predictive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CE69-31E5-42DD-A01D-DAA7C71B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84E217-0502-40C8-B8C2-2DB5EB423ED0}"/>
              </a:ext>
            </a:extLst>
          </p:cNvPr>
          <p:cNvGraphicFramePr>
            <a:graphicFrameLocks noGrp="1"/>
          </p:cNvGraphicFramePr>
          <p:nvPr/>
        </p:nvGraphicFramePr>
        <p:xfrm>
          <a:off x="1172027" y="3044825"/>
          <a:ext cx="620485" cy="1587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85">
                  <a:extLst>
                    <a:ext uri="{9D8B030D-6E8A-4147-A177-3AD203B41FA5}">
                      <a16:colId xmlns:a16="http://schemas.microsoft.com/office/drawing/2014/main" val="71216705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5138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9858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1853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4797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28991-2A46-45E6-9546-5D9D70C354CA}"/>
              </a:ext>
            </a:extLst>
          </p:cNvPr>
          <p:cNvGraphicFramePr>
            <a:graphicFrameLocks noGrp="1"/>
          </p:cNvGraphicFramePr>
          <p:nvPr/>
        </p:nvGraphicFramePr>
        <p:xfrm>
          <a:off x="2260599" y="1666724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21561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3689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2024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0078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4912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1162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0551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795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72211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973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3457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9253816-A08E-40B1-906C-5034DB869D74}"/>
              </a:ext>
            </a:extLst>
          </p:cNvPr>
          <p:cNvSpPr/>
          <p:nvPr/>
        </p:nvSpPr>
        <p:spPr>
          <a:xfrm>
            <a:off x="4942114" y="2852057"/>
            <a:ext cx="22424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E3567-67CE-4D62-AD6C-FBB993C44E92}"/>
              </a:ext>
            </a:extLst>
          </p:cNvPr>
          <p:cNvSpPr/>
          <p:nvPr/>
        </p:nvSpPr>
        <p:spPr>
          <a:xfrm>
            <a:off x="5148943" y="5334000"/>
            <a:ext cx="1796143" cy="8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 Table 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709BD5-F5D0-4530-86DB-38BE84FD496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807029" y="3298371"/>
            <a:ext cx="3135085" cy="2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70B3A9-09CC-4238-B75C-01756FF20AA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47015" y="4180114"/>
            <a:ext cx="16328" cy="1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05CD44-2D64-4186-B2D3-62DFA4D2E94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769429" y="2037564"/>
            <a:ext cx="293914" cy="81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66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0D03-31A1-4B96-9029-C7DD7B5B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predictive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F3708-D04E-4E89-8470-AF2B681E8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set </a:t>
                </a:r>
                <a:r>
                  <a:rPr lang="en-US" dirty="0" err="1"/>
                  <a:t>ip</a:t>
                </a:r>
                <a:r>
                  <a:rPr lang="en-US" dirty="0"/>
                  <a:t> to point to the first symbol of w;</a:t>
                </a:r>
              </a:p>
              <a:p>
                <a:pPr marL="0" indent="0">
                  <a:buNone/>
                </a:pPr>
                <a:r>
                  <a:rPr lang="en-US" dirty="0"/>
                  <a:t>set X to the top stack symbol;</a:t>
                </a:r>
              </a:p>
              <a:p>
                <a:pPr marL="0" indent="0">
                  <a:buNone/>
                </a:pPr>
                <a:r>
                  <a:rPr lang="en-US" dirty="0"/>
                  <a:t>while 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$) {</a:t>
                </a:r>
              </a:p>
              <a:p>
                <a:pPr marL="0" indent="0">
                  <a:buNone/>
                </a:pPr>
                <a:r>
                  <a:rPr lang="en-US" dirty="0"/>
                  <a:t>   if (X is </a:t>
                </a:r>
                <a:r>
                  <a:rPr lang="en-US" dirty="0" err="1"/>
                  <a:t>ip</a:t>
                </a:r>
                <a:r>
                  <a:rPr lang="en-US" dirty="0"/>
                  <a:t>[0])  pop the stack and advance </a:t>
                </a:r>
                <a:r>
                  <a:rPr lang="en-US" dirty="0" err="1"/>
                  <a:t>ip</a:t>
                </a:r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   else if (X is a terminal) error();</a:t>
                </a:r>
              </a:p>
              <a:p>
                <a:pPr marL="0" indent="0">
                  <a:buNone/>
                </a:pPr>
                <a:r>
                  <a:rPr lang="en-US" dirty="0"/>
                  <a:t>   else if (M[X, </a:t>
                </a:r>
                <a:r>
                  <a:rPr lang="en-US" dirty="0" err="1"/>
                  <a:t>ip</a:t>
                </a:r>
                <a:r>
                  <a:rPr lang="en-US" dirty="0"/>
                  <a:t>[0]] is an error entry) error();</a:t>
                </a:r>
              </a:p>
              <a:p>
                <a:pPr marL="0" indent="0">
                  <a:buNone/>
                </a:pPr>
                <a:r>
                  <a:rPr lang="en-US" dirty="0"/>
                  <a:t>   else if (M[X, </a:t>
                </a:r>
                <a:r>
                  <a:rPr lang="en-US" dirty="0" err="1"/>
                  <a:t>ip</a:t>
                </a:r>
                <a:r>
                  <a:rPr lang="en-US" dirty="0"/>
                  <a:t>[0]] = X </a:t>
                </a:r>
                <a:r>
                  <a:rPr lang="en-US" dirty="0">
                    <a:sym typeface="Wingdings" panose="05000000000000000000" pitchFamily="2" charset="2"/>
                  </a:rPr>
                  <a:t>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…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k</a:t>
                </a:r>
                <a:r>
                  <a:rPr lang="en-US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      output the production X </a:t>
                </a:r>
                <a:r>
                  <a:rPr lang="en-US" dirty="0">
                    <a:sym typeface="Wingdings" panose="05000000000000000000" pitchFamily="2" charset="2"/>
                  </a:rPr>
                  <a:t>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…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k</a:t>
                </a:r>
                <a:endParaRPr lang="en-US" baseline="-25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      pop the stack;</a:t>
                </a:r>
              </a:p>
              <a:p>
                <a:pPr marL="0" indent="0">
                  <a:buNone/>
                </a:pPr>
                <a:r>
                  <a:rPr lang="en-US" dirty="0"/>
                  <a:t>      push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k</a:t>
                </a:r>
                <a:r>
                  <a:rPr lang="en-US" dirty="0"/>
                  <a:t>, Y</a:t>
                </a:r>
                <a:r>
                  <a:rPr lang="en-US" baseline="-25000" dirty="0"/>
                  <a:t>k-1</a:t>
                </a:r>
                <a:r>
                  <a:rPr lang="en-US" dirty="0"/>
                  <a:t>, …, Y</a:t>
                </a:r>
                <a:r>
                  <a:rPr lang="en-US" baseline="-25000" dirty="0"/>
                  <a:t>1</a:t>
                </a:r>
                <a:r>
                  <a:rPr lang="en-US" dirty="0"/>
                  <a:t> onto the stack, with Y</a:t>
                </a:r>
                <a:r>
                  <a:rPr lang="en-US" baseline="-25000" dirty="0"/>
                  <a:t>1</a:t>
                </a:r>
                <a:r>
                  <a:rPr lang="en-US" dirty="0"/>
                  <a:t> on top;  </a:t>
                </a:r>
              </a:p>
              <a:p>
                <a:pPr marL="0" indent="0">
                  <a:buNone/>
                </a:pPr>
                <a:r>
                  <a:rPr lang="en-US" dirty="0"/>
                  <a:t>   }</a:t>
                </a:r>
              </a:p>
              <a:p>
                <a:pPr marL="0" indent="0">
                  <a:buNone/>
                </a:pPr>
                <a:r>
                  <a:rPr lang="en-US" dirty="0"/>
                  <a:t>   set X to the top stack symbol;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F3708-D04E-4E89-8470-AF2B681E8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7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BD46-49D1-4794-9C5A-BC19E753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F504-EC83-417D-8D1C-7E77E43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parse tree for an input string, starting from the root and creating the nodes in preorder</a:t>
            </a:r>
          </a:p>
          <a:p>
            <a:endParaRPr lang="en-US" dirty="0"/>
          </a:p>
          <a:p>
            <a:r>
              <a:rPr lang="en-US" dirty="0"/>
              <a:t>Leftmost derivation of the input string</a:t>
            </a:r>
          </a:p>
        </p:txBody>
      </p:sp>
    </p:spTree>
    <p:extLst>
      <p:ext uri="{BB962C8B-B14F-4D97-AF65-F5344CB8AC3E}">
        <p14:creationId xmlns:p14="http://schemas.microsoft.com/office/powerpoint/2010/main" val="2947942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232727" r="-13565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232727" r="-1156" b="-3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685" t="-396774" r="-415753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396774" r="-1356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396774" r="-1156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DC635C-65F7-4E36-9662-500BC3AB90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0606" y="130354"/>
          <a:ext cx="5145316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29">
                  <a:extLst>
                    <a:ext uri="{9D8B030D-6E8A-4147-A177-3AD203B41FA5}">
                      <a16:colId xmlns:a16="http://schemas.microsoft.com/office/drawing/2014/main" val="531721984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3866679696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707470269"/>
                    </a:ext>
                  </a:extLst>
                </a:gridCol>
                <a:gridCol w="1286329">
                  <a:extLst>
                    <a:ext uri="{9D8B030D-6E8A-4147-A177-3AD203B41FA5}">
                      <a16:colId xmlns:a16="http://schemas.microsoft.com/office/drawing/2014/main" val="1647856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id+id</a:t>
                      </a:r>
                      <a:r>
                        <a:rPr lang="en-US" dirty="0"/>
                        <a:t>*id$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9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72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24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76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5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27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5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7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7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5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7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1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60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15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9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6805071"/>
                  </p:ext>
                </p:extLst>
              </p:nvPr>
            </p:nvGraphicFramePr>
            <p:xfrm>
              <a:off x="198847" y="1690688"/>
              <a:ext cx="5908039" cy="22370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185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834777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884467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993783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854653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785090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053410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802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3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E’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232727" r="-13565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232727" r="-1156" b="-3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685" t="-396774" r="-415753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T’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605" t="-396774" r="-135659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72" t="-396774" r="-1156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80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 </a:t>
                          </a:r>
                          <a:r>
                            <a:rPr lang="en-US" sz="1600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6DC635C-65F7-4E36-9662-500BC3AB90D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60606" y="130354"/>
              <a:ext cx="5145316" cy="667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6329">
                      <a:extLst>
                        <a:ext uri="{9D8B030D-6E8A-4147-A177-3AD203B41FA5}">
                          <a16:colId xmlns:a16="http://schemas.microsoft.com/office/drawing/2014/main" val="531721984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3866679696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707470269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164785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589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E-&gt;TE’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833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1897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72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171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E’-&gt;+TE’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624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176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7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72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835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T’-&gt;*FT’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27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70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50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1177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9310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E’→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2604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158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6DC635C-65F7-4E36-9662-500BC3AB90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6200231"/>
                  </p:ext>
                </p:extLst>
              </p:nvPr>
            </p:nvGraphicFramePr>
            <p:xfrm>
              <a:off x="6660606" y="130354"/>
              <a:ext cx="5145316" cy="667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6329">
                      <a:extLst>
                        <a:ext uri="{9D8B030D-6E8A-4147-A177-3AD203B41FA5}">
                          <a16:colId xmlns:a16="http://schemas.microsoft.com/office/drawing/2014/main" val="531721984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3866679696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707470269"/>
                        </a:ext>
                      </a:extLst>
                    </a:gridCol>
                    <a:gridCol w="1286329">
                      <a:extLst>
                        <a:ext uri="{9D8B030D-6E8A-4147-A177-3AD203B41FA5}">
                          <a16:colId xmlns:a16="http://schemas.microsoft.com/office/drawing/2014/main" val="164785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589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E-&gt;TE’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833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1897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772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506557" r="-948" b="-1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71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E’-&gt;+TE’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624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176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T-&gt;FT’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7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72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835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T’-&gt;*FT’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27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*id$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470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F-&gt;id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850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idT’E</a:t>
                          </a:r>
                          <a:r>
                            <a:rPr lang="en-US" dirty="0"/>
                            <a:t>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match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1177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T’E’$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1504918" r="-94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310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E’$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48" t="-1604918" r="-94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604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id+id</a:t>
                          </a:r>
                          <a:r>
                            <a:rPr lang="en-US" dirty="0"/>
                            <a:t>*id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6158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7941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AEF5-869D-4285-967F-EECA71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construct LL(1) parsing 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E848272-85A4-4DEE-AEAF-9D16C47C4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6757495"/>
                  </p:ext>
                </p:extLst>
              </p:nvPr>
            </p:nvGraphicFramePr>
            <p:xfrm>
              <a:off x="838200" y="1792967"/>
              <a:ext cx="10515603" cy="2225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14943265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9105832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46728024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5130271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65795931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5494281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68143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307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362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E’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+TE’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208197" r="-10122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208197" r="-81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381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00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4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T’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*FT’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408197" r="-10122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408197" r="-8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id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(E)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4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2142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CFCD-11DE-4BA6-BBC3-7BFDFA90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5C5C1-95EA-4719-8B7D-0FC5FD73F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is the set of terminals that begin strings derived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also in 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e.g.,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𝑐𝐵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FOLLOW(A), for nonterminal A, is the set of terminals that appear immediately to right of A in some sentential form</a:t>
                </a:r>
              </a:p>
              <a:p>
                <a:pPr lvl="1"/>
                <a:r>
                  <a:rPr lang="en-US" dirty="0"/>
                  <a:t>If A is the rightmost symbol in some sentential form,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5C5C1-95EA-4719-8B7D-0FC5FD73F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285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F923-71E5-43AE-B0D1-C2241868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3F618-5E1A-43E5-AEB1-163FDD1E2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aB</a:t>
                </a:r>
                <a:r>
                  <a:rPr lang="en-US" dirty="0"/>
                  <a:t> | b</a:t>
                </a:r>
              </a:p>
              <a:p>
                <a:pPr marL="0" indent="0">
                  <a:buNone/>
                </a:pPr>
                <a:r>
                  <a:rPr lang="en-US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CD</a:t>
                </a:r>
              </a:p>
              <a:p>
                <a:pPr marL="0" indent="0">
                  <a:buNone/>
                </a:pPr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 |b 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 | 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3F618-5E1A-43E5-AEB1-163FDD1E2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04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2D6-50C2-47DD-AB78-06C8AAA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65A7D-8BAA-4493-B8BF-70A106025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X is a terminal, what is FIRST(X)?</a:t>
                </a:r>
              </a:p>
              <a:p>
                <a:endParaRPr lang="en-US" dirty="0"/>
              </a:p>
              <a:p>
                <a:r>
                  <a:rPr lang="en-US" dirty="0"/>
                  <a:t>If X is a nonterminal and X </a:t>
                </a:r>
                <a:r>
                  <a:rPr lang="en-US" dirty="0">
                    <a:sym typeface="Wingdings" panose="05000000000000000000" pitchFamily="2" charset="2"/>
                  </a:rPr>
                  <a:t>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k</a:t>
                </a:r>
                <a:r>
                  <a:rPr lang="en-US" baseline="-25000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, what is FIRST(X)? 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If 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/>
                  <a:t> is a production, what is FIRST(X)?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65A7D-8BAA-4493-B8BF-70A106025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611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2D6-50C2-47DD-AB78-06C8AAA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65A7D-8BAA-4493-B8BF-70A106025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X is a terminal,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X is a nonterminal and X </a:t>
                </a:r>
                <a:r>
                  <a:rPr lang="en-US" dirty="0">
                    <a:sym typeface="Wingdings" panose="05000000000000000000" pitchFamily="2" charset="2"/>
                  </a:rPr>
                  <a:t>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k</a:t>
                </a:r>
                <a:endParaRPr lang="en-US" baseline="-25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…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𝑡h𝑒𝑛</m:t>
                    </m:r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( j = 1; j &lt;=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+ 1 &amp;&amp; j &lt;= k;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j++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everything in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 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in FIRST(X)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… 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If 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/>
                  <a:t> is a production,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B65A7D-8BAA-4493-B8BF-70A106025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04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126E-A955-41B7-B5A2-DEFD93D9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1A588-509C-4925-8ACC-798491A32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  (E) | id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1A588-509C-4925-8ACC-798491A32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21E27-B4EB-32C0-6CDA-51BE1A1E714F}"/>
                  </a:ext>
                </a:extLst>
              </p:cNvPr>
              <p:cNvSpPr txBox="1"/>
              <p:nvPr/>
            </p:nvSpPr>
            <p:spPr>
              <a:xfrm>
                <a:off x="5003515" y="1690688"/>
                <a:ext cx="486995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FIRST(E) =</a:t>
                </a:r>
              </a:p>
              <a:p>
                <a:r>
                  <a:rPr lang="en-US" dirty="0"/>
                  <a:t>FIRST(E’)’=</a:t>
                </a:r>
              </a:p>
              <a:p>
                <a:r>
                  <a:rPr lang="en-US" dirty="0"/>
                  <a:t>FIRST(T) =</a:t>
                </a:r>
              </a:p>
              <a:p>
                <a:r>
                  <a:rPr lang="en-US" dirty="0"/>
                  <a:t>FIRST(T’) = </a:t>
                </a:r>
              </a:p>
              <a:p>
                <a:r>
                  <a:rPr lang="en-US" dirty="0"/>
                  <a:t>FIRST(F) =</a:t>
                </a:r>
              </a:p>
              <a:p>
                <a:endParaRPr lang="en-US" dirty="0"/>
              </a:p>
              <a:p>
                <a:r>
                  <a:rPr lang="en-US" dirty="0"/>
                  <a:t>FIRST(T’F) =</a:t>
                </a:r>
              </a:p>
              <a:p>
                <a:r>
                  <a:rPr lang="en-US" dirty="0"/>
                  <a:t>FIRST(T’E’) =</a:t>
                </a:r>
              </a:p>
              <a:p>
                <a:endParaRPr lang="en-US" dirty="0"/>
              </a:p>
              <a:p>
                <a:r>
                  <a:rPr lang="en-US" dirty="0"/>
                  <a:t>FIRST(+) =</a:t>
                </a:r>
              </a:p>
              <a:p>
                <a:r>
                  <a:rPr lang="en-US" dirty="0"/>
                  <a:t>FIRST(*) =</a:t>
                </a:r>
              </a:p>
              <a:p>
                <a:r>
                  <a:rPr lang="en-US" dirty="0"/>
                  <a:t>FIRST(‘(’) =</a:t>
                </a:r>
              </a:p>
              <a:p>
                <a:r>
                  <a:rPr lang="en-US" dirty="0"/>
                  <a:t>FIRST(‘)’) =</a:t>
                </a:r>
              </a:p>
              <a:p>
                <a:r>
                  <a:rPr lang="en-US" dirty="0"/>
                  <a:t>FIRST(id) =</a:t>
                </a:r>
              </a:p>
              <a:p>
                <a:r>
                  <a:rPr lang="en-US" dirty="0"/>
                  <a:t>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21E27-B4EB-32C0-6CDA-51BE1A1E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15" y="1690688"/>
                <a:ext cx="4869950" cy="4247317"/>
              </a:xfrm>
              <a:prstGeom prst="rect">
                <a:avLst/>
              </a:prstGeom>
              <a:blipFill>
                <a:blip r:embed="rId3"/>
                <a:stretch>
                  <a:fillRect l="-1126" t="-717" b="-1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37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EAEA-3C07-4E3A-BAF5-FAD84C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75835-126F-4AAB-846F-63D8AF9A3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FIRST(T)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FIRST(E)</a:t>
                </a:r>
              </a:p>
              <a:p>
                <a:pPr marL="0" indent="0">
                  <a:buNone/>
                </a:pPr>
                <a:r>
                  <a:rPr lang="en-US" dirty="0"/>
                  <a:t>FIRST(E’) = {+,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FIRST(F)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FIRST(T)</a:t>
                </a:r>
              </a:p>
              <a:p>
                <a:pPr marL="0" indent="0">
                  <a:buNone/>
                </a:pPr>
                <a:r>
                  <a:rPr lang="en-US" dirty="0"/>
                  <a:t>FIRST(T’) = {*,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FIRST(F) = {‘(’, id}</a:t>
                </a:r>
              </a:p>
              <a:p>
                <a:pPr marL="0" indent="0">
                  <a:buNone/>
                </a:pPr>
                <a:r>
                  <a:rPr lang="en-US" dirty="0"/>
                  <a:t>FIRST(T) = {‘(’, id}</a:t>
                </a:r>
              </a:p>
              <a:p>
                <a:pPr marL="0" indent="0">
                  <a:buNone/>
                </a:pPr>
                <a:r>
                  <a:rPr lang="en-US" dirty="0"/>
                  <a:t>FIRST(E) = {‘(’, id}</a:t>
                </a:r>
              </a:p>
              <a:p>
                <a:pPr marL="0" indent="0">
                  <a:buNone/>
                </a:pPr>
                <a:r>
                  <a:rPr lang="en-US" dirty="0"/>
                  <a:t>FIRST(T’F) = {*, ‘(’, id}</a:t>
                </a:r>
              </a:p>
              <a:p>
                <a:pPr marL="0" indent="0">
                  <a:buNone/>
                </a:pPr>
                <a:r>
                  <a:rPr lang="en-US" dirty="0"/>
                  <a:t>FIRST(T’E’) = {*, +,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75835-126F-4AAB-846F-63D8AF9A3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7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A4CDB3-E9AC-41ED-890D-974FCAB05F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A4CDB3-E9AC-41ED-890D-974FCAB05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E7DB0-1C1F-4610-AB8B-C585A231E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FIRST(X</a:t>
                </a:r>
                <a:r>
                  <a:rPr lang="en-US" baseline="-25000" dirty="0"/>
                  <a:t>1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…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</a:t>
                </a:r>
                <a:r>
                  <a:rPr lang="en-US" dirty="0"/>
                  <a:t> = 1;</a:t>
                </a:r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&amp;&amp; </a:t>
                </a:r>
                <a:r>
                  <a:rPr lang="en-US" dirty="0" err="1"/>
                  <a:t>i</a:t>
                </a:r>
                <a:r>
                  <a:rPr lang="en-US" dirty="0"/>
                  <a:t> &lt; n) {</a:t>
                </a:r>
              </a:p>
              <a:p>
                <a:pPr marL="0" indent="0">
                  <a:buNone/>
                </a:pPr>
                <a:r>
                  <a:rPr lang="en-US" dirty="0"/>
                  <a:t>    RES = 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(FIRST(</a:t>
                </a:r>
                <a:r>
                  <a:rPr lang="en-US" dirty="0" err="1"/>
                  <a:t>i</a:t>
                </a:r>
                <a:r>
                  <a:rPr lang="en-US" dirty="0"/>
                  <a:t>)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i</a:t>
                </a:r>
                <a:r>
                  <a:rPr lang="en-US" dirty="0"/>
                  <a:t>++;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RES = 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FIRST(</a:t>
                </a:r>
                <a:r>
                  <a:rPr lang="en-US" dirty="0" err="1"/>
                  <a:t>i</a:t>
                </a:r>
                <a:r>
                  <a:rPr lang="en-US" dirty="0"/>
                  <a:t>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FIRST(X</a:t>
                </a:r>
                <a:r>
                  <a:rPr lang="en-US" baseline="-25000" dirty="0"/>
                  <a:t>1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…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RES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E7DB0-1C1F-4610-AB8B-C585A231E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5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46EB-0570-4FDB-BEDD-5386202B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FC119-F352-4D3A-A22D-29E89FED6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 </a:t>
                </a:r>
                <a:r>
                  <a:rPr lang="en-US" dirty="0">
                    <a:sym typeface="Wingdings" panose="05000000000000000000" pitchFamily="2" charset="2"/>
                  </a:rPr>
                  <a:t>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F </a:t>
                </a:r>
                <a:r>
                  <a:rPr lang="en-US" dirty="0">
                    <a:sym typeface="Wingdings" panose="05000000000000000000" pitchFamily="2" charset="2"/>
                  </a:rPr>
                  <a:t> (E) | id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id + id * id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FC119-F352-4D3A-A22D-29E89FED6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47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46EB-0570-4FDB-BEDD-5386202B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FC119-F352-4D3A-A22D-29E89FED6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 </a:t>
                </a:r>
                <a:r>
                  <a:rPr lang="en-US" dirty="0">
                    <a:sym typeface="Wingdings" panose="05000000000000000000" pitchFamily="2" charset="2"/>
                  </a:rPr>
                  <a:t>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F </a:t>
                </a:r>
                <a:r>
                  <a:rPr lang="en-US" dirty="0">
                    <a:sym typeface="Wingdings" panose="05000000000000000000" pitchFamily="2" charset="2"/>
                  </a:rPr>
                  <a:t> (E) | id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id + id * id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FC119-F352-4D3A-A22D-29E89FED6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5547DB-77D2-CFF9-798B-273D88B3A51F}"/>
              </a:ext>
            </a:extLst>
          </p:cNvPr>
          <p:cNvSpPr txBox="1"/>
          <p:nvPr/>
        </p:nvSpPr>
        <p:spPr>
          <a:xfrm>
            <a:off x="8376849" y="149318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2E1F7-5CB3-F6D1-2FD8-B71A1B908FE9}"/>
              </a:ext>
            </a:extLst>
          </p:cNvPr>
          <p:cNvSpPr txBox="1"/>
          <p:nvPr/>
        </p:nvSpPr>
        <p:spPr>
          <a:xfrm>
            <a:off x="8025812" y="200518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2156F-85D9-CBFA-EC4F-D75F7A9AEAFA}"/>
              </a:ext>
            </a:extLst>
          </p:cNvPr>
          <p:cNvSpPr txBox="1"/>
          <p:nvPr/>
        </p:nvSpPr>
        <p:spPr>
          <a:xfrm>
            <a:off x="9097747" y="2018889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3BD64-FFE6-07E2-E47A-A44305FC5379}"/>
              </a:ext>
            </a:extLst>
          </p:cNvPr>
          <p:cNvSpPr txBox="1"/>
          <p:nvPr/>
        </p:nvSpPr>
        <p:spPr>
          <a:xfrm>
            <a:off x="7678206" y="260280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848D1-BFD6-E0ED-98AF-2C320176A3BF}"/>
              </a:ext>
            </a:extLst>
          </p:cNvPr>
          <p:cNvSpPr txBox="1"/>
          <p:nvPr/>
        </p:nvSpPr>
        <p:spPr>
          <a:xfrm>
            <a:off x="8387124" y="261306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EE3FC-C902-DD70-5116-C3B0EB28A513}"/>
              </a:ext>
            </a:extLst>
          </p:cNvPr>
          <p:cNvSpPr txBox="1"/>
          <p:nvPr/>
        </p:nvSpPr>
        <p:spPr>
          <a:xfrm>
            <a:off x="7618275" y="329288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8B59EF-4E3B-D835-7157-D5398D9920F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22734" y="1862518"/>
            <a:ext cx="351037" cy="1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1B799F-0A05-E875-D3AE-16151B84679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573771" y="1862518"/>
            <a:ext cx="720898" cy="1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27AE74-18BC-508E-8A67-9CEF974C5F7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7875128" y="2374516"/>
            <a:ext cx="347606" cy="22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83EC21-38B9-2928-7C82-44F5C32BDD2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222734" y="2374516"/>
            <a:ext cx="361312" cy="2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29B99-E175-554B-8862-6B75415FDEC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815197" y="2972132"/>
            <a:ext cx="59931" cy="32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C3CF7-48A5-7CC4-D119-49AD8DCADFDF}"/>
                  </a:ext>
                </a:extLst>
              </p:cNvPr>
              <p:cNvSpPr txBox="1"/>
              <p:nvPr/>
            </p:nvSpPr>
            <p:spPr>
              <a:xfrm>
                <a:off x="8388840" y="3313432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C3CF7-48A5-7CC4-D119-49AD8DCAD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840" y="3313432"/>
                <a:ext cx="3938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5133BB-9795-9869-A710-3B7E32EA3A87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8584046" y="2982398"/>
            <a:ext cx="1716" cy="3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724232-3951-EBD9-A9AC-D1F0F5025BDC}"/>
              </a:ext>
            </a:extLst>
          </p:cNvPr>
          <p:cNvSpPr txBox="1"/>
          <p:nvPr/>
        </p:nvSpPr>
        <p:spPr>
          <a:xfrm>
            <a:off x="8839187" y="266444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78C97-8402-C427-9726-5F2ACBB63318}"/>
              </a:ext>
            </a:extLst>
          </p:cNvPr>
          <p:cNvSpPr txBox="1"/>
          <p:nvPr/>
        </p:nvSpPr>
        <p:spPr>
          <a:xfrm>
            <a:off x="9279263" y="271410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0B91D7-9817-94D0-9E6C-9541465CA539}"/>
              </a:ext>
            </a:extLst>
          </p:cNvPr>
          <p:cNvSpPr txBox="1"/>
          <p:nvPr/>
        </p:nvSpPr>
        <p:spPr>
          <a:xfrm>
            <a:off x="10489895" y="259938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5500F2-33B8-A0F7-86C1-F43EB51C11CF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flipH="1">
            <a:off x="9036109" y="2388221"/>
            <a:ext cx="25856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8C952C-7B0D-DB75-CE64-73537F5CD9DF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9294669" y="2388221"/>
            <a:ext cx="181516" cy="3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012C57-0E90-BD3D-6DA0-3C4F14AEB410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9294669" y="2388221"/>
            <a:ext cx="1392148" cy="2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060D8E-2911-826E-FD15-E0E4C74ADCB2}"/>
              </a:ext>
            </a:extLst>
          </p:cNvPr>
          <p:cNvSpPr txBox="1"/>
          <p:nvPr/>
        </p:nvSpPr>
        <p:spPr>
          <a:xfrm>
            <a:off x="9149139" y="323122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36B7E-2567-1EF3-752D-AAA5B17F5469}"/>
              </a:ext>
            </a:extLst>
          </p:cNvPr>
          <p:cNvSpPr txBox="1"/>
          <p:nvPr/>
        </p:nvSpPr>
        <p:spPr>
          <a:xfrm>
            <a:off x="9724495" y="327231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36EE35-2ED3-7E67-1480-3EF3C6472D7C}"/>
              </a:ext>
            </a:extLst>
          </p:cNvPr>
          <p:cNvSpPr txBox="1"/>
          <p:nvPr/>
        </p:nvSpPr>
        <p:spPr>
          <a:xfrm>
            <a:off x="9089210" y="3828845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53F744-D419-8904-1C61-53B5B04F14F5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flipH="1">
            <a:off x="9346061" y="3083440"/>
            <a:ext cx="130124" cy="1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FDB105-32C8-D5BC-3FBC-5147EB51DB47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9476185" y="3083440"/>
            <a:ext cx="445232" cy="18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11C712-22B7-7D73-1413-7298A359DC2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9286132" y="3600560"/>
            <a:ext cx="59929" cy="22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51A4C4-841F-3DFA-34D2-94B939FD20B7}"/>
              </a:ext>
            </a:extLst>
          </p:cNvPr>
          <p:cNvSpPr txBox="1"/>
          <p:nvPr/>
        </p:nvSpPr>
        <p:spPr>
          <a:xfrm>
            <a:off x="7820228" y="5671908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+ id * 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9E9586-E892-C372-20A1-0BC264FEECAA}"/>
              </a:ext>
            </a:extLst>
          </p:cNvPr>
          <p:cNvSpPr txBox="1"/>
          <p:nvPr/>
        </p:nvSpPr>
        <p:spPr>
          <a:xfrm>
            <a:off x="9477932" y="387849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03CFC-A97F-2496-69F2-0DA08C325A4D}"/>
              </a:ext>
            </a:extLst>
          </p:cNvPr>
          <p:cNvSpPr txBox="1"/>
          <p:nvPr/>
        </p:nvSpPr>
        <p:spPr>
          <a:xfrm>
            <a:off x="9799844" y="388192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F6DC1-5CCA-DA16-6D54-C0EE32559E60}"/>
              </a:ext>
            </a:extLst>
          </p:cNvPr>
          <p:cNvSpPr txBox="1"/>
          <p:nvPr/>
        </p:nvSpPr>
        <p:spPr>
          <a:xfrm>
            <a:off x="10426567" y="389219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A9CE78-02A4-6546-9FC7-6849162F1417}"/>
              </a:ext>
            </a:extLst>
          </p:cNvPr>
          <p:cNvSpPr txBox="1"/>
          <p:nvPr/>
        </p:nvSpPr>
        <p:spPr>
          <a:xfrm>
            <a:off x="9770734" y="4541179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EB9F17-3D9F-D8FB-5C65-BB0C2CC9FC6B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9674854" y="3641648"/>
            <a:ext cx="246563" cy="2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2A1C24-C214-85F2-AC4D-D96E85496EE7}"/>
              </a:ext>
            </a:extLst>
          </p:cNvPr>
          <p:cNvCxnSpPr>
            <a:stCxn id="24" idx="2"/>
            <a:endCxn id="31" idx="0"/>
          </p:cNvCxnSpPr>
          <p:nvPr/>
        </p:nvCxnSpPr>
        <p:spPr>
          <a:xfrm>
            <a:off x="9921417" y="3641648"/>
            <a:ext cx="75349" cy="2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EAF511-89D2-5F5B-2E07-1E87A12E95F9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9921417" y="3641648"/>
            <a:ext cx="702072" cy="2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6451BF-5FB5-6D45-36AD-8EC5ECE98CC1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9967656" y="4251256"/>
            <a:ext cx="29110" cy="28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7CA5B6-377A-F425-7CF5-B108331E2CBB}"/>
                  </a:ext>
                </a:extLst>
              </p:cNvPr>
              <p:cNvSpPr txBox="1"/>
              <p:nvPr/>
            </p:nvSpPr>
            <p:spPr>
              <a:xfrm>
                <a:off x="10438563" y="4551459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7CA5B6-377A-F425-7CF5-B108331E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563" y="4551459"/>
                <a:ext cx="3938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0BB25E-CEFA-4447-DED9-01CD4EFF2985}"/>
              </a:ext>
            </a:extLst>
          </p:cNvPr>
          <p:cNvCxnSpPr>
            <a:stCxn id="32" idx="2"/>
            <a:endCxn id="38" idx="0"/>
          </p:cNvCxnSpPr>
          <p:nvPr/>
        </p:nvCxnSpPr>
        <p:spPr>
          <a:xfrm>
            <a:off x="10623489" y="4261522"/>
            <a:ext cx="11996" cy="28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19766A-7371-86B3-C924-7D533A3ECBFE}"/>
                  </a:ext>
                </a:extLst>
              </p:cNvPr>
              <p:cNvSpPr txBox="1"/>
              <p:nvPr/>
            </p:nvSpPr>
            <p:spPr>
              <a:xfrm>
                <a:off x="10515604" y="3241515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19766A-7371-86B3-C924-7D533A3E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4" y="3241515"/>
                <a:ext cx="3938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37AFC1-1CE9-F8BA-1522-28CCD3B8AE94}"/>
              </a:ext>
            </a:extLst>
          </p:cNvPr>
          <p:cNvCxnSpPr>
            <a:stCxn id="19" idx="2"/>
            <a:endCxn id="40" idx="0"/>
          </p:cNvCxnSpPr>
          <p:nvPr/>
        </p:nvCxnSpPr>
        <p:spPr>
          <a:xfrm>
            <a:off x="10686817" y="2968713"/>
            <a:ext cx="25709" cy="2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6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379-96B2-4A2B-AE76-A4A05180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 (rollbacks)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51829-466A-4F5F-B886-765885ACDF8A}"/>
                  </a:ext>
                </a:extLst>
              </p:cNvPr>
              <p:cNvSpPr txBox="1"/>
              <p:nvPr/>
            </p:nvSpPr>
            <p:spPr>
              <a:xfrm>
                <a:off x="731520" y="2346960"/>
                <a:ext cx="19202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 </a:t>
                </a:r>
                <a:r>
                  <a:rPr lang="en-US" dirty="0">
                    <a:sym typeface="Wingdings" panose="05000000000000000000" pitchFamily="2" charset="2"/>
                  </a:rPr>
                  <a:t>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F </a:t>
                </a:r>
                <a:r>
                  <a:rPr lang="en-US" dirty="0">
                    <a:sym typeface="Wingdings" panose="05000000000000000000" pitchFamily="2" charset="2"/>
                  </a:rPr>
                  <a:t> (E) | id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51829-466A-4F5F-B886-765885AC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346960"/>
                <a:ext cx="1920240" cy="1477328"/>
              </a:xfrm>
              <a:prstGeom prst="rect">
                <a:avLst/>
              </a:prstGeom>
              <a:blipFill>
                <a:blip r:embed="rId2"/>
                <a:stretch>
                  <a:fillRect l="-2540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F73977-52B3-424D-9B6A-CFF1B2330364}"/>
              </a:ext>
            </a:extLst>
          </p:cNvPr>
          <p:cNvSpPr txBox="1"/>
          <p:nvPr/>
        </p:nvSpPr>
        <p:spPr>
          <a:xfrm>
            <a:off x="772160" y="4521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+ id * id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540E8-2206-FDB0-76CF-14289A1E1E94}"/>
              </a:ext>
            </a:extLst>
          </p:cNvPr>
          <p:cNvCxnSpPr>
            <a:cxnSpLocks/>
          </p:cNvCxnSpPr>
          <p:nvPr/>
        </p:nvCxnSpPr>
        <p:spPr>
          <a:xfrm flipV="1">
            <a:off x="782434" y="4757236"/>
            <a:ext cx="0" cy="43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B5007-D149-506C-C2FB-8BA089AFD4A1}"/>
              </a:ext>
            </a:extLst>
          </p:cNvPr>
          <p:cNvSpPr txBox="1"/>
          <p:nvPr/>
        </p:nvSpPr>
        <p:spPr>
          <a:xfrm>
            <a:off x="595898" y="5137082"/>
            <a:ext cx="63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ip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6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379-96B2-4A2B-AE76-A4A05180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950" y="492154"/>
            <a:ext cx="10515600" cy="1325563"/>
          </a:xfrm>
        </p:spPr>
        <p:txBody>
          <a:bodyPr/>
          <a:lstStyle/>
          <a:p>
            <a:r>
              <a:rPr lang="en-US" dirty="0"/>
              <a:t>Leftmost derivation (rollbacks)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51829-466A-4F5F-B886-765885ACDF8A}"/>
                  </a:ext>
                </a:extLst>
              </p:cNvPr>
              <p:cNvSpPr txBox="1"/>
              <p:nvPr/>
            </p:nvSpPr>
            <p:spPr>
              <a:xfrm>
                <a:off x="731520" y="2346960"/>
                <a:ext cx="19202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 </a:t>
                </a:r>
                <a:r>
                  <a:rPr lang="en-US" dirty="0">
                    <a:sym typeface="Wingdings" panose="05000000000000000000" pitchFamily="2" charset="2"/>
                  </a:rPr>
                  <a:t>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F </a:t>
                </a:r>
                <a:r>
                  <a:rPr lang="en-US" dirty="0">
                    <a:sym typeface="Wingdings" panose="05000000000000000000" pitchFamily="2" charset="2"/>
                  </a:rPr>
                  <a:t> (E) | id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51829-466A-4F5F-B886-765885AC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346960"/>
                <a:ext cx="1920240" cy="1477328"/>
              </a:xfrm>
              <a:prstGeom prst="rect">
                <a:avLst/>
              </a:prstGeom>
              <a:blipFill>
                <a:blip r:embed="rId2"/>
                <a:stretch>
                  <a:fillRect l="-2540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F73977-52B3-424D-9B6A-CFF1B2330364}"/>
              </a:ext>
            </a:extLst>
          </p:cNvPr>
          <p:cNvSpPr txBox="1"/>
          <p:nvPr/>
        </p:nvSpPr>
        <p:spPr>
          <a:xfrm>
            <a:off x="772160" y="4521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+ id * id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540E8-2206-FDB0-76CF-14289A1E1E94}"/>
              </a:ext>
            </a:extLst>
          </p:cNvPr>
          <p:cNvCxnSpPr>
            <a:cxnSpLocks/>
          </p:cNvCxnSpPr>
          <p:nvPr/>
        </p:nvCxnSpPr>
        <p:spPr>
          <a:xfrm flipV="1">
            <a:off x="782434" y="4757236"/>
            <a:ext cx="0" cy="43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B5007-D149-506C-C2FB-8BA089AFD4A1}"/>
              </a:ext>
            </a:extLst>
          </p:cNvPr>
          <p:cNvSpPr txBox="1"/>
          <p:nvPr/>
        </p:nvSpPr>
        <p:spPr>
          <a:xfrm>
            <a:off x="595898" y="5137082"/>
            <a:ext cx="63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671F4-00FC-A586-286A-EFE91BFC2932}"/>
              </a:ext>
            </a:extLst>
          </p:cNvPr>
          <p:cNvSpPr txBox="1"/>
          <p:nvPr/>
        </p:nvSpPr>
        <p:spPr>
          <a:xfrm>
            <a:off x="3669587" y="153256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C643-C646-8CFE-33D4-C2FA5A1C29CC}"/>
              </a:ext>
            </a:extLst>
          </p:cNvPr>
          <p:cNvSpPr txBox="1"/>
          <p:nvPr/>
        </p:nvSpPr>
        <p:spPr>
          <a:xfrm>
            <a:off x="3318550" y="204455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97B042-76CC-94E5-4617-8F82DAD7FB47}"/>
              </a:ext>
            </a:extLst>
          </p:cNvPr>
          <p:cNvSpPr txBox="1"/>
          <p:nvPr/>
        </p:nvSpPr>
        <p:spPr>
          <a:xfrm>
            <a:off x="4010345" y="2058263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C89D5-497C-579F-1FF0-F84982059A51}"/>
              </a:ext>
            </a:extLst>
          </p:cNvPr>
          <p:cNvSpPr txBox="1"/>
          <p:nvPr/>
        </p:nvSpPr>
        <p:spPr>
          <a:xfrm>
            <a:off x="2970944" y="264217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5B57B-F508-93D8-E7F7-FA0470E6D2D1}"/>
              </a:ext>
            </a:extLst>
          </p:cNvPr>
          <p:cNvSpPr txBox="1"/>
          <p:nvPr/>
        </p:nvSpPr>
        <p:spPr>
          <a:xfrm>
            <a:off x="3679862" y="265244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9D495E-2C0C-691D-4575-3B386E4DE892}"/>
              </a:ext>
            </a:extLst>
          </p:cNvPr>
          <p:cNvSpPr txBox="1"/>
          <p:nvPr/>
        </p:nvSpPr>
        <p:spPr>
          <a:xfrm>
            <a:off x="2542849" y="329286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69AFED-5030-FD3D-CC74-F0285B1C92FC}"/>
              </a:ext>
            </a:extLst>
          </p:cNvPr>
          <p:cNvSpPr txBox="1"/>
          <p:nvPr/>
        </p:nvSpPr>
        <p:spPr>
          <a:xfrm>
            <a:off x="2911013" y="333225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A6FA1-9D52-FB05-A2AB-B9990DB1435D}"/>
              </a:ext>
            </a:extLst>
          </p:cNvPr>
          <p:cNvSpPr txBox="1"/>
          <p:nvPr/>
        </p:nvSpPr>
        <p:spPr>
          <a:xfrm>
            <a:off x="3385334" y="3333963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  <a:endParaRPr lang="en-IN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09FA7-E92E-5AE8-0053-F0F2B51B767B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3515472" y="1901892"/>
            <a:ext cx="351037" cy="1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337688-69D0-EC59-842E-C2EE9F57EB57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3866509" y="1901892"/>
            <a:ext cx="340758" cy="1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B4C15B-BCE3-2BF8-D50D-8BB7AAE01023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3167866" y="2413890"/>
            <a:ext cx="347606" cy="22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83EA78-0063-2E5A-7D76-A54164466B63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3515472" y="2413890"/>
            <a:ext cx="361312" cy="2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6E9891-C706-11BD-C56F-C2373E6D7CA9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2739771" y="3011506"/>
            <a:ext cx="428095" cy="2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D7F5B0-6DFA-B9F4-7F99-BA0C8F633DDD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>
            <a:off x="3167866" y="3011506"/>
            <a:ext cx="414390" cy="32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71FAFF-DC66-C133-A6C9-ED3A6E016FE2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 flipH="1">
            <a:off x="3107935" y="3011506"/>
            <a:ext cx="59931" cy="32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8360D8-BB8C-77F6-D949-556FD195BC50}"/>
              </a:ext>
            </a:extLst>
          </p:cNvPr>
          <p:cNvSpPr txBox="1"/>
          <p:nvPr/>
        </p:nvSpPr>
        <p:spPr>
          <a:xfrm>
            <a:off x="5845992" y="164386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2671D4-29E4-4B7D-5279-B677898A1211}"/>
              </a:ext>
            </a:extLst>
          </p:cNvPr>
          <p:cNvSpPr txBox="1"/>
          <p:nvPr/>
        </p:nvSpPr>
        <p:spPr>
          <a:xfrm>
            <a:off x="5494955" y="215586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139D15-1DBC-CF05-8ABF-D1B16636E4C6}"/>
              </a:ext>
            </a:extLst>
          </p:cNvPr>
          <p:cNvSpPr txBox="1"/>
          <p:nvPr/>
        </p:nvSpPr>
        <p:spPr>
          <a:xfrm>
            <a:off x="6186750" y="2169567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902BC7-49E1-BE85-2308-463CD83A47D7}"/>
              </a:ext>
            </a:extLst>
          </p:cNvPr>
          <p:cNvSpPr txBox="1"/>
          <p:nvPr/>
        </p:nvSpPr>
        <p:spPr>
          <a:xfrm>
            <a:off x="5147349" y="275347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9B289-4088-F596-5BD0-466C9860D2D6}"/>
              </a:ext>
            </a:extLst>
          </p:cNvPr>
          <p:cNvSpPr txBox="1"/>
          <p:nvPr/>
        </p:nvSpPr>
        <p:spPr>
          <a:xfrm>
            <a:off x="5856267" y="276374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F56DB1-648C-46DC-8551-613E3EF14CDB}"/>
              </a:ext>
            </a:extLst>
          </p:cNvPr>
          <p:cNvSpPr txBox="1"/>
          <p:nvPr/>
        </p:nvSpPr>
        <p:spPr>
          <a:xfrm>
            <a:off x="5087418" y="344355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5138B5-9968-FDAC-D25F-FF6239B9A57C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5691877" y="2013196"/>
            <a:ext cx="351037" cy="1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9D6302-B501-0177-A13E-899B910E658F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6042914" y="2013196"/>
            <a:ext cx="340758" cy="1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B9C3A6-5802-73EF-3070-FA451C78B325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flipH="1">
            <a:off x="5344271" y="2525194"/>
            <a:ext cx="347606" cy="22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4218E-9700-188D-5615-982654E6660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>
            <a:off x="5691877" y="2525194"/>
            <a:ext cx="361312" cy="2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024768-E713-A4C6-DDBA-A24180D9C9C6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 flipH="1">
            <a:off x="5284340" y="3122810"/>
            <a:ext cx="59931" cy="32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5C5F86-C689-779B-31DE-8689EC726F98}"/>
              </a:ext>
            </a:extLst>
          </p:cNvPr>
          <p:cNvSpPr txBox="1"/>
          <p:nvPr/>
        </p:nvSpPr>
        <p:spPr>
          <a:xfrm>
            <a:off x="5618263" y="351205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26A9F3-197C-98A3-C077-7E446EE98DDF}"/>
              </a:ext>
            </a:extLst>
          </p:cNvPr>
          <p:cNvSpPr txBox="1"/>
          <p:nvPr/>
        </p:nvSpPr>
        <p:spPr>
          <a:xfrm>
            <a:off x="5940175" y="346411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2E309-4809-6C7C-5CE3-C307005F7E3E}"/>
              </a:ext>
            </a:extLst>
          </p:cNvPr>
          <p:cNvSpPr txBox="1"/>
          <p:nvPr/>
        </p:nvSpPr>
        <p:spPr>
          <a:xfrm>
            <a:off x="6248402" y="346410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98702E-EBBF-18EB-4E93-8399FDF09943}"/>
              </a:ext>
            </a:extLst>
          </p:cNvPr>
          <p:cNvCxnSpPr>
            <a:stCxn id="47" idx="2"/>
            <a:endCxn id="58" idx="0"/>
          </p:cNvCxnSpPr>
          <p:nvPr/>
        </p:nvCxnSpPr>
        <p:spPr>
          <a:xfrm flipH="1">
            <a:off x="5815185" y="3133076"/>
            <a:ext cx="238004" cy="37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60692D-E136-0429-9F43-FDC23255527B}"/>
              </a:ext>
            </a:extLst>
          </p:cNvPr>
          <p:cNvCxnSpPr>
            <a:stCxn id="47" idx="2"/>
            <a:endCxn id="59" idx="0"/>
          </p:cNvCxnSpPr>
          <p:nvPr/>
        </p:nvCxnSpPr>
        <p:spPr>
          <a:xfrm>
            <a:off x="6053189" y="3133076"/>
            <a:ext cx="83908" cy="3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DDF088-D91E-6E17-1A56-6CB85F21E687}"/>
              </a:ext>
            </a:extLst>
          </p:cNvPr>
          <p:cNvCxnSpPr>
            <a:stCxn id="47" idx="2"/>
            <a:endCxn id="60" idx="0"/>
          </p:cNvCxnSpPr>
          <p:nvPr/>
        </p:nvCxnSpPr>
        <p:spPr>
          <a:xfrm>
            <a:off x="6053189" y="3133076"/>
            <a:ext cx="392135" cy="33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B48656-3854-AF42-F8CD-D6714B965167}"/>
              </a:ext>
            </a:extLst>
          </p:cNvPr>
          <p:cNvSpPr txBox="1"/>
          <p:nvPr/>
        </p:nvSpPr>
        <p:spPr>
          <a:xfrm>
            <a:off x="8751861" y="121064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21BBC0-8F55-67F4-4F02-310F5EE5B13E}"/>
              </a:ext>
            </a:extLst>
          </p:cNvPr>
          <p:cNvSpPr txBox="1"/>
          <p:nvPr/>
        </p:nvSpPr>
        <p:spPr>
          <a:xfrm>
            <a:off x="8400824" y="172264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244D19-F330-7C39-8B66-7A1F7B902164}"/>
              </a:ext>
            </a:extLst>
          </p:cNvPr>
          <p:cNvSpPr txBox="1"/>
          <p:nvPr/>
        </p:nvSpPr>
        <p:spPr>
          <a:xfrm>
            <a:off x="9472759" y="1736347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925AAD-868D-1066-23F4-8877534E88C3}"/>
              </a:ext>
            </a:extLst>
          </p:cNvPr>
          <p:cNvSpPr txBox="1"/>
          <p:nvPr/>
        </p:nvSpPr>
        <p:spPr>
          <a:xfrm>
            <a:off x="8053218" y="232025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4D0B42-A58A-0248-38BC-3F2C9B3FF0EB}"/>
              </a:ext>
            </a:extLst>
          </p:cNvPr>
          <p:cNvSpPr txBox="1"/>
          <p:nvPr/>
        </p:nvSpPr>
        <p:spPr>
          <a:xfrm>
            <a:off x="8762136" y="233052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30C924-207D-E7A8-F5A4-D0DE0D35B328}"/>
              </a:ext>
            </a:extLst>
          </p:cNvPr>
          <p:cNvSpPr txBox="1"/>
          <p:nvPr/>
        </p:nvSpPr>
        <p:spPr>
          <a:xfrm>
            <a:off x="7993287" y="301033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68D05C-F773-A75D-4579-47433C70E8A8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8597746" y="1579976"/>
            <a:ext cx="351037" cy="1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ABAB6-5165-2B70-140A-38470DADC674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948783" y="1579976"/>
            <a:ext cx="720898" cy="1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BA0996-E9A9-2CD5-29B6-241BE8DBF371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 flipH="1">
            <a:off x="8250140" y="2091974"/>
            <a:ext cx="347606" cy="22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6EBD4F-C01E-E55A-9780-4555757132D2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>
            <a:off x="8597746" y="2091974"/>
            <a:ext cx="361312" cy="2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A6DEBD-2A2C-E65C-07E6-DAACAD1F98F0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 flipH="1">
            <a:off x="8190209" y="2689590"/>
            <a:ext cx="59931" cy="32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11E96EF-3122-B639-1F65-F201DC52A540}"/>
                  </a:ext>
                </a:extLst>
              </p:cNvPr>
              <p:cNvSpPr txBox="1"/>
              <p:nvPr/>
            </p:nvSpPr>
            <p:spPr>
              <a:xfrm>
                <a:off x="8763852" y="3030890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11E96EF-3122-B639-1F65-F201DC52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52" y="3030890"/>
                <a:ext cx="3938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B19960-92D9-5705-48DC-4236B6F9B710}"/>
              </a:ext>
            </a:extLst>
          </p:cNvPr>
          <p:cNvCxnSpPr>
            <a:stCxn id="71" idx="2"/>
            <a:endCxn id="79" idx="0"/>
          </p:cNvCxnSpPr>
          <p:nvPr/>
        </p:nvCxnSpPr>
        <p:spPr>
          <a:xfrm>
            <a:off x="8959058" y="2699856"/>
            <a:ext cx="1716" cy="3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CAF9ED2-D137-D9A4-7C12-393B5A4BF76E}"/>
              </a:ext>
            </a:extLst>
          </p:cNvPr>
          <p:cNvSpPr txBox="1"/>
          <p:nvPr/>
        </p:nvSpPr>
        <p:spPr>
          <a:xfrm>
            <a:off x="9214199" y="238190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F5B0A6-25E3-7522-3D55-7AECB3E3547F}"/>
              </a:ext>
            </a:extLst>
          </p:cNvPr>
          <p:cNvSpPr txBox="1"/>
          <p:nvPr/>
        </p:nvSpPr>
        <p:spPr>
          <a:xfrm>
            <a:off x="9654275" y="243156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83B847-ED73-9F8B-7D86-2BBB21BC2053}"/>
              </a:ext>
            </a:extLst>
          </p:cNvPr>
          <p:cNvSpPr txBox="1"/>
          <p:nvPr/>
        </p:nvSpPr>
        <p:spPr>
          <a:xfrm>
            <a:off x="10145720" y="239903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77312BB-5DE7-B1F8-0917-47A4DF7105C7}"/>
              </a:ext>
            </a:extLst>
          </p:cNvPr>
          <p:cNvCxnSpPr>
            <a:stCxn id="69" idx="2"/>
            <a:endCxn id="84" idx="0"/>
          </p:cNvCxnSpPr>
          <p:nvPr/>
        </p:nvCxnSpPr>
        <p:spPr>
          <a:xfrm flipH="1">
            <a:off x="9411121" y="2105679"/>
            <a:ext cx="25856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9AEA08-D812-934B-BF39-9CB571BBD974}"/>
              </a:ext>
            </a:extLst>
          </p:cNvPr>
          <p:cNvCxnSpPr>
            <a:stCxn id="69" idx="2"/>
            <a:endCxn id="85" idx="0"/>
          </p:cNvCxnSpPr>
          <p:nvPr/>
        </p:nvCxnSpPr>
        <p:spPr>
          <a:xfrm>
            <a:off x="9669681" y="2105679"/>
            <a:ext cx="181516" cy="3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15741D9-4C43-47CC-B022-01E3B0EED52A}"/>
              </a:ext>
            </a:extLst>
          </p:cNvPr>
          <p:cNvCxnSpPr>
            <a:stCxn id="69" idx="2"/>
            <a:endCxn id="86" idx="0"/>
          </p:cNvCxnSpPr>
          <p:nvPr/>
        </p:nvCxnSpPr>
        <p:spPr>
          <a:xfrm>
            <a:off x="9669681" y="2105679"/>
            <a:ext cx="672961" cy="29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9227822-B016-37E9-D360-1161C951C54B}"/>
              </a:ext>
            </a:extLst>
          </p:cNvPr>
          <p:cNvSpPr txBox="1"/>
          <p:nvPr/>
        </p:nvSpPr>
        <p:spPr>
          <a:xfrm>
            <a:off x="9524151" y="294868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DD7F36-4111-DBCF-B20C-24A483833682}"/>
              </a:ext>
            </a:extLst>
          </p:cNvPr>
          <p:cNvSpPr txBox="1"/>
          <p:nvPr/>
        </p:nvSpPr>
        <p:spPr>
          <a:xfrm>
            <a:off x="10099507" y="298977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E964C3-09CF-DECD-25B6-B5A90C0B6232}"/>
              </a:ext>
            </a:extLst>
          </p:cNvPr>
          <p:cNvSpPr txBox="1"/>
          <p:nvPr/>
        </p:nvSpPr>
        <p:spPr>
          <a:xfrm>
            <a:off x="9085784" y="344527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63A4A8-1678-FD4E-E965-1E658FB8DB8E}"/>
              </a:ext>
            </a:extLst>
          </p:cNvPr>
          <p:cNvSpPr txBox="1"/>
          <p:nvPr/>
        </p:nvSpPr>
        <p:spPr>
          <a:xfrm>
            <a:off x="9453948" y="3484659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D4D6B9-2904-9B86-B82D-171B3077B678}"/>
              </a:ext>
            </a:extLst>
          </p:cNvPr>
          <p:cNvSpPr txBox="1"/>
          <p:nvPr/>
        </p:nvSpPr>
        <p:spPr>
          <a:xfrm>
            <a:off x="9928269" y="348636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  <a:endParaRPr lang="en-IN" b="1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C77D3A-B7CC-8BC3-22A6-909C86D470B4}"/>
              </a:ext>
            </a:extLst>
          </p:cNvPr>
          <p:cNvCxnSpPr>
            <a:stCxn id="85" idx="2"/>
            <a:endCxn id="93" idx="0"/>
          </p:cNvCxnSpPr>
          <p:nvPr/>
        </p:nvCxnSpPr>
        <p:spPr>
          <a:xfrm flipH="1">
            <a:off x="9721073" y="2800898"/>
            <a:ext cx="130124" cy="1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A84321-343B-A0F2-C6F5-CBD548A09D3A}"/>
              </a:ext>
            </a:extLst>
          </p:cNvPr>
          <p:cNvCxnSpPr>
            <a:stCxn id="85" idx="2"/>
            <a:endCxn id="94" idx="0"/>
          </p:cNvCxnSpPr>
          <p:nvPr/>
        </p:nvCxnSpPr>
        <p:spPr>
          <a:xfrm>
            <a:off x="9851197" y="2800898"/>
            <a:ext cx="445232" cy="18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C07D1F9-6475-8E4D-61E8-5F7CD6A9E8AD}"/>
              </a:ext>
            </a:extLst>
          </p:cNvPr>
          <p:cNvCxnSpPr>
            <a:stCxn id="93" idx="2"/>
            <a:endCxn id="95" idx="0"/>
          </p:cNvCxnSpPr>
          <p:nvPr/>
        </p:nvCxnSpPr>
        <p:spPr>
          <a:xfrm flipH="1">
            <a:off x="9282706" y="3318018"/>
            <a:ext cx="438367" cy="12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CC91C6-1729-81F5-AB2F-240444DCBA61}"/>
              </a:ext>
            </a:extLst>
          </p:cNvPr>
          <p:cNvCxnSpPr>
            <a:stCxn id="93" idx="2"/>
            <a:endCxn id="96" idx="0"/>
          </p:cNvCxnSpPr>
          <p:nvPr/>
        </p:nvCxnSpPr>
        <p:spPr>
          <a:xfrm flipH="1">
            <a:off x="9650870" y="3318018"/>
            <a:ext cx="70203" cy="16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0F6E09-291C-A11C-1B4E-70C2A4D2199F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9721073" y="3318018"/>
            <a:ext cx="404118" cy="1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630ED3D-146E-2AF3-E298-81A806FC3919}"/>
              </a:ext>
            </a:extLst>
          </p:cNvPr>
          <p:cNvSpPr txBox="1"/>
          <p:nvPr/>
        </p:nvSpPr>
        <p:spPr>
          <a:xfrm>
            <a:off x="2732810" y="3800298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+ id * id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E77EE27-0440-15E3-977B-0873EEC24408}"/>
              </a:ext>
            </a:extLst>
          </p:cNvPr>
          <p:cNvSpPr txBox="1"/>
          <p:nvPr/>
        </p:nvSpPr>
        <p:spPr>
          <a:xfrm>
            <a:off x="5001686" y="3870506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+ id * id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AF0505-16CF-409F-201A-B4EC90D96D61}"/>
              </a:ext>
            </a:extLst>
          </p:cNvPr>
          <p:cNvSpPr txBox="1"/>
          <p:nvPr/>
        </p:nvSpPr>
        <p:spPr>
          <a:xfrm>
            <a:off x="8195240" y="399208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+ </a:t>
            </a:r>
            <a:r>
              <a:rPr lang="en-US" dirty="0"/>
              <a:t>id * id</a:t>
            </a:r>
            <a:endParaRPr lang="en-IN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ABF9D23-6DD0-DAA1-21E4-4401A6EBB45B}"/>
              </a:ext>
            </a:extLst>
          </p:cNvPr>
          <p:cNvSpPr txBox="1"/>
          <p:nvPr/>
        </p:nvSpPr>
        <p:spPr>
          <a:xfrm>
            <a:off x="2316814" y="4438436"/>
            <a:ext cx="214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</a:t>
            </a:r>
            <a:endParaRPr lang="en-IN" dirty="0"/>
          </a:p>
          <a:p>
            <a:r>
              <a:rPr lang="en-IN" dirty="0"/>
              <a:t>( is not matching with id. rollback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3572E75-F63C-0B67-8698-DB72160D1DF5}"/>
              </a:ext>
            </a:extLst>
          </p:cNvPr>
          <p:cNvSpPr txBox="1"/>
          <p:nvPr/>
        </p:nvSpPr>
        <p:spPr>
          <a:xfrm>
            <a:off x="5024059" y="4395630"/>
            <a:ext cx="201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STEP-2</a:t>
            </a:r>
            <a:endParaRPr lang="en-IN" dirty="0"/>
          </a:p>
          <a:p>
            <a:r>
              <a:rPr lang="en-IN" dirty="0"/>
              <a:t>* is not matching with +. rollback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BACC87-3722-4C5E-05A9-B2A6DEC5B97B}"/>
              </a:ext>
            </a:extLst>
          </p:cNvPr>
          <p:cNvSpPr txBox="1"/>
          <p:nvPr/>
        </p:nvSpPr>
        <p:spPr>
          <a:xfrm>
            <a:off x="8426512" y="4548030"/>
            <a:ext cx="214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STEP-3</a:t>
            </a:r>
            <a:endParaRPr lang="en-IN" dirty="0"/>
          </a:p>
          <a:p>
            <a:r>
              <a:rPr lang="en-IN" dirty="0"/>
              <a:t>( is not matching with id.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1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379-96B2-4A2B-AE76-A4A05180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950" y="492154"/>
            <a:ext cx="10515600" cy="1325563"/>
          </a:xfrm>
        </p:spPr>
        <p:txBody>
          <a:bodyPr/>
          <a:lstStyle/>
          <a:p>
            <a:r>
              <a:rPr lang="en-US" dirty="0"/>
              <a:t>Leftmost derivation (rollbacks)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51829-466A-4F5F-B886-765885ACDF8A}"/>
                  </a:ext>
                </a:extLst>
              </p:cNvPr>
              <p:cNvSpPr txBox="1"/>
              <p:nvPr/>
            </p:nvSpPr>
            <p:spPr>
              <a:xfrm>
                <a:off x="731520" y="2346960"/>
                <a:ext cx="19202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 </a:t>
                </a:r>
                <a:r>
                  <a:rPr lang="en-US" dirty="0">
                    <a:sym typeface="Wingdings" panose="05000000000000000000" pitchFamily="2" charset="2"/>
                  </a:rPr>
                  <a:t> TE’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E’  +TE’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FT’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T’  *FT’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F </a:t>
                </a:r>
                <a:r>
                  <a:rPr lang="en-US" dirty="0">
                    <a:sym typeface="Wingdings" panose="05000000000000000000" pitchFamily="2" charset="2"/>
                  </a:rPr>
                  <a:t> (E) | id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51829-466A-4F5F-B886-765885AC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346960"/>
                <a:ext cx="1920240" cy="1477328"/>
              </a:xfrm>
              <a:prstGeom prst="rect">
                <a:avLst/>
              </a:prstGeom>
              <a:blipFill>
                <a:blip r:embed="rId2"/>
                <a:stretch>
                  <a:fillRect l="-2540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F73977-52B3-424D-9B6A-CFF1B2330364}"/>
              </a:ext>
            </a:extLst>
          </p:cNvPr>
          <p:cNvSpPr txBox="1"/>
          <p:nvPr/>
        </p:nvSpPr>
        <p:spPr>
          <a:xfrm>
            <a:off x="772160" y="45212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+ id * id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540E8-2206-FDB0-76CF-14289A1E1E94}"/>
              </a:ext>
            </a:extLst>
          </p:cNvPr>
          <p:cNvCxnSpPr>
            <a:cxnSpLocks/>
          </p:cNvCxnSpPr>
          <p:nvPr/>
        </p:nvCxnSpPr>
        <p:spPr>
          <a:xfrm flipV="1">
            <a:off x="782434" y="4757236"/>
            <a:ext cx="0" cy="43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B5007-D149-506C-C2FB-8BA089AFD4A1}"/>
              </a:ext>
            </a:extLst>
          </p:cNvPr>
          <p:cNvSpPr txBox="1"/>
          <p:nvPr/>
        </p:nvSpPr>
        <p:spPr>
          <a:xfrm>
            <a:off x="595898" y="5137082"/>
            <a:ext cx="63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B98EB-0B44-51FA-7145-D34FFEE1FAE1}"/>
              </a:ext>
            </a:extLst>
          </p:cNvPr>
          <p:cNvSpPr txBox="1"/>
          <p:nvPr/>
        </p:nvSpPr>
        <p:spPr>
          <a:xfrm>
            <a:off x="3212365" y="136304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E95980-910C-8A75-45A0-3D905107CFDA}"/>
              </a:ext>
            </a:extLst>
          </p:cNvPr>
          <p:cNvSpPr txBox="1"/>
          <p:nvPr/>
        </p:nvSpPr>
        <p:spPr>
          <a:xfrm>
            <a:off x="2861328" y="187504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5A8BBC-960C-6E00-CFAD-17B18EE726C8}"/>
              </a:ext>
            </a:extLst>
          </p:cNvPr>
          <p:cNvSpPr txBox="1"/>
          <p:nvPr/>
        </p:nvSpPr>
        <p:spPr>
          <a:xfrm>
            <a:off x="3933263" y="1888747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0866A1-4303-1523-021A-B06E4CFD4947}"/>
              </a:ext>
            </a:extLst>
          </p:cNvPr>
          <p:cNvSpPr txBox="1"/>
          <p:nvPr/>
        </p:nvSpPr>
        <p:spPr>
          <a:xfrm>
            <a:off x="2513722" y="247265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F4627C-CA7D-B8BD-C27B-8986C532CA0D}"/>
              </a:ext>
            </a:extLst>
          </p:cNvPr>
          <p:cNvSpPr txBox="1"/>
          <p:nvPr/>
        </p:nvSpPr>
        <p:spPr>
          <a:xfrm>
            <a:off x="3222640" y="248292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F08346-00BE-37FD-9F49-FB098E614B73}"/>
              </a:ext>
            </a:extLst>
          </p:cNvPr>
          <p:cNvSpPr txBox="1"/>
          <p:nvPr/>
        </p:nvSpPr>
        <p:spPr>
          <a:xfrm>
            <a:off x="2453791" y="316273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F84384-63D8-ABD4-F0D1-3A8FA91D1AB3}"/>
              </a:ext>
            </a:extLst>
          </p:cNvPr>
          <p:cNvCxnSpPr>
            <a:stCxn id="78" idx="2"/>
            <a:endCxn id="80" idx="0"/>
          </p:cNvCxnSpPr>
          <p:nvPr/>
        </p:nvCxnSpPr>
        <p:spPr>
          <a:xfrm flipH="1">
            <a:off x="3058250" y="1732376"/>
            <a:ext cx="351037" cy="1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EA5C430-73C6-A440-FAD3-8CF2B32C677D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>
            <a:off x="3409287" y="1732376"/>
            <a:ext cx="720898" cy="1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D6D98CD-2A45-90E6-03F4-B30234B82C7C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2710644" y="2244374"/>
            <a:ext cx="347606" cy="22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C8EB3DF-C261-905B-2E2B-33949DC865AA}"/>
              </a:ext>
            </a:extLst>
          </p:cNvPr>
          <p:cNvCxnSpPr>
            <a:stCxn id="80" idx="2"/>
            <a:endCxn id="87" idx="0"/>
          </p:cNvCxnSpPr>
          <p:nvPr/>
        </p:nvCxnSpPr>
        <p:spPr>
          <a:xfrm>
            <a:off x="3058250" y="2244374"/>
            <a:ext cx="361312" cy="2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CCF8A9E-1D7B-9488-A6F4-B2BCF38C3CDA}"/>
              </a:ext>
            </a:extLst>
          </p:cNvPr>
          <p:cNvCxnSpPr>
            <a:stCxn id="83" idx="2"/>
            <a:endCxn id="89" idx="0"/>
          </p:cNvCxnSpPr>
          <p:nvPr/>
        </p:nvCxnSpPr>
        <p:spPr>
          <a:xfrm flipH="1">
            <a:off x="2650713" y="2841990"/>
            <a:ext cx="59931" cy="32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61C9BB-2C80-03B9-403C-CB980A8A613F}"/>
                  </a:ext>
                </a:extLst>
              </p:cNvPr>
              <p:cNvSpPr txBox="1"/>
              <p:nvPr/>
            </p:nvSpPr>
            <p:spPr>
              <a:xfrm>
                <a:off x="3224356" y="3183290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61C9BB-2C80-03B9-403C-CB980A8A6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56" y="3183290"/>
                <a:ext cx="3938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8B85F6-3AB3-5CFA-85ED-EFBB1B3EA452}"/>
              </a:ext>
            </a:extLst>
          </p:cNvPr>
          <p:cNvCxnSpPr>
            <a:stCxn id="87" idx="2"/>
            <a:endCxn id="106" idx="0"/>
          </p:cNvCxnSpPr>
          <p:nvPr/>
        </p:nvCxnSpPr>
        <p:spPr>
          <a:xfrm>
            <a:off x="3419562" y="2852256"/>
            <a:ext cx="1716" cy="3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FD4FFE8-CDBB-70A9-7B47-3F014778C29F}"/>
              </a:ext>
            </a:extLst>
          </p:cNvPr>
          <p:cNvSpPr txBox="1"/>
          <p:nvPr/>
        </p:nvSpPr>
        <p:spPr>
          <a:xfrm>
            <a:off x="3674703" y="253430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BC56A8-2E5C-1944-DC35-902F854D0097}"/>
              </a:ext>
            </a:extLst>
          </p:cNvPr>
          <p:cNvSpPr txBox="1"/>
          <p:nvPr/>
        </p:nvSpPr>
        <p:spPr>
          <a:xfrm>
            <a:off x="4114779" y="258396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5C88F5-F84F-8EB9-5DDC-1208864B1148}"/>
              </a:ext>
            </a:extLst>
          </p:cNvPr>
          <p:cNvSpPr txBox="1"/>
          <p:nvPr/>
        </p:nvSpPr>
        <p:spPr>
          <a:xfrm>
            <a:off x="4606224" y="255143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61ECFB-6BD4-43BE-23E6-D4EE89166FB9}"/>
              </a:ext>
            </a:extLst>
          </p:cNvPr>
          <p:cNvCxnSpPr>
            <a:stCxn id="81" idx="2"/>
            <a:endCxn id="112" idx="0"/>
          </p:cNvCxnSpPr>
          <p:nvPr/>
        </p:nvCxnSpPr>
        <p:spPr>
          <a:xfrm flipH="1">
            <a:off x="3871625" y="2258079"/>
            <a:ext cx="25856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528E9E-7E38-5250-589B-3F74D8CE24BF}"/>
              </a:ext>
            </a:extLst>
          </p:cNvPr>
          <p:cNvCxnSpPr>
            <a:stCxn id="81" idx="2"/>
            <a:endCxn id="113" idx="0"/>
          </p:cNvCxnSpPr>
          <p:nvPr/>
        </p:nvCxnSpPr>
        <p:spPr>
          <a:xfrm>
            <a:off x="4130185" y="2258079"/>
            <a:ext cx="181516" cy="3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7D1C05F-9338-6ABB-4486-8797D098F653}"/>
              </a:ext>
            </a:extLst>
          </p:cNvPr>
          <p:cNvCxnSpPr>
            <a:stCxn id="81" idx="2"/>
            <a:endCxn id="114" idx="0"/>
          </p:cNvCxnSpPr>
          <p:nvPr/>
        </p:nvCxnSpPr>
        <p:spPr>
          <a:xfrm>
            <a:off x="4130185" y="2258079"/>
            <a:ext cx="672961" cy="29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B462AC5-A94A-1BEE-93B7-5EEF1B41A0D1}"/>
              </a:ext>
            </a:extLst>
          </p:cNvPr>
          <p:cNvSpPr txBox="1"/>
          <p:nvPr/>
        </p:nvSpPr>
        <p:spPr>
          <a:xfrm>
            <a:off x="3984655" y="310108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288B20-A2FD-CD88-89A2-9C4D410B807B}"/>
              </a:ext>
            </a:extLst>
          </p:cNvPr>
          <p:cNvSpPr txBox="1"/>
          <p:nvPr/>
        </p:nvSpPr>
        <p:spPr>
          <a:xfrm>
            <a:off x="4560011" y="314217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2C34AB7-A4AC-0391-74E5-CF7162B7DBAB}"/>
              </a:ext>
            </a:extLst>
          </p:cNvPr>
          <p:cNvSpPr txBox="1"/>
          <p:nvPr/>
        </p:nvSpPr>
        <p:spPr>
          <a:xfrm>
            <a:off x="3924726" y="3698703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FE92AEC-B629-9D8B-F94F-7383B105D3C0}"/>
              </a:ext>
            </a:extLst>
          </p:cNvPr>
          <p:cNvCxnSpPr>
            <a:stCxn id="113" idx="2"/>
            <a:endCxn id="118" idx="0"/>
          </p:cNvCxnSpPr>
          <p:nvPr/>
        </p:nvCxnSpPr>
        <p:spPr>
          <a:xfrm flipH="1">
            <a:off x="4181577" y="2953298"/>
            <a:ext cx="130124" cy="1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9921AC4-CD11-CE20-C13A-1B86E499B313}"/>
              </a:ext>
            </a:extLst>
          </p:cNvPr>
          <p:cNvCxnSpPr>
            <a:stCxn id="113" idx="2"/>
            <a:endCxn id="119" idx="0"/>
          </p:cNvCxnSpPr>
          <p:nvPr/>
        </p:nvCxnSpPr>
        <p:spPr>
          <a:xfrm>
            <a:off x="4311701" y="2953298"/>
            <a:ext cx="445232" cy="18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3208BA9-03CE-A3E7-84B1-61AF25E108AE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 flipH="1">
            <a:off x="4121648" y="3470418"/>
            <a:ext cx="59929" cy="22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09E8FDD-AA58-CCDF-9DD8-A140BCB17C9F}"/>
              </a:ext>
            </a:extLst>
          </p:cNvPr>
          <p:cNvSpPr txBox="1"/>
          <p:nvPr/>
        </p:nvSpPr>
        <p:spPr>
          <a:xfrm>
            <a:off x="2655744" y="414448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+ id * </a:t>
            </a:r>
            <a:r>
              <a:rPr lang="en-US" dirty="0"/>
              <a:t>id</a:t>
            </a:r>
            <a:endParaRPr lang="en-I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34A7A43-9A81-A7B5-2DF4-E96D702888A8}"/>
              </a:ext>
            </a:extLst>
          </p:cNvPr>
          <p:cNvSpPr txBox="1"/>
          <p:nvPr/>
        </p:nvSpPr>
        <p:spPr>
          <a:xfrm>
            <a:off x="2677433" y="4895636"/>
            <a:ext cx="202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STEP-4 </a:t>
            </a:r>
          </a:p>
          <a:p>
            <a:r>
              <a:rPr lang="en-IN" dirty="0"/>
              <a:t>( is not matching with id. rollback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095AC54-3FB0-53F2-8EC5-FE5A94CE0F9E}"/>
              </a:ext>
            </a:extLst>
          </p:cNvPr>
          <p:cNvSpPr txBox="1"/>
          <p:nvPr/>
        </p:nvSpPr>
        <p:spPr>
          <a:xfrm>
            <a:off x="4313448" y="374835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endParaRPr lang="en-IN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C6CA23D-A1A9-4142-0B7F-44906B67A84D}"/>
              </a:ext>
            </a:extLst>
          </p:cNvPr>
          <p:cNvSpPr txBox="1"/>
          <p:nvPr/>
        </p:nvSpPr>
        <p:spPr>
          <a:xfrm>
            <a:off x="4635360" y="375178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CDFCD2-0FD4-212C-1462-D3CCC3A14F5C}"/>
              </a:ext>
            </a:extLst>
          </p:cNvPr>
          <p:cNvSpPr txBox="1"/>
          <p:nvPr/>
        </p:nvSpPr>
        <p:spPr>
          <a:xfrm>
            <a:off x="5262083" y="376204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B2C8DE5-AD55-39DA-F3A2-EC628FF531CA}"/>
              </a:ext>
            </a:extLst>
          </p:cNvPr>
          <p:cNvSpPr txBox="1"/>
          <p:nvPr/>
        </p:nvSpPr>
        <p:spPr>
          <a:xfrm>
            <a:off x="4238086" y="4289457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C86110-D10D-E626-5F32-E83B2AC23DE1}"/>
              </a:ext>
            </a:extLst>
          </p:cNvPr>
          <p:cNvSpPr txBox="1"/>
          <p:nvPr/>
        </p:nvSpPr>
        <p:spPr>
          <a:xfrm>
            <a:off x="4606250" y="4411037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F56E322-5096-D65D-A016-38011E2A7234}"/>
              </a:ext>
            </a:extLst>
          </p:cNvPr>
          <p:cNvSpPr txBox="1"/>
          <p:nvPr/>
        </p:nvSpPr>
        <p:spPr>
          <a:xfrm>
            <a:off x="5080571" y="4330554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FE20A-2682-7A2D-7BF9-9B3500A10185}"/>
              </a:ext>
            </a:extLst>
          </p:cNvPr>
          <p:cNvCxnSpPr>
            <a:stCxn id="119" idx="2"/>
            <a:endCxn id="130" idx="0"/>
          </p:cNvCxnSpPr>
          <p:nvPr/>
        </p:nvCxnSpPr>
        <p:spPr>
          <a:xfrm flipH="1">
            <a:off x="4510370" y="3511506"/>
            <a:ext cx="246563" cy="2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BA929E-E739-1EED-78B6-15B44B313B92}"/>
              </a:ext>
            </a:extLst>
          </p:cNvPr>
          <p:cNvCxnSpPr>
            <a:stCxn id="119" idx="2"/>
            <a:endCxn id="131" idx="0"/>
          </p:cNvCxnSpPr>
          <p:nvPr/>
        </p:nvCxnSpPr>
        <p:spPr>
          <a:xfrm>
            <a:off x="4756933" y="3511506"/>
            <a:ext cx="75349" cy="2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CB8B8-BDAB-C13B-A90E-885A48342609}"/>
              </a:ext>
            </a:extLst>
          </p:cNvPr>
          <p:cNvCxnSpPr>
            <a:stCxn id="119" idx="2"/>
            <a:endCxn id="132" idx="0"/>
          </p:cNvCxnSpPr>
          <p:nvPr/>
        </p:nvCxnSpPr>
        <p:spPr>
          <a:xfrm>
            <a:off x="4756933" y="3511506"/>
            <a:ext cx="702072" cy="2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B260B-3F30-94DF-3E90-977487BFD488}"/>
              </a:ext>
            </a:extLst>
          </p:cNvPr>
          <p:cNvCxnSpPr>
            <a:stCxn id="131" idx="2"/>
            <a:endCxn id="133" idx="0"/>
          </p:cNvCxnSpPr>
          <p:nvPr/>
        </p:nvCxnSpPr>
        <p:spPr>
          <a:xfrm flipH="1">
            <a:off x="4435008" y="4121114"/>
            <a:ext cx="397274" cy="16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753C6E-7438-4094-B093-A2583DBD60D7}"/>
              </a:ext>
            </a:extLst>
          </p:cNvPr>
          <p:cNvCxnSpPr>
            <a:stCxn id="131" idx="2"/>
            <a:endCxn id="134" idx="0"/>
          </p:cNvCxnSpPr>
          <p:nvPr/>
        </p:nvCxnSpPr>
        <p:spPr>
          <a:xfrm flipH="1">
            <a:off x="4803172" y="4121114"/>
            <a:ext cx="29110" cy="28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331E94-0A01-EAEA-32B7-23CD75839B96}"/>
              </a:ext>
            </a:extLst>
          </p:cNvPr>
          <p:cNvCxnSpPr>
            <a:stCxn id="131" idx="2"/>
            <a:endCxn id="135" idx="0"/>
          </p:cNvCxnSpPr>
          <p:nvPr/>
        </p:nvCxnSpPr>
        <p:spPr>
          <a:xfrm>
            <a:off x="4832282" y="4121114"/>
            <a:ext cx="445211" cy="20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D423A62-075F-4AFA-9E24-0FE57A6CBAC3}"/>
              </a:ext>
            </a:extLst>
          </p:cNvPr>
          <p:cNvSpPr txBox="1"/>
          <p:nvPr/>
        </p:nvSpPr>
        <p:spPr>
          <a:xfrm>
            <a:off x="7166203" y="147434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4C0C81-69B8-09FE-F836-7E78F59CB5A2}"/>
              </a:ext>
            </a:extLst>
          </p:cNvPr>
          <p:cNvSpPr txBox="1"/>
          <p:nvPr/>
        </p:nvSpPr>
        <p:spPr>
          <a:xfrm>
            <a:off x="6815166" y="198634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40F60A-B4B4-2B0F-C9F9-F5CCD0DDA2F1}"/>
              </a:ext>
            </a:extLst>
          </p:cNvPr>
          <p:cNvSpPr txBox="1"/>
          <p:nvPr/>
        </p:nvSpPr>
        <p:spPr>
          <a:xfrm>
            <a:off x="7887101" y="200005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BD909F5-6029-DC72-D809-0561B669A842}"/>
              </a:ext>
            </a:extLst>
          </p:cNvPr>
          <p:cNvSpPr txBox="1"/>
          <p:nvPr/>
        </p:nvSpPr>
        <p:spPr>
          <a:xfrm>
            <a:off x="6467560" y="258396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5CBE85-889D-32AF-9EF1-6CEA2BDAA6A5}"/>
              </a:ext>
            </a:extLst>
          </p:cNvPr>
          <p:cNvSpPr txBox="1"/>
          <p:nvPr/>
        </p:nvSpPr>
        <p:spPr>
          <a:xfrm>
            <a:off x="7176478" y="259422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9D0C1D3-0672-44A6-6895-67330C535890}"/>
              </a:ext>
            </a:extLst>
          </p:cNvPr>
          <p:cNvSpPr txBox="1"/>
          <p:nvPr/>
        </p:nvSpPr>
        <p:spPr>
          <a:xfrm>
            <a:off x="6407629" y="327404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5725C6-7B37-7901-CF66-80DEBCC20B7C}"/>
              </a:ext>
            </a:extLst>
          </p:cNvPr>
          <p:cNvCxnSpPr>
            <a:stCxn id="136" idx="2"/>
            <a:endCxn id="137" idx="0"/>
          </p:cNvCxnSpPr>
          <p:nvPr/>
        </p:nvCxnSpPr>
        <p:spPr>
          <a:xfrm flipH="1">
            <a:off x="7012088" y="1843680"/>
            <a:ext cx="351037" cy="1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1BABCF5-2994-146E-4717-14C36F9C901C}"/>
              </a:ext>
            </a:extLst>
          </p:cNvPr>
          <p:cNvCxnSpPr>
            <a:stCxn id="136" idx="2"/>
            <a:endCxn id="138" idx="0"/>
          </p:cNvCxnSpPr>
          <p:nvPr/>
        </p:nvCxnSpPr>
        <p:spPr>
          <a:xfrm>
            <a:off x="7363125" y="1843680"/>
            <a:ext cx="720898" cy="1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A3D551-8BD1-BC09-AAE2-31F07B561843}"/>
              </a:ext>
            </a:extLst>
          </p:cNvPr>
          <p:cNvCxnSpPr>
            <a:stCxn id="137" idx="2"/>
            <a:endCxn id="139" idx="0"/>
          </p:cNvCxnSpPr>
          <p:nvPr/>
        </p:nvCxnSpPr>
        <p:spPr>
          <a:xfrm flipH="1">
            <a:off x="6664482" y="2355678"/>
            <a:ext cx="347606" cy="22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229C4AE-5E26-AFD7-9941-2E56FAD1A158}"/>
              </a:ext>
            </a:extLst>
          </p:cNvPr>
          <p:cNvCxnSpPr>
            <a:stCxn id="137" idx="2"/>
            <a:endCxn id="140" idx="0"/>
          </p:cNvCxnSpPr>
          <p:nvPr/>
        </p:nvCxnSpPr>
        <p:spPr>
          <a:xfrm>
            <a:off x="7012088" y="2355678"/>
            <a:ext cx="361312" cy="2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3FDC60F-D997-50B0-CB75-07E7CB31F8BB}"/>
              </a:ext>
            </a:extLst>
          </p:cNvPr>
          <p:cNvCxnSpPr>
            <a:stCxn id="139" idx="2"/>
            <a:endCxn id="144" idx="0"/>
          </p:cNvCxnSpPr>
          <p:nvPr/>
        </p:nvCxnSpPr>
        <p:spPr>
          <a:xfrm flipH="1">
            <a:off x="6604551" y="2953294"/>
            <a:ext cx="59931" cy="32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A80AB11-AC54-EDAF-D944-1BB4198C8575}"/>
                  </a:ext>
                </a:extLst>
              </p:cNvPr>
              <p:cNvSpPr txBox="1"/>
              <p:nvPr/>
            </p:nvSpPr>
            <p:spPr>
              <a:xfrm>
                <a:off x="7178194" y="3294594"/>
                <a:ext cx="393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A80AB11-AC54-EDAF-D944-1BB4198C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194" y="3294594"/>
                <a:ext cx="3938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352D96C-AB3B-EA3F-1645-4D4F8780C2B7}"/>
              </a:ext>
            </a:extLst>
          </p:cNvPr>
          <p:cNvCxnSpPr>
            <a:stCxn id="140" idx="2"/>
            <a:endCxn id="150" idx="0"/>
          </p:cNvCxnSpPr>
          <p:nvPr/>
        </p:nvCxnSpPr>
        <p:spPr>
          <a:xfrm>
            <a:off x="7373400" y="2963560"/>
            <a:ext cx="1716" cy="3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E4F76E4-797B-DCFF-B12B-EE1DC4721937}"/>
              </a:ext>
            </a:extLst>
          </p:cNvPr>
          <p:cNvSpPr txBox="1"/>
          <p:nvPr/>
        </p:nvSpPr>
        <p:spPr>
          <a:xfrm>
            <a:off x="7628541" y="264560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603A72C-9A02-655F-DA4D-EAA8F8F6310F}"/>
              </a:ext>
            </a:extLst>
          </p:cNvPr>
          <p:cNvSpPr txBox="1"/>
          <p:nvPr/>
        </p:nvSpPr>
        <p:spPr>
          <a:xfrm>
            <a:off x="8068617" y="269527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12A966F-4A60-AE42-AD02-9253C6424081}"/>
              </a:ext>
            </a:extLst>
          </p:cNvPr>
          <p:cNvSpPr txBox="1"/>
          <p:nvPr/>
        </p:nvSpPr>
        <p:spPr>
          <a:xfrm>
            <a:off x="8560062" y="2662735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E’</a:t>
            </a:r>
            <a:endParaRPr lang="en-IN" b="1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7C4F73-E468-75F1-2A11-91FAC0F50ACF}"/>
              </a:ext>
            </a:extLst>
          </p:cNvPr>
          <p:cNvCxnSpPr>
            <a:stCxn id="138" idx="2"/>
            <a:endCxn id="152" idx="0"/>
          </p:cNvCxnSpPr>
          <p:nvPr/>
        </p:nvCxnSpPr>
        <p:spPr>
          <a:xfrm flipH="1">
            <a:off x="7825463" y="2369383"/>
            <a:ext cx="25856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AAB3C73-9E25-9227-32AD-CE2D1505D5C3}"/>
              </a:ext>
            </a:extLst>
          </p:cNvPr>
          <p:cNvCxnSpPr>
            <a:stCxn id="138" idx="2"/>
            <a:endCxn id="153" idx="0"/>
          </p:cNvCxnSpPr>
          <p:nvPr/>
        </p:nvCxnSpPr>
        <p:spPr>
          <a:xfrm>
            <a:off x="8084023" y="2369383"/>
            <a:ext cx="181516" cy="3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AEFA8E3-9B17-3F07-D95C-B46F16E13DEB}"/>
              </a:ext>
            </a:extLst>
          </p:cNvPr>
          <p:cNvCxnSpPr>
            <a:stCxn id="138" idx="2"/>
            <a:endCxn id="154" idx="0"/>
          </p:cNvCxnSpPr>
          <p:nvPr/>
        </p:nvCxnSpPr>
        <p:spPr>
          <a:xfrm>
            <a:off x="8084023" y="2369383"/>
            <a:ext cx="672961" cy="29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E2F6720-9D74-AA19-4010-90BEC74EE626}"/>
              </a:ext>
            </a:extLst>
          </p:cNvPr>
          <p:cNvSpPr txBox="1"/>
          <p:nvPr/>
        </p:nvSpPr>
        <p:spPr>
          <a:xfrm>
            <a:off x="7938493" y="3212390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B550561-B269-ADA6-DE73-02B2B51C8554}"/>
              </a:ext>
            </a:extLst>
          </p:cNvPr>
          <p:cNvSpPr txBox="1"/>
          <p:nvPr/>
        </p:nvSpPr>
        <p:spPr>
          <a:xfrm>
            <a:off x="8513849" y="3253478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ED66DD1-D7E1-307F-131D-3E0C80E35B1F}"/>
              </a:ext>
            </a:extLst>
          </p:cNvPr>
          <p:cNvSpPr txBox="1"/>
          <p:nvPr/>
        </p:nvSpPr>
        <p:spPr>
          <a:xfrm>
            <a:off x="7878564" y="3810007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3418F69-82C4-C1A0-74EE-8C7434E1AA35}"/>
              </a:ext>
            </a:extLst>
          </p:cNvPr>
          <p:cNvCxnSpPr>
            <a:stCxn id="153" idx="2"/>
            <a:endCxn id="158" idx="0"/>
          </p:cNvCxnSpPr>
          <p:nvPr/>
        </p:nvCxnSpPr>
        <p:spPr>
          <a:xfrm flipH="1">
            <a:off x="8135415" y="3064602"/>
            <a:ext cx="130124" cy="1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C254189-41B4-EF20-BB0B-726A3B763D26}"/>
              </a:ext>
            </a:extLst>
          </p:cNvPr>
          <p:cNvCxnSpPr>
            <a:stCxn id="153" idx="2"/>
            <a:endCxn id="159" idx="0"/>
          </p:cNvCxnSpPr>
          <p:nvPr/>
        </p:nvCxnSpPr>
        <p:spPr>
          <a:xfrm>
            <a:off x="8265539" y="3064602"/>
            <a:ext cx="445232" cy="18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7C65C55-478E-E786-E38E-B029A19610D0}"/>
              </a:ext>
            </a:extLst>
          </p:cNvPr>
          <p:cNvCxnSpPr>
            <a:cxnSpLocks/>
            <a:stCxn id="158" idx="2"/>
            <a:endCxn id="160" idx="0"/>
          </p:cNvCxnSpPr>
          <p:nvPr/>
        </p:nvCxnSpPr>
        <p:spPr>
          <a:xfrm flipH="1">
            <a:off x="8075486" y="3581722"/>
            <a:ext cx="59929" cy="22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1887477-6BD3-745E-A4AC-7271843D39B9}"/>
              </a:ext>
            </a:extLst>
          </p:cNvPr>
          <p:cNvSpPr txBox="1"/>
          <p:nvPr/>
        </p:nvSpPr>
        <p:spPr>
          <a:xfrm>
            <a:off x="6609582" y="4255788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+ id * 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F99114E-BB6D-0ECF-1C61-40E2D8DCECA7}"/>
              </a:ext>
            </a:extLst>
          </p:cNvPr>
          <p:cNvSpPr txBox="1"/>
          <p:nvPr/>
        </p:nvSpPr>
        <p:spPr>
          <a:xfrm>
            <a:off x="6631271" y="5006940"/>
            <a:ext cx="227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STEP-5 </a:t>
            </a:r>
          </a:p>
          <a:p>
            <a:r>
              <a:rPr lang="en-IN" dirty="0"/>
              <a:t>We have reached end of string. rollback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4223EF4-7E37-2DA2-C641-158EF36B7827}"/>
              </a:ext>
            </a:extLst>
          </p:cNvPr>
          <p:cNvSpPr txBox="1"/>
          <p:nvPr/>
        </p:nvSpPr>
        <p:spPr>
          <a:xfrm>
            <a:off x="8267286" y="385965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endParaRPr lang="en-IN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CB95CE7-302D-E3FF-5DA8-5F781193A324}"/>
              </a:ext>
            </a:extLst>
          </p:cNvPr>
          <p:cNvSpPr txBox="1"/>
          <p:nvPr/>
        </p:nvSpPr>
        <p:spPr>
          <a:xfrm>
            <a:off x="8589198" y="3863086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AE0C0F-A34D-87CE-FF90-06F7CAF20D21}"/>
              </a:ext>
            </a:extLst>
          </p:cNvPr>
          <p:cNvSpPr txBox="1"/>
          <p:nvPr/>
        </p:nvSpPr>
        <p:spPr>
          <a:xfrm>
            <a:off x="9215921" y="3873352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1E30738-C064-EC6D-D2D9-D30003F6549E}"/>
              </a:ext>
            </a:extLst>
          </p:cNvPr>
          <p:cNvSpPr txBox="1"/>
          <p:nvPr/>
        </p:nvSpPr>
        <p:spPr>
          <a:xfrm>
            <a:off x="8560088" y="452234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</a:t>
            </a:r>
            <a:endParaRPr lang="en-IN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FAB10AA-4FF8-2B75-1CC1-FA7CA0236F18}"/>
              </a:ext>
            </a:extLst>
          </p:cNvPr>
          <p:cNvCxnSpPr>
            <a:stCxn id="159" idx="2"/>
            <a:endCxn id="166" idx="0"/>
          </p:cNvCxnSpPr>
          <p:nvPr/>
        </p:nvCxnSpPr>
        <p:spPr>
          <a:xfrm flipH="1">
            <a:off x="8464208" y="3622810"/>
            <a:ext cx="246563" cy="2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6CDD844-FECA-51C0-EDEE-BD9A4468617A}"/>
              </a:ext>
            </a:extLst>
          </p:cNvPr>
          <p:cNvCxnSpPr>
            <a:stCxn id="159" idx="2"/>
            <a:endCxn id="167" idx="0"/>
          </p:cNvCxnSpPr>
          <p:nvPr/>
        </p:nvCxnSpPr>
        <p:spPr>
          <a:xfrm>
            <a:off x="8710771" y="3622810"/>
            <a:ext cx="75349" cy="2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84F3BB9-A68D-E8D7-E745-B1F2B049A740}"/>
              </a:ext>
            </a:extLst>
          </p:cNvPr>
          <p:cNvCxnSpPr>
            <a:stCxn id="159" idx="2"/>
            <a:endCxn id="168" idx="0"/>
          </p:cNvCxnSpPr>
          <p:nvPr/>
        </p:nvCxnSpPr>
        <p:spPr>
          <a:xfrm>
            <a:off x="8710771" y="3622810"/>
            <a:ext cx="702072" cy="2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EE23C61-8F6C-10D5-04AD-97DABD1E30C2}"/>
              </a:ext>
            </a:extLst>
          </p:cNvPr>
          <p:cNvCxnSpPr>
            <a:stCxn id="167" idx="2"/>
            <a:endCxn id="170" idx="0"/>
          </p:cNvCxnSpPr>
          <p:nvPr/>
        </p:nvCxnSpPr>
        <p:spPr>
          <a:xfrm flipH="1">
            <a:off x="8757010" y="4232418"/>
            <a:ext cx="29110" cy="28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E55FD25-2417-D763-418D-13A24ABFD812}"/>
              </a:ext>
            </a:extLst>
          </p:cNvPr>
          <p:cNvSpPr txBox="1"/>
          <p:nvPr/>
        </p:nvSpPr>
        <p:spPr>
          <a:xfrm>
            <a:off x="9080663" y="458056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9D87083-DF27-A5AC-C5C5-F264994185E8}"/>
              </a:ext>
            </a:extLst>
          </p:cNvPr>
          <p:cNvSpPr txBox="1"/>
          <p:nvPr/>
        </p:nvSpPr>
        <p:spPr>
          <a:xfrm>
            <a:off x="9402575" y="4532621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IN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538C0E2-EB29-FEDD-9145-5911D2DE470D}"/>
              </a:ext>
            </a:extLst>
          </p:cNvPr>
          <p:cNvSpPr txBox="1"/>
          <p:nvPr/>
        </p:nvSpPr>
        <p:spPr>
          <a:xfrm>
            <a:off x="9710802" y="4532613"/>
            <a:ext cx="3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T’</a:t>
            </a:r>
            <a:endParaRPr lang="en-IN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E76C26-5ABB-DFCA-4A56-1638B996932E}"/>
              </a:ext>
            </a:extLst>
          </p:cNvPr>
          <p:cNvCxnSpPr>
            <a:stCxn id="168" idx="2"/>
            <a:endCxn id="178" idx="0"/>
          </p:cNvCxnSpPr>
          <p:nvPr/>
        </p:nvCxnSpPr>
        <p:spPr>
          <a:xfrm flipH="1">
            <a:off x="9277585" y="4242684"/>
            <a:ext cx="135258" cy="3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D4CB55-7AA5-4A7D-01A7-231E09DAFFF8}"/>
              </a:ext>
            </a:extLst>
          </p:cNvPr>
          <p:cNvCxnSpPr>
            <a:stCxn id="168" idx="2"/>
            <a:endCxn id="179" idx="0"/>
          </p:cNvCxnSpPr>
          <p:nvPr/>
        </p:nvCxnSpPr>
        <p:spPr>
          <a:xfrm>
            <a:off x="9412843" y="4242684"/>
            <a:ext cx="186654" cy="28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2B12B2-CDD4-D743-61FD-4EE17D746540}"/>
              </a:ext>
            </a:extLst>
          </p:cNvPr>
          <p:cNvCxnSpPr>
            <a:stCxn id="168" idx="2"/>
            <a:endCxn id="180" idx="0"/>
          </p:cNvCxnSpPr>
          <p:nvPr/>
        </p:nvCxnSpPr>
        <p:spPr>
          <a:xfrm>
            <a:off x="9412843" y="4242684"/>
            <a:ext cx="494881" cy="28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9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3674</Words>
  <Application>Microsoft Office PowerPoint</Application>
  <PresentationFormat>Widescreen</PresentationFormat>
  <Paragraphs>736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Compilers</vt:lpstr>
      <vt:lpstr>Today’s lecture</vt:lpstr>
      <vt:lpstr>Top-down parsing</vt:lpstr>
      <vt:lpstr>Top-down parsing</vt:lpstr>
      <vt:lpstr>Top-down parsing</vt:lpstr>
      <vt:lpstr>Top-down parsing</vt:lpstr>
      <vt:lpstr>Leftmost derivation (rollbacks)</vt:lpstr>
      <vt:lpstr>Leftmost derivation (rollbacks)</vt:lpstr>
      <vt:lpstr>Leftmost derivation (rollbacks)</vt:lpstr>
      <vt:lpstr>Leftmost derivation (rollbacks)</vt:lpstr>
      <vt:lpstr>Recursive descent parsing </vt:lpstr>
      <vt:lpstr>Recursive descent parsing</vt:lpstr>
      <vt:lpstr>Recursive descent parsing</vt:lpstr>
      <vt:lpstr>Recursive descent parsing</vt:lpstr>
      <vt:lpstr>Recursive descent parsing</vt:lpstr>
      <vt:lpstr>Recursive descent parsing</vt:lpstr>
      <vt:lpstr>Recursive descent parsing</vt:lpstr>
      <vt:lpstr>Recursive descent parsing</vt:lpstr>
      <vt:lpstr>Recursive descent parsing</vt:lpstr>
      <vt:lpstr>Recursive descent parsing</vt:lpstr>
      <vt:lpstr>Recursive descent parsing</vt:lpstr>
      <vt:lpstr>Recursive descent parsing</vt:lpstr>
      <vt:lpstr>Recursive descent parsing</vt:lpstr>
      <vt:lpstr>Recursive descent parsing (left recursion)</vt:lpstr>
      <vt:lpstr>Left recursion</vt:lpstr>
      <vt:lpstr>Left recursion</vt:lpstr>
      <vt:lpstr>Left recursion</vt:lpstr>
      <vt:lpstr>Left recursion</vt:lpstr>
      <vt:lpstr>Left recursion</vt:lpstr>
      <vt:lpstr>Left recursion</vt:lpstr>
      <vt:lpstr>Predictive parsing</vt:lpstr>
      <vt:lpstr>Predictive parsing</vt:lpstr>
      <vt:lpstr>LL(1) grammars</vt:lpstr>
      <vt:lpstr>LL(1) parsing</vt:lpstr>
      <vt:lpstr>LL(1) parsing</vt:lpstr>
      <vt:lpstr>LL(1) parsing</vt:lpstr>
      <vt:lpstr>Table-driven predictive parsing</vt:lpstr>
      <vt:lpstr>Table-driven predictive parsing</vt:lpstr>
      <vt:lpstr>Table-driven predictive parsing</vt:lpstr>
      <vt:lpstr>Example</vt:lpstr>
      <vt:lpstr>Example</vt:lpstr>
      <vt:lpstr>How to construct LL(1) parsing table?</vt:lpstr>
      <vt:lpstr>FIRST and FOLLOW</vt:lpstr>
      <vt:lpstr>FIRST set</vt:lpstr>
      <vt:lpstr>FIRST</vt:lpstr>
      <vt:lpstr>FIRST</vt:lpstr>
      <vt:lpstr>FIRST set</vt:lpstr>
      <vt:lpstr>FIRST set</vt:lpstr>
      <vt:lpstr>FIRST(α)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823</cp:revision>
  <cp:lastPrinted>2020-08-24T08:52:56Z</cp:lastPrinted>
  <dcterms:created xsi:type="dcterms:W3CDTF">2020-08-23T12:23:07Z</dcterms:created>
  <dcterms:modified xsi:type="dcterms:W3CDTF">2022-11-17T12:40:39Z</dcterms:modified>
</cp:coreProperties>
</file>