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660" r:id="rId3"/>
    <p:sldId id="775" r:id="rId4"/>
    <p:sldId id="387" r:id="rId5"/>
    <p:sldId id="388" r:id="rId6"/>
    <p:sldId id="414" r:id="rId7"/>
    <p:sldId id="389" r:id="rId8"/>
    <p:sldId id="391" r:id="rId9"/>
    <p:sldId id="392" r:id="rId10"/>
    <p:sldId id="677" r:id="rId11"/>
    <p:sldId id="421" r:id="rId12"/>
    <p:sldId id="393" r:id="rId13"/>
    <p:sldId id="394" r:id="rId14"/>
    <p:sldId id="778" r:id="rId15"/>
    <p:sldId id="396" r:id="rId16"/>
    <p:sldId id="676" r:id="rId17"/>
    <p:sldId id="678" r:id="rId18"/>
    <p:sldId id="780" r:id="rId19"/>
    <p:sldId id="422" r:id="rId20"/>
    <p:sldId id="397" r:id="rId21"/>
    <p:sldId id="398" r:id="rId22"/>
    <p:sldId id="399" r:id="rId23"/>
    <p:sldId id="400" r:id="rId24"/>
    <p:sldId id="401" r:id="rId25"/>
    <p:sldId id="402" r:id="rId26"/>
    <p:sldId id="423" r:id="rId27"/>
    <p:sldId id="274" r:id="rId28"/>
    <p:sldId id="681" r:id="rId29"/>
    <p:sldId id="275" r:id="rId30"/>
    <p:sldId id="403" r:id="rId31"/>
    <p:sldId id="404" r:id="rId32"/>
    <p:sldId id="405" r:id="rId33"/>
    <p:sldId id="406" r:id="rId34"/>
    <p:sldId id="662" r:id="rId35"/>
    <p:sldId id="304" r:id="rId36"/>
    <p:sldId id="305" r:id="rId37"/>
    <p:sldId id="679" r:id="rId38"/>
    <p:sldId id="306" r:id="rId39"/>
    <p:sldId id="415" r:id="rId40"/>
    <p:sldId id="779" r:id="rId41"/>
    <p:sldId id="417" r:id="rId42"/>
    <p:sldId id="416" r:id="rId43"/>
    <p:sldId id="418" r:id="rId44"/>
    <p:sldId id="309" r:id="rId45"/>
    <p:sldId id="310" r:id="rId46"/>
    <p:sldId id="311" r:id="rId47"/>
    <p:sldId id="674" r:id="rId48"/>
    <p:sldId id="420" r:id="rId49"/>
    <p:sldId id="262" r:id="rId50"/>
    <p:sldId id="263" r:id="rId51"/>
    <p:sldId id="264" r:id="rId52"/>
    <p:sldId id="663" r:id="rId53"/>
    <p:sldId id="265" r:id="rId54"/>
    <p:sldId id="266" r:id="rId55"/>
    <p:sldId id="267" r:id="rId56"/>
    <p:sldId id="664" r:id="rId57"/>
    <p:sldId id="66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 KEDIA" userId="30dfcb9f6f0df2cc" providerId="LiveId" clId="{E3925E85-3976-4C05-90DA-2F02D356FA7F}"/>
    <pc:docChg chg="custSel addSld delSld modSld">
      <pc:chgData name="PIYUS KEDIA" userId="30dfcb9f6f0df2cc" providerId="LiveId" clId="{E3925E85-3976-4C05-90DA-2F02D356FA7F}" dt="2022-11-22T11:31:54.906" v="1377" actId="20577"/>
      <pc:docMkLst>
        <pc:docMk/>
      </pc:docMkLst>
      <pc:sldChg chg="modSp mod">
        <pc:chgData name="PIYUS KEDIA" userId="30dfcb9f6f0df2cc" providerId="LiveId" clId="{E3925E85-3976-4C05-90DA-2F02D356FA7F}" dt="2022-11-17T11:35:55.735" v="3" actId="20577"/>
        <pc:sldMkLst>
          <pc:docMk/>
          <pc:sldMk cId="1244956934" sldId="256"/>
        </pc:sldMkLst>
        <pc:spChg chg="mod">
          <ac:chgData name="PIYUS KEDIA" userId="30dfcb9f6f0df2cc" providerId="LiveId" clId="{E3925E85-3976-4C05-90DA-2F02D356FA7F}" dt="2022-11-17T11:35:55.735" v="3" actId="20577"/>
          <ac:spMkLst>
            <pc:docMk/>
            <pc:sldMk cId="1244956934" sldId="256"/>
            <ac:spMk id="3" creationId="{AF7BD04E-C32F-4659-ACC7-2DF6B898858D}"/>
          </ac:spMkLst>
        </pc:spChg>
      </pc:sldChg>
      <pc:sldChg chg="del">
        <pc:chgData name="PIYUS KEDIA" userId="30dfcb9f6f0df2cc" providerId="LiveId" clId="{E3925E85-3976-4C05-90DA-2F02D356FA7F}" dt="2022-11-21T15:44:25.249" v="42" actId="47"/>
        <pc:sldMkLst>
          <pc:docMk/>
          <pc:sldMk cId="3000474752" sldId="258"/>
        </pc:sldMkLst>
      </pc:sldChg>
      <pc:sldChg chg="del">
        <pc:chgData name="PIYUS KEDIA" userId="30dfcb9f6f0df2cc" providerId="LiveId" clId="{E3925E85-3976-4C05-90DA-2F02D356FA7F}" dt="2022-11-21T15:44:25.639" v="43" actId="47"/>
        <pc:sldMkLst>
          <pc:docMk/>
          <pc:sldMk cId="3010661143" sldId="259"/>
        </pc:sldMkLst>
      </pc:sldChg>
      <pc:sldChg chg="del">
        <pc:chgData name="PIYUS KEDIA" userId="30dfcb9f6f0df2cc" providerId="LiveId" clId="{E3925E85-3976-4C05-90DA-2F02D356FA7F}" dt="2022-11-21T15:44:26.592" v="46" actId="47"/>
        <pc:sldMkLst>
          <pc:docMk/>
          <pc:sldMk cId="714338282" sldId="260"/>
        </pc:sldMkLst>
      </pc:sldChg>
      <pc:sldChg chg="del">
        <pc:chgData name="PIYUS KEDIA" userId="30dfcb9f6f0df2cc" providerId="LiveId" clId="{E3925E85-3976-4C05-90DA-2F02D356FA7F}" dt="2022-11-21T15:44:26.942" v="47" actId="47"/>
        <pc:sldMkLst>
          <pc:docMk/>
          <pc:sldMk cId="106807219" sldId="261"/>
        </pc:sldMkLst>
      </pc:sldChg>
      <pc:sldChg chg="del">
        <pc:chgData name="PIYUS KEDIA" userId="30dfcb9f6f0df2cc" providerId="LiveId" clId="{E3925E85-3976-4C05-90DA-2F02D356FA7F}" dt="2022-11-21T15:44:25.754" v="44" actId="47"/>
        <pc:sldMkLst>
          <pc:docMk/>
          <pc:sldMk cId="36629199" sldId="262"/>
        </pc:sldMkLst>
      </pc:sldChg>
      <pc:sldChg chg="delSp add mod">
        <pc:chgData name="PIYUS KEDIA" userId="30dfcb9f6f0df2cc" providerId="LiveId" clId="{E3925E85-3976-4C05-90DA-2F02D356FA7F}" dt="2022-11-21T16:40:26.206" v="161" actId="478"/>
        <pc:sldMkLst>
          <pc:docMk/>
          <pc:sldMk cId="1198087295" sldId="262"/>
        </pc:sldMkLst>
        <pc:inkChg chg="del">
          <ac:chgData name="PIYUS KEDIA" userId="30dfcb9f6f0df2cc" providerId="LiveId" clId="{E3925E85-3976-4C05-90DA-2F02D356FA7F}" dt="2022-11-21T16:40:26.206" v="161" actId="478"/>
          <ac:inkMkLst>
            <pc:docMk/>
            <pc:sldMk cId="1198087295" sldId="262"/>
            <ac:inkMk id="4" creationId="{7499D148-73E8-40BC-9C75-97F9328310E8}"/>
          </ac:inkMkLst>
        </pc:inkChg>
      </pc:sldChg>
      <pc:sldChg chg="delSp add mod">
        <pc:chgData name="PIYUS KEDIA" userId="30dfcb9f6f0df2cc" providerId="LiveId" clId="{E3925E85-3976-4C05-90DA-2F02D356FA7F}" dt="2022-11-21T16:40:20.073" v="160" actId="478"/>
        <pc:sldMkLst>
          <pc:docMk/>
          <pc:sldMk cId="1862219769" sldId="263"/>
        </pc:sldMkLst>
        <pc:inkChg chg="del">
          <ac:chgData name="PIYUS KEDIA" userId="30dfcb9f6f0df2cc" providerId="LiveId" clId="{E3925E85-3976-4C05-90DA-2F02D356FA7F}" dt="2022-11-21T16:40:20.073" v="160" actId="478"/>
          <ac:inkMkLst>
            <pc:docMk/>
            <pc:sldMk cId="1862219769" sldId="263"/>
            <ac:inkMk id="4" creationId="{ADF4EF22-29D6-41E6-B740-98602F4AC95F}"/>
          </ac:inkMkLst>
        </pc:inkChg>
      </pc:sldChg>
      <pc:sldChg chg="del">
        <pc:chgData name="PIYUS KEDIA" userId="30dfcb9f6f0df2cc" providerId="LiveId" clId="{E3925E85-3976-4C05-90DA-2F02D356FA7F}" dt="2022-11-21T15:44:26.117" v="45" actId="47"/>
        <pc:sldMkLst>
          <pc:docMk/>
          <pc:sldMk cId="2277969278" sldId="263"/>
        </pc:sldMkLst>
      </pc:sldChg>
      <pc:sldChg chg="delSp add mod">
        <pc:chgData name="PIYUS KEDIA" userId="30dfcb9f6f0df2cc" providerId="LiveId" clId="{E3925E85-3976-4C05-90DA-2F02D356FA7F}" dt="2022-11-21T16:40:15.754" v="159" actId="478"/>
        <pc:sldMkLst>
          <pc:docMk/>
          <pc:sldMk cId="2696984003" sldId="264"/>
        </pc:sldMkLst>
        <pc:inkChg chg="del">
          <ac:chgData name="PIYUS KEDIA" userId="30dfcb9f6f0df2cc" providerId="LiveId" clId="{E3925E85-3976-4C05-90DA-2F02D356FA7F}" dt="2022-11-21T16:40:15.754" v="159" actId="478"/>
          <ac:inkMkLst>
            <pc:docMk/>
            <pc:sldMk cId="2696984003" sldId="264"/>
            <ac:inkMk id="4" creationId="{33473EE2-55C0-4E76-B10D-D096F891E07F}"/>
          </ac:inkMkLst>
        </pc:inkChg>
      </pc:sldChg>
      <pc:sldChg chg="delSp modSp add mod">
        <pc:chgData name="PIYUS KEDIA" userId="30dfcb9f6f0df2cc" providerId="LiveId" clId="{E3925E85-3976-4C05-90DA-2F02D356FA7F}" dt="2022-11-21T16:40:05.716" v="158" actId="478"/>
        <pc:sldMkLst>
          <pc:docMk/>
          <pc:sldMk cId="2043268441" sldId="265"/>
        </pc:sldMkLst>
        <pc:inkChg chg="del mod">
          <ac:chgData name="PIYUS KEDIA" userId="30dfcb9f6f0df2cc" providerId="LiveId" clId="{E3925E85-3976-4C05-90DA-2F02D356FA7F}" dt="2022-11-21T16:40:05.716" v="158" actId="478"/>
          <ac:inkMkLst>
            <pc:docMk/>
            <pc:sldMk cId="2043268441" sldId="265"/>
            <ac:inkMk id="4" creationId="{A74F79C6-021B-4F68-88D9-C091A94FA52D}"/>
          </ac:inkMkLst>
        </pc:inkChg>
      </pc:sldChg>
      <pc:sldChg chg="delSp add mod">
        <pc:chgData name="PIYUS KEDIA" userId="30dfcb9f6f0df2cc" providerId="LiveId" clId="{E3925E85-3976-4C05-90DA-2F02D356FA7F}" dt="2022-11-21T16:39:58.762" v="156" actId="478"/>
        <pc:sldMkLst>
          <pc:docMk/>
          <pc:sldMk cId="722510273" sldId="266"/>
        </pc:sldMkLst>
        <pc:inkChg chg="del">
          <ac:chgData name="PIYUS KEDIA" userId="30dfcb9f6f0df2cc" providerId="LiveId" clId="{E3925E85-3976-4C05-90DA-2F02D356FA7F}" dt="2022-11-21T16:39:58.762" v="156" actId="478"/>
          <ac:inkMkLst>
            <pc:docMk/>
            <pc:sldMk cId="722510273" sldId="266"/>
            <ac:inkMk id="4" creationId="{48F2DB66-77EC-4411-83B8-DD0914186ACD}"/>
          </ac:inkMkLst>
        </pc:inkChg>
      </pc:sldChg>
      <pc:sldChg chg="delSp add mod">
        <pc:chgData name="PIYUS KEDIA" userId="30dfcb9f6f0df2cc" providerId="LiveId" clId="{E3925E85-3976-4C05-90DA-2F02D356FA7F}" dt="2022-11-21T16:39:50.553" v="155" actId="478"/>
        <pc:sldMkLst>
          <pc:docMk/>
          <pc:sldMk cId="1689950395" sldId="267"/>
        </pc:sldMkLst>
        <pc:inkChg chg="del">
          <ac:chgData name="PIYUS KEDIA" userId="30dfcb9f6f0df2cc" providerId="LiveId" clId="{E3925E85-3976-4C05-90DA-2F02D356FA7F}" dt="2022-11-21T16:39:50.553" v="155" actId="478"/>
          <ac:inkMkLst>
            <pc:docMk/>
            <pc:sldMk cId="1689950395" sldId="267"/>
            <ac:inkMk id="4" creationId="{A4E9FB6E-DF81-4EE4-9F05-461A118BFA78}"/>
          </ac:inkMkLst>
        </pc:inkChg>
      </pc:sldChg>
      <pc:sldChg chg="del">
        <pc:chgData name="PIYUS KEDIA" userId="30dfcb9f6f0df2cc" providerId="LiveId" clId="{E3925E85-3976-4C05-90DA-2F02D356FA7F}" dt="2022-11-21T15:44:28.837" v="56" actId="47"/>
        <pc:sldMkLst>
          <pc:docMk/>
          <pc:sldMk cId="1070528667" sldId="268"/>
        </pc:sldMkLst>
      </pc:sldChg>
      <pc:sldChg chg="del">
        <pc:chgData name="PIYUS KEDIA" userId="30dfcb9f6f0df2cc" providerId="LiveId" clId="{E3925E85-3976-4C05-90DA-2F02D356FA7F}" dt="2022-11-21T15:44:30.048" v="59" actId="47"/>
        <pc:sldMkLst>
          <pc:docMk/>
          <pc:sldMk cId="24697666" sldId="269"/>
        </pc:sldMkLst>
      </pc:sldChg>
      <pc:sldChg chg="del">
        <pc:chgData name="PIYUS KEDIA" userId="30dfcb9f6f0df2cc" providerId="LiveId" clId="{E3925E85-3976-4C05-90DA-2F02D356FA7F}" dt="2022-11-21T15:44:30.190" v="60" actId="47"/>
        <pc:sldMkLst>
          <pc:docMk/>
          <pc:sldMk cId="1845201481" sldId="270"/>
        </pc:sldMkLst>
      </pc:sldChg>
      <pc:sldChg chg="del">
        <pc:chgData name="PIYUS KEDIA" userId="30dfcb9f6f0df2cc" providerId="LiveId" clId="{E3925E85-3976-4C05-90DA-2F02D356FA7F}" dt="2022-11-21T15:44:30.383" v="61" actId="47"/>
        <pc:sldMkLst>
          <pc:docMk/>
          <pc:sldMk cId="648288846" sldId="271"/>
        </pc:sldMkLst>
      </pc:sldChg>
      <pc:sldChg chg="del">
        <pc:chgData name="PIYUS KEDIA" userId="30dfcb9f6f0df2cc" providerId="LiveId" clId="{E3925E85-3976-4C05-90DA-2F02D356FA7F}" dt="2022-11-21T15:45:17.049" v="67" actId="47"/>
        <pc:sldMkLst>
          <pc:docMk/>
          <pc:sldMk cId="2380046334" sldId="272"/>
        </pc:sldMkLst>
      </pc:sldChg>
      <pc:sldChg chg="del">
        <pc:chgData name="PIYUS KEDIA" userId="30dfcb9f6f0df2cc" providerId="LiveId" clId="{E3925E85-3976-4C05-90DA-2F02D356FA7F}" dt="2022-11-21T15:45:05.324" v="66" actId="47"/>
        <pc:sldMkLst>
          <pc:docMk/>
          <pc:sldMk cId="916246259" sldId="273"/>
        </pc:sldMkLst>
      </pc:sldChg>
      <pc:sldChg chg="del">
        <pc:chgData name="PIYUS KEDIA" userId="30dfcb9f6f0df2cc" providerId="LiveId" clId="{E3925E85-3976-4C05-90DA-2F02D356FA7F}" dt="2022-11-21T15:44:59.273" v="64" actId="47"/>
        <pc:sldMkLst>
          <pc:docMk/>
          <pc:sldMk cId="1645700839" sldId="276"/>
        </pc:sldMkLst>
      </pc:sldChg>
      <pc:sldChg chg="delSp modSp mod">
        <pc:chgData name="PIYUS KEDIA" userId="30dfcb9f6f0df2cc" providerId="LiveId" clId="{E3925E85-3976-4C05-90DA-2F02D356FA7F}" dt="2022-11-21T15:47:04.709" v="73" actId="478"/>
        <pc:sldMkLst>
          <pc:docMk/>
          <pc:sldMk cId="2286273787" sldId="305"/>
        </pc:sldMkLst>
        <pc:inkChg chg="del mod">
          <ac:chgData name="PIYUS KEDIA" userId="30dfcb9f6f0df2cc" providerId="LiveId" clId="{E3925E85-3976-4C05-90DA-2F02D356FA7F}" dt="2022-11-21T15:47:04.709" v="73" actId="478"/>
          <ac:inkMkLst>
            <pc:docMk/>
            <pc:sldMk cId="2286273787" sldId="305"/>
            <ac:inkMk id="4" creationId="{73FCFB74-FACD-4737-99C5-D63B4465C981}"/>
          </ac:inkMkLst>
        </pc:inkChg>
      </pc:sldChg>
      <pc:sldChg chg="delSp mod">
        <pc:chgData name="PIYUS KEDIA" userId="30dfcb9f6f0df2cc" providerId="LiveId" clId="{E3925E85-3976-4C05-90DA-2F02D356FA7F}" dt="2022-11-21T15:47:22.755" v="76" actId="478"/>
        <pc:sldMkLst>
          <pc:docMk/>
          <pc:sldMk cId="1017542370" sldId="306"/>
        </pc:sldMkLst>
        <pc:inkChg chg="del">
          <ac:chgData name="PIYUS KEDIA" userId="30dfcb9f6f0df2cc" providerId="LiveId" clId="{E3925E85-3976-4C05-90DA-2F02D356FA7F}" dt="2022-11-21T15:47:22.755" v="76" actId="478"/>
          <ac:inkMkLst>
            <pc:docMk/>
            <pc:sldMk cId="1017542370" sldId="306"/>
            <ac:inkMk id="5" creationId="{354BF4B2-16D6-497F-B409-B28CC95D2136}"/>
          </ac:inkMkLst>
        </pc:inkChg>
      </pc:sldChg>
      <pc:sldChg chg="delSp add mod">
        <pc:chgData name="PIYUS KEDIA" userId="30dfcb9f6f0df2cc" providerId="LiveId" clId="{E3925E85-3976-4C05-90DA-2F02D356FA7F}" dt="2022-11-21T16:41:14.517" v="165" actId="478"/>
        <pc:sldMkLst>
          <pc:docMk/>
          <pc:sldMk cId="282554583" sldId="309"/>
        </pc:sldMkLst>
        <pc:inkChg chg="del">
          <ac:chgData name="PIYUS KEDIA" userId="30dfcb9f6f0df2cc" providerId="LiveId" clId="{E3925E85-3976-4C05-90DA-2F02D356FA7F}" dt="2022-11-21T16:41:14.517" v="165" actId="478"/>
          <ac:inkMkLst>
            <pc:docMk/>
            <pc:sldMk cId="282554583" sldId="309"/>
            <ac:inkMk id="5" creationId="{120DA61D-E890-4AE6-AFBF-A13D3F0B8337}"/>
          </ac:inkMkLst>
        </pc:inkChg>
      </pc:sldChg>
      <pc:sldChg chg="add">
        <pc:chgData name="PIYUS KEDIA" userId="30dfcb9f6f0df2cc" providerId="LiveId" clId="{E3925E85-3976-4C05-90DA-2F02D356FA7F}" dt="2022-11-21T16:39:35.705" v="152"/>
        <pc:sldMkLst>
          <pc:docMk/>
          <pc:sldMk cId="2869587294" sldId="310"/>
        </pc:sldMkLst>
      </pc:sldChg>
      <pc:sldChg chg="delSp add mod">
        <pc:chgData name="PIYUS KEDIA" userId="30dfcb9f6f0df2cc" providerId="LiveId" clId="{E3925E85-3976-4C05-90DA-2F02D356FA7F}" dt="2022-11-21T16:40:44.377" v="164" actId="478"/>
        <pc:sldMkLst>
          <pc:docMk/>
          <pc:sldMk cId="523662072" sldId="311"/>
        </pc:sldMkLst>
        <pc:inkChg chg="del">
          <ac:chgData name="PIYUS KEDIA" userId="30dfcb9f6f0df2cc" providerId="LiveId" clId="{E3925E85-3976-4C05-90DA-2F02D356FA7F}" dt="2022-11-21T16:40:44.377" v="164" actId="478"/>
          <ac:inkMkLst>
            <pc:docMk/>
            <pc:sldMk cId="523662072" sldId="311"/>
            <ac:inkMk id="5" creationId="{8100DEA9-B959-432F-9455-27221A9FBF0B}"/>
          </ac:inkMkLst>
        </pc:inkChg>
      </pc:sldChg>
      <pc:sldChg chg="del">
        <pc:chgData name="PIYUS KEDIA" userId="30dfcb9f6f0df2cc" providerId="LiveId" clId="{E3925E85-3976-4C05-90DA-2F02D356FA7F}" dt="2022-11-21T15:44:27.098" v="50" actId="47"/>
        <pc:sldMkLst>
          <pc:docMk/>
          <pc:sldMk cId="3388755365" sldId="379"/>
        </pc:sldMkLst>
      </pc:sldChg>
      <pc:sldChg chg="del">
        <pc:chgData name="PIYUS KEDIA" userId="30dfcb9f6f0df2cc" providerId="LiveId" clId="{E3925E85-3976-4C05-90DA-2F02D356FA7F}" dt="2022-11-21T15:44:28.271" v="55" actId="47"/>
        <pc:sldMkLst>
          <pc:docMk/>
          <pc:sldMk cId="3728840885" sldId="381"/>
        </pc:sldMkLst>
      </pc:sldChg>
      <pc:sldChg chg="del">
        <pc:chgData name="PIYUS KEDIA" userId="30dfcb9f6f0df2cc" providerId="LiveId" clId="{E3925E85-3976-4C05-90DA-2F02D356FA7F}" dt="2022-11-21T15:44:28.943" v="57" actId="47"/>
        <pc:sldMkLst>
          <pc:docMk/>
          <pc:sldMk cId="3623889474" sldId="382"/>
        </pc:sldMkLst>
      </pc:sldChg>
      <pc:sldChg chg="del">
        <pc:chgData name="PIYUS KEDIA" userId="30dfcb9f6f0df2cc" providerId="LiveId" clId="{E3925E85-3976-4C05-90DA-2F02D356FA7F}" dt="2022-11-21T15:44:29.170" v="58" actId="47"/>
        <pc:sldMkLst>
          <pc:docMk/>
          <pc:sldMk cId="265089423" sldId="383"/>
        </pc:sldMkLst>
      </pc:sldChg>
      <pc:sldChg chg="del">
        <pc:chgData name="PIYUS KEDIA" userId="30dfcb9f6f0df2cc" providerId="LiveId" clId="{E3925E85-3976-4C05-90DA-2F02D356FA7F}" dt="2022-11-21T15:45:02.959" v="65" actId="47"/>
        <pc:sldMkLst>
          <pc:docMk/>
          <pc:sldMk cId="1436366528" sldId="384"/>
        </pc:sldMkLst>
      </pc:sldChg>
      <pc:sldChg chg="del">
        <pc:chgData name="PIYUS KEDIA" userId="30dfcb9f6f0df2cc" providerId="LiveId" clId="{E3925E85-3976-4C05-90DA-2F02D356FA7F}" dt="2022-11-21T15:44:57.005" v="63" actId="47"/>
        <pc:sldMkLst>
          <pc:docMk/>
          <pc:sldMk cId="1210183812" sldId="385"/>
        </pc:sldMkLst>
      </pc:sldChg>
      <pc:sldChg chg="del">
        <pc:chgData name="PIYUS KEDIA" userId="30dfcb9f6f0df2cc" providerId="LiveId" clId="{E3925E85-3976-4C05-90DA-2F02D356FA7F}" dt="2022-11-21T15:44:53.096" v="62" actId="47"/>
        <pc:sldMkLst>
          <pc:docMk/>
          <pc:sldMk cId="3405875938" sldId="386"/>
        </pc:sldMkLst>
      </pc:sldChg>
      <pc:sldChg chg="del">
        <pc:chgData name="PIYUS KEDIA" userId="30dfcb9f6f0df2cc" providerId="LiveId" clId="{E3925E85-3976-4C05-90DA-2F02D356FA7F}" dt="2022-11-21T15:46:14.726" v="69" actId="47"/>
        <pc:sldMkLst>
          <pc:docMk/>
          <pc:sldMk cId="122307913" sldId="395"/>
        </pc:sldMkLst>
      </pc:sldChg>
      <pc:sldChg chg="addSp modSp mod">
        <pc:chgData name="PIYUS KEDIA" userId="30dfcb9f6f0df2cc" providerId="LiveId" clId="{E3925E85-3976-4C05-90DA-2F02D356FA7F}" dt="2022-11-21T15:52:01.423" v="151" actId="2711"/>
        <pc:sldMkLst>
          <pc:docMk/>
          <pc:sldMk cId="3079084992" sldId="403"/>
        </pc:sldMkLst>
        <pc:spChg chg="add mod">
          <ac:chgData name="PIYUS KEDIA" userId="30dfcb9f6f0df2cc" providerId="LiveId" clId="{E3925E85-3976-4C05-90DA-2F02D356FA7F}" dt="2022-11-21T15:52:01.423" v="151" actId="2711"/>
          <ac:spMkLst>
            <pc:docMk/>
            <pc:sldMk cId="3079084992" sldId="403"/>
            <ac:spMk id="4" creationId="{9B87533E-1F1C-30C6-D1E5-CE20185A4191}"/>
          </ac:spMkLst>
        </pc:spChg>
      </pc:sldChg>
      <pc:sldChg chg="del">
        <pc:chgData name="PIYUS KEDIA" userId="30dfcb9f6f0df2cc" providerId="LiveId" clId="{E3925E85-3976-4C05-90DA-2F02D356FA7F}" dt="2022-11-21T15:44:27.333" v="51" actId="47"/>
        <pc:sldMkLst>
          <pc:docMk/>
          <pc:sldMk cId="3757210736" sldId="407"/>
        </pc:sldMkLst>
      </pc:sldChg>
      <pc:sldChg chg="del">
        <pc:chgData name="PIYUS KEDIA" userId="30dfcb9f6f0df2cc" providerId="LiveId" clId="{E3925E85-3976-4C05-90DA-2F02D356FA7F}" dt="2022-11-21T15:44:27.575" v="52" actId="47"/>
        <pc:sldMkLst>
          <pc:docMk/>
          <pc:sldMk cId="2944327149" sldId="411"/>
        </pc:sldMkLst>
      </pc:sldChg>
      <pc:sldChg chg="del">
        <pc:chgData name="PIYUS KEDIA" userId="30dfcb9f6f0df2cc" providerId="LiveId" clId="{E3925E85-3976-4C05-90DA-2F02D356FA7F}" dt="2022-11-21T15:44:27.787" v="53" actId="47"/>
        <pc:sldMkLst>
          <pc:docMk/>
          <pc:sldMk cId="1640139184" sldId="412"/>
        </pc:sldMkLst>
      </pc:sldChg>
      <pc:sldChg chg="del">
        <pc:chgData name="PIYUS KEDIA" userId="30dfcb9f6f0df2cc" providerId="LiveId" clId="{E3925E85-3976-4C05-90DA-2F02D356FA7F}" dt="2022-11-21T15:44:28.002" v="54" actId="47"/>
        <pc:sldMkLst>
          <pc:docMk/>
          <pc:sldMk cId="1913961825" sldId="413"/>
        </pc:sldMkLst>
      </pc:sldChg>
      <pc:sldChg chg="delSp mod">
        <pc:chgData name="PIYUS KEDIA" userId="30dfcb9f6f0df2cc" providerId="LiveId" clId="{E3925E85-3976-4C05-90DA-2F02D356FA7F}" dt="2022-11-21T15:47:33.535" v="77" actId="478"/>
        <pc:sldMkLst>
          <pc:docMk/>
          <pc:sldMk cId="1625267206" sldId="415"/>
        </pc:sldMkLst>
        <pc:inkChg chg="del">
          <ac:chgData name="PIYUS KEDIA" userId="30dfcb9f6f0df2cc" providerId="LiveId" clId="{E3925E85-3976-4C05-90DA-2F02D356FA7F}" dt="2022-11-21T15:47:33.535" v="77" actId="478"/>
          <ac:inkMkLst>
            <pc:docMk/>
            <pc:sldMk cId="1625267206" sldId="415"/>
            <ac:inkMk id="5" creationId="{DC2CAE1E-906C-4320-96ED-EE9494332D36}"/>
          </ac:inkMkLst>
        </pc:inkChg>
      </pc:sldChg>
      <pc:sldChg chg="add">
        <pc:chgData name="PIYUS KEDIA" userId="30dfcb9f6f0df2cc" providerId="LiveId" clId="{E3925E85-3976-4C05-90DA-2F02D356FA7F}" dt="2022-11-21T16:39:35.705" v="152"/>
        <pc:sldMkLst>
          <pc:docMk/>
          <pc:sldMk cId="2576608151" sldId="416"/>
        </pc:sldMkLst>
      </pc:sldChg>
      <pc:sldChg chg="add">
        <pc:chgData name="PIYUS KEDIA" userId="30dfcb9f6f0df2cc" providerId="LiveId" clId="{E3925E85-3976-4C05-90DA-2F02D356FA7F}" dt="2022-11-21T16:39:35.705" v="152"/>
        <pc:sldMkLst>
          <pc:docMk/>
          <pc:sldMk cId="4030268817" sldId="417"/>
        </pc:sldMkLst>
      </pc:sldChg>
      <pc:sldChg chg="delSp add mod">
        <pc:chgData name="PIYUS KEDIA" userId="30dfcb9f6f0df2cc" providerId="LiveId" clId="{E3925E85-3976-4C05-90DA-2F02D356FA7F}" dt="2022-11-21T16:41:20.297" v="166" actId="478"/>
        <pc:sldMkLst>
          <pc:docMk/>
          <pc:sldMk cId="3602335293" sldId="418"/>
        </pc:sldMkLst>
        <pc:inkChg chg="del">
          <ac:chgData name="PIYUS KEDIA" userId="30dfcb9f6f0df2cc" providerId="LiveId" clId="{E3925E85-3976-4C05-90DA-2F02D356FA7F}" dt="2022-11-21T16:41:20.297" v="166" actId="478"/>
          <ac:inkMkLst>
            <pc:docMk/>
            <pc:sldMk cId="3602335293" sldId="418"/>
            <ac:inkMk id="5" creationId="{29619D67-589A-4974-A16B-9AEC68704F09}"/>
          </ac:inkMkLst>
        </pc:inkChg>
      </pc:sldChg>
      <pc:sldChg chg="delSp add mod">
        <pc:chgData name="PIYUS KEDIA" userId="30dfcb9f6f0df2cc" providerId="LiveId" clId="{E3925E85-3976-4C05-90DA-2F02D356FA7F}" dt="2022-11-21T16:40:31.572" v="162" actId="478"/>
        <pc:sldMkLst>
          <pc:docMk/>
          <pc:sldMk cId="2012389862" sldId="420"/>
        </pc:sldMkLst>
        <pc:inkChg chg="del">
          <ac:chgData name="PIYUS KEDIA" userId="30dfcb9f6f0df2cc" providerId="LiveId" clId="{E3925E85-3976-4C05-90DA-2F02D356FA7F}" dt="2022-11-21T16:40:31.572" v="162" actId="478"/>
          <ac:inkMkLst>
            <pc:docMk/>
            <pc:sldMk cId="2012389862" sldId="420"/>
            <ac:inkMk id="13" creationId="{CD2C50BA-D7CA-4EA3-8834-6922BFFC4338}"/>
          </ac:inkMkLst>
        </pc:inkChg>
      </pc:sldChg>
      <pc:sldChg chg="modSp mod">
        <pc:chgData name="PIYUS KEDIA" userId="30dfcb9f6f0df2cc" providerId="LiveId" clId="{E3925E85-3976-4C05-90DA-2F02D356FA7F}" dt="2022-11-22T00:54:32.957" v="183" actId="20577"/>
        <pc:sldMkLst>
          <pc:docMk/>
          <pc:sldMk cId="1054962853" sldId="660"/>
        </pc:sldMkLst>
        <pc:spChg chg="mod">
          <ac:chgData name="PIYUS KEDIA" userId="30dfcb9f6f0df2cc" providerId="LiveId" clId="{E3925E85-3976-4C05-90DA-2F02D356FA7F}" dt="2022-11-22T00:54:32.957" v="183" actId="20577"/>
          <ac:spMkLst>
            <pc:docMk/>
            <pc:sldMk cId="1054962853" sldId="660"/>
            <ac:spMk id="3" creationId="{757D2696-EF00-4AD5-97E7-A3C5254F4C10}"/>
          </ac:spMkLst>
        </pc:spChg>
      </pc:sldChg>
      <pc:sldChg chg="add">
        <pc:chgData name="PIYUS KEDIA" userId="30dfcb9f6f0df2cc" providerId="LiveId" clId="{E3925E85-3976-4C05-90DA-2F02D356FA7F}" dt="2022-11-21T16:39:35.705" v="152"/>
        <pc:sldMkLst>
          <pc:docMk/>
          <pc:sldMk cId="3904865085" sldId="663"/>
        </pc:sldMkLst>
      </pc:sldChg>
      <pc:sldChg chg="delSp add mod">
        <pc:chgData name="PIYUS KEDIA" userId="30dfcb9f6f0df2cc" providerId="LiveId" clId="{E3925E85-3976-4C05-90DA-2F02D356FA7F}" dt="2022-11-21T16:39:46.222" v="154" actId="478"/>
        <pc:sldMkLst>
          <pc:docMk/>
          <pc:sldMk cId="521601691" sldId="664"/>
        </pc:sldMkLst>
        <pc:inkChg chg="del">
          <ac:chgData name="PIYUS KEDIA" userId="30dfcb9f6f0df2cc" providerId="LiveId" clId="{E3925E85-3976-4C05-90DA-2F02D356FA7F}" dt="2022-11-21T16:39:46.222" v="154" actId="478"/>
          <ac:inkMkLst>
            <pc:docMk/>
            <pc:sldMk cId="521601691" sldId="664"/>
            <ac:inkMk id="4" creationId="{2612463B-29D2-4EC8-95BD-1868915F096B}"/>
          </ac:inkMkLst>
        </pc:inkChg>
      </pc:sldChg>
      <pc:sldChg chg="delSp add mod">
        <pc:chgData name="PIYUS KEDIA" userId="30dfcb9f6f0df2cc" providerId="LiveId" clId="{E3925E85-3976-4C05-90DA-2F02D356FA7F}" dt="2022-11-21T16:39:41.888" v="153" actId="478"/>
        <pc:sldMkLst>
          <pc:docMk/>
          <pc:sldMk cId="2419949358" sldId="665"/>
        </pc:sldMkLst>
        <pc:inkChg chg="del">
          <ac:chgData name="PIYUS KEDIA" userId="30dfcb9f6f0df2cc" providerId="LiveId" clId="{E3925E85-3976-4C05-90DA-2F02D356FA7F}" dt="2022-11-21T16:39:41.888" v="153" actId="478"/>
          <ac:inkMkLst>
            <pc:docMk/>
            <pc:sldMk cId="2419949358" sldId="665"/>
            <ac:inkMk id="4" creationId="{A12E884C-1CE1-4889-BD8A-77320CAC1D2D}"/>
          </ac:inkMkLst>
        </pc:inkChg>
      </pc:sldChg>
      <pc:sldChg chg="delSp add mod">
        <pc:chgData name="PIYUS KEDIA" userId="30dfcb9f6f0df2cc" providerId="LiveId" clId="{E3925E85-3976-4C05-90DA-2F02D356FA7F}" dt="2022-11-21T16:40:38.060" v="163" actId="478"/>
        <pc:sldMkLst>
          <pc:docMk/>
          <pc:sldMk cId="39862143" sldId="674"/>
        </pc:sldMkLst>
        <pc:inkChg chg="del">
          <ac:chgData name="PIYUS KEDIA" userId="30dfcb9f6f0df2cc" providerId="LiveId" clId="{E3925E85-3976-4C05-90DA-2F02D356FA7F}" dt="2022-11-21T16:40:38.060" v="163" actId="478"/>
          <ac:inkMkLst>
            <pc:docMk/>
            <pc:sldMk cId="39862143" sldId="674"/>
            <ac:inkMk id="4" creationId="{F55325D1-EF7D-42A2-88B5-0FEC915CA1F0}"/>
          </ac:inkMkLst>
        </pc:inkChg>
      </pc:sldChg>
      <pc:sldChg chg="addSp modSp mod">
        <pc:chgData name="PIYUS KEDIA" userId="30dfcb9f6f0df2cc" providerId="LiveId" clId="{E3925E85-3976-4C05-90DA-2F02D356FA7F}" dt="2022-11-21T15:48:54.143" v="104" actId="20577"/>
        <pc:sldMkLst>
          <pc:docMk/>
          <pc:sldMk cId="3909964307" sldId="678"/>
        </pc:sldMkLst>
        <pc:spChg chg="add mod">
          <ac:chgData name="PIYUS KEDIA" userId="30dfcb9f6f0df2cc" providerId="LiveId" clId="{E3925E85-3976-4C05-90DA-2F02D356FA7F}" dt="2022-11-21T15:48:54.143" v="104" actId="20577"/>
          <ac:spMkLst>
            <pc:docMk/>
            <pc:sldMk cId="3909964307" sldId="678"/>
            <ac:spMk id="4" creationId="{0AB9F476-6555-0D2E-D818-0CC187255BDA}"/>
          </ac:spMkLst>
        </pc:spChg>
      </pc:sldChg>
      <pc:sldChg chg="delSp modSp mod">
        <pc:chgData name="PIYUS KEDIA" userId="30dfcb9f6f0df2cc" providerId="LiveId" clId="{E3925E85-3976-4C05-90DA-2F02D356FA7F}" dt="2022-11-21T15:47:15.750" v="75" actId="478"/>
        <pc:sldMkLst>
          <pc:docMk/>
          <pc:sldMk cId="277803401" sldId="679"/>
        </pc:sldMkLst>
        <pc:inkChg chg="del mod">
          <ac:chgData name="PIYUS KEDIA" userId="30dfcb9f6f0df2cc" providerId="LiveId" clId="{E3925E85-3976-4C05-90DA-2F02D356FA7F}" dt="2022-11-21T15:47:15.750" v="75" actId="478"/>
          <ac:inkMkLst>
            <pc:docMk/>
            <pc:sldMk cId="277803401" sldId="679"/>
            <ac:inkMk id="7" creationId="{3FDAF20F-93DC-4550-A849-6209BC2B9B66}"/>
          </ac:inkMkLst>
        </pc:inkChg>
      </pc:sldChg>
      <pc:sldChg chg="del">
        <pc:chgData name="PIYUS KEDIA" userId="30dfcb9f6f0df2cc" providerId="LiveId" clId="{E3925E85-3976-4C05-90DA-2F02D356FA7F}" dt="2022-11-21T15:44:24.900" v="41" actId="47"/>
        <pc:sldMkLst>
          <pc:docMk/>
          <pc:sldMk cId="2947942867" sldId="718"/>
        </pc:sldMkLst>
      </pc:sldChg>
      <pc:sldChg chg="del">
        <pc:chgData name="PIYUS KEDIA" userId="30dfcb9f6f0df2cc" providerId="LiveId" clId="{E3925E85-3976-4C05-90DA-2F02D356FA7F}" dt="2022-11-21T15:44:27.029" v="48" actId="47"/>
        <pc:sldMkLst>
          <pc:docMk/>
          <pc:sldMk cId="3127089865" sldId="719"/>
        </pc:sldMkLst>
      </pc:sldChg>
      <pc:sldChg chg="del">
        <pc:chgData name="PIYUS KEDIA" userId="30dfcb9f6f0df2cc" providerId="LiveId" clId="{E3925E85-3976-4C05-90DA-2F02D356FA7F}" dt="2022-11-21T15:44:27.051" v="49" actId="47"/>
        <pc:sldMkLst>
          <pc:docMk/>
          <pc:sldMk cId="1775164694" sldId="720"/>
        </pc:sldMkLst>
      </pc:sldChg>
      <pc:sldChg chg="del">
        <pc:chgData name="PIYUS KEDIA" userId="30dfcb9f6f0df2cc" providerId="LiveId" clId="{E3925E85-3976-4C05-90DA-2F02D356FA7F}" dt="2022-11-21T15:44:24.671" v="40" actId="47"/>
        <pc:sldMkLst>
          <pc:docMk/>
          <pc:sldMk cId="1407063505" sldId="774"/>
        </pc:sldMkLst>
      </pc:sldChg>
      <pc:sldChg chg="del">
        <pc:chgData name="PIYUS KEDIA" userId="30dfcb9f6f0df2cc" providerId="LiveId" clId="{E3925E85-3976-4C05-90DA-2F02D356FA7F}" dt="2022-11-21T15:46:50.558" v="70" actId="47"/>
        <pc:sldMkLst>
          <pc:docMk/>
          <pc:sldMk cId="936088570" sldId="776"/>
        </pc:sldMkLst>
      </pc:sldChg>
      <pc:sldChg chg="del">
        <pc:chgData name="PIYUS KEDIA" userId="30dfcb9f6f0df2cc" providerId="LiveId" clId="{E3925E85-3976-4C05-90DA-2F02D356FA7F}" dt="2022-11-21T15:46:51.561" v="71" actId="47"/>
        <pc:sldMkLst>
          <pc:docMk/>
          <pc:sldMk cId="2125746146" sldId="777"/>
        </pc:sldMkLst>
      </pc:sldChg>
      <pc:sldChg chg="add">
        <pc:chgData name="PIYUS KEDIA" userId="30dfcb9f6f0df2cc" providerId="LiveId" clId="{E3925E85-3976-4C05-90DA-2F02D356FA7F}" dt="2022-11-21T15:46:01.041" v="68"/>
        <pc:sldMkLst>
          <pc:docMk/>
          <pc:sldMk cId="1209277409" sldId="778"/>
        </pc:sldMkLst>
      </pc:sldChg>
      <pc:sldChg chg="modSp add mod">
        <pc:chgData name="PIYUS KEDIA" userId="30dfcb9f6f0df2cc" providerId="LiveId" clId="{E3925E85-3976-4C05-90DA-2F02D356FA7F}" dt="2022-11-22T11:16:43.354" v="693" actId="20577"/>
        <pc:sldMkLst>
          <pc:docMk/>
          <pc:sldMk cId="2699902159" sldId="779"/>
        </pc:sldMkLst>
        <pc:graphicFrameChg chg="mod modGraphic">
          <ac:chgData name="PIYUS KEDIA" userId="30dfcb9f6f0df2cc" providerId="LiveId" clId="{E3925E85-3976-4C05-90DA-2F02D356FA7F}" dt="2022-11-22T11:16:43.354" v="693" actId="20577"/>
          <ac:graphicFrameMkLst>
            <pc:docMk/>
            <pc:sldMk cId="2699902159" sldId="779"/>
            <ac:graphicFrameMk id="9" creationId="{36DC635C-65F7-4E36-9662-500BC3AB90D8}"/>
          </ac:graphicFrameMkLst>
        </pc:graphicFrameChg>
      </pc:sldChg>
      <pc:sldChg chg="new del">
        <pc:chgData name="PIYUS KEDIA" userId="30dfcb9f6f0df2cc" providerId="LiveId" clId="{E3925E85-3976-4C05-90DA-2F02D356FA7F}" dt="2022-11-21T16:41:39.351" v="168" actId="47"/>
        <pc:sldMkLst>
          <pc:docMk/>
          <pc:sldMk cId="3673853741" sldId="779"/>
        </pc:sldMkLst>
      </pc:sldChg>
      <pc:sldChg chg="addSp modSp add mod">
        <pc:chgData name="PIYUS KEDIA" userId="30dfcb9f6f0df2cc" providerId="LiveId" clId="{E3925E85-3976-4C05-90DA-2F02D356FA7F}" dt="2022-11-22T11:31:54.906" v="1377" actId="20577"/>
        <pc:sldMkLst>
          <pc:docMk/>
          <pc:sldMk cId="2099114609" sldId="780"/>
        </pc:sldMkLst>
        <pc:spChg chg="mod">
          <ac:chgData name="PIYUS KEDIA" userId="30dfcb9f6f0df2cc" providerId="LiveId" clId="{E3925E85-3976-4C05-90DA-2F02D356FA7F}" dt="2022-11-22T11:20:26.514" v="897" actId="20577"/>
          <ac:spMkLst>
            <pc:docMk/>
            <pc:sldMk cId="2099114609" sldId="780"/>
            <ac:spMk id="4" creationId="{0AB9F476-6555-0D2E-D818-0CC187255BDA}"/>
          </ac:spMkLst>
        </pc:spChg>
        <pc:spChg chg="add mod">
          <ac:chgData name="PIYUS KEDIA" userId="30dfcb9f6f0df2cc" providerId="LiveId" clId="{E3925E85-3976-4C05-90DA-2F02D356FA7F}" dt="2022-11-22T11:26:55.887" v="1354" actId="20577"/>
          <ac:spMkLst>
            <pc:docMk/>
            <pc:sldMk cId="2099114609" sldId="780"/>
            <ac:spMk id="5" creationId="{9C9CA3B9-E72C-BD1E-730E-F7A8E716476A}"/>
          </ac:spMkLst>
        </pc:spChg>
        <pc:spChg chg="add mod">
          <ac:chgData name="PIYUS KEDIA" userId="30dfcb9f6f0df2cc" providerId="LiveId" clId="{E3925E85-3976-4C05-90DA-2F02D356FA7F}" dt="2022-11-22T11:31:54.906" v="1377" actId="20577"/>
          <ac:spMkLst>
            <pc:docMk/>
            <pc:sldMk cId="2099114609" sldId="780"/>
            <ac:spMk id="6" creationId="{9E578C99-DD1B-5BEF-29B6-2274B6578CD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11-18T06:30:23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10142 0,'-18'0'16,"36"0"-16,-36 18 0,1-18 0,-1 18 15,-17-18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F7541-8AA1-4873-8EE2-6EE4B745E30A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CD276-996C-461A-BA18-C0461C4B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4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3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27AA-0F31-4701-9935-4363A6C6F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CA3DD-950A-40EE-9E4C-442029DCC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9C39-297C-4A3A-886E-D65337CA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A562-9FE0-446A-9E62-1C85ECA9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32E1-631B-474B-A0FD-26D5B937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2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8788-B5BA-445D-8F38-FD29FDB2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2FC47-2BB7-4DF6-9621-DDEC6D34C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0783-E5B1-4560-BF9B-7BC9770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483C-B5E2-4C46-9BD8-2BDD90D6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6A7C-71A1-4B0E-8950-742726C6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12509-658F-4957-B47D-4C59A3257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1D57E-B67F-45A9-9098-AA3386EF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A1160-B00E-4D46-B8E9-EA8F6525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1E54-D3AB-4894-97D6-54DC20CD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470D-2D4F-4ED5-A0F3-B04B069C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5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AE22-31A2-4C5E-A101-7A66E08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C32C-A83E-41E8-A9B1-B923C7C1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5342-23F8-4FF2-8C1D-FF24DAD0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C94D-8B00-4AC6-9A42-E50B5151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48A7-7473-43B7-9122-FCF4EB8E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5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C163-2D9E-4D7A-BB38-17B7B118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DC70-7D34-4509-9EE8-CE0BE33B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9690-794E-48AF-A0FA-84F2C230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A133-ADBB-4BDC-AD64-D53D4D54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F3ED-EF81-4CD9-9D18-EEFE9D07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9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786C-E54F-491C-ACD0-AD8DEA57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B3EF-A7DF-4417-BA4B-79FE173D2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3399C-8144-4F5B-BDFA-DC578817C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4DD53-D6CE-4052-BA20-C7B0C91C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04C35-ABEA-41BF-B563-EE155D94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05C64-C0E0-4A44-A339-8ACC4DA7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0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40E4-AFDC-4BEC-81EC-8B88DB24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37F8-E581-4159-B442-E11CFB2F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A154E-C053-485B-B42C-124AD603B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1A0E1-FFC7-4B1F-BBB5-BA6F6547D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1FB8A-0E1F-4D68-B555-A6C411817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0EAC2-8CD6-44BE-A06D-444EFB83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BEB24-0072-4976-BB92-2E2D27A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9B9EB-0714-49FE-9D5F-490EA205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BC4D-ED1D-4E26-8B02-2194DE4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05FCE-5D30-4C5F-893A-D5D69282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96F47-18D2-461F-A01E-335EDF47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4177F-396D-4D2E-AD33-2D5492D7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616E2-B074-4DE3-BD48-EDABDCF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7FCD7-5A39-40AD-A11F-19CB090A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E4020-218B-4B91-B994-F6577EEA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8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3A4E-4E92-4093-83B4-FDC83658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7CF6-9C57-4BB5-89E3-5D3D4A46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4F8F6-B60E-47C2-93F5-EAA9C8E69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CD62B-8360-4243-B93B-F0573C36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AB47C-B145-4036-9ECA-0EDF8284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9AF38-2C4C-4552-8981-1EE054A7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6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EA7D-7B82-4A95-B312-733CEC4E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042D6-FD9D-448F-928D-94BC7E9FB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519BC-F009-426B-8494-8F8A9F02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82FF9-A4F5-44DD-9EDA-3DA743D1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C49C8-D032-4EC5-AD89-78263ED7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4521E-7C1B-4198-AD49-892746DE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C3B00-BA89-4D2D-99C3-9991F65B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342F-551B-4A36-A71E-E139686D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A7AE-2C5D-4660-8C3C-454C3FE67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C711-0476-4937-97FF-5A1D3E41300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E495C-7312-41EB-B5FC-DDE02220A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BD51-4D6D-4B66-9525-DF950534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6FFF-D6E4-49D8-B77C-0F217AD3F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BD04E-C32F-4659-ACC7-2DF6B8988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Lecture-21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95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F923-71E5-43AE-B0D1-C2241868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3F618-5E1A-43E5-AEB1-163FDD1E2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aB</a:t>
                </a:r>
                <a:r>
                  <a:rPr lang="en-US" dirty="0"/>
                  <a:t> | b</a:t>
                </a:r>
              </a:p>
              <a:p>
                <a:pPr marL="0" indent="0">
                  <a:buNone/>
                </a:pPr>
                <a:r>
                  <a:rPr lang="en-US" dirty="0"/>
                  <a:t>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CD</a:t>
                </a:r>
              </a:p>
              <a:p>
                <a:pPr marL="0" indent="0">
                  <a:buNone/>
                </a:pPr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 |b |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 | d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3F618-5E1A-43E5-AEB1-163FDD1E2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0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2D6-50C2-47DD-AB78-06C8AAA2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B65A7D-8BAA-4493-B8BF-70A106025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X is a terminal, what is FIRST(X)?</a:t>
                </a:r>
              </a:p>
              <a:p>
                <a:endParaRPr lang="en-US" dirty="0"/>
              </a:p>
              <a:p>
                <a:r>
                  <a:rPr lang="en-US" dirty="0"/>
                  <a:t>If X is a nonterminal and X </a:t>
                </a:r>
                <a:r>
                  <a:rPr lang="en-US" dirty="0">
                    <a:sym typeface="Wingdings" panose="05000000000000000000" pitchFamily="2" charset="2"/>
                  </a:rPr>
                  <a:t> Y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Y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…</a:t>
                </a:r>
                <a:r>
                  <a:rPr lang="en-US" dirty="0" err="1">
                    <a:sym typeface="Wingdings" panose="05000000000000000000" pitchFamily="2" charset="2"/>
                  </a:rPr>
                  <a:t>Y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k</a:t>
                </a:r>
                <a:r>
                  <a:rPr lang="en-US" baseline="-25000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, what is FIRST(X)? 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If X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/>
                  <a:t> is a production, what is FIRST(X)?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B65A7D-8BAA-4493-B8BF-70A106025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61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2D6-50C2-47DD-AB78-06C8AAA2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B65A7D-8BAA-4493-B8BF-70A106025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X is a terminal,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X is a nonterminal and X </a:t>
                </a:r>
                <a:r>
                  <a:rPr lang="en-US" dirty="0">
                    <a:sym typeface="Wingdings" panose="05000000000000000000" pitchFamily="2" charset="2"/>
                  </a:rPr>
                  <a:t> Y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Y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…</a:t>
                </a:r>
                <a:r>
                  <a:rPr lang="en-US" dirty="0" err="1">
                    <a:sym typeface="Wingdings" panose="05000000000000000000" pitchFamily="2" charset="2"/>
                  </a:rPr>
                  <a:t>Y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k</a:t>
                </a:r>
                <a:endParaRPr lang="en-US" baseline="-25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…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𝑡h𝑒𝑛</m:t>
                    </m:r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( j = 1; j &lt;=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+ 1 &amp;&amp; j &lt;= k;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j++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everything in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 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” is in FIRST(X)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… 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e>
                    </m:groupCh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If X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/>
                  <a:t> is a production,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B65A7D-8BAA-4493-B8BF-70A106025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90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126E-A955-41B7-B5A2-DEFD93D9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1A588-509C-4925-8ACC-798491A32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TE’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E’  +TE’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T 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T’  *FT’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  (E) | id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1A588-509C-4925-8ACC-798491A32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21E27-B4EB-32C0-6CDA-51BE1A1E714F}"/>
                  </a:ext>
                </a:extLst>
              </p:cNvPr>
              <p:cNvSpPr txBox="1"/>
              <p:nvPr/>
            </p:nvSpPr>
            <p:spPr>
              <a:xfrm>
                <a:off x="5003515" y="1690688"/>
                <a:ext cx="486995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FIRST(E) =</a:t>
                </a:r>
              </a:p>
              <a:p>
                <a:r>
                  <a:rPr lang="en-US" dirty="0"/>
                  <a:t>FIRST(E’)’=</a:t>
                </a:r>
              </a:p>
              <a:p>
                <a:r>
                  <a:rPr lang="en-US" dirty="0"/>
                  <a:t>FIRST(T) =</a:t>
                </a:r>
              </a:p>
              <a:p>
                <a:r>
                  <a:rPr lang="en-US" dirty="0"/>
                  <a:t>FIRST(T’) = </a:t>
                </a:r>
              </a:p>
              <a:p>
                <a:r>
                  <a:rPr lang="en-US" dirty="0"/>
                  <a:t>FIRST(F) =</a:t>
                </a:r>
              </a:p>
              <a:p>
                <a:endParaRPr lang="en-US" dirty="0"/>
              </a:p>
              <a:p>
                <a:r>
                  <a:rPr lang="en-US" dirty="0"/>
                  <a:t>FIRST(T’F) =</a:t>
                </a:r>
              </a:p>
              <a:p>
                <a:r>
                  <a:rPr lang="en-US" dirty="0"/>
                  <a:t>FIRST(T’E’) =</a:t>
                </a:r>
              </a:p>
              <a:p>
                <a:endParaRPr lang="en-US" dirty="0"/>
              </a:p>
              <a:p>
                <a:r>
                  <a:rPr lang="en-US" dirty="0"/>
                  <a:t>FIRST(+) =</a:t>
                </a:r>
              </a:p>
              <a:p>
                <a:r>
                  <a:rPr lang="en-US" dirty="0"/>
                  <a:t>FIRST(*) =</a:t>
                </a:r>
              </a:p>
              <a:p>
                <a:r>
                  <a:rPr lang="en-US" dirty="0"/>
                  <a:t>FIRST(‘(’) =</a:t>
                </a:r>
              </a:p>
              <a:p>
                <a:r>
                  <a:rPr lang="en-US" dirty="0"/>
                  <a:t>FIRST(‘)’) =</a:t>
                </a:r>
              </a:p>
              <a:p>
                <a:r>
                  <a:rPr lang="en-US" dirty="0"/>
                  <a:t>FIRST(id) =</a:t>
                </a:r>
              </a:p>
              <a:p>
                <a:r>
                  <a:rPr lang="en-US" dirty="0"/>
                  <a:t>FIRST(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=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21E27-B4EB-32C0-6CDA-51BE1A1E7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515" y="1690688"/>
                <a:ext cx="4869950" cy="4247317"/>
              </a:xfrm>
              <a:prstGeom prst="rect">
                <a:avLst/>
              </a:prstGeom>
              <a:blipFill>
                <a:blip r:embed="rId3"/>
                <a:stretch>
                  <a:fillRect l="-1126" t="-717" b="-12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3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EAEA-3C07-4E3A-BAF5-FAD84C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75835-126F-4AAB-846F-63D8AF9A3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FIRST(T)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FIRST(E)</a:t>
                </a:r>
              </a:p>
              <a:p>
                <a:pPr marL="0" indent="0">
                  <a:buNone/>
                </a:pPr>
                <a:r>
                  <a:rPr lang="en-US" dirty="0"/>
                  <a:t>FIRST(E’) = {+,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FIRST(F)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FIRST(T)</a:t>
                </a:r>
              </a:p>
              <a:p>
                <a:pPr marL="0" indent="0">
                  <a:buNone/>
                </a:pPr>
                <a:r>
                  <a:rPr lang="en-US" dirty="0"/>
                  <a:t>FIRST(T’) = {*,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FIRST(F) = {‘(’, id}</a:t>
                </a:r>
              </a:p>
              <a:p>
                <a:pPr marL="0" indent="0">
                  <a:buNone/>
                </a:pPr>
                <a:r>
                  <a:rPr lang="en-US" dirty="0"/>
                  <a:t>FIRST(T) = {‘(’, id}</a:t>
                </a:r>
              </a:p>
              <a:p>
                <a:pPr marL="0" indent="0">
                  <a:buNone/>
                </a:pPr>
                <a:r>
                  <a:rPr lang="en-US" dirty="0"/>
                  <a:t>FIRST(E) = {‘(’, id}</a:t>
                </a:r>
              </a:p>
              <a:p>
                <a:pPr marL="0" indent="0">
                  <a:buNone/>
                </a:pPr>
                <a:r>
                  <a:rPr lang="en-US" dirty="0"/>
                  <a:t>FIRST(T’F) = {*, ‘(’, id}</a:t>
                </a:r>
              </a:p>
              <a:p>
                <a:pPr marL="0" indent="0">
                  <a:buNone/>
                </a:pPr>
                <a:r>
                  <a:rPr lang="en-US" dirty="0"/>
                  <a:t>FIRST(T’E’) = {*, +,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75835-126F-4AAB-846F-63D8AF9A3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27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A4CDB3-E9AC-41ED-890D-974FCAB05F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A4CDB3-E9AC-41ED-890D-974FCAB05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E7DB0-1C1F-4610-AB8B-C585A231E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FIRST(X</a:t>
                </a:r>
                <a:r>
                  <a:rPr lang="en-US" baseline="-25000" dirty="0"/>
                  <a:t>1</a:t>
                </a:r>
                <a:r>
                  <a:rPr lang="en-US" dirty="0"/>
                  <a:t> X</a:t>
                </a:r>
                <a:r>
                  <a:rPr lang="en-US" baseline="-25000" dirty="0"/>
                  <a:t>2</a:t>
                </a:r>
                <a:r>
                  <a:rPr lang="en-US" dirty="0"/>
                  <a:t> …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</a:t>
                </a:r>
                <a:r>
                  <a:rPr lang="en-US" dirty="0"/>
                  <a:t> = 1;</a:t>
                </a:r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&amp;&amp; </a:t>
                </a:r>
                <a:r>
                  <a:rPr lang="en-US" dirty="0" err="1"/>
                  <a:t>i</a:t>
                </a:r>
                <a:r>
                  <a:rPr lang="en-US" dirty="0"/>
                  <a:t> &lt; n) {</a:t>
                </a:r>
              </a:p>
              <a:p>
                <a:pPr marL="0" indent="0">
                  <a:buNone/>
                </a:pPr>
                <a:r>
                  <a:rPr lang="en-US" dirty="0"/>
                  <a:t>    RES = 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(FIRST(</a:t>
                </a:r>
                <a:r>
                  <a:rPr lang="en-US" dirty="0" err="1"/>
                  <a:t>i</a:t>
                </a:r>
                <a:r>
                  <a:rPr lang="en-US" dirty="0"/>
                  <a:t>)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i</a:t>
                </a:r>
                <a:r>
                  <a:rPr lang="en-US" dirty="0"/>
                  <a:t>++;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RES = 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FIRST(</a:t>
                </a:r>
                <a:r>
                  <a:rPr lang="en-US" dirty="0" err="1"/>
                  <a:t>i</a:t>
                </a:r>
                <a:r>
                  <a:rPr lang="en-US" dirty="0"/>
                  <a:t>);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FIRST(X</a:t>
                </a:r>
                <a:r>
                  <a:rPr lang="en-US" baseline="-25000" dirty="0"/>
                  <a:t>1</a:t>
                </a:r>
                <a:r>
                  <a:rPr lang="en-US" dirty="0"/>
                  <a:t> X</a:t>
                </a:r>
                <a:r>
                  <a:rPr lang="en-US" baseline="-25000" dirty="0"/>
                  <a:t>2</a:t>
                </a:r>
                <a:r>
                  <a:rPr lang="en-US" dirty="0"/>
                  <a:t> …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RES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E7DB0-1C1F-4610-AB8B-C585A231E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35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E89B-5F5D-450F-B23F-ACF2FA32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31352-9A43-469E-A337-0CA4DCACD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FOLLOW(A), for nonterminal A, is the set of terminals that appear immediately to right of A in some sentential form</a:t>
                </a:r>
              </a:p>
              <a:p>
                <a:pPr lvl="1"/>
                <a:r>
                  <a:rPr lang="en-US" dirty="0"/>
                  <a:t>If A is the rightmost symbol in some sentential form,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31352-9A43-469E-A337-0CA4DCACD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87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AA74-5749-4937-8A3F-98929CB0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81B769-39BE-4F9A-A1F6-BE9169CBC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aBC</a:t>
                </a:r>
              </a:p>
              <a:p>
                <a:pPr marL="0" indent="0">
                  <a:buNone/>
                </a:pPr>
                <a:r>
                  <a:rPr lang="en-IN" dirty="0"/>
                  <a:t>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aBa</a:t>
                </a:r>
                <a:r>
                  <a:rPr lang="en-IN" dirty="0"/>
                  <a:t> | b</a:t>
                </a:r>
              </a:p>
              <a:p>
                <a:pPr marL="0" indent="0">
                  <a:buNone/>
                </a:pPr>
                <a:r>
                  <a:rPr lang="en-IN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c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81B769-39BE-4F9A-A1F6-BE9169CBC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AB9F476-6555-0D2E-D818-0CC187255BDA}"/>
              </a:ext>
            </a:extLst>
          </p:cNvPr>
          <p:cNvSpPr txBox="1"/>
          <p:nvPr/>
        </p:nvSpPr>
        <p:spPr>
          <a:xfrm>
            <a:off x="7099443" y="2095928"/>
            <a:ext cx="3184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A</a:t>
            </a:r>
          </a:p>
          <a:p>
            <a:r>
              <a:rPr lang="en-US" dirty="0"/>
              <a:t>Follow B</a:t>
            </a:r>
          </a:p>
          <a:p>
            <a:r>
              <a:rPr lang="en-US" dirty="0"/>
              <a:t>Follow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96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AA74-5749-4937-8A3F-98929CB0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81B769-39BE-4F9A-A1F6-BE9169CBC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aBC</a:t>
                </a:r>
              </a:p>
              <a:p>
                <a:pPr marL="0" indent="0">
                  <a:buNone/>
                </a:pPr>
                <a:r>
                  <a:rPr lang="en-IN" dirty="0"/>
                  <a:t>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aBa</a:t>
                </a:r>
                <a:r>
                  <a:rPr lang="en-IN" dirty="0"/>
                  <a:t> | b</a:t>
                </a:r>
              </a:p>
              <a:p>
                <a:pPr marL="0" indent="0">
                  <a:buNone/>
                </a:pPr>
                <a:r>
                  <a:rPr lang="en-IN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c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81B769-39BE-4F9A-A1F6-BE9169CBC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AB9F476-6555-0D2E-D818-0CC187255BDA}"/>
              </a:ext>
            </a:extLst>
          </p:cNvPr>
          <p:cNvSpPr txBox="1"/>
          <p:nvPr/>
        </p:nvSpPr>
        <p:spPr>
          <a:xfrm>
            <a:off x="7099443" y="2095928"/>
            <a:ext cx="3184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A = {$}</a:t>
            </a:r>
          </a:p>
          <a:p>
            <a:r>
              <a:rPr lang="en-US" dirty="0"/>
              <a:t>Follow B = {a, c, $}</a:t>
            </a:r>
          </a:p>
          <a:p>
            <a:r>
              <a:rPr lang="en-US" dirty="0"/>
              <a:t>Follow C = {$}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CA3B9-E72C-BD1E-730E-F7A8E716476A}"/>
              </a:ext>
            </a:extLst>
          </p:cNvPr>
          <p:cNvSpPr txBox="1"/>
          <p:nvPr/>
        </p:nvSpPr>
        <p:spPr>
          <a:xfrm>
            <a:off x="3799721" y="2104486"/>
            <a:ext cx="3184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aBC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 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aB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 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aBc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 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aaBaC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Some possible sentential 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578C99-DD1B-5BEF-29B6-2274B6578CDC}"/>
                  </a:ext>
                </a:extLst>
              </p:cNvPr>
              <p:cNvSpPr txBox="1"/>
              <p:nvPr/>
            </p:nvSpPr>
            <p:spPr>
              <a:xfrm>
                <a:off x="252573" y="4746661"/>
                <a:ext cx="116243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</a:rPr>
                  <a:t>Because B and C are the last symbols in some sentential forms; therefore,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$∈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𝑭𝑶𝑳𝑳𝑶𝑾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en-US" b="1" dirty="0">
                  <a:latin typeface="Consolas" panose="020B0609020204030204" pitchFamily="49" charset="0"/>
                </a:endParaRPr>
              </a:p>
              <a:p>
                <a:endParaRPr lang="en-US" b="1" dirty="0">
                  <a:latin typeface="Consolas" panose="020B0609020204030204" pitchFamily="49" charset="0"/>
                </a:endParaRPr>
              </a:p>
              <a:p>
                <a:r>
                  <a:rPr lang="en-IN" b="1" dirty="0">
                    <a:latin typeface="Consolas" panose="020B0609020204030204" pitchFamily="49" charset="0"/>
                  </a:rPr>
                  <a:t>a and </a:t>
                </a:r>
                <a:r>
                  <a:rPr lang="en-IN" b="1">
                    <a:latin typeface="Consolas" panose="020B0609020204030204" pitchFamily="49" charset="0"/>
                  </a:rPr>
                  <a:t>c appear </a:t>
                </a:r>
                <a:r>
                  <a:rPr lang="en-IN" b="1" dirty="0">
                    <a:latin typeface="Consolas" panose="020B0609020204030204" pitchFamily="49" charset="0"/>
                  </a:rPr>
                  <a:t>after B in some </a:t>
                </a:r>
                <a:r>
                  <a:rPr lang="en-IN" b="1">
                    <a:latin typeface="Consolas" panose="020B0609020204030204" pitchFamily="49" charset="0"/>
                  </a:rPr>
                  <a:t>sentential forms; </a:t>
                </a:r>
                <a:r>
                  <a:rPr lang="en-IN" b="1" dirty="0">
                    <a:latin typeface="Consolas" panose="020B0609020204030204" pitchFamily="49" charset="0"/>
                  </a:rPr>
                  <a:t>therefore, {a, c}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𝑭𝑶𝑳𝑳𝑶𝑾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b="1" dirty="0">
                  <a:latin typeface="Consolas" panose="020B0609020204030204" pitchFamily="49" charset="0"/>
                </a:endParaRPr>
              </a:p>
              <a:p>
                <a:endParaRPr lang="en-US" b="1" dirty="0">
                  <a:latin typeface="Consolas" panose="020B0609020204030204" pitchFamily="49" charset="0"/>
                </a:endParaRPr>
              </a:p>
              <a:p>
                <a:r>
                  <a:rPr lang="en-IN" b="1" dirty="0">
                    <a:latin typeface="Consolas" panose="020B0609020204030204" pitchFamily="49" charset="0"/>
                  </a:rPr>
                  <a:t>Because A is the start symbol; therefore,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$∈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𝑭𝑶𝑳𝑳𝑶𝑾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b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578C99-DD1B-5BEF-29B6-2274B6578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3" y="4746661"/>
                <a:ext cx="11624351" cy="1477328"/>
              </a:xfrm>
              <a:prstGeom prst="rect">
                <a:avLst/>
              </a:prstGeom>
              <a:blipFill>
                <a:blip r:embed="rId3"/>
                <a:stretch>
                  <a:fillRect l="-420" t="-2479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11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0B3D-D19C-498B-B6EB-F06AA2B2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00C11-85A1-45F1-909A-38B95EAAC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FOLLOW(S), where S is the start symbol?</a:t>
                </a:r>
              </a:p>
              <a:p>
                <a:endParaRPr lang="en-US" dirty="0"/>
              </a:p>
              <a:p>
                <a:r>
                  <a:rPr lang="en-US" dirty="0"/>
                  <a:t>If there is a production 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dirty="0"/>
                  <a:t> what it tells about FOLLOW(B)?</a:t>
                </a:r>
              </a:p>
              <a:p>
                <a:endParaRPr lang="en-US" dirty="0"/>
              </a:p>
              <a:p>
                <a:r>
                  <a:rPr lang="en-US" dirty="0"/>
                  <a:t>If there is a production 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dirty="0"/>
                  <a:t> or the production 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dirty="0"/>
                  <a:t> where FIRST(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what it tells about FOLLOW(B)?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00C11-85A1-45F1-909A-38B95EAAC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64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385E-B7B5-4527-B8EB-90A8D6A3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2696-EF00-4AD5-97E7-A3C5254F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parsing</a:t>
            </a:r>
          </a:p>
          <a:p>
            <a:r>
              <a:rPr lang="en-US" dirty="0"/>
              <a:t>Error recovery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6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0B3D-D19C-498B-B6EB-F06AA2B2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00C11-85A1-45F1-909A-38B95EAAC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Place $ in FOLLOW(S), where S is the start symbol, and $ is the input right end marker</a:t>
                </a:r>
              </a:p>
              <a:p>
                <a:endParaRPr lang="en-US" dirty="0"/>
              </a:p>
              <a:p>
                <a:r>
                  <a:rPr lang="en-US" dirty="0"/>
                  <a:t>If there is a production 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dirty="0"/>
                  <a:t> then everything in FIRST(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 except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 FOLLOW(B)</a:t>
                </a:r>
              </a:p>
              <a:p>
                <a:endParaRPr lang="en-US" dirty="0"/>
              </a:p>
              <a:p>
                <a:r>
                  <a:rPr lang="en-US" dirty="0"/>
                  <a:t>If there is a production 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dirty="0"/>
                  <a:t> or the production 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dirty="0"/>
                  <a:t> where FIRST(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everything in FOLLOW(A) is in FOLLOW(B)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00C11-85A1-45F1-909A-38B95EAAC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04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126E-A955-41B7-B5A2-DEFD93D9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1A588-509C-4925-8ACC-798491A32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TE’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E’  +TE’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T 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T’  *FT’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  (E) | id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1A588-509C-4925-8ACC-798491A32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1CAC18-495C-453B-99F7-DD91C1C13A72}"/>
                  </a:ext>
                </a:extLst>
              </p:cNvPr>
              <p:cNvSpPr txBox="1"/>
              <p:nvPr/>
            </p:nvSpPr>
            <p:spPr>
              <a:xfrm>
                <a:off x="9062720" y="863600"/>
                <a:ext cx="2082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FIRST(E) = {‘(’, id}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FIRST(E’) = {+,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FIRST(T) = {‘(’, id}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FIRST(T’) = {*,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FIRST(F) = {‘(’, id}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1CAC18-495C-453B-99F7-DD91C1C13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720" y="863600"/>
                <a:ext cx="2082800" cy="1477328"/>
              </a:xfrm>
              <a:prstGeom prst="rect">
                <a:avLst/>
              </a:prstGeom>
              <a:blipFill>
                <a:blip r:embed="rId3"/>
                <a:stretch>
                  <a:fillRect l="-2639" t="-2479" r="-1173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420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9D29-E2FE-458B-AAFC-32C8900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4F669-E9B6-4140-8E60-8AD7BE4BA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FOLLOW(E) = {$, )}</a:t>
                </a:r>
              </a:p>
              <a:p>
                <a:pPr marL="0" indent="0">
                  <a:buNone/>
                </a:pPr>
                <a:r>
                  <a:rPr lang="en-US" dirty="0"/>
                  <a:t>FOLLOW(E’)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dirty="0"/>
                  <a:t> FOLLOW(E)                  //</a:t>
                </a:r>
                <a:r>
                  <a:rPr lang="en-US" dirty="0">
                    <a:sym typeface="Wingdings" panose="05000000000000000000" pitchFamily="2" charset="2"/>
                  </a:rPr>
                  <a:t>E  TE’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FOLLOW(E’) = {$, )}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FOLLOW(T)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⊃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FIRST(E’) – 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}              // E’  +TE’ ; E  TE’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FOLLOW(T)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e>
                    </m:d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FOLLOW(T)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⊃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FOLLOW(E)                   //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′)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FOLLOW(T) = {+,$, )}</a:t>
                </a:r>
              </a:p>
              <a:p>
                <a:pPr marL="0" indent="0">
                  <a:buNone/>
                </a:pPr>
                <a:r>
                  <a:rPr lang="en-US" b="0" dirty="0">
                    <a:sym typeface="Wingdings" panose="05000000000000000000" pitchFamily="2" charset="2"/>
                  </a:rPr>
                  <a:t>FOLLOW(T’)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⊃</m:t>
                    </m:r>
                  </m:oMath>
                </a14:m>
                <a:r>
                  <a:rPr lang="en-US" b="0" dirty="0">
                    <a:sym typeface="Wingdings" panose="05000000000000000000" pitchFamily="2" charset="2"/>
                  </a:rPr>
                  <a:t> FOLLOW(T)                 // T 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FOLLOW(T’) = {+, $, )}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FOLLOW(F)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⊃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FIRST(T’)                        // T FT’, T’  *FT’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FOLLOW(F)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⊃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{*}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FOLLOW(F)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⊃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FOLLOW(T)                  //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T  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FOLLOW(F)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⊃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FOLLOW(T’)                  //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T’  *FT’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FOLLOW(F) = {*,+,$, )}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4F669-E9B6-4140-8E60-8AD7BE4BA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522" t="-2174" b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79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C1EE-506A-4882-8766-57C59FAE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F5EB0-2CCF-4B82-95E9-06DEE4DC5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production, 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each terminal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add 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dirty="0"/>
                  <a:t> to M[A, a]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for each terminal b in FOLLOW(A), add 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dirty="0"/>
                  <a:t> to M[A, b]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$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FOLLOW(A), add 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dirty="0"/>
                  <a:t> to M[A, $]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F5EB0-2CCF-4B82-95E9-06DEE4DC5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106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8C6B-01C0-4D8B-A40A-C1845E9D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2029-1DC4-43DD-9B5D-69A7C3ED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3A0E8FC-2004-4A87-B475-B43901185025}"/>
              </a:ext>
            </a:extLst>
          </p:cNvPr>
          <p:cNvGraphicFramePr>
            <a:graphicFrameLocks/>
          </p:cNvGraphicFramePr>
          <p:nvPr/>
        </p:nvGraphicFramePr>
        <p:xfrm>
          <a:off x="838200" y="1792967"/>
          <a:ext cx="10515603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4943265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9105832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672802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5130271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5795931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5494281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6814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0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62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38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06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00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8343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A7FBB-CD23-4CF9-85A9-FBC1C2427597}"/>
                  </a:ext>
                </a:extLst>
              </p:cNvPr>
              <p:cNvSpPr txBox="1"/>
              <p:nvPr/>
            </p:nvSpPr>
            <p:spPr>
              <a:xfrm>
                <a:off x="1513840" y="4582160"/>
                <a:ext cx="37592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FIRST(E) = {‘(’, id}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FIRST(E’) = {+,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FIRST(T) = {‘(’, id}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FIRST(T’) = {*,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FIRST(F) = {‘(’, id}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A7FBB-CD23-4CF9-85A9-FBC1C242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840" y="4582160"/>
                <a:ext cx="3759200" cy="1477328"/>
              </a:xfrm>
              <a:prstGeom prst="rect">
                <a:avLst/>
              </a:prstGeom>
              <a:blipFill>
                <a:blip r:embed="rId2"/>
                <a:stretch>
                  <a:fillRect l="-1297" t="-2479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3501F45-32D5-4918-93AC-96F8EC267DAD}"/>
              </a:ext>
            </a:extLst>
          </p:cNvPr>
          <p:cNvSpPr txBox="1"/>
          <p:nvPr/>
        </p:nvSpPr>
        <p:spPr>
          <a:xfrm>
            <a:off x="4358640" y="4643120"/>
            <a:ext cx="375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FOLLOW(E) = {$, )}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FOLLOW(E’) = {$, )}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FOLLOW(T) = {+,$, )}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FOLLOW(T’) = {+, $, )}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FOLLOW(F) = {*,+,$, )}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81C5C-4A1E-4324-999A-453960E20695}"/>
                  </a:ext>
                </a:extLst>
              </p:cNvPr>
              <p:cNvSpPr txBox="1"/>
              <p:nvPr/>
            </p:nvSpPr>
            <p:spPr>
              <a:xfrm>
                <a:off x="8371840" y="4632960"/>
                <a:ext cx="20116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  TE’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E’  +TE’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T FT’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T’  *FT’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  (E) | id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81C5C-4A1E-4324-999A-453960E20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40" y="4632960"/>
                <a:ext cx="2011680" cy="1477328"/>
              </a:xfrm>
              <a:prstGeom prst="rect">
                <a:avLst/>
              </a:prstGeom>
              <a:blipFill>
                <a:blip r:embed="rId3"/>
                <a:stretch>
                  <a:fillRect l="-2424" t="-2479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71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AEF5-869D-4285-967F-EECA71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38200" y="1792967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6757495"/>
                  </p:ext>
                </p:extLst>
              </p:nvPr>
            </p:nvGraphicFramePr>
            <p:xfrm>
              <a:off x="838200" y="1792967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208197" r="-10122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208197" r="-81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8197" r="-4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408197" r="-10122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408197" r="-81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9943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AEF5-869D-4285-967F-EECA71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6805071"/>
                  </p:ext>
                </p:extLst>
              </p:nvPr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232727" r="-135659" b="-3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232727" r="-1156" b="-3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685" t="-396774" r="-415753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396774" r="-135659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396774" r="-1156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36DC635C-65F7-4E36-9662-500BC3AB90D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660606" y="130354"/>
              <a:ext cx="5145316" cy="667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6329">
                      <a:extLst>
                        <a:ext uri="{9D8B030D-6E8A-4147-A177-3AD203B41FA5}">
                          <a16:colId xmlns:a16="http://schemas.microsoft.com/office/drawing/2014/main" val="531721984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3866679696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707470269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164785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STACK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589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E-&gt;TE’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8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T-&gt;FT’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8331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1897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7729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T’→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171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E’-&gt;+TE’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6247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176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T-&gt;FT’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758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72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835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T’-&gt;*FT’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5278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5470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8507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1177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T’→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9310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E’→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2604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61586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36DC635C-65F7-4E36-9662-500BC3AB90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6200231"/>
                  </p:ext>
                </p:extLst>
              </p:nvPr>
            </p:nvGraphicFramePr>
            <p:xfrm>
              <a:off x="6660606" y="130354"/>
              <a:ext cx="5145316" cy="667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6329">
                      <a:extLst>
                        <a:ext uri="{9D8B030D-6E8A-4147-A177-3AD203B41FA5}">
                          <a16:colId xmlns:a16="http://schemas.microsoft.com/office/drawing/2014/main" val="531721984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3866679696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707470269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164785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STACK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589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E-&gt;TE’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8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T-&gt;FT’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8331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1897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7729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48" t="-506557" r="-948" b="-1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171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E’-&gt;+TE’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6247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176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T-&gt;FT’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758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72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835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T’-&gt;*FT’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5278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5470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8507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1177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48" t="-1504918" r="-94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310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48" t="-1604918" r="-94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2604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61586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259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A213-9D31-49EB-BEAC-F9ECC4B4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211C-2437-4181-B9E4-12D4DAFE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if E then S else 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|  if E then 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A901B-ADA4-4BF9-8C47-0EC2C33451EC}"/>
              </a:ext>
            </a:extLst>
          </p:cNvPr>
          <p:cNvSpPr txBox="1"/>
          <p:nvPr/>
        </p:nvSpPr>
        <p:spPr>
          <a:xfrm>
            <a:off x="6248400" y="1595120"/>
            <a:ext cx="5252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the multiple productions corresponding to a non-terminal start with a common nonempty string of terminals and non-terminals, then we can’t predict which production to choose by looking at the next symbol. Left factoring rewrites the grammar to remove this dilemma.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84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A213-9D31-49EB-BEAC-F9ECC4B4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8211C-2437-4181-B9E4-12D4DAFEF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anose="05000000000000000000" pitchFamily="2" charset="2"/>
                  </a:rPr>
                  <a:t> if E then S else S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|  if E then S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S  if E then S </a:t>
                </a:r>
                <a:r>
                  <a:rPr lang="en-US" dirty="0" err="1">
                    <a:sym typeface="Wingdings" panose="05000000000000000000" pitchFamily="2" charset="2"/>
                  </a:rPr>
                  <a:t>S</a:t>
                </a:r>
                <a:r>
                  <a:rPr lang="en-US" dirty="0">
                    <a:sym typeface="Wingdings" panose="05000000000000000000" pitchFamily="2" charset="2"/>
                  </a:rPr>
                  <a:t>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S’  else S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8211C-2437-4181-B9E4-12D4DAFEF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03A901B-ADA4-4BF9-8C47-0EC2C33451EC}"/>
              </a:ext>
            </a:extLst>
          </p:cNvPr>
          <p:cNvSpPr txBox="1"/>
          <p:nvPr/>
        </p:nvSpPr>
        <p:spPr>
          <a:xfrm>
            <a:off x="6248400" y="1595120"/>
            <a:ext cx="5252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the multiple productions corresponding to a non-terminal start with a common nonempty string of terminals and non-terminals, then we can’t predict which production to choose by looking at the next symbol. Left factoring rewrites the grammar to remove this dilemma.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48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537D-A73D-4A0C-8DB6-547D3B78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D3069-833E-4820-B2BF-1EC0315DB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𝑟𝑒𝑝𝑟𝑒𝑠𝑒𝑛𝑡𝑠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𝑎𝑙𝑡𝑒𝑟𝑛𝑎𝑡𝑖𝑣𝑒𝑠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𝑑𝑜𝑒𝑠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can  be replaced with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D3069-833E-4820-B2BF-1EC0315DB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57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0196-023D-6C92-BB3D-124321FC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A305B-459F-0D4B-A05A-CEA711811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738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CFBD-2F86-49EC-942F-062D4076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F672-E0D6-4320-BA9A-8F4ABDF6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 Sa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  Aa | 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7533E-1F1C-30C6-D1E5-CE20185A4191}"/>
              </a:ext>
            </a:extLst>
          </p:cNvPr>
          <p:cNvSpPr txBox="1"/>
          <p:nvPr/>
        </p:nvSpPr>
        <p:spPr>
          <a:xfrm>
            <a:off x="6298058" y="1304819"/>
            <a:ext cx="294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Draw parsing table.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84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D6E9-BDFE-4744-80AA-B9BD810A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CE99-225B-425B-9222-E4FBE2CE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aA</a:t>
            </a:r>
            <a:r>
              <a:rPr lang="en-US" dirty="0">
                <a:sym typeface="Wingdings" panose="05000000000000000000" pitchFamily="2" charset="2"/>
              </a:rPr>
              <a:t> | 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BCC9-3D04-43A5-89A7-3C44FBD8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B6978-6857-4152-B075-794AAEE1D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iEtSS</a:t>
                </a:r>
                <a:r>
                  <a:rPr lang="en-US" dirty="0">
                    <a:sym typeface="Wingdings" panose="05000000000000000000" pitchFamily="2" charset="2"/>
                  </a:rPr>
                  <a:t>’ | a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S’  </a:t>
                </a:r>
                <a:r>
                  <a:rPr lang="en-US" dirty="0" err="1">
                    <a:sym typeface="Wingdings" panose="05000000000000000000" pitchFamily="2" charset="2"/>
                  </a:rPr>
                  <a:t>eS</a:t>
                </a:r>
                <a:r>
                  <a:rPr lang="en-US" dirty="0">
                    <a:sym typeface="Wingdings" panose="05000000000000000000" pitchFamily="2" charset="2"/>
                  </a:rPr>
                  <a:t>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E </a:t>
                </a:r>
                <a:r>
                  <a:rPr lang="en-US" dirty="0">
                    <a:sym typeface="Wingdings" panose="05000000000000000000" pitchFamily="2" charset="2"/>
                  </a:rPr>
                  <a:t> b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B6978-6857-4152-B075-794AAEE1D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5CEBE0-7F57-45AA-91C4-1ACEB555F513}"/>
                  </a:ext>
                </a:extLst>
              </p14:cNvPr>
              <p14:cNvContentPartPr/>
              <p14:nvPr/>
            </p14:nvContentPartPr>
            <p14:xfrm>
              <a:off x="1955880" y="3651120"/>
              <a:ext cx="32040" cy="1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5CEBE0-7F57-45AA-91C4-1ACEB555F5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6520" y="3641760"/>
                <a:ext cx="50760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147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D512-503A-4B30-8462-C72540AB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6E37C-3EBF-4877-8DD8-F4899A2D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 is not LL(1)</a:t>
            </a:r>
          </a:p>
          <a:p>
            <a:pPr lvl="1"/>
            <a:r>
              <a:rPr lang="en-US" dirty="0"/>
              <a:t>if it is left recursive</a:t>
            </a:r>
          </a:p>
          <a:p>
            <a:pPr lvl="1"/>
            <a:r>
              <a:rPr lang="en-US" dirty="0"/>
              <a:t>if it is not left factored</a:t>
            </a:r>
          </a:p>
          <a:p>
            <a:pPr lvl="1"/>
            <a:r>
              <a:rPr lang="en-US" dirty="0"/>
              <a:t>if it is ambiguous</a:t>
            </a:r>
          </a:p>
          <a:p>
            <a:pPr lvl="1"/>
            <a:endParaRPr lang="en-US" dirty="0"/>
          </a:p>
          <a:p>
            <a:r>
              <a:rPr lang="en-US" dirty="0"/>
              <a:t>Apart from these other grammars are also not in LL(1)</a:t>
            </a:r>
          </a:p>
          <a:p>
            <a:pPr lvl="1"/>
            <a:r>
              <a:rPr lang="en-US" dirty="0"/>
              <a:t>to detect them, we have to build the parsing table</a:t>
            </a:r>
          </a:p>
          <a:p>
            <a:pPr lvl="1"/>
            <a:r>
              <a:rPr lang="en-US" dirty="0"/>
              <a:t>grammar is not in LL(1) if some entries are multiply defined</a:t>
            </a:r>
          </a:p>
        </p:txBody>
      </p:sp>
    </p:spTree>
    <p:extLst>
      <p:ext uri="{BB962C8B-B14F-4D97-AF65-F5344CB8AC3E}">
        <p14:creationId xmlns:p14="http://schemas.microsoft.com/office/powerpoint/2010/main" val="2870509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9ECB-D3FD-4DA8-8728-3383159B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 in predictive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1C49-6FD9-4536-B425-D1C0D98F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3F98488-4B8D-418A-BF1D-D1D2A4A8D82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38200" y="1792967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3F98488-4B8D-418A-BF1D-D1D2A4A8D8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0234994"/>
                  </p:ext>
                </p:extLst>
              </p:nvPr>
            </p:nvGraphicFramePr>
            <p:xfrm>
              <a:off x="838200" y="1792967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208197" r="-10122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208197" r="-81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8197" r="-4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408197" r="-10122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408197" r="-81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003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CDB1-1238-4C82-B426-D5314FBB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 in predictive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1C39-CCC8-4D53-9233-C7CEC928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error is detected when the terminal on the top does not match input token or M[A, a] is blank, where nonterminal “A” is on the top of the stack, and “a” is the next input symbol</a:t>
            </a:r>
          </a:p>
          <a:p>
            <a:endParaRPr lang="en-US" dirty="0"/>
          </a:p>
          <a:p>
            <a:r>
              <a:rPr lang="en-US" dirty="0"/>
              <a:t>In the error recovery mode, the parser tries to report as many syntax errors as possible</a:t>
            </a:r>
          </a:p>
        </p:txBody>
      </p:sp>
    </p:spTree>
    <p:extLst>
      <p:ext uri="{BB962C8B-B14F-4D97-AF65-F5344CB8AC3E}">
        <p14:creationId xmlns:p14="http://schemas.microsoft.com/office/powerpoint/2010/main" val="625689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1980-62F9-4B68-AF8A-2046EDA2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 in predictive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2F827-1CFA-41B2-8451-953E07452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Panic mode</a:t>
                </a:r>
              </a:p>
              <a:p>
                <a:pPr lvl="1"/>
                <a:r>
                  <a:rPr lang="en-US" dirty="0"/>
                  <a:t>maintain a set of synchronizing tokens (part-of-speech, word pair)</a:t>
                </a:r>
              </a:p>
              <a:p>
                <a:pPr lvl="1"/>
                <a:r>
                  <a:rPr lang="en-US" dirty="0"/>
                  <a:t>skip symbols until a token in the synchronizing token appear</a:t>
                </a:r>
              </a:p>
              <a:p>
                <a:pPr lvl="1"/>
                <a:r>
                  <a:rPr lang="en-US" dirty="0"/>
                  <a:t>using FOLLOW(A) and FIRST(A) set as synchronizing token for nonterminal A works well in practice</a:t>
                </a:r>
              </a:p>
              <a:p>
                <a:pPr lvl="2"/>
                <a:r>
                  <a:rPr lang="en-US" dirty="0"/>
                  <a:t>Let us say, the top of the stack is non-terminal </a:t>
                </a:r>
                <a:r>
                  <a:rPr lang="en-US" i="1" dirty="0"/>
                  <a:t>A</a:t>
                </a:r>
                <a:r>
                  <a:rPr lang="en-US" dirty="0"/>
                  <a:t> and the next symbol is </a:t>
                </a:r>
                <a:r>
                  <a:rPr lang="en-US" i="1" dirty="0" err="1"/>
                  <a:t>nextsym</a:t>
                </a:r>
                <a:endParaRPr lang="en-US" i="1" dirty="0"/>
              </a:p>
              <a:p>
                <a:pPr lvl="3"/>
                <a:r>
                  <a:rPr lang="en-US" i="1" dirty="0"/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𝑛𝑒𝑥𝑡𝑠𝑦𝑚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, remove A from the top of the stack</a:t>
                </a:r>
              </a:p>
              <a:p>
                <a:pPr lvl="3"/>
                <a:r>
                  <a:rPr lang="en-US" dirty="0"/>
                  <a:t>else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𝑛𝑒𝑥𝑡𝑠𝑦𝑚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𝑠𝑘𝑖𝑝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𝑛𝑒𝑥𝑡𝑠𝑦𝑚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2F827-1CFA-41B2-8451-953E07452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273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9ECB-D3FD-4DA8-8728-3383159B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 in predictive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1C49-6FD9-4536-B425-D1C0D98F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3F98488-4B8D-418A-BF1D-D1D2A4A8D82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38200" y="1792967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3F98488-4B8D-418A-BF1D-D1D2A4A8D8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0234994"/>
                  </p:ext>
                </p:extLst>
              </p:nvPr>
            </p:nvGraphicFramePr>
            <p:xfrm>
              <a:off x="838200" y="1792967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208197" r="-10122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208197" r="-81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8197" r="-4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408197" r="-10122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408197" r="-81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7C920-BB07-4AC8-A59F-3021FF25AF04}"/>
                  </a:ext>
                </a:extLst>
              </p:cNvPr>
              <p:cNvSpPr txBox="1"/>
              <p:nvPr/>
            </p:nvSpPr>
            <p:spPr>
              <a:xfrm>
                <a:off x="1513840" y="4582160"/>
                <a:ext cx="37592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FIRST(E) = {‘(’, id}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FIRST(E’) = {+,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FIRST(T) = {‘(’, id}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FIRST(T’) = {*,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FIRST(F) = {‘(’, id}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7C920-BB07-4AC8-A59F-3021FF25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840" y="4582160"/>
                <a:ext cx="3759200" cy="1477328"/>
              </a:xfrm>
              <a:prstGeom prst="rect">
                <a:avLst/>
              </a:prstGeom>
              <a:blipFill>
                <a:blip r:embed="rId3"/>
                <a:stretch>
                  <a:fillRect l="-1297" t="-2479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3C5DD52-637B-417F-96CD-7FAC45FAB13A}"/>
              </a:ext>
            </a:extLst>
          </p:cNvPr>
          <p:cNvSpPr txBox="1"/>
          <p:nvPr/>
        </p:nvSpPr>
        <p:spPr>
          <a:xfrm>
            <a:off x="4358640" y="4643120"/>
            <a:ext cx="375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FOLLOW(E) = {$, )}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FOLLOW(E’) = {$, )}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FOLLOW(T) = {+,$, )}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FOLLOW(T’) = {+, $, )}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FOLLOW(F) = {*,+,$, )}</a:t>
            </a:r>
          </a:p>
        </p:txBody>
      </p:sp>
    </p:spTree>
    <p:extLst>
      <p:ext uri="{BB962C8B-B14F-4D97-AF65-F5344CB8AC3E}">
        <p14:creationId xmlns:p14="http://schemas.microsoft.com/office/powerpoint/2010/main" val="277803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9ECB-D3FD-4DA8-8728-3383159B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 in predictive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1C49-6FD9-4536-B425-D1C0D98F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skip input symbol if the table entry is blank</a:t>
            </a:r>
          </a:p>
          <a:p>
            <a:r>
              <a:rPr lang="en-US" dirty="0"/>
              <a:t>pop terminal from the stack if it doesn’t match with the input</a:t>
            </a:r>
          </a:p>
          <a:p>
            <a:r>
              <a:rPr lang="en-US" dirty="0"/>
              <a:t>pop non-terminal from the stack if the table entry is synch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3F98488-4B8D-418A-BF1D-D1D2A4A8D82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38200" y="1792967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3F98488-4B8D-418A-BF1D-D1D2A4A8D8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14947147"/>
                  </p:ext>
                </p:extLst>
              </p:nvPr>
            </p:nvGraphicFramePr>
            <p:xfrm>
              <a:off x="838200" y="1792967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208197" r="-10122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208197" r="-81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8197" r="-4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408197" r="-10122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408197" r="-81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7542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AEF5-869D-4285-967F-EECA71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8553394"/>
                  </p:ext>
                </p:extLst>
              </p:nvPr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232727" r="-135659" b="-3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232727" r="-1156" b="-3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685" t="-396774" r="-415753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396774" r="-135659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396774" r="-1156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DC635C-65F7-4E36-9662-500BC3AB90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60606" y="130354"/>
          <a:ext cx="5145316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29">
                  <a:extLst>
                    <a:ext uri="{9D8B030D-6E8A-4147-A177-3AD203B41FA5}">
                      <a16:colId xmlns:a16="http://schemas.microsoft.com/office/drawing/2014/main" val="531721984"/>
                    </a:ext>
                  </a:extLst>
                </a:gridCol>
                <a:gridCol w="1286329">
                  <a:extLst>
                    <a:ext uri="{9D8B030D-6E8A-4147-A177-3AD203B41FA5}">
                      <a16:colId xmlns:a16="http://schemas.microsoft.com/office/drawing/2014/main" val="3866679696"/>
                    </a:ext>
                  </a:extLst>
                </a:gridCol>
                <a:gridCol w="1286329">
                  <a:extLst>
                    <a:ext uri="{9D8B030D-6E8A-4147-A177-3AD203B41FA5}">
                      <a16:colId xmlns:a16="http://schemas.microsoft.com/office/drawing/2014/main" val="707470269"/>
                    </a:ext>
                  </a:extLst>
                </a:gridCol>
                <a:gridCol w="1286329">
                  <a:extLst>
                    <a:ext uri="{9D8B030D-6E8A-4147-A177-3AD203B41FA5}">
                      <a16:colId xmlns:a16="http://schemas.microsoft.com/office/drawing/2014/main" val="1647856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58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id*+id$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3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9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72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1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24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76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75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27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35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27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47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50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17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31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60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1586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E18D65-E889-4739-8BBF-8EC0DB356A13}"/>
                  </a:ext>
                </a:extLst>
              </p:cNvPr>
              <p:cNvSpPr txBox="1"/>
              <p:nvPr/>
            </p:nvSpPr>
            <p:spPr>
              <a:xfrm>
                <a:off x="223520" y="4775200"/>
                <a:ext cx="37592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FIRST(E) = {‘(’, id}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FIRST(E’) = {+,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FIRST(T) = {‘(’, id}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FIRST(T’) = {*,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FIRST(F) = {‘(’, id}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E18D65-E889-4739-8BBF-8EC0DB356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" y="4775200"/>
                <a:ext cx="3759200" cy="1477328"/>
              </a:xfrm>
              <a:prstGeom prst="rect">
                <a:avLst/>
              </a:prstGeom>
              <a:blipFill>
                <a:blip r:embed="rId3"/>
                <a:stretch>
                  <a:fillRect l="-1461" t="-2058" b="-5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5CC6EC2-220E-44C3-BF90-0533A9C2CE05}"/>
              </a:ext>
            </a:extLst>
          </p:cNvPr>
          <p:cNvSpPr txBox="1"/>
          <p:nvPr/>
        </p:nvSpPr>
        <p:spPr>
          <a:xfrm>
            <a:off x="3068320" y="4836160"/>
            <a:ext cx="375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FOLLOW(E) = {$, )}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FOLLOW(E’) = {$, )}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FOLLOW(T) = {+,$, )}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FOLLOW(T’) = {+, $, )}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FOLLOW(F) = {*,+,$, )}</a:t>
            </a:r>
          </a:p>
        </p:txBody>
      </p:sp>
    </p:spTree>
    <p:extLst>
      <p:ext uri="{BB962C8B-B14F-4D97-AF65-F5344CB8AC3E}">
        <p14:creationId xmlns:p14="http://schemas.microsoft.com/office/powerpoint/2010/main" val="162526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F051-B74C-4769-9306-D0409C98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Table-driven predictive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CE69-31E5-42DD-A01D-DAA7C71B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84E217-0502-40C8-B8C2-2DB5EB423ED0}"/>
              </a:ext>
            </a:extLst>
          </p:cNvPr>
          <p:cNvGraphicFramePr>
            <a:graphicFrameLocks noGrp="1"/>
          </p:cNvGraphicFramePr>
          <p:nvPr/>
        </p:nvGraphicFramePr>
        <p:xfrm>
          <a:off x="1172027" y="3044825"/>
          <a:ext cx="620485" cy="1587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85">
                  <a:extLst>
                    <a:ext uri="{9D8B030D-6E8A-4147-A177-3AD203B41FA5}">
                      <a16:colId xmlns:a16="http://schemas.microsoft.com/office/drawing/2014/main" val="71216705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5138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9858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18539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4797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928991-2A46-45E6-9546-5D9D70C354CA}"/>
              </a:ext>
            </a:extLst>
          </p:cNvPr>
          <p:cNvGraphicFramePr>
            <a:graphicFrameLocks noGrp="1"/>
          </p:cNvGraphicFramePr>
          <p:nvPr/>
        </p:nvGraphicFramePr>
        <p:xfrm>
          <a:off x="2260599" y="1666724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21561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3689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2024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0078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49129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1162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0551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795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72211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9730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73457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9253816-A08E-40B1-906C-5034DB869D74}"/>
              </a:ext>
            </a:extLst>
          </p:cNvPr>
          <p:cNvSpPr/>
          <p:nvPr/>
        </p:nvSpPr>
        <p:spPr>
          <a:xfrm>
            <a:off x="4942114" y="2852057"/>
            <a:ext cx="2242457" cy="13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E3567-67CE-4D62-AD6C-FBB993C44E92}"/>
              </a:ext>
            </a:extLst>
          </p:cNvPr>
          <p:cNvSpPr/>
          <p:nvPr/>
        </p:nvSpPr>
        <p:spPr>
          <a:xfrm>
            <a:off x="5148943" y="5334000"/>
            <a:ext cx="1796143" cy="8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Parsing Table 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709BD5-F5D0-4530-86DB-38BE84FD496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807029" y="3298371"/>
            <a:ext cx="3135085" cy="21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70B3A9-09CC-4238-B75C-01756FF20AA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47015" y="4180114"/>
            <a:ext cx="16328" cy="1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05CD44-2D64-4186-B2D3-62DFA4D2E94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769429" y="2037564"/>
            <a:ext cx="293914" cy="81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466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AEF5-869D-4285-967F-EECA71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8553394"/>
                  </p:ext>
                </p:extLst>
              </p:nvPr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232727" r="-135659" b="-3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232727" r="-1156" b="-3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685" t="-396774" r="-415753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396774" r="-135659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396774" r="-1156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synch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36DC635C-65F7-4E36-9662-500BC3AB90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89147044"/>
                  </p:ext>
                </p:extLst>
              </p:nvPr>
            </p:nvGraphicFramePr>
            <p:xfrm>
              <a:off x="6660606" y="130354"/>
              <a:ext cx="5145316" cy="667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6329">
                      <a:extLst>
                        <a:ext uri="{9D8B030D-6E8A-4147-A177-3AD203B41FA5}">
                          <a16:colId xmlns:a16="http://schemas.microsoft.com/office/drawing/2014/main" val="531721984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3866679696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707470269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164785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STACK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589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8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8331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1897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7729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171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6247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synch pop 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176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758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72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835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5278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5470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8507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1177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9310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2604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61586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36DC635C-65F7-4E36-9662-500BC3AB90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89147044"/>
                  </p:ext>
                </p:extLst>
              </p:nvPr>
            </p:nvGraphicFramePr>
            <p:xfrm>
              <a:off x="6660606" y="130354"/>
              <a:ext cx="5145316" cy="667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6329">
                      <a:extLst>
                        <a:ext uri="{9D8B030D-6E8A-4147-A177-3AD203B41FA5}">
                          <a16:colId xmlns:a16="http://schemas.microsoft.com/office/drawing/2014/main" val="531721984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3866679696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707470269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164785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STACK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589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8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8331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1897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7729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171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6247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synch pop 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176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48" t="-806557" r="-948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2758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72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835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5278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5470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8507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48" t="-1404918" r="-94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177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48" t="-1504918" r="-94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310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id*+id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2604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61586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E18D65-E889-4739-8BBF-8EC0DB356A13}"/>
                  </a:ext>
                </a:extLst>
              </p:cNvPr>
              <p:cNvSpPr txBox="1"/>
              <p:nvPr/>
            </p:nvSpPr>
            <p:spPr>
              <a:xfrm>
                <a:off x="223520" y="4775200"/>
                <a:ext cx="37592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FIRST(E) = {‘(’, id}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FIRST(E’) = {+,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FIRST(T) = {‘(’, id}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FIRST(T’) = {*,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FIRST(F) = {‘(’, id}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E18D65-E889-4739-8BBF-8EC0DB356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" y="4775200"/>
                <a:ext cx="3759200" cy="1477328"/>
              </a:xfrm>
              <a:prstGeom prst="rect">
                <a:avLst/>
              </a:prstGeom>
              <a:blipFill>
                <a:blip r:embed="rId4"/>
                <a:stretch>
                  <a:fillRect l="-1461" t="-2058" b="-5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5CC6EC2-220E-44C3-BF90-0533A9C2CE05}"/>
              </a:ext>
            </a:extLst>
          </p:cNvPr>
          <p:cNvSpPr txBox="1"/>
          <p:nvPr/>
        </p:nvSpPr>
        <p:spPr>
          <a:xfrm>
            <a:off x="3068320" y="4836160"/>
            <a:ext cx="375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FOLLOW(E) = {$, )}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FOLLOW(E’) = {$, )}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FOLLOW(T) = {+,$, )}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FOLLOW(T’) = {+, $, )}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FOLLOW(F) = {*,+,$, )}</a:t>
            </a:r>
          </a:p>
        </p:txBody>
      </p:sp>
    </p:spTree>
    <p:extLst>
      <p:ext uri="{BB962C8B-B14F-4D97-AF65-F5344CB8AC3E}">
        <p14:creationId xmlns:p14="http://schemas.microsoft.com/office/powerpoint/2010/main" val="269990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32B0-54C4-432A-9E16-8B11888D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Panic-mode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3FE2-9702-40D3-80BC-D5C76387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panic-mode recovery can discover parsing errors, they fail to generate informative error messages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268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86D0-EC76-4BAB-964B-F5D75F50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productions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075D-0AC7-4A08-B43E-AE9CC79E1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productions to catch common programming errors</a:t>
            </a:r>
          </a:p>
          <a:p>
            <a:endParaRPr lang="en-US" dirty="0"/>
          </a:p>
          <a:p>
            <a:r>
              <a:rPr lang="en-US" dirty="0"/>
              <a:t>The parser generates good error messages if a string is parsed using an error-production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608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3DFB-EC85-403D-A596-4F1C6114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productions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B7625-80C2-4379-8E09-CF336A67F5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Lines -&gt;  Lines Expr ‘\n’</a:t>
                </a:r>
              </a:p>
              <a:p>
                <a:pPr marL="0" indent="0">
                  <a:buNone/>
                </a:pPr>
                <a:r>
                  <a:rPr lang="en-US" dirty="0"/>
                  <a:t>             | Lines ‘\n’</a:t>
                </a:r>
              </a:p>
              <a:p>
                <a:pPr marL="0" indent="0">
                  <a:buNone/>
                </a:pPr>
                <a:r>
                  <a:rPr lang="en-US" dirty="0"/>
                  <a:t>            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| error ‘\n’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Expr -&gt; Expr + Term</a:t>
                </a:r>
              </a:p>
              <a:p>
                <a:pPr marL="0" indent="0">
                  <a:buNone/>
                </a:pPr>
                <a:r>
                  <a:rPr lang="en-US" dirty="0"/>
                  <a:t>Term -&gt; Term * Factor</a:t>
                </a:r>
              </a:p>
              <a:p>
                <a:pPr marL="0" indent="0">
                  <a:buNone/>
                </a:pPr>
                <a:r>
                  <a:rPr lang="en-US" dirty="0"/>
                  <a:t>Factor -&gt; (Expr) | id | (error)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B7625-80C2-4379-8E09-CF336A67F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71AE01C-8EE5-46C4-9704-902954DA6E24}"/>
              </a:ext>
            </a:extLst>
          </p:cNvPr>
          <p:cNvSpPr txBox="1"/>
          <p:nvPr/>
        </p:nvSpPr>
        <p:spPr>
          <a:xfrm>
            <a:off x="6461760" y="4917440"/>
            <a:ext cx="3677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encountering an error while parsing an expression after an open parenthesis, skip tokens until a close parenthesis is reached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A467D-4712-435F-BA1B-C70A0DD801A6}"/>
              </a:ext>
            </a:extLst>
          </p:cNvPr>
          <p:cNvSpPr txBox="1"/>
          <p:nvPr/>
        </p:nvSpPr>
        <p:spPr>
          <a:xfrm>
            <a:off x="5577840" y="2346960"/>
            <a:ext cx="367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encountering an error while parsing a line, skip tokens until a newline character is reached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35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6F95-8F66-483E-A170-6232B48B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E28D-732A-4E41-8B6C-DC2E5346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a parse tree from leaves to root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anose="05000000000000000000" pitchFamily="2" charset="2"/>
              </a:rPr>
              <a:t> E + T | 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  T * F | F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  (E) | id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A81C9-2FB7-4E6C-94A3-1A02DC77086C}"/>
              </a:ext>
            </a:extLst>
          </p:cNvPr>
          <p:cNvSpPr txBox="1"/>
          <p:nvPr/>
        </p:nvSpPr>
        <p:spPr>
          <a:xfrm>
            <a:off x="6532880" y="2712720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 * id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2554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3343-B458-4802-AB1B-9FFBD9F0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C08F-2174-48F8-BC68-15E5057E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 * id          F * id          T * id          T * F                    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      id                 F                 </a:t>
            </a:r>
            <a:r>
              <a:rPr lang="en-US" dirty="0" err="1"/>
              <a:t>F</a:t>
            </a:r>
            <a:r>
              <a:rPr lang="en-US" dirty="0"/>
              <a:t>    id                    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      id                </a:t>
            </a:r>
            <a:r>
              <a:rPr lang="en-US" dirty="0" err="1"/>
              <a:t>id</a:t>
            </a:r>
            <a:r>
              <a:rPr lang="en-US" dirty="0"/>
              <a:t>                    T    *     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    F           id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4258AB-6EAD-4B58-B376-C2F91EE547AB}"/>
              </a:ext>
            </a:extLst>
          </p:cNvPr>
          <p:cNvCxnSpPr/>
          <p:nvPr/>
        </p:nvCxnSpPr>
        <p:spPr>
          <a:xfrm>
            <a:off x="2672080" y="228600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707EF-3B98-43B8-802E-DEB49B2F3523}"/>
              </a:ext>
            </a:extLst>
          </p:cNvPr>
          <p:cNvCxnSpPr/>
          <p:nvPr/>
        </p:nvCxnSpPr>
        <p:spPr>
          <a:xfrm>
            <a:off x="4267200" y="227584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B22389-EA20-4405-9120-C02208DE2E75}"/>
              </a:ext>
            </a:extLst>
          </p:cNvPr>
          <p:cNvCxnSpPr/>
          <p:nvPr/>
        </p:nvCxnSpPr>
        <p:spPr>
          <a:xfrm>
            <a:off x="4277360" y="330200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FFB25A-2764-4A53-B5D2-FFA26C7F2C3B}"/>
              </a:ext>
            </a:extLst>
          </p:cNvPr>
          <p:cNvCxnSpPr/>
          <p:nvPr/>
        </p:nvCxnSpPr>
        <p:spPr>
          <a:xfrm>
            <a:off x="5852160" y="229616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E8BD48-CA7A-4ACF-A051-E65870EAED68}"/>
              </a:ext>
            </a:extLst>
          </p:cNvPr>
          <p:cNvCxnSpPr/>
          <p:nvPr/>
        </p:nvCxnSpPr>
        <p:spPr>
          <a:xfrm>
            <a:off x="5842000" y="331216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CD4E13-A938-4CFA-A4A6-4BA11AA82B62}"/>
              </a:ext>
            </a:extLst>
          </p:cNvPr>
          <p:cNvCxnSpPr/>
          <p:nvPr/>
        </p:nvCxnSpPr>
        <p:spPr>
          <a:xfrm>
            <a:off x="6360160" y="229616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31F037-77AE-4298-B4B8-17EAC93EDF40}"/>
              </a:ext>
            </a:extLst>
          </p:cNvPr>
          <p:cNvCxnSpPr/>
          <p:nvPr/>
        </p:nvCxnSpPr>
        <p:spPr>
          <a:xfrm>
            <a:off x="8188960" y="221488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E44AAE-73DE-46D7-BEF4-1307661E4D17}"/>
              </a:ext>
            </a:extLst>
          </p:cNvPr>
          <p:cNvCxnSpPr/>
          <p:nvPr/>
        </p:nvCxnSpPr>
        <p:spPr>
          <a:xfrm flipH="1">
            <a:off x="7691120" y="3302000"/>
            <a:ext cx="47752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8BB698-4A06-4F87-BE3A-435D26E4872D}"/>
              </a:ext>
            </a:extLst>
          </p:cNvPr>
          <p:cNvCxnSpPr/>
          <p:nvPr/>
        </p:nvCxnSpPr>
        <p:spPr>
          <a:xfrm>
            <a:off x="8168640" y="331216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E9E90-E7CB-488B-AA35-77229369C46B}"/>
              </a:ext>
            </a:extLst>
          </p:cNvPr>
          <p:cNvCxnSpPr/>
          <p:nvPr/>
        </p:nvCxnSpPr>
        <p:spPr>
          <a:xfrm>
            <a:off x="8168640" y="3302000"/>
            <a:ext cx="55880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2389-09DD-444A-9C0B-9B5B40680387}"/>
              </a:ext>
            </a:extLst>
          </p:cNvPr>
          <p:cNvCxnSpPr/>
          <p:nvPr/>
        </p:nvCxnSpPr>
        <p:spPr>
          <a:xfrm>
            <a:off x="7691120" y="430784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48C4DB-1E1C-4FBF-B1E5-E22254D3F2C6}"/>
              </a:ext>
            </a:extLst>
          </p:cNvPr>
          <p:cNvCxnSpPr/>
          <p:nvPr/>
        </p:nvCxnSpPr>
        <p:spPr>
          <a:xfrm>
            <a:off x="8788400" y="426720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BED929-24AE-412C-B99F-524438C9148A}"/>
              </a:ext>
            </a:extLst>
          </p:cNvPr>
          <p:cNvCxnSpPr/>
          <p:nvPr/>
        </p:nvCxnSpPr>
        <p:spPr>
          <a:xfrm>
            <a:off x="7691120" y="5293360"/>
            <a:ext cx="0" cy="47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531014-172C-409F-9F35-FCF71181257B}"/>
              </a:ext>
            </a:extLst>
          </p:cNvPr>
          <p:cNvSpPr txBox="1"/>
          <p:nvPr/>
        </p:nvSpPr>
        <p:spPr>
          <a:xfrm>
            <a:off x="7518400" y="5810885"/>
            <a:ext cx="9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869587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7FE8-D6F1-4900-8D8B-9DE80441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BE50-7B92-457D-8580-DC2BAB729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end goal of bottom-up parsing is to reduce a string w to the start symbol of the grammar</a:t>
            </a:r>
          </a:p>
          <a:p>
            <a:pPr lvl="1"/>
            <a:r>
              <a:rPr lang="en-US" dirty="0"/>
              <a:t>To achieve this bottom-up parser does a series of reductions</a:t>
            </a:r>
          </a:p>
          <a:p>
            <a:pPr lvl="1"/>
            <a:r>
              <a:rPr lang="en-US" dirty="0"/>
              <a:t>at each reduction step, a specific substring matching the RHS of a production is replaced by LHS of the production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 * id     (reduce using F </a:t>
            </a:r>
            <a:r>
              <a:rPr lang="en-US" dirty="0">
                <a:sym typeface="Wingdings" panose="05000000000000000000" pitchFamily="2" charset="2"/>
              </a:rPr>
              <a:t> 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 * id      (reduce using T </a:t>
            </a:r>
            <a:r>
              <a:rPr lang="en-US" dirty="0">
                <a:sym typeface="Wingdings" panose="05000000000000000000" pitchFamily="2" charset="2"/>
              </a:rPr>
              <a:t> 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 * id      (reduce using F </a:t>
            </a:r>
            <a:r>
              <a:rPr lang="en-US" dirty="0">
                <a:sym typeface="Wingdings" panose="05000000000000000000" pitchFamily="2" charset="2"/>
              </a:rPr>
              <a:t> 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 * F       (reduce using T </a:t>
            </a:r>
            <a:r>
              <a:rPr lang="en-US" dirty="0">
                <a:sym typeface="Wingdings" panose="05000000000000000000" pitchFamily="2" charset="2"/>
              </a:rPr>
              <a:t> T * 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             (reduce using E </a:t>
            </a:r>
            <a:r>
              <a:rPr lang="en-US" dirty="0">
                <a:sym typeface="Wingdings" panose="05000000000000000000" pitchFamily="2" charset="2"/>
              </a:rPr>
              <a:t> 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C8E39-B1F9-4DFA-9139-D801A100A73E}"/>
              </a:ext>
            </a:extLst>
          </p:cNvPr>
          <p:cNvSpPr txBox="1"/>
          <p:nvPr/>
        </p:nvSpPr>
        <p:spPr>
          <a:xfrm>
            <a:off x="8168640" y="4013200"/>
            <a:ext cx="277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 + T | 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  T * F | F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  (E) | id</a:t>
            </a:r>
          </a:p>
        </p:txBody>
      </p:sp>
    </p:spTree>
    <p:extLst>
      <p:ext uri="{BB962C8B-B14F-4D97-AF65-F5344CB8AC3E}">
        <p14:creationId xmlns:p14="http://schemas.microsoft.com/office/powerpoint/2010/main" val="523662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4883-BF16-40BB-971B-313A2FAC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640A-A3D6-4880-BB0D-2C25EFB4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bottom-up parsing without backtracking for a subset of context-free grammars called LR(k) grammar</a:t>
            </a:r>
          </a:p>
          <a:p>
            <a:pPr lvl="1"/>
            <a:r>
              <a:rPr lang="en-US" dirty="0"/>
              <a:t>LR(k) grammars are the superset of LL(k) grammars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2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774D-DCBD-4DDE-8ADB-BB5BF9BE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8EB9-E876-4DA0-912F-56ED4039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Yacc</a:t>
            </a:r>
            <a:r>
              <a:rPr lang="en-US" dirty="0"/>
              <a:t>(yet another compiler-compiler) is a widely used parser generator</a:t>
            </a:r>
          </a:p>
          <a:p>
            <a:pPr lvl="1"/>
            <a:r>
              <a:rPr lang="en-US" dirty="0"/>
              <a:t>Automatically generates a program for the parser from an input grammar</a:t>
            </a:r>
          </a:p>
          <a:p>
            <a:pPr lvl="1"/>
            <a:r>
              <a:rPr lang="en-US" dirty="0"/>
              <a:t>recent implementation of </a:t>
            </a:r>
            <a:r>
              <a:rPr lang="en-US" dirty="0" err="1"/>
              <a:t>Yacc</a:t>
            </a:r>
            <a:r>
              <a:rPr lang="en-US" dirty="0"/>
              <a:t> is Bison</a:t>
            </a:r>
          </a:p>
          <a:p>
            <a:pPr lvl="1"/>
            <a:r>
              <a:rPr lang="en-US" dirty="0" err="1"/>
              <a:t>Yacc</a:t>
            </a:r>
            <a:r>
              <a:rPr lang="en-US" dirty="0"/>
              <a:t> uses bottom-up parsing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18AA0-6293-49BF-9B53-9C5F146D6AD3}"/>
              </a:ext>
            </a:extLst>
          </p:cNvPr>
          <p:cNvSpPr txBox="1"/>
          <p:nvPr/>
        </p:nvSpPr>
        <p:spPr>
          <a:xfrm>
            <a:off x="1747520" y="386080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translate.y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954BD-7AF3-46BA-8FB4-A8E6A62A54B7}"/>
              </a:ext>
            </a:extLst>
          </p:cNvPr>
          <p:cNvSpPr txBox="1"/>
          <p:nvPr/>
        </p:nvSpPr>
        <p:spPr>
          <a:xfrm>
            <a:off x="7477760" y="383032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y.tab.c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B5CDB-240E-4DF1-9658-FE78A04A48B8}"/>
              </a:ext>
            </a:extLst>
          </p:cNvPr>
          <p:cNvSpPr txBox="1"/>
          <p:nvPr/>
        </p:nvSpPr>
        <p:spPr>
          <a:xfrm>
            <a:off x="1879600" y="491744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y.tab.c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0E98E-7970-4123-958B-3894BA3D09E7}"/>
              </a:ext>
            </a:extLst>
          </p:cNvPr>
          <p:cNvSpPr txBox="1"/>
          <p:nvPr/>
        </p:nvSpPr>
        <p:spPr>
          <a:xfrm>
            <a:off x="7508240" y="486664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a.out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17E6C-0EFF-4CF9-B06E-C14047E43B4E}"/>
              </a:ext>
            </a:extLst>
          </p:cNvPr>
          <p:cNvSpPr txBox="1"/>
          <p:nvPr/>
        </p:nvSpPr>
        <p:spPr>
          <a:xfrm>
            <a:off x="1920240" y="584200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66DD0-4E2E-4E13-ACBE-92DDB06F0246}"/>
              </a:ext>
            </a:extLst>
          </p:cNvPr>
          <p:cNvSpPr txBox="1"/>
          <p:nvPr/>
        </p:nvSpPr>
        <p:spPr>
          <a:xfrm>
            <a:off x="7508240" y="590296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00892-0D53-41DF-85DA-6237A2493DB0}"/>
              </a:ext>
            </a:extLst>
          </p:cNvPr>
          <p:cNvSpPr/>
          <p:nvPr/>
        </p:nvSpPr>
        <p:spPr>
          <a:xfrm>
            <a:off x="4013200" y="3769360"/>
            <a:ext cx="174752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Yacc</a:t>
            </a:r>
            <a:endParaRPr lang="en-US" dirty="0"/>
          </a:p>
          <a:p>
            <a:pPr algn="ctr"/>
            <a:r>
              <a:rPr lang="en-US" dirty="0"/>
              <a:t>compiler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DAF598-51AD-4149-BAB8-848619AE0343}"/>
              </a:ext>
            </a:extLst>
          </p:cNvPr>
          <p:cNvSpPr/>
          <p:nvPr/>
        </p:nvSpPr>
        <p:spPr>
          <a:xfrm>
            <a:off x="4043680" y="4785360"/>
            <a:ext cx="174752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compiler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5E7D6E-92C1-4F34-A43D-C995661AAE78}"/>
              </a:ext>
            </a:extLst>
          </p:cNvPr>
          <p:cNvSpPr/>
          <p:nvPr/>
        </p:nvSpPr>
        <p:spPr>
          <a:xfrm>
            <a:off x="4053840" y="5791200"/>
            <a:ext cx="174752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a.out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13307A-0BC5-472A-AA47-EE029A46B79A}"/>
              </a:ext>
            </a:extLst>
          </p:cNvPr>
          <p:cNvCxnSpPr/>
          <p:nvPr/>
        </p:nvCxnSpPr>
        <p:spPr>
          <a:xfrm>
            <a:off x="2936240" y="4045466"/>
            <a:ext cx="1076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A3A60E-7AA7-41F5-9CA2-4FDDF9655A89}"/>
              </a:ext>
            </a:extLst>
          </p:cNvPr>
          <p:cNvCxnSpPr/>
          <p:nvPr/>
        </p:nvCxnSpPr>
        <p:spPr>
          <a:xfrm>
            <a:off x="2707640" y="5102106"/>
            <a:ext cx="1305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974FD9-6EC0-4B88-A146-6A6FA3AC4731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5791200" y="5051306"/>
            <a:ext cx="1717040" cy="1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D1E2FC-8FF6-4C08-B867-8AE7A4EE16CA}"/>
              </a:ext>
            </a:extLst>
          </p:cNvPr>
          <p:cNvCxnSpPr/>
          <p:nvPr/>
        </p:nvCxnSpPr>
        <p:spPr>
          <a:xfrm>
            <a:off x="2611120" y="6070600"/>
            <a:ext cx="1402080" cy="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1ED854-5D24-456C-BF91-D67FDB9715F6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5801360" y="6070600"/>
            <a:ext cx="1706880" cy="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69733B-7F5B-4552-9282-63655728D742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5760720" y="4014986"/>
            <a:ext cx="1717040" cy="3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89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774D-DCBD-4DDE-8ADB-BB5BF9BE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Yacc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8EB9-E876-4DA0-912F-56ED4039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parser declarations</a:t>
            </a:r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r>
              <a:rPr lang="en-US" dirty="0"/>
              <a:t>grammar rules</a:t>
            </a:r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r>
              <a:rPr lang="en-US" dirty="0"/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119808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0D03-31A1-4B96-9029-C7DD7B5B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Table-driven predictive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F3708-D04E-4E89-8470-AF2B681E8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set </a:t>
                </a:r>
                <a:r>
                  <a:rPr lang="en-US" dirty="0" err="1"/>
                  <a:t>ip</a:t>
                </a:r>
                <a:r>
                  <a:rPr lang="en-US" dirty="0"/>
                  <a:t> to point to the first symbol of w;</a:t>
                </a:r>
              </a:p>
              <a:p>
                <a:pPr marL="0" indent="0">
                  <a:buNone/>
                </a:pPr>
                <a:r>
                  <a:rPr lang="en-US" dirty="0"/>
                  <a:t>set X to the top stack symbol;</a:t>
                </a:r>
              </a:p>
              <a:p>
                <a:pPr marL="0" indent="0">
                  <a:buNone/>
                </a:pPr>
                <a:r>
                  <a:rPr lang="en-US" dirty="0"/>
                  <a:t>while 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$) {</a:t>
                </a:r>
              </a:p>
              <a:p>
                <a:pPr marL="0" indent="0">
                  <a:buNone/>
                </a:pPr>
                <a:r>
                  <a:rPr lang="en-US" dirty="0"/>
                  <a:t>   if (X is </a:t>
                </a:r>
                <a:r>
                  <a:rPr lang="en-US" dirty="0" err="1"/>
                  <a:t>ip</a:t>
                </a:r>
                <a:r>
                  <a:rPr lang="en-US" dirty="0"/>
                  <a:t>[0])  pop the stack and advance </a:t>
                </a:r>
                <a:r>
                  <a:rPr lang="en-US" dirty="0" err="1"/>
                  <a:t>ip</a:t>
                </a:r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   else if (X is a terminal) error();</a:t>
                </a:r>
              </a:p>
              <a:p>
                <a:pPr marL="0" indent="0">
                  <a:buNone/>
                </a:pPr>
                <a:r>
                  <a:rPr lang="en-US" dirty="0"/>
                  <a:t>   else if (M[X, </a:t>
                </a:r>
                <a:r>
                  <a:rPr lang="en-US" dirty="0" err="1"/>
                  <a:t>ip</a:t>
                </a:r>
                <a:r>
                  <a:rPr lang="en-US" dirty="0"/>
                  <a:t>[0]] is an error entry) error();</a:t>
                </a:r>
              </a:p>
              <a:p>
                <a:pPr marL="0" indent="0">
                  <a:buNone/>
                </a:pPr>
                <a:r>
                  <a:rPr lang="en-US" dirty="0"/>
                  <a:t>   else if (M[X, </a:t>
                </a:r>
                <a:r>
                  <a:rPr lang="en-US" dirty="0" err="1"/>
                  <a:t>ip</a:t>
                </a:r>
                <a:r>
                  <a:rPr lang="en-US" dirty="0"/>
                  <a:t>[0]] = X </a:t>
                </a:r>
                <a:r>
                  <a:rPr lang="en-US" dirty="0">
                    <a:sym typeface="Wingdings" panose="05000000000000000000" pitchFamily="2" charset="2"/>
                  </a:rPr>
                  <a:t> Y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Y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 …</a:t>
                </a:r>
                <a:r>
                  <a:rPr lang="en-US" dirty="0" err="1">
                    <a:sym typeface="Wingdings" panose="05000000000000000000" pitchFamily="2" charset="2"/>
                  </a:rPr>
                  <a:t>Y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k</a:t>
                </a:r>
                <a:r>
                  <a:rPr lang="en-US" dirty="0"/>
                  <a:t>) {</a:t>
                </a:r>
              </a:p>
              <a:p>
                <a:pPr marL="0" indent="0">
                  <a:buNone/>
                </a:pPr>
                <a:r>
                  <a:rPr lang="en-US" dirty="0"/>
                  <a:t>      output the production X </a:t>
                </a:r>
                <a:r>
                  <a:rPr lang="en-US" dirty="0">
                    <a:sym typeface="Wingdings" panose="05000000000000000000" pitchFamily="2" charset="2"/>
                  </a:rPr>
                  <a:t> Y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Y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 …</a:t>
                </a:r>
                <a:r>
                  <a:rPr lang="en-US" dirty="0" err="1">
                    <a:sym typeface="Wingdings" panose="05000000000000000000" pitchFamily="2" charset="2"/>
                  </a:rPr>
                  <a:t>Y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k</a:t>
                </a:r>
                <a:endParaRPr lang="en-US" baseline="-25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      pop the stack;</a:t>
                </a:r>
              </a:p>
              <a:p>
                <a:pPr marL="0" indent="0">
                  <a:buNone/>
                </a:pPr>
                <a:r>
                  <a:rPr lang="en-US" dirty="0"/>
                  <a:t>      push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k</a:t>
                </a:r>
                <a:r>
                  <a:rPr lang="en-US" dirty="0"/>
                  <a:t>, Y</a:t>
                </a:r>
                <a:r>
                  <a:rPr lang="en-US" baseline="-25000" dirty="0"/>
                  <a:t>k-1</a:t>
                </a:r>
                <a:r>
                  <a:rPr lang="en-US" dirty="0"/>
                  <a:t>, …, Y</a:t>
                </a:r>
                <a:r>
                  <a:rPr lang="en-US" baseline="-25000" dirty="0"/>
                  <a:t>1</a:t>
                </a:r>
                <a:r>
                  <a:rPr lang="en-US" dirty="0"/>
                  <a:t> onto the stack, with Y</a:t>
                </a:r>
                <a:r>
                  <a:rPr lang="en-US" baseline="-25000" dirty="0"/>
                  <a:t>1</a:t>
                </a:r>
                <a:r>
                  <a:rPr lang="en-US" dirty="0"/>
                  <a:t> on top;  </a:t>
                </a:r>
              </a:p>
              <a:p>
                <a:pPr marL="0" indent="0">
                  <a:buNone/>
                </a:pPr>
                <a:r>
                  <a:rPr lang="en-US" dirty="0"/>
                  <a:t>   }</a:t>
                </a:r>
              </a:p>
              <a:p>
                <a:pPr marL="0" indent="0">
                  <a:buNone/>
                </a:pPr>
                <a:r>
                  <a:rPr lang="en-US" dirty="0"/>
                  <a:t>   set X to the top stack symbol;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F3708-D04E-4E89-8470-AF2B681E8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075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7F30-6EE6-4A09-8E82-1CE433CF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5BBF-1F00-4ADA-824A-2B60BA9E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 declaration is a list of terminal symbols, </a:t>
            </a:r>
            <a:r>
              <a:rPr lang="en-US" dirty="0" err="1"/>
              <a:t>nonterminals</a:t>
            </a:r>
            <a:r>
              <a:rPr lang="en-US" dirty="0"/>
              <a:t>, header files,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%token PLUS     1</a:t>
            </a:r>
          </a:p>
          <a:p>
            <a:pPr marL="0" indent="0">
              <a:buNone/>
            </a:pPr>
            <a:r>
              <a:rPr lang="en-US" dirty="0"/>
              <a:t>%token MUL     2</a:t>
            </a:r>
          </a:p>
          <a:p>
            <a:pPr marL="0" indent="0">
              <a:buNone/>
            </a:pPr>
            <a:r>
              <a:rPr lang="en-US" dirty="0"/>
              <a:t>%token OPEN   3</a:t>
            </a:r>
          </a:p>
          <a:p>
            <a:pPr marL="0" indent="0">
              <a:buNone/>
            </a:pPr>
            <a:r>
              <a:rPr lang="en-US" dirty="0"/>
              <a:t>%token CLOSE  4</a:t>
            </a:r>
          </a:p>
          <a:p>
            <a:pPr marL="0" indent="0">
              <a:buNone/>
            </a:pPr>
            <a:r>
              <a:rPr lang="en-US" dirty="0"/>
              <a:t>%token ID         5</a:t>
            </a:r>
          </a:p>
        </p:txBody>
      </p:sp>
    </p:spTree>
    <p:extLst>
      <p:ext uri="{BB962C8B-B14F-4D97-AF65-F5344CB8AC3E}">
        <p14:creationId xmlns:p14="http://schemas.microsoft.com/office/powerpoint/2010/main" val="1862219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1EE4-752F-4D21-8E11-C8A03003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9715-DDCB-4521-9A7F-7E20734A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 rules are productions of the form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expr : expr PLUS expr           { /* semantic action */ }</a:t>
            </a:r>
          </a:p>
          <a:p>
            <a:pPr marL="0" indent="0">
              <a:buNone/>
            </a:pPr>
            <a:r>
              <a:rPr lang="en-US" dirty="0"/>
              <a:t>         |  expr MUL expr         { }</a:t>
            </a:r>
          </a:p>
          <a:p>
            <a:pPr marL="0" indent="0">
              <a:buNone/>
            </a:pPr>
            <a:r>
              <a:rPr lang="en-US" dirty="0"/>
              <a:t>         |  ID                              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Programs are ordinary C code usable from the semantic actions</a:t>
            </a:r>
          </a:p>
        </p:txBody>
      </p:sp>
    </p:spTree>
    <p:extLst>
      <p:ext uri="{BB962C8B-B14F-4D97-AF65-F5344CB8AC3E}">
        <p14:creationId xmlns:p14="http://schemas.microsoft.com/office/powerpoint/2010/main" val="2696984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43C6-DAA2-4FA5-964D-E08DB0BF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7B89-1863-41FF-BFBF-DA75552C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Yaac</a:t>
            </a:r>
            <a:r>
              <a:rPr lang="en-US" dirty="0"/>
              <a:t> allows programmers to specify precedence and associativity rules to eliminate ambiguity</a:t>
            </a:r>
          </a:p>
          <a:p>
            <a:endParaRPr lang="en-US" dirty="0"/>
          </a:p>
          <a:p>
            <a:r>
              <a:rPr lang="en-US" dirty="0"/>
              <a:t>An ambiguous grammar results in shift-reduce conflict in the parser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865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746E-C79C-4D7F-82A7-93518F3E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12F-1B35-4B67-8857-6EE444F5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“1 + 2 + 5” can be interpreted in two ways</a:t>
            </a:r>
          </a:p>
          <a:p>
            <a:pPr lvl="1"/>
            <a:r>
              <a:rPr lang="en-US" dirty="0"/>
              <a:t>(1 + 2) + 5  or  1 + (2 + 5)</a:t>
            </a:r>
          </a:p>
          <a:p>
            <a:pPr lvl="1"/>
            <a:r>
              <a:rPr lang="en-US" dirty="0" err="1"/>
              <a:t>Yaac</a:t>
            </a:r>
            <a:r>
              <a:rPr lang="en-US" dirty="0"/>
              <a:t> allows %left and %right declarations to resolve this ambiguity</a:t>
            </a:r>
          </a:p>
          <a:p>
            <a:pPr lvl="1"/>
            <a:r>
              <a:rPr lang="en-US" dirty="0"/>
              <a:t>declaring plus as %left allows </a:t>
            </a:r>
            <a:r>
              <a:rPr lang="en-US" dirty="0" err="1"/>
              <a:t>Yaac</a:t>
            </a:r>
            <a:r>
              <a:rPr lang="en-US" dirty="0"/>
              <a:t> to treat “1 + 2 + 5” as “(1 + 2) + 5”</a:t>
            </a:r>
          </a:p>
          <a:p>
            <a:pPr lvl="1"/>
            <a:r>
              <a:rPr lang="en-US" dirty="0"/>
              <a:t>declaring plus as %right allows </a:t>
            </a:r>
            <a:r>
              <a:rPr lang="en-US" dirty="0" err="1"/>
              <a:t>Yaac</a:t>
            </a:r>
            <a:r>
              <a:rPr lang="en-US" dirty="0"/>
              <a:t> to treat “1 + 2 + 5” as “1 + (2 + 5)” </a:t>
            </a:r>
          </a:p>
          <a:p>
            <a:pPr lvl="1"/>
            <a:r>
              <a:rPr lang="en-US" dirty="0"/>
              <a:t> another declaration %</a:t>
            </a:r>
            <a:r>
              <a:rPr lang="en-US" dirty="0" err="1"/>
              <a:t>nonassoc</a:t>
            </a:r>
            <a:r>
              <a:rPr lang="en-US" dirty="0"/>
              <a:t> creates runtime errors if such ambiguities exist in the input</a:t>
            </a:r>
          </a:p>
          <a:p>
            <a:pPr lvl="2"/>
            <a:r>
              <a:rPr lang="en-US" dirty="0"/>
              <a:t>i.e., the parser generates a runtime error on input “1 + 2 + 5”, where plus is declared as %</a:t>
            </a:r>
            <a:r>
              <a:rPr lang="en-US" dirty="0" err="1"/>
              <a:t>nonassoc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43268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5541-066A-4651-80F6-07D4EA34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619E-8A43-473D-B1BA-D63001E0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“1 + 2 * 3” can be interpreted in two ways</a:t>
            </a:r>
          </a:p>
          <a:p>
            <a:pPr lvl="1"/>
            <a:r>
              <a:rPr lang="en-US" dirty="0"/>
              <a:t>(1 + 2) * 3  or  1 + (2 * 3)</a:t>
            </a:r>
          </a:p>
          <a:p>
            <a:pPr lvl="1"/>
            <a:r>
              <a:rPr lang="en-US" dirty="0"/>
              <a:t>“%precedence” operator can be used to define the precedence of operators</a:t>
            </a:r>
          </a:p>
          <a:p>
            <a:pPr lvl="1"/>
            <a:r>
              <a:rPr lang="en-US" dirty="0"/>
              <a:t>The operator listed before has lower priority than the operator listed after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%precedence PLUS</a:t>
            </a:r>
          </a:p>
          <a:p>
            <a:pPr marL="457200" lvl="1" indent="0">
              <a:buNone/>
            </a:pPr>
            <a:r>
              <a:rPr lang="en-US" dirty="0"/>
              <a:t>%precedence MUL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above declaration gives MUL higher a priority than PLUS.</a:t>
            </a:r>
          </a:p>
        </p:txBody>
      </p:sp>
    </p:spTree>
    <p:extLst>
      <p:ext uri="{BB962C8B-B14F-4D97-AF65-F5344CB8AC3E}">
        <p14:creationId xmlns:p14="http://schemas.microsoft.com/office/powerpoint/2010/main" val="722510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FE28-1AAB-481B-95E9-0D917EB3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0546-4AA1-4E5E-9737-A4CFCB2A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%left PLUS MINUS</a:t>
            </a:r>
          </a:p>
          <a:p>
            <a:pPr marL="0" indent="0">
              <a:buNone/>
            </a:pPr>
            <a:r>
              <a:rPr lang="en-US" dirty="0"/>
              <a:t>%left MUL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declaration suggests that PLUS and MINUS have the same priority, and both are left-associative.</a:t>
            </a:r>
          </a:p>
          <a:p>
            <a:pPr marL="0" indent="0">
              <a:buNone/>
            </a:pPr>
            <a:r>
              <a:rPr lang="en-US" dirty="0"/>
              <a:t>MUL is left-associative and has a higher priority than PLUS.</a:t>
            </a:r>
          </a:p>
        </p:txBody>
      </p:sp>
    </p:spTree>
    <p:extLst>
      <p:ext uri="{BB962C8B-B14F-4D97-AF65-F5344CB8AC3E}">
        <p14:creationId xmlns:p14="http://schemas.microsoft.com/office/powerpoint/2010/main" val="1689950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B3F1-4797-494D-8B17-3E56836A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1D2B-1175-495A-A167-B494E68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Yaac</a:t>
            </a:r>
            <a:r>
              <a:rPr lang="en-US" dirty="0"/>
              <a:t> supports error production to recover from parse 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expr : (expr)</a:t>
            </a:r>
          </a:p>
          <a:p>
            <a:pPr marL="0" indent="0">
              <a:buNone/>
            </a:pPr>
            <a:r>
              <a:rPr lang="en-US" dirty="0"/>
              <a:t>expr : (error)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rule suggests that on encountering an error while parsing an expression after an open parenthesis, skip tokens until a close parenthesis is reached.</a:t>
            </a:r>
          </a:p>
        </p:txBody>
      </p:sp>
    </p:spTree>
    <p:extLst>
      <p:ext uri="{BB962C8B-B14F-4D97-AF65-F5344CB8AC3E}">
        <p14:creationId xmlns:p14="http://schemas.microsoft.com/office/powerpoint/2010/main" val="5216016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24E8-72C8-41C7-BF40-71B6EE51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homework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66B2-BC4D-44DC-A127-1CEC9A24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a language of arithmetic operations with if-else constructs</a:t>
            </a:r>
          </a:p>
          <a:p>
            <a:endParaRPr lang="en-US" dirty="0"/>
          </a:p>
          <a:p>
            <a:r>
              <a:rPr lang="en-US" dirty="0"/>
              <a:t>Remove dangling if-else ambiguity</a:t>
            </a:r>
          </a:p>
          <a:p>
            <a:endParaRPr lang="en-US" dirty="0"/>
          </a:p>
          <a:p>
            <a:r>
              <a:rPr lang="en-US" dirty="0"/>
              <a:t>Generate lexical analyzer and parser for the extended grammar</a:t>
            </a:r>
          </a:p>
          <a:p>
            <a:endParaRPr lang="en-US" dirty="0"/>
          </a:p>
          <a:p>
            <a:r>
              <a:rPr lang="en-US" dirty="0"/>
              <a:t>Read the FLEX and BISON manuals for the syntax of lexical analyzer and parser generators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94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AEF5-869D-4285-967F-EECA71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232727" r="-135659" b="-3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232727" r="-1156" b="-3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685" t="-396774" r="-415753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396774" r="-135659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396774" r="-1156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DC635C-65F7-4E36-9662-500BC3AB90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60606" y="130354"/>
          <a:ext cx="5145316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29">
                  <a:extLst>
                    <a:ext uri="{9D8B030D-6E8A-4147-A177-3AD203B41FA5}">
                      <a16:colId xmlns:a16="http://schemas.microsoft.com/office/drawing/2014/main" val="531721984"/>
                    </a:ext>
                  </a:extLst>
                </a:gridCol>
                <a:gridCol w="1286329">
                  <a:extLst>
                    <a:ext uri="{9D8B030D-6E8A-4147-A177-3AD203B41FA5}">
                      <a16:colId xmlns:a16="http://schemas.microsoft.com/office/drawing/2014/main" val="3866679696"/>
                    </a:ext>
                  </a:extLst>
                </a:gridCol>
                <a:gridCol w="1286329">
                  <a:extLst>
                    <a:ext uri="{9D8B030D-6E8A-4147-A177-3AD203B41FA5}">
                      <a16:colId xmlns:a16="http://schemas.microsoft.com/office/drawing/2014/main" val="707470269"/>
                    </a:ext>
                  </a:extLst>
                </a:gridCol>
                <a:gridCol w="1286329">
                  <a:extLst>
                    <a:ext uri="{9D8B030D-6E8A-4147-A177-3AD203B41FA5}">
                      <a16:colId xmlns:a16="http://schemas.microsoft.com/office/drawing/2014/main" val="1647856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58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id+id</a:t>
                      </a:r>
                      <a:r>
                        <a:rPr lang="en-US" dirty="0"/>
                        <a:t>*id$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3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9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72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1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24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76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75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27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35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27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47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50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17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31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60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15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9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AEF5-869D-4285-967F-EECA71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6805071"/>
                  </p:ext>
                </p:extLst>
              </p:nvPr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232727" r="-135659" b="-3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232727" r="-1156" b="-3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685" t="-396774" r="-415753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396774" r="-135659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396774" r="-1156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36DC635C-65F7-4E36-9662-500BC3AB90D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660606" y="130354"/>
              <a:ext cx="5145316" cy="667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6329">
                      <a:extLst>
                        <a:ext uri="{9D8B030D-6E8A-4147-A177-3AD203B41FA5}">
                          <a16:colId xmlns:a16="http://schemas.microsoft.com/office/drawing/2014/main" val="531721984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3866679696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707470269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164785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STACK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589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E-&gt;TE’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8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T-&gt;FT’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8331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1897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7729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T’→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171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E’-&gt;+TE’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6247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176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T-&gt;FT’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758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72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835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T’-&gt;*FT’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5278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5470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8507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1177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T’→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9310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E’→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2604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61586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36DC635C-65F7-4E36-9662-500BC3AB90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6200231"/>
                  </p:ext>
                </p:extLst>
              </p:nvPr>
            </p:nvGraphicFramePr>
            <p:xfrm>
              <a:off x="6660606" y="130354"/>
              <a:ext cx="5145316" cy="667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6329">
                      <a:extLst>
                        <a:ext uri="{9D8B030D-6E8A-4147-A177-3AD203B41FA5}">
                          <a16:colId xmlns:a16="http://schemas.microsoft.com/office/drawing/2014/main" val="531721984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3866679696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707470269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164785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STACK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589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E-&gt;TE’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8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T-&gt;FT’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8331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1897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7729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48" t="-506557" r="-948" b="-1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171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E’-&gt;+TE’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6247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176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T-&gt;FT’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758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72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835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T’-&gt;*FT’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5278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5470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8507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1177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48" t="-1504918" r="-94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310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48" t="-1604918" r="-94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2604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61586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794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AEF5-869D-4285-967F-EECA71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construct LL(1) parsing table?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38200" y="1792967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6757495"/>
                  </p:ext>
                </p:extLst>
              </p:nvPr>
            </p:nvGraphicFramePr>
            <p:xfrm>
              <a:off x="838200" y="1792967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208197" r="-10122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208197" r="-81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8197" r="-4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408197" r="-10122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408197" r="-81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214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CFCD-11DE-4BA6-BBC3-7BFDFA90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5C5C1-95EA-4719-8B7D-0FC5FD73F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is the set of terminals that begin strings derived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also in FIRST(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e.g.,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𝑐𝐵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FOLLOW(A), for nonterminal A, is the set of terminals that appear immediately to right of A in some sentential form</a:t>
                </a:r>
              </a:p>
              <a:p>
                <a:pPr lvl="1"/>
                <a:r>
                  <a:rPr lang="en-US" dirty="0"/>
                  <a:t>If A is the rightmost symbol in some sentential form,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5C5C1-95EA-4719-8B7D-0FC5FD73F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28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4345</Words>
  <Application>Microsoft Office PowerPoint</Application>
  <PresentationFormat>Widescreen</PresentationFormat>
  <Paragraphs>928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Compilers</vt:lpstr>
      <vt:lpstr>Today’s lecture</vt:lpstr>
      <vt:lpstr>Predictive parsing</vt:lpstr>
      <vt:lpstr>Table-driven predictive parsing</vt:lpstr>
      <vt:lpstr>Table-driven predictive parsing</vt:lpstr>
      <vt:lpstr>Example</vt:lpstr>
      <vt:lpstr>Example</vt:lpstr>
      <vt:lpstr>How to construct LL(1) parsing table?</vt:lpstr>
      <vt:lpstr>FIRST and FOLLOW</vt:lpstr>
      <vt:lpstr>FIRST set</vt:lpstr>
      <vt:lpstr>FIRST</vt:lpstr>
      <vt:lpstr>FIRST</vt:lpstr>
      <vt:lpstr>FIRST set</vt:lpstr>
      <vt:lpstr>FIRST set</vt:lpstr>
      <vt:lpstr>FIRST(α)</vt:lpstr>
      <vt:lpstr>FOLLOW set</vt:lpstr>
      <vt:lpstr>FOLLOW set</vt:lpstr>
      <vt:lpstr>FOLLOW set</vt:lpstr>
      <vt:lpstr>FOLLOW set</vt:lpstr>
      <vt:lpstr>FOLLOW set</vt:lpstr>
      <vt:lpstr>FOLLOW set</vt:lpstr>
      <vt:lpstr>FOLLOW set</vt:lpstr>
      <vt:lpstr>LL(1) parsing table</vt:lpstr>
      <vt:lpstr>LL(1) parsing table</vt:lpstr>
      <vt:lpstr>LL(1) parsing table</vt:lpstr>
      <vt:lpstr>Example</vt:lpstr>
      <vt:lpstr>Left factoring</vt:lpstr>
      <vt:lpstr>Left factoring</vt:lpstr>
      <vt:lpstr>Left factoring</vt:lpstr>
      <vt:lpstr>Left recursive</vt:lpstr>
      <vt:lpstr>Left factored</vt:lpstr>
      <vt:lpstr>Ambiguous</vt:lpstr>
      <vt:lpstr>LL(1) grammar</vt:lpstr>
      <vt:lpstr>Error recovery in predictive parsing</vt:lpstr>
      <vt:lpstr>Error recovery in predictive parsing</vt:lpstr>
      <vt:lpstr>Error recovery in predictive parsing</vt:lpstr>
      <vt:lpstr>Error recovery in predictive parsing</vt:lpstr>
      <vt:lpstr>Error recovery in predictive parsing</vt:lpstr>
      <vt:lpstr>Error recovery</vt:lpstr>
      <vt:lpstr>Error recovery</vt:lpstr>
      <vt:lpstr>Panic-mode recovery</vt:lpstr>
      <vt:lpstr>Error productions</vt:lpstr>
      <vt:lpstr>Error productions</vt:lpstr>
      <vt:lpstr>Bottom-up parsing</vt:lpstr>
      <vt:lpstr>Bottom-up parsing</vt:lpstr>
      <vt:lpstr>Reductions</vt:lpstr>
      <vt:lpstr>Bottom-up parsing</vt:lpstr>
      <vt:lpstr>Yacc</vt:lpstr>
      <vt:lpstr>Yacc program</vt:lpstr>
      <vt:lpstr>Parser declaration</vt:lpstr>
      <vt:lpstr>Grammar rules</vt:lpstr>
      <vt:lpstr>Ambiguity</vt:lpstr>
      <vt:lpstr>Associativity</vt:lpstr>
      <vt:lpstr>Precedence</vt:lpstr>
      <vt:lpstr>Precedence and associativity</vt:lpstr>
      <vt:lpstr>Error productions</vt:lpstr>
      <vt:lpstr>Next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818</cp:revision>
  <cp:lastPrinted>2020-08-24T08:52:56Z</cp:lastPrinted>
  <dcterms:created xsi:type="dcterms:W3CDTF">2020-08-23T12:23:07Z</dcterms:created>
  <dcterms:modified xsi:type="dcterms:W3CDTF">2022-11-22T11:31:59Z</dcterms:modified>
</cp:coreProperties>
</file>