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9" r:id="rId4"/>
    <p:sldId id="300" r:id="rId5"/>
    <p:sldId id="680" r:id="rId6"/>
    <p:sldId id="681" r:id="rId7"/>
    <p:sldId id="258" r:id="rId8"/>
    <p:sldId id="260" r:id="rId9"/>
    <p:sldId id="431" r:id="rId10"/>
    <p:sldId id="259" r:id="rId11"/>
    <p:sldId id="261" r:id="rId12"/>
    <p:sldId id="424" r:id="rId13"/>
    <p:sldId id="707" r:id="rId14"/>
    <p:sldId id="683" r:id="rId15"/>
    <p:sldId id="425" r:id="rId16"/>
    <p:sldId id="426" r:id="rId17"/>
    <p:sldId id="684" r:id="rId18"/>
    <p:sldId id="427" r:id="rId19"/>
    <p:sldId id="281" r:id="rId20"/>
    <p:sldId id="288" r:id="rId21"/>
    <p:sldId id="428" r:id="rId22"/>
    <p:sldId id="429" r:id="rId23"/>
    <p:sldId id="430" r:id="rId24"/>
    <p:sldId id="687" r:id="rId25"/>
    <p:sldId id="693" r:id="rId26"/>
    <p:sldId id="698" r:id="rId27"/>
    <p:sldId id="699" r:id="rId28"/>
    <p:sldId id="700" r:id="rId29"/>
    <p:sldId id="695" r:id="rId30"/>
    <p:sldId id="696" r:id="rId31"/>
    <p:sldId id="294" r:id="rId32"/>
    <p:sldId id="690" r:id="rId33"/>
    <p:sldId id="692" r:id="rId34"/>
    <p:sldId id="701" r:id="rId35"/>
    <p:sldId id="702" r:id="rId36"/>
    <p:sldId id="704" r:id="rId37"/>
    <p:sldId id="705" r:id="rId38"/>
    <p:sldId id="706" r:id="rId39"/>
    <p:sldId id="293" r:id="rId40"/>
    <p:sldId id="6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 KEDIA" userId="30dfcb9f6f0df2cc" providerId="LiveId" clId="{F4FB4FE1-B7B3-4E8F-AB81-06A7B7AC4F63}"/>
    <pc:docChg chg="undo custSel addSld delSld modSld">
      <pc:chgData name="PIYUS KEDIA" userId="30dfcb9f6f0df2cc" providerId="LiveId" clId="{F4FB4FE1-B7B3-4E8F-AB81-06A7B7AC4F63}" dt="2022-11-24T10:13:04.194" v="14438" actId="20577"/>
      <pc:docMkLst>
        <pc:docMk/>
      </pc:docMkLst>
      <pc:sldChg chg="new">
        <pc:chgData name="PIYUS KEDIA" userId="30dfcb9f6f0df2cc" providerId="LiveId" clId="{F4FB4FE1-B7B3-4E8F-AB81-06A7B7AC4F63}" dt="2022-11-23T09:40:05.391" v="0" actId="680"/>
        <pc:sldMkLst>
          <pc:docMk/>
          <pc:sldMk cId="3939799868" sldId="256"/>
        </pc:sldMkLst>
      </pc:sldChg>
      <pc:sldChg chg="modSp new mod">
        <pc:chgData name="PIYUS KEDIA" userId="30dfcb9f6f0df2cc" providerId="LiveId" clId="{F4FB4FE1-B7B3-4E8F-AB81-06A7B7AC4F63}" dt="2022-11-23T09:47:57.763" v="93" actId="20577"/>
        <pc:sldMkLst>
          <pc:docMk/>
          <pc:sldMk cId="2610463355" sldId="257"/>
        </pc:sldMkLst>
        <pc:spChg chg="mod">
          <ac:chgData name="PIYUS KEDIA" userId="30dfcb9f6f0df2cc" providerId="LiveId" clId="{F4FB4FE1-B7B3-4E8F-AB81-06A7B7AC4F63}" dt="2022-11-23T09:46:36.772" v="26" actId="20577"/>
          <ac:spMkLst>
            <pc:docMk/>
            <pc:sldMk cId="2610463355" sldId="257"/>
            <ac:spMk id="2" creationId="{0ED1E68A-8882-0024-DC97-A7CD07545239}"/>
          </ac:spMkLst>
        </pc:spChg>
        <pc:spChg chg="mod">
          <ac:chgData name="PIYUS KEDIA" userId="30dfcb9f6f0df2cc" providerId="LiveId" clId="{F4FB4FE1-B7B3-4E8F-AB81-06A7B7AC4F63}" dt="2022-11-23T09:47:57.763" v="93" actId="20577"/>
          <ac:spMkLst>
            <pc:docMk/>
            <pc:sldMk cId="2610463355" sldId="257"/>
            <ac:spMk id="3" creationId="{958C9EC0-56A2-37BA-A87D-F8DFCE502C2F}"/>
          </ac:spMkLst>
        </pc:spChg>
      </pc:sldChg>
      <pc:sldChg chg="addSp delSp modSp add mod">
        <pc:chgData name="PIYUS KEDIA" userId="30dfcb9f6f0df2cc" providerId="LiveId" clId="{F4FB4FE1-B7B3-4E8F-AB81-06A7B7AC4F63}" dt="2022-11-23T11:47:12.014" v="1514" actId="207"/>
        <pc:sldMkLst>
          <pc:docMk/>
          <pc:sldMk cId="2341926688" sldId="258"/>
        </pc:sldMkLst>
        <pc:spChg chg="mod">
          <ac:chgData name="PIYUS KEDIA" userId="30dfcb9f6f0df2cc" providerId="LiveId" clId="{F4FB4FE1-B7B3-4E8F-AB81-06A7B7AC4F63}" dt="2022-11-23T11:42:49.331" v="1409" actId="20577"/>
          <ac:spMkLst>
            <pc:docMk/>
            <pc:sldMk cId="2341926688" sldId="258"/>
            <ac:spMk id="4" creationId="{2353F131-513D-4A52-904D-EA604693F69B}"/>
          </ac:spMkLst>
        </pc:spChg>
        <pc:spChg chg="mod">
          <ac:chgData name="PIYUS KEDIA" userId="30dfcb9f6f0df2cc" providerId="LiveId" clId="{F4FB4FE1-B7B3-4E8F-AB81-06A7B7AC4F63}" dt="2022-11-23T11:46:46.744" v="1510" actId="207"/>
          <ac:spMkLst>
            <pc:docMk/>
            <pc:sldMk cId="2341926688" sldId="258"/>
            <ac:spMk id="9" creationId="{1884A0ED-9830-4885-A6A5-385E874B8783}"/>
          </ac:spMkLst>
        </pc:spChg>
        <pc:spChg chg="mod">
          <ac:chgData name="PIYUS KEDIA" userId="30dfcb9f6f0df2cc" providerId="LiveId" clId="{F4FB4FE1-B7B3-4E8F-AB81-06A7B7AC4F63}" dt="2022-11-23T11:46:53.134" v="1511" actId="207"/>
          <ac:spMkLst>
            <pc:docMk/>
            <pc:sldMk cId="2341926688" sldId="258"/>
            <ac:spMk id="11" creationId="{647B3D06-1F40-4939-8A8B-250A8F3FFF39}"/>
          </ac:spMkLst>
        </pc:spChg>
        <pc:spChg chg="add mod">
          <ac:chgData name="PIYUS KEDIA" userId="30dfcb9f6f0df2cc" providerId="LiveId" clId="{F4FB4FE1-B7B3-4E8F-AB81-06A7B7AC4F63}" dt="2022-11-23T11:46:33.107" v="1508" actId="14100"/>
          <ac:spMkLst>
            <pc:docMk/>
            <pc:sldMk cId="2341926688" sldId="258"/>
            <ac:spMk id="12" creationId="{D3195D7D-C97A-654B-82F0-1BF93FEEDDBB}"/>
          </ac:spMkLst>
        </pc:spChg>
        <pc:spChg chg="mod">
          <ac:chgData name="PIYUS KEDIA" userId="30dfcb9f6f0df2cc" providerId="LiveId" clId="{F4FB4FE1-B7B3-4E8F-AB81-06A7B7AC4F63}" dt="2022-11-23T11:46:40.459" v="1509" actId="207"/>
          <ac:spMkLst>
            <pc:docMk/>
            <pc:sldMk cId="2341926688" sldId="258"/>
            <ac:spMk id="13" creationId="{8F951C6D-DAD2-43F7-ACA3-9E32D50E5165}"/>
          </ac:spMkLst>
        </pc:spChg>
        <pc:spChg chg="mod">
          <ac:chgData name="PIYUS KEDIA" userId="30dfcb9f6f0df2cc" providerId="LiveId" clId="{F4FB4FE1-B7B3-4E8F-AB81-06A7B7AC4F63}" dt="2022-11-23T11:46:59.773" v="1512" actId="207"/>
          <ac:spMkLst>
            <pc:docMk/>
            <pc:sldMk cId="2341926688" sldId="258"/>
            <ac:spMk id="15" creationId="{D044C0AD-EAB6-4609-BC41-CD5B66596C15}"/>
          </ac:spMkLst>
        </pc:spChg>
        <pc:spChg chg="mod">
          <ac:chgData name="PIYUS KEDIA" userId="30dfcb9f6f0df2cc" providerId="LiveId" clId="{F4FB4FE1-B7B3-4E8F-AB81-06A7B7AC4F63}" dt="2022-11-23T11:47:04.181" v="1513" actId="207"/>
          <ac:spMkLst>
            <pc:docMk/>
            <pc:sldMk cId="2341926688" sldId="258"/>
            <ac:spMk id="17" creationId="{A24D509D-640A-45B1-8572-3F03EA0BA156}"/>
          </ac:spMkLst>
        </pc:spChg>
        <pc:spChg chg="mod">
          <ac:chgData name="PIYUS KEDIA" userId="30dfcb9f6f0df2cc" providerId="LiveId" clId="{F4FB4FE1-B7B3-4E8F-AB81-06A7B7AC4F63}" dt="2022-11-23T11:47:12.014" v="1514" actId="207"/>
          <ac:spMkLst>
            <pc:docMk/>
            <pc:sldMk cId="2341926688" sldId="258"/>
            <ac:spMk id="18" creationId="{DAAB45B4-A922-4BEB-8F0E-F2060B097659}"/>
          </ac:spMkLst>
        </pc:spChg>
        <pc:spChg chg="mod">
          <ac:chgData name="PIYUS KEDIA" userId="30dfcb9f6f0df2cc" providerId="LiveId" clId="{F4FB4FE1-B7B3-4E8F-AB81-06A7B7AC4F63}" dt="2022-11-23T11:46:19.630" v="1485" actId="207"/>
          <ac:spMkLst>
            <pc:docMk/>
            <pc:sldMk cId="2341926688" sldId="258"/>
            <ac:spMk id="19" creationId="{014FD233-0AF7-40E8-8790-6B4AD0E40395}"/>
          </ac:spMkLst>
        </pc:spChg>
        <pc:inkChg chg="del">
          <ac:chgData name="PIYUS KEDIA" userId="30dfcb9f6f0df2cc" providerId="LiveId" clId="{F4FB4FE1-B7B3-4E8F-AB81-06A7B7AC4F63}" dt="2022-11-23T09:49:22.253" v="96" actId="478"/>
          <ac:inkMkLst>
            <pc:docMk/>
            <pc:sldMk cId="2341926688" sldId="258"/>
            <ac:inkMk id="12" creationId="{A564D767-F19D-4715-8DF0-CB89FDA83744}"/>
          </ac:inkMkLst>
        </pc:inkChg>
        <pc:inkChg chg="del">
          <ac:chgData name="PIYUS KEDIA" userId="30dfcb9f6f0df2cc" providerId="LiveId" clId="{F4FB4FE1-B7B3-4E8F-AB81-06A7B7AC4F63}" dt="2022-11-23T09:49:18.427" v="95" actId="478"/>
          <ac:inkMkLst>
            <pc:docMk/>
            <pc:sldMk cId="2341926688" sldId="258"/>
            <ac:inkMk id="20" creationId="{BEC8B8C1-3A83-4BFB-A117-749F46075779}"/>
          </ac:inkMkLst>
        </pc:inkChg>
      </pc:sldChg>
      <pc:sldChg chg="delSp add mod">
        <pc:chgData name="PIYUS KEDIA" userId="30dfcb9f6f0df2cc" providerId="LiveId" clId="{F4FB4FE1-B7B3-4E8F-AB81-06A7B7AC4F63}" dt="2022-11-23T09:50:02.064" v="104" actId="478"/>
        <pc:sldMkLst>
          <pc:docMk/>
          <pc:sldMk cId="33816059" sldId="259"/>
        </pc:sldMkLst>
        <pc:inkChg chg="del">
          <ac:chgData name="PIYUS KEDIA" userId="30dfcb9f6f0df2cc" providerId="LiveId" clId="{F4FB4FE1-B7B3-4E8F-AB81-06A7B7AC4F63}" dt="2022-11-23T09:50:02.064" v="104" actId="478"/>
          <ac:inkMkLst>
            <pc:docMk/>
            <pc:sldMk cId="33816059" sldId="259"/>
            <ac:inkMk id="4" creationId="{750B08DF-5F99-40F7-BE1A-601AC81C54E4}"/>
          </ac:inkMkLst>
        </pc:inkChg>
      </pc:sldChg>
      <pc:sldChg chg="add">
        <pc:chgData name="PIYUS KEDIA" userId="30dfcb9f6f0df2cc" providerId="LiveId" clId="{F4FB4FE1-B7B3-4E8F-AB81-06A7B7AC4F63}" dt="2022-11-23T09:41:15.501" v="2"/>
        <pc:sldMkLst>
          <pc:docMk/>
          <pc:sldMk cId="3575742131" sldId="260"/>
        </pc:sldMkLst>
      </pc:sldChg>
      <pc:sldChg chg="delSp modSp add mod">
        <pc:chgData name="PIYUS KEDIA" userId="30dfcb9f6f0df2cc" providerId="LiveId" clId="{F4FB4FE1-B7B3-4E8F-AB81-06A7B7AC4F63}" dt="2022-11-23T12:35:26.723" v="1922" actId="20577"/>
        <pc:sldMkLst>
          <pc:docMk/>
          <pc:sldMk cId="601558287" sldId="261"/>
        </pc:sldMkLst>
        <pc:spChg chg="mod">
          <ac:chgData name="PIYUS KEDIA" userId="30dfcb9f6f0df2cc" providerId="LiveId" clId="{F4FB4FE1-B7B3-4E8F-AB81-06A7B7AC4F63}" dt="2022-11-23T12:35:26.723" v="1922" actId="20577"/>
          <ac:spMkLst>
            <pc:docMk/>
            <pc:sldMk cId="601558287" sldId="261"/>
            <ac:spMk id="3" creationId="{BC339944-7AB7-40B8-BB67-DC9E49EFB5CA}"/>
          </ac:spMkLst>
        </pc:spChg>
        <pc:inkChg chg="del">
          <ac:chgData name="PIYUS KEDIA" userId="30dfcb9f6f0df2cc" providerId="LiveId" clId="{F4FB4FE1-B7B3-4E8F-AB81-06A7B7AC4F63}" dt="2022-11-23T09:50:07.319" v="105" actId="478"/>
          <ac:inkMkLst>
            <pc:docMk/>
            <pc:sldMk cId="601558287" sldId="261"/>
            <ac:inkMk id="6" creationId="{73C4BF90-0F0F-4188-9414-EDA13B821814}"/>
          </ac:inkMkLst>
        </pc:inkChg>
      </pc:sldChg>
      <pc:sldChg chg="add del">
        <pc:chgData name="PIYUS KEDIA" userId="30dfcb9f6f0df2cc" providerId="LiveId" clId="{F4FB4FE1-B7B3-4E8F-AB81-06A7B7AC4F63}" dt="2022-11-24T07:50:40.195" v="11653" actId="47"/>
        <pc:sldMkLst>
          <pc:docMk/>
          <pc:sldMk cId="1920365653" sldId="277"/>
        </pc:sldMkLst>
      </pc:sldChg>
      <pc:sldChg chg="modSp add del mod">
        <pc:chgData name="PIYUS KEDIA" userId="30dfcb9f6f0df2cc" providerId="LiveId" clId="{F4FB4FE1-B7B3-4E8F-AB81-06A7B7AC4F63}" dt="2022-11-24T07:50:40.589" v="11654" actId="47"/>
        <pc:sldMkLst>
          <pc:docMk/>
          <pc:sldMk cId="1133652031" sldId="278"/>
        </pc:sldMkLst>
        <pc:spChg chg="mod">
          <ac:chgData name="PIYUS KEDIA" userId="30dfcb9f6f0df2cc" providerId="LiveId" clId="{F4FB4FE1-B7B3-4E8F-AB81-06A7B7AC4F63}" dt="2022-11-23T16:37:29.975" v="4414" actId="20577"/>
          <ac:spMkLst>
            <pc:docMk/>
            <pc:sldMk cId="1133652031" sldId="278"/>
            <ac:spMk id="3" creationId="{5559EDB1-02FD-4702-AFF9-426B7BDF5879}"/>
          </ac:spMkLst>
        </pc:spChg>
      </pc:sldChg>
      <pc:sldChg chg="delSp add del mod">
        <pc:chgData name="PIYUS KEDIA" userId="30dfcb9f6f0df2cc" providerId="LiveId" clId="{F4FB4FE1-B7B3-4E8F-AB81-06A7B7AC4F63}" dt="2022-11-24T07:50:42.036" v="11657" actId="47"/>
        <pc:sldMkLst>
          <pc:docMk/>
          <pc:sldMk cId="97838073" sldId="279"/>
        </pc:sldMkLst>
        <pc:inkChg chg="del">
          <ac:chgData name="PIYUS KEDIA" userId="30dfcb9f6f0df2cc" providerId="LiveId" clId="{F4FB4FE1-B7B3-4E8F-AB81-06A7B7AC4F63}" dt="2022-11-23T09:56:37.298" v="122" actId="478"/>
          <ac:inkMkLst>
            <pc:docMk/>
            <pc:sldMk cId="97838073" sldId="279"/>
            <ac:inkMk id="5" creationId="{D34C2C98-88E4-415F-A30B-642F498BC3B1}"/>
          </ac:inkMkLst>
        </pc:inkChg>
      </pc:sldChg>
      <pc:sldChg chg="delSp add del mod">
        <pc:chgData name="PIYUS KEDIA" userId="30dfcb9f6f0df2cc" providerId="LiveId" clId="{F4FB4FE1-B7B3-4E8F-AB81-06A7B7AC4F63}" dt="2022-11-24T07:50:42.652" v="11659" actId="47"/>
        <pc:sldMkLst>
          <pc:docMk/>
          <pc:sldMk cId="36823034" sldId="280"/>
        </pc:sldMkLst>
        <pc:inkChg chg="del">
          <ac:chgData name="PIYUS KEDIA" userId="30dfcb9f6f0df2cc" providerId="LiveId" clId="{F4FB4FE1-B7B3-4E8F-AB81-06A7B7AC4F63}" dt="2022-11-23T09:57:00.205" v="124" actId="478"/>
          <ac:inkMkLst>
            <pc:docMk/>
            <pc:sldMk cId="36823034" sldId="280"/>
            <ac:inkMk id="4" creationId="{983E3327-B298-439A-B1FC-6EDFE147E3B4}"/>
          </ac:inkMkLst>
        </pc:inkChg>
      </pc:sldChg>
      <pc:sldChg chg="delSp add mod">
        <pc:chgData name="PIYUS KEDIA" userId="30dfcb9f6f0df2cc" providerId="LiveId" clId="{F4FB4FE1-B7B3-4E8F-AB81-06A7B7AC4F63}" dt="2022-11-23T13:21:40.195" v="2798" actId="478"/>
        <pc:sldMkLst>
          <pc:docMk/>
          <pc:sldMk cId="623564627" sldId="281"/>
        </pc:sldMkLst>
        <pc:inkChg chg="del">
          <ac:chgData name="PIYUS KEDIA" userId="30dfcb9f6f0df2cc" providerId="LiveId" clId="{F4FB4FE1-B7B3-4E8F-AB81-06A7B7AC4F63}" dt="2022-11-23T13:21:40.195" v="2798" actId="478"/>
          <ac:inkMkLst>
            <pc:docMk/>
            <pc:sldMk cId="623564627" sldId="281"/>
            <ac:inkMk id="4" creationId="{9F36466C-7091-4873-9CC7-75417DF0BAAE}"/>
          </ac:inkMkLst>
        </pc:inkChg>
      </pc:sldChg>
      <pc:sldChg chg="addSp delSp modSp add del mod">
        <pc:chgData name="PIYUS KEDIA" userId="30dfcb9f6f0df2cc" providerId="LiveId" clId="{F4FB4FE1-B7B3-4E8F-AB81-06A7B7AC4F63}" dt="2022-11-24T07:50:45.668" v="11666" actId="47"/>
        <pc:sldMkLst>
          <pc:docMk/>
          <pc:sldMk cId="3072501009" sldId="283"/>
        </pc:sldMkLst>
        <pc:spChg chg="mod">
          <ac:chgData name="PIYUS KEDIA" userId="30dfcb9f6f0df2cc" providerId="LiveId" clId="{F4FB4FE1-B7B3-4E8F-AB81-06A7B7AC4F63}" dt="2022-11-24T02:22:44.198" v="5101" actId="20577"/>
          <ac:spMkLst>
            <pc:docMk/>
            <pc:sldMk cId="3072501009" sldId="283"/>
            <ac:spMk id="2" creationId="{13441126-7B97-4E1F-AFD6-C16C5652A22D}"/>
          </ac:spMkLst>
        </pc:spChg>
        <pc:spChg chg="mod">
          <ac:chgData name="PIYUS KEDIA" userId="30dfcb9f6f0df2cc" providerId="LiveId" clId="{F4FB4FE1-B7B3-4E8F-AB81-06A7B7AC4F63}" dt="2022-11-24T02:19:40.417" v="4922" actId="14100"/>
          <ac:spMkLst>
            <pc:docMk/>
            <pc:sldMk cId="3072501009" sldId="283"/>
            <ac:spMk id="24" creationId="{3650CCD4-2486-4623-A9B5-34719ADE0C6D}"/>
          </ac:spMkLst>
        </pc:spChg>
        <pc:spChg chg="mod">
          <ac:chgData name="PIYUS KEDIA" userId="30dfcb9f6f0df2cc" providerId="LiveId" clId="{F4FB4FE1-B7B3-4E8F-AB81-06A7B7AC4F63}" dt="2022-11-24T02:22:48.078" v="5103" actId="20577"/>
          <ac:spMkLst>
            <pc:docMk/>
            <pc:sldMk cId="3072501009" sldId="283"/>
            <ac:spMk id="35" creationId="{ECFE207C-459C-4E0B-A70D-AEE52C5FDF0D}"/>
          </ac:spMkLst>
        </pc:spChg>
        <pc:spChg chg="add mod">
          <ac:chgData name="PIYUS KEDIA" userId="30dfcb9f6f0df2cc" providerId="LiveId" clId="{F4FB4FE1-B7B3-4E8F-AB81-06A7B7AC4F63}" dt="2022-11-24T02:21:13.218" v="5042" actId="1035"/>
          <ac:spMkLst>
            <pc:docMk/>
            <pc:sldMk cId="3072501009" sldId="283"/>
            <ac:spMk id="36" creationId="{44ED18D9-ADD0-CBF6-CE12-1096DEA5EB6D}"/>
          </ac:spMkLst>
        </pc:spChg>
        <pc:spChg chg="del">
          <ac:chgData name="PIYUS KEDIA" userId="30dfcb9f6f0df2cc" providerId="LiveId" clId="{F4FB4FE1-B7B3-4E8F-AB81-06A7B7AC4F63}" dt="2022-11-24T02:16:33.133" v="4617" actId="478"/>
          <ac:spMkLst>
            <pc:docMk/>
            <pc:sldMk cId="3072501009" sldId="283"/>
            <ac:spMk id="38" creationId="{5B9EC3BA-DF0B-4509-BBAD-0B00FE9712F7}"/>
          </ac:spMkLst>
        </pc:spChg>
        <pc:spChg chg="del">
          <ac:chgData name="PIYUS KEDIA" userId="30dfcb9f6f0df2cc" providerId="LiveId" clId="{F4FB4FE1-B7B3-4E8F-AB81-06A7B7AC4F63}" dt="2022-11-24T02:16:23.118" v="4615" actId="478"/>
          <ac:spMkLst>
            <pc:docMk/>
            <pc:sldMk cId="3072501009" sldId="283"/>
            <ac:spMk id="39" creationId="{8DE98C18-6F26-46C8-ACB2-89FAD961AAC0}"/>
          </ac:spMkLst>
        </pc:spChg>
        <pc:spChg chg="add del mod">
          <ac:chgData name="PIYUS KEDIA" userId="30dfcb9f6f0df2cc" providerId="LiveId" clId="{F4FB4FE1-B7B3-4E8F-AB81-06A7B7AC4F63}" dt="2022-11-24T02:20:57.001" v="5023" actId="1035"/>
          <ac:spMkLst>
            <pc:docMk/>
            <pc:sldMk cId="3072501009" sldId="283"/>
            <ac:spMk id="40" creationId="{C06B73BE-24A7-4703-897C-E03574D16C4B}"/>
          </ac:spMkLst>
        </pc:spChg>
        <pc:spChg chg="mod">
          <ac:chgData name="PIYUS KEDIA" userId="30dfcb9f6f0df2cc" providerId="LiveId" clId="{F4FB4FE1-B7B3-4E8F-AB81-06A7B7AC4F63}" dt="2022-11-24T02:20:16.366" v="4994" actId="1037"/>
          <ac:spMkLst>
            <pc:docMk/>
            <pc:sldMk cId="3072501009" sldId="283"/>
            <ac:spMk id="49" creationId="{01E83F70-F767-4D5F-A876-54081D968967}"/>
          </ac:spMkLst>
        </pc:spChg>
        <pc:spChg chg="mod">
          <ac:chgData name="PIYUS KEDIA" userId="30dfcb9f6f0df2cc" providerId="LiveId" clId="{F4FB4FE1-B7B3-4E8F-AB81-06A7B7AC4F63}" dt="2022-11-24T02:21:29.551" v="5052" actId="1037"/>
          <ac:spMkLst>
            <pc:docMk/>
            <pc:sldMk cId="3072501009" sldId="283"/>
            <ac:spMk id="50" creationId="{9C2A8B51-DCDC-467E-85F8-F9F527E5324B}"/>
          </ac:spMkLst>
        </pc:spChg>
        <pc:spChg chg="mod">
          <ac:chgData name="PIYUS KEDIA" userId="30dfcb9f6f0df2cc" providerId="LiveId" clId="{F4FB4FE1-B7B3-4E8F-AB81-06A7B7AC4F63}" dt="2022-11-24T02:23:13.162" v="5112" actId="14100"/>
          <ac:spMkLst>
            <pc:docMk/>
            <pc:sldMk cId="3072501009" sldId="283"/>
            <ac:spMk id="51" creationId="{A464C9A3-4756-4528-8922-D2496A58D366}"/>
          </ac:spMkLst>
        </pc:spChg>
        <pc:spChg chg="del">
          <ac:chgData name="PIYUS KEDIA" userId="30dfcb9f6f0df2cc" providerId="LiveId" clId="{F4FB4FE1-B7B3-4E8F-AB81-06A7B7AC4F63}" dt="2022-11-24T02:18:51.780" v="4813" actId="478"/>
          <ac:spMkLst>
            <pc:docMk/>
            <pc:sldMk cId="3072501009" sldId="283"/>
            <ac:spMk id="54" creationId="{A78847D6-CA70-46FC-8EA9-AB7114DF453F}"/>
          </ac:spMkLst>
        </pc:spChg>
        <pc:spChg chg="add mod">
          <ac:chgData name="PIYUS KEDIA" userId="30dfcb9f6f0df2cc" providerId="LiveId" clId="{F4FB4FE1-B7B3-4E8F-AB81-06A7B7AC4F63}" dt="2022-11-24T02:23:36.467" v="5128" actId="1035"/>
          <ac:spMkLst>
            <pc:docMk/>
            <pc:sldMk cId="3072501009" sldId="283"/>
            <ac:spMk id="55" creationId="{34BA4D14-963B-10A7-0B6D-3737A2D2A824}"/>
          </ac:spMkLst>
        </pc:spChg>
        <pc:spChg chg="mod">
          <ac:chgData name="PIYUS KEDIA" userId="30dfcb9f6f0df2cc" providerId="LiveId" clId="{F4FB4FE1-B7B3-4E8F-AB81-06A7B7AC4F63}" dt="2022-11-24T02:23:40.331" v="5129" actId="1076"/>
          <ac:spMkLst>
            <pc:docMk/>
            <pc:sldMk cId="3072501009" sldId="283"/>
            <ac:spMk id="57" creationId="{36447B25-ADC8-491A-A72B-921C85091DFB}"/>
          </ac:spMkLst>
        </pc:spChg>
        <pc:spChg chg="del mod">
          <ac:chgData name="PIYUS KEDIA" userId="30dfcb9f6f0df2cc" providerId="LiveId" clId="{F4FB4FE1-B7B3-4E8F-AB81-06A7B7AC4F63}" dt="2022-11-24T02:23:27.732" v="5114" actId="478"/>
          <ac:spMkLst>
            <pc:docMk/>
            <pc:sldMk cId="3072501009" sldId="283"/>
            <ac:spMk id="58" creationId="{56B88AB3-9FBC-4311-8C1A-13D283F056A8}"/>
          </ac:spMkLst>
        </pc:spChg>
        <pc:spChg chg="del mod">
          <ac:chgData name="PIYUS KEDIA" userId="30dfcb9f6f0df2cc" providerId="LiveId" clId="{F4FB4FE1-B7B3-4E8F-AB81-06A7B7AC4F63}" dt="2022-11-24T02:23:24.292" v="5113" actId="478"/>
          <ac:spMkLst>
            <pc:docMk/>
            <pc:sldMk cId="3072501009" sldId="283"/>
            <ac:spMk id="59" creationId="{1E6FCF11-49D4-4865-806E-B5173131949E}"/>
          </ac:spMkLst>
        </pc:spChg>
        <pc:spChg chg="add del mod">
          <ac:chgData name="PIYUS KEDIA" userId="30dfcb9f6f0df2cc" providerId="LiveId" clId="{F4FB4FE1-B7B3-4E8F-AB81-06A7B7AC4F63}" dt="2022-11-24T02:24:25.234" v="5175" actId="478"/>
          <ac:spMkLst>
            <pc:docMk/>
            <pc:sldMk cId="3072501009" sldId="283"/>
            <ac:spMk id="70" creationId="{7746A9DA-538F-21D4-B6AC-A92816A3612D}"/>
          </ac:spMkLst>
        </pc:spChg>
        <pc:spChg chg="add mod">
          <ac:chgData name="PIYUS KEDIA" userId="30dfcb9f6f0df2cc" providerId="LiveId" clId="{F4FB4FE1-B7B3-4E8F-AB81-06A7B7AC4F63}" dt="2022-11-24T02:25:03.994" v="5223" actId="1037"/>
          <ac:spMkLst>
            <pc:docMk/>
            <pc:sldMk cId="3072501009" sldId="283"/>
            <ac:spMk id="71" creationId="{B20C807D-E270-B4CD-5C03-B34B7BC1E749}"/>
          </ac:spMkLst>
        </pc:spChg>
        <pc:inkChg chg="del mod">
          <ac:chgData name="PIYUS KEDIA" userId="30dfcb9f6f0df2cc" providerId="LiveId" clId="{F4FB4FE1-B7B3-4E8F-AB81-06A7B7AC4F63}" dt="2022-11-23T10:09:07.101" v="901" actId="478"/>
          <ac:inkMkLst>
            <pc:docMk/>
            <pc:sldMk cId="3072501009" sldId="283"/>
            <ac:inkMk id="3" creationId="{F58C0282-5540-4D6C-AAFD-35B06A76B316}"/>
          </ac:inkMkLst>
        </pc:inkChg>
        <pc:cxnChg chg="add del mod">
          <ac:chgData name="PIYUS KEDIA" userId="30dfcb9f6f0df2cc" providerId="LiveId" clId="{F4FB4FE1-B7B3-4E8F-AB81-06A7B7AC4F63}" dt="2022-11-24T02:21:09.061" v="5024" actId="478"/>
          <ac:cxnSpMkLst>
            <pc:docMk/>
            <pc:sldMk cId="3072501009" sldId="283"/>
            <ac:cxnSpMk id="8" creationId="{6086B9F4-A006-ABDE-E8B7-EC607473462B}"/>
          </ac:cxnSpMkLst>
        </pc:cxnChg>
        <pc:cxnChg chg="add del mod">
          <ac:chgData name="PIYUS KEDIA" userId="30dfcb9f6f0df2cc" providerId="LiveId" clId="{F4FB4FE1-B7B3-4E8F-AB81-06A7B7AC4F63}" dt="2022-11-24T02:20:26.440" v="4999" actId="478"/>
          <ac:cxnSpMkLst>
            <pc:docMk/>
            <pc:sldMk cId="3072501009" sldId="283"/>
            <ac:cxnSpMk id="12" creationId="{76297255-DAF5-FF73-4332-A07632CE9C85}"/>
          </ac:cxnSpMkLst>
        </pc:cxnChg>
        <pc:cxnChg chg="add">
          <ac:chgData name="PIYUS KEDIA" userId="30dfcb9f6f0df2cc" providerId="LiveId" clId="{F4FB4FE1-B7B3-4E8F-AB81-06A7B7AC4F63}" dt="2022-11-24T02:20:34.828" v="5000" actId="11529"/>
          <ac:cxnSpMkLst>
            <pc:docMk/>
            <pc:sldMk cId="3072501009" sldId="283"/>
            <ac:cxnSpMk id="18" creationId="{F9DAC35C-2346-12FC-A8B4-30B552C815E3}"/>
          </ac:cxnSpMkLst>
        </pc:cxnChg>
        <pc:cxnChg chg="add mod">
          <ac:chgData name="PIYUS KEDIA" userId="30dfcb9f6f0df2cc" providerId="LiveId" clId="{F4FB4FE1-B7B3-4E8F-AB81-06A7B7AC4F63}" dt="2022-11-24T02:20:57.001" v="5023" actId="1035"/>
          <ac:cxnSpMkLst>
            <pc:docMk/>
            <pc:sldMk cId="3072501009" sldId="283"/>
            <ac:cxnSpMk id="20" creationId="{F9C02CC3-9ACC-FC3D-06B2-157AFD8F450F}"/>
          </ac:cxnSpMkLst>
        </pc:cxnChg>
        <pc:cxnChg chg="add">
          <ac:chgData name="PIYUS KEDIA" userId="30dfcb9f6f0df2cc" providerId="LiveId" clId="{F4FB4FE1-B7B3-4E8F-AB81-06A7B7AC4F63}" dt="2022-11-24T02:20:49.047" v="5002" actId="11529"/>
          <ac:cxnSpMkLst>
            <pc:docMk/>
            <pc:sldMk cId="3072501009" sldId="283"/>
            <ac:cxnSpMk id="23" creationId="{7E4141E3-B748-4879-4C4D-2E1A96FD8709}"/>
          </ac:cxnSpMkLst>
        </pc:cxnChg>
        <pc:cxnChg chg="add">
          <ac:chgData name="PIYUS KEDIA" userId="30dfcb9f6f0df2cc" providerId="LiveId" clId="{F4FB4FE1-B7B3-4E8F-AB81-06A7B7AC4F63}" dt="2022-11-24T02:21:21.008" v="5043" actId="11529"/>
          <ac:cxnSpMkLst>
            <pc:docMk/>
            <pc:sldMk cId="3072501009" sldId="283"/>
            <ac:cxnSpMk id="27" creationId="{077F86B2-C009-97AD-D864-21B4BC681F9A}"/>
          </ac:cxnSpMkLst>
        </pc:cxnChg>
        <pc:cxnChg chg="add mod">
          <ac:chgData name="PIYUS KEDIA" userId="30dfcb9f6f0df2cc" providerId="LiveId" clId="{F4FB4FE1-B7B3-4E8F-AB81-06A7B7AC4F63}" dt="2022-11-24T02:23:40.331" v="5129" actId="1076"/>
          <ac:cxnSpMkLst>
            <pc:docMk/>
            <pc:sldMk cId="3072501009" sldId="283"/>
            <ac:cxnSpMk id="29" creationId="{9A624BB3-B45C-7688-499E-B2DEAC528BD1}"/>
          </ac:cxnSpMkLst>
        </pc:cxnChg>
        <pc:cxnChg chg="add mod">
          <ac:chgData name="PIYUS KEDIA" userId="30dfcb9f6f0df2cc" providerId="LiveId" clId="{F4FB4FE1-B7B3-4E8F-AB81-06A7B7AC4F63}" dt="2022-11-24T02:23:40.331" v="5129" actId="1076"/>
          <ac:cxnSpMkLst>
            <pc:docMk/>
            <pc:sldMk cId="3072501009" sldId="283"/>
            <ac:cxnSpMk id="32" creationId="{3C1C1591-53C7-C064-A4B8-67B13C2F3CB6}"/>
          </ac:cxnSpMkLst>
        </pc:cxnChg>
        <pc:cxnChg chg="del mod">
          <ac:chgData name="PIYUS KEDIA" userId="30dfcb9f6f0df2cc" providerId="LiveId" clId="{F4FB4FE1-B7B3-4E8F-AB81-06A7B7AC4F63}" dt="2022-11-24T02:16:26.940" v="4616" actId="478"/>
          <ac:cxnSpMkLst>
            <pc:docMk/>
            <pc:sldMk cId="3072501009" sldId="283"/>
            <ac:cxnSpMk id="42" creationId="{CBCDA357-B7BA-4CAC-9B2F-61073EE2068B}"/>
          </ac:cxnSpMkLst>
        </pc:cxnChg>
        <pc:cxnChg chg="add del mod">
          <ac:chgData name="PIYUS KEDIA" userId="30dfcb9f6f0df2cc" providerId="LiveId" clId="{F4FB4FE1-B7B3-4E8F-AB81-06A7B7AC4F63}" dt="2022-11-24T02:16:59.707" v="4648" actId="478"/>
          <ac:cxnSpMkLst>
            <pc:docMk/>
            <pc:sldMk cId="3072501009" sldId="283"/>
            <ac:cxnSpMk id="44" creationId="{B16995AF-21C9-4ED2-A5AF-07090C43B821}"/>
          </ac:cxnSpMkLst>
        </pc:cxnChg>
        <pc:cxnChg chg="del mod">
          <ac:chgData name="PIYUS KEDIA" userId="30dfcb9f6f0df2cc" providerId="LiveId" clId="{F4FB4FE1-B7B3-4E8F-AB81-06A7B7AC4F63}" dt="2022-11-24T02:18:54.916" v="4814" actId="478"/>
          <ac:cxnSpMkLst>
            <pc:docMk/>
            <pc:sldMk cId="3072501009" sldId="283"/>
            <ac:cxnSpMk id="53" creationId="{C31182A1-FE0F-49D6-B2D2-E40BBFBC3350}"/>
          </ac:cxnSpMkLst>
        </pc:cxnChg>
        <pc:cxnChg chg="del">
          <ac:chgData name="PIYUS KEDIA" userId="30dfcb9f6f0df2cc" providerId="LiveId" clId="{F4FB4FE1-B7B3-4E8F-AB81-06A7B7AC4F63}" dt="2022-11-24T02:18:58.519" v="4815" actId="478"/>
          <ac:cxnSpMkLst>
            <pc:docMk/>
            <pc:sldMk cId="3072501009" sldId="283"/>
            <ac:cxnSpMk id="56" creationId="{9D7E085B-2230-4717-B0FE-4D1263FFF876}"/>
          </ac:cxnSpMkLst>
        </pc:cxnChg>
        <pc:cxnChg chg="del mod">
          <ac:chgData name="PIYUS KEDIA" userId="30dfcb9f6f0df2cc" providerId="LiveId" clId="{F4FB4FE1-B7B3-4E8F-AB81-06A7B7AC4F63}" dt="2022-11-24T02:23:30.252" v="5115" actId="478"/>
          <ac:cxnSpMkLst>
            <pc:docMk/>
            <pc:sldMk cId="3072501009" sldId="283"/>
            <ac:cxnSpMk id="61" creationId="{9F517467-E65B-45E9-A2E0-E3D06678BB36}"/>
          </ac:cxnSpMkLst>
        </pc:cxnChg>
        <pc:cxnChg chg="del mod">
          <ac:chgData name="PIYUS KEDIA" userId="30dfcb9f6f0df2cc" providerId="LiveId" clId="{F4FB4FE1-B7B3-4E8F-AB81-06A7B7AC4F63}" dt="2022-11-24T02:23:32.530" v="5116" actId="478"/>
          <ac:cxnSpMkLst>
            <pc:docMk/>
            <pc:sldMk cId="3072501009" sldId="283"/>
            <ac:cxnSpMk id="63" creationId="{BF43A77E-D384-416A-8E16-0ACF7AB2A0B0}"/>
          </ac:cxnSpMkLst>
        </pc:cxnChg>
        <pc:cxnChg chg="mod">
          <ac:chgData name="PIYUS KEDIA" userId="30dfcb9f6f0df2cc" providerId="LiveId" clId="{F4FB4FE1-B7B3-4E8F-AB81-06A7B7AC4F63}" dt="2022-11-24T02:21:29.551" v="5052" actId="1037"/>
          <ac:cxnSpMkLst>
            <pc:docMk/>
            <pc:sldMk cId="3072501009" sldId="283"/>
            <ac:cxnSpMk id="65" creationId="{9BFB9189-FF11-4407-83D6-E0678916210A}"/>
          </ac:cxnSpMkLst>
        </pc:cxnChg>
        <pc:cxnChg chg="mod">
          <ac:chgData name="PIYUS KEDIA" userId="30dfcb9f6f0df2cc" providerId="LiveId" clId="{F4FB4FE1-B7B3-4E8F-AB81-06A7B7AC4F63}" dt="2022-11-24T02:23:13.162" v="5112" actId="14100"/>
          <ac:cxnSpMkLst>
            <pc:docMk/>
            <pc:sldMk cId="3072501009" sldId="283"/>
            <ac:cxnSpMk id="67" creationId="{CECA78E7-6ADB-468D-8D62-60BBFF150D4E}"/>
          </ac:cxnSpMkLst>
        </pc:cxnChg>
        <pc:cxnChg chg="add mod">
          <ac:chgData name="PIYUS KEDIA" userId="30dfcb9f6f0df2cc" providerId="LiveId" clId="{F4FB4FE1-B7B3-4E8F-AB81-06A7B7AC4F63}" dt="2022-11-24T02:25:03.994" v="5223" actId="1037"/>
          <ac:cxnSpMkLst>
            <pc:docMk/>
            <pc:sldMk cId="3072501009" sldId="283"/>
            <ac:cxnSpMk id="68" creationId="{D9A1A611-17E7-9AE2-BE93-6941B81B1EDA}"/>
          </ac:cxnSpMkLst>
        </pc:cxnChg>
        <pc:cxnChg chg="del mod">
          <ac:chgData name="PIYUS KEDIA" userId="30dfcb9f6f0df2cc" providerId="LiveId" clId="{F4FB4FE1-B7B3-4E8F-AB81-06A7B7AC4F63}" dt="2022-11-24T02:20:08.091" v="4954" actId="478"/>
          <ac:cxnSpMkLst>
            <pc:docMk/>
            <pc:sldMk cId="3072501009" sldId="283"/>
            <ac:cxnSpMk id="76" creationId="{E0F99957-785E-40F1-A7E3-3A35F2C8EF9A}"/>
          </ac:cxnSpMkLst>
        </pc:cxnChg>
        <pc:cxnChg chg="del mod">
          <ac:chgData name="PIYUS KEDIA" userId="30dfcb9f6f0df2cc" providerId="LiveId" clId="{F4FB4FE1-B7B3-4E8F-AB81-06A7B7AC4F63}" dt="2022-11-24T02:20:05.741" v="4953" actId="478"/>
          <ac:cxnSpMkLst>
            <pc:docMk/>
            <pc:sldMk cId="3072501009" sldId="283"/>
            <ac:cxnSpMk id="78" creationId="{CD115A0F-6CE9-429F-ADEA-0C5AB9766821}"/>
          </ac:cxnSpMkLst>
        </pc:cxnChg>
        <pc:cxnChg chg="del mod">
          <ac:chgData name="PIYUS KEDIA" userId="30dfcb9f6f0df2cc" providerId="LiveId" clId="{F4FB4FE1-B7B3-4E8F-AB81-06A7B7AC4F63}" dt="2022-11-24T02:19:05.719" v="4840" actId="478"/>
          <ac:cxnSpMkLst>
            <pc:docMk/>
            <pc:sldMk cId="3072501009" sldId="283"/>
            <ac:cxnSpMk id="83" creationId="{3ABEAE9C-386A-4707-98F3-B97C59BF822A}"/>
          </ac:cxnSpMkLst>
        </pc:cxnChg>
      </pc:sldChg>
      <pc:sldChg chg="delSp add mod">
        <pc:chgData name="PIYUS KEDIA" userId="30dfcb9f6f0df2cc" providerId="LiveId" clId="{F4FB4FE1-B7B3-4E8F-AB81-06A7B7AC4F63}" dt="2022-11-23T09:51:09.739" v="110" actId="478"/>
        <pc:sldMkLst>
          <pc:docMk/>
          <pc:sldMk cId="573687499" sldId="288"/>
        </pc:sldMkLst>
        <pc:inkChg chg="del">
          <ac:chgData name="PIYUS KEDIA" userId="30dfcb9f6f0df2cc" providerId="LiveId" clId="{F4FB4FE1-B7B3-4E8F-AB81-06A7B7AC4F63}" dt="2022-11-23T09:51:09.739" v="110" actId="478"/>
          <ac:inkMkLst>
            <pc:docMk/>
            <pc:sldMk cId="573687499" sldId="288"/>
            <ac:inkMk id="4" creationId="{008DB9BF-C304-4DDA-ACBF-7360B131236F}"/>
          </ac:inkMkLst>
        </pc:inkChg>
      </pc:sldChg>
      <pc:sldChg chg="delSp add del mod">
        <pc:chgData name="PIYUS KEDIA" userId="30dfcb9f6f0df2cc" providerId="LiveId" clId="{F4FB4FE1-B7B3-4E8F-AB81-06A7B7AC4F63}" dt="2022-11-24T07:50:57.679" v="11687" actId="47"/>
        <pc:sldMkLst>
          <pc:docMk/>
          <pc:sldMk cId="92629648" sldId="289"/>
        </pc:sldMkLst>
        <pc:inkChg chg="del">
          <ac:chgData name="PIYUS KEDIA" userId="30dfcb9f6f0df2cc" providerId="LiveId" clId="{F4FB4FE1-B7B3-4E8F-AB81-06A7B7AC4F63}" dt="2022-11-23T10:11:26.234" v="921" actId="478"/>
          <ac:inkMkLst>
            <pc:docMk/>
            <pc:sldMk cId="92629648" sldId="289"/>
            <ac:inkMk id="4" creationId="{29C46B31-FAB6-4370-A436-6B9C44BF177E}"/>
          </ac:inkMkLst>
        </pc:inkChg>
      </pc:sldChg>
      <pc:sldChg chg="delSp add del mod">
        <pc:chgData name="PIYUS KEDIA" userId="30dfcb9f6f0df2cc" providerId="LiveId" clId="{F4FB4FE1-B7B3-4E8F-AB81-06A7B7AC4F63}" dt="2022-11-24T07:50:58.305" v="11688" actId="47"/>
        <pc:sldMkLst>
          <pc:docMk/>
          <pc:sldMk cId="506108369" sldId="291"/>
        </pc:sldMkLst>
        <pc:inkChg chg="del">
          <ac:chgData name="PIYUS KEDIA" userId="30dfcb9f6f0df2cc" providerId="LiveId" clId="{F4FB4FE1-B7B3-4E8F-AB81-06A7B7AC4F63}" dt="2022-11-23T10:11:30.344" v="922" actId="478"/>
          <ac:inkMkLst>
            <pc:docMk/>
            <pc:sldMk cId="506108369" sldId="291"/>
            <ac:inkMk id="4" creationId="{0BC10D10-D550-4827-99AD-4121F0329B5E}"/>
          </ac:inkMkLst>
        </pc:inkChg>
      </pc:sldChg>
      <pc:sldChg chg="delSp modSp add del mod">
        <pc:chgData name="PIYUS KEDIA" userId="30dfcb9f6f0df2cc" providerId="LiveId" clId="{F4FB4FE1-B7B3-4E8F-AB81-06A7B7AC4F63}" dt="2022-11-24T07:05:38.625" v="8463" actId="47"/>
        <pc:sldMkLst>
          <pc:docMk/>
          <pc:sldMk cId="919841562" sldId="292"/>
        </pc:sldMkLst>
        <pc:spChg chg="mod">
          <ac:chgData name="PIYUS KEDIA" userId="30dfcb9f6f0df2cc" providerId="LiveId" clId="{F4FB4FE1-B7B3-4E8F-AB81-06A7B7AC4F63}" dt="2022-11-24T04:59:08.980" v="5254" actId="20577"/>
          <ac:spMkLst>
            <pc:docMk/>
            <pc:sldMk cId="919841562" sldId="292"/>
            <ac:spMk id="3" creationId="{227CC8D1-890F-4A5C-B45C-66B79B72F8C1}"/>
          </ac:spMkLst>
        </pc:spChg>
        <pc:inkChg chg="del">
          <ac:chgData name="PIYUS KEDIA" userId="30dfcb9f6f0df2cc" providerId="LiveId" clId="{F4FB4FE1-B7B3-4E8F-AB81-06A7B7AC4F63}" dt="2022-11-23T09:53:04.253" v="113" actId="478"/>
          <ac:inkMkLst>
            <pc:docMk/>
            <pc:sldMk cId="919841562" sldId="292"/>
            <ac:inkMk id="5" creationId="{9392F837-C784-4FB4-BCBB-FE2A98D88A7A}"/>
          </ac:inkMkLst>
        </pc:inkChg>
      </pc:sldChg>
      <pc:sldChg chg="delSp add mod">
        <pc:chgData name="PIYUS KEDIA" userId="30dfcb9f6f0df2cc" providerId="LiveId" clId="{F4FB4FE1-B7B3-4E8F-AB81-06A7B7AC4F63}" dt="2022-11-23T09:53:09.446" v="114" actId="478"/>
        <pc:sldMkLst>
          <pc:docMk/>
          <pc:sldMk cId="1355803169" sldId="293"/>
        </pc:sldMkLst>
        <pc:inkChg chg="del">
          <ac:chgData name="PIYUS KEDIA" userId="30dfcb9f6f0df2cc" providerId="LiveId" clId="{F4FB4FE1-B7B3-4E8F-AB81-06A7B7AC4F63}" dt="2022-11-23T09:53:09.446" v="114" actId="478"/>
          <ac:inkMkLst>
            <pc:docMk/>
            <pc:sldMk cId="1355803169" sldId="293"/>
            <ac:inkMk id="5" creationId="{ED66119B-4E55-41E3-AE2A-03F7463D1294}"/>
          </ac:inkMkLst>
        </pc:inkChg>
      </pc:sldChg>
      <pc:sldChg chg="addSp delSp modSp add mod">
        <pc:chgData name="PIYUS KEDIA" userId="30dfcb9f6f0df2cc" providerId="LiveId" clId="{F4FB4FE1-B7B3-4E8F-AB81-06A7B7AC4F63}" dt="2022-11-24T06:22:25.918" v="5587" actId="20577"/>
        <pc:sldMkLst>
          <pc:docMk/>
          <pc:sldMk cId="3248562382" sldId="294"/>
        </pc:sldMkLst>
        <pc:spChg chg="mod">
          <ac:chgData name="PIYUS KEDIA" userId="30dfcb9f6f0df2cc" providerId="LiveId" clId="{F4FB4FE1-B7B3-4E8F-AB81-06A7B7AC4F63}" dt="2022-11-24T06:22:25.918" v="5587" actId="20577"/>
          <ac:spMkLst>
            <pc:docMk/>
            <pc:sldMk cId="3248562382" sldId="294"/>
            <ac:spMk id="3" creationId="{227CC8D1-890F-4A5C-B45C-66B79B72F8C1}"/>
          </ac:spMkLst>
        </pc:spChg>
        <pc:spChg chg="mod">
          <ac:chgData name="PIYUS KEDIA" userId="30dfcb9f6f0df2cc" providerId="LiveId" clId="{F4FB4FE1-B7B3-4E8F-AB81-06A7B7AC4F63}" dt="2022-11-24T06:21:52.437" v="5535" actId="20577"/>
          <ac:spMkLst>
            <pc:docMk/>
            <pc:sldMk cId="3248562382" sldId="294"/>
            <ac:spMk id="4" creationId="{7F01C882-18AD-4274-A83E-7777DAE429D1}"/>
          </ac:spMkLst>
        </pc:spChg>
        <pc:spChg chg="add mod">
          <ac:chgData name="PIYUS KEDIA" userId="30dfcb9f6f0df2cc" providerId="LiveId" clId="{F4FB4FE1-B7B3-4E8F-AB81-06A7B7AC4F63}" dt="2022-11-24T06:22:04.217" v="5566" actId="113"/>
          <ac:spMkLst>
            <pc:docMk/>
            <pc:sldMk cId="3248562382" sldId="294"/>
            <ac:spMk id="5" creationId="{20EE99BF-49AA-90A0-D26E-3C8C36D490CE}"/>
          </ac:spMkLst>
        </pc:spChg>
        <pc:inkChg chg="del">
          <ac:chgData name="PIYUS KEDIA" userId="30dfcb9f6f0df2cc" providerId="LiveId" clId="{F4FB4FE1-B7B3-4E8F-AB81-06A7B7AC4F63}" dt="2022-11-23T09:52:58.596" v="112" actId="478"/>
          <ac:inkMkLst>
            <pc:docMk/>
            <pc:sldMk cId="3248562382" sldId="294"/>
            <ac:inkMk id="5" creationId="{849F95E8-E515-4F94-A4DA-B71488BE26FA}"/>
          </ac:inkMkLst>
        </pc:inkChg>
      </pc:sldChg>
      <pc:sldChg chg="delSp add del mod">
        <pc:chgData name="PIYUS KEDIA" userId="30dfcb9f6f0df2cc" providerId="LiveId" clId="{F4FB4FE1-B7B3-4E8F-AB81-06A7B7AC4F63}" dt="2022-11-24T07:50:53.990" v="11681" actId="47"/>
        <pc:sldMkLst>
          <pc:docMk/>
          <pc:sldMk cId="3781664436" sldId="295"/>
        </pc:sldMkLst>
        <pc:inkChg chg="del">
          <ac:chgData name="PIYUS KEDIA" userId="30dfcb9f6f0df2cc" providerId="LiveId" clId="{F4FB4FE1-B7B3-4E8F-AB81-06A7B7AC4F63}" dt="2022-11-23T10:10:48.268" v="915" actId="478"/>
          <ac:inkMkLst>
            <pc:docMk/>
            <pc:sldMk cId="3781664436" sldId="295"/>
            <ac:inkMk id="4" creationId="{905C0886-084A-42C8-9FB2-AE67A472B9A9}"/>
          </ac:inkMkLst>
        </pc:inkChg>
      </pc:sldChg>
      <pc:sldChg chg="delSp add del mod">
        <pc:chgData name="PIYUS KEDIA" userId="30dfcb9f6f0df2cc" providerId="LiveId" clId="{F4FB4FE1-B7B3-4E8F-AB81-06A7B7AC4F63}" dt="2022-11-24T07:51:15.048" v="11702" actId="47"/>
        <pc:sldMkLst>
          <pc:docMk/>
          <pc:sldMk cId="4109020174" sldId="296"/>
        </pc:sldMkLst>
        <pc:inkChg chg="del">
          <ac:chgData name="PIYUS KEDIA" userId="30dfcb9f6f0df2cc" providerId="LiveId" clId="{F4FB4FE1-B7B3-4E8F-AB81-06A7B7AC4F63}" dt="2022-11-23T10:12:43.451" v="935" actId="478"/>
          <ac:inkMkLst>
            <pc:docMk/>
            <pc:sldMk cId="4109020174" sldId="296"/>
            <ac:inkMk id="4" creationId="{9E8CEFCD-AF89-4D49-8CAC-69893690FC78}"/>
          </ac:inkMkLst>
        </pc:inkChg>
      </pc:sldChg>
      <pc:sldChg chg="delSp add del mod">
        <pc:chgData name="PIYUS KEDIA" userId="30dfcb9f6f0df2cc" providerId="LiveId" clId="{F4FB4FE1-B7B3-4E8F-AB81-06A7B7AC4F63}" dt="2022-11-24T07:51:15.723" v="11703" actId="47"/>
        <pc:sldMkLst>
          <pc:docMk/>
          <pc:sldMk cId="178676539" sldId="297"/>
        </pc:sldMkLst>
        <pc:inkChg chg="del">
          <ac:chgData name="PIYUS KEDIA" userId="30dfcb9f6f0df2cc" providerId="LiveId" clId="{F4FB4FE1-B7B3-4E8F-AB81-06A7B7AC4F63}" dt="2022-11-23T10:12:48.239" v="936" actId="478"/>
          <ac:inkMkLst>
            <pc:docMk/>
            <pc:sldMk cId="178676539" sldId="297"/>
            <ac:inkMk id="4" creationId="{1300292C-1E37-410F-960E-1657C7F00FE1}"/>
          </ac:inkMkLst>
        </pc:inkChg>
      </pc:sldChg>
      <pc:sldChg chg="addSp delSp modSp add del mod">
        <pc:chgData name="PIYUS KEDIA" userId="30dfcb9f6f0df2cc" providerId="LiveId" clId="{F4FB4FE1-B7B3-4E8F-AB81-06A7B7AC4F63}" dt="2022-11-24T07:50:39.736" v="11648" actId="47"/>
        <pc:sldMkLst>
          <pc:docMk/>
          <pc:sldMk cId="1894991848" sldId="298"/>
        </pc:sldMkLst>
        <pc:spChg chg="add mod">
          <ac:chgData name="PIYUS KEDIA" userId="30dfcb9f6f0df2cc" providerId="LiveId" clId="{F4FB4FE1-B7B3-4E8F-AB81-06A7B7AC4F63}" dt="2022-11-23T16:29:05.957" v="4232" actId="207"/>
          <ac:spMkLst>
            <pc:docMk/>
            <pc:sldMk cId="1894991848" sldId="298"/>
            <ac:spMk id="4" creationId="{E3F185C1-16E2-F791-AFF9-15786D828EB8}"/>
          </ac:spMkLst>
        </pc:spChg>
        <pc:inkChg chg="del">
          <ac:chgData name="PIYUS KEDIA" userId="30dfcb9f6f0df2cc" providerId="LiveId" clId="{F4FB4FE1-B7B3-4E8F-AB81-06A7B7AC4F63}" dt="2022-11-23T09:53:24.873" v="117" actId="478"/>
          <ac:inkMkLst>
            <pc:docMk/>
            <pc:sldMk cId="1894991848" sldId="298"/>
            <ac:inkMk id="4" creationId="{BE9AC466-D4CE-41FE-9F65-CE9B242950AF}"/>
          </ac:inkMkLst>
        </pc:inkChg>
      </pc:sldChg>
      <pc:sldChg chg="modSp add mod">
        <pc:chgData name="PIYUS KEDIA" userId="30dfcb9f6f0df2cc" providerId="LiveId" clId="{F4FB4FE1-B7B3-4E8F-AB81-06A7B7AC4F63}" dt="2022-11-23T09:46:13.528" v="11" actId="20577"/>
        <pc:sldMkLst>
          <pc:docMk/>
          <pc:sldMk cId="1167372758" sldId="299"/>
        </pc:sldMkLst>
        <pc:spChg chg="mod">
          <ac:chgData name="PIYUS KEDIA" userId="30dfcb9f6f0df2cc" providerId="LiveId" clId="{F4FB4FE1-B7B3-4E8F-AB81-06A7B7AC4F63}" dt="2022-11-23T09:46:13.528" v="11" actId="20577"/>
          <ac:spMkLst>
            <pc:docMk/>
            <pc:sldMk cId="1167372758" sldId="299"/>
            <ac:spMk id="2" creationId="{C03DEE0F-2D77-4671-9CBB-1D458D3E6BC2}"/>
          </ac:spMkLst>
        </pc:spChg>
      </pc:sldChg>
      <pc:sldChg chg="delSp modSp add mod">
        <pc:chgData name="PIYUS KEDIA" userId="30dfcb9f6f0df2cc" providerId="LiveId" clId="{F4FB4FE1-B7B3-4E8F-AB81-06A7B7AC4F63}" dt="2022-11-23T12:39:23.557" v="1931" actId="6549"/>
        <pc:sldMkLst>
          <pc:docMk/>
          <pc:sldMk cId="3786089650" sldId="300"/>
        </pc:sldMkLst>
        <pc:spChg chg="mod">
          <ac:chgData name="PIYUS KEDIA" userId="30dfcb9f6f0df2cc" providerId="LiveId" clId="{F4FB4FE1-B7B3-4E8F-AB81-06A7B7AC4F63}" dt="2022-11-23T12:39:23.557" v="1931" actId="6549"/>
          <ac:spMkLst>
            <pc:docMk/>
            <pc:sldMk cId="3786089650" sldId="300"/>
            <ac:spMk id="3" creationId="{FE4966FC-71B1-49C5-B707-D1B886FDB6E9}"/>
          </ac:spMkLst>
        </pc:spChg>
        <pc:inkChg chg="del">
          <ac:chgData name="PIYUS KEDIA" userId="30dfcb9f6f0df2cc" providerId="LiveId" clId="{F4FB4FE1-B7B3-4E8F-AB81-06A7B7AC4F63}" dt="2022-11-23T09:49:12.946" v="94" actId="478"/>
          <ac:inkMkLst>
            <pc:docMk/>
            <pc:sldMk cId="3786089650" sldId="300"/>
            <ac:inkMk id="4" creationId="{2D2FB4C4-3971-4D26-AFF8-B02C9AE47C54}"/>
          </ac:inkMkLst>
        </pc:inkChg>
      </pc:sldChg>
      <pc:sldChg chg="delSp add del mod">
        <pc:chgData name="PIYUS KEDIA" userId="30dfcb9f6f0df2cc" providerId="LiveId" clId="{F4FB4FE1-B7B3-4E8F-AB81-06A7B7AC4F63}" dt="2022-11-24T07:51:23.066" v="11709" actId="47"/>
        <pc:sldMkLst>
          <pc:docMk/>
          <pc:sldMk cId="163111944" sldId="301"/>
        </pc:sldMkLst>
        <pc:inkChg chg="del">
          <ac:chgData name="PIYUS KEDIA" userId="30dfcb9f6f0df2cc" providerId="LiveId" clId="{F4FB4FE1-B7B3-4E8F-AB81-06A7B7AC4F63}" dt="2022-11-23T10:13:31.956" v="942" actId="478"/>
          <ac:inkMkLst>
            <pc:docMk/>
            <pc:sldMk cId="163111944" sldId="301"/>
            <ac:inkMk id="4" creationId="{BFFF0B2B-875D-46BD-8DC3-ACBC57709EFF}"/>
          </ac:inkMkLst>
        </pc:inkChg>
      </pc:sldChg>
      <pc:sldChg chg="delSp add del mod">
        <pc:chgData name="PIYUS KEDIA" userId="30dfcb9f6f0df2cc" providerId="LiveId" clId="{F4FB4FE1-B7B3-4E8F-AB81-06A7B7AC4F63}" dt="2022-11-24T07:51:17.331" v="11705" actId="47"/>
        <pc:sldMkLst>
          <pc:docMk/>
          <pc:sldMk cId="1235812288" sldId="302"/>
        </pc:sldMkLst>
        <pc:inkChg chg="del">
          <ac:chgData name="PIYUS KEDIA" userId="30dfcb9f6f0df2cc" providerId="LiveId" clId="{F4FB4FE1-B7B3-4E8F-AB81-06A7B7AC4F63}" dt="2022-11-23T10:13:07.849" v="938" actId="478"/>
          <ac:inkMkLst>
            <pc:docMk/>
            <pc:sldMk cId="1235812288" sldId="302"/>
            <ac:inkMk id="4" creationId="{F773C8C3-4FD0-4128-B853-4BEFF7467366}"/>
          </ac:inkMkLst>
        </pc:inkChg>
      </pc:sldChg>
      <pc:sldChg chg="delSp add del mod">
        <pc:chgData name="PIYUS KEDIA" userId="30dfcb9f6f0df2cc" providerId="LiveId" clId="{F4FB4FE1-B7B3-4E8F-AB81-06A7B7AC4F63}" dt="2022-11-24T07:51:20.669" v="11708" actId="47"/>
        <pc:sldMkLst>
          <pc:docMk/>
          <pc:sldMk cId="3565449676" sldId="303"/>
        </pc:sldMkLst>
        <pc:inkChg chg="del">
          <ac:chgData name="PIYUS KEDIA" userId="30dfcb9f6f0df2cc" providerId="LiveId" clId="{F4FB4FE1-B7B3-4E8F-AB81-06A7B7AC4F63}" dt="2022-11-23T10:13:27.194" v="941" actId="478"/>
          <ac:inkMkLst>
            <pc:docMk/>
            <pc:sldMk cId="3565449676" sldId="303"/>
            <ac:inkMk id="4" creationId="{1C6BFF3B-C2D7-467A-82AD-F7B1EDA438F6}"/>
          </ac:inkMkLst>
        </pc:inkChg>
      </pc:sldChg>
      <pc:sldChg chg="delSp add del mod">
        <pc:chgData name="PIYUS KEDIA" userId="30dfcb9f6f0df2cc" providerId="LiveId" clId="{F4FB4FE1-B7B3-4E8F-AB81-06A7B7AC4F63}" dt="2022-11-24T07:50:48.542" v="11671" actId="47"/>
        <pc:sldMkLst>
          <pc:docMk/>
          <pc:sldMk cId="802485186" sldId="308"/>
        </pc:sldMkLst>
        <pc:inkChg chg="del">
          <ac:chgData name="PIYUS KEDIA" userId="30dfcb9f6f0df2cc" providerId="LiveId" clId="{F4FB4FE1-B7B3-4E8F-AB81-06A7B7AC4F63}" dt="2022-11-23T10:10:11.713" v="910" actId="478"/>
          <ac:inkMkLst>
            <pc:docMk/>
            <pc:sldMk cId="802485186" sldId="308"/>
            <ac:inkMk id="4" creationId="{71874E94-D81A-48A6-B22D-C57B43CD6A9D}"/>
          </ac:inkMkLst>
        </pc:inkChg>
      </pc:sldChg>
      <pc:sldChg chg="delSp add del mod">
        <pc:chgData name="PIYUS KEDIA" userId="30dfcb9f6f0df2cc" providerId="LiveId" clId="{F4FB4FE1-B7B3-4E8F-AB81-06A7B7AC4F63}" dt="2022-11-24T07:51:16.317" v="11704" actId="47"/>
        <pc:sldMkLst>
          <pc:docMk/>
          <pc:sldMk cId="929798462" sldId="312"/>
        </pc:sldMkLst>
        <pc:inkChg chg="del">
          <ac:chgData name="PIYUS KEDIA" userId="30dfcb9f6f0df2cc" providerId="LiveId" clId="{F4FB4FE1-B7B3-4E8F-AB81-06A7B7AC4F63}" dt="2022-11-23T10:12:54.913" v="937" actId="478"/>
          <ac:inkMkLst>
            <pc:docMk/>
            <pc:sldMk cId="929798462" sldId="312"/>
            <ac:inkMk id="4" creationId="{8C7E4CF3-8EB4-4760-9638-B16D5528B5AF}"/>
          </ac:inkMkLst>
        </pc:inkChg>
      </pc:sldChg>
      <pc:sldChg chg="delSp add del mod">
        <pc:chgData name="PIYUS KEDIA" userId="30dfcb9f6f0df2cc" providerId="LiveId" clId="{F4FB4FE1-B7B3-4E8F-AB81-06A7B7AC4F63}" dt="2022-11-24T07:51:24.685" v="11711" actId="47"/>
        <pc:sldMkLst>
          <pc:docMk/>
          <pc:sldMk cId="145229255" sldId="313"/>
        </pc:sldMkLst>
        <pc:inkChg chg="del">
          <ac:chgData name="PIYUS KEDIA" userId="30dfcb9f6f0df2cc" providerId="LiveId" clId="{F4FB4FE1-B7B3-4E8F-AB81-06A7B7AC4F63}" dt="2022-11-23T10:13:42.308" v="944" actId="478"/>
          <ac:inkMkLst>
            <pc:docMk/>
            <pc:sldMk cId="145229255" sldId="313"/>
            <ac:inkMk id="4" creationId="{C759DB9C-2974-4CA1-820A-081399D5E5F8}"/>
          </ac:inkMkLst>
        </pc:inkChg>
      </pc:sldChg>
      <pc:sldChg chg="delSp modSp add mod">
        <pc:chgData name="PIYUS KEDIA" userId="30dfcb9f6f0df2cc" providerId="LiveId" clId="{F4FB4FE1-B7B3-4E8F-AB81-06A7B7AC4F63}" dt="2022-11-23T12:38:36.412" v="1924" actId="20577"/>
        <pc:sldMkLst>
          <pc:docMk/>
          <pc:sldMk cId="2460600273" sldId="424"/>
        </pc:sldMkLst>
        <pc:spChg chg="mod">
          <ac:chgData name="PIYUS KEDIA" userId="30dfcb9f6f0df2cc" providerId="LiveId" clId="{F4FB4FE1-B7B3-4E8F-AB81-06A7B7AC4F63}" dt="2022-11-23T12:38:36.412" v="1924" actId="20577"/>
          <ac:spMkLst>
            <pc:docMk/>
            <pc:sldMk cId="2460600273" sldId="424"/>
            <ac:spMk id="4" creationId="{2353F131-513D-4A52-904D-EA604693F69B}"/>
          </ac:spMkLst>
        </pc:spChg>
        <pc:inkChg chg="del">
          <ac:chgData name="PIYUS KEDIA" userId="30dfcb9f6f0df2cc" providerId="LiveId" clId="{F4FB4FE1-B7B3-4E8F-AB81-06A7B7AC4F63}" dt="2022-11-23T09:50:44.441" v="106" actId="478"/>
          <ac:inkMkLst>
            <pc:docMk/>
            <pc:sldMk cId="2460600273" sldId="424"/>
            <ac:inkMk id="2" creationId="{4EA79CB1-77E4-44FD-ADD6-D07AC6440672}"/>
          </ac:inkMkLst>
        </pc:inkChg>
      </pc:sldChg>
      <pc:sldChg chg="delSp add mod">
        <pc:chgData name="PIYUS KEDIA" userId="30dfcb9f6f0df2cc" providerId="LiveId" clId="{F4FB4FE1-B7B3-4E8F-AB81-06A7B7AC4F63}" dt="2022-11-23T09:50:50.680" v="107" actId="478"/>
        <pc:sldMkLst>
          <pc:docMk/>
          <pc:sldMk cId="550486383" sldId="425"/>
        </pc:sldMkLst>
        <pc:inkChg chg="del">
          <ac:chgData name="PIYUS KEDIA" userId="30dfcb9f6f0df2cc" providerId="LiveId" clId="{F4FB4FE1-B7B3-4E8F-AB81-06A7B7AC4F63}" dt="2022-11-23T09:50:50.680" v="107" actId="478"/>
          <ac:inkMkLst>
            <pc:docMk/>
            <pc:sldMk cId="550486383" sldId="425"/>
            <ac:inkMk id="4" creationId="{80616DBC-90B2-4C53-8050-E8A9B5D0F7A7}"/>
          </ac:inkMkLst>
        </pc:inkChg>
      </pc:sldChg>
      <pc:sldChg chg="delSp add mod">
        <pc:chgData name="PIYUS KEDIA" userId="30dfcb9f6f0df2cc" providerId="LiveId" clId="{F4FB4FE1-B7B3-4E8F-AB81-06A7B7AC4F63}" dt="2022-11-23T09:50:56.127" v="108" actId="478"/>
        <pc:sldMkLst>
          <pc:docMk/>
          <pc:sldMk cId="1533959411" sldId="426"/>
        </pc:sldMkLst>
        <pc:inkChg chg="del">
          <ac:chgData name="PIYUS KEDIA" userId="30dfcb9f6f0df2cc" providerId="LiveId" clId="{F4FB4FE1-B7B3-4E8F-AB81-06A7B7AC4F63}" dt="2022-11-23T09:50:56.127" v="108" actId="478"/>
          <ac:inkMkLst>
            <pc:docMk/>
            <pc:sldMk cId="1533959411" sldId="426"/>
            <ac:inkMk id="4" creationId="{728BB3D5-BDA3-473C-B8FD-1DE1B76FCB71}"/>
          </ac:inkMkLst>
        </pc:inkChg>
      </pc:sldChg>
      <pc:sldChg chg="delSp add mod">
        <pc:chgData name="PIYUS KEDIA" userId="30dfcb9f6f0df2cc" providerId="LiveId" clId="{F4FB4FE1-B7B3-4E8F-AB81-06A7B7AC4F63}" dt="2022-11-23T09:51:00.999" v="109" actId="478"/>
        <pc:sldMkLst>
          <pc:docMk/>
          <pc:sldMk cId="884257269" sldId="427"/>
        </pc:sldMkLst>
        <pc:inkChg chg="del">
          <ac:chgData name="PIYUS KEDIA" userId="30dfcb9f6f0df2cc" providerId="LiveId" clId="{F4FB4FE1-B7B3-4E8F-AB81-06A7B7AC4F63}" dt="2022-11-23T09:51:00.999" v="109" actId="478"/>
          <ac:inkMkLst>
            <pc:docMk/>
            <pc:sldMk cId="884257269" sldId="427"/>
            <ac:inkMk id="4" creationId="{D8A52F45-5E89-450C-883A-4299BDC33895}"/>
          </ac:inkMkLst>
        </pc:inkChg>
      </pc:sldChg>
      <pc:sldChg chg="delSp add mod">
        <pc:chgData name="PIYUS KEDIA" userId="30dfcb9f6f0df2cc" providerId="LiveId" clId="{F4FB4FE1-B7B3-4E8F-AB81-06A7B7AC4F63}" dt="2022-11-23T09:51:19.673" v="111" actId="478"/>
        <pc:sldMkLst>
          <pc:docMk/>
          <pc:sldMk cId="632289423" sldId="428"/>
        </pc:sldMkLst>
        <pc:inkChg chg="del">
          <ac:chgData name="PIYUS KEDIA" userId="30dfcb9f6f0df2cc" providerId="LiveId" clId="{F4FB4FE1-B7B3-4E8F-AB81-06A7B7AC4F63}" dt="2022-11-23T09:51:19.673" v="111" actId="478"/>
          <ac:inkMkLst>
            <pc:docMk/>
            <pc:sldMk cId="632289423" sldId="428"/>
            <ac:inkMk id="4" creationId="{7D3F2958-6CD5-49F5-AE00-900DC8389B90}"/>
          </ac:inkMkLst>
        </pc:inkChg>
      </pc:sldChg>
      <pc:sldChg chg="add">
        <pc:chgData name="PIYUS KEDIA" userId="30dfcb9f6f0df2cc" providerId="LiveId" clId="{F4FB4FE1-B7B3-4E8F-AB81-06A7B7AC4F63}" dt="2022-11-23T09:41:15.501" v="2"/>
        <pc:sldMkLst>
          <pc:docMk/>
          <pc:sldMk cId="1639330326" sldId="429"/>
        </pc:sldMkLst>
      </pc:sldChg>
      <pc:sldChg chg="modSp add mod">
        <pc:chgData name="PIYUS KEDIA" userId="30dfcb9f6f0df2cc" providerId="LiveId" clId="{F4FB4FE1-B7B3-4E8F-AB81-06A7B7AC4F63}" dt="2022-11-23T13:40:18.403" v="3105" actId="20577"/>
        <pc:sldMkLst>
          <pc:docMk/>
          <pc:sldMk cId="1068884941" sldId="430"/>
        </pc:sldMkLst>
        <pc:spChg chg="mod">
          <ac:chgData name="PIYUS KEDIA" userId="30dfcb9f6f0df2cc" providerId="LiveId" clId="{F4FB4FE1-B7B3-4E8F-AB81-06A7B7AC4F63}" dt="2022-11-23T13:40:18.403" v="3105" actId="20577"/>
          <ac:spMkLst>
            <pc:docMk/>
            <pc:sldMk cId="1068884941" sldId="430"/>
            <ac:spMk id="3" creationId="{D425FC3A-20D9-4FB6-8960-B854C2135B94}"/>
          </ac:spMkLst>
        </pc:spChg>
      </pc:sldChg>
      <pc:sldChg chg="delSp modSp add mod">
        <pc:chgData name="PIYUS KEDIA" userId="30dfcb9f6f0df2cc" providerId="LiveId" clId="{F4FB4FE1-B7B3-4E8F-AB81-06A7B7AC4F63}" dt="2022-11-23T12:38:45.293" v="1925" actId="20577"/>
        <pc:sldMkLst>
          <pc:docMk/>
          <pc:sldMk cId="1346798741" sldId="431"/>
        </pc:sldMkLst>
        <pc:spChg chg="mod">
          <ac:chgData name="PIYUS KEDIA" userId="30dfcb9f6f0df2cc" providerId="LiveId" clId="{F4FB4FE1-B7B3-4E8F-AB81-06A7B7AC4F63}" dt="2022-11-23T09:49:50.068" v="103" actId="20577"/>
          <ac:spMkLst>
            <pc:docMk/>
            <pc:sldMk cId="1346798741" sldId="431"/>
            <ac:spMk id="3" creationId="{FEB2A7BE-AE17-463B-9C70-14A6DC8B445B}"/>
          </ac:spMkLst>
        </pc:spChg>
        <pc:spChg chg="mod">
          <ac:chgData name="PIYUS KEDIA" userId="30dfcb9f6f0df2cc" providerId="LiveId" clId="{F4FB4FE1-B7B3-4E8F-AB81-06A7B7AC4F63}" dt="2022-11-23T12:38:45.293" v="1925" actId="20577"/>
          <ac:spMkLst>
            <pc:docMk/>
            <pc:sldMk cId="1346798741" sldId="431"/>
            <ac:spMk id="4" creationId="{2353F131-513D-4A52-904D-EA604693F69B}"/>
          </ac:spMkLst>
        </pc:spChg>
        <pc:inkChg chg="del">
          <ac:chgData name="PIYUS KEDIA" userId="30dfcb9f6f0df2cc" providerId="LiveId" clId="{F4FB4FE1-B7B3-4E8F-AB81-06A7B7AC4F63}" dt="2022-11-23T09:49:31.121" v="97" actId="478"/>
          <ac:inkMkLst>
            <pc:docMk/>
            <pc:sldMk cId="1346798741" sldId="431"/>
            <ac:inkMk id="12" creationId="{B0DAE9C9-6C59-4240-92E3-09C8D845BF75}"/>
          </ac:inkMkLst>
        </pc:inkChg>
      </pc:sldChg>
      <pc:sldChg chg="add del">
        <pc:chgData name="PIYUS KEDIA" userId="30dfcb9f6f0df2cc" providerId="LiveId" clId="{F4FB4FE1-B7B3-4E8F-AB81-06A7B7AC4F63}" dt="2022-11-24T07:50:51.315" v="11675" actId="47"/>
        <pc:sldMkLst>
          <pc:docMk/>
          <pc:sldMk cId="2581824999" sldId="432"/>
        </pc:sldMkLst>
      </pc:sldChg>
      <pc:sldChg chg="delSp add del mod">
        <pc:chgData name="PIYUS KEDIA" userId="30dfcb9f6f0df2cc" providerId="LiveId" clId="{F4FB4FE1-B7B3-4E8F-AB81-06A7B7AC4F63}" dt="2022-11-24T07:50:52.014" v="11676" actId="47"/>
        <pc:sldMkLst>
          <pc:docMk/>
          <pc:sldMk cId="1378875357" sldId="435"/>
        </pc:sldMkLst>
        <pc:inkChg chg="del">
          <ac:chgData name="PIYUS KEDIA" userId="30dfcb9f6f0df2cc" providerId="LiveId" clId="{F4FB4FE1-B7B3-4E8F-AB81-06A7B7AC4F63}" dt="2022-11-23T10:10:25.714" v="912" actId="478"/>
          <ac:inkMkLst>
            <pc:docMk/>
            <pc:sldMk cId="1378875357" sldId="435"/>
            <ac:inkMk id="4" creationId="{D0878295-74F8-44B6-B46C-FA6F0F840EC0}"/>
          </ac:inkMkLst>
        </pc:inkChg>
      </pc:sldChg>
      <pc:sldChg chg="add del">
        <pc:chgData name="PIYUS KEDIA" userId="30dfcb9f6f0df2cc" providerId="LiveId" clId="{F4FB4FE1-B7B3-4E8F-AB81-06A7B7AC4F63}" dt="2022-11-24T07:50:52.453" v="11677" actId="47"/>
        <pc:sldMkLst>
          <pc:docMk/>
          <pc:sldMk cId="3549924854" sldId="436"/>
        </pc:sldMkLst>
      </pc:sldChg>
      <pc:sldChg chg="add del">
        <pc:chgData name="PIYUS KEDIA" userId="30dfcb9f6f0df2cc" providerId="LiveId" clId="{F4FB4FE1-B7B3-4E8F-AB81-06A7B7AC4F63}" dt="2022-11-24T07:50:53.148" v="11678" actId="47"/>
        <pc:sldMkLst>
          <pc:docMk/>
          <pc:sldMk cId="53278476" sldId="437"/>
        </pc:sldMkLst>
      </pc:sldChg>
      <pc:sldChg chg="delSp add del mod">
        <pc:chgData name="PIYUS KEDIA" userId="30dfcb9f6f0df2cc" providerId="LiveId" clId="{F4FB4FE1-B7B3-4E8F-AB81-06A7B7AC4F63}" dt="2022-11-24T07:50:53.361" v="11679" actId="47"/>
        <pc:sldMkLst>
          <pc:docMk/>
          <pc:sldMk cId="282689810" sldId="438"/>
        </pc:sldMkLst>
        <pc:inkChg chg="del">
          <ac:chgData name="PIYUS KEDIA" userId="30dfcb9f6f0df2cc" providerId="LiveId" clId="{F4FB4FE1-B7B3-4E8F-AB81-06A7B7AC4F63}" dt="2022-11-23T10:10:38.192" v="913" actId="478"/>
          <ac:inkMkLst>
            <pc:docMk/>
            <pc:sldMk cId="282689810" sldId="438"/>
            <ac:inkMk id="4" creationId="{2B53D734-7512-4646-B792-E404C6145E71}"/>
          </ac:inkMkLst>
        </pc:inkChg>
      </pc:sldChg>
      <pc:sldChg chg="delSp add del mod">
        <pc:chgData name="PIYUS KEDIA" userId="30dfcb9f6f0df2cc" providerId="LiveId" clId="{F4FB4FE1-B7B3-4E8F-AB81-06A7B7AC4F63}" dt="2022-11-24T07:50:53.639" v="11680" actId="47"/>
        <pc:sldMkLst>
          <pc:docMk/>
          <pc:sldMk cId="2322590921" sldId="439"/>
        </pc:sldMkLst>
        <pc:inkChg chg="del">
          <ac:chgData name="PIYUS KEDIA" userId="30dfcb9f6f0df2cc" providerId="LiveId" clId="{F4FB4FE1-B7B3-4E8F-AB81-06A7B7AC4F63}" dt="2022-11-23T10:10:43.560" v="914" actId="478"/>
          <ac:inkMkLst>
            <pc:docMk/>
            <pc:sldMk cId="2322590921" sldId="439"/>
            <ac:inkMk id="4" creationId="{EFB55307-4186-4773-95E4-1F1AC366389F}"/>
          </ac:inkMkLst>
        </pc:inkChg>
      </pc:sldChg>
      <pc:sldChg chg="delSp add del mod">
        <pc:chgData name="PIYUS KEDIA" userId="30dfcb9f6f0df2cc" providerId="LiveId" clId="{F4FB4FE1-B7B3-4E8F-AB81-06A7B7AC4F63}" dt="2022-11-24T07:50:54.419" v="11682" actId="47"/>
        <pc:sldMkLst>
          <pc:docMk/>
          <pc:sldMk cId="2560558351" sldId="440"/>
        </pc:sldMkLst>
        <pc:inkChg chg="del">
          <ac:chgData name="PIYUS KEDIA" userId="30dfcb9f6f0df2cc" providerId="LiveId" clId="{F4FB4FE1-B7B3-4E8F-AB81-06A7B7AC4F63}" dt="2022-11-23T10:10:54.410" v="916" actId="478"/>
          <ac:inkMkLst>
            <pc:docMk/>
            <pc:sldMk cId="2560558351" sldId="440"/>
            <ac:inkMk id="4" creationId="{03603BB9-9005-4148-AB55-86068744B0E0}"/>
          </ac:inkMkLst>
        </pc:inkChg>
      </pc:sldChg>
      <pc:sldChg chg="delSp add del mod">
        <pc:chgData name="PIYUS KEDIA" userId="30dfcb9f6f0df2cc" providerId="LiveId" clId="{F4FB4FE1-B7B3-4E8F-AB81-06A7B7AC4F63}" dt="2022-11-24T07:50:55.147" v="11683" actId="47"/>
        <pc:sldMkLst>
          <pc:docMk/>
          <pc:sldMk cId="1079030454" sldId="441"/>
        </pc:sldMkLst>
        <pc:inkChg chg="del">
          <ac:chgData name="PIYUS KEDIA" userId="30dfcb9f6f0df2cc" providerId="LiveId" clId="{F4FB4FE1-B7B3-4E8F-AB81-06A7B7AC4F63}" dt="2022-11-23T10:11:02.842" v="917" actId="478"/>
          <ac:inkMkLst>
            <pc:docMk/>
            <pc:sldMk cId="1079030454" sldId="441"/>
            <ac:inkMk id="4" creationId="{E4DF4E5F-242A-43DD-873A-1513CF6B4A87}"/>
          </ac:inkMkLst>
        </pc:inkChg>
      </pc:sldChg>
      <pc:sldChg chg="delSp add del mod">
        <pc:chgData name="PIYUS KEDIA" userId="30dfcb9f6f0df2cc" providerId="LiveId" clId="{F4FB4FE1-B7B3-4E8F-AB81-06A7B7AC4F63}" dt="2022-11-24T07:50:55.684" v="11684" actId="47"/>
        <pc:sldMkLst>
          <pc:docMk/>
          <pc:sldMk cId="1143801757" sldId="445"/>
        </pc:sldMkLst>
        <pc:inkChg chg="del">
          <ac:chgData name="PIYUS KEDIA" userId="30dfcb9f6f0df2cc" providerId="LiveId" clId="{F4FB4FE1-B7B3-4E8F-AB81-06A7B7AC4F63}" dt="2022-11-23T10:11:08.868" v="918" actId="478"/>
          <ac:inkMkLst>
            <pc:docMk/>
            <pc:sldMk cId="1143801757" sldId="445"/>
            <ac:inkMk id="4" creationId="{D40001FC-D7F3-4B71-AAB0-34A2994A50E1}"/>
          </ac:inkMkLst>
        </pc:inkChg>
      </pc:sldChg>
      <pc:sldChg chg="delSp add del mod">
        <pc:chgData name="PIYUS KEDIA" userId="30dfcb9f6f0df2cc" providerId="LiveId" clId="{F4FB4FE1-B7B3-4E8F-AB81-06A7B7AC4F63}" dt="2022-11-24T07:50:55.919" v="11685" actId="47"/>
        <pc:sldMkLst>
          <pc:docMk/>
          <pc:sldMk cId="4286524253" sldId="446"/>
        </pc:sldMkLst>
        <pc:inkChg chg="del">
          <ac:chgData name="PIYUS KEDIA" userId="30dfcb9f6f0df2cc" providerId="LiveId" clId="{F4FB4FE1-B7B3-4E8F-AB81-06A7B7AC4F63}" dt="2022-11-23T10:11:15.059" v="919" actId="478"/>
          <ac:inkMkLst>
            <pc:docMk/>
            <pc:sldMk cId="4286524253" sldId="446"/>
            <ac:inkMk id="4" creationId="{4CD38B08-95EE-4E04-B935-2873CF8630D8}"/>
          </ac:inkMkLst>
        </pc:inkChg>
      </pc:sldChg>
      <pc:sldChg chg="delSp add del mod">
        <pc:chgData name="PIYUS KEDIA" userId="30dfcb9f6f0df2cc" providerId="LiveId" clId="{F4FB4FE1-B7B3-4E8F-AB81-06A7B7AC4F63}" dt="2022-11-24T07:50:56.975" v="11686" actId="47"/>
        <pc:sldMkLst>
          <pc:docMk/>
          <pc:sldMk cId="6774524" sldId="447"/>
        </pc:sldMkLst>
        <pc:inkChg chg="del">
          <ac:chgData name="PIYUS KEDIA" userId="30dfcb9f6f0df2cc" providerId="LiveId" clId="{F4FB4FE1-B7B3-4E8F-AB81-06A7B7AC4F63}" dt="2022-11-23T10:11:21.322" v="920" actId="478"/>
          <ac:inkMkLst>
            <pc:docMk/>
            <pc:sldMk cId="6774524" sldId="447"/>
            <ac:inkMk id="4" creationId="{83F7220D-ACF6-4B44-B7A4-2BE7098010DE}"/>
          </ac:inkMkLst>
        </pc:inkChg>
      </pc:sldChg>
      <pc:sldChg chg="delSp add del mod">
        <pc:chgData name="PIYUS KEDIA" userId="30dfcb9f6f0df2cc" providerId="LiveId" clId="{F4FB4FE1-B7B3-4E8F-AB81-06A7B7AC4F63}" dt="2022-11-24T07:50:58.898" v="11689" actId="47"/>
        <pc:sldMkLst>
          <pc:docMk/>
          <pc:sldMk cId="485598838" sldId="448"/>
        </pc:sldMkLst>
        <pc:inkChg chg="del">
          <ac:chgData name="PIYUS KEDIA" userId="30dfcb9f6f0df2cc" providerId="LiveId" clId="{F4FB4FE1-B7B3-4E8F-AB81-06A7B7AC4F63}" dt="2022-11-23T10:11:34.368" v="923" actId="478"/>
          <ac:inkMkLst>
            <pc:docMk/>
            <pc:sldMk cId="485598838" sldId="448"/>
            <ac:inkMk id="4" creationId="{2E354517-753A-4186-AEA5-66CD3F8578E9}"/>
          </ac:inkMkLst>
        </pc:inkChg>
      </pc:sldChg>
      <pc:sldChg chg="delSp add del mod">
        <pc:chgData name="PIYUS KEDIA" userId="30dfcb9f6f0df2cc" providerId="LiveId" clId="{F4FB4FE1-B7B3-4E8F-AB81-06A7B7AC4F63}" dt="2022-11-24T07:50:59.616" v="11690" actId="47"/>
        <pc:sldMkLst>
          <pc:docMk/>
          <pc:sldMk cId="2957041487" sldId="449"/>
        </pc:sldMkLst>
        <pc:inkChg chg="del">
          <ac:chgData name="PIYUS KEDIA" userId="30dfcb9f6f0df2cc" providerId="LiveId" clId="{F4FB4FE1-B7B3-4E8F-AB81-06A7B7AC4F63}" dt="2022-11-23T10:11:40.646" v="924" actId="478"/>
          <ac:inkMkLst>
            <pc:docMk/>
            <pc:sldMk cId="2957041487" sldId="449"/>
            <ac:inkMk id="4" creationId="{C4ED1D1D-B235-43BC-BEF3-822212A424BF}"/>
          </ac:inkMkLst>
        </pc:inkChg>
      </pc:sldChg>
      <pc:sldChg chg="delSp add del mod">
        <pc:chgData name="PIYUS KEDIA" userId="30dfcb9f6f0df2cc" providerId="LiveId" clId="{F4FB4FE1-B7B3-4E8F-AB81-06A7B7AC4F63}" dt="2022-11-24T07:51:00.189" v="11691" actId="47"/>
        <pc:sldMkLst>
          <pc:docMk/>
          <pc:sldMk cId="3186866708" sldId="450"/>
        </pc:sldMkLst>
        <pc:inkChg chg="del">
          <ac:chgData name="PIYUS KEDIA" userId="30dfcb9f6f0df2cc" providerId="LiveId" clId="{F4FB4FE1-B7B3-4E8F-AB81-06A7B7AC4F63}" dt="2022-11-23T10:11:44.769" v="925" actId="478"/>
          <ac:inkMkLst>
            <pc:docMk/>
            <pc:sldMk cId="3186866708" sldId="450"/>
            <ac:inkMk id="4" creationId="{A23E4EE4-D669-4E10-A8EE-D7303E98A4B3}"/>
          </ac:inkMkLst>
        </pc:inkChg>
      </pc:sldChg>
      <pc:sldChg chg="delSp add del mod">
        <pc:chgData name="PIYUS KEDIA" userId="30dfcb9f6f0df2cc" providerId="LiveId" clId="{F4FB4FE1-B7B3-4E8F-AB81-06A7B7AC4F63}" dt="2022-11-24T07:51:01.124" v="11692" actId="47"/>
        <pc:sldMkLst>
          <pc:docMk/>
          <pc:sldMk cId="3726379983" sldId="451"/>
        </pc:sldMkLst>
        <pc:inkChg chg="del">
          <ac:chgData name="PIYUS KEDIA" userId="30dfcb9f6f0df2cc" providerId="LiveId" clId="{F4FB4FE1-B7B3-4E8F-AB81-06A7B7AC4F63}" dt="2022-11-23T10:11:49.760" v="926" actId="478"/>
          <ac:inkMkLst>
            <pc:docMk/>
            <pc:sldMk cId="3726379983" sldId="451"/>
            <ac:inkMk id="4" creationId="{720FC6FC-C3D6-4C57-BA3D-DCB4E05FE544}"/>
          </ac:inkMkLst>
        </pc:inkChg>
      </pc:sldChg>
      <pc:sldChg chg="delSp add del mod">
        <pc:chgData name="PIYUS KEDIA" userId="30dfcb9f6f0df2cc" providerId="LiveId" clId="{F4FB4FE1-B7B3-4E8F-AB81-06A7B7AC4F63}" dt="2022-11-24T07:51:02.429" v="11694" actId="47"/>
        <pc:sldMkLst>
          <pc:docMk/>
          <pc:sldMk cId="971454638" sldId="452"/>
        </pc:sldMkLst>
        <pc:inkChg chg="del">
          <ac:chgData name="PIYUS KEDIA" userId="30dfcb9f6f0df2cc" providerId="LiveId" clId="{F4FB4FE1-B7B3-4E8F-AB81-06A7B7AC4F63}" dt="2022-11-23T10:11:59.034" v="928" actId="478"/>
          <ac:inkMkLst>
            <pc:docMk/>
            <pc:sldMk cId="971454638" sldId="452"/>
            <ac:inkMk id="4" creationId="{C4EA4DD8-59A9-443A-883D-25A3773CF55C}"/>
          </ac:inkMkLst>
        </pc:inkChg>
      </pc:sldChg>
      <pc:sldChg chg="delSp add del mod">
        <pc:chgData name="PIYUS KEDIA" userId="30dfcb9f6f0df2cc" providerId="LiveId" clId="{F4FB4FE1-B7B3-4E8F-AB81-06A7B7AC4F63}" dt="2022-11-24T07:51:03.137" v="11695" actId="47"/>
        <pc:sldMkLst>
          <pc:docMk/>
          <pc:sldMk cId="4163050473" sldId="453"/>
        </pc:sldMkLst>
        <pc:inkChg chg="del">
          <ac:chgData name="PIYUS KEDIA" userId="30dfcb9f6f0df2cc" providerId="LiveId" clId="{F4FB4FE1-B7B3-4E8F-AB81-06A7B7AC4F63}" dt="2022-11-23T10:12:04.467" v="929" actId="478"/>
          <ac:inkMkLst>
            <pc:docMk/>
            <pc:sldMk cId="4163050473" sldId="453"/>
            <ac:inkMk id="4" creationId="{FBC33FDA-56E6-4D55-8A11-0C0FA247F859}"/>
          </ac:inkMkLst>
        </pc:inkChg>
      </pc:sldChg>
      <pc:sldChg chg="delSp add del mod">
        <pc:chgData name="PIYUS KEDIA" userId="30dfcb9f6f0df2cc" providerId="LiveId" clId="{F4FB4FE1-B7B3-4E8F-AB81-06A7B7AC4F63}" dt="2022-11-24T07:51:03.778" v="11696" actId="47"/>
        <pc:sldMkLst>
          <pc:docMk/>
          <pc:sldMk cId="228040762" sldId="454"/>
        </pc:sldMkLst>
        <pc:inkChg chg="del">
          <ac:chgData name="PIYUS KEDIA" userId="30dfcb9f6f0df2cc" providerId="LiveId" clId="{F4FB4FE1-B7B3-4E8F-AB81-06A7B7AC4F63}" dt="2022-11-23T10:12:08.784" v="930" actId="478"/>
          <ac:inkMkLst>
            <pc:docMk/>
            <pc:sldMk cId="228040762" sldId="454"/>
            <ac:inkMk id="4" creationId="{658CB961-E476-47D3-BAF7-479F325166D2}"/>
          </ac:inkMkLst>
        </pc:inkChg>
      </pc:sldChg>
      <pc:sldChg chg="delSp add del mod">
        <pc:chgData name="PIYUS KEDIA" userId="30dfcb9f6f0df2cc" providerId="LiveId" clId="{F4FB4FE1-B7B3-4E8F-AB81-06A7B7AC4F63}" dt="2022-11-24T07:51:04.755" v="11697" actId="47"/>
        <pc:sldMkLst>
          <pc:docMk/>
          <pc:sldMk cId="1369706796" sldId="455"/>
        </pc:sldMkLst>
        <pc:inkChg chg="del">
          <ac:chgData name="PIYUS KEDIA" userId="30dfcb9f6f0df2cc" providerId="LiveId" clId="{F4FB4FE1-B7B3-4E8F-AB81-06A7B7AC4F63}" dt="2022-11-23T10:12:14.592" v="931" actId="478"/>
          <ac:inkMkLst>
            <pc:docMk/>
            <pc:sldMk cId="1369706796" sldId="455"/>
            <ac:inkMk id="4" creationId="{B4AFBC9E-FE3E-4AA9-857F-4C720FEA0E1C}"/>
          </ac:inkMkLst>
        </pc:inkChg>
      </pc:sldChg>
      <pc:sldChg chg="delSp add del mod">
        <pc:chgData name="PIYUS KEDIA" userId="30dfcb9f6f0df2cc" providerId="LiveId" clId="{F4FB4FE1-B7B3-4E8F-AB81-06A7B7AC4F63}" dt="2022-11-24T07:51:05.739" v="11698" actId="47"/>
        <pc:sldMkLst>
          <pc:docMk/>
          <pc:sldMk cId="471643800" sldId="456"/>
        </pc:sldMkLst>
        <pc:inkChg chg="del">
          <ac:chgData name="PIYUS KEDIA" userId="30dfcb9f6f0df2cc" providerId="LiveId" clId="{F4FB4FE1-B7B3-4E8F-AB81-06A7B7AC4F63}" dt="2022-11-23T10:12:18.973" v="932" actId="478"/>
          <ac:inkMkLst>
            <pc:docMk/>
            <pc:sldMk cId="471643800" sldId="456"/>
            <ac:inkMk id="4" creationId="{E1A66493-B624-4D5D-873B-D8E022D6DF0E}"/>
          </ac:inkMkLst>
        </pc:inkChg>
      </pc:sldChg>
      <pc:sldChg chg="add del">
        <pc:chgData name="PIYUS KEDIA" userId="30dfcb9f6f0df2cc" providerId="LiveId" clId="{F4FB4FE1-B7B3-4E8F-AB81-06A7B7AC4F63}" dt="2022-11-24T07:51:08.467" v="11701" actId="47"/>
        <pc:sldMkLst>
          <pc:docMk/>
          <pc:sldMk cId="601552635" sldId="458"/>
        </pc:sldMkLst>
      </pc:sldChg>
      <pc:sldChg chg="delSp add del mod">
        <pc:chgData name="PIYUS KEDIA" userId="30dfcb9f6f0df2cc" providerId="LiveId" clId="{F4FB4FE1-B7B3-4E8F-AB81-06A7B7AC4F63}" dt="2022-11-24T07:51:18.182" v="11706" actId="47"/>
        <pc:sldMkLst>
          <pc:docMk/>
          <pc:sldMk cId="575796694" sldId="459"/>
        </pc:sldMkLst>
        <pc:inkChg chg="del">
          <ac:chgData name="PIYUS KEDIA" userId="30dfcb9f6f0df2cc" providerId="LiveId" clId="{F4FB4FE1-B7B3-4E8F-AB81-06A7B7AC4F63}" dt="2022-11-23T10:13:14.280" v="939" actId="478"/>
          <ac:inkMkLst>
            <pc:docMk/>
            <pc:sldMk cId="575796694" sldId="459"/>
            <ac:inkMk id="4" creationId="{A7E2EF04-30D2-439E-A975-BE2E39537CF3}"/>
          </ac:inkMkLst>
        </pc:inkChg>
      </pc:sldChg>
      <pc:sldChg chg="delSp add del mod">
        <pc:chgData name="PIYUS KEDIA" userId="30dfcb9f6f0df2cc" providerId="LiveId" clId="{F4FB4FE1-B7B3-4E8F-AB81-06A7B7AC4F63}" dt="2022-11-24T07:51:23.672" v="11710" actId="47"/>
        <pc:sldMkLst>
          <pc:docMk/>
          <pc:sldMk cId="1835378264" sldId="460"/>
        </pc:sldMkLst>
        <pc:inkChg chg="del">
          <ac:chgData name="PIYUS KEDIA" userId="30dfcb9f6f0df2cc" providerId="LiveId" clId="{F4FB4FE1-B7B3-4E8F-AB81-06A7B7AC4F63}" dt="2022-11-23T10:13:37.065" v="943" actId="478"/>
          <ac:inkMkLst>
            <pc:docMk/>
            <pc:sldMk cId="1835378264" sldId="460"/>
            <ac:inkMk id="4" creationId="{327564D0-BF31-419D-9F67-34987FBA838D}"/>
          </ac:inkMkLst>
        </pc:inkChg>
      </pc:sldChg>
      <pc:sldChg chg="delSp add del mod">
        <pc:chgData name="PIYUS KEDIA" userId="30dfcb9f6f0df2cc" providerId="LiveId" clId="{F4FB4FE1-B7B3-4E8F-AB81-06A7B7AC4F63}" dt="2022-11-24T07:50:43.747" v="11661" actId="47"/>
        <pc:sldMkLst>
          <pc:docMk/>
          <pc:sldMk cId="3295202590" sldId="461"/>
        </pc:sldMkLst>
        <pc:inkChg chg="del">
          <ac:chgData name="PIYUS KEDIA" userId="30dfcb9f6f0df2cc" providerId="LiveId" clId="{F4FB4FE1-B7B3-4E8F-AB81-06A7B7AC4F63}" dt="2022-11-23T10:08:39.022" v="896" actId="478"/>
          <ac:inkMkLst>
            <pc:docMk/>
            <pc:sldMk cId="3295202590" sldId="461"/>
            <ac:inkMk id="3" creationId="{009AD722-B871-41A3-BCAC-62558E066068}"/>
          </ac:inkMkLst>
        </pc:inkChg>
      </pc:sldChg>
      <pc:sldChg chg="add del">
        <pc:chgData name="PIYUS KEDIA" userId="30dfcb9f6f0df2cc" providerId="LiveId" clId="{F4FB4FE1-B7B3-4E8F-AB81-06A7B7AC4F63}" dt="2022-11-24T07:50:45.468" v="11665" actId="47"/>
        <pc:sldMkLst>
          <pc:docMk/>
          <pc:sldMk cId="716630425" sldId="463"/>
        </pc:sldMkLst>
      </pc:sldChg>
      <pc:sldChg chg="delSp modSp add del mod">
        <pc:chgData name="PIYUS KEDIA" userId="30dfcb9f6f0df2cc" providerId="LiveId" clId="{F4FB4FE1-B7B3-4E8F-AB81-06A7B7AC4F63}" dt="2022-11-24T07:50:47.268" v="11669" actId="47"/>
        <pc:sldMkLst>
          <pc:docMk/>
          <pc:sldMk cId="4075334599" sldId="464"/>
        </pc:sldMkLst>
        <pc:spChg chg="mod">
          <ac:chgData name="PIYUS KEDIA" userId="30dfcb9f6f0df2cc" providerId="LiveId" clId="{F4FB4FE1-B7B3-4E8F-AB81-06A7B7AC4F63}" dt="2022-11-23T10:10:00.632" v="908" actId="20577"/>
          <ac:spMkLst>
            <pc:docMk/>
            <pc:sldMk cId="4075334599" sldId="464"/>
            <ac:spMk id="31" creationId="{AF17DCDC-3E2E-4F8A-A824-2904332AB8A8}"/>
          </ac:spMkLst>
        </pc:spChg>
        <pc:inkChg chg="del">
          <ac:chgData name="PIYUS KEDIA" userId="30dfcb9f6f0df2cc" providerId="LiveId" clId="{F4FB4FE1-B7B3-4E8F-AB81-06A7B7AC4F63}" dt="2022-11-23T10:09:54.187" v="904" actId="478"/>
          <ac:inkMkLst>
            <pc:docMk/>
            <pc:sldMk cId="4075334599" sldId="464"/>
            <ac:inkMk id="4" creationId="{0EA08918-663E-4EA9-84FB-0019BB268982}"/>
          </ac:inkMkLst>
        </pc:inkChg>
      </pc:sldChg>
      <pc:sldChg chg="delSp add del mod">
        <pc:chgData name="PIYUS KEDIA" userId="30dfcb9f6f0df2cc" providerId="LiveId" clId="{F4FB4FE1-B7B3-4E8F-AB81-06A7B7AC4F63}" dt="2022-11-24T07:50:47.831" v="11670" actId="47"/>
        <pc:sldMkLst>
          <pc:docMk/>
          <pc:sldMk cId="4160349262" sldId="465"/>
        </pc:sldMkLst>
        <pc:inkChg chg="del">
          <ac:chgData name="PIYUS KEDIA" userId="30dfcb9f6f0df2cc" providerId="LiveId" clId="{F4FB4FE1-B7B3-4E8F-AB81-06A7B7AC4F63}" dt="2022-11-23T10:10:07.313" v="909" actId="478"/>
          <ac:inkMkLst>
            <pc:docMk/>
            <pc:sldMk cId="4160349262" sldId="465"/>
            <ac:inkMk id="4" creationId="{55C8F482-B892-487B-A854-90286C752493}"/>
          </ac:inkMkLst>
        </pc:inkChg>
      </pc:sldChg>
      <pc:sldChg chg="delSp add del mod">
        <pc:chgData name="PIYUS KEDIA" userId="30dfcb9f6f0df2cc" providerId="LiveId" clId="{F4FB4FE1-B7B3-4E8F-AB81-06A7B7AC4F63}" dt="2022-11-24T07:50:49.100" v="11672" actId="47"/>
        <pc:sldMkLst>
          <pc:docMk/>
          <pc:sldMk cId="2214249147" sldId="466"/>
        </pc:sldMkLst>
        <pc:inkChg chg="del">
          <ac:chgData name="PIYUS KEDIA" userId="30dfcb9f6f0df2cc" providerId="LiveId" clId="{F4FB4FE1-B7B3-4E8F-AB81-06A7B7AC4F63}" dt="2022-11-23T10:10:19.404" v="911" actId="478"/>
          <ac:inkMkLst>
            <pc:docMk/>
            <pc:sldMk cId="2214249147" sldId="466"/>
            <ac:inkMk id="4" creationId="{627873D5-9B8B-49FD-BCB9-6E0A96D69262}"/>
          </ac:inkMkLst>
        </pc:inkChg>
      </pc:sldChg>
      <pc:sldChg chg="delSp add del mod">
        <pc:chgData name="PIYUS KEDIA" userId="30dfcb9f6f0df2cc" providerId="LiveId" clId="{F4FB4FE1-B7B3-4E8F-AB81-06A7B7AC4F63}" dt="2022-11-24T07:50:44.117" v="11662" actId="47"/>
        <pc:sldMkLst>
          <pc:docMk/>
          <pc:sldMk cId="3786708004" sldId="470"/>
        </pc:sldMkLst>
        <pc:inkChg chg="del">
          <ac:chgData name="PIYUS KEDIA" userId="30dfcb9f6f0df2cc" providerId="LiveId" clId="{F4FB4FE1-B7B3-4E8F-AB81-06A7B7AC4F63}" dt="2022-11-23T10:08:46.057" v="897" actId="478"/>
          <ac:inkMkLst>
            <pc:docMk/>
            <pc:sldMk cId="3786708004" sldId="470"/>
            <ac:inkMk id="3" creationId="{A3DD05B1-B7BD-40C7-98D7-7BA0F03D6F7D}"/>
          </ac:inkMkLst>
        </pc:inkChg>
      </pc:sldChg>
      <pc:sldChg chg="delSp add del mod">
        <pc:chgData name="PIYUS KEDIA" userId="30dfcb9f6f0df2cc" providerId="LiveId" clId="{F4FB4FE1-B7B3-4E8F-AB81-06A7B7AC4F63}" dt="2022-11-24T07:50:44.964" v="11663" actId="47"/>
        <pc:sldMkLst>
          <pc:docMk/>
          <pc:sldMk cId="2898245991" sldId="471"/>
        </pc:sldMkLst>
        <pc:inkChg chg="del">
          <ac:chgData name="PIYUS KEDIA" userId="30dfcb9f6f0df2cc" providerId="LiveId" clId="{F4FB4FE1-B7B3-4E8F-AB81-06A7B7AC4F63}" dt="2022-11-23T10:08:52.131" v="898" actId="478"/>
          <ac:inkMkLst>
            <pc:docMk/>
            <pc:sldMk cId="2898245991" sldId="471"/>
            <ac:inkMk id="5" creationId="{A67AA918-6C3B-43C5-BB39-33DF12D4AC87}"/>
          </ac:inkMkLst>
        </pc:inkChg>
      </pc:sldChg>
      <pc:sldChg chg="delSp add del mod">
        <pc:chgData name="PIYUS KEDIA" userId="30dfcb9f6f0df2cc" providerId="LiveId" clId="{F4FB4FE1-B7B3-4E8F-AB81-06A7B7AC4F63}" dt="2022-11-24T07:50:45.364" v="11664" actId="47"/>
        <pc:sldMkLst>
          <pc:docMk/>
          <pc:sldMk cId="2805218370" sldId="472"/>
        </pc:sldMkLst>
        <pc:inkChg chg="del">
          <ac:chgData name="PIYUS KEDIA" userId="30dfcb9f6f0df2cc" providerId="LiveId" clId="{F4FB4FE1-B7B3-4E8F-AB81-06A7B7AC4F63}" dt="2022-11-23T10:08:59.416" v="899" actId="478"/>
          <ac:inkMkLst>
            <pc:docMk/>
            <pc:sldMk cId="2805218370" sldId="472"/>
            <ac:inkMk id="3" creationId="{17D8F0A9-3CC6-4E8C-802F-388912164911}"/>
          </ac:inkMkLst>
        </pc:inkChg>
      </pc:sldChg>
      <pc:sldChg chg="delSp add del mod">
        <pc:chgData name="PIYUS KEDIA" userId="30dfcb9f6f0df2cc" providerId="LiveId" clId="{F4FB4FE1-B7B3-4E8F-AB81-06A7B7AC4F63}" dt="2022-11-24T07:51:01.692" v="11693" actId="47"/>
        <pc:sldMkLst>
          <pc:docMk/>
          <pc:sldMk cId="214915082" sldId="474"/>
        </pc:sldMkLst>
        <pc:inkChg chg="del">
          <ac:chgData name="PIYUS KEDIA" userId="30dfcb9f6f0df2cc" providerId="LiveId" clId="{F4FB4FE1-B7B3-4E8F-AB81-06A7B7AC4F63}" dt="2022-11-23T10:11:53.733" v="927" actId="478"/>
          <ac:inkMkLst>
            <pc:docMk/>
            <pc:sldMk cId="214915082" sldId="474"/>
            <ac:inkMk id="4" creationId="{DF2C96E4-EDD4-45F6-8533-3A8A1BB23ED2}"/>
          </ac:inkMkLst>
        </pc:inkChg>
      </pc:sldChg>
      <pc:sldChg chg="delSp modSp add del mod">
        <pc:chgData name="PIYUS KEDIA" userId="30dfcb9f6f0df2cc" providerId="LiveId" clId="{F4FB4FE1-B7B3-4E8F-AB81-06A7B7AC4F63}" dt="2022-11-24T07:50:45.709" v="11667" actId="47"/>
        <pc:sldMkLst>
          <pc:docMk/>
          <pc:sldMk cId="2400500588" sldId="476"/>
        </pc:sldMkLst>
        <pc:spChg chg="mod">
          <ac:chgData name="PIYUS KEDIA" userId="30dfcb9f6f0df2cc" providerId="LiveId" clId="{F4FB4FE1-B7B3-4E8F-AB81-06A7B7AC4F63}" dt="2022-11-24T01:55:00.118" v="4614" actId="20577"/>
          <ac:spMkLst>
            <pc:docMk/>
            <pc:sldMk cId="2400500588" sldId="476"/>
            <ac:spMk id="5" creationId="{DA83EC6D-2970-4E74-B251-AB00D73BDE51}"/>
          </ac:spMkLst>
        </pc:spChg>
        <pc:inkChg chg="del">
          <ac:chgData name="PIYUS KEDIA" userId="30dfcb9f6f0df2cc" providerId="LiveId" clId="{F4FB4FE1-B7B3-4E8F-AB81-06A7B7AC4F63}" dt="2022-11-23T10:09:23.464" v="902" actId="478"/>
          <ac:inkMkLst>
            <pc:docMk/>
            <pc:sldMk cId="2400500588" sldId="476"/>
            <ac:inkMk id="2" creationId="{10002A12-D6FC-4810-A487-16662764D071}"/>
          </ac:inkMkLst>
        </pc:inkChg>
      </pc:sldChg>
      <pc:sldChg chg="addSp delSp modSp add del mod">
        <pc:chgData name="PIYUS KEDIA" userId="30dfcb9f6f0df2cc" providerId="LiveId" clId="{F4FB4FE1-B7B3-4E8F-AB81-06A7B7AC4F63}" dt="2022-11-24T07:50:46.647" v="11668" actId="47"/>
        <pc:sldMkLst>
          <pc:docMk/>
          <pc:sldMk cId="1599484536" sldId="477"/>
        </pc:sldMkLst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22" creationId="{B1579B3A-9A82-4DB2-B9EA-D138A3C8D3FD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24" creationId="{3650CCD4-2486-4623-A9B5-34719ADE0C6D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27" creationId="{799AC069-9074-111D-1E7A-BB444C816F91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28" creationId="{970D9A40-C8E8-EA1C-C515-AE067DA03A74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29" creationId="{75498A0D-4B93-F50E-46B5-BA974A95B945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30" creationId="{81538984-8279-E3EE-8C66-5324C960507E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31" creationId="{9D6E0F4A-2BA3-166A-6F23-88C38B1BE4BF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32" creationId="{1D963809-BEF5-8EEB-FDCE-B872D9268E2A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33" creationId="{D011439F-9D29-D884-D32A-AD2FAC332332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34" creationId="{FA51129E-9B4F-C586-0390-B851AC2E890C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35" creationId="{ECFE207C-459C-4E0B-A70D-AEE52C5FDF0D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38" creationId="{5B9EC3BA-DF0B-4509-BBAD-0B00FE9712F7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39" creationId="{8DE98C18-6F26-46C8-ACB2-89FAD961AAC0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40" creationId="{C06B73BE-24A7-4703-897C-E03574D16C4B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41" creationId="{BD71B7BC-7FC1-609C-6CAB-D325E8D8E71C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49" creationId="{01E83F70-F767-4D5F-A876-54081D968967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50" creationId="{9C2A8B51-DCDC-467E-85F8-F9F527E5324B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51" creationId="{A464C9A3-4756-4528-8922-D2496A58D366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52" creationId="{9D5A8025-50D5-A128-351A-12418ED1D6F3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54" creationId="{A78847D6-CA70-46FC-8EA9-AB7114DF453F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57" creationId="{36447B25-ADC8-491A-A72B-921C85091DFB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58" creationId="{56B88AB3-9FBC-4311-8C1A-13D283F056A8}"/>
          </ac:spMkLst>
        </pc:spChg>
        <pc:spChg chg="del">
          <ac:chgData name="PIYUS KEDIA" userId="30dfcb9f6f0df2cc" providerId="LiveId" clId="{F4FB4FE1-B7B3-4E8F-AB81-06A7B7AC4F63}" dt="2022-11-24T02:26:21.463" v="5224" actId="478"/>
          <ac:spMkLst>
            <pc:docMk/>
            <pc:sldMk cId="1599484536" sldId="477"/>
            <ac:spMk id="59" creationId="{1E6FCF11-49D4-4865-806E-B5173131949E}"/>
          </ac:spMkLst>
        </pc:spChg>
        <pc:spChg chg="add mod">
          <ac:chgData name="PIYUS KEDIA" userId="30dfcb9f6f0df2cc" providerId="LiveId" clId="{F4FB4FE1-B7B3-4E8F-AB81-06A7B7AC4F63}" dt="2022-11-24T02:26:34.478" v="5225"/>
          <ac:spMkLst>
            <pc:docMk/>
            <pc:sldMk cId="1599484536" sldId="477"/>
            <ac:spMk id="60" creationId="{80154F7F-67DB-83B2-D5BD-199D07EF4010}"/>
          </ac:spMkLst>
        </pc:spChg>
        <pc:inkChg chg="del">
          <ac:chgData name="PIYUS KEDIA" userId="30dfcb9f6f0df2cc" providerId="LiveId" clId="{F4FB4FE1-B7B3-4E8F-AB81-06A7B7AC4F63}" dt="2022-11-23T10:09:34.978" v="903" actId="478"/>
          <ac:inkMkLst>
            <pc:docMk/>
            <pc:sldMk cId="1599484536" sldId="477"/>
            <ac:inkMk id="3" creationId="{650C1CFD-79E5-4846-A959-BB945F7A369D}"/>
          </ac:inkMkLst>
        </pc:ink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36" creationId="{F24C8763-99B4-4A90-91B1-B82A281B0431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37" creationId="{E0D3EA78-DBF2-76B5-2179-9225EA772924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42" creationId="{CBCDA357-B7BA-4CAC-9B2F-61073EE2068B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43" creationId="{94E24D18-14BA-F112-77FA-F9E40533093C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44" creationId="{B16995AF-21C9-4ED2-A5AF-07090C43B821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45" creationId="{7035C8CE-DC2B-B3EF-486B-C0F99A26812F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46" creationId="{0F88824B-4424-C10C-B6B7-B04F768631F1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47" creationId="{266EB785-E8AF-7A9D-2828-1496E8D6934E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48" creationId="{63DF3230-E130-07CA-67B8-66C560259A42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53" creationId="{C31182A1-FE0F-49D6-B2D2-E40BBFBC3350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55" creationId="{568392B6-5717-A58A-2CF3-8979F19238E5}"/>
          </ac:cxnSpMkLst>
        </pc:cxnChg>
        <pc:cxnChg chg="del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56" creationId="{9D7E085B-2230-4717-B0FE-4D1263FFF876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61" creationId="{9F517467-E65B-45E9-A2E0-E3D06678BB36}"/>
          </ac:cxnSpMkLst>
        </pc:cxnChg>
        <pc:cxnChg chg="add mod">
          <ac:chgData name="PIYUS KEDIA" userId="30dfcb9f6f0df2cc" providerId="LiveId" clId="{F4FB4FE1-B7B3-4E8F-AB81-06A7B7AC4F63}" dt="2022-11-24T02:26:34.478" v="5225"/>
          <ac:cxnSpMkLst>
            <pc:docMk/>
            <pc:sldMk cId="1599484536" sldId="477"/>
            <ac:cxnSpMk id="62" creationId="{643A2001-7CD6-4FD7-55C5-4421B828EF1B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63" creationId="{BF43A77E-D384-416A-8E16-0ACF7AB2A0B0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65" creationId="{9BFB9189-FF11-4407-83D6-E0678916210A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67" creationId="{CECA78E7-6ADB-468D-8D62-60BBFF150D4E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76" creationId="{E0F99957-785E-40F1-A7E3-3A35F2C8EF9A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78" creationId="{CD115A0F-6CE9-429F-ADEA-0C5AB9766821}"/>
          </ac:cxnSpMkLst>
        </pc:cxnChg>
        <pc:cxnChg chg="del mod">
          <ac:chgData name="PIYUS KEDIA" userId="30dfcb9f6f0df2cc" providerId="LiveId" clId="{F4FB4FE1-B7B3-4E8F-AB81-06A7B7AC4F63}" dt="2022-11-24T02:26:21.463" v="5224" actId="478"/>
          <ac:cxnSpMkLst>
            <pc:docMk/>
            <pc:sldMk cId="1599484536" sldId="477"/>
            <ac:cxnSpMk id="83" creationId="{3ABEAE9C-386A-4707-98F3-B97C59BF822A}"/>
          </ac:cxnSpMkLst>
        </pc:cxnChg>
      </pc:sldChg>
      <pc:sldChg chg="delSp add del mod">
        <pc:chgData name="PIYUS KEDIA" userId="30dfcb9f6f0df2cc" providerId="LiveId" clId="{F4FB4FE1-B7B3-4E8F-AB81-06A7B7AC4F63}" dt="2022-11-24T07:51:06.771" v="11699" actId="47"/>
        <pc:sldMkLst>
          <pc:docMk/>
          <pc:sldMk cId="3770717783" sldId="478"/>
        </pc:sldMkLst>
        <pc:inkChg chg="del">
          <ac:chgData name="PIYUS KEDIA" userId="30dfcb9f6f0df2cc" providerId="LiveId" clId="{F4FB4FE1-B7B3-4E8F-AB81-06A7B7AC4F63}" dt="2022-11-23T10:12:23.338" v="933" actId="478"/>
          <ac:inkMkLst>
            <pc:docMk/>
            <pc:sldMk cId="3770717783" sldId="478"/>
            <ac:inkMk id="4" creationId="{7A2D6C62-FC0A-4E2B-8E24-A0BB58BC42D2}"/>
          </ac:inkMkLst>
        </pc:inkChg>
      </pc:sldChg>
      <pc:sldChg chg="delSp add del mod">
        <pc:chgData name="PIYUS KEDIA" userId="30dfcb9f6f0df2cc" providerId="LiveId" clId="{F4FB4FE1-B7B3-4E8F-AB81-06A7B7AC4F63}" dt="2022-11-24T07:51:25.828" v="11712" actId="47"/>
        <pc:sldMkLst>
          <pc:docMk/>
          <pc:sldMk cId="812283873" sldId="479"/>
        </pc:sldMkLst>
        <pc:inkChg chg="del">
          <ac:chgData name="PIYUS KEDIA" userId="30dfcb9f6f0df2cc" providerId="LiveId" clId="{F4FB4FE1-B7B3-4E8F-AB81-06A7B7AC4F63}" dt="2022-11-23T10:13:47.777" v="945" actId="478"/>
          <ac:inkMkLst>
            <pc:docMk/>
            <pc:sldMk cId="812283873" sldId="479"/>
            <ac:inkMk id="4" creationId="{35243E7E-BD72-41B3-9A56-FA29D379EBD9}"/>
          </ac:inkMkLst>
        </pc:inkChg>
      </pc:sldChg>
      <pc:sldChg chg="delSp add del mod">
        <pc:chgData name="PIYUS KEDIA" userId="30dfcb9f6f0df2cc" providerId="LiveId" clId="{F4FB4FE1-B7B3-4E8F-AB81-06A7B7AC4F63}" dt="2022-11-24T07:51:26.830" v="11713" actId="47"/>
        <pc:sldMkLst>
          <pc:docMk/>
          <pc:sldMk cId="3861209824" sldId="664"/>
        </pc:sldMkLst>
        <pc:inkChg chg="del">
          <ac:chgData name="PIYUS KEDIA" userId="30dfcb9f6f0df2cc" providerId="LiveId" clId="{F4FB4FE1-B7B3-4E8F-AB81-06A7B7AC4F63}" dt="2022-11-23T10:13:54.325" v="946" actId="478"/>
          <ac:inkMkLst>
            <pc:docMk/>
            <pc:sldMk cId="3861209824" sldId="664"/>
            <ac:inkMk id="4" creationId="{03822D67-B627-4D65-BA74-59DF4F2852E8}"/>
          </ac:inkMkLst>
        </pc:inkChg>
      </pc:sldChg>
      <pc:sldChg chg="delSp add del mod">
        <pc:chgData name="PIYUS KEDIA" userId="30dfcb9f6f0df2cc" providerId="LiveId" clId="{F4FB4FE1-B7B3-4E8F-AB81-06A7B7AC4F63}" dt="2022-11-24T07:51:27.615" v="11714" actId="47"/>
        <pc:sldMkLst>
          <pc:docMk/>
          <pc:sldMk cId="1996334583" sldId="665"/>
        </pc:sldMkLst>
        <pc:inkChg chg="del">
          <ac:chgData name="PIYUS KEDIA" userId="30dfcb9f6f0df2cc" providerId="LiveId" clId="{F4FB4FE1-B7B3-4E8F-AB81-06A7B7AC4F63}" dt="2022-11-23T10:14:00.854" v="947" actId="478"/>
          <ac:inkMkLst>
            <pc:docMk/>
            <pc:sldMk cId="1996334583" sldId="665"/>
            <ac:inkMk id="4" creationId="{37DE6598-F806-4458-A25C-32FFC40F28C6}"/>
          </ac:inkMkLst>
        </pc:inkChg>
      </pc:sldChg>
      <pc:sldChg chg="add">
        <pc:chgData name="PIYUS KEDIA" userId="30dfcb9f6f0df2cc" providerId="LiveId" clId="{F4FB4FE1-B7B3-4E8F-AB81-06A7B7AC4F63}" dt="2022-11-23T09:41:15.501" v="2"/>
        <pc:sldMkLst>
          <pc:docMk/>
          <pc:sldMk cId="3851192176" sldId="666"/>
        </pc:sldMkLst>
      </pc:sldChg>
      <pc:sldChg chg="add del">
        <pc:chgData name="PIYUS KEDIA" userId="30dfcb9f6f0df2cc" providerId="LiveId" clId="{F4FB4FE1-B7B3-4E8F-AB81-06A7B7AC4F63}" dt="2022-11-24T07:50:38.753" v="11645" actId="47"/>
        <pc:sldMkLst>
          <pc:docMk/>
          <pc:sldMk cId="4253790620" sldId="667"/>
        </pc:sldMkLst>
      </pc:sldChg>
      <pc:sldChg chg="add del">
        <pc:chgData name="PIYUS KEDIA" userId="30dfcb9f6f0df2cc" providerId="LiveId" clId="{F4FB4FE1-B7B3-4E8F-AB81-06A7B7AC4F63}" dt="2022-11-24T07:50:39.024" v="11646" actId="47"/>
        <pc:sldMkLst>
          <pc:docMk/>
          <pc:sldMk cId="454920941" sldId="668"/>
        </pc:sldMkLst>
      </pc:sldChg>
      <pc:sldChg chg="addSp delSp modSp add del mod">
        <pc:chgData name="PIYUS KEDIA" userId="30dfcb9f6f0df2cc" providerId="LiveId" clId="{F4FB4FE1-B7B3-4E8F-AB81-06A7B7AC4F63}" dt="2022-11-24T07:50:39.275" v="11647" actId="47"/>
        <pc:sldMkLst>
          <pc:docMk/>
          <pc:sldMk cId="2487652299" sldId="669"/>
        </pc:sldMkLst>
        <pc:spChg chg="add mod">
          <ac:chgData name="PIYUS KEDIA" userId="30dfcb9f6f0df2cc" providerId="LiveId" clId="{F4FB4FE1-B7B3-4E8F-AB81-06A7B7AC4F63}" dt="2022-11-23T16:05:30.070" v="3531" actId="20577"/>
          <ac:spMkLst>
            <pc:docMk/>
            <pc:sldMk cId="2487652299" sldId="669"/>
            <ac:spMk id="4" creationId="{C3B35D6E-9B52-1336-5115-3AB3F77E80F1}"/>
          </ac:spMkLst>
        </pc:spChg>
        <pc:inkChg chg="del mod">
          <ac:chgData name="PIYUS KEDIA" userId="30dfcb9f6f0df2cc" providerId="LiveId" clId="{F4FB4FE1-B7B3-4E8F-AB81-06A7B7AC4F63}" dt="2022-11-23T09:53:19.154" v="116" actId="478"/>
          <ac:inkMkLst>
            <pc:docMk/>
            <pc:sldMk cId="2487652299" sldId="669"/>
            <ac:inkMk id="4" creationId="{92CE5520-E89C-49E1-9FA5-ECEBE0F6A68A}"/>
          </ac:inkMkLst>
        </pc:inkChg>
      </pc:sldChg>
      <pc:sldChg chg="delSp add del mod">
        <pc:chgData name="PIYUS KEDIA" userId="30dfcb9f6f0df2cc" providerId="LiveId" clId="{F4FB4FE1-B7B3-4E8F-AB81-06A7B7AC4F63}" dt="2022-11-24T07:50:39.767" v="11649" actId="47"/>
        <pc:sldMkLst>
          <pc:docMk/>
          <pc:sldMk cId="3659010713" sldId="670"/>
        </pc:sldMkLst>
        <pc:inkChg chg="del">
          <ac:chgData name="PIYUS KEDIA" userId="30dfcb9f6f0df2cc" providerId="LiveId" clId="{F4FB4FE1-B7B3-4E8F-AB81-06A7B7AC4F63}" dt="2022-11-23T09:53:29.766" v="118" actId="478"/>
          <ac:inkMkLst>
            <pc:docMk/>
            <pc:sldMk cId="3659010713" sldId="670"/>
            <ac:inkMk id="4" creationId="{3AA363B5-072A-4378-ADE4-8D83A139D005}"/>
          </ac:inkMkLst>
        </pc:inkChg>
      </pc:sldChg>
      <pc:sldChg chg="delSp modSp add del mod">
        <pc:chgData name="PIYUS KEDIA" userId="30dfcb9f6f0df2cc" providerId="LiveId" clId="{F4FB4FE1-B7B3-4E8F-AB81-06A7B7AC4F63}" dt="2022-11-24T07:50:39.813" v="11650" actId="47"/>
        <pc:sldMkLst>
          <pc:docMk/>
          <pc:sldMk cId="2687709047" sldId="671"/>
        </pc:sldMkLst>
        <pc:spChg chg="mod">
          <ac:chgData name="PIYUS KEDIA" userId="30dfcb9f6f0df2cc" providerId="LiveId" clId="{F4FB4FE1-B7B3-4E8F-AB81-06A7B7AC4F63}" dt="2022-11-23T16:22:01.579" v="4027" actId="20577"/>
          <ac:spMkLst>
            <pc:docMk/>
            <pc:sldMk cId="2687709047" sldId="671"/>
            <ac:spMk id="3" creationId="{FD98F664-C920-4E73-879E-6C0AB7C5D55D}"/>
          </ac:spMkLst>
        </pc:spChg>
        <pc:inkChg chg="del">
          <ac:chgData name="PIYUS KEDIA" userId="30dfcb9f6f0df2cc" providerId="LiveId" clId="{F4FB4FE1-B7B3-4E8F-AB81-06A7B7AC4F63}" dt="2022-11-23T09:56:12.153" v="119" actId="478"/>
          <ac:inkMkLst>
            <pc:docMk/>
            <pc:sldMk cId="2687709047" sldId="671"/>
            <ac:inkMk id="4" creationId="{5D9D566B-4D11-472C-8C79-8627CD9DBEA0}"/>
          </ac:inkMkLst>
        </pc:inkChg>
      </pc:sldChg>
      <pc:sldChg chg="delSp add del mod">
        <pc:chgData name="PIYUS KEDIA" userId="30dfcb9f6f0df2cc" providerId="LiveId" clId="{F4FB4FE1-B7B3-4E8F-AB81-06A7B7AC4F63}" dt="2022-11-24T07:50:39.844" v="11651" actId="47"/>
        <pc:sldMkLst>
          <pc:docMk/>
          <pc:sldMk cId="2660167460" sldId="672"/>
        </pc:sldMkLst>
        <pc:inkChg chg="del">
          <ac:chgData name="PIYUS KEDIA" userId="30dfcb9f6f0df2cc" providerId="LiveId" clId="{F4FB4FE1-B7B3-4E8F-AB81-06A7B7AC4F63}" dt="2022-11-23T09:56:16.936" v="120" actId="478"/>
          <ac:inkMkLst>
            <pc:docMk/>
            <pc:sldMk cId="2660167460" sldId="672"/>
            <ac:inkMk id="4" creationId="{95074C1B-9456-4D0A-AE53-5E45B927888C}"/>
          </ac:inkMkLst>
        </pc:inkChg>
      </pc:sldChg>
      <pc:sldChg chg="delSp add del mod">
        <pc:chgData name="PIYUS KEDIA" userId="30dfcb9f6f0df2cc" providerId="LiveId" clId="{F4FB4FE1-B7B3-4E8F-AB81-06A7B7AC4F63}" dt="2022-11-24T07:50:39.867" v="11652" actId="47"/>
        <pc:sldMkLst>
          <pc:docMk/>
          <pc:sldMk cId="3169735096" sldId="673"/>
        </pc:sldMkLst>
        <pc:inkChg chg="del">
          <ac:chgData name="PIYUS KEDIA" userId="30dfcb9f6f0df2cc" providerId="LiveId" clId="{F4FB4FE1-B7B3-4E8F-AB81-06A7B7AC4F63}" dt="2022-11-23T09:56:21.999" v="121" actId="478"/>
          <ac:inkMkLst>
            <pc:docMk/>
            <pc:sldMk cId="3169735096" sldId="673"/>
            <ac:inkMk id="5" creationId="{ABFDF404-1AF0-4FA2-A584-8719B62F2C18}"/>
          </ac:inkMkLst>
        </pc:inkChg>
      </pc:sldChg>
      <pc:sldChg chg="delSp add del mod">
        <pc:chgData name="PIYUS KEDIA" userId="30dfcb9f6f0df2cc" providerId="LiveId" clId="{F4FB4FE1-B7B3-4E8F-AB81-06A7B7AC4F63}" dt="2022-11-24T07:50:42.339" v="11658" actId="47"/>
        <pc:sldMkLst>
          <pc:docMk/>
          <pc:sldMk cId="2768188715" sldId="675"/>
        </pc:sldMkLst>
        <pc:inkChg chg="del">
          <ac:chgData name="PIYUS KEDIA" userId="30dfcb9f6f0df2cc" providerId="LiveId" clId="{F4FB4FE1-B7B3-4E8F-AB81-06A7B7AC4F63}" dt="2022-11-23T09:56:49.530" v="123" actId="478"/>
          <ac:inkMkLst>
            <pc:docMk/>
            <pc:sldMk cId="2768188715" sldId="675"/>
            <ac:inkMk id="4" creationId="{E6BF1E6C-F3F5-4B10-B2BA-4E7A04576F12}"/>
          </ac:inkMkLst>
        </pc:inkChg>
      </pc:sldChg>
      <pc:sldChg chg="add del">
        <pc:chgData name="PIYUS KEDIA" userId="30dfcb9f6f0df2cc" providerId="LiveId" clId="{F4FB4FE1-B7B3-4E8F-AB81-06A7B7AC4F63}" dt="2022-11-23T10:00:31.479" v="401" actId="47"/>
        <pc:sldMkLst>
          <pc:docMk/>
          <pc:sldMk cId="2733779435" sldId="676"/>
        </pc:sldMkLst>
      </pc:sldChg>
      <pc:sldChg chg="modSp add del mod">
        <pc:chgData name="PIYUS KEDIA" userId="30dfcb9f6f0df2cc" providerId="LiveId" clId="{F4FB4FE1-B7B3-4E8F-AB81-06A7B7AC4F63}" dt="2022-11-24T07:50:43.077" v="11660" actId="47"/>
        <pc:sldMkLst>
          <pc:docMk/>
          <pc:sldMk cId="204156035" sldId="677"/>
        </pc:sldMkLst>
        <pc:spChg chg="mod">
          <ac:chgData name="PIYUS KEDIA" userId="30dfcb9f6f0df2cc" providerId="LiveId" clId="{F4FB4FE1-B7B3-4E8F-AB81-06A7B7AC4F63}" dt="2022-11-23T16:42:23.288" v="4601" actId="20577"/>
          <ac:spMkLst>
            <pc:docMk/>
            <pc:sldMk cId="204156035" sldId="677"/>
            <ac:spMk id="3" creationId="{5559EDB1-02FD-4702-AFF9-426B7BDF5879}"/>
          </ac:spMkLst>
        </pc:spChg>
      </pc:sldChg>
      <pc:sldChg chg="delSp add del mod">
        <pc:chgData name="PIYUS KEDIA" userId="30dfcb9f6f0df2cc" providerId="LiveId" clId="{F4FB4FE1-B7B3-4E8F-AB81-06A7B7AC4F63}" dt="2022-11-24T07:51:07.781" v="11700" actId="47"/>
        <pc:sldMkLst>
          <pc:docMk/>
          <pc:sldMk cId="1683045043" sldId="678"/>
        </pc:sldMkLst>
        <pc:inkChg chg="del">
          <ac:chgData name="PIYUS KEDIA" userId="30dfcb9f6f0df2cc" providerId="LiveId" clId="{F4FB4FE1-B7B3-4E8F-AB81-06A7B7AC4F63}" dt="2022-11-23T10:12:34.148" v="934" actId="478"/>
          <ac:inkMkLst>
            <pc:docMk/>
            <pc:sldMk cId="1683045043" sldId="678"/>
            <ac:inkMk id="5" creationId="{2CB6905A-F070-4719-B667-9A2BBD1BE4E8}"/>
          </ac:inkMkLst>
        </pc:inkChg>
      </pc:sldChg>
      <pc:sldChg chg="delSp add del mod">
        <pc:chgData name="PIYUS KEDIA" userId="30dfcb9f6f0df2cc" providerId="LiveId" clId="{F4FB4FE1-B7B3-4E8F-AB81-06A7B7AC4F63}" dt="2022-11-24T07:51:18.988" v="11707" actId="47"/>
        <pc:sldMkLst>
          <pc:docMk/>
          <pc:sldMk cId="1302204921" sldId="679"/>
        </pc:sldMkLst>
        <pc:inkChg chg="del">
          <ac:chgData name="PIYUS KEDIA" userId="30dfcb9f6f0df2cc" providerId="LiveId" clId="{F4FB4FE1-B7B3-4E8F-AB81-06A7B7AC4F63}" dt="2022-11-23T10:13:19.689" v="940" actId="478"/>
          <ac:inkMkLst>
            <pc:docMk/>
            <pc:sldMk cId="1302204921" sldId="679"/>
            <ac:inkMk id="4" creationId="{EB59D0CB-81F0-4062-8E78-B66305F4B931}"/>
          </ac:inkMkLst>
        </pc:inkChg>
      </pc:sldChg>
      <pc:sldChg chg="modSp new mod">
        <pc:chgData name="PIYUS KEDIA" userId="30dfcb9f6f0df2cc" providerId="LiveId" clId="{F4FB4FE1-B7B3-4E8F-AB81-06A7B7AC4F63}" dt="2022-11-23T12:31:52.366" v="1839" actId="20577"/>
        <pc:sldMkLst>
          <pc:docMk/>
          <pc:sldMk cId="2515391512" sldId="680"/>
        </pc:sldMkLst>
        <pc:spChg chg="mod">
          <ac:chgData name="PIYUS KEDIA" userId="30dfcb9f6f0df2cc" providerId="LiveId" clId="{F4FB4FE1-B7B3-4E8F-AB81-06A7B7AC4F63}" dt="2022-11-23T11:48:09.701" v="1538" actId="20577"/>
          <ac:spMkLst>
            <pc:docMk/>
            <pc:sldMk cId="2515391512" sldId="680"/>
            <ac:spMk id="2" creationId="{FF3FAD3F-083F-E0E7-3283-7BFA3141CFF0}"/>
          </ac:spMkLst>
        </pc:spChg>
        <pc:spChg chg="mod">
          <ac:chgData name="PIYUS KEDIA" userId="30dfcb9f6f0df2cc" providerId="LiveId" clId="{F4FB4FE1-B7B3-4E8F-AB81-06A7B7AC4F63}" dt="2022-11-23T12:31:52.366" v="1839" actId="20577"/>
          <ac:spMkLst>
            <pc:docMk/>
            <pc:sldMk cId="2515391512" sldId="680"/>
            <ac:spMk id="3" creationId="{0F5FC81B-71E7-20F4-B087-144801E0B369}"/>
          </ac:spMkLst>
        </pc:spChg>
      </pc:sldChg>
      <pc:sldChg chg="addSp modSp add mod">
        <pc:chgData name="PIYUS KEDIA" userId="30dfcb9f6f0df2cc" providerId="LiveId" clId="{F4FB4FE1-B7B3-4E8F-AB81-06A7B7AC4F63}" dt="2022-11-23T12:34:43.839" v="1913" actId="207"/>
        <pc:sldMkLst>
          <pc:docMk/>
          <pc:sldMk cId="102866742" sldId="681"/>
        </pc:sldMkLst>
        <pc:spChg chg="mod">
          <ac:chgData name="PIYUS KEDIA" userId="30dfcb9f6f0df2cc" providerId="LiveId" clId="{F4FB4FE1-B7B3-4E8F-AB81-06A7B7AC4F63}" dt="2022-11-23T12:33:36.319" v="1844" actId="207"/>
          <ac:spMkLst>
            <pc:docMk/>
            <pc:sldMk cId="102866742" sldId="681"/>
            <ac:spMk id="9" creationId="{1884A0ED-9830-4885-A6A5-385E874B8783}"/>
          </ac:spMkLst>
        </pc:spChg>
        <pc:spChg chg="mod">
          <ac:chgData name="PIYUS KEDIA" userId="30dfcb9f6f0df2cc" providerId="LiveId" clId="{F4FB4FE1-B7B3-4E8F-AB81-06A7B7AC4F63}" dt="2022-11-23T12:33:32.292" v="1843" actId="207"/>
          <ac:spMkLst>
            <pc:docMk/>
            <pc:sldMk cId="102866742" sldId="681"/>
            <ac:spMk id="11" creationId="{647B3D06-1F40-4939-8A8B-250A8F3FFF39}"/>
          </ac:spMkLst>
        </pc:spChg>
        <pc:spChg chg="mod">
          <ac:chgData name="PIYUS KEDIA" userId="30dfcb9f6f0df2cc" providerId="LiveId" clId="{F4FB4FE1-B7B3-4E8F-AB81-06A7B7AC4F63}" dt="2022-11-23T12:33:11.076" v="1841" actId="20577"/>
          <ac:spMkLst>
            <pc:docMk/>
            <pc:sldMk cId="102866742" sldId="681"/>
            <ac:spMk id="12" creationId="{D3195D7D-C97A-654B-82F0-1BF93FEEDDBB}"/>
          </ac:spMkLst>
        </pc:spChg>
        <pc:spChg chg="mod">
          <ac:chgData name="PIYUS KEDIA" userId="30dfcb9f6f0df2cc" providerId="LiveId" clId="{F4FB4FE1-B7B3-4E8F-AB81-06A7B7AC4F63}" dt="2022-11-23T12:33:27.598" v="1842" actId="207"/>
          <ac:spMkLst>
            <pc:docMk/>
            <pc:sldMk cId="102866742" sldId="681"/>
            <ac:spMk id="13" creationId="{8F951C6D-DAD2-43F7-ACA3-9E32D50E5165}"/>
          </ac:spMkLst>
        </pc:spChg>
        <pc:spChg chg="mod">
          <ac:chgData name="PIYUS KEDIA" userId="30dfcb9f6f0df2cc" providerId="LiveId" clId="{F4FB4FE1-B7B3-4E8F-AB81-06A7B7AC4F63}" dt="2022-11-23T12:33:40.811" v="1845" actId="207"/>
          <ac:spMkLst>
            <pc:docMk/>
            <pc:sldMk cId="102866742" sldId="681"/>
            <ac:spMk id="15" creationId="{D044C0AD-EAB6-4609-BC41-CD5B66596C15}"/>
          </ac:spMkLst>
        </pc:spChg>
        <pc:spChg chg="mod">
          <ac:chgData name="PIYUS KEDIA" userId="30dfcb9f6f0df2cc" providerId="LiveId" clId="{F4FB4FE1-B7B3-4E8F-AB81-06A7B7AC4F63}" dt="2022-11-23T12:33:51.421" v="1847" actId="207"/>
          <ac:spMkLst>
            <pc:docMk/>
            <pc:sldMk cId="102866742" sldId="681"/>
            <ac:spMk id="17" creationId="{A24D509D-640A-45B1-8572-3F03EA0BA156}"/>
          </ac:spMkLst>
        </pc:spChg>
        <pc:spChg chg="mod">
          <ac:chgData name="PIYUS KEDIA" userId="30dfcb9f6f0df2cc" providerId="LiveId" clId="{F4FB4FE1-B7B3-4E8F-AB81-06A7B7AC4F63}" dt="2022-11-23T12:33:57.256" v="1848" actId="207"/>
          <ac:spMkLst>
            <pc:docMk/>
            <pc:sldMk cId="102866742" sldId="681"/>
            <ac:spMk id="18" creationId="{DAAB45B4-A922-4BEB-8F0E-F2060B097659}"/>
          </ac:spMkLst>
        </pc:spChg>
        <pc:spChg chg="mod">
          <ac:chgData name="PIYUS KEDIA" userId="30dfcb9f6f0df2cc" providerId="LiveId" clId="{F4FB4FE1-B7B3-4E8F-AB81-06A7B7AC4F63}" dt="2022-11-23T12:33:46.165" v="1846" actId="207"/>
          <ac:spMkLst>
            <pc:docMk/>
            <pc:sldMk cId="102866742" sldId="681"/>
            <ac:spMk id="19" creationId="{014FD233-0AF7-40E8-8790-6B4AD0E40395}"/>
          </ac:spMkLst>
        </pc:spChg>
        <pc:spChg chg="add mod">
          <ac:chgData name="PIYUS KEDIA" userId="30dfcb9f6f0df2cc" providerId="LiveId" clId="{F4FB4FE1-B7B3-4E8F-AB81-06A7B7AC4F63}" dt="2022-11-23T12:34:43.839" v="1913" actId="207"/>
          <ac:spMkLst>
            <pc:docMk/>
            <pc:sldMk cId="102866742" sldId="681"/>
            <ac:spMk id="20" creationId="{91403254-087B-B0D1-DDB4-4EB9975E724C}"/>
          </ac:spMkLst>
        </pc:spChg>
      </pc:sldChg>
      <pc:sldChg chg="new del">
        <pc:chgData name="PIYUS KEDIA" userId="30dfcb9f6f0df2cc" providerId="LiveId" clId="{F4FB4FE1-B7B3-4E8F-AB81-06A7B7AC4F63}" dt="2022-11-23T12:55:51.185" v="1947" actId="47"/>
        <pc:sldMkLst>
          <pc:docMk/>
          <pc:sldMk cId="2754359238" sldId="682"/>
        </pc:sldMkLst>
      </pc:sldChg>
      <pc:sldChg chg="modSp new mod">
        <pc:chgData name="PIYUS KEDIA" userId="30dfcb9f6f0df2cc" providerId="LiveId" clId="{F4FB4FE1-B7B3-4E8F-AB81-06A7B7AC4F63}" dt="2022-11-23T12:55:48.250" v="1946" actId="20577"/>
        <pc:sldMkLst>
          <pc:docMk/>
          <pc:sldMk cId="713651560" sldId="683"/>
        </pc:sldMkLst>
        <pc:spChg chg="mod">
          <ac:chgData name="PIYUS KEDIA" userId="30dfcb9f6f0df2cc" providerId="LiveId" clId="{F4FB4FE1-B7B3-4E8F-AB81-06A7B7AC4F63}" dt="2022-11-23T12:55:48.250" v="1946" actId="20577"/>
          <ac:spMkLst>
            <pc:docMk/>
            <pc:sldMk cId="713651560" sldId="683"/>
            <ac:spMk id="2" creationId="{4381D910-3903-7AB7-9E87-E822ACC0421F}"/>
          </ac:spMkLst>
        </pc:spChg>
      </pc:sldChg>
      <pc:sldChg chg="modSp add mod">
        <pc:chgData name="PIYUS KEDIA" userId="30dfcb9f6f0df2cc" providerId="LiveId" clId="{F4FB4FE1-B7B3-4E8F-AB81-06A7B7AC4F63}" dt="2022-11-23T13:22:12.216" v="2814" actId="20577"/>
        <pc:sldMkLst>
          <pc:docMk/>
          <pc:sldMk cId="1093774615" sldId="684"/>
        </pc:sldMkLst>
        <pc:spChg chg="mod">
          <ac:chgData name="PIYUS KEDIA" userId="30dfcb9f6f0df2cc" providerId="LiveId" clId="{F4FB4FE1-B7B3-4E8F-AB81-06A7B7AC4F63}" dt="2022-11-23T13:22:12.216" v="2814" actId="20577"/>
          <ac:spMkLst>
            <pc:docMk/>
            <pc:sldMk cId="1093774615" sldId="684"/>
            <ac:spMk id="2" creationId="{F1D60121-948D-746C-EF78-A1D96390D10C}"/>
          </ac:spMkLst>
        </pc:spChg>
      </pc:sldChg>
      <pc:sldChg chg="modSp new del mod">
        <pc:chgData name="PIYUS KEDIA" userId="30dfcb9f6f0df2cc" providerId="LiveId" clId="{F4FB4FE1-B7B3-4E8F-AB81-06A7B7AC4F63}" dt="2022-11-23T13:22:04.066" v="2799" actId="2696"/>
        <pc:sldMkLst>
          <pc:docMk/>
          <pc:sldMk cId="2314847604" sldId="684"/>
        </pc:sldMkLst>
        <pc:spChg chg="mod">
          <ac:chgData name="PIYUS KEDIA" userId="30dfcb9f6f0df2cc" providerId="LiveId" clId="{F4FB4FE1-B7B3-4E8F-AB81-06A7B7AC4F63}" dt="2022-11-23T13:12:17.104" v="1971" actId="20577"/>
          <ac:spMkLst>
            <pc:docMk/>
            <pc:sldMk cId="2314847604" sldId="684"/>
            <ac:spMk id="2" creationId="{F1D60121-948D-746C-EF78-A1D96390D10C}"/>
          </ac:spMkLst>
        </pc:spChg>
        <pc:spChg chg="mod">
          <ac:chgData name="PIYUS KEDIA" userId="30dfcb9f6f0df2cc" providerId="LiveId" clId="{F4FB4FE1-B7B3-4E8F-AB81-06A7B7AC4F63}" dt="2022-11-23T13:21:06.698" v="2797" actId="27636"/>
          <ac:spMkLst>
            <pc:docMk/>
            <pc:sldMk cId="2314847604" sldId="684"/>
            <ac:spMk id="3" creationId="{058AC373-FEED-432B-A80B-BB07A99EEFAE}"/>
          </ac:spMkLst>
        </pc:spChg>
      </pc:sldChg>
      <pc:sldChg chg="modSp add del mod">
        <pc:chgData name="PIYUS KEDIA" userId="30dfcb9f6f0df2cc" providerId="LiveId" clId="{F4FB4FE1-B7B3-4E8F-AB81-06A7B7AC4F63}" dt="2022-11-24T07:50:41.736" v="11655" actId="47"/>
        <pc:sldMkLst>
          <pc:docMk/>
          <pc:sldMk cId="3159493132" sldId="685"/>
        </pc:sldMkLst>
        <pc:spChg chg="mod">
          <ac:chgData name="PIYUS KEDIA" userId="30dfcb9f6f0df2cc" providerId="LiveId" clId="{F4FB4FE1-B7B3-4E8F-AB81-06A7B7AC4F63}" dt="2022-11-23T13:26:47.613" v="2961" actId="20577"/>
          <ac:spMkLst>
            <pc:docMk/>
            <pc:sldMk cId="3159493132" sldId="685"/>
            <ac:spMk id="20" creationId="{91403254-087B-B0D1-DDB4-4EB9975E724C}"/>
          </ac:spMkLst>
        </pc:spChg>
      </pc:sldChg>
      <pc:sldChg chg="addSp delSp modSp add del mod">
        <pc:chgData name="PIYUS KEDIA" userId="30dfcb9f6f0df2cc" providerId="LiveId" clId="{F4FB4FE1-B7B3-4E8F-AB81-06A7B7AC4F63}" dt="2022-11-24T07:50:41.810" v="11656" actId="47"/>
        <pc:sldMkLst>
          <pc:docMk/>
          <pc:sldMk cId="4096088344" sldId="686"/>
        </pc:sldMkLst>
        <pc:spChg chg="add del mod">
          <ac:chgData name="PIYUS KEDIA" userId="30dfcb9f6f0df2cc" providerId="LiveId" clId="{F4FB4FE1-B7B3-4E8F-AB81-06A7B7AC4F63}" dt="2022-11-23T13:26:04.845" v="2889" actId="20577"/>
          <ac:spMkLst>
            <pc:docMk/>
            <pc:sldMk cId="4096088344" sldId="686"/>
            <ac:spMk id="3" creationId="{FEB2A7BE-AE17-463B-9C70-14A6DC8B445B}"/>
          </ac:spMkLst>
        </pc:spChg>
        <pc:spChg chg="mod">
          <ac:chgData name="PIYUS KEDIA" userId="30dfcb9f6f0df2cc" providerId="LiveId" clId="{F4FB4FE1-B7B3-4E8F-AB81-06A7B7AC4F63}" dt="2022-11-23T13:24:43.696" v="2842" actId="20577"/>
          <ac:spMkLst>
            <pc:docMk/>
            <pc:sldMk cId="4096088344" sldId="686"/>
            <ac:spMk id="12" creationId="{D3195D7D-C97A-654B-82F0-1BF93FEEDDBB}"/>
          </ac:spMkLst>
        </pc:spChg>
        <pc:spChg chg="mod">
          <ac:chgData name="PIYUS KEDIA" userId="30dfcb9f6f0df2cc" providerId="LiveId" clId="{F4FB4FE1-B7B3-4E8F-AB81-06A7B7AC4F63}" dt="2022-11-23T13:27:06.782" v="2962"/>
          <ac:spMkLst>
            <pc:docMk/>
            <pc:sldMk cId="4096088344" sldId="686"/>
            <ac:spMk id="20" creationId="{91403254-087B-B0D1-DDB4-4EB9975E724C}"/>
          </ac:spMkLst>
        </pc:spChg>
        <pc:spChg chg="add del mod">
          <ac:chgData name="PIYUS KEDIA" userId="30dfcb9f6f0df2cc" providerId="LiveId" clId="{F4FB4FE1-B7B3-4E8F-AB81-06A7B7AC4F63}" dt="2022-11-23T13:26:04.223" v="2888" actId="478"/>
          <ac:spMkLst>
            <pc:docMk/>
            <pc:sldMk cId="4096088344" sldId="686"/>
            <ac:spMk id="23" creationId="{E8A8813F-2628-27DD-FCDE-F4E5C21FB350}"/>
          </ac:spMkLst>
        </pc:spChg>
        <pc:spChg chg="mod">
          <ac:chgData name="PIYUS KEDIA" userId="30dfcb9f6f0df2cc" providerId="LiveId" clId="{F4FB4FE1-B7B3-4E8F-AB81-06A7B7AC4F63}" dt="2022-11-23T13:24:50.624" v="2849" actId="20577"/>
          <ac:spMkLst>
            <pc:docMk/>
            <pc:sldMk cId="4096088344" sldId="686"/>
            <ac:spMk id="72" creationId="{37096E41-B1CE-4B0F-A766-7C372CFD098B}"/>
          </ac:spMkLst>
        </pc:spChg>
        <pc:spChg chg="mod">
          <ac:chgData name="PIYUS KEDIA" userId="30dfcb9f6f0df2cc" providerId="LiveId" clId="{F4FB4FE1-B7B3-4E8F-AB81-06A7B7AC4F63}" dt="2022-11-23T13:24:57.253" v="2854" actId="20577"/>
          <ac:spMkLst>
            <pc:docMk/>
            <pc:sldMk cId="4096088344" sldId="686"/>
            <ac:spMk id="73" creationId="{F32AB3DE-43E5-4125-97F7-8052A3D8292A}"/>
          </ac:spMkLst>
        </pc:spChg>
        <pc:spChg chg="mod">
          <ac:chgData name="PIYUS KEDIA" userId="30dfcb9f6f0df2cc" providerId="LiveId" clId="{F4FB4FE1-B7B3-4E8F-AB81-06A7B7AC4F63}" dt="2022-11-23T13:25:06.779" v="2859" actId="20577"/>
          <ac:spMkLst>
            <pc:docMk/>
            <pc:sldMk cId="4096088344" sldId="686"/>
            <ac:spMk id="75" creationId="{56B696EB-054C-47EE-B2D6-99B645D19ED9}"/>
          </ac:spMkLst>
        </pc:spChg>
      </pc:sldChg>
      <pc:sldChg chg="modSp add mod">
        <pc:chgData name="PIYUS KEDIA" userId="30dfcb9f6f0df2cc" providerId="LiveId" clId="{F4FB4FE1-B7B3-4E8F-AB81-06A7B7AC4F63}" dt="2022-11-23T13:43:48.552" v="3268" actId="20577"/>
        <pc:sldMkLst>
          <pc:docMk/>
          <pc:sldMk cId="2943302284" sldId="687"/>
        </pc:sldMkLst>
        <pc:spChg chg="mod">
          <ac:chgData name="PIYUS KEDIA" userId="30dfcb9f6f0df2cc" providerId="LiveId" clId="{F4FB4FE1-B7B3-4E8F-AB81-06A7B7AC4F63}" dt="2022-11-23T13:43:48.552" v="3268" actId="20577"/>
          <ac:spMkLst>
            <pc:docMk/>
            <pc:sldMk cId="2943302284" sldId="687"/>
            <ac:spMk id="3" creationId="{D425FC3A-20D9-4FB6-8960-B854C2135B94}"/>
          </ac:spMkLst>
        </pc:spChg>
      </pc:sldChg>
      <pc:sldChg chg="new del">
        <pc:chgData name="PIYUS KEDIA" userId="30dfcb9f6f0df2cc" providerId="LiveId" clId="{F4FB4FE1-B7B3-4E8F-AB81-06A7B7AC4F63}" dt="2022-11-24T07:50:50.135" v="11673" actId="47"/>
        <pc:sldMkLst>
          <pc:docMk/>
          <pc:sldMk cId="1843667614" sldId="688"/>
        </pc:sldMkLst>
      </pc:sldChg>
      <pc:sldChg chg="new del">
        <pc:chgData name="PIYUS KEDIA" userId="30dfcb9f6f0df2cc" providerId="LiveId" clId="{F4FB4FE1-B7B3-4E8F-AB81-06A7B7AC4F63}" dt="2022-11-24T07:50:50.618" v="11674" actId="47"/>
        <pc:sldMkLst>
          <pc:docMk/>
          <pc:sldMk cId="2192155165" sldId="689"/>
        </pc:sldMkLst>
      </pc:sldChg>
      <pc:sldChg chg="delSp modSp add mod">
        <pc:chgData name="PIYUS KEDIA" userId="30dfcb9f6f0df2cc" providerId="LiveId" clId="{F4FB4FE1-B7B3-4E8F-AB81-06A7B7AC4F63}" dt="2022-11-24T06:29:01.261" v="5741" actId="478"/>
        <pc:sldMkLst>
          <pc:docMk/>
          <pc:sldMk cId="1034477972" sldId="690"/>
        </pc:sldMkLst>
        <pc:spChg chg="mod">
          <ac:chgData name="PIYUS KEDIA" userId="30dfcb9f6f0df2cc" providerId="LiveId" clId="{F4FB4FE1-B7B3-4E8F-AB81-06A7B7AC4F63}" dt="2022-11-24T06:28:49.902" v="5740" actId="20577"/>
          <ac:spMkLst>
            <pc:docMk/>
            <pc:sldMk cId="1034477972" sldId="690"/>
            <ac:spMk id="4" creationId="{7F01C882-18AD-4274-A83E-7777DAE429D1}"/>
          </ac:spMkLst>
        </pc:spChg>
        <pc:spChg chg="del">
          <ac:chgData name="PIYUS KEDIA" userId="30dfcb9f6f0df2cc" providerId="LiveId" clId="{F4FB4FE1-B7B3-4E8F-AB81-06A7B7AC4F63}" dt="2022-11-24T06:29:01.261" v="5741" actId="478"/>
          <ac:spMkLst>
            <pc:docMk/>
            <pc:sldMk cId="1034477972" sldId="690"/>
            <ac:spMk id="5" creationId="{20EE99BF-49AA-90A0-D26E-3C8C36D490CE}"/>
          </ac:spMkLst>
        </pc:spChg>
      </pc:sldChg>
      <pc:sldChg chg="new del">
        <pc:chgData name="PIYUS KEDIA" userId="30dfcb9f6f0df2cc" providerId="LiveId" clId="{F4FB4FE1-B7B3-4E8F-AB81-06A7B7AC4F63}" dt="2022-11-24T07:05:11.449" v="8462" actId="47"/>
        <pc:sldMkLst>
          <pc:docMk/>
          <pc:sldMk cId="3829235650" sldId="691"/>
        </pc:sldMkLst>
      </pc:sldChg>
      <pc:sldChg chg="modSp new mod">
        <pc:chgData name="PIYUS KEDIA" userId="30dfcb9f6f0df2cc" providerId="LiveId" clId="{F4FB4FE1-B7B3-4E8F-AB81-06A7B7AC4F63}" dt="2022-11-24T07:52:56.538" v="11750" actId="20577"/>
        <pc:sldMkLst>
          <pc:docMk/>
          <pc:sldMk cId="434926682" sldId="692"/>
        </pc:sldMkLst>
        <pc:spChg chg="mod">
          <ac:chgData name="PIYUS KEDIA" userId="30dfcb9f6f0df2cc" providerId="LiveId" clId="{F4FB4FE1-B7B3-4E8F-AB81-06A7B7AC4F63}" dt="2022-11-24T06:29:22.393" v="5754" actId="207"/>
          <ac:spMkLst>
            <pc:docMk/>
            <pc:sldMk cId="434926682" sldId="692"/>
            <ac:spMk id="2" creationId="{1B723A13-70FC-62C9-E1CA-893C54AF7619}"/>
          </ac:spMkLst>
        </pc:spChg>
        <pc:spChg chg="mod">
          <ac:chgData name="PIYUS KEDIA" userId="30dfcb9f6f0df2cc" providerId="LiveId" clId="{F4FB4FE1-B7B3-4E8F-AB81-06A7B7AC4F63}" dt="2022-11-24T07:52:56.538" v="11750" actId="20577"/>
          <ac:spMkLst>
            <pc:docMk/>
            <pc:sldMk cId="434926682" sldId="692"/>
            <ac:spMk id="3" creationId="{D12157F7-1083-E2A5-CFEB-3E37A5938F32}"/>
          </ac:spMkLst>
        </pc:spChg>
      </pc:sldChg>
      <pc:sldChg chg="delSp modSp add mod">
        <pc:chgData name="PIYUS KEDIA" userId="30dfcb9f6f0df2cc" providerId="LiveId" clId="{F4FB4FE1-B7B3-4E8F-AB81-06A7B7AC4F63}" dt="2022-11-24T06:58:30.611" v="8047" actId="20577"/>
        <pc:sldMkLst>
          <pc:docMk/>
          <pc:sldMk cId="3791911879" sldId="693"/>
        </pc:sldMkLst>
        <pc:spChg chg="mod">
          <ac:chgData name="PIYUS KEDIA" userId="30dfcb9f6f0df2cc" providerId="LiveId" clId="{F4FB4FE1-B7B3-4E8F-AB81-06A7B7AC4F63}" dt="2022-11-24T06:58:30.611" v="8047" actId="20577"/>
          <ac:spMkLst>
            <pc:docMk/>
            <pc:sldMk cId="3791911879" sldId="693"/>
            <ac:spMk id="4" creationId="{7F01C882-18AD-4274-A83E-7777DAE429D1}"/>
          </ac:spMkLst>
        </pc:spChg>
        <pc:spChg chg="del">
          <ac:chgData name="PIYUS KEDIA" userId="30dfcb9f6f0df2cc" providerId="LiveId" clId="{F4FB4FE1-B7B3-4E8F-AB81-06A7B7AC4F63}" dt="2022-11-24T06:33:34.604" v="6130" actId="478"/>
          <ac:spMkLst>
            <pc:docMk/>
            <pc:sldMk cId="3791911879" sldId="693"/>
            <ac:spMk id="5" creationId="{20EE99BF-49AA-90A0-D26E-3C8C36D490CE}"/>
          </ac:spMkLst>
        </pc:spChg>
      </pc:sldChg>
      <pc:sldChg chg="new del">
        <pc:chgData name="PIYUS KEDIA" userId="30dfcb9f6f0df2cc" providerId="LiveId" clId="{F4FB4FE1-B7B3-4E8F-AB81-06A7B7AC4F63}" dt="2022-11-24T06:43:39.302" v="6541" actId="47"/>
        <pc:sldMkLst>
          <pc:docMk/>
          <pc:sldMk cId="790690317" sldId="694"/>
        </pc:sldMkLst>
      </pc:sldChg>
      <pc:sldChg chg="addSp delSp modSp new mod">
        <pc:chgData name="PIYUS KEDIA" userId="30dfcb9f6f0df2cc" providerId="LiveId" clId="{F4FB4FE1-B7B3-4E8F-AB81-06A7B7AC4F63}" dt="2022-11-24T06:42:55.131" v="6540" actId="478"/>
        <pc:sldMkLst>
          <pc:docMk/>
          <pc:sldMk cId="3595826068" sldId="695"/>
        </pc:sldMkLst>
        <pc:spChg chg="mod">
          <ac:chgData name="PIYUS KEDIA" userId="30dfcb9f6f0df2cc" providerId="LiveId" clId="{F4FB4FE1-B7B3-4E8F-AB81-06A7B7AC4F63}" dt="2022-11-24T06:37:03.866" v="6290" actId="20577"/>
          <ac:spMkLst>
            <pc:docMk/>
            <pc:sldMk cId="3595826068" sldId="695"/>
            <ac:spMk id="2" creationId="{CAA4D90D-848E-1179-402E-0FDC4019212C}"/>
          </ac:spMkLst>
        </pc:spChg>
        <pc:spChg chg="mod">
          <ac:chgData name="PIYUS KEDIA" userId="30dfcb9f6f0df2cc" providerId="LiveId" clId="{F4FB4FE1-B7B3-4E8F-AB81-06A7B7AC4F63}" dt="2022-11-24T06:42:11.027" v="6538" actId="20577"/>
          <ac:spMkLst>
            <pc:docMk/>
            <pc:sldMk cId="3595826068" sldId="695"/>
            <ac:spMk id="3" creationId="{4524598C-4EB0-7654-E830-402A19396C86}"/>
          </ac:spMkLst>
        </pc:spChg>
        <pc:graphicFrameChg chg="add del mod modGraphic">
          <ac:chgData name="PIYUS KEDIA" userId="30dfcb9f6f0df2cc" providerId="LiveId" clId="{F4FB4FE1-B7B3-4E8F-AB81-06A7B7AC4F63}" dt="2022-11-24T06:42:55.131" v="6540" actId="478"/>
          <ac:graphicFrameMkLst>
            <pc:docMk/>
            <pc:sldMk cId="3595826068" sldId="695"/>
            <ac:graphicFrameMk id="4" creationId="{92BF1F93-9179-D823-0D6F-85671A7DAE5F}"/>
          </ac:graphicFrameMkLst>
        </pc:graphicFrameChg>
      </pc:sldChg>
      <pc:sldChg chg="add">
        <pc:chgData name="PIYUS KEDIA" userId="30dfcb9f6f0df2cc" providerId="LiveId" clId="{F4FB4FE1-B7B3-4E8F-AB81-06A7B7AC4F63}" dt="2022-11-24T06:42:14.383" v="6539"/>
        <pc:sldMkLst>
          <pc:docMk/>
          <pc:sldMk cId="1342337390" sldId="696"/>
        </pc:sldMkLst>
      </pc:sldChg>
      <pc:sldChg chg="new del">
        <pc:chgData name="PIYUS KEDIA" userId="30dfcb9f6f0df2cc" providerId="LiveId" clId="{F4FB4FE1-B7B3-4E8F-AB81-06A7B7AC4F63}" dt="2022-11-24T06:52:22.318" v="7370" actId="47"/>
        <pc:sldMkLst>
          <pc:docMk/>
          <pc:sldMk cId="1902021502" sldId="697"/>
        </pc:sldMkLst>
      </pc:sldChg>
      <pc:sldChg chg="modSp new mod">
        <pc:chgData name="PIYUS KEDIA" userId="30dfcb9f6f0df2cc" providerId="LiveId" clId="{F4FB4FE1-B7B3-4E8F-AB81-06A7B7AC4F63}" dt="2022-11-24T07:54:43.648" v="11759" actId="20577"/>
        <pc:sldMkLst>
          <pc:docMk/>
          <pc:sldMk cId="3069125535" sldId="698"/>
        </pc:sldMkLst>
        <pc:spChg chg="mod">
          <ac:chgData name="PIYUS KEDIA" userId="30dfcb9f6f0df2cc" providerId="LiveId" clId="{F4FB4FE1-B7B3-4E8F-AB81-06A7B7AC4F63}" dt="2022-11-24T06:44:20.095" v="6554" actId="20577"/>
          <ac:spMkLst>
            <pc:docMk/>
            <pc:sldMk cId="3069125535" sldId="698"/>
            <ac:spMk id="2" creationId="{51183055-61B6-CB8D-F277-AA37B1BAFF5E}"/>
          </ac:spMkLst>
        </pc:spChg>
        <pc:spChg chg="mod">
          <ac:chgData name="PIYUS KEDIA" userId="30dfcb9f6f0df2cc" providerId="LiveId" clId="{F4FB4FE1-B7B3-4E8F-AB81-06A7B7AC4F63}" dt="2022-11-24T07:54:43.648" v="11759" actId="20577"/>
          <ac:spMkLst>
            <pc:docMk/>
            <pc:sldMk cId="3069125535" sldId="698"/>
            <ac:spMk id="3" creationId="{C9EE1130-AD80-0972-7A27-5B063CF85D5C}"/>
          </ac:spMkLst>
        </pc:spChg>
      </pc:sldChg>
      <pc:sldChg chg="modSp new mod">
        <pc:chgData name="PIYUS KEDIA" userId="30dfcb9f6f0df2cc" providerId="LiveId" clId="{F4FB4FE1-B7B3-4E8F-AB81-06A7B7AC4F63}" dt="2022-11-24T06:56:30.698" v="7888" actId="20577"/>
        <pc:sldMkLst>
          <pc:docMk/>
          <pc:sldMk cId="3506958144" sldId="699"/>
        </pc:sldMkLst>
        <pc:spChg chg="mod">
          <ac:chgData name="PIYUS KEDIA" userId="30dfcb9f6f0df2cc" providerId="LiveId" clId="{F4FB4FE1-B7B3-4E8F-AB81-06A7B7AC4F63}" dt="2022-11-24T06:53:05.875" v="7406" actId="313"/>
          <ac:spMkLst>
            <pc:docMk/>
            <pc:sldMk cId="3506958144" sldId="699"/>
            <ac:spMk id="2" creationId="{AFE38603-92EE-6345-C220-3BF146D0D280}"/>
          </ac:spMkLst>
        </pc:spChg>
        <pc:spChg chg="mod">
          <ac:chgData name="PIYUS KEDIA" userId="30dfcb9f6f0df2cc" providerId="LiveId" clId="{F4FB4FE1-B7B3-4E8F-AB81-06A7B7AC4F63}" dt="2022-11-24T06:56:30.698" v="7888" actId="20577"/>
          <ac:spMkLst>
            <pc:docMk/>
            <pc:sldMk cId="3506958144" sldId="699"/>
            <ac:spMk id="3" creationId="{E6217933-6513-AA3C-8BC4-D6BC37DF3B31}"/>
          </ac:spMkLst>
        </pc:spChg>
      </pc:sldChg>
      <pc:sldChg chg="add">
        <pc:chgData name="PIYUS KEDIA" userId="30dfcb9f6f0df2cc" providerId="LiveId" clId="{F4FB4FE1-B7B3-4E8F-AB81-06A7B7AC4F63}" dt="2022-11-24T06:57:22.025" v="7889"/>
        <pc:sldMkLst>
          <pc:docMk/>
          <pc:sldMk cId="555574614" sldId="700"/>
        </pc:sldMkLst>
      </pc:sldChg>
      <pc:sldChg chg="modSp add mod">
        <pc:chgData name="PIYUS KEDIA" userId="30dfcb9f6f0df2cc" providerId="LiveId" clId="{F4FB4FE1-B7B3-4E8F-AB81-06A7B7AC4F63}" dt="2022-11-24T07:52:42.464" v="11733" actId="20577"/>
        <pc:sldMkLst>
          <pc:docMk/>
          <pc:sldMk cId="2324083881" sldId="701"/>
        </pc:sldMkLst>
        <pc:spChg chg="mod">
          <ac:chgData name="PIYUS KEDIA" userId="30dfcb9f6f0df2cc" providerId="LiveId" clId="{F4FB4FE1-B7B3-4E8F-AB81-06A7B7AC4F63}" dt="2022-11-24T07:52:42.464" v="11733" actId="20577"/>
          <ac:spMkLst>
            <pc:docMk/>
            <pc:sldMk cId="2324083881" sldId="701"/>
            <ac:spMk id="3" creationId="{D12157F7-1083-E2A5-CFEB-3E37A5938F32}"/>
          </ac:spMkLst>
        </pc:spChg>
      </pc:sldChg>
      <pc:sldChg chg="modSp add mod">
        <pc:chgData name="PIYUS KEDIA" userId="30dfcb9f6f0df2cc" providerId="LiveId" clId="{F4FB4FE1-B7B3-4E8F-AB81-06A7B7AC4F63}" dt="2022-11-24T07:11:37.735" v="8813" actId="20577"/>
        <pc:sldMkLst>
          <pc:docMk/>
          <pc:sldMk cId="702007681" sldId="702"/>
        </pc:sldMkLst>
        <pc:spChg chg="mod">
          <ac:chgData name="PIYUS KEDIA" userId="30dfcb9f6f0df2cc" providerId="LiveId" clId="{F4FB4FE1-B7B3-4E8F-AB81-06A7B7AC4F63}" dt="2022-11-24T07:07:06.331" v="8480" actId="20577"/>
          <ac:spMkLst>
            <pc:docMk/>
            <pc:sldMk cId="702007681" sldId="702"/>
            <ac:spMk id="2" creationId="{2CB1D6AD-B975-4BA4-8BC0-B2BF1B166227}"/>
          </ac:spMkLst>
        </pc:spChg>
        <pc:spChg chg="mod">
          <ac:chgData name="PIYUS KEDIA" userId="30dfcb9f6f0df2cc" providerId="LiveId" clId="{F4FB4FE1-B7B3-4E8F-AB81-06A7B7AC4F63}" dt="2022-11-24T07:08:43.812" v="8508" actId="20577"/>
          <ac:spMkLst>
            <pc:docMk/>
            <pc:sldMk cId="702007681" sldId="702"/>
            <ac:spMk id="3" creationId="{227CC8D1-890F-4A5C-B45C-66B79B72F8C1}"/>
          </ac:spMkLst>
        </pc:spChg>
        <pc:spChg chg="mod">
          <ac:chgData name="PIYUS KEDIA" userId="30dfcb9f6f0df2cc" providerId="LiveId" clId="{F4FB4FE1-B7B3-4E8F-AB81-06A7B7AC4F63}" dt="2022-11-24T07:11:37.735" v="8813" actId="20577"/>
          <ac:spMkLst>
            <pc:docMk/>
            <pc:sldMk cId="702007681" sldId="702"/>
            <ac:spMk id="4" creationId="{7F01C882-18AD-4274-A83E-7777DAE429D1}"/>
          </ac:spMkLst>
        </pc:spChg>
      </pc:sldChg>
      <pc:sldChg chg="new del">
        <pc:chgData name="PIYUS KEDIA" userId="30dfcb9f6f0df2cc" providerId="LiveId" clId="{F4FB4FE1-B7B3-4E8F-AB81-06A7B7AC4F63}" dt="2022-11-24T07:50:15.514" v="11642" actId="47"/>
        <pc:sldMkLst>
          <pc:docMk/>
          <pc:sldMk cId="3705689647" sldId="703"/>
        </pc:sldMkLst>
      </pc:sldChg>
      <pc:sldChg chg="addSp delSp modSp new mod">
        <pc:chgData name="PIYUS KEDIA" userId="30dfcb9f6f0df2cc" providerId="LiveId" clId="{F4FB4FE1-B7B3-4E8F-AB81-06A7B7AC4F63}" dt="2022-11-24T10:11:14.254" v="14413" actId="20577"/>
        <pc:sldMkLst>
          <pc:docMk/>
          <pc:sldMk cId="3390613472" sldId="704"/>
        </pc:sldMkLst>
        <pc:spChg chg="mod">
          <ac:chgData name="PIYUS KEDIA" userId="30dfcb9f6f0df2cc" providerId="LiveId" clId="{F4FB4FE1-B7B3-4E8F-AB81-06A7B7AC4F63}" dt="2022-11-24T07:12:16.787" v="8837" actId="20577"/>
          <ac:spMkLst>
            <pc:docMk/>
            <pc:sldMk cId="3390613472" sldId="704"/>
            <ac:spMk id="2" creationId="{F1AF9CA7-3A32-50DB-C389-171597965EBC}"/>
          </ac:spMkLst>
        </pc:spChg>
        <pc:spChg chg="del mod">
          <ac:chgData name="PIYUS KEDIA" userId="30dfcb9f6f0df2cc" providerId="LiveId" clId="{F4FB4FE1-B7B3-4E8F-AB81-06A7B7AC4F63}" dt="2022-11-24T07:31:24.832" v="10517" actId="478"/>
          <ac:spMkLst>
            <pc:docMk/>
            <pc:sldMk cId="3390613472" sldId="704"/>
            <ac:spMk id="3" creationId="{AB00C47B-CFBC-F82B-231F-B1D5AF819377}"/>
          </ac:spMkLst>
        </pc:spChg>
        <pc:spChg chg="add mod">
          <ac:chgData name="PIYUS KEDIA" userId="30dfcb9f6f0df2cc" providerId="LiveId" clId="{F4FB4FE1-B7B3-4E8F-AB81-06A7B7AC4F63}" dt="2022-11-24T10:11:14.254" v="14413" actId="20577"/>
          <ac:spMkLst>
            <pc:docMk/>
            <pc:sldMk cId="3390613472" sldId="704"/>
            <ac:spMk id="5" creationId="{A41F1DF6-A234-F006-501D-9FCD1E6C7AE0}"/>
          </ac:spMkLst>
        </pc:spChg>
      </pc:sldChg>
      <pc:sldChg chg="modSp new mod">
        <pc:chgData name="PIYUS KEDIA" userId="30dfcb9f6f0df2cc" providerId="LiveId" clId="{F4FB4FE1-B7B3-4E8F-AB81-06A7B7AC4F63}" dt="2022-11-24T07:40:37.510" v="10911" actId="20577"/>
        <pc:sldMkLst>
          <pc:docMk/>
          <pc:sldMk cId="2752276837" sldId="705"/>
        </pc:sldMkLst>
        <pc:spChg chg="mod">
          <ac:chgData name="PIYUS KEDIA" userId="30dfcb9f6f0df2cc" providerId="LiveId" clId="{F4FB4FE1-B7B3-4E8F-AB81-06A7B7AC4F63}" dt="2022-11-24T07:40:22.827" v="10869" actId="20577"/>
          <ac:spMkLst>
            <pc:docMk/>
            <pc:sldMk cId="2752276837" sldId="705"/>
            <ac:spMk id="2" creationId="{30A3ABDA-D502-4891-58CE-E5FB2078422F}"/>
          </ac:spMkLst>
        </pc:spChg>
        <pc:spChg chg="mod">
          <ac:chgData name="PIYUS KEDIA" userId="30dfcb9f6f0df2cc" providerId="LiveId" clId="{F4FB4FE1-B7B3-4E8F-AB81-06A7B7AC4F63}" dt="2022-11-24T07:40:37.510" v="10911" actId="20577"/>
          <ac:spMkLst>
            <pc:docMk/>
            <pc:sldMk cId="2752276837" sldId="705"/>
            <ac:spMk id="3" creationId="{2D8F8094-3268-09E0-E5D4-2EF7BBC05760}"/>
          </ac:spMkLst>
        </pc:spChg>
      </pc:sldChg>
      <pc:sldChg chg="modSp add mod">
        <pc:chgData name="PIYUS KEDIA" userId="30dfcb9f6f0df2cc" providerId="LiveId" clId="{F4FB4FE1-B7B3-4E8F-AB81-06A7B7AC4F63}" dt="2022-11-24T10:13:04.194" v="14438" actId="20577"/>
        <pc:sldMkLst>
          <pc:docMk/>
          <pc:sldMk cId="1991825258" sldId="706"/>
        </pc:sldMkLst>
        <pc:spChg chg="mod">
          <ac:chgData name="PIYUS KEDIA" userId="30dfcb9f6f0df2cc" providerId="LiveId" clId="{F4FB4FE1-B7B3-4E8F-AB81-06A7B7AC4F63}" dt="2022-11-24T10:13:04.194" v="14438" actId="20577"/>
          <ac:spMkLst>
            <pc:docMk/>
            <pc:sldMk cId="1991825258" sldId="706"/>
            <ac:spMk id="3" creationId="{2D8F8094-3268-09E0-E5D4-2EF7BBC05760}"/>
          </ac:spMkLst>
        </pc:spChg>
      </pc:sldChg>
      <pc:sldChg chg="addSp delSp modSp add mod">
        <pc:chgData name="PIYUS KEDIA" userId="30dfcb9f6f0df2cc" providerId="LiveId" clId="{F4FB4FE1-B7B3-4E8F-AB81-06A7B7AC4F63}" dt="2022-11-24T10:01:18.791" v="13954" actId="1038"/>
        <pc:sldMkLst>
          <pc:docMk/>
          <pc:sldMk cId="443167369" sldId="707"/>
        </pc:sldMkLst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4" creationId="{2353F131-513D-4A52-904D-EA604693F69B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5" creationId="{806975E2-7220-4774-9847-F0841D97CC99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6" creationId="{43C3291A-C92C-49FA-8E6B-E81A1D4E70B0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7" creationId="{C02A8F90-E056-473D-A05D-ECDB42E3FBED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8" creationId="{E165FD3B-07DA-45F7-9B3D-53F69D927095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9" creationId="{1884A0ED-9830-4885-A6A5-385E874B8783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0" creationId="{5B4708F9-0293-4F8C-9765-67797DDC2836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1" creationId="{647B3D06-1F40-4939-8A8B-250A8F3FFF39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3" creationId="{8F951C6D-DAD2-43F7-ACA3-9E32D50E5165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4" creationId="{AE30DAF8-CB04-4145-A4C6-0D3EB569041D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5" creationId="{D044C0AD-EAB6-4609-BC41-CD5B66596C15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6" creationId="{B3463A40-3FEC-40B2-BED0-E0AA73D9E0D4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7" creationId="{A24D509D-640A-45B1-8572-3F03EA0BA156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8" creationId="{DAAB45B4-A922-4BEB-8F0E-F2060B097659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19" creationId="{014FD233-0AF7-40E8-8790-6B4AD0E40395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20" creationId="{74C2FBAF-CBFB-4EA5-A4F9-D9D4D3D288C5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28" creationId="{38AC83D5-EE54-4302-8141-EEE51B579304}"/>
          </ac:spMkLst>
        </pc:spChg>
        <pc:spChg chg="add mod">
          <ac:chgData name="PIYUS KEDIA" userId="30dfcb9f6f0df2cc" providerId="LiveId" clId="{F4FB4FE1-B7B3-4E8F-AB81-06A7B7AC4F63}" dt="2022-11-24T09:53:30.432" v="12144" actId="1037"/>
          <ac:spMkLst>
            <pc:docMk/>
            <pc:sldMk cId="443167369" sldId="707"/>
            <ac:spMk id="47" creationId="{CB3EC445-187C-51D6-1148-8F1C4EC7FE75}"/>
          </ac:spMkLst>
        </pc:spChg>
        <pc:spChg chg="add mod">
          <ac:chgData name="PIYUS KEDIA" userId="30dfcb9f6f0df2cc" providerId="LiveId" clId="{F4FB4FE1-B7B3-4E8F-AB81-06A7B7AC4F63}" dt="2022-11-24T09:57:14.253" v="13198" actId="1037"/>
          <ac:spMkLst>
            <pc:docMk/>
            <pc:sldMk cId="443167369" sldId="707"/>
            <ac:spMk id="48" creationId="{55653FFC-6AB4-2294-3FBC-2A1A32441789}"/>
          </ac:spMkLst>
        </pc:spChg>
        <pc:spChg chg="add mod">
          <ac:chgData name="PIYUS KEDIA" userId="30dfcb9f6f0df2cc" providerId="LiveId" clId="{F4FB4FE1-B7B3-4E8F-AB81-06A7B7AC4F63}" dt="2022-11-24T09:53:34.744" v="12155" actId="1037"/>
          <ac:spMkLst>
            <pc:docMk/>
            <pc:sldMk cId="443167369" sldId="707"/>
            <ac:spMk id="49" creationId="{06EC3808-39D8-CEE3-419F-22AD392B5971}"/>
          </ac:spMkLst>
        </pc:spChg>
        <pc:spChg chg="add mod">
          <ac:chgData name="PIYUS KEDIA" userId="30dfcb9f6f0df2cc" providerId="LiveId" clId="{F4FB4FE1-B7B3-4E8F-AB81-06A7B7AC4F63}" dt="2022-11-24T09:53:44.644" v="12251" actId="1036"/>
          <ac:spMkLst>
            <pc:docMk/>
            <pc:sldMk cId="443167369" sldId="707"/>
            <ac:spMk id="50" creationId="{9B12E215-6AD0-744B-A11B-FBEAE4C06C73}"/>
          </ac:spMkLst>
        </pc:spChg>
        <pc:spChg chg="add mod">
          <ac:chgData name="PIYUS KEDIA" userId="30dfcb9f6f0df2cc" providerId="LiveId" clId="{F4FB4FE1-B7B3-4E8F-AB81-06A7B7AC4F63}" dt="2022-11-24T09:54:45.332" v="12703" actId="1037"/>
          <ac:spMkLst>
            <pc:docMk/>
            <pc:sldMk cId="443167369" sldId="707"/>
            <ac:spMk id="51" creationId="{32AE1139-4061-EED3-F302-D115A3B89792}"/>
          </ac:spMkLst>
        </pc:spChg>
        <pc:spChg chg="add mod">
          <ac:chgData name="PIYUS KEDIA" userId="30dfcb9f6f0df2cc" providerId="LiveId" clId="{F4FB4FE1-B7B3-4E8F-AB81-06A7B7AC4F63}" dt="2022-11-24T09:54:52.210" v="12746" actId="1037"/>
          <ac:spMkLst>
            <pc:docMk/>
            <pc:sldMk cId="443167369" sldId="707"/>
            <ac:spMk id="52" creationId="{597C761A-1C09-2ED8-94AB-84E08F63BD90}"/>
          </ac:spMkLst>
        </pc:spChg>
        <pc:spChg chg="add mod">
          <ac:chgData name="PIYUS KEDIA" userId="30dfcb9f6f0df2cc" providerId="LiveId" clId="{F4FB4FE1-B7B3-4E8F-AB81-06A7B7AC4F63}" dt="2022-11-24T09:57:08.653" v="13191" actId="1037"/>
          <ac:spMkLst>
            <pc:docMk/>
            <pc:sldMk cId="443167369" sldId="707"/>
            <ac:spMk id="53" creationId="{4F857A39-697F-8F9A-159E-216FE4A0E601}"/>
          </ac:spMkLst>
        </pc:spChg>
        <pc:spChg chg="add mod">
          <ac:chgData name="PIYUS KEDIA" userId="30dfcb9f6f0df2cc" providerId="LiveId" clId="{F4FB4FE1-B7B3-4E8F-AB81-06A7B7AC4F63}" dt="2022-11-24T09:56:57.477" v="13186" actId="1037"/>
          <ac:spMkLst>
            <pc:docMk/>
            <pc:sldMk cId="443167369" sldId="707"/>
            <ac:spMk id="55" creationId="{5BD8C475-1204-EF63-51A6-8603FCA2A6A4}"/>
          </ac:spMkLst>
        </pc:spChg>
        <pc:spChg chg="add mod">
          <ac:chgData name="PIYUS KEDIA" userId="30dfcb9f6f0df2cc" providerId="LiveId" clId="{F4FB4FE1-B7B3-4E8F-AB81-06A7B7AC4F63}" dt="2022-11-24T09:57:25.149" v="13207" actId="1035"/>
          <ac:spMkLst>
            <pc:docMk/>
            <pc:sldMk cId="443167369" sldId="707"/>
            <ac:spMk id="56" creationId="{0474136D-CB51-A437-BCAB-0EA8BB026F57}"/>
          </ac:spMkLst>
        </pc:spChg>
        <pc:spChg chg="add mod">
          <ac:chgData name="PIYUS KEDIA" userId="30dfcb9f6f0df2cc" providerId="LiveId" clId="{F4FB4FE1-B7B3-4E8F-AB81-06A7B7AC4F63}" dt="2022-11-24T10:00:10.632" v="13728" actId="207"/>
          <ac:spMkLst>
            <pc:docMk/>
            <pc:sldMk cId="443167369" sldId="707"/>
            <ac:spMk id="57" creationId="{46BF4CB9-AF30-9FE4-4DB6-5DB965A0716A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72" creationId="{37096E41-B1CE-4B0F-A766-7C372CFD098B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73" creationId="{F32AB3DE-43E5-4125-97F7-8052A3D8292A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74" creationId="{B73728D3-3A9F-41EC-82F1-58903A00D501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75" creationId="{56B696EB-054C-47EE-B2D6-99B645D19ED9}"/>
          </ac:spMkLst>
        </pc:spChg>
        <pc:spChg chg="mod">
          <ac:chgData name="PIYUS KEDIA" userId="30dfcb9f6f0df2cc" providerId="LiveId" clId="{F4FB4FE1-B7B3-4E8F-AB81-06A7B7AC4F63}" dt="2022-11-24T09:54:06.066" v="12380" actId="1038"/>
          <ac:spMkLst>
            <pc:docMk/>
            <pc:sldMk cId="443167369" sldId="707"/>
            <ac:spMk id="76" creationId="{AF1B5C3D-DC0F-4F8F-961F-DA6A8DB93981}"/>
          </ac:spMkLst>
        </pc:spChg>
        <pc:spChg chg="add mod">
          <ac:chgData name="PIYUS KEDIA" userId="30dfcb9f6f0df2cc" providerId="LiveId" clId="{F4FB4FE1-B7B3-4E8F-AB81-06A7B7AC4F63}" dt="2022-11-24T10:00:19.436" v="13730" actId="207"/>
          <ac:spMkLst>
            <pc:docMk/>
            <pc:sldMk cId="443167369" sldId="707"/>
            <ac:spMk id="77" creationId="{DE2C2691-6647-FC4C-A23A-5A9FA9D1A42A}"/>
          </ac:spMkLst>
        </pc:spChg>
        <pc:spChg chg="add mod">
          <ac:chgData name="PIYUS KEDIA" userId="30dfcb9f6f0df2cc" providerId="LiveId" clId="{F4FB4FE1-B7B3-4E8F-AB81-06A7B7AC4F63}" dt="2022-11-24T10:00:03.228" v="13726" actId="207"/>
          <ac:spMkLst>
            <pc:docMk/>
            <pc:sldMk cId="443167369" sldId="707"/>
            <ac:spMk id="79" creationId="{FDE37FAC-1E99-F42A-E4E7-0AA95FD3BB1D}"/>
          </ac:spMkLst>
        </pc:spChg>
        <pc:spChg chg="add mod">
          <ac:chgData name="PIYUS KEDIA" userId="30dfcb9f6f0df2cc" providerId="LiveId" clId="{F4FB4FE1-B7B3-4E8F-AB81-06A7B7AC4F63}" dt="2022-11-24T10:00:23.325" v="13731" actId="207"/>
          <ac:spMkLst>
            <pc:docMk/>
            <pc:sldMk cId="443167369" sldId="707"/>
            <ac:spMk id="81" creationId="{5F87838D-E199-3673-7F0F-3E5A712E39F7}"/>
          </ac:spMkLst>
        </pc:spChg>
        <pc:spChg chg="add mod">
          <ac:chgData name="PIYUS KEDIA" userId="30dfcb9f6f0df2cc" providerId="LiveId" clId="{F4FB4FE1-B7B3-4E8F-AB81-06A7B7AC4F63}" dt="2022-11-24T10:00:15.996" v="13729" actId="207"/>
          <ac:spMkLst>
            <pc:docMk/>
            <pc:sldMk cId="443167369" sldId="707"/>
            <ac:spMk id="83" creationId="{38EE0E1A-A08B-3B8D-0721-80EF2BF84CAF}"/>
          </ac:spMkLst>
        </pc:spChg>
        <pc:spChg chg="add mod">
          <ac:chgData name="PIYUS KEDIA" userId="30dfcb9f6f0df2cc" providerId="LiveId" clId="{F4FB4FE1-B7B3-4E8F-AB81-06A7B7AC4F63}" dt="2022-11-24T10:00:49.115" v="13829" actId="1038"/>
          <ac:spMkLst>
            <pc:docMk/>
            <pc:sldMk cId="443167369" sldId="707"/>
            <ac:spMk id="85" creationId="{102A8F1D-4997-C168-B1DA-46F3CADA684D}"/>
          </ac:spMkLst>
        </pc:spChg>
        <pc:spChg chg="add mod">
          <ac:chgData name="PIYUS KEDIA" userId="30dfcb9f6f0df2cc" providerId="LiveId" clId="{F4FB4FE1-B7B3-4E8F-AB81-06A7B7AC4F63}" dt="2022-11-24T10:00:42.236" v="13803" actId="1038"/>
          <ac:spMkLst>
            <pc:docMk/>
            <pc:sldMk cId="443167369" sldId="707"/>
            <ac:spMk id="87" creationId="{8BC81675-81CA-88D1-C368-E8B53207D6E2}"/>
          </ac:spMkLst>
        </pc:spChg>
        <pc:spChg chg="add mod">
          <ac:chgData name="PIYUS KEDIA" userId="30dfcb9f6f0df2cc" providerId="LiveId" clId="{F4FB4FE1-B7B3-4E8F-AB81-06A7B7AC4F63}" dt="2022-11-24T10:01:01.279" v="13876" actId="1038"/>
          <ac:spMkLst>
            <pc:docMk/>
            <pc:sldMk cId="443167369" sldId="707"/>
            <ac:spMk id="89" creationId="{A7C019EA-4FC9-D352-C822-71488F53FD3E}"/>
          </ac:spMkLst>
        </pc:spChg>
        <pc:spChg chg="add mod">
          <ac:chgData name="PIYUS KEDIA" userId="30dfcb9f6f0df2cc" providerId="LiveId" clId="{F4FB4FE1-B7B3-4E8F-AB81-06A7B7AC4F63}" dt="2022-11-24T10:01:18.791" v="13954" actId="1038"/>
          <ac:spMkLst>
            <pc:docMk/>
            <pc:sldMk cId="443167369" sldId="707"/>
            <ac:spMk id="91" creationId="{CAAB200C-D94F-A02C-7E5A-5DB7E7A964B7}"/>
          </ac:spMkLst>
        </pc:spChg>
        <pc:cxnChg chg="add del mod">
          <ac:chgData name="PIYUS KEDIA" userId="30dfcb9f6f0df2cc" providerId="LiveId" clId="{F4FB4FE1-B7B3-4E8F-AB81-06A7B7AC4F63}" dt="2022-11-24T09:56:38.526" v="13128" actId="478"/>
          <ac:cxnSpMkLst>
            <pc:docMk/>
            <pc:sldMk cId="443167369" sldId="707"/>
            <ac:cxnSpMk id="3" creationId="{1850F767-2776-08A3-4513-46440643AD9D}"/>
          </ac:cxnSpMkLst>
        </pc:cxnChg>
        <pc:cxnChg chg="add mod">
          <ac:chgData name="PIYUS KEDIA" userId="30dfcb9f6f0df2cc" providerId="LiveId" clId="{F4FB4FE1-B7B3-4E8F-AB81-06A7B7AC4F63}" dt="2022-11-24T09:57:25.149" v="13207" actId="1035"/>
          <ac:cxnSpMkLst>
            <pc:docMk/>
            <pc:sldMk cId="443167369" sldId="707"/>
            <ac:cxnSpMk id="22" creationId="{E6EC7E52-10A0-8E78-61A5-5A6C13B181E6}"/>
          </ac:cxnSpMkLst>
        </pc:cxnChg>
        <pc:cxnChg chg="add mod">
          <ac:chgData name="PIYUS KEDIA" userId="30dfcb9f6f0df2cc" providerId="LiveId" clId="{F4FB4FE1-B7B3-4E8F-AB81-06A7B7AC4F63}" dt="2022-11-24T09:57:14.253" v="13198" actId="1037"/>
          <ac:cxnSpMkLst>
            <pc:docMk/>
            <pc:sldMk cId="443167369" sldId="707"/>
            <ac:cxnSpMk id="24" creationId="{AE9BA70E-6A86-4647-CCE2-FDDF521EBC46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25" creationId="{03A15304-E718-4C5D-AAD2-50F06886ACD3}"/>
          </ac:cxnSpMkLst>
        </pc:cxnChg>
        <pc:cxnChg chg="add mod">
          <ac:chgData name="PIYUS KEDIA" userId="30dfcb9f6f0df2cc" providerId="LiveId" clId="{F4FB4FE1-B7B3-4E8F-AB81-06A7B7AC4F63}" dt="2022-11-24T09:57:14.253" v="13198" actId="1037"/>
          <ac:cxnSpMkLst>
            <pc:docMk/>
            <pc:sldMk cId="443167369" sldId="707"/>
            <ac:cxnSpMk id="27" creationId="{04FDFF7E-3324-D467-66C1-9554F889DE5D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30" creationId="{43C24A63-0AB1-44ED-B2DE-50D73F8683DD}"/>
          </ac:cxnSpMkLst>
        </pc:cxnChg>
        <pc:cxnChg chg="add mod">
          <ac:chgData name="PIYUS KEDIA" userId="30dfcb9f6f0df2cc" providerId="LiveId" clId="{F4FB4FE1-B7B3-4E8F-AB81-06A7B7AC4F63}" dt="2022-11-24T09:57:08.653" v="13191" actId="1037"/>
          <ac:cxnSpMkLst>
            <pc:docMk/>
            <pc:sldMk cId="443167369" sldId="707"/>
            <ac:cxnSpMk id="31" creationId="{426BE60B-559A-2BEF-F5B1-B198ECAE85D4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32" creationId="{212F590D-4515-46DA-9208-93696D856D8A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34" creationId="{76E684BE-6B5D-45AD-ABC6-0732B6B3407D}"/>
          </ac:cxnSpMkLst>
        </pc:cxnChg>
        <pc:cxnChg chg="add mod">
          <ac:chgData name="PIYUS KEDIA" userId="30dfcb9f6f0df2cc" providerId="LiveId" clId="{F4FB4FE1-B7B3-4E8F-AB81-06A7B7AC4F63}" dt="2022-11-24T09:57:08.653" v="13191" actId="1037"/>
          <ac:cxnSpMkLst>
            <pc:docMk/>
            <pc:sldMk cId="443167369" sldId="707"/>
            <ac:cxnSpMk id="35" creationId="{E6E6EAE6-3113-2A8D-43FE-B2102DEAF598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36" creationId="{97D08250-7EB8-4D5D-8F6D-DCEC2A85478E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38" creationId="{A8235975-D252-4BF0-86F5-52057C995668}"/>
          </ac:cxnSpMkLst>
        </pc:cxnChg>
        <pc:cxnChg chg="add mod">
          <ac:chgData name="PIYUS KEDIA" userId="30dfcb9f6f0df2cc" providerId="LiveId" clId="{F4FB4FE1-B7B3-4E8F-AB81-06A7B7AC4F63}" dt="2022-11-24T09:57:08.653" v="13191" actId="1037"/>
          <ac:cxnSpMkLst>
            <pc:docMk/>
            <pc:sldMk cId="443167369" sldId="707"/>
            <ac:cxnSpMk id="39" creationId="{926915DB-27F5-529A-C7EC-4FE925DB5310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40" creationId="{4E0417BC-A317-473C-BF09-127369170A34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42" creationId="{0A2F4273-3277-4429-A5E7-032DA07A1267}"/>
          </ac:cxnSpMkLst>
        </pc:cxnChg>
        <pc:cxnChg chg="add mod">
          <ac:chgData name="PIYUS KEDIA" userId="30dfcb9f6f0df2cc" providerId="LiveId" clId="{F4FB4FE1-B7B3-4E8F-AB81-06A7B7AC4F63}" dt="2022-11-24T09:56:57.477" v="13186" actId="1037"/>
          <ac:cxnSpMkLst>
            <pc:docMk/>
            <pc:sldMk cId="443167369" sldId="707"/>
            <ac:cxnSpMk id="43" creationId="{2E069929-40FB-633D-430D-9F088109641E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44" creationId="{69FAC175-69C9-4CB2-9566-1CB5DEF9C49C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46" creationId="{BAA23E19-524B-4289-8B55-23B0AA973EE0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54" creationId="{EECEDDC3-38AC-4D10-B72B-0C58F463C1BE}"/>
          </ac:cxnSpMkLst>
        </pc:cxnChg>
        <pc:cxnChg chg="add mod">
          <ac:chgData name="PIYUS KEDIA" userId="30dfcb9f6f0df2cc" providerId="LiveId" clId="{F4FB4FE1-B7B3-4E8F-AB81-06A7B7AC4F63}" dt="2022-11-24T09:57:25.149" v="13207" actId="1035"/>
          <ac:cxnSpMkLst>
            <pc:docMk/>
            <pc:sldMk cId="443167369" sldId="707"/>
            <ac:cxnSpMk id="58" creationId="{F45F82C5-9B9B-F293-37EA-CFC6889282E6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60" creationId="{3FBFD61C-C56A-4D40-B0F7-5AF9A36A4A58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64" creationId="{B7BCD620-4D57-4CAA-8083-0A50DD4DB9B8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66" creationId="{2CB5B35F-9499-42C0-AF29-9463F5A4DC00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70" creationId="{AC5C5A24-3A3D-470F-B4A0-85A8CE480965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78" creationId="{E167E042-73B4-45ED-8311-61F8AF8A54AA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80" creationId="{6CE4A5C4-02A5-489A-853E-B032499B9142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82" creationId="{F74132AE-8DCB-4BE2-AE4A-15A1C76CCEB7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84" creationId="{9B8D9084-D10D-4B00-AB32-3FD4F1414361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86" creationId="{27442EB7-E207-4425-BEDB-71A8D52BB705}"/>
          </ac:cxnSpMkLst>
        </pc:cxnChg>
        <pc:cxnChg chg="mod">
          <ac:chgData name="PIYUS KEDIA" userId="30dfcb9f6f0df2cc" providerId="LiveId" clId="{F4FB4FE1-B7B3-4E8F-AB81-06A7B7AC4F63}" dt="2022-11-24T09:54:06.066" v="12380" actId="1038"/>
          <ac:cxnSpMkLst>
            <pc:docMk/>
            <pc:sldMk cId="443167369" sldId="707"/>
            <ac:cxnSpMk id="88" creationId="{4897B486-7CA6-4244-9A47-BA877BD38B10}"/>
          </ac:cxnSpMkLst>
        </pc:cxnChg>
      </pc:sldChg>
      <pc:sldChg chg="add del">
        <pc:chgData name="PIYUS KEDIA" userId="30dfcb9f6f0df2cc" providerId="LiveId" clId="{F4FB4FE1-B7B3-4E8F-AB81-06A7B7AC4F63}" dt="2022-11-24T09:52:17.174" v="11761" actId="47"/>
        <pc:sldMkLst>
          <pc:docMk/>
          <pc:sldMk cId="903159969" sldId="707"/>
        </pc:sldMkLst>
      </pc:sldChg>
      <pc:sldChg chg="new del">
        <pc:chgData name="PIYUS KEDIA" userId="30dfcb9f6f0df2cc" providerId="LiveId" clId="{F4FB4FE1-B7B3-4E8F-AB81-06A7B7AC4F63}" dt="2022-11-24T07:50:38.460" v="11644" actId="47"/>
        <pc:sldMkLst>
          <pc:docMk/>
          <pc:sldMk cId="1415933594" sldId="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8ABC-B1B9-4A97-AE41-3C4082A00741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8C6A-5105-43AC-8CAE-1C03CF1E1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2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8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6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3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1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8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3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1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7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7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77594-4A94-4200-97C3-983B74C133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794-AF7B-3D4E-AAD2-EA32788F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A6F1-36C2-48F1-9C03-AD7D7620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365-C142-700C-4779-26844FF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31B6-27E3-72A7-146B-6ED4EB2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29F7-48EE-3DC3-8BA9-D0C2C34D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34F-4D2A-1374-3235-F3C27FC0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110E-1D5B-AC40-CC62-6C9CA7A0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17FE-B19B-60E1-4E65-4813F522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DDBB-47A7-0E0A-84D6-CA80118F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54-DA38-7647-7F87-D7F2BC1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BF82-F314-96CC-025F-7F9C8F41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411B4-87D7-6B49-64D1-14E347EA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1D00-04A0-C7AF-9B17-BF6503F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4D85-3A38-BA26-D852-052E504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4BDF-0058-63E2-292E-8830F94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8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90E-D552-F15A-41CF-D39145C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75C5-81C4-722C-445C-0695B793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C769-CD4C-809A-6488-67EAEFF6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C533-9AA4-E24D-7F0B-1EE9E75A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2022-842A-C2D6-5C7E-2853BCA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B93D-F8D3-0425-02DF-6E9B74B4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C745-2E7F-7BBC-F05A-5E1E747F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91D2-8D28-EA2D-1767-A710770D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EFFE-8AF8-22F3-184C-9185B98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7941-505B-2066-C958-E807A4C7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2EC8-3423-7A75-F9BD-88AF5C0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BA8F-254D-B817-C8DB-EA34F9F7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0597-B6B5-0E21-B960-D12CDBAEC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10B7-894D-7535-FB25-1E2ABC25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A781-3039-4F50-AE4B-DD349709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C465-6F2D-0B17-F721-ED946F3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A86B-2E28-AA54-ABDF-B50555F4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A00F-D341-6ED4-08EC-7CCD0D60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8DD0-D76D-69B0-F796-25579998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A1860-BDF2-C428-5D93-2FA8DA629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4D4B-E4D0-6889-376C-F3A73BC49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1F05C-DFBE-3965-1749-7858EE4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4C4E4-74C4-2C5F-6CF9-4B090964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0E37-7177-550F-4F7F-D4B3185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9BC-0320-32A8-3543-333D4088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71B6-6BF3-B686-6BB7-DEBC730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3CF2A-DB5C-F7E4-B826-F4407C23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C958-5C7F-3FB8-91B0-BBD5EFB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2A41B-B11B-B849-C877-DE53886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034D8-8986-B279-4EC2-4291E7A0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1745-1729-DCF6-2168-1A19F80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2CE-BE83-5019-FD75-7A55D34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6B54-3D3C-1535-0976-9BB275C5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ABE92-DBA7-4445-7576-BEA42086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C08D-681C-EFC2-2438-95ED2C5E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C442-3799-7C42-CFC6-D52A156F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8AC00-C4D8-0321-7F63-2568A18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5F5B-8FC7-DFD7-542D-1DFA5DFC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9AFD6-F2C4-5589-D928-DC6828BF8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1D6E-7C41-0334-17CF-1F9FE000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3429-6BA0-FFE7-3ACB-E80DED5C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8A36-9336-0C56-C41F-45E394A1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8414-914C-6C16-E9AB-BC2BE44F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C6964-561F-58B4-E1A9-F756A25B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22D4-D569-05FE-51C7-5661D137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4D62-90C2-0BA5-2FEF-84CDF541B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FFA-3A5E-4F54-B3B2-DFA5A7E1BA7F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92A3-5165-B28F-8EA4-02D09F4D6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7EEC-15E4-CFE7-F73E-886AEF05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75A8-3FEE-4864-99C6-DFE9677DA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22A1-B775-E192-1B4B-188C95697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FCC0-E334-8E80-BC15-0DD7B9FE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FC6-0DA8-4B4B-B184-7792CE9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A7BE-AE17-463B-9C70-14A6DC8B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“a” * 2 + “a” * 2 * “b”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F90-E056-473D-A05D-ECDB42E3FBED}"/>
              </a:ext>
            </a:extLst>
          </p:cNvPr>
          <p:cNvSpPr txBox="1"/>
          <p:nvPr/>
        </p:nvSpPr>
        <p:spPr>
          <a:xfrm>
            <a:off x="6934198" y="197031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708F9-0293-4F8C-9765-67797DDC2836}"/>
              </a:ext>
            </a:extLst>
          </p:cNvPr>
          <p:cNvSpPr txBox="1"/>
          <p:nvPr/>
        </p:nvSpPr>
        <p:spPr>
          <a:xfrm>
            <a:off x="5693231" y="3145976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0DAF8-CB04-4145-A4C6-0D3EB569041D}"/>
              </a:ext>
            </a:extLst>
          </p:cNvPr>
          <p:cNvSpPr txBox="1"/>
          <p:nvPr/>
        </p:nvSpPr>
        <p:spPr>
          <a:xfrm>
            <a:off x="8523517" y="300445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63A40-3FEC-40B2-BED0-E0AA73D9E0D4}"/>
              </a:ext>
            </a:extLst>
          </p:cNvPr>
          <p:cNvSpPr txBox="1"/>
          <p:nvPr/>
        </p:nvSpPr>
        <p:spPr>
          <a:xfrm>
            <a:off x="7837718" y="37229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24A63-0AB1-44ED-B2DE-50D73F8683DD}"/>
              </a:ext>
            </a:extLst>
          </p:cNvPr>
          <p:cNvCxnSpPr/>
          <p:nvPr/>
        </p:nvCxnSpPr>
        <p:spPr>
          <a:xfrm>
            <a:off x="10559143" y="2546419"/>
            <a:ext cx="0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96E41-B1CE-4B0F-A766-7C372CFD098B}"/>
              </a:ext>
            </a:extLst>
          </p:cNvPr>
          <p:cNvSpPr txBox="1"/>
          <p:nvPr/>
        </p:nvSpPr>
        <p:spPr>
          <a:xfrm>
            <a:off x="4953004" y="385276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AB3DE-43E5-4125-97F7-8052A3D8292A}"/>
              </a:ext>
            </a:extLst>
          </p:cNvPr>
          <p:cNvSpPr txBox="1"/>
          <p:nvPr/>
        </p:nvSpPr>
        <p:spPr>
          <a:xfrm>
            <a:off x="6923324" y="4429702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728D3-3A9F-41EC-82F1-58903A00D501}"/>
              </a:ext>
            </a:extLst>
          </p:cNvPr>
          <p:cNvSpPr txBox="1"/>
          <p:nvPr/>
        </p:nvSpPr>
        <p:spPr>
          <a:xfrm>
            <a:off x="7990114" y="441881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B696EB-054C-47EE-B2D6-99B645D19ED9}"/>
              </a:ext>
            </a:extLst>
          </p:cNvPr>
          <p:cNvSpPr txBox="1"/>
          <p:nvPr/>
        </p:nvSpPr>
        <p:spPr>
          <a:xfrm>
            <a:off x="8839201" y="374390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B5C3D-DC0F-4F8F-961F-DA6A8DB93981}"/>
              </a:ext>
            </a:extLst>
          </p:cNvPr>
          <p:cNvSpPr txBox="1"/>
          <p:nvPr/>
        </p:nvSpPr>
        <p:spPr>
          <a:xfrm>
            <a:off x="6074231" y="3852758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39F0A-3046-4790-AF0D-7825C4E416A8}"/>
              </a:ext>
            </a:extLst>
          </p:cNvPr>
          <p:cNvCxnSpPr>
            <a:stCxn id="16" idx="2"/>
            <a:endCxn id="73" idx="0"/>
          </p:cNvCxnSpPr>
          <p:nvPr/>
        </p:nvCxnSpPr>
        <p:spPr>
          <a:xfrm flipH="1">
            <a:off x="7581906" y="4092249"/>
            <a:ext cx="440869" cy="33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BF31B4-B655-43F6-B435-83619ABDDF78}"/>
              </a:ext>
            </a:extLst>
          </p:cNvPr>
          <p:cNvCxnSpPr>
            <a:stCxn id="16" idx="2"/>
            <a:endCxn id="74" idx="0"/>
          </p:cNvCxnSpPr>
          <p:nvPr/>
        </p:nvCxnSpPr>
        <p:spPr>
          <a:xfrm>
            <a:off x="8022775" y="4092249"/>
            <a:ext cx="625921" cy="32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CEA6E8-B1B3-4CBE-9716-DA20E2B54B3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8022775" y="3373791"/>
            <a:ext cx="685799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570C15-7485-41C0-BF93-B13F159D8F60}"/>
              </a:ext>
            </a:extLst>
          </p:cNvPr>
          <p:cNvCxnSpPr>
            <a:stCxn id="14" idx="2"/>
            <a:endCxn id="75" idx="0"/>
          </p:cNvCxnSpPr>
          <p:nvPr/>
        </p:nvCxnSpPr>
        <p:spPr>
          <a:xfrm>
            <a:off x="8708574" y="3373791"/>
            <a:ext cx="789209" cy="37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0B3342-ACE0-4C46-86B8-6367B66973B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5878288" y="2339647"/>
            <a:ext cx="1240967" cy="80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80566-B0BD-4BD3-B0E9-22CE5722E9E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7119255" y="2339647"/>
            <a:ext cx="1589319" cy="66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CCB37-835A-4ECC-819E-C65E9C56EFB0}"/>
              </a:ext>
            </a:extLst>
          </p:cNvPr>
          <p:cNvCxnSpPr>
            <a:stCxn id="10" idx="2"/>
            <a:endCxn id="72" idx="0"/>
          </p:cNvCxnSpPr>
          <p:nvPr/>
        </p:nvCxnSpPr>
        <p:spPr>
          <a:xfrm flipH="1">
            <a:off x="5611586" y="3515308"/>
            <a:ext cx="266702" cy="33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7D1C7-F086-498D-AC2F-94570E1C5AD7}"/>
              </a:ext>
            </a:extLst>
          </p:cNvPr>
          <p:cNvCxnSpPr>
            <a:stCxn id="10" idx="2"/>
            <a:endCxn id="76" idx="0"/>
          </p:cNvCxnSpPr>
          <p:nvPr/>
        </p:nvCxnSpPr>
        <p:spPr>
          <a:xfrm>
            <a:off x="5878288" y="3515308"/>
            <a:ext cx="854525" cy="33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9D52-FA80-4678-8D22-A8D9B680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9944-7AB7-40B8-BB67-DC9E49EFB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+ T              { $$ = MakeNode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(plus, $1, $3 );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E – T               { $$ = MakeNode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(minus, $1, $3);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T		  { $$ = $1;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T * F               { $$ = MakeNode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(times, $1, $3);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T / F               { $$ = MakeNode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(divide, $1, $3);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F                    { $$ = $1;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                 { $$ = $2;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num               { $$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MakeNodeNum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(number, $1); 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str                   { $$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MakeNodeStr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(string, $1);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A9E56-9BF4-40BC-B4F5-3E4A495A7C20}"/>
              </a:ext>
            </a:extLst>
          </p:cNvPr>
          <p:cNvSpPr txBox="1"/>
          <p:nvPr/>
        </p:nvSpPr>
        <p:spPr>
          <a:xfrm>
            <a:off x="8280400" y="873760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$$ refers to the result location for the current production.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$1, $2, …, $n refers to the first, second, through n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symbol in the RHS.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1BC26-7614-461D-B55C-17863B005382}"/>
              </a:ext>
            </a:extLst>
          </p:cNvPr>
          <p:cNvSpPr txBox="1"/>
          <p:nvPr/>
        </p:nvSpPr>
        <p:spPr>
          <a:xfrm>
            <a:off x="8331200" y="2997200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MakeNode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takes, as first argument, a constant that uniquely identify the grammar symbol. The remaining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arguments are the roots of the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subtrees.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1CAF3-1F03-4C52-82F6-916103436C94}"/>
              </a:ext>
            </a:extLst>
          </p:cNvPr>
          <p:cNvSpPr txBox="1"/>
          <p:nvPr/>
        </p:nvSpPr>
        <p:spPr>
          <a:xfrm>
            <a:off x="8280400" y="5120640"/>
            <a:ext cx="342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MakeNodeNum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MakeNodeStr</a:t>
            </a:r>
            <a:r>
              <a:rPr lang="en-US" dirty="0">
                <a:solidFill>
                  <a:srgbClr val="FF0000"/>
                </a:solidFill>
              </a:rPr>
              <a:t> create leaf nodes and store the values of number and string in that node.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5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3F131-513D-4A52-904D-EA604693F69B}"/>
              </a:ext>
            </a:extLst>
          </p:cNvPr>
          <p:cNvSpPr txBox="1"/>
          <p:nvPr/>
        </p:nvSpPr>
        <p:spPr>
          <a:xfrm>
            <a:off x="6792686" y="186145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75E2-7220-4774-9847-F0841D97CC99}"/>
              </a:ext>
            </a:extLst>
          </p:cNvPr>
          <p:cNvSpPr txBox="1"/>
          <p:nvPr/>
        </p:nvSpPr>
        <p:spPr>
          <a:xfrm>
            <a:off x="5431970" y="246017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291A-C92C-49FA-8E6B-E81A1D4E70B0}"/>
              </a:ext>
            </a:extLst>
          </p:cNvPr>
          <p:cNvSpPr txBox="1"/>
          <p:nvPr/>
        </p:nvSpPr>
        <p:spPr>
          <a:xfrm>
            <a:off x="8534403" y="2411482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F90-E056-473D-A05D-ECDB42E3FBED}"/>
              </a:ext>
            </a:extLst>
          </p:cNvPr>
          <p:cNvSpPr txBox="1"/>
          <p:nvPr/>
        </p:nvSpPr>
        <p:spPr>
          <a:xfrm>
            <a:off x="6792686" y="253637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5FD3B-07DA-45F7-9B3D-53F69D927095}"/>
              </a:ext>
            </a:extLst>
          </p:cNvPr>
          <p:cNvSpPr txBox="1"/>
          <p:nvPr/>
        </p:nvSpPr>
        <p:spPr>
          <a:xfrm>
            <a:off x="5431975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4A0ED-9830-4885-A6A5-385E874B8783}"/>
              </a:ext>
            </a:extLst>
          </p:cNvPr>
          <p:cNvSpPr txBox="1"/>
          <p:nvPr/>
        </p:nvSpPr>
        <p:spPr>
          <a:xfrm>
            <a:off x="4648201" y="352697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708F9-0293-4F8C-9765-67797DDC2836}"/>
              </a:ext>
            </a:extLst>
          </p:cNvPr>
          <p:cNvSpPr txBox="1"/>
          <p:nvPr/>
        </p:nvSpPr>
        <p:spPr>
          <a:xfrm>
            <a:off x="5442860" y="37773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3D06-1F40-4939-8A8B-250A8F3FFF39}"/>
              </a:ext>
            </a:extLst>
          </p:cNvPr>
          <p:cNvSpPr txBox="1"/>
          <p:nvPr/>
        </p:nvSpPr>
        <p:spPr>
          <a:xfrm>
            <a:off x="6226632" y="35487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51C6D-DAD2-43F7-ACA3-9E32D50E5165}"/>
              </a:ext>
            </a:extLst>
          </p:cNvPr>
          <p:cNvSpPr txBox="1"/>
          <p:nvPr/>
        </p:nvSpPr>
        <p:spPr>
          <a:xfrm>
            <a:off x="4648201" y="42563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0DAF8-CB04-4145-A4C6-0D3EB569041D}"/>
              </a:ext>
            </a:extLst>
          </p:cNvPr>
          <p:cNvSpPr txBox="1"/>
          <p:nvPr/>
        </p:nvSpPr>
        <p:spPr>
          <a:xfrm>
            <a:off x="8545288" y="309154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4C0AD-EAB6-4609-BC41-CD5B66596C15}"/>
              </a:ext>
            </a:extLst>
          </p:cNvPr>
          <p:cNvSpPr txBox="1"/>
          <p:nvPr/>
        </p:nvSpPr>
        <p:spPr>
          <a:xfrm>
            <a:off x="7282545" y="362494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63A40-3FEC-40B2-BED0-E0AA73D9E0D4}"/>
              </a:ext>
            </a:extLst>
          </p:cNvPr>
          <p:cNvSpPr txBox="1"/>
          <p:nvPr/>
        </p:nvSpPr>
        <p:spPr>
          <a:xfrm>
            <a:off x="7837718" y="37229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D509D-640A-45B1-8572-3F03EA0BA156}"/>
              </a:ext>
            </a:extLst>
          </p:cNvPr>
          <p:cNvSpPr txBox="1"/>
          <p:nvPr/>
        </p:nvSpPr>
        <p:spPr>
          <a:xfrm>
            <a:off x="8447319" y="363583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B45B4-A922-4BEB-8F0E-F2060B097659}"/>
              </a:ext>
            </a:extLst>
          </p:cNvPr>
          <p:cNvSpPr txBox="1"/>
          <p:nvPr/>
        </p:nvSpPr>
        <p:spPr>
          <a:xfrm>
            <a:off x="9307286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D233-0AF7-40E8-8790-6B4AD0E40395}"/>
              </a:ext>
            </a:extLst>
          </p:cNvPr>
          <p:cNvSpPr txBox="1"/>
          <p:nvPr/>
        </p:nvSpPr>
        <p:spPr>
          <a:xfrm>
            <a:off x="7271655" y="438694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15304-E718-4C5D-AAD2-50F06886AC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977743" y="2230790"/>
            <a:ext cx="0" cy="30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C83D5-EE54-4302-8141-EEE51B579304}"/>
              </a:ext>
            </a:extLst>
          </p:cNvPr>
          <p:cNvSpPr txBox="1"/>
          <p:nvPr/>
        </p:nvSpPr>
        <p:spPr>
          <a:xfrm>
            <a:off x="7826829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24A63-0AB1-44ED-B2DE-50D73F8683DD}"/>
              </a:ext>
            </a:extLst>
          </p:cNvPr>
          <p:cNvCxnSpPr/>
          <p:nvPr/>
        </p:nvCxnSpPr>
        <p:spPr>
          <a:xfrm>
            <a:off x="10559143" y="2546419"/>
            <a:ext cx="0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2F590D-4515-46DA-9208-93696D856D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17027" y="2230790"/>
            <a:ext cx="1360716" cy="2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E684BE-6B5D-45AD-ABC6-0732B6B3407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977743" y="2230790"/>
            <a:ext cx="1741717" cy="1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08250-7EB8-4D5D-8F6D-DCEC2A85478E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8011886" y="2780814"/>
            <a:ext cx="707574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235975-D252-4BF0-86F5-52057C99566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719460" y="2780814"/>
            <a:ext cx="10885" cy="3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0417BC-A317-473C-BF09-127369170A3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719460" y="2780814"/>
            <a:ext cx="772883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2F4273-3277-4429-A5E7-032DA07A1267}"/>
              </a:ext>
            </a:extLst>
          </p:cNvPr>
          <p:cNvCxnSpPr>
            <a:stCxn id="28" idx="2"/>
            <a:endCxn id="15" idx="0"/>
          </p:cNvCxnSpPr>
          <p:nvPr/>
        </p:nvCxnSpPr>
        <p:spPr>
          <a:xfrm flipH="1">
            <a:off x="7467602" y="3395562"/>
            <a:ext cx="544284" cy="22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FAC175-69C9-4CB2-9566-1CB5DEF9C49C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8011886" y="3395562"/>
            <a:ext cx="10889" cy="3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23E19-524B-4289-8B55-23B0AA973EE0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8011886" y="3395562"/>
            <a:ext cx="620490" cy="24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CEDDC3-38AC-4D10-B72B-0C58F463C1BE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7456712" y="3994281"/>
            <a:ext cx="10890" cy="39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BFD61C-C56A-4D40-B0F7-5AF9A36A4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833258" y="3395562"/>
            <a:ext cx="783774" cy="1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BCD620-4D57-4CAA-8083-0A50DD4DB9B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617032" y="3395562"/>
            <a:ext cx="794657" cy="1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5B35F-9499-42C0-AF29-9463F5A4DC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833258" y="3896307"/>
            <a:ext cx="0" cy="36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C5A24-3A3D-470F-B4A0-85A8CE480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617032" y="3395562"/>
            <a:ext cx="10885" cy="3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96E41-B1CE-4B0F-A766-7C372CFD098B}"/>
              </a:ext>
            </a:extLst>
          </p:cNvPr>
          <p:cNvSpPr txBox="1"/>
          <p:nvPr/>
        </p:nvSpPr>
        <p:spPr>
          <a:xfrm>
            <a:off x="4169233" y="5050189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&lt;str, a&gt;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AB3DE-43E5-4125-97F7-8052A3D8292A}"/>
              </a:ext>
            </a:extLst>
          </p:cNvPr>
          <p:cNvSpPr txBox="1"/>
          <p:nvPr/>
        </p:nvSpPr>
        <p:spPr>
          <a:xfrm>
            <a:off x="6803581" y="5148161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a&gt;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728D3-3A9F-41EC-82F1-58903A00D501}"/>
              </a:ext>
            </a:extLst>
          </p:cNvPr>
          <p:cNvSpPr txBox="1"/>
          <p:nvPr/>
        </p:nvSpPr>
        <p:spPr>
          <a:xfrm>
            <a:off x="7990114" y="441881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B696EB-054C-47EE-B2D6-99B645D19ED9}"/>
              </a:ext>
            </a:extLst>
          </p:cNvPr>
          <p:cNvSpPr txBox="1"/>
          <p:nvPr/>
        </p:nvSpPr>
        <p:spPr>
          <a:xfrm>
            <a:off x="8839201" y="374390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b&gt;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B5C3D-DC0F-4F8F-961F-DA6A8DB93981}"/>
              </a:ext>
            </a:extLst>
          </p:cNvPr>
          <p:cNvSpPr txBox="1"/>
          <p:nvPr/>
        </p:nvSpPr>
        <p:spPr>
          <a:xfrm>
            <a:off x="5747660" y="424464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67E042-73B4-45ED-8311-61F8AF8A54AA}"/>
              </a:ext>
            </a:extLst>
          </p:cNvPr>
          <p:cNvCxnSpPr>
            <a:stCxn id="13" idx="2"/>
            <a:endCxn id="72" idx="0"/>
          </p:cNvCxnSpPr>
          <p:nvPr/>
        </p:nvCxnSpPr>
        <p:spPr>
          <a:xfrm flipH="1">
            <a:off x="4827815" y="4625649"/>
            <a:ext cx="5443" cy="4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E4A5C4-02A5-489A-853E-B032499B9142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flipH="1">
            <a:off x="6406242" y="3918080"/>
            <a:ext cx="5447" cy="3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4132AE-8DCB-4BE2-AE4A-15A1C76CCEB7}"/>
              </a:ext>
            </a:extLst>
          </p:cNvPr>
          <p:cNvCxnSpPr>
            <a:stCxn id="19" idx="2"/>
            <a:endCxn id="73" idx="0"/>
          </p:cNvCxnSpPr>
          <p:nvPr/>
        </p:nvCxnSpPr>
        <p:spPr>
          <a:xfrm>
            <a:off x="7456712" y="4756276"/>
            <a:ext cx="545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8D9084-D10D-4B00-AB32-3FD4F1414361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8632376" y="4005167"/>
            <a:ext cx="16320" cy="4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7442EB7-E207-4425-BEDB-71A8D52BB705}"/>
              </a:ext>
            </a:extLst>
          </p:cNvPr>
          <p:cNvCxnSpPr>
            <a:stCxn id="18" idx="2"/>
            <a:endCxn id="75" idx="0"/>
          </p:cNvCxnSpPr>
          <p:nvPr/>
        </p:nvCxnSpPr>
        <p:spPr>
          <a:xfrm>
            <a:off x="9492343" y="3395562"/>
            <a:ext cx="5440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97B486-7CA6-4244-9A47-BA877BD38B10}"/>
              </a:ext>
            </a:extLst>
          </p:cNvPr>
          <p:cNvCxnSpPr>
            <a:stCxn id="5" idx="2"/>
          </p:cNvCxnSpPr>
          <p:nvPr/>
        </p:nvCxnSpPr>
        <p:spPr>
          <a:xfrm>
            <a:off x="5617027" y="2829506"/>
            <a:ext cx="0" cy="26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2DBBE5-0243-4BB6-A0E0-3B673C2FFA02}"/>
              </a:ext>
            </a:extLst>
          </p:cNvPr>
          <p:cNvCxnSpPr/>
          <p:nvPr/>
        </p:nvCxnSpPr>
        <p:spPr>
          <a:xfrm>
            <a:off x="2416629" y="20356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582A71-894A-4899-9AC5-9DC11640FFC7}"/>
              </a:ext>
            </a:extLst>
          </p:cNvPr>
          <p:cNvSpPr txBox="1"/>
          <p:nvPr/>
        </p:nvSpPr>
        <p:spPr>
          <a:xfrm>
            <a:off x="467360" y="460105"/>
            <a:ext cx="4495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+ T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(plus, $1, $3 );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E – T 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(minus, $1, $3);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T          { $$ = $1;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T * F 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(times, $1, $3);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T / F 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(divide, $1, $3);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F         { $$ = $1;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      { $$ = $2;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num     { $$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MakeNodeNum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(number, $1);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str        { $$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MakeNodeStr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(string, $1); }</a:t>
            </a:r>
          </a:p>
          <a:p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2FBAF-CBFB-4EA5-A4F9-D9D4D3D288C5}"/>
              </a:ext>
            </a:extLst>
          </p:cNvPr>
          <p:cNvSpPr txBox="1"/>
          <p:nvPr/>
        </p:nvSpPr>
        <p:spPr>
          <a:xfrm>
            <a:off x="5577840" y="5750560"/>
            <a:ext cx="299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“a” * 2 + “a” * 2 * “b”</a:t>
            </a:r>
          </a:p>
        </p:txBody>
      </p:sp>
    </p:spTree>
    <p:extLst>
      <p:ext uri="{BB962C8B-B14F-4D97-AF65-F5344CB8AC3E}">
        <p14:creationId xmlns:p14="http://schemas.microsoft.com/office/powerpoint/2010/main" val="24606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3F131-513D-4A52-904D-EA604693F69B}"/>
              </a:ext>
            </a:extLst>
          </p:cNvPr>
          <p:cNvSpPr txBox="1"/>
          <p:nvPr/>
        </p:nvSpPr>
        <p:spPr>
          <a:xfrm>
            <a:off x="8600936" y="186145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75E2-7220-4774-9847-F0841D97CC99}"/>
              </a:ext>
            </a:extLst>
          </p:cNvPr>
          <p:cNvSpPr txBox="1"/>
          <p:nvPr/>
        </p:nvSpPr>
        <p:spPr>
          <a:xfrm>
            <a:off x="7240220" y="246017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291A-C92C-49FA-8E6B-E81A1D4E70B0}"/>
              </a:ext>
            </a:extLst>
          </p:cNvPr>
          <p:cNvSpPr txBox="1"/>
          <p:nvPr/>
        </p:nvSpPr>
        <p:spPr>
          <a:xfrm>
            <a:off x="10342653" y="2411482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F90-E056-473D-A05D-ECDB42E3FBED}"/>
              </a:ext>
            </a:extLst>
          </p:cNvPr>
          <p:cNvSpPr txBox="1"/>
          <p:nvPr/>
        </p:nvSpPr>
        <p:spPr>
          <a:xfrm>
            <a:off x="8600936" y="253637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5FD3B-07DA-45F7-9B3D-53F69D927095}"/>
              </a:ext>
            </a:extLst>
          </p:cNvPr>
          <p:cNvSpPr txBox="1"/>
          <p:nvPr/>
        </p:nvSpPr>
        <p:spPr>
          <a:xfrm>
            <a:off x="7240225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4A0ED-9830-4885-A6A5-385E874B8783}"/>
              </a:ext>
            </a:extLst>
          </p:cNvPr>
          <p:cNvSpPr txBox="1"/>
          <p:nvPr/>
        </p:nvSpPr>
        <p:spPr>
          <a:xfrm>
            <a:off x="6456451" y="352697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708F9-0293-4F8C-9765-67797DDC2836}"/>
              </a:ext>
            </a:extLst>
          </p:cNvPr>
          <p:cNvSpPr txBox="1"/>
          <p:nvPr/>
        </p:nvSpPr>
        <p:spPr>
          <a:xfrm>
            <a:off x="7251110" y="37773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3D06-1F40-4939-8A8B-250A8F3FFF39}"/>
              </a:ext>
            </a:extLst>
          </p:cNvPr>
          <p:cNvSpPr txBox="1"/>
          <p:nvPr/>
        </p:nvSpPr>
        <p:spPr>
          <a:xfrm>
            <a:off x="8034882" y="35487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51C6D-DAD2-43F7-ACA3-9E32D50E5165}"/>
              </a:ext>
            </a:extLst>
          </p:cNvPr>
          <p:cNvSpPr txBox="1"/>
          <p:nvPr/>
        </p:nvSpPr>
        <p:spPr>
          <a:xfrm>
            <a:off x="6456451" y="42563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0DAF8-CB04-4145-A4C6-0D3EB569041D}"/>
              </a:ext>
            </a:extLst>
          </p:cNvPr>
          <p:cNvSpPr txBox="1"/>
          <p:nvPr/>
        </p:nvSpPr>
        <p:spPr>
          <a:xfrm>
            <a:off x="10353538" y="309154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4C0AD-EAB6-4609-BC41-CD5B66596C15}"/>
              </a:ext>
            </a:extLst>
          </p:cNvPr>
          <p:cNvSpPr txBox="1"/>
          <p:nvPr/>
        </p:nvSpPr>
        <p:spPr>
          <a:xfrm>
            <a:off x="9090795" y="362494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63A40-3FEC-40B2-BED0-E0AA73D9E0D4}"/>
              </a:ext>
            </a:extLst>
          </p:cNvPr>
          <p:cNvSpPr txBox="1"/>
          <p:nvPr/>
        </p:nvSpPr>
        <p:spPr>
          <a:xfrm>
            <a:off x="9645968" y="37229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D509D-640A-45B1-8572-3F03EA0BA156}"/>
              </a:ext>
            </a:extLst>
          </p:cNvPr>
          <p:cNvSpPr txBox="1"/>
          <p:nvPr/>
        </p:nvSpPr>
        <p:spPr>
          <a:xfrm>
            <a:off x="10255569" y="363583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B45B4-A922-4BEB-8F0E-F2060B097659}"/>
              </a:ext>
            </a:extLst>
          </p:cNvPr>
          <p:cNvSpPr txBox="1"/>
          <p:nvPr/>
        </p:nvSpPr>
        <p:spPr>
          <a:xfrm>
            <a:off x="11115536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D233-0AF7-40E8-8790-6B4AD0E40395}"/>
              </a:ext>
            </a:extLst>
          </p:cNvPr>
          <p:cNvSpPr txBox="1"/>
          <p:nvPr/>
        </p:nvSpPr>
        <p:spPr>
          <a:xfrm>
            <a:off x="9079905" y="438694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15304-E718-4C5D-AAD2-50F06886AC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8785993" y="2230790"/>
            <a:ext cx="0" cy="30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C83D5-EE54-4302-8141-EEE51B579304}"/>
              </a:ext>
            </a:extLst>
          </p:cNvPr>
          <p:cNvSpPr txBox="1"/>
          <p:nvPr/>
        </p:nvSpPr>
        <p:spPr>
          <a:xfrm>
            <a:off x="9635079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24A63-0AB1-44ED-B2DE-50D73F8683DD}"/>
              </a:ext>
            </a:extLst>
          </p:cNvPr>
          <p:cNvCxnSpPr/>
          <p:nvPr/>
        </p:nvCxnSpPr>
        <p:spPr>
          <a:xfrm>
            <a:off x="12367393" y="2546419"/>
            <a:ext cx="0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2F590D-4515-46DA-9208-93696D856D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425277" y="2230790"/>
            <a:ext cx="1360716" cy="2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E684BE-6B5D-45AD-ABC6-0732B6B3407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785993" y="2230790"/>
            <a:ext cx="1741717" cy="1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08250-7EB8-4D5D-8F6D-DCEC2A85478E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9820136" y="2780814"/>
            <a:ext cx="707574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235975-D252-4BF0-86F5-52057C99566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0527710" y="2780814"/>
            <a:ext cx="10885" cy="3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0417BC-A317-473C-BF09-127369170A3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10527710" y="2780814"/>
            <a:ext cx="772883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2F4273-3277-4429-A5E7-032DA07A1267}"/>
              </a:ext>
            </a:extLst>
          </p:cNvPr>
          <p:cNvCxnSpPr>
            <a:stCxn id="28" idx="2"/>
            <a:endCxn id="15" idx="0"/>
          </p:cNvCxnSpPr>
          <p:nvPr/>
        </p:nvCxnSpPr>
        <p:spPr>
          <a:xfrm flipH="1">
            <a:off x="9275852" y="3395562"/>
            <a:ext cx="544284" cy="22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FAC175-69C9-4CB2-9566-1CB5DEF9C49C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9820136" y="3395562"/>
            <a:ext cx="10889" cy="3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23E19-524B-4289-8B55-23B0AA973EE0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9820136" y="3395562"/>
            <a:ext cx="620490" cy="24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CEDDC3-38AC-4D10-B72B-0C58F463C1BE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264962" y="3994281"/>
            <a:ext cx="10890" cy="39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BFD61C-C56A-4D40-B0F7-5AF9A36A4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641508" y="3395562"/>
            <a:ext cx="783774" cy="1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BCD620-4D57-4CAA-8083-0A50DD4DB9B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425282" y="3395562"/>
            <a:ext cx="794657" cy="1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5B35F-9499-42C0-AF29-9463F5A4DC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641508" y="3896307"/>
            <a:ext cx="0" cy="36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C5A24-3A3D-470F-B4A0-85A8CE480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425282" y="3395562"/>
            <a:ext cx="10885" cy="3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96E41-B1CE-4B0F-A766-7C372CFD098B}"/>
              </a:ext>
            </a:extLst>
          </p:cNvPr>
          <p:cNvSpPr txBox="1"/>
          <p:nvPr/>
        </p:nvSpPr>
        <p:spPr>
          <a:xfrm>
            <a:off x="5977483" y="5050189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&lt;str, a&gt;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AB3DE-43E5-4125-97F7-8052A3D8292A}"/>
              </a:ext>
            </a:extLst>
          </p:cNvPr>
          <p:cNvSpPr txBox="1"/>
          <p:nvPr/>
        </p:nvSpPr>
        <p:spPr>
          <a:xfrm>
            <a:off x="8611831" y="5148161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a&gt;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728D3-3A9F-41EC-82F1-58903A00D501}"/>
              </a:ext>
            </a:extLst>
          </p:cNvPr>
          <p:cNvSpPr txBox="1"/>
          <p:nvPr/>
        </p:nvSpPr>
        <p:spPr>
          <a:xfrm>
            <a:off x="9798364" y="441881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B696EB-054C-47EE-B2D6-99B645D19ED9}"/>
              </a:ext>
            </a:extLst>
          </p:cNvPr>
          <p:cNvSpPr txBox="1"/>
          <p:nvPr/>
        </p:nvSpPr>
        <p:spPr>
          <a:xfrm>
            <a:off x="10647451" y="374390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b&gt;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B5C3D-DC0F-4F8F-961F-DA6A8DB93981}"/>
              </a:ext>
            </a:extLst>
          </p:cNvPr>
          <p:cNvSpPr txBox="1"/>
          <p:nvPr/>
        </p:nvSpPr>
        <p:spPr>
          <a:xfrm>
            <a:off x="7555910" y="424464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67E042-73B4-45ED-8311-61F8AF8A54AA}"/>
              </a:ext>
            </a:extLst>
          </p:cNvPr>
          <p:cNvCxnSpPr>
            <a:stCxn id="13" idx="2"/>
            <a:endCxn id="72" idx="0"/>
          </p:cNvCxnSpPr>
          <p:nvPr/>
        </p:nvCxnSpPr>
        <p:spPr>
          <a:xfrm flipH="1">
            <a:off x="6636065" y="4625649"/>
            <a:ext cx="5443" cy="4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E4A5C4-02A5-489A-853E-B032499B9142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flipH="1">
            <a:off x="8214492" y="3918080"/>
            <a:ext cx="5447" cy="3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4132AE-8DCB-4BE2-AE4A-15A1C76CCEB7}"/>
              </a:ext>
            </a:extLst>
          </p:cNvPr>
          <p:cNvCxnSpPr>
            <a:stCxn id="19" idx="2"/>
            <a:endCxn id="73" idx="0"/>
          </p:cNvCxnSpPr>
          <p:nvPr/>
        </p:nvCxnSpPr>
        <p:spPr>
          <a:xfrm>
            <a:off x="9264962" y="4756276"/>
            <a:ext cx="545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8D9084-D10D-4B00-AB32-3FD4F1414361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10440626" y="4005167"/>
            <a:ext cx="16320" cy="4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7442EB7-E207-4425-BEDB-71A8D52BB705}"/>
              </a:ext>
            </a:extLst>
          </p:cNvPr>
          <p:cNvCxnSpPr>
            <a:stCxn id="18" idx="2"/>
            <a:endCxn id="75" idx="0"/>
          </p:cNvCxnSpPr>
          <p:nvPr/>
        </p:nvCxnSpPr>
        <p:spPr>
          <a:xfrm>
            <a:off x="11300593" y="3395562"/>
            <a:ext cx="5440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97B486-7CA6-4244-9A47-BA877BD38B10}"/>
              </a:ext>
            </a:extLst>
          </p:cNvPr>
          <p:cNvCxnSpPr>
            <a:stCxn id="5" idx="2"/>
          </p:cNvCxnSpPr>
          <p:nvPr/>
        </p:nvCxnSpPr>
        <p:spPr>
          <a:xfrm>
            <a:off x="7425277" y="2829506"/>
            <a:ext cx="0" cy="26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2DBBE5-0243-4BB6-A0E0-3B673C2FFA02}"/>
              </a:ext>
            </a:extLst>
          </p:cNvPr>
          <p:cNvCxnSpPr/>
          <p:nvPr/>
        </p:nvCxnSpPr>
        <p:spPr>
          <a:xfrm>
            <a:off x="2416629" y="20356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582A71-894A-4899-9AC5-9DC11640FFC7}"/>
              </a:ext>
            </a:extLst>
          </p:cNvPr>
          <p:cNvSpPr txBox="1"/>
          <p:nvPr/>
        </p:nvSpPr>
        <p:spPr>
          <a:xfrm>
            <a:off x="467360" y="460105"/>
            <a:ext cx="4495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+ T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(plus, $1, $3 );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E – T 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(minus, $1, $3);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T          { $$ = $1;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T * F 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(times, $1, $3);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T / F    { $$ = MakeNode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(divide, $1, $3);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F         { $$ = $1;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      { $$ = $2;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num     { $$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MakeNodeNum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(number, $1); }</a:t>
            </a:r>
          </a:p>
          <a:p>
            <a:pPr marL="0" indent="0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str        { $$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MakeNodeStr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(string, $1); }</a:t>
            </a:r>
          </a:p>
          <a:p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2FBAF-CBFB-4EA5-A4F9-D9D4D3D288C5}"/>
              </a:ext>
            </a:extLst>
          </p:cNvPr>
          <p:cNvSpPr txBox="1"/>
          <p:nvPr/>
        </p:nvSpPr>
        <p:spPr>
          <a:xfrm>
            <a:off x="7386090" y="5750560"/>
            <a:ext cx="299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“a” * 2 + “a” * 2 * “b”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EC445-187C-51D6-1148-8F1C4EC7FE75}"/>
              </a:ext>
            </a:extLst>
          </p:cNvPr>
          <p:cNvSpPr txBox="1"/>
          <p:nvPr/>
        </p:nvSpPr>
        <p:spPr>
          <a:xfrm>
            <a:off x="-219539" y="5911503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&lt;str, a&gt;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653FFC-6AB4-2294-3FBC-2A1A32441789}"/>
              </a:ext>
            </a:extLst>
          </p:cNvPr>
          <p:cNvSpPr txBox="1"/>
          <p:nvPr/>
        </p:nvSpPr>
        <p:spPr>
          <a:xfrm>
            <a:off x="858871" y="524484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EC3808-39D8-CEE3-419F-22AD392B5971}"/>
              </a:ext>
            </a:extLst>
          </p:cNvPr>
          <p:cNvSpPr txBox="1"/>
          <p:nvPr/>
        </p:nvSpPr>
        <p:spPr>
          <a:xfrm>
            <a:off x="875999" y="593816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12E215-6AD0-744B-A11B-FBEAE4C06C73}"/>
              </a:ext>
            </a:extLst>
          </p:cNvPr>
          <p:cNvSpPr txBox="1"/>
          <p:nvPr/>
        </p:nvSpPr>
        <p:spPr>
          <a:xfrm>
            <a:off x="2003829" y="593755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a&gt;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AE1139-4061-EED3-F302-D115A3B89792}"/>
              </a:ext>
            </a:extLst>
          </p:cNvPr>
          <p:cNvSpPr txBox="1"/>
          <p:nvPr/>
        </p:nvSpPr>
        <p:spPr>
          <a:xfrm>
            <a:off x="3056799" y="5927401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7C761A-1C09-2ED8-94AB-84E08F63BD90}"/>
              </a:ext>
            </a:extLst>
          </p:cNvPr>
          <p:cNvSpPr txBox="1"/>
          <p:nvPr/>
        </p:nvSpPr>
        <p:spPr>
          <a:xfrm>
            <a:off x="3762043" y="5262762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b&gt;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857A39-697F-8F9A-159E-216FE4A0E601}"/>
              </a:ext>
            </a:extLst>
          </p:cNvPr>
          <p:cNvSpPr txBox="1"/>
          <p:nvPr/>
        </p:nvSpPr>
        <p:spPr>
          <a:xfrm>
            <a:off x="3057529" y="5296206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8C475-1204-EF63-51A6-8603FCA2A6A4}"/>
              </a:ext>
            </a:extLst>
          </p:cNvPr>
          <p:cNvSpPr txBox="1"/>
          <p:nvPr/>
        </p:nvSpPr>
        <p:spPr>
          <a:xfrm>
            <a:off x="3631169" y="458557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74136D-CB51-A437-BCAB-0EA8BB026F57}"/>
              </a:ext>
            </a:extLst>
          </p:cNvPr>
          <p:cNvSpPr txBox="1"/>
          <p:nvPr/>
        </p:nvSpPr>
        <p:spPr>
          <a:xfrm>
            <a:off x="2095669" y="383948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BF4CB9-AF30-9FE4-4DB6-5DB965A0716A}"/>
              </a:ext>
            </a:extLst>
          </p:cNvPr>
          <p:cNvSpPr txBox="1"/>
          <p:nvPr/>
        </p:nvSpPr>
        <p:spPr>
          <a:xfrm>
            <a:off x="164121" y="6144060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F, 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EC7E52-10A0-8E78-61A5-5A6C13B181E6}"/>
              </a:ext>
            </a:extLst>
          </p:cNvPr>
          <p:cNvCxnSpPr>
            <a:stCxn id="56" idx="2"/>
            <a:endCxn id="48" idx="0"/>
          </p:cNvCxnSpPr>
          <p:nvPr/>
        </p:nvCxnSpPr>
        <p:spPr>
          <a:xfrm flipH="1">
            <a:off x="1043928" y="4208812"/>
            <a:ext cx="1236798" cy="103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9BA70E-6A86-4647-CCE2-FDDF521EBC46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flipH="1">
            <a:off x="439043" y="5614175"/>
            <a:ext cx="604885" cy="2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FDFF7E-3324-D467-66C1-9554F889DE5D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043928" y="5614175"/>
            <a:ext cx="490653" cy="3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6BE60B-559A-2BEF-F5B1-B198ECAE85D4}"/>
              </a:ext>
            </a:extLst>
          </p:cNvPr>
          <p:cNvCxnSpPr>
            <a:stCxn id="53" idx="2"/>
            <a:endCxn id="50" idx="0"/>
          </p:cNvCxnSpPr>
          <p:nvPr/>
        </p:nvCxnSpPr>
        <p:spPr>
          <a:xfrm flipH="1">
            <a:off x="2662411" y="5665538"/>
            <a:ext cx="580175" cy="27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E6EAE6-3113-2A8D-43FE-B2102DEAF598}"/>
              </a:ext>
            </a:extLst>
          </p:cNvPr>
          <p:cNvCxnSpPr>
            <a:stCxn id="53" idx="2"/>
            <a:endCxn id="51" idx="0"/>
          </p:cNvCxnSpPr>
          <p:nvPr/>
        </p:nvCxnSpPr>
        <p:spPr>
          <a:xfrm>
            <a:off x="3242586" y="5665538"/>
            <a:ext cx="472795" cy="26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6915DB-27F5-529A-C7EC-4FE925DB531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flipH="1">
            <a:off x="3242586" y="4954910"/>
            <a:ext cx="573640" cy="3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069929-40FB-633D-430D-9F088109641E}"/>
              </a:ext>
            </a:extLst>
          </p:cNvPr>
          <p:cNvCxnSpPr>
            <a:stCxn id="55" idx="2"/>
            <a:endCxn id="52" idx="0"/>
          </p:cNvCxnSpPr>
          <p:nvPr/>
        </p:nvCxnSpPr>
        <p:spPr>
          <a:xfrm>
            <a:off x="3816226" y="4954910"/>
            <a:ext cx="604399" cy="30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5F82C5-9B9B-F293-37EA-CFC6889282E6}"/>
              </a:ext>
            </a:extLst>
          </p:cNvPr>
          <p:cNvCxnSpPr>
            <a:stCxn id="56" idx="2"/>
            <a:endCxn id="55" idx="0"/>
          </p:cNvCxnSpPr>
          <p:nvPr/>
        </p:nvCxnSpPr>
        <p:spPr>
          <a:xfrm>
            <a:off x="2280726" y="4208812"/>
            <a:ext cx="1535500" cy="37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E2C2691-6647-FC4C-A23A-5A9FA9D1A42A}"/>
              </a:ext>
            </a:extLst>
          </p:cNvPr>
          <p:cNvSpPr txBox="1"/>
          <p:nvPr/>
        </p:nvSpPr>
        <p:spPr>
          <a:xfrm>
            <a:off x="2422717" y="6183446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F, 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37FAC-1E99-F42A-E4E7-0AA95FD3BB1D}"/>
              </a:ext>
            </a:extLst>
          </p:cNvPr>
          <p:cNvSpPr txBox="1"/>
          <p:nvPr/>
        </p:nvSpPr>
        <p:spPr>
          <a:xfrm>
            <a:off x="4342267" y="5513913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87838D-E199-3673-7F0F-3E5A712E39F7}"/>
              </a:ext>
            </a:extLst>
          </p:cNvPr>
          <p:cNvSpPr txBox="1"/>
          <p:nvPr/>
        </p:nvSpPr>
        <p:spPr>
          <a:xfrm>
            <a:off x="3621363" y="6180017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E0E1A-A08B-3B8D-0721-80EF2BF84CAF}"/>
              </a:ext>
            </a:extLst>
          </p:cNvPr>
          <p:cNvSpPr txBox="1"/>
          <p:nvPr/>
        </p:nvSpPr>
        <p:spPr>
          <a:xfrm>
            <a:off x="1410703" y="6137211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A8F1D-4997-C168-B1DA-46F3CADA684D}"/>
              </a:ext>
            </a:extLst>
          </p:cNvPr>
          <p:cNvSpPr txBox="1"/>
          <p:nvPr/>
        </p:nvSpPr>
        <p:spPr>
          <a:xfrm>
            <a:off x="669253" y="4912880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T, 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C81675-81CA-88D1-C368-E8B53207D6E2}"/>
              </a:ext>
            </a:extLst>
          </p:cNvPr>
          <p:cNvSpPr txBox="1"/>
          <p:nvPr/>
        </p:nvSpPr>
        <p:spPr>
          <a:xfrm>
            <a:off x="3020317" y="5065273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C019EA-4FC9-D352-C822-71488F53FD3E}"/>
              </a:ext>
            </a:extLst>
          </p:cNvPr>
          <p:cNvSpPr txBox="1"/>
          <p:nvPr/>
        </p:nvSpPr>
        <p:spPr>
          <a:xfrm>
            <a:off x="3676148" y="4251904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AB200C-D94F-A02C-7E5A-5DB7E7A964B7}"/>
              </a:ext>
            </a:extLst>
          </p:cNvPr>
          <p:cNvSpPr txBox="1"/>
          <p:nvPr/>
        </p:nvSpPr>
        <p:spPr>
          <a:xfrm>
            <a:off x="2143586" y="3644015"/>
            <a:ext cx="70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4316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D910-3903-7AB7-9E87-E822ACC0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DAC5-6BE5-8871-F9F0-637E6EF0E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5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DB8A-B0FA-49DA-A52A-0CE6F646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0FCE-D354-423C-AEB5-42FD0BE5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is a collection of values having some common specific properties</a:t>
            </a:r>
          </a:p>
          <a:p>
            <a:pPr lvl="1"/>
            <a:r>
              <a:rPr lang="en-US" dirty="0"/>
              <a:t>e.g., int is a type and all values of type int are in the range [-2</a:t>
            </a:r>
            <a:r>
              <a:rPr lang="en-US" baseline="30000" dirty="0"/>
              <a:t>31</a:t>
            </a:r>
            <a:r>
              <a:rPr lang="en-US" dirty="0"/>
              <a:t> - 2</a:t>
            </a:r>
            <a:r>
              <a:rPr lang="en-US" baseline="30000" dirty="0"/>
              <a:t>31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types are predefined by a programming language</a:t>
            </a:r>
          </a:p>
          <a:p>
            <a:pPr lvl="1"/>
            <a:r>
              <a:rPr lang="en-US" dirty="0"/>
              <a:t>e.g., int, char, unsigned, etc. in C</a:t>
            </a:r>
          </a:p>
          <a:p>
            <a:pPr lvl="1"/>
            <a:endParaRPr lang="en-US" dirty="0"/>
          </a:p>
          <a:p>
            <a:r>
              <a:rPr lang="en-US" dirty="0"/>
              <a:t>Some types are constructed by users</a:t>
            </a:r>
          </a:p>
          <a:p>
            <a:pPr lvl="1"/>
            <a:r>
              <a:rPr lang="en-US" dirty="0"/>
              <a:t>e.g., struct in C</a:t>
            </a:r>
          </a:p>
        </p:txBody>
      </p:sp>
    </p:spTree>
    <p:extLst>
      <p:ext uri="{BB962C8B-B14F-4D97-AF65-F5344CB8AC3E}">
        <p14:creationId xmlns:p14="http://schemas.microsoft.com/office/powerpoint/2010/main" val="55048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B9E-A3F1-41ED-A554-BCDEC8DC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33D7-9179-48FB-8BC7-9A818849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types, along with the operations that are permitted on those types are collectively called type system</a:t>
            </a:r>
          </a:p>
          <a:p>
            <a:endParaRPr lang="en-US" dirty="0"/>
          </a:p>
          <a:p>
            <a:r>
              <a:rPr lang="en-US" dirty="0"/>
              <a:t>The purpose of  the type system is to prevent certain kinds of bugs at compile time that may otherwise arise during runtime</a:t>
            </a:r>
          </a:p>
          <a:p>
            <a:pPr lvl="1"/>
            <a:r>
              <a:rPr lang="en-US" dirty="0"/>
              <a:t>e.g., interpretation of an integer as a Boolean may cause the program to behave differently from what is expected</a:t>
            </a:r>
          </a:p>
          <a:p>
            <a:pPr lvl="1"/>
            <a:r>
              <a:rPr lang="en-US" dirty="0"/>
              <a:t>A type system that doesn’t permit such unsafe conversion generates a compilation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5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0121-948D-746C-EF78-A1D9639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C373-FEED-432B-A80B-BB07A99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understand the importance of type systems, let’s look at two different type systems C and Java</a:t>
            </a:r>
          </a:p>
          <a:p>
            <a:endParaRPr lang="en-US" dirty="0"/>
          </a:p>
          <a:p>
            <a:r>
              <a:rPr lang="en-US" dirty="0"/>
              <a:t>C allows pointer arithmetic that makes bounds checking very hard</a:t>
            </a:r>
          </a:p>
          <a:p>
            <a:r>
              <a:rPr lang="en-US" dirty="0"/>
              <a:t>It’s not apparent which applications can be benefitted from pointer arithmetic on modern hardware</a:t>
            </a:r>
          </a:p>
          <a:p>
            <a:r>
              <a:rPr lang="en-US" dirty="0"/>
              <a:t>Additionally, pointer arithmetic may hinder certain compiler optimizations</a:t>
            </a:r>
          </a:p>
          <a:p>
            <a:endParaRPr lang="en-US" dirty="0"/>
          </a:p>
          <a:p>
            <a:r>
              <a:rPr lang="en-US" dirty="0"/>
              <a:t>Java doesn’t allow arithmetic operations on objects and thus doesn’t have the problems listed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77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8DEC-1C60-467E-B81A-D178A715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39B5-B923-42E5-9174-58CF3046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checker uses type inference rules to infer the type of each expression and variable in a program</a:t>
            </a:r>
          </a:p>
          <a:p>
            <a:endParaRPr lang="en-US" dirty="0"/>
          </a:p>
          <a:p>
            <a:r>
              <a:rPr lang="en-US" dirty="0"/>
              <a:t>The type checker also checks if all the operations are legal according to the type system</a:t>
            </a:r>
          </a:p>
          <a:p>
            <a:pPr lvl="1"/>
            <a:r>
              <a:rPr lang="en-US" dirty="0"/>
              <a:t>e.g., “x + 2” may not be legal if “x” is a string </a:t>
            </a:r>
          </a:p>
        </p:txBody>
      </p:sp>
    </p:spTree>
    <p:extLst>
      <p:ext uri="{BB962C8B-B14F-4D97-AF65-F5344CB8AC3E}">
        <p14:creationId xmlns:p14="http://schemas.microsoft.com/office/powerpoint/2010/main" val="88425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FBAE-5E6D-4338-B332-DB70B24D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77BD-2C58-4AD5-84B4-12A2FCF4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system must define rules to check if two types are equal or not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struct Tree {</a:t>
            </a:r>
          </a:p>
          <a:p>
            <a:pPr marL="0" indent="0">
              <a:buNone/>
            </a:pPr>
            <a:r>
              <a:rPr lang="en-US" dirty="0"/>
              <a:t>    struct Tree *left;</a:t>
            </a:r>
          </a:p>
          <a:p>
            <a:pPr marL="0" indent="0">
              <a:buNone/>
            </a:pPr>
            <a:r>
              <a:rPr lang="en-US" dirty="0"/>
              <a:t>    struct Tree *right;</a:t>
            </a:r>
          </a:p>
          <a:p>
            <a:pPr marL="0" indent="0">
              <a:buNone/>
            </a:pPr>
            <a:r>
              <a:rPr lang="en-US" dirty="0"/>
              <a:t>    int value;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EDAF3-D05F-4E9C-8B68-5A4FBC0412A8}"/>
              </a:ext>
            </a:extLst>
          </p:cNvPr>
          <p:cNvSpPr txBox="1"/>
          <p:nvPr/>
        </p:nvSpPr>
        <p:spPr>
          <a:xfrm>
            <a:off x="6259285" y="2906484"/>
            <a:ext cx="3918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</a:t>
            </a:r>
            <a:r>
              <a:rPr lang="en-US" sz="2800" dirty="0" err="1"/>
              <a:t>STree</a:t>
            </a:r>
            <a:r>
              <a:rPr lang="en-US" sz="2800" dirty="0"/>
              <a:t> {</a:t>
            </a:r>
          </a:p>
          <a:p>
            <a:r>
              <a:rPr lang="en-US" sz="2800" dirty="0"/>
              <a:t>    struct </a:t>
            </a:r>
            <a:r>
              <a:rPr lang="en-US" sz="2800" dirty="0" err="1"/>
              <a:t>STree</a:t>
            </a:r>
            <a:r>
              <a:rPr lang="en-US" sz="2800" dirty="0"/>
              <a:t> *left;</a:t>
            </a:r>
          </a:p>
          <a:p>
            <a:r>
              <a:rPr lang="en-US" sz="2800" dirty="0"/>
              <a:t>    struct </a:t>
            </a:r>
            <a:r>
              <a:rPr lang="en-US" sz="2800" dirty="0" err="1"/>
              <a:t>STree</a:t>
            </a:r>
            <a:r>
              <a:rPr lang="en-US" sz="2800" dirty="0"/>
              <a:t> *right;</a:t>
            </a:r>
          </a:p>
          <a:p>
            <a:r>
              <a:rPr lang="en-US" sz="2800" dirty="0"/>
              <a:t>    int value;</a:t>
            </a:r>
          </a:p>
          <a:p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35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E68A-8882-0024-DC97-A7CD075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9EC0-56A2-37BA-A87D-F8DFCE5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Symbol table</a:t>
            </a:r>
          </a:p>
          <a:p>
            <a:r>
              <a:rPr lang="en-US" dirty="0"/>
              <a:t>Type interference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6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06A0-3C15-4B6E-A771-D0FEA72F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5E69-5AD9-4484-9935-C6D03B93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equivalence</a:t>
            </a:r>
          </a:p>
          <a:p>
            <a:pPr lvl="1"/>
            <a:r>
              <a:rPr lang="en-US" dirty="0"/>
              <a:t>Two types are equal if their names are equal</a:t>
            </a:r>
          </a:p>
          <a:p>
            <a:pPr lvl="2"/>
            <a:r>
              <a:rPr lang="en-US" dirty="0"/>
              <a:t>“struct Tree” and “struct </a:t>
            </a:r>
            <a:r>
              <a:rPr lang="en-US" dirty="0" err="1"/>
              <a:t>STree</a:t>
            </a:r>
            <a:r>
              <a:rPr lang="en-US" dirty="0"/>
              <a:t>” are not equivalent</a:t>
            </a:r>
          </a:p>
          <a:p>
            <a:pPr lvl="3"/>
            <a:r>
              <a:rPr lang="en-US" dirty="0"/>
              <a:t>cons: difficult to maintain consistent names across multiple files and authors</a:t>
            </a:r>
          </a:p>
          <a:p>
            <a:pPr lvl="2"/>
            <a:endParaRPr lang="en-US" dirty="0"/>
          </a:p>
          <a:p>
            <a:r>
              <a:rPr lang="en-US" dirty="0"/>
              <a:t>Structural equivalence</a:t>
            </a:r>
          </a:p>
          <a:p>
            <a:pPr lvl="1"/>
            <a:r>
              <a:rPr lang="en-US" dirty="0"/>
              <a:t>Two types are equal if they have the same structure</a:t>
            </a:r>
          </a:p>
          <a:p>
            <a:pPr lvl="2"/>
            <a:r>
              <a:rPr lang="en-US" dirty="0"/>
              <a:t>“struct Tree” and “struct </a:t>
            </a:r>
            <a:r>
              <a:rPr lang="en-US" dirty="0" err="1"/>
              <a:t>STree</a:t>
            </a:r>
            <a:r>
              <a:rPr lang="en-US" dirty="0"/>
              <a:t>” are equivalent</a:t>
            </a:r>
          </a:p>
          <a:p>
            <a:pPr lvl="3"/>
            <a:r>
              <a:rPr lang="en-US" dirty="0"/>
              <a:t>cons: struct Rectangle and struct Square may have the same structure, but they represent different shapes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8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D1D5-4718-4DBC-8E54-6EF2230C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9EE3-A710-47EE-8BCC-1DFEEA70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untyped language doesn’t have a type system</a:t>
            </a:r>
          </a:p>
          <a:p>
            <a:pPr lvl="1"/>
            <a:r>
              <a:rPr lang="en-US" dirty="0"/>
              <a:t>e.g., assembly language is untyped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addl</a:t>
            </a:r>
            <a:r>
              <a:rPr lang="en-US" dirty="0"/>
              <a:t> $1, (%</a:t>
            </a:r>
            <a:r>
              <a:rPr lang="en-US" dirty="0" err="1"/>
              <a:t>eax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Here, we don’t know the type of the memory location %</a:t>
            </a:r>
            <a:r>
              <a:rPr lang="en-US" dirty="0" err="1"/>
              <a:t>eax</a:t>
            </a:r>
            <a:r>
              <a:rPr lang="en-US" dirty="0"/>
              <a:t> is pointing to.</a:t>
            </a:r>
          </a:p>
          <a:p>
            <a:pPr marL="457200" lvl="1" indent="0">
              <a:buNone/>
            </a:pPr>
            <a:r>
              <a:rPr lang="en-US" dirty="0"/>
              <a:t>In the absence of a type system, certain subtle bugs may exist in a given program that can be easily avoided using a type system  </a:t>
            </a:r>
          </a:p>
        </p:txBody>
      </p:sp>
    </p:spTree>
    <p:extLst>
      <p:ext uri="{BB962C8B-B14F-4D97-AF65-F5344CB8AC3E}">
        <p14:creationId xmlns:p14="http://schemas.microsoft.com/office/powerpoint/2010/main" val="63228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0877-E5B0-4DF6-905F-57C2E0A4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9A2D-9806-4451-96F3-1604BAA1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statically typed language, the compiler must infer the type of every variable and expression at compile time</a:t>
            </a:r>
          </a:p>
          <a:p>
            <a:pPr lvl="1"/>
            <a:r>
              <a:rPr lang="en-US" dirty="0"/>
              <a:t>e.g., C language</a:t>
            </a:r>
          </a:p>
        </p:txBody>
      </p:sp>
    </p:spTree>
    <p:extLst>
      <p:ext uri="{BB962C8B-B14F-4D97-AF65-F5344CB8AC3E}">
        <p14:creationId xmlns:p14="http://schemas.microsoft.com/office/powerpoint/2010/main" val="163933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F0F0-4E20-4A08-9277-F174CEB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FC3A-20D9-4FB6-8960-B854C213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dynamically typed language, type checking happens during runtime</a:t>
            </a:r>
          </a:p>
          <a:p>
            <a:pPr lvl="1"/>
            <a:r>
              <a:rPr lang="en-US" dirty="0"/>
              <a:t>e.g., Python, Perl, etc.</a:t>
            </a:r>
          </a:p>
          <a:p>
            <a:pPr lvl="1"/>
            <a:r>
              <a:rPr lang="en-US" dirty="0"/>
              <a:t>good for prototyping</a:t>
            </a:r>
          </a:p>
          <a:p>
            <a:pPr lvl="1"/>
            <a:r>
              <a:rPr lang="en-US" dirty="0"/>
              <a:t>type checking is done for the part of code that actually executes</a:t>
            </a:r>
          </a:p>
          <a:p>
            <a:pPr lvl="1"/>
            <a:r>
              <a:rPr lang="en-US" dirty="0"/>
              <a:t>cons: </a:t>
            </a:r>
            <a:r>
              <a:rPr lang="en-US" dirty="0">
                <a:solidFill>
                  <a:srgbClr val="FF0000"/>
                </a:solidFill>
              </a:rPr>
              <a:t>Runtime overhead of type checking!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is the other big disadvantage to dynamically typed language?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F0F0-4E20-4A08-9277-F174CEB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FC3A-20D9-4FB6-8960-B854C213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dynamically typed language, type checking happens during runtime</a:t>
            </a:r>
          </a:p>
          <a:p>
            <a:pPr lvl="1"/>
            <a:r>
              <a:rPr lang="en-US" dirty="0"/>
              <a:t>e.g., Python, Perl, etc.</a:t>
            </a:r>
          </a:p>
          <a:p>
            <a:pPr lvl="1"/>
            <a:r>
              <a:rPr lang="en-US" dirty="0"/>
              <a:t>good for prototyping</a:t>
            </a:r>
          </a:p>
          <a:p>
            <a:pPr lvl="1"/>
            <a:r>
              <a:rPr lang="en-US" dirty="0"/>
              <a:t>type checking is done for the part of code that actually executes</a:t>
            </a:r>
          </a:p>
          <a:p>
            <a:pPr lvl="1"/>
            <a:r>
              <a:rPr lang="en-US" dirty="0"/>
              <a:t>cons: </a:t>
            </a:r>
            <a:r>
              <a:rPr lang="en-US" dirty="0">
                <a:solidFill>
                  <a:srgbClr val="FF0000"/>
                </a:solidFill>
              </a:rPr>
              <a:t>Runtime overhead of type checking!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is the other big disadvantage to dynamically typed language?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Type errors are deferred to runtime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Not good for a software product (statically typed languages are more reliable)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6AD-B975-4BA4-8BC0-B2BF1B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C8D1-890F-4A5C-B45C-66B79B72F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41" y="1825625"/>
            <a:ext cx="6096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a, b, 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hasLegs</a:t>
            </a:r>
            <a:r>
              <a:rPr lang="en-US" sz="2000" dirty="0">
                <a:latin typeface="Consolas" panose="020B0609020204030204" pitchFamily="49" charset="0"/>
              </a:rPr>
              <a:t>()  { return true;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</a:rPr>
              <a:t>numberOfLegs</a:t>
            </a:r>
            <a:r>
              <a:rPr lang="en-US" sz="2000" dirty="0">
                <a:latin typeface="Consolas" panose="020B0609020204030204" pitchFamily="49" charset="0"/>
              </a:rPr>
              <a:t>() { return 4;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GermenShepherd</a:t>
            </a:r>
            <a:r>
              <a:rPr lang="en-US" sz="2000" dirty="0">
                <a:latin typeface="Consolas" panose="020B0609020204030204" pitchFamily="49" charset="0"/>
              </a:rPr>
              <a:t> extends Dog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hasOwner</a:t>
            </a:r>
            <a:r>
              <a:rPr lang="en-US" sz="2000" dirty="0">
                <a:latin typeface="Consolas" panose="020B0609020204030204" pitchFamily="49" charset="0"/>
              </a:rPr>
              <a:t>() { return false;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C882-18AD-4274-A83E-7777DAE4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909" y="1825624"/>
            <a:ext cx="6185047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class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static void foo(Animal A)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A.a</a:t>
            </a:r>
            <a:r>
              <a:rPr lang="en-US" sz="2000" dirty="0"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public static void main(String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Dog D = new Dog();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Animal A = new Animal();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D.hasLegs</a:t>
            </a:r>
            <a:r>
              <a:rPr lang="en-US" sz="2000" dirty="0">
                <a:latin typeface="Consolas" panose="020B0609020204030204" pitchFamily="49" charset="0"/>
              </a:rPr>
              <a:t>(); // allowed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D.numberOfLegs</a:t>
            </a:r>
            <a:r>
              <a:rPr lang="en-US" sz="2000" dirty="0">
                <a:latin typeface="Consolas" panose="020B0609020204030204" pitchFamily="49" charset="0"/>
              </a:rPr>
              <a:t>(); // allowed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A.hasLegs</a:t>
            </a:r>
            <a:r>
              <a:rPr lang="en-US" sz="2000" dirty="0">
                <a:latin typeface="Consolas" panose="020B0609020204030204" pitchFamily="49" charset="0"/>
              </a:rPr>
              <a:t>();  // allowed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A.numberOfLegs</a:t>
            </a:r>
            <a:r>
              <a:rPr lang="en-US" sz="2000" dirty="0">
                <a:latin typeface="Consolas" panose="020B0609020204030204" pitchFamily="49" charset="0"/>
              </a:rPr>
              <a:t>(); // not allowed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91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55-61B6-CB8D-F277-AA37B1B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1130-AD80-0972-7A27-5B063CF8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 Dog extends Animal” creates a new type Dog</a:t>
            </a:r>
          </a:p>
          <a:p>
            <a:pPr lvl="1"/>
            <a:r>
              <a:rPr lang="en-US" dirty="0"/>
              <a:t>Dog is a subtype of Animal</a:t>
            </a:r>
          </a:p>
          <a:p>
            <a:pPr lvl="1"/>
            <a:r>
              <a:rPr lang="en-US" dirty="0"/>
              <a:t>Animal is a supertype of Dog</a:t>
            </a:r>
          </a:p>
          <a:p>
            <a:pPr lvl="1"/>
            <a:r>
              <a:rPr lang="en-US" dirty="0"/>
              <a:t>Using subtype, we can access all variables and methods of a supertype</a:t>
            </a:r>
          </a:p>
          <a:p>
            <a:pPr lvl="1"/>
            <a:r>
              <a:rPr lang="en-US"/>
              <a:t>A subtype </a:t>
            </a:r>
            <a:r>
              <a:rPr lang="en-US" dirty="0"/>
              <a:t>can be directly </a:t>
            </a:r>
            <a:r>
              <a:rPr lang="en-US" dirty="0" err="1"/>
              <a:t>typecasted</a:t>
            </a:r>
            <a:r>
              <a:rPr lang="en-US" dirty="0"/>
              <a:t> to a supertype</a:t>
            </a:r>
          </a:p>
        </p:txBody>
      </p:sp>
    </p:spTree>
    <p:extLst>
      <p:ext uri="{BB962C8B-B14F-4D97-AF65-F5344CB8AC3E}">
        <p14:creationId xmlns:p14="http://schemas.microsoft.com/office/powerpoint/2010/main" val="306912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8603-92EE-6345-C220-3BF146D0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7933-6513-AA3C-8BC4-D6BC37DF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visualize the relationship between types in the form of a tree</a:t>
            </a:r>
          </a:p>
          <a:p>
            <a:endParaRPr lang="en-US" dirty="0"/>
          </a:p>
          <a:p>
            <a:r>
              <a:rPr lang="en-US" dirty="0"/>
              <a:t>Each node of a tree is a Type</a:t>
            </a:r>
          </a:p>
          <a:p>
            <a:endParaRPr lang="en-US" dirty="0"/>
          </a:p>
          <a:p>
            <a:r>
              <a:rPr lang="en-US" dirty="0"/>
              <a:t>An edge between two nodes shows that the parent node is the supertype of the child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95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6AD-B975-4BA4-8BC0-B2BF1B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C8D1-890F-4A5C-B45C-66B79B72F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41" y="1825625"/>
            <a:ext cx="6096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a, b, 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hasLegs</a:t>
            </a:r>
            <a:r>
              <a:rPr lang="en-US" sz="2000" dirty="0">
                <a:latin typeface="Consolas" panose="020B0609020204030204" pitchFamily="49" charset="0"/>
              </a:rPr>
              <a:t>()  { return true;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</a:rPr>
              <a:t>numberOfLegs</a:t>
            </a:r>
            <a:r>
              <a:rPr lang="en-US" sz="2000" dirty="0">
                <a:latin typeface="Consolas" panose="020B0609020204030204" pitchFamily="49" charset="0"/>
              </a:rPr>
              <a:t>() { return 4;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GermenShepherd</a:t>
            </a:r>
            <a:r>
              <a:rPr lang="en-US" sz="2000" dirty="0">
                <a:latin typeface="Consolas" panose="020B0609020204030204" pitchFamily="49" charset="0"/>
              </a:rPr>
              <a:t> extends Dog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hasOwner</a:t>
            </a:r>
            <a:r>
              <a:rPr lang="en-US" sz="2000" dirty="0">
                <a:latin typeface="Consolas" panose="020B0609020204030204" pitchFamily="49" charset="0"/>
              </a:rPr>
              <a:t>() { return false;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C882-18AD-4274-A83E-7777DAE4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909" y="1825624"/>
            <a:ext cx="6185047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class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static void foo(Animal A)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A.a</a:t>
            </a:r>
            <a:r>
              <a:rPr lang="en-US" sz="2000" dirty="0"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public static void main(String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Dog D = new Dog();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Animal A = new Animal();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foo(D);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foo(A);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assert(</a:t>
            </a:r>
            <a:r>
              <a:rPr lang="en-US" sz="2000" dirty="0" err="1">
                <a:latin typeface="Consolas" panose="020B0609020204030204" pitchFamily="49" charset="0"/>
              </a:rPr>
              <a:t>D.a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</a:rPr>
              <a:t>A.a</a:t>
            </a:r>
            <a:r>
              <a:rPr lang="en-US" sz="2000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57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90D-848E-1179-402E-0FDC4019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598C-4EB0-7654-E830-402A1939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object layout of objects A and D such that the assertion in the previous slide holds?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8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E0F-2D77-4671-9CBB-1D458D3E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E5E5-48B3-42F1-8644-835D9EAF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chapter-4 </a:t>
            </a:r>
            <a:r>
              <a:rPr lang="en-US"/>
              <a:t>from Keith and Linda</a:t>
            </a:r>
          </a:p>
        </p:txBody>
      </p:sp>
    </p:spTree>
    <p:extLst>
      <p:ext uri="{BB962C8B-B14F-4D97-AF65-F5344CB8AC3E}">
        <p14:creationId xmlns:p14="http://schemas.microsoft.com/office/powerpoint/2010/main" val="1167372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90D-848E-1179-402E-0FDC4019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598C-4EB0-7654-E830-402A1939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object layout of objects A and D such that the assertion in the previous slide holds?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BF1F93-9179-D823-0D6F-85671A7DAE5F}"/>
              </a:ext>
            </a:extLst>
          </p:cNvPr>
          <p:cNvGraphicFramePr>
            <a:graphicFrameLocks noGrp="1"/>
          </p:cNvGraphicFramePr>
          <p:nvPr/>
        </p:nvGraphicFramePr>
        <p:xfrm>
          <a:off x="3203251" y="3329307"/>
          <a:ext cx="4040027" cy="193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99">
                  <a:extLst>
                    <a:ext uri="{9D8B030D-6E8A-4147-A177-3AD203B41FA5}">
                      <a16:colId xmlns:a16="http://schemas.microsoft.com/office/drawing/2014/main" val="1877063657"/>
                    </a:ext>
                  </a:extLst>
                </a:gridCol>
                <a:gridCol w="1500027">
                  <a:extLst>
                    <a:ext uri="{9D8B030D-6E8A-4147-A177-3AD203B41FA5}">
                      <a16:colId xmlns:a16="http://schemas.microsoft.com/office/drawing/2014/main" val="1280567912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2341883934"/>
                    </a:ext>
                  </a:extLst>
                </a:gridCol>
              </a:tblGrid>
              <a:tr h="386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Animal. field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Dog. field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296338"/>
                  </a:ext>
                </a:extLst>
              </a:tr>
              <a:tr h="386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38169"/>
                  </a:ext>
                </a:extLst>
              </a:tr>
              <a:tr h="386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57118"/>
                  </a:ext>
                </a:extLst>
              </a:tr>
              <a:tr h="386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581537"/>
                  </a:ext>
                </a:extLst>
              </a:tr>
              <a:tr h="386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5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3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6AD-B975-4BA4-8BC0-B2BF1B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C8D1-890F-4A5C-B45C-66B79B72F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41" y="1825625"/>
            <a:ext cx="6096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a, b, 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hasLegs</a:t>
            </a:r>
            <a:r>
              <a:rPr lang="en-US" sz="2000" dirty="0">
                <a:latin typeface="Consolas" panose="020B0609020204030204" pitchFamily="49" charset="0"/>
              </a:rPr>
              <a:t>()  { return true;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</a:rPr>
              <a:t>numberOfLegs</a:t>
            </a:r>
            <a:r>
              <a:rPr lang="en-US" sz="2000" dirty="0">
                <a:latin typeface="Consolas" panose="020B0609020204030204" pitchFamily="49" charset="0"/>
              </a:rPr>
              <a:t>() { return 4;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GermenShepherd</a:t>
            </a:r>
            <a:r>
              <a:rPr lang="en-US" sz="2000" dirty="0">
                <a:latin typeface="Consolas" panose="020B0609020204030204" pitchFamily="49" charset="0"/>
              </a:rPr>
              <a:t> extends Dog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hasOwner</a:t>
            </a:r>
            <a:r>
              <a:rPr lang="en-US" sz="2000" dirty="0">
                <a:latin typeface="Consolas" panose="020B0609020204030204" pitchFamily="49" charset="0"/>
              </a:rPr>
              <a:t>() { return false;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C882-18AD-4274-A83E-7777DAE4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909" y="1825624"/>
            <a:ext cx="618504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class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public static void main(String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Animal a = new Dog();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int legs = </a:t>
            </a:r>
            <a:r>
              <a:rPr lang="en-US" sz="2000" dirty="0" err="1">
                <a:latin typeface="Consolas" panose="020B0609020204030204" pitchFamily="49" charset="0"/>
              </a:rPr>
              <a:t>a.numberOfLegs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/* compiler error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99BF-49AA-90A0-D26E-3C8C36D490CE}"/>
              </a:ext>
            </a:extLst>
          </p:cNvPr>
          <p:cNvSpPr txBox="1"/>
          <p:nvPr/>
        </p:nvSpPr>
        <p:spPr>
          <a:xfrm>
            <a:off x="6667926" y="5137080"/>
            <a:ext cx="458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What is the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static type </a:t>
            </a:r>
            <a:r>
              <a:rPr lang="en-US" b="1" dirty="0">
                <a:latin typeface="Consolas" panose="020B0609020204030204" pitchFamily="49" charset="0"/>
              </a:rPr>
              <a:t>of a?</a:t>
            </a:r>
          </a:p>
          <a:p>
            <a:r>
              <a:rPr lang="en-US" b="1" dirty="0">
                <a:latin typeface="Consolas" panose="020B0609020204030204" pitchFamily="49" charset="0"/>
              </a:rPr>
              <a:t>What is the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dynamic type </a:t>
            </a:r>
            <a:r>
              <a:rPr lang="en-US" b="1" dirty="0">
                <a:latin typeface="Consolas" panose="020B0609020204030204" pitchFamily="49" charset="0"/>
              </a:rPr>
              <a:t>of a?</a:t>
            </a:r>
            <a:endParaRPr lang="en-I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6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6AD-B975-4BA4-8BC0-B2BF1B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C8D1-890F-4A5C-B45C-66B79B72F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41" y="1825625"/>
            <a:ext cx="6096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a, b, 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hasLegs</a:t>
            </a:r>
            <a:r>
              <a:rPr lang="en-US" sz="2000" dirty="0">
                <a:latin typeface="Consolas" panose="020B0609020204030204" pitchFamily="49" charset="0"/>
              </a:rPr>
              <a:t>()  { return true;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</a:rPr>
              <a:t>numberOfLegs</a:t>
            </a:r>
            <a:r>
              <a:rPr lang="en-US" sz="2000" dirty="0">
                <a:latin typeface="Consolas" panose="020B0609020204030204" pitchFamily="49" charset="0"/>
              </a:rPr>
              <a:t>() { return 4;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GermenShepherd</a:t>
            </a:r>
            <a:r>
              <a:rPr lang="en-US" sz="2000" dirty="0">
                <a:latin typeface="Consolas" panose="020B0609020204030204" pitchFamily="49" charset="0"/>
              </a:rPr>
              <a:t> extends Dog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hasOwner</a:t>
            </a:r>
            <a:r>
              <a:rPr lang="en-US" sz="2000" dirty="0">
                <a:latin typeface="Consolas" panose="020B0609020204030204" pitchFamily="49" charset="0"/>
              </a:rPr>
              <a:t>() { return false;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C882-18AD-4274-A83E-7777DAE4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909" y="1825624"/>
            <a:ext cx="618504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class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public static void main(String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Animal a = new Dog();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if (a </a:t>
            </a:r>
            <a:r>
              <a:rPr lang="en-US" sz="2000" dirty="0" err="1">
                <a:latin typeface="Consolas" panose="020B0609020204030204" pitchFamily="49" charset="0"/>
              </a:rPr>
              <a:t>instanceof</a:t>
            </a:r>
            <a:r>
              <a:rPr lang="en-US" sz="2000" dirty="0">
                <a:latin typeface="Consolas" panose="020B0609020204030204" pitchFamily="49" charset="0"/>
              </a:rPr>
              <a:t> Dog)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Dog d = (Dog)a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int legs = </a:t>
            </a:r>
            <a:r>
              <a:rPr lang="en-US" sz="2000" dirty="0" err="1">
                <a:latin typeface="Consolas" panose="020B0609020204030204" pitchFamily="49" charset="0"/>
              </a:rPr>
              <a:t>d.numberOfLegs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477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A13-70FC-62C9-E1CA-893C54A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57F7-1083-E2A5-CFEB-3E37A593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subtype is a subtype of itself</a:t>
            </a:r>
          </a:p>
          <a:p>
            <a:r>
              <a:rPr lang="en-US" dirty="0"/>
              <a:t>“var </a:t>
            </a:r>
            <a:r>
              <a:rPr lang="en-US" dirty="0" err="1"/>
              <a:t>instanceof</a:t>
            </a:r>
            <a:r>
              <a:rPr lang="en-US" dirty="0"/>
              <a:t> Ty” returns true if the dynamic type of var is a subtype of the Ty</a:t>
            </a:r>
          </a:p>
          <a:p>
            <a:r>
              <a:rPr lang="en-US" dirty="0"/>
              <a:t>How can we implement “var </a:t>
            </a:r>
            <a:r>
              <a:rPr lang="en-US" dirty="0" err="1"/>
              <a:t>instanceof</a:t>
            </a:r>
            <a:r>
              <a:rPr lang="en-US" dirty="0"/>
              <a:t> Ty” operation?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26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A13-70FC-62C9-E1CA-893C54A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57F7-1083-E2A5-CFEB-3E37A593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subtype is a subtype of itself</a:t>
            </a:r>
          </a:p>
          <a:p>
            <a:r>
              <a:rPr lang="en-US" dirty="0"/>
              <a:t>“var </a:t>
            </a:r>
            <a:r>
              <a:rPr lang="en-US" dirty="0" err="1"/>
              <a:t>instanceof</a:t>
            </a:r>
            <a:r>
              <a:rPr lang="en-US" dirty="0"/>
              <a:t> Ty” returns true if the dynamic type of var is a subtype of the Ty</a:t>
            </a:r>
          </a:p>
          <a:p>
            <a:r>
              <a:rPr lang="en-US" dirty="0"/>
              <a:t>How can we implement “var </a:t>
            </a:r>
            <a:r>
              <a:rPr lang="en-US" dirty="0" err="1"/>
              <a:t>instanceof</a:t>
            </a:r>
            <a:r>
              <a:rPr lang="en-US" dirty="0"/>
              <a:t> Ty” operation?</a:t>
            </a:r>
          </a:p>
          <a:p>
            <a:pPr lvl="1"/>
            <a:r>
              <a:rPr lang="en-US" dirty="0"/>
              <a:t>We can store type in the object header</a:t>
            </a:r>
          </a:p>
          <a:p>
            <a:pPr lvl="1"/>
            <a:r>
              <a:rPr lang="en-US" dirty="0"/>
              <a:t>We can also store type hierarchy of the application somewhere in memory</a:t>
            </a:r>
          </a:p>
          <a:p>
            <a:pPr lvl="1"/>
            <a:r>
              <a:rPr lang="en-US" dirty="0"/>
              <a:t>We can dynamically check if the type stored in the object header of </a:t>
            </a:r>
            <a:r>
              <a:rPr lang="en-US" dirty="0">
                <a:solidFill>
                  <a:srgbClr val="FF0000"/>
                </a:solidFill>
              </a:rPr>
              <a:t>var </a:t>
            </a:r>
            <a:r>
              <a:rPr lang="en-US" dirty="0"/>
              <a:t>is a subtype of </a:t>
            </a:r>
            <a:r>
              <a:rPr lang="en-US" dirty="0">
                <a:solidFill>
                  <a:srgbClr val="FF0000"/>
                </a:solidFill>
              </a:rPr>
              <a:t>Ty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8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6AD-B975-4BA4-8BC0-B2BF1B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C8D1-890F-4A5C-B45C-66B79B72F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41" y="1825625"/>
            <a:ext cx="6096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WhoAmI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{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("Animal"); 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Dog extends Animal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WhoAmI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{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("Dog"); 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GermanShepherd</a:t>
            </a:r>
            <a:r>
              <a:rPr lang="en-US" sz="2000" dirty="0">
                <a:latin typeface="Consolas" panose="020B0609020204030204" pitchFamily="49" charset="0"/>
              </a:rPr>
              <a:t> extends Dog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WhoAmI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{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("GS"); 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C882-18AD-4274-A83E-7777DAE4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910" y="1222626"/>
            <a:ext cx="6096856" cy="5089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class 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static void foo(Animal A)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A.WhoAmI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public static void main(String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Animal A = new Animal();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foo(A);  // foo prints </a:t>
            </a:r>
            <a:r>
              <a:rPr lang="en-US" sz="2000" dirty="0" err="1">
                <a:latin typeface="Consolas" panose="020B0609020204030204" pitchFamily="49" charset="0"/>
              </a:rPr>
              <a:t>Aninal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 = new Dog();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foo(A);  // foo prints Dog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 = new </a:t>
            </a:r>
            <a:r>
              <a:rPr lang="en-US" sz="2000" dirty="0" err="1">
                <a:latin typeface="Consolas" panose="020B0609020204030204" pitchFamily="49" charset="0"/>
              </a:rPr>
              <a:t>GermanShepherd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foo(A);  // foo prints GS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007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9CA7-3A32-50DB-C389-1715979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F1DF6-A234-F006-501D-9FCD1E6C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function can be defined in both superclass and subclass</a:t>
            </a:r>
          </a:p>
          <a:p>
            <a:endParaRPr lang="en-US" dirty="0"/>
          </a:p>
          <a:p>
            <a:r>
              <a:rPr lang="en-US" dirty="0"/>
              <a:t>At runtime, when a function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is invoked, the Java application calls the definition of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that exists in the dynamic type, not in the static type</a:t>
            </a:r>
          </a:p>
          <a:p>
            <a:endParaRPr lang="en-US" dirty="0"/>
          </a:p>
          <a:p>
            <a:r>
              <a:rPr lang="en-US" dirty="0"/>
              <a:t>For example, the static type of argument A in foo is Animal; however, the dynamic type of A can be one of Animal/Dog/</a:t>
            </a:r>
            <a:r>
              <a:rPr lang="en-US" dirty="0" err="1"/>
              <a:t>GermanShepherd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definition of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, D, exists in the dynamic type, D is called</a:t>
            </a:r>
          </a:p>
          <a:p>
            <a:endParaRPr lang="en-US" dirty="0"/>
          </a:p>
          <a:p>
            <a:r>
              <a:rPr lang="en-US" dirty="0"/>
              <a:t>Otherwise, when we walk from the dynamic type to the static type in the hierarchy of types, if a definition D of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exists in a type, D is called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61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ABDA-D502-4891-58CE-E5FB2078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8094-3268-09E0-E5D4-2EF7BBC0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dynamic dispatch?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76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ABDA-D502-4891-58CE-E5FB2078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8094-3268-09E0-E5D4-2EF7BBC0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implement dynamic dispatch?</a:t>
            </a:r>
          </a:p>
          <a:p>
            <a:pPr lvl="1"/>
            <a:r>
              <a:rPr lang="en-US" dirty="0"/>
              <a:t>We can add more pointer fields in the object to store the address of functions that have multiple definitions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At the time of object creation, these function pointers fields are initialized with the function definitions that exist in the dynamic </a:t>
            </a:r>
            <a:r>
              <a:rPr lang="en-IN"/>
              <a:t>type or in </a:t>
            </a:r>
            <a:r>
              <a:rPr lang="en-IN" dirty="0"/>
              <a:t>the path from the dynamic type to the static type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Notice that at the time of object creation, we know the dynamic type from the argument of </a:t>
            </a:r>
            <a:r>
              <a:rPr lang="en-IN" dirty="0">
                <a:solidFill>
                  <a:srgbClr val="FF0000"/>
                </a:solidFill>
              </a:rPr>
              <a:t>new</a:t>
            </a:r>
          </a:p>
          <a:p>
            <a:pPr lvl="1"/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At runtime, the target function is invoked using function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25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D6AD-B975-4BA4-8BC0-B2BF1B1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C8D1-890F-4A5C-B45C-66B79B72F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Animal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hasLegs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{ return true;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class Dog extends Animal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int </a:t>
            </a:r>
            <a:r>
              <a:rPr lang="en-US" sz="2000" dirty="0" err="1"/>
              <a:t>numberOfLegs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en-US" sz="2000" dirty="0"/>
              <a:t>    { return 4;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C882-18AD-4274-A83E-7777DAE429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public class Test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Dog[] </a:t>
            </a:r>
            <a:r>
              <a:rPr lang="en-US" sz="2000" dirty="0" err="1"/>
              <a:t>dogArr</a:t>
            </a:r>
            <a:r>
              <a:rPr lang="en-US" sz="2000" dirty="0"/>
              <a:t> = new Dog[100];</a:t>
            </a:r>
          </a:p>
          <a:p>
            <a:pPr marL="0" indent="0">
              <a:buNone/>
            </a:pPr>
            <a:r>
              <a:rPr lang="en-US" sz="2000" dirty="0"/>
              <a:t>        Animal[] </a:t>
            </a:r>
            <a:r>
              <a:rPr lang="en-US" sz="2000" dirty="0" err="1"/>
              <a:t>AnimalArr</a:t>
            </a:r>
            <a:r>
              <a:rPr lang="en-US" sz="2000" dirty="0"/>
              <a:t> = </a:t>
            </a:r>
            <a:r>
              <a:rPr lang="en-US" sz="2000" dirty="0" err="1"/>
              <a:t>dogArr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AnimalArr</a:t>
            </a:r>
            <a:r>
              <a:rPr lang="en-US" sz="2000" dirty="0"/>
              <a:t>[0] = new Animal();</a:t>
            </a:r>
          </a:p>
          <a:p>
            <a:pPr marL="0" indent="0">
              <a:buNone/>
            </a:pPr>
            <a:r>
              <a:rPr lang="en-US" sz="2000" dirty="0"/>
              <a:t>        /* runtime error */</a:t>
            </a:r>
          </a:p>
          <a:p>
            <a:pPr marL="0" indent="0">
              <a:buNone/>
            </a:pPr>
            <a:r>
              <a:rPr lang="en-US" sz="2000" dirty="0"/>
              <a:t>        /* Dynamic checks on every store</a:t>
            </a:r>
          </a:p>
          <a:p>
            <a:pPr marL="0" indent="0">
              <a:buNone/>
            </a:pPr>
            <a:r>
              <a:rPr lang="en-US" sz="2000" dirty="0"/>
              <a:t>         * to an array of references */ 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8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E6F0-FB94-4901-A417-67F3343B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66FC-71B1-49C5-B707-D1B886FD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  E + T | 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  T * F | 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  (E) | str | num </a:t>
            </a:r>
          </a:p>
        </p:txBody>
      </p:sp>
    </p:spTree>
    <p:extLst>
      <p:ext uri="{BB962C8B-B14F-4D97-AF65-F5344CB8AC3E}">
        <p14:creationId xmlns:p14="http://schemas.microsoft.com/office/powerpoint/2010/main" val="3786089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A33-AB45-4C9A-B319-75435FA8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B07F-A2A7-4F06-B502-480A385A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mostly statically typed language but it also does some type checking at runtime, e.g.,</a:t>
            </a:r>
          </a:p>
          <a:p>
            <a:pPr lvl="1"/>
            <a:r>
              <a:rPr lang="en-US" dirty="0" err="1"/>
              <a:t>instanceof</a:t>
            </a:r>
            <a:r>
              <a:rPr lang="en-US" dirty="0"/>
              <a:t> operator in Java dynamically checks the type of an object</a:t>
            </a:r>
          </a:p>
          <a:p>
            <a:pPr lvl="1"/>
            <a:r>
              <a:rPr lang="en-US" dirty="0"/>
              <a:t>stores to an array of references are dynamically checked</a:t>
            </a:r>
          </a:p>
        </p:txBody>
      </p:sp>
    </p:spTree>
    <p:extLst>
      <p:ext uri="{BB962C8B-B14F-4D97-AF65-F5344CB8AC3E}">
        <p14:creationId xmlns:p14="http://schemas.microsoft.com/office/powerpoint/2010/main" val="38511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AD3F-083F-E0E7-3283-7BFA3141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parse tree is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C81B-71E7-20F4-B087-144801E0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parse tree is generated, the next steps are</a:t>
            </a:r>
          </a:p>
          <a:p>
            <a:pPr lvl="1"/>
            <a:r>
              <a:rPr lang="en-US" dirty="0"/>
              <a:t>inferring the types of each of these nodes in the parse tree</a:t>
            </a:r>
          </a:p>
          <a:p>
            <a:pPr lvl="1"/>
            <a:r>
              <a:rPr lang="en-US" dirty="0"/>
              <a:t>generating the code for each node in the parse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39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FC6-0DA8-4B4B-B184-7792CE9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A7BE-AE17-463B-9C70-14A6DC8B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“a” * 2 + “a” * 2 * “b”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3F131-513D-4A52-904D-EA604693F69B}"/>
              </a:ext>
            </a:extLst>
          </p:cNvPr>
          <p:cNvSpPr txBox="1"/>
          <p:nvPr/>
        </p:nvSpPr>
        <p:spPr>
          <a:xfrm>
            <a:off x="6792686" y="186145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75E2-7220-4774-9847-F0841D97CC99}"/>
              </a:ext>
            </a:extLst>
          </p:cNvPr>
          <p:cNvSpPr txBox="1"/>
          <p:nvPr/>
        </p:nvSpPr>
        <p:spPr>
          <a:xfrm>
            <a:off x="5431970" y="246017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291A-C92C-49FA-8E6B-E81A1D4E70B0}"/>
              </a:ext>
            </a:extLst>
          </p:cNvPr>
          <p:cNvSpPr txBox="1"/>
          <p:nvPr/>
        </p:nvSpPr>
        <p:spPr>
          <a:xfrm>
            <a:off x="8534403" y="2411482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F90-E056-473D-A05D-ECDB42E3FBED}"/>
              </a:ext>
            </a:extLst>
          </p:cNvPr>
          <p:cNvSpPr txBox="1"/>
          <p:nvPr/>
        </p:nvSpPr>
        <p:spPr>
          <a:xfrm>
            <a:off x="6792686" y="253637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5FD3B-07DA-45F7-9B3D-53F69D927095}"/>
              </a:ext>
            </a:extLst>
          </p:cNvPr>
          <p:cNvSpPr txBox="1"/>
          <p:nvPr/>
        </p:nvSpPr>
        <p:spPr>
          <a:xfrm>
            <a:off x="5431975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4A0ED-9830-4885-A6A5-385E874B8783}"/>
              </a:ext>
            </a:extLst>
          </p:cNvPr>
          <p:cNvSpPr txBox="1"/>
          <p:nvPr/>
        </p:nvSpPr>
        <p:spPr>
          <a:xfrm>
            <a:off x="4648201" y="352697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708F9-0293-4F8C-9765-67797DDC2836}"/>
              </a:ext>
            </a:extLst>
          </p:cNvPr>
          <p:cNvSpPr txBox="1"/>
          <p:nvPr/>
        </p:nvSpPr>
        <p:spPr>
          <a:xfrm>
            <a:off x="5442860" y="37773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3D06-1F40-4939-8A8B-250A8F3FFF39}"/>
              </a:ext>
            </a:extLst>
          </p:cNvPr>
          <p:cNvSpPr txBox="1"/>
          <p:nvPr/>
        </p:nvSpPr>
        <p:spPr>
          <a:xfrm>
            <a:off x="6226632" y="35487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51C6D-DAD2-43F7-ACA3-9E32D50E5165}"/>
              </a:ext>
            </a:extLst>
          </p:cNvPr>
          <p:cNvSpPr txBox="1"/>
          <p:nvPr/>
        </p:nvSpPr>
        <p:spPr>
          <a:xfrm>
            <a:off x="4648201" y="42563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0DAF8-CB04-4145-A4C6-0D3EB569041D}"/>
              </a:ext>
            </a:extLst>
          </p:cNvPr>
          <p:cNvSpPr txBox="1"/>
          <p:nvPr/>
        </p:nvSpPr>
        <p:spPr>
          <a:xfrm>
            <a:off x="8545288" y="309154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4C0AD-EAB6-4609-BC41-CD5B66596C15}"/>
              </a:ext>
            </a:extLst>
          </p:cNvPr>
          <p:cNvSpPr txBox="1"/>
          <p:nvPr/>
        </p:nvSpPr>
        <p:spPr>
          <a:xfrm>
            <a:off x="7282545" y="362494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63A40-3FEC-40B2-BED0-E0AA73D9E0D4}"/>
              </a:ext>
            </a:extLst>
          </p:cNvPr>
          <p:cNvSpPr txBox="1"/>
          <p:nvPr/>
        </p:nvSpPr>
        <p:spPr>
          <a:xfrm>
            <a:off x="7837718" y="37229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D509D-640A-45B1-8572-3F03EA0BA156}"/>
              </a:ext>
            </a:extLst>
          </p:cNvPr>
          <p:cNvSpPr txBox="1"/>
          <p:nvPr/>
        </p:nvSpPr>
        <p:spPr>
          <a:xfrm>
            <a:off x="8447319" y="363583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B45B4-A922-4BEB-8F0E-F2060B097659}"/>
              </a:ext>
            </a:extLst>
          </p:cNvPr>
          <p:cNvSpPr txBox="1"/>
          <p:nvPr/>
        </p:nvSpPr>
        <p:spPr>
          <a:xfrm>
            <a:off x="9307286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D233-0AF7-40E8-8790-6B4AD0E40395}"/>
              </a:ext>
            </a:extLst>
          </p:cNvPr>
          <p:cNvSpPr txBox="1"/>
          <p:nvPr/>
        </p:nvSpPr>
        <p:spPr>
          <a:xfrm>
            <a:off x="7271655" y="438694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15304-E718-4C5D-AAD2-50F06886AC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977743" y="2230790"/>
            <a:ext cx="0" cy="30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C83D5-EE54-4302-8141-EEE51B579304}"/>
              </a:ext>
            </a:extLst>
          </p:cNvPr>
          <p:cNvSpPr txBox="1"/>
          <p:nvPr/>
        </p:nvSpPr>
        <p:spPr>
          <a:xfrm>
            <a:off x="7826829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24A63-0AB1-44ED-B2DE-50D73F8683DD}"/>
              </a:ext>
            </a:extLst>
          </p:cNvPr>
          <p:cNvCxnSpPr/>
          <p:nvPr/>
        </p:nvCxnSpPr>
        <p:spPr>
          <a:xfrm>
            <a:off x="10559143" y="2546419"/>
            <a:ext cx="0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2F590D-4515-46DA-9208-93696D856D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17027" y="2230790"/>
            <a:ext cx="1360716" cy="2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E684BE-6B5D-45AD-ABC6-0732B6B3407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977743" y="2230790"/>
            <a:ext cx="1741717" cy="1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08250-7EB8-4D5D-8F6D-DCEC2A85478E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8011886" y="2780814"/>
            <a:ext cx="707574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235975-D252-4BF0-86F5-52057C99566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719460" y="2780814"/>
            <a:ext cx="10885" cy="3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0417BC-A317-473C-BF09-127369170A3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719460" y="2780814"/>
            <a:ext cx="772883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2F4273-3277-4429-A5E7-032DA07A1267}"/>
              </a:ext>
            </a:extLst>
          </p:cNvPr>
          <p:cNvCxnSpPr>
            <a:stCxn id="28" idx="2"/>
            <a:endCxn id="15" idx="0"/>
          </p:cNvCxnSpPr>
          <p:nvPr/>
        </p:nvCxnSpPr>
        <p:spPr>
          <a:xfrm flipH="1">
            <a:off x="7467602" y="3395562"/>
            <a:ext cx="544284" cy="22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FAC175-69C9-4CB2-9566-1CB5DEF9C49C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8011886" y="3395562"/>
            <a:ext cx="10889" cy="3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23E19-524B-4289-8B55-23B0AA973EE0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8011886" y="3395562"/>
            <a:ext cx="620490" cy="24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CEDDC3-38AC-4D10-B72B-0C58F463C1BE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7456712" y="3994281"/>
            <a:ext cx="10890" cy="39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BFD61C-C56A-4D40-B0F7-5AF9A36A4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833258" y="3395562"/>
            <a:ext cx="783774" cy="1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BCD620-4D57-4CAA-8083-0A50DD4DB9B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617032" y="3395562"/>
            <a:ext cx="794657" cy="1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5B35F-9499-42C0-AF29-9463F5A4DC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833258" y="3896307"/>
            <a:ext cx="0" cy="36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C5A24-3A3D-470F-B4A0-85A8CE480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617032" y="3395562"/>
            <a:ext cx="10885" cy="3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96E41-B1CE-4B0F-A766-7C372CFD098B}"/>
              </a:ext>
            </a:extLst>
          </p:cNvPr>
          <p:cNvSpPr txBox="1"/>
          <p:nvPr/>
        </p:nvSpPr>
        <p:spPr>
          <a:xfrm>
            <a:off x="4169233" y="5050189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&lt;str, a&gt;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AB3DE-43E5-4125-97F7-8052A3D8292A}"/>
              </a:ext>
            </a:extLst>
          </p:cNvPr>
          <p:cNvSpPr txBox="1"/>
          <p:nvPr/>
        </p:nvSpPr>
        <p:spPr>
          <a:xfrm>
            <a:off x="6803581" y="5148161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a&gt;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728D3-3A9F-41EC-82F1-58903A00D501}"/>
              </a:ext>
            </a:extLst>
          </p:cNvPr>
          <p:cNvSpPr txBox="1"/>
          <p:nvPr/>
        </p:nvSpPr>
        <p:spPr>
          <a:xfrm>
            <a:off x="7990114" y="441881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B696EB-054C-47EE-B2D6-99B645D19ED9}"/>
              </a:ext>
            </a:extLst>
          </p:cNvPr>
          <p:cNvSpPr txBox="1"/>
          <p:nvPr/>
        </p:nvSpPr>
        <p:spPr>
          <a:xfrm>
            <a:off x="8839201" y="374390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b&gt;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B5C3D-DC0F-4F8F-961F-DA6A8DB93981}"/>
              </a:ext>
            </a:extLst>
          </p:cNvPr>
          <p:cNvSpPr txBox="1"/>
          <p:nvPr/>
        </p:nvSpPr>
        <p:spPr>
          <a:xfrm>
            <a:off x="5747660" y="424464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67E042-73B4-45ED-8311-61F8AF8A54AA}"/>
              </a:ext>
            </a:extLst>
          </p:cNvPr>
          <p:cNvCxnSpPr>
            <a:stCxn id="13" idx="2"/>
            <a:endCxn id="72" idx="0"/>
          </p:cNvCxnSpPr>
          <p:nvPr/>
        </p:nvCxnSpPr>
        <p:spPr>
          <a:xfrm flipH="1">
            <a:off x="4827815" y="4625649"/>
            <a:ext cx="5443" cy="4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E4A5C4-02A5-489A-853E-B032499B9142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flipH="1">
            <a:off x="6406242" y="3918080"/>
            <a:ext cx="5447" cy="3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4132AE-8DCB-4BE2-AE4A-15A1C76CCEB7}"/>
              </a:ext>
            </a:extLst>
          </p:cNvPr>
          <p:cNvCxnSpPr>
            <a:stCxn id="19" idx="2"/>
            <a:endCxn id="73" idx="0"/>
          </p:cNvCxnSpPr>
          <p:nvPr/>
        </p:nvCxnSpPr>
        <p:spPr>
          <a:xfrm>
            <a:off x="7456712" y="4756276"/>
            <a:ext cx="545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8D9084-D10D-4B00-AB32-3FD4F1414361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8632376" y="4005167"/>
            <a:ext cx="16320" cy="4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7442EB7-E207-4425-BEDB-71A8D52BB705}"/>
              </a:ext>
            </a:extLst>
          </p:cNvPr>
          <p:cNvCxnSpPr>
            <a:stCxn id="18" idx="2"/>
            <a:endCxn id="75" idx="0"/>
          </p:cNvCxnSpPr>
          <p:nvPr/>
        </p:nvCxnSpPr>
        <p:spPr>
          <a:xfrm>
            <a:off x="9492343" y="3395562"/>
            <a:ext cx="5440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97B486-7CA6-4244-9A47-BA877BD38B10}"/>
              </a:ext>
            </a:extLst>
          </p:cNvPr>
          <p:cNvCxnSpPr>
            <a:stCxn id="5" idx="2"/>
          </p:cNvCxnSpPr>
          <p:nvPr/>
        </p:nvCxnSpPr>
        <p:spPr>
          <a:xfrm>
            <a:off x="5617027" y="2829506"/>
            <a:ext cx="0" cy="26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2DBBE5-0243-4BB6-A0E0-3B673C2FFA02}"/>
              </a:ext>
            </a:extLst>
          </p:cNvPr>
          <p:cNvCxnSpPr/>
          <p:nvPr/>
        </p:nvCxnSpPr>
        <p:spPr>
          <a:xfrm>
            <a:off x="2416629" y="20356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95D7D-C97A-654B-82F0-1BF93FEEDDBB}"/>
              </a:ext>
            </a:extLst>
          </p:cNvPr>
          <p:cNvSpPr txBox="1"/>
          <p:nvPr/>
        </p:nvSpPr>
        <p:spPr>
          <a:xfrm>
            <a:off x="452063" y="2470892"/>
            <a:ext cx="3586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+ T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E – T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T	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T * F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T / F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F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num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str    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03254-087B-B0D1-DDB4-4EB9975E724C}"/>
              </a:ext>
            </a:extLst>
          </p:cNvPr>
          <p:cNvSpPr txBox="1"/>
          <p:nvPr/>
        </p:nvSpPr>
        <p:spPr>
          <a:xfrm>
            <a:off x="2126751" y="5815173"/>
            <a:ext cx="409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What would be the type and code for each of these nodes?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FC6-0DA8-4B4B-B184-7792CE9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A7BE-AE17-463B-9C70-14A6DC8B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“a” * 2 + “a” * 2 * “b”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3F131-513D-4A52-904D-EA604693F69B}"/>
              </a:ext>
            </a:extLst>
          </p:cNvPr>
          <p:cNvSpPr txBox="1"/>
          <p:nvPr/>
        </p:nvSpPr>
        <p:spPr>
          <a:xfrm>
            <a:off x="6792686" y="186145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75E2-7220-4774-9847-F0841D97CC99}"/>
              </a:ext>
            </a:extLst>
          </p:cNvPr>
          <p:cNvSpPr txBox="1"/>
          <p:nvPr/>
        </p:nvSpPr>
        <p:spPr>
          <a:xfrm>
            <a:off x="5431970" y="246017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291A-C92C-49FA-8E6B-E81A1D4E70B0}"/>
              </a:ext>
            </a:extLst>
          </p:cNvPr>
          <p:cNvSpPr txBox="1"/>
          <p:nvPr/>
        </p:nvSpPr>
        <p:spPr>
          <a:xfrm>
            <a:off x="8534403" y="2411482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F90-E056-473D-A05D-ECDB42E3FBED}"/>
              </a:ext>
            </a:extLst>
          </p:cNvPr>
          <p:cNvSpPr txBox="1"/>
          <p:nvPr/>
        </p:nvSpPr>
        <p:spPr>
          <a:xfrm>
            <a:off x="6792686" y="253637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5FD3B-07DA-45F7-9B3D-53F69D927095}"/>
              </a:ext>
            </a:extLst>
          </p:cNvPr>
          <p:cNvSpPr txBox="1"/>
          <p:nvPr/>
        </p:nvSpPr>
        <p:spPr>
          <a:xfrm>
            <a:off x="5431975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4A0ED-9830-4885-A6A5-385E874B8783}"/>
              </a:ext>
            </a:extLst>
          </p:cNvPr>
          <p:cNvSpPr txBox="1"/>
          <p:nvPr/>
        </p:nvSpPr>
        <p:spPr>
          <a:xfrm>
            <a:off x="4648201" y="352697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708F9-0293-4F8C-9765-67797DDC2836}"/>
              </a:ext>
            </a:extLst>
          </p:cNvPr>
          <p:cNvSpPr txBox="1"/>
          <p:nvPr/>
        </p:nvSpPr>
        <p:spPr>
          <a:xfrm>
            <a:off x="5442860" y="37773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3D06-1F40-4939-8A8B-250A8F3FFF39}"/>
              </a:ext>
            </a:extLst>
          </p:cNvPr>
          <p:cNvSpPr txBox="1"/>
          <p:nvPr/>
        </p:nvSpPr>
        <p:spPr>
          <a:xfrm>
            <a:off x="6226632" y="35487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51C6D-DAD2-43F7-ACA3-9E32D50E5165}"/>
              </a:ext>
            </a:extLst>
          </p:cNvPr>
          <p:cNvSpPr txBox="1"/>
          <p:nvPr/>
        </p:nvSpPr>
        <p:spPr>
          <a:xfrm>
            <a:off x="4648201" y="42563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0DAF8-CB04-4145-A4C6-0D3EB569041D}"/>
              </a:ext>
            </a:extLst>
          </p:cNvPr>
          <p:cNvSpPr txBox="1"/>
          <p:nvPr/>
        </p:nvSpPr>
        <p:spPr>
          <a:xfrm>
            <a:off x="8545288" y="309154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4C0AD-EAB6-4609-BC41-CD5B66596C15}"/>
              </a:ext>
            </a:extLst>
          </p:cNvPr>
          <p:cNvSpPr txBox="1"/>
          <p:nvPr/>
        </p:nvSpPr>
        <p:spPr>
          <a:xfrm>
            <a:off x="7282545" y="362494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63A40-3FEC-40B2-BED0-E0AA73D9E0D4}"/>
              </a:ext>
            </a:extLst>
          </p:cNvPr>
          <p:cNvSpPr txBox="1"/>
          <p:nvPr/>
        </p:nvSpPr>
        <p:spPr>
          <a:xfrm>
            <a:off x="7837718" y="37229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D509D-640A-45B1-8572-3F03EA0BA156}"/>
              </a:ext>
            </a:extLst>
          </p:cNvPr>
          <p:cNvSpPr txBox="1"/>
          <p:nvPr/>
        </p:nvSpPr>
        <p:spPr>
          <a:xfrm>
            <a:off x="8447319" y="363583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B45B4-A922-4BEB-8F0E-F2060B097659}"/>
              </a:ext>
            </a:extLst>
          </p:cNvPr>
          <p:cNvSpPr txBox="1"/>
          <p:nvPr/>
        </p:nvSpPr>
        <p:spPr>
          <a:xfrm>
            <a:off x="9307286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D233-0AF7-40E8-8790-6B4AD0E40395}"/>
              </a:ext>
            </a:extLst>
          </p:cNvPr>
          <p:cNvSpPr txBox="1"/>
          <p:nvPr/>
        </p:nvSpPr>
        <p:spPr>
          <a:xfrm>
            <a:off x="7271655" y="438694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15304-E718-4C5D-AAD2-50F06886AC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977743" y="2230790"/>
            <a:ext cx="0" cy="30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C83D5-EE54-4302-8141-EEE51B579304}"/>
              </a:ext>
            </a:extLst>
          </p:cNvPr>
          <p:cNvSpPr txBox="1"/>
          <p:nvPr/>
        </p:nvSpPr>
        <p:spPr>
          <a:xfrm>
            <a:off x="7826829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24A63-0AB1-44ED-B2DE-50D73F8683DD}"/>
              </a:ext>
            </a:extLst>
          </p:cNvPr>
          <p:cNvCxnSpPr/>
          <p:nvPr/>
        </p:nvCxnSpPr>
        <p:spPr>
          <a:xfrm>
            <a:off x="10559143" y="2546419"/>
            <a:ext cx="0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2F590D-4515-46DA-9208-93696D856D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17027" y="2230790"/>
            <a:ext cx="1360716" cy="2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E684BE-6B5D-45AD-ABC6-0732B6B3407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977743" y="2230790"/>
            <a:ext cx="1741717" cy="1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08250-7EB8-4D5D-8F6D-DCEC2A85478E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8011886" y="2780814"/>
            <a:ext cx="707574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235975-D252-4BF0-86F5-52057C99566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719460" y="2780814"/>
            <a:ext cx="10885" cy="3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0417BC-A317-473C-BF09-127369170A3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719460" y="2780814"/>
            <a:ext cx="772883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2F4273-3277-4429-A5E7-032DA07A1267}"/>
              </a:ext>
            </a:extLst>
          </p:cNvPr>
          <p:cNvCxnSpPr>
            <a:stCxn id="28" idx="2"/>
            <a:endCxn id="15" idx="0"/>
          </p:cNvCxnSpPr>
          <p:nvPr/>
        </p:nvCxnSpPr>
        <p:spPr>
          <a:xfrm flipH="1">
            <a:off x="7467602" y="3395562"/>
            <a:ext cx="544284" cy="22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FAC175-69C9-4CB2-9566-1CB5DEF9C49C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8011886" y="3395562"/>
            <a:ext cx="10889" cy="3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23E19-524B-4289-8B55-23B0AA973EE0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8011886" y="3395562"/>
            <a:ext cx="620490" cy="24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CEDDC3-38AC-4D10-B72B-0C58F463C1BE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7456712" y="3994281"/>
            <a:ext cx="10890" cy="39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BFD61C-C56A-4D40-B0F7-5AF9A36A4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833258" y="3395562"/>
            <a:ext cx="783774" cy="1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BCD620-4D57-4CAA-8083-0A50DD4DB9B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617032" y="3395562"/>
            <a:ext cx="794657" cy="1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5B35F-9499-42C0-AF29-9463F5A4DC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833258" y="3896307"/>
            <a:ext cx="0" cy="36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C5A24-3A3D-470F-B4A0-85A8CE480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617032" y="3395562"/>
            <a:ext cx="10885" cy="3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96E41-B1CE-4B0F-A766-7C372CFD098B}"/>
              </a:ext>
            </a:extLst>
          </p:cNvPr>
          <p:cNvSpPr txBox="1"/>
          <p:nvPr/>
        </p:nvSpPr>
        <p:spPr>
          <a:xfrm>
            <a:off x="4169233" y="5050189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&lt;str, a&gt;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AB3DE-43E5-4125-97F7-8052A3D8292A}"/>
              </a:ext>
            </a:extLst>
          </p:cNvPr>
          <p:cNvSpPr txBox="1"/>
          <p:nvPr/>
        </p:nvSpPr>
        <p:spPr>
          <a:xfrm>
            <a:off x="6803581" y="5148161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a&gt;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728D3-3A9F-41EC-82F1-58903A00D501}"/>
              </a:ext>
            </a:extLst>
          </p:cNvPr>
          <p:cNvSpPr txBox="1"/>
          <p:nvPr/>
        </p:nvSpPr>
        <p:spPr>
          <a:xfrm>
            <a:off x="7990114" y="441881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B696EB-054C-47EE-B2D6-99B645D19ED9}"/>
              </a:ext>
            </a:extLst>
          </p:cNvPr>
          <p:cNvSpPr txBox="1"/>
          <p:nvPr/>
        </p:nvSpPr>
        <p:spPr>
          <a:xfrm>
            <a:off x="8839201" y="374390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b&gt;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B5C3D-DC0F-4F8F-961F-DA6A8DB93981}"/>
              </a:ext>
            </a:extLst>
          </p:cNvPr>
          <p:cNvSpPr txBox="1"/>
          <p:nvPr/>
        </p:nvSpPr>
        <p:spPr>
          <a:xfrm>
            <a:off x="5747660" y="424464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67E042-73B4-45ED-8311-61F8AF8A54AA}"/>
              </a:ext>
            </a:extLst>
          </p:cNvPr>
          <p:cNvCxnSpPr>
            <a:stCxn id="13" idx="2"/>
            <a:endCxn id="72" idx="0"/>
          </p:cNvCxnSpPr>
          <p:nvPr/>
        </p:nvCxnSpPr>
        <p:spPr>
          <a:xfrm flipH="1">
            <a:off x="4827815" y="4625649"/>
            <a:ext cx="5443" cy="4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E4A5C4-02A5-489A-853E-B032499B9142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flipH="1">
            <a:off x="6406242" y="3918080"/>
            <a:ext cx="5447" cy="3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4132AE-8DCB-4BE2-AE4A-15A1C76CCEB7}"/>
              </a:ext>
            </a:extLst>
          </p:cNvPr>
          <p:cNvCxnSpPr>
            <a:stCxn id="19" idx="2"/>
            <a:endCxn id="73" idx="0"/>
          </p:cNvCxnSpPr>
          <p:nvPr/>
        </p:nvCxnSpPr>
        <p:spPr>
          <a:xfrm>
            <a:off x="7456712" y="4756276"/>
            <a:ext cx="545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8D9084-D10D-4B00-AB32-3FD4F1414361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8632376" y="4005167"/>
            <a:ext cx="16320" cy="4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7442EB7-E207-4425-BEDB-71A8D52BB705}"/>
              </a:ext>
            </a:extLst>
          </p:cNvPr>
          <p:cNvCxnSpPr>
            <a:stCxn id="18" idx="2"/>
            <a:endCxn id="75" idx="0"/>
          </p:cNvCxnSpPr>
          <p:nvPr/>
        </p:nvCxnSpPr>
        <p:spPr>
          <a:xfrm>
            <a:off x="9492343" y="3395562"/>
            <a:ext cx="5440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97B486-7CA6-4244-9A47-BA877BD38B10}"/>
              </a:ext>
            </a:extLst>
          </p:cNvPr>
          <p:cNvCxnSpPr>
            <a:stCxn id="5" idx="2"/>
          </p:cNvCxnSpPr>
          <p:nvPr/>
        </p:nvCxnSpPr>
        <p:spPr>
          <a:xfrm>
            <a:off x="5617027" y="2829506"/>
            <a:ext cx="0" cy="26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2DBBE5-0243-4BB6-A0E0-3B673C2FFA02}"/>
              </a:ext>
            </a:extLst>
          </p:cNvPr>
          <p:cNvCxnSpPr/>
          <p:nvPr/>
        </p:nvCxnSpPr>
        <p:spPr>
          <a:xfrm>
            <a:off x="2416629" y="20356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95D7D-C97A-654B-82F0-1BF93FEEDDBB}"/>
              </a:ext>
            </a:extLst>
          </p:cNvPr>
          <p:cNvSpPr txBox="1"/>
          <p:nvPr/>
        </p:nvSpPr>
        <p:spPr>
          <a:xfrm>
            <a:off x="452063" y="2470892"/>
            <a:ext cx="3586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 + T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E – T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T	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  T * F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T / F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F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  (E)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| num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| str    </a:t>
            </a:r>
          </a:p>
          <a:p>
            <a:endParaRPr lang="en-IN" dirty="0"/>
          </a:p>
          <a:p>
            <a:r>
              <a:rPr lang="en-IN" dirty="0">
                <a:latin typeface="Consolas" panose="020B0609020204030204" pitchFamily="49" charset="0"/>
              </a:rPr>
              <a:t>Do we need to do anything additional to generate code or infer the types of the nodes marked as red?</a:t>
            </a:r>
          </a:p>
        </p:txBody>
      </p:sp>
    </p:spTree>
    <p:extLst>
      <p:ext uri="{BB962C8B-B14F-4D97-AF65-F5344CB8AC3E}">
        <p14:creationId xmlns:p14="http://schemas.microsoft.com/office/powerpoint/2010/main" val="23419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5DCB-CDA9-4241-ABB0-29CF8E6A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040B-A9EC-442E-8775-F259BD4F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parse tree is generated, some nodes in the parse tree serve no real purpose in the rest of the compiler</a:t>
            </a:r>
          </a:p>
          <a:p>
            <a:endParaRPr lang="en-US" dirty="0"/>
          </a:p>
          <a:p>
            <a:r>
              <a:rPr lang="en-US" dirty="0"/>
              <a:t>AST retains the essential details from the parse tree and eliminates extra nodes</a:t>
            </a:r>
          </a:p>
        </p:txBody>
      </p:sp>
    </p:spTree>
    <p:extLst>
      <p:ext uri="{BB962C8B-B14F-4D97-AF65-F5344CB8AC3E}">
        <p14:creationId xmlns:p14="http://schemas.microsoft.com/office/powerpoint/2010/main" val="357574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FC6-0DA8-4B4B-B184-7792CE9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A7BE-AE17-463B-9C70-14A6DC8B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“a” * 2 + “a” * 2 * “b”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3F131-513D-4A52-904D-EA604693F69B}"/>
              </a:ext>
            </a:extLst>
          </p:cNvPr>
          <p:cNvSpPr txBox="1"/>
          <p:nvPr/>
        </p:nvSpPr>
        <p:spPr>
          <a:xfrm>
            <a:off x="6792686" y="186145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75E2-7220-4774-9847-F0841D97CC99}"/>
              </a:ext>
            </a:extLst>
          </p:cNvPr>
          <p:cNvSpPr txBox="1"/>
          <p:nvPr/>
        </p:nvSpPr>
        <p:spPr>
          <a:xfrm>
            <a:off x="5431970" y="246017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291A-C92C-49FA-8E6B-E81A1D4E70B0}"/>
              </a:ext>
            </a:extLst>
          </p:cNvPr>
          <p:cNvSpPr txBox="1"/>
          <p:nvPr/>
        </p:nvSpPr>
        <p:spPr>
          <a:xfrm>
            <a:off x="8534403" y="2411482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F90-E056-473D-A05D-ECDB42E3FBED}"/>
              </a:ext>
            </a:extLst>
          </p:cNvPr>
          <p:cNvSpPr txBox="1"/>
          <p:nvPr/>
        </p:nvSpPr>
        <p:spPr>
          <a:xfrm>
            <a:off x="6792686" y="2536373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5FD3B-07DA-45F7-9B3D-53F69D927095}"/>
              </a:ext>
            </a:extLst>
          </p:cNvPr>
          <p:cNvSpPr txBox="1"/>
          <p:nvPr/>
        </p:nvSpPr>
        <p:spPr>
          <a:xfrm>
            <a:off x="5431975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4A0ED-9830-4885-A6A5-385E874B8783}"/>
              </a:ext>
            </a:extLst>
          </p:cNvPr>
          <p:cNvSpPr txBox="1"/>
          <p:nvPr/>
        </p:nvSpPr>
        <p:spPr>
          <a:xfrm>
            <a:off x="4648201" y="352697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708F9-0293-4F8C-9765-67797DDC2836}"/>
              </a:ext>
            </a:extLst>
          </p:cNvPr>
          <p:cNvSpPr txBox="1"/>
          <p:nvPr/>
        </p:nvSpPr>
        <p:spPr>
          <a:xfrm>
            <a:off x="5442860" y="37773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3D06-1F40-4939-8A8B-250A8F3FFF39}"/>
              </a:ext>
            </a:extLst>
          </p:cNvPr>
          <p:cNvSpPr txBox="1"/>
          <p:nvPr/>
        </p:nvSpPr>
        <p:spPr>
          <a:xfrm>
            <a:off x="6226632" y="35487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51C6D-DAD2-43F7-ACA3-9E32D50E5165}"/>
              </a:ext>
            </a:extLst>
          </p:cNvPr>
          <p:cNvSpPr txBox="1"/>
          <p:nvPr/>
        </p:nvSpPr>
        <p:spPr>
          <a:xfrm>
            <a:off x="4648201" y="42563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0DAF8-CB04-4145-A4C6-0D3EB569041D}"/>
              </a:ext>
            </a:extLst>
          </p:cNvPr>
          <p:cNvSpPr txBox="1"/>
          <p:nvPr/>
        </p:nvSpPr>
        <p:spPr>
          <a:xfrm>
            <a:off x="8545288" y="309154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4C0AD-EAB6-4609-BC41-CD5B66596C15}"/>
              </a:ext>
            </a:extLst>
          </p:cNvPr>
          <p:cNvSpPr txBox="1"/>
          <p:nvPr/>
        </p:nvSpPr>
        <p:spPr>
          <a:xfrm>
            <a:off x="7282545" y="3624949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63A40-3FEC-40B2-BED0-E0AA73D9E0D4}"/>
              </a:ext>
            </a:extLst>
          </p:cNvPr>
          <p:cNvSpPr txBox="1"/>
          <p:nvPr/>
        </p:nvSpPr>
        <p:spPr>
          <a:xfrm>
            <a:off x="7837718" y="372291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D509D-640A-45B1-8572-3F03EA0BA156}"/>
              </a:ext>
            </a:extLst>
          </p:cNvPr>
          <p:cNvSpPr txBox="1"/>
          <p:nvPr/>
        </p:nvSpPr>
        <p:spPr>
          <a:xfrm>
            <a:off x="8447319" y="3635835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B45B4-A922-4BEB-8F0E-F2060B097659}"/>
              </a:ext>
            </a:extLst>
          </p:cNvPr>
          <p:cNvSpPr txBox="1"/>
          <p:nvPr/>
        </p:nvSpPr>
        <p:spPr>
          <a:xfrm>
            <a:off x="9307286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D233-0AF7-40E8-8790-6B4AD0E40395}"/>
              </a:ext>
            </a:extLst>
          </p:cNvPr>
          <p:cNvSpPr txBox="1"/>
          <p:nvPr/>
        </p:nvSpPr>
        <p:spPr>
          <a:xfrm>
            <a:off x="7271655" y="4386944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15304-E718-4C5D-AAD2-50F06886AC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977743" y="2230790"/>
            <a:ext cx="0" cy="30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AC83D5-EE54-4302-8141-EEE51B579304}"/>
              </a:ext>
            </a:extLst>
          </p:cNvPr>
          <p:cNvSpPr txBox="1"/>
          <p:nvPr/>
        </p:nvSpPr>
        <p:spPr>
          <a:xfrm>
            <a:off x="7826829" y="3026230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24A63-0AB1-44ED-B2DE-50D73F8683DD}"/>
              </a:ext>
            </a:extLst>
          </p:cNvPr>
          <p:cNvCxnSpPr/>
          <p:nvPr/>
        </p:nvCxnSpPr>
        <p:spPr>
          <a:xfrm>
            <a:off x="10559143" y="2546419"/>
            <a:ext cx="0" cy="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2F590D-4515-46DA-9208-93696D856D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17027" y="2230790"/>
            <a:ext cx="1360716" cy="2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E684BE-6B5D-45AD-ABC6-0732B6B3407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977743" y="2230790"/>
            <a:ext cx="1741717" cy="1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08250-7EB8-4D5D-8F6D-DCEC2A85478E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8011886" y="2780814"/>
            <a:ext cx="707574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235975-D252-4BF0-86F5-52057C99566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719460" y="2780814"/>
            <a:ext cx="10885" cy="3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0417BC-A317-473C-BF09-127369170A3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719460" y="2780814"/>
            <a:ext cx="772883" cy="2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2F4273-3277-4429-A5E7-032DA07A1267}"/>
              </a:ext>
            </a:extLst>
          </p:cNvPr>
          <p:cNvCxnSpPr>
            <a:stCxn id="28" idx="2"/>
            <a:endCxn id="15" idx="0"/>
          </p:cNvCxnSpPr>
          <p:nvPr/>
        </p:nvCxnSpPr>
        <p:spPr>
          <a:xfrm flipH="1">
            <a:off x="7467602" y="3395562"/>
            <a:ext cx="544284" cy="22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FAC175-69C9-4CB2-9566-1CB5DEF9C49C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8011886" y="3395562"/>
            <a:ext cx="10889" cy="3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23E19-524B-4289-8B55-23B0AA973EE0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>
            <a:off x="8011886" y="3395562"/>
            <a:ext cx="620490" cy="24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CEDDC3-38AC-4D10-B72B-0C58F463C1BE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7456712" y="3994281"/>
            <a:ext cx="10890" cy="39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BFD61C-C56A-4D40-B0F7-5AF9A36A4A5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833258" y="3395562"/>
            <a:ext cx="783774" cy="1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BCD620-4D57-4CAA-8083-0A50DD4DB9B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617032" y="3395562"/>
            <a:ext cx="794657" cy="1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5B35F-9499-42C0-AF29-9463F5A4DC0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833258" y="3896307"/>
            <a:ext cx="0" cy="36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5C5A24-3A3D-470F-B4A0-85A8CE480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617032" y="3395562"/>
            <a:ext cx="10885" cy="3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96E41-B1CE-4B0F-A766-7C372CFD098B}"/>
              </a:ext>
            </a:extLst>
          </p:cNvPr>
          <p:cNvSpPr txBox="1"/>
          <p:nvPr/>
        </p:nvSpPr>
        <p:spPr>
          <a:xfrm>
            <a:off x="4169233" y="5050189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&lt;str, a&gt;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AB3DE-43E5-4125-97F7-8052A3D8292A}"/>
              </a:ext>
            </a:extLst>
          </p:cNvPr>
          <p:cNvSpPr txBox="1"/>
          <p:nvPr/>
        </p:nvSpPr>
        <p:spPr>
          <a:xfrm>
            <a:off x="6803581" y="5148161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a&gt;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3728D3-3A9F-41EC-82F1-58903A00D501}"/>
              </a:ext>
            </a:extLst>
          </p:cNvPr>
          <p:cNvSpPr txBox="1"/>
          <p:nvPr/>
        </p:nvSpPr>
        <p:spPr>
          <a:xfrm>
            <a:off x="7990114" y="441881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B696EB-054C-47EE-B2D6-99B645D19ED9}"/>
              </a:ext>
            </a:extLst>
          </p:cNvPr>
          <p:cNvSpPr txBox="1"/>
          <p:nvPr/>
        </p:nvSpPr>
        <p:spPr>
          <a:xfrm>
            <a:off x="8839201" y="3743900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&lt;str, b&gt;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1B5C3D-DC0F-4F8F-961F-DA6A8DB93981}"/>
              </a:ext>
            </a:extLst>
          </p:cNvPr>
          <p:cNvSpPr txBox="1"/>
          <p:nvPr/>
        </p:nvSpPr>
        <p:spPr>
          <a:xfrm>
            <a:off x="5747660" y="4244647"/>
            <a:ext cx="13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&lt;num, 2&gt;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67E042-73B4-45ED-8311-61F8AF8A54AA}"/>
              </a:ext>
            </a:extLst>
          </p:cNvPr>
          <p:cNvCxnSpPr>
            <a:stCxn id="13" idx="2"/>
            <a:endCxn id="72" idx="0"/>
          </p:cNvCxnSpPr>
          <p:nvPr/>
        </p:nvCxnSpPr>
        <p:spPr>
          <a:xfrm flipH="1">
            <a:off x="4827815" y="4625649"/>
            <a:ext cx="5443" cy="4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E4A5C4-02A5-489A-853E-B032499B9142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flipH="1">
            <a:off x="6406242" y="3918080"/>
            <a:ext cx="5447" cy="3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74132AE-8DCB-4BE2-AE4A-15A1C76CCEB7}"/>
              </a:ext>
            </a:extLst>
          </p:cNvPr>
          <p:cNvCxnSpPr>
            <a:stCxn id="19" idx="2"/>
            <a:endCxn id="73" idx="0"/>
          </p:cNvCxnSpPr>
          <p:nvPr/>
        </p:nvCxnSpPr>
        <p:spPr>
          <a:xfrm>
            <a:off x="7456712" y="4756276"/>
            <a:ext cx="545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8D9084-D10D-4B00-AB32-3FD4F1414361}"/>
              </a:ext>
            </a:extLst>
          </p:cNvPr>
          <p:cNvCxnSpPr>
            <a:stCxn id="17" idx="2"/>
            <a:endCxn id="74" idx="0"/>
          </p:cNvCxnSpPr>
          <p:nvPr/>
        </p:nvCxnSpPr>
        <p:spPr>
          <a:xfrm>
            <a:off x="8632376" y="4005167"/>
            <a:ext cx="16320" cy="41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7442EB7-E207-4425-BEDB-71A8D52BB705}"/>
              </a:ext>
            </a:extLst>
          </p:cNvPr>
          <p:cNvCxnSpPr>
            <a:stCxn id="18" idx="2"/>
            <a:endCxn id="75" idx="0"/>
          </p:cNvCxnSpPr>
          <p:nvPr/>
        </p:nvCxnSpPr>
        <p:spPr>
          <a:xfrm>
            <a:off x="9492343" y="3395562"/>
            <a:ext cx="5440" cy="34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97B486-7CA6-4244-9A47-BA877BD38B10}"/>
              </a:ext>
            </a:extLst>
          </p:cNvPr>
          <p:cNvCxnSpPr>
            <a:stCxn id="5" idx="2"/>
          </p:cNvCxnSpPr>
          <p:nvPr/>
        </p:nvCxnSpPr>
        <p:spPr>
          <a:xfrm>
            <a:off x="5617027" y="2829506"/>
            <a:ext cx="0" cy="26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2DBBE5-0243-4BB6-A0E0-3B673C2FFA02}"/>
              </a:ext>
            </a:extLst>
          </p:cNvPr>
          <p:cNvCxnSpPr/>
          <p:nvPr/>
        </p:nvCxnSpPr>
        <p:spPr>
          <a:xfrm>
            <a:off x="2416629" y="20356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3108</Words>
  <Application>Microsoft Office PowerPoint</Application>
  <PresentationFormat>Widescreen</PresentationFormat>
  <Paragraphs>552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PowerPoint Presentation</vt:lpstr>
      <vt:lpstr>Today’s topics</vt:lpstr>
      <vt:lpstr>Reading</vt:lpstr>
      <vt:lpstr>Parse tree</vt:lpstr>
      <vt:lpstr>How parse tree is used?</vt:lpstr>
      <vt:lpstr>Parse tree</vt:lpstr>
      <vt:lpstr>Parse tree</vt:lpstr>
      <vt:lpstr>Abstract syntax tree (AST)</vt:lpstr>
      <vt:lpstr>Parse tree</vt:lpstr>
      <vt:lpstr>Abstract syntax tree</vt:lpstr>
      <vt:lpstr>Building abstract syntax tree</vt:lpstr>
      <vt:lpstr>PowerPoint Presentation</vt:lpstr>
      <vt:lpstr>PowerPoint Presentation</vt:lpstr>
      <vt:lpstr>Type checking</vt:lpstr>
      <vt:lpstr>Type</vt:lpstr>
      <vt:lpstr>Type system</vt:lpstr>
      <vt:lpstr>Type system</vt:lpstr>
      <vt:lpstr>Type checking</vt:lpstr>
      <vt:lpstr>Type equivalence</vt:lpstr>
      <vt:lpstr>Type equivalence</vt:lpstr>
      <vt:lpstr>Untyped language</vt:lpstr>
      <vt:lpstr>Statically typed language</vt:lpstr>
      <vt:lpstr>Dynamically typed language</vt:lpstr>
      <vt:lpstr>Dynamically typed language</vt:lpstr>
      <vt:lpstr>Java inheritance</vt:lpstr>
      <vt:lpstr>extends</vt:lpstr>
      <vt:lpstr>Hierarchy of types</vt:lpstr>
      <vt:lpstr>Java inheritance</vt:lpstr>
      <vt:lpstr>Object layout</vt:lpstr>
      <vt:lpstr>Object layout</vt:lpstr>
      <vt:lpstr>Java inheritance</vt:lpstr>
      <vt:lpstr>Java inheritance</vt:lpstr>
      <vt:lpstr>instanceof</vt:lpstr>
      <vt:lpstr>instanceof</vt:lpstr>
      <vt:lpstr>Dynamic dispatch</vt:lpstr>
      <vt:lpstr>Dynamic dispatch</vt:lpstr>
      <vt:lpstr>Dynamic dispatch</vt:lpstr>
      <vt:lpstr>Dynamic dispatch</vt:lpstr>
      <vt:lpstr>Java inheritance</vt:lpstr>
      <vt:lpstr>Mixed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14</cp:revision>
  <dcterms:created xsi:type="dcterms:W3CDTF">2022-11-23T09:40:04Z</dcterms:created>
  <dcterms:modified xsi:type="dcterms:W3CDTF">2022-11-24T10:13:24Z</dcterms:modified>
</cp:coreProperties>
</file>