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429" r:id="rId4"/>
    <p:sldId id="687" r:id="rId5"/>
    <p:sldId id="294" r:id="rId6"/>
    <p:sldId id="292" r:id="rId7"/>
    <p:sldId id="293" r:id="rId8"/>
    <p:sldId id="666" r:id="rId9"/>
    <p:sldId id="667" r:id="rId10"/>
    <p:sldId id="668" r:id="rId11"/>
    <p:sldId id="669" r:id="rId12"/>
    <p:sldId id="298" r:id="rId13"/>
    <p:sldId id="697" r:id="rId14"/>
    <p:sldId id="670" r:id="rId15"/>
    <p:sldId id="698" r:id="rId16"/>
    <p:sldId id="671" r:id="rId17"/>
    <p:sldId id="672" r:id="rId18"/>
    <p:sldId id="673" r:id="rId19"/>
    <p:sldId id="700" r:id="rId20"/>
    <p:sldId id="703" r:id="rId21"/>
    <p:sldId id="704" r:id="rId22"/>
    <p:sldId id="705" r:id="rId23"/>
    <p:sldId id="706" r:id="rId24"/>
    <p:sldId id="707" r:id="rId25"/>
    <p:sldId id="708" r:id="rId26"/>
    <p:sldId id="709" r:id="rId27"/>
    <p:sldId id="710" r:id="rId28"/>
    <p:sldId id="711" r:id="rId29"/>
    <p:sldId id="712" r:id="rId30"/>
    <p:sldId id="713" r:id="rId31"/>
    <p:sldId id="714" r:id="rId32"/>
    <p:sldId id="715" r:id="rId33"/>
    <p:sldId id="277" r:id="rId34"/>
    <p:sldId id="278" r:id="rId35"/>
    <p:sldId id="685" r:id="rId36"/>
    <p:sldId id="686" r:id="rId37"/>
    <p:sldId id="279" r:id="rId38"/>
    <p:sldId id="675" r:id="rId39"/>
    <p:sldId id="280" r:id="rId40"/>
    <p:sldId id="677" r:id="rId41"/>
    <p:sldId id="461" r:id="rId42"/>
    <p:sldId id="470" r:id="rId43"/>
    <p:sldId id="471" r:id="rId44"/>
    <p:sldId id="472" r:id="rId45"/>
    <p:sldId id="463" r:id="rId46"/>
    <p:sldId id="283" r:id="rId47"/>
    <p:sldId id="476" r:id="rId48"/>
    <p:sldId id="477" r:id="rId49"/>
    <p:sldId id="716" r:id="rId50"/>
    <p:sldId id="717" r:id="rId51"/>
    <p:sldId id="718" r:id="rId52"/>
    <p:sldId id="464" r:id="rId53"/>
    <p:sldId id="465" r:id="rId54"/>
    <p:sldId id="308" r:id="rId55"/>
    <p:sldId id="466" r:id="rId56"/>
    <p:sldId id="688" r:id="rId57"/>
    <p:sldId id="689" r:id="rId58"/>
    <p:sldId id="432"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30dfcb9f6f0df2cc" providerId="LiveId" clId="{62DEC623-9C69-433C-BC27-9D58432FCFA3}"/>
    <pc:docChg chg="undo custSel addSld delSld modSld">
      <pc:chgData name="PIYUS KEDIA" userId="30dfcb9f6f0df2cc" providerId="LiveId" clId="{62DEC623-9C69-433C-BC27-9D58432FCFA3}" dt="2022-11-30T14:05:59.875" v="9932" actId="2696"/>
      <pc:docMkLst>
        <pc:docMk/>
      </pc:docMkLst>
      <pc:sldChg chg="modSp mod">
        <pc:chgData name="PIYUS KEDIA" userId="30dfcb9f6f0df2cc" providerId="LiveId" clId="{62DEC623-9C69-433C-BC27-9D58432FCFA3}" dt="2022-11-28T11:22:55.556" v="59" actId="20577"/>
        <pc:sldMkLst>
          <pc:docMk/>
          <pc:sldMk cId="2610463355" sldId="257"/>
        </pc:sldMkLst>
        <pc:spChg chg="mod">
          <ac:chgData name="PIYUS KEDIA" userId="30dfcb9f6f0df2cc" providerId="LiveId" clId="{62DEC623-9C69-433C-BC27-9D58432FCFA3}" dt="2022-11-28T11:22:55.556" v="59" actId="20577"/>
          <ac:spMkLst>
            <pc:docMk/>
            <pc:sldMk cId="2610463355" sldId="257"/>
            <ac:spMk id="3" creationId="{958C9EC0-56A2-37BA-A87D-F8DFCE502C2F}"/>
          </ac:spMkLst>
        </pc:spChg>
      </pc:sldChg>
      <pc:sldChg chg="add del">
        <pc:chgData name="PIYUS KEDIA" userId="30dfcb9f6f0df2cc" providerId="LiveId" clId="{62DEC623-9C69-433C-BC27-9D58432FCFA3}" dt="2022-11-30T14:05:59.875" v="9932" actId="2696"/>
        <pc:sldMkLst>
          <pc:docMk/>
          <pc:sldMk cId="879383067" sldId="258"/>
        </pc:sldMkLst>
      </pc:sldChg>
      <pc:sldChg chg="del">
        <pc:chgData name="PIYUS KEDIA" userId="30dfcb9f6f0df2cc" providerId="LiveId" clId="{62DEC623-9C69-433C-BC27-9D58432FCFA3}" dt="2022-11-28T11:22:27.932" v="5" actId="47"/>
        <pc:sldMkLst>
          <pc:docMk/>
          <pc:sldMk cId="2341926688" sldId="258"/>
        </pc:sldMkLst>
      </pc:sldChg>
      <pc:sldChg chg="del">
        <pc:chgData name="PIYUS KEDIA" userId="30dfcb9f6f0df2cc" providerId="LiveId" clId="{62DEC623-9C69-433C-BC27-9D58432FCFA3}" dt="2022-11-28T11:22:28.950" v="8" actId="47"/>
        <pc:sldMkLst>
          <pc:docMk/>
          <pc:sldMk cId="33816059" sldId="259"/>
        </pc:sldMkLst>
      </pc:sldChg>
      <pc:sldChg chg="add del">
        <pc:chgData name="PIYUS KEDIA" userId="30dfcb9f6f0df2cc" providerId="LiveId" clId="{62DEC623-9C69-433C-BC27-9D58432FCFA3}" dt="2022-11-30T14:05:59.875" v="9932" actId="2696"/>
        <pc:sldMkLst>
          <pc:docMk/>
          <pc:sldMk cId="1113821183" sldId="259"/>
        </pc:sldMkLst>
      </pc:sldChg>
      <pc:sldChg chg="add del">
        <pc:chgData name="PIYUS KEDIA" userId="30dfcb9f6f0df2cc" providerId="LiveId" clId="{62DEC623-9C69-433C-BC27-9D58432FCFA3}" dt="2022-11-30T14:05:59.875" v="9932" actId="2696"/>
        <pc:sldMkLst>
          <pc:docMk/>
          <pc:sldMk cId="2681308604" sldId="260"/>
        </pc:sldMkLst>
      </pc:sldChg>
      <pc:sldChg chg="del">
        <pc:chgData name="PIYUS KEDIA" userId="30dfcb9f6f0df2cc" providerId="LiveId" clId="{62DEC623-9C69-433C-BC27-9D58432FCFA3}" dt="2022-11-28T11:22:28.199" v="6" actId="47"/>
        <pc:sldMkLst>
          <pc:docMk/>
          <pc:sldMk cId="3575742131" sldId="260"/>
        </pc:sldMkLst>
      </pc:sldChg>
      <pc:sldChg chg="del">
        <pc:chgData name="PIYUS KEDIA" userId="30dfcb9f6f0df2cc" providerId="LiveId" clId="{62DEC623-9C69-433C-BC27-9D58432FCFA3}" dt="2022-11-28T11:22:29.262" v="9" actId="47"/>
        <pc:sldMkLst>
          <pc:docMk/>
          <pc:sldMk cId="601558287" sldId="261"/>
        </pc:sldMkLst>
      </pc:sldChg>
      <pc:sldChg chg="add del">
        <pc:chgData name="PIYUS KEDIA" userId="30dfcb9f6f0df2cc" providerId="LiveId" clId="{62DEC623-9C69-433C-BC27-9D58432FCFA3}" dt="2022-11-30T14:05:59.875" v="9932" actId="2696"/>
        <pc:sldMkLst>
          <pc:docMk/>
          <pc:sldMk cId="1283016558" sldId="261"/>
        </pc:sldMkLst>
      </pc:sldChg>
      <pc:sldChg chg="add del">
        <pc:chgData name="PIYUS KEDIA" userId="30dfcb9f6f0df2cc" providerId="LiveId" clId="{62DEC623-9C69-433C-BC27-9D58432FCFA3}" dt="2022-11-30T14:05:59.875" v="9932" actId="2696"/>
        <pc:sldMkLst>
          <pc:docMk/>
          <pc:sldMk cId="1271104288" sldId="262"/>
        </pc:sldMkLst>
      </pc:sldChg>
      <pc:sldChg chg="add del">
        <pc:chgData name="PIYUS KEDIA" userId="30dfcb9f6f0df2cc" providerId="LiveId" clId="{62DEC623-9C69-433C-BC27-9D58432FCFA3}" dt="2022-11-30T14:05:59.875" v="9932" actId="2696"/>
        <pc:sldMkLst>
          <pc:docMk/>
          <pc:sldMk cId="411177896" sldId="263"/>
        </pc:sldMkLst>
      </pc:sldChg>
      <pc:sldChg chg="add del">
        <pc:chgData name="PIYUS KEDIA" userId="30dfcb9f6f0df2cc" providerId="LiveId" clId="{62DEC623-9C69-433C-BC27-9D58432FCFA3}" dt="2022-11-30T14:05:59.875" v="9932" actId="2696"/>
        <pc:sldMkLst>
          <pc:docMk/>
          <pc:sldMk cId="3809472974" sldId="264"/>
        </pc:sldMkLst>
      </pc:sldChg>
      <pc:sldChg chg="modSp mod">
        <pc:chgData name="PIYUS KEDIA" userId="30dfcb9f6f0df2cc" providerId="LiveId" clId="{62DEC623-9C69-433C-BC27-9D58432FCFA3}" dt="2022-11-29T10:07:36.295" v="9791" actId="20577"/>
        <pc:sldMkLst>
          <pc:docMk/>
          <pc:sldMk cId="1133652031" sldId="278"/>
        </pc:sldMkLst>
        <pc:spChg chg="mod">
          <ac:chgData name="PIYUS KEDIA" userId="30dfcb9f6f0df2cc" providerId="LiveId" clId="{62DEC623-9C69-433C-BC27-9D58432FCFA3}" dt="2022-11-29T10:07:36.295" v="9791" actId="20577"/>
          <ac:spMkLst>
            <pc:docMk/>
            <pc:sldMk cId="1133652031" sldId="278"/>
            <ac:spMk id="3" creationId="{5559EDB1-02FD-4702-AFF9-426B7BDF5879}"/>
          </ac:spMkLst>
        </pc:spChg>
      </pc:sldChg>
      <pc:sldChg chg="del">
        <pc:chgData name="PIYUS KEDIA" userId="30dfcb9f6f0df2cc" providerId="LiveId" clId="{62DEC623-9C69-433C-BC27-9D58432FCFA3}" dt="2022-11-28T11:22:33.657" v="16" actId="47"/>
        <pc:sldMkLst>
          <pc:docMk/>
          <pc:sldMk cId="623564627" sldId="281"/>
        </pc:sldMkLst>
      </pc:sldChg>
      <pc:sldChg chg="addSp delSp modSp mod">
        <pc:chgData name="PIYUS KEDIA" userId="30dfcb9f6f0df2cc" providerId="LiveId" clId="{62DEC623-9C69-433C-BC27-9D58432FCFA3}" dt="2022-11-28T11:43:52.486" v="994" actId="478"/>
        <pc:sldMkLst>
          <pc:docMk/>
          <pc:sldMk cId="3072501009" sldId="283"/>
        </pc:sldMkLst>
        <pc:spChg chg="add del mod">
          <ac:chgData name="PIYUS KEDIA" userId="30dfcb9f6f0df2cc" providerId="LiveId" clId="{62DEC623-9C69-433C-BC27-9D58432FCFA3}" dt="2022-11-28T11:43:52.486" v="994" actId="478"/>
          <ac:spMkLst>
            <pc:docMk/>
            <pc:sldMk cId="3072501009" sldId="283"/>
            <ac:spMk id="16" creationId="{20FFD613-C65F-2A03-D1AC-48BAA70B09F3}"/>
          </ac:spMkLst>
        </pc:spChg>
        <pc:spChg chg="del">
          <ac:chgData name="PIYUS KEDIA" userId="30dfcb9f6f0df2cc" providerId="LiveId" clId="{62DEC623-9C69-433C-BC27-9D58432FCFA3}" dt="2022-11-28T11:42:46.443" v="789" actId="478"/>
          <ac:spMkLst>
            <pc:docMk/>
            <pc:sldMk cId="3072501009" sldId="283"/>
            <ac:spMk id="22" creationId="{B1579B3A-9A82-4DB2-B9EA-D138A3C8D3FD}"/>
          </ac:spMkLst>
        </pc:spChg>
        <pc:spChg chg="del">
          <ac:chgData name="PIYUS KEDIA" userId="30dfcb9f6f0df2cc" providerId="LiveId" clId="{62DEC623-9C69-433C-BC27-9D58432FCFA3}" dt="2022-11-28T11:42:46.443" v="789" actId="478"/>
          <ac:spMkLst>
            <pc:docMk/>
            <pc:sldMk cId="3072501009" sldId="283"/>
            <ac:spMk id="24" creationId="{3650CCD4-2486-4623-A9B5-34719ADE0C6D}"/>
          </ac:spMkLst>
        </pc:spChg>
        <pc:spChg chg="add del mod">
          <ac:chgData name="PIYUS KEDIA" userId="30dfcb9f6f0df2cc" providerId="LiveId" clId="{62DEC623-9C69-433C-BC27-9D58432FCFA3}" dt="2022-11-28T11:42:46.443" v="789" actId="478"/>
          <ac:spMkLst>
            <pc:docMk/>
            <pc:sldMk cId="3072501009" sldId="283"/>
            <ac:spMk id="25" creationId="{BC6B84D7-C62A-511B-CF5A-E6D0B31CDD3A}"/>
          </ac:spMkLst>
        </pc:spChg>
        <pc:spChg chg="add del mod">
          <ac:chgData name="PIYUS KEDIA" userId="30dfcb9f6f0df2cc" providerId="LiveId" clId="{62DEC623-9C69-433C-BC27-9D58432FCFA3}" dt="2022-11-28T11:42:46.443" v="789" actId="478"/>
          <ac:spMkLst>
            <pc:docMk/>
            <pc:sldMk cId="3072501009" sldId="283"/>
            <ac:spMk id="26" creationId="{C0546272-98BD-79EB-E658-FCD07659A7D3}"/>
          </ac:spMkLst>
        </pc:spChg>
        <pc:spChg chg="add del mod">
          <ac:chgData name="PIYUS KEDIA" userId="30dfcb9f6f0df2cc" providerId="LiveId" clId="{62DEC623-9C69-433C-BC27-9D58432FCFA3}" dt="2022-11-28T11:42:25.472" v="785"/>
          <ac:spMkLst>
            <pc:docMk/>
            <pc:sldMk cId="3072501009" sldId="283"/>
            <ac:spMk id="28" creationId="{76CBA3D2-7405-0A97-688A-08263DC4C435}"/>
          </ac:spMkLst>
        </pc:spChg>
        <pc:spChg chg="del mod">
          <ac:chgData name="PIYUS KEDIA" userId="30dfcb9f6f0df2cc" providerId="LiveId" clId="{62DEC623-9C69-433C-BC27-9D58432FCFA3}" dt="2022-11-28T11:42:46.443" v="789" actId="478"/>
          <ac:spMkLst>
            <pc:docMk/>
            <pc:sldMk cId="3072501009" sldId="283"/>
            <ac:spMk id="35" creationId="{ECFE207C-459C-4E0B-A70D-AEE52C5FDF0D}"/>
          </ac:spMkLst>
        </pc:spChg>
        <pc:spChg chg="del mod">
          <ac:chgData name="PIYUS KEDIA" userId="30dfcb9f6f0df2cc" providerId="LiveId" clId="{62DEC623-9C69-433C-BC27-9D58432FCFA3}" dt="2022-11-28T11:42:46.443" v="789" actId="478"/>
          <ac:spMkLst>
            <pc:docMk/>
            <pc:sldMk cId="3072501009" sldId="283"/>
            <ac:spMk id="36" creationId="{44ED18D9-ADD0-CBF6-CE12-1096DEA5EB6D}"/>
          </ac:spMkLst>
        </pc:spChg>
        <pc:spChg chg="del mod">
          <ac:chgData name="PIYUS KEDIA" userId="30dfcb9f6f0df2cc" providerId="LiveId" clId="{62DEC623-9C69-433C-BC27-9D58432FCFA3}" dt="2022-11-28T11:42:46.443" v="789" actId="478"/>
          <ac:spMkLst>
            <pc:docMk/>
            <pc:sldMk cId="3072501009" sldId="283"/>
            <ac:spMk id="40" creationId="{C06B73BE-24A7-4703-897C-E03574D16C4B}"/>
          </ac:spMkLst>
        </pc:spChg>
        <pc:spChg chg="add mod">
          <ac:chgData name="PIYUS KEDIA" userId="30dfcb9f6f0df2cc" providerId="LiveId" clId="{62DEC623-9C69-433C-BC27-9D58432FCFA3}" dt="2022-11-28T11:42:47.308" v="790"/>
          <ac:spMkLst>
            <pc:docMk/>
            <pc:sldMk cId="3072501009" sldId="283"/>
            <ac:spMk id="41" creationId="{1F6EBCB4-8199-D8B5-4811-691A92BFDE33}"/>
          </ac:spMkLst>
        </pc:spChg>
        <pc:spChg chg="add mod">
          <ac:chgData name="PIYUS KEDIA" userId="30dfcb9f6f0df2cc" providerId="LiveId" clId="{62DEC623-9C69-433C-BC27-9D58432FCFA3}" dt="2022-11-28T11:42:47.308" v="790"/>
          <ac:spMkLst>
            <pc:docMk/>
            <pc:sldMk cId="3072501009" sldId="283"/>
            <ac:spMk id="42" creationId="{12DF8516-38DE-A8DE-203F-ECF639345FD2}"/>
          </ac:spMkLst>
        </pc:spChg>
        <pc:spChg chg="add mod">
          <ac:chgData name="PIYUS KEDIA" userId="30dfcb9f6f0df2cc" providerId="LiveId" clId="{62DEC623-9C69-433C-BC27-9D58432FCFA3}" dt="2022-11-28T11:42:47.308" v="790"/>
          <ac:spMkLst>
            <pc:docMk/>
            <pc:sldMk cId="3072501009" sldId="283"/>
            <ac:spMk id="43" creationId="{41DAE7C4-7499-4D9D-CE31-73698EAA69E5}"/>
          </ac:spMkLst>
        </pc:spChg>
        <pc:spChg chg="add mod">
          <ac:chgData name="PIYUS KEDIA" userId="30dfcb9f6f0df2cc" providerId="LiveId" clId="{62DEC623-9C69-433C-BC27-9D58432FCFA3}" dt="2022-11-28T11:42:47.308" v="790"/>
          <ac:spMkLst>
            <pc:docMk/>
            <pc:sldMk cId="3072501009" sldId="283"/>
            <ac:spMk id="44" creationId="{C1A7D5BA-F38D-ACA7-AAF6-728281BFD325}"/>
          </ac:spMkLst>
        </pc:spChg>
        <pc:spChg chg="add mod">
          <ac:chgData name="PIYUS KEDIA" userId="30dfcb9f6f0df2cc" providerId="LiveId" clId="{62DEC623-9C69-433C-BC27-9D58432FCFA3}" dt="2022-11-28T11:42:47.308" v="790"/>
          <ac:spMkLst>
            <pc:docMk/>
            <pc:sldMk cId="3072501009" sldId="283"/>
            <ac:spMk id="45" creationId="{7C0D1B6E-5F9B-C925-401F-6D70CAB5A458}"/>
          </ac:spMkLst>
        </pc:spChg>
        <pc:spChg chg="add mod">
          <ac:chgData name="PIYUS KEDIA" userId="30dfcb9f6f0df2cc" providerId="LiveId" clId="{62DEC623-9C69-433C-BC27-9D58432FCFA3}" dt="2022-11-28T11:42:47.308" v="790"/>
          <ac:spMkLst>
            <pc:docMk/>
            <pc:sldMk cId="3072501009" sldId="283"/>
            <ac:spMk id="46" creationId="{0807C442-1361-6507-9581-CB4233C7CC48}"/>
          </ac:spMkLst>
        </pc:spChg>
        <pc:spChg chg="add mod">
          <ac:chgData name="PIYUS KEDIA" userId="30dfcb9f6f0df2cc" providerId="LiveId" clId="{62DEC623-9C69-433C-BC27-9D58432FCFA3}" dt="2022-11-28T11:42:47.308" v="790"/>
          <ac:spMkLst>
            <pc:docMk/>
            <pc:sldMk cId="3072501009" sldId="283"/>
            <ac:spMk id="47" creationId="{805D191F-ECF9-B600-10D7-20EDF2BDC50A}"/>
          </ac:spMkLst>
        </pc:spChg>
        <pc:spChg chg="add mod">
          <ac:chgData name="PIYUS KEDIA" userId="30dfcb9f6f0df2cc" providerId="LiveId" clId="{62DEC623-9C69-433C-BC27-9D58432FCFA3}" dt="2022-11-28T11:42:47.308" v="790"/>
          <ac:spMkLst>
            <pc:docMk/>
            <pc:sldMk cId="3072501009" sldId="283"/>
            <ac:spMk id="48" creationId="{0558E98F-2CD1-8848-AE5A-487D4B08D493}"/>
          </ac:spMkLst>
        </pc:spChg>
        <pc:spChg chg="del mod">
          <ac:chgData name="PIYUS KEDIA" userId="30dfcb9f6f0df2cc" providerId="LiveId" clId="{62DEC623-9C69-433C-BC27-9D58432FCFA3}" dt="2022-11-28T11:42:46.443" v="789" actId="478"/>
          <ac:spMkLst>
            <pc:docMk/>
            <pc:sldMk cId="3072501009" sldId="283"/>
            <ac:spMk id="49" creationId="{01E83F70-F767-4D5F-A876-54081D968967}"/>
          </ac:spMkLst>
        </pc:spChg>
        <pc:spChg chg="del mod">
          <ac:chgData name="PIYUS KEDIA" userId="30dfcb9f6f0df2cc" providerId="LiveId" clId="{62DEC623-9C69-433C-BC27-9D58432FCFA3}" dt="2022-11-28T11:42:46.443" v="789" actId="478"/>
          <ac:spMkLst>
            <pc:docMk/>
            <pc:sldMk cId="3072501009" sldId="283"/>
            <ac:spMk id="50" creationId="{9C2A8B51-DCDC-467E-85F8-F9F527E5324B}"/>
          </ac:spMkLst>
        </pc:spChg>
        <pc:spChg chg="del mod">
          <ac:chgData name="PIYUS KEDIA" userId="30dfcb9f6f0df2cc" providerId="LiveId" clId="{62DEC623-9C69-433C-BC27-9D58432FCFA3}" dt="2022-11-28T11:42:46.443" v="789" actId="478"/>
          <ac:spMkLst>
            <pc:docMk/>
            <pc:sldMk cId="3072501009" sldId="283"/>
            <ac:spMk id="51" creationId="{A464C9A3-4756-4528-8922-D2496A58D366}"/>
          </ac:spMkLst>
        </pc:spChg>
        <pc:spChg chg="add mod">
          <ac:chgData name="PIYUS KEDIA" userId="30dfcb9f6f0df2cc" providerId="LiveId" clId="{62DEC623-9C69-433C-BC27-9D58432FCFA3}" dt="2022-11-28T11:42:47.308" v="790"/>
          <ac:spMkLst>
            <pc:docMk/>
            <pc:sldMk cId="3072501009" sldId="283"/>
            <ac:spMk id="54" creationId="{037FD8A9-E44E-501A-B0E4-9B09D42CEC59}"/>
          </ac:spMkLst>
        </pc:spChg>
        <pc:spChg chg="del mod">
          <ac:chgData name="PIYUS KEDIA" userId="30dfcb9f6f0df2cc" providerId="LiveId" clId="{62DEC623-9C69-433C-BC27-9D58432FCFA3}" dt="2022-11-28T11:42:46.443" v="789" actId="478"/>
          <ac:spMkLst>
            <pc:docMk/>
            <pc:sldMk cId="3072501009" sldId="283"/>
            <ac:spMk id="55" creationId="{34BA4D14-963B-10A7-0B6D-3737A2D2A824}"/>
          </ac:spMkLst>
        </pc:spChg>
        <pc:spChg chg="del mod">
          <ac:chgData name="PIYUS KEDIA" userId="30dfcb9f6f0df2cc" providerId="LiveId" clId="{62DEC623-9C69-433C-BC27-9D58432FCFA3}" dt="2022-11-28T11:42:46.443" v="789" actId="478"/>
          <ac:spMkLst>
            <pc:docMk/>
            <pc:sldMk cId="3072501009" sldId="283"/>
            <ac:spMk id="57" creationId="{36447B25-ADC8-491A-A72B-921C85091DFB}"/>
          </ac:spMkLst>
        </pc:spChg>
        <pc:spChg chg="add mod">
          <ac:chgData name="PIYUS KEDIA" userId="30dfcb9f6f0df2cc" providerId="LiveId" clId="{62DEC623-9C69-433C-BC27-9D58432FCFA3}" dt="2022-11-28T11:42:47.308" v="790"/>
          <ac:spMkLst>
            <pc:docMk/>
            <pc:sldMk cId="3072501009" sldId="283"/>
            <ac:spMk id="62" creationId="{C2D30694-3EB6-3E42-F1BD-EBD7EB93C724}"/>
          </ac:spMkLst>
        </pc:spChg>
        <pc:spChg chg="add mod">
          <ac:chgData name="PIYUS KEDIA" userId="30dfcb9f6f0df2cc" providerId="LiveId" clId="{62DEC623-9C69-433C-BC27-9D58432FCFA3}" dt="2022-11-28T11:42:47.308" v="790"/>
          <ac:spMkLst>
            <pc:docMk/>
            <pc:sldMk cId="3072501009" sldId="283"/>
            <ac:spMk id="64" creationId="{D8D2F1C9-66B6-3E1B-ECCC-745591E8BDB7}"/>
          </ac:spMkLst>
        </pc:spChg>
        <pc:spChg chg="add del mod">
          <ac:chgData name="PIYUS KEDIA" userId="30dfcb9f6f0df2cc" providerId="LiveId" clId="{62DEC623-9C69-433C-BC27-9D58432FCFA3}" dt="2022-11-28T11:43:48.090" v="993" actId="478"/>
          <ac:spMkLst>
            <pc:docMk/>
            <pc:sldMk cId="3072501009" sldId="283"/>
            <ac:spMk id="69" creationId="{D772F3D5-1037-3241-1315-676B2C64AAE5}"/>
          </ac:spMkLst>
        </pc:spChg>
        <pc:spChg chg="add del mod">
          <ac:chgData name="PIYUS KEDIA" userId="30dfcb9f6f0df2cc" providerId="LiveId" clId="{62DEC623-9C69-433C-BC27-9D58432FCFA3}" dt="2022-11-28T11:43:44.496" v="992" actId="478"/>
          <ac:spMkLst>
            <pc:docMk/>
            <pc:sldMk cId="3072501009" sldId="283"/>
            <ac:spMk id="70" creationId="{573EA242-9D26-E37C-8D8F-54880B2F60D4}"/>
          </ac:spMkLst>
        </pc:spChg>
        <pc:spChg chg="del mod">
          <ac:chgData name="PIYUS KEDIA" userId="30dfcb9f6f0df2cc" providerId="LiveId" clId="{62DEC623-9C69-433C-BC27-9D58432FCFA3}" dt="2022-11-28T11:42:46.443" v="789" actId="478"/>
          <ac:spMkLst>
            <pc:docMk/>
            <pc:sldMk cId="3072501009" sldId="283"/>
            <ac:spMk id="71" creationId="{B20C807D-E270-B4CD-5C03-B34B7BC1E749}"/>
          </ac:spMkLst>
        </pc:spChg>
        <pc:cxnChg chg="add del mod">
          <ac:chgData name="PIYUS KEDIA" userId="30dfcb9f6f0df2cc" providerId="LiveId" clId="{62DEC623-9C69-433C-BC27-9D58432FCFA3}" dt="2022-11-28T11:42:25.210" v="777" actId="11529"/>
          <ac:cxnSpMkLst>
            <pc:docMk/>
            <pc:sldMk cId="3072501009" sldId="283"/>
            <ac:cxnSpMk id="4" creationId="{1D7B5273-2B79-C6CC-01F5-0D329EB37F3C}"/>
          </ac:cxnSpMkLst>
        </pc:cxnChg>
        <pc:cxnChg chg="add del mod">
          <ac:chgData name="PIYUS KEDIA" userId="30dfcb9f6f0df2cc" providerId="LiveId" clId="{62DEC623-9C69-433C-BC27-9D58432FCFA3}" dt="2022-11-28T11:42:25.173" v="776" actId="11529"/>
          <ac:cxnSpMkLst>
            <pc:docMk/>
            <pc:sldMk cId="3072501009" sldId="283"/>
            <ac:cxnSpMk id="6" creationId="{7BD43725-01A0-1105-0807-D17E4ACC546C}"/>
          </ac:cxnSpMkLst>
        </pc:cxnChg>
        <pc:cxnChg chg="add del mod">
          <ac:chgData name="PIYUS KEDIA" userId="30dfcb9f6f0df2cc" providerId="LiveId" clId="{62DEC623-9C69-433C-BC27-9D58432FCFA3}" dt="2022-11-28T11:42:25.075" v="773" actId="11529"/>
          <ac:cxnSpMkLst>
            <pc:docMk/>
            <pc:sldMk cId="3072501009" sldId="283"/>
            <ac:cxnSpMk id="8" creationId="{F98861D0-CFE7-3646-12CF-451EAA7E98BD}"/>
          </ac:cxnSpMkLst>
        </pc:cxnChg>
        <pc:cxnChg chg="add del mod">
          <ac:chgData name="PIYUS KEDIA" userId="30dfcb9f6f0df2cc" providerId="LiveId" clId="{62DEC623-9C69-433C-BC27-9D58432FCFA3}" dt="2022-11-28T11:42:25.046" v="772" actId="11529"/>
          <ac:cxnSpMkLst>
            <pc:docMk/>
            <pc:sldMk cId="3072501009" sldId="283"/>
            <ac:cxnSpMk id="10" creationId="{19CE19D4-4E8E-A32A-BCBF-6962EC3E7587}"/>
          </ac:cxnSpMkLst>
        </pc:cxnChg>
        <pc:cxnChg chg="add del mod">
          <ac:chgData name="PIYUS KEDIA" userId="30dfcb9f6f0df2cc" providerId="LiveId" clId="{62DEC623-9C69-433C-BC27-9D58432FCFA3}" dt="2022-11-28T11:42:25.032" v="771" actId="11529"/>
          <ac:cxnSpMkLst>
            <pc:docMk/>
            <pc:sldMk cId="3072501009" sldId="283"/>
            <ac:cxnSpMk id="12" creationId="{E0F44543-D443-A102-F256-073B50E1AEA8}"/>
          </ac:cxnSpMkLst>
        </pc:cxnChg>
        <pc:cxnChg chg="add del mod">
          <ac:chgData name="PIYUS KEDIA" userId="30dfcb9f6f0df2cc" providerId="LiveId" clId="{62DEC623-9C69-433C-BC27-9D58432FCFA3}" dt="2022-11-28T11:42:24.951" v="770" actId="11529"/>
          <ac:cxnSpMkLst>
            <pc:docMk/>
            <pc:sldMk cId="3072501009" sldId="283"/>
            <ac:cxnSpMk id="15" creationId="{787C8534-51B0-CFB4-40E9-DCEAD4EC8F60}"/>
          </ac:cxnSpMkLst>
        </pc:cxnChg>
        <pc:cxnChg chg="del mod">
          <ac:chgData name="PIYUS KEDIA" userId="30dfcb9f6f0df2cc" providerId="LiveId" clId="{62DEC623-9C69-433C-BC27-9D58432FCFA3}" dt="2022-11-28T11:38:56.773" v="464" actId="478"/>
          <ac:cxnSpMkLst>
            <pc:docMk/>
            <pc:sldMk cId="3072501009" sldId="283"/>
            <ac:cxnSpMk id="18" creationId="{F9DAC35C-2346-12FC-A8B4-30B552C815E3}"/>
          </ac:cxnSpMkLst>
        </pc:cxnChg>
        <pc:cxnChg chg="del mod">
          <ac:chgData name="PIYUS KEDIA" userId="30dfcb9f6f0df2cc" providerId="LiveId" clId="{62DEC623-9C69-433C-BC27-9D58432FCFA3}" dt="2022-11-28T11:38:19.350" v="349" actId="478"/>
          <ac:cxnSpMkLst>
            <pc:docMk/>
            <pc:sldMk cId="3072501009" sldId="283"/>
            <ac:cxnSpMk id="20" creationId="{F9C02CC3-9ACC-FC3D-06B2-157AFD8F450F}"/>
          </ac:cxnSpMkLst>
        </pc:cxnChg>
        <pc:cxnChg chg="del mod">
          <ac:chgData name="PIYUS KEDIA" userId="30dfcb9f6f0df2cc" providerId="LiveId" clId="{62DEC623-9C69-433C-BC27-9D58432FCFA3}" dt="2022-11-28T11:38:16.870" v="348" actId="478"/>
          <ac:cxnSpMkLst>
            <pc:docMk/>
            <pc:sldMk cId="3072501009" sldId="283"/>
            <ac:cxnSpMk id="23" creationId="{7E4141E3-B748-4879-4C4D-2E1A96FD8709}"/>
          </ac:cxnSpMkLst>
        </pc:cxnChg>
        <pc:cxnChg chg="del mod">
          <ac:chgData name="PIYUS KEDIA" userId="30dfcb9f6f0df2cc" providerId="LiveId" clId="{62DEC623-9C69-433C-BC27-9D58432FCFA3}" dt="2022-11-28T11:42:46.443" v="789" actId="478"/>
          <ac:cxnSpMkLst>
            <pc:docMk/>
            <pc:sldMk cId="3072501009" sldId="283"/>
            <ac:cxnSpMk id="27" creationId="{077F86B2-C009-97AD-D864-21B4BC681F9A}"/>
          </ac:cxnSpMkLst>
        </pc:cxnChg>
        <pc:cxnChg chg="del mod">
          <ac:chgData name="PIYUS KEDIA" userId="30dfcb9f6f0df2cc" providerId="LiveId" clId="{62DEC623-9C69-433C-BC27-9D58432FCFA3}" dt="2022-11-28T11:42:46.443" v="789" actId="478"/>
          <ac:cxnSpMkLst>
            <pc:docMk/>
            <pc:sldMk cId="3072501009" sldId="283"/>
            <ac:cxnSpMk id="29" creationId="{9A624BB3-B45C-7688-499E-B2DEAC528BD1}"/>
          </ac:cxnSpMkLst>
        </pc:cxnChg>
        <pc:cxnChg chg="del mod">
          <ac:chgData name="PIYUS KEDIA" userId="30dfcb9f6f0df2cc" providerId="LiveId" clId="{62DEC623-9C69-433C-BC27-9D58432FCFA3}" dt="2022-11-28T11:42:46.443" v="789" actId="478"/>
          <ac:cxnSpMkLst>
            <pc:docMk/>
            <pc:sldMk cId="3072501009" sldId="283"/>
            <ac:cxnSpMk id="32" creationId="{3C1C1591-53C7-C064-A4B8-67B13C2F3CB6}"/>
          </ac:cxnSpMkLst>
        </pc:cxnChg>
        <pc:cxnChg chg="add mod">
          <ac:chgData name="PIYUS KEDIA" userId="30dfcb9f6f0df2cc" providerId="LiveId" clId="{62DEC623-9C69-433C-BC27-9D58432FCFA3}" dt="2022-11-28T11:42:47.308" v="790"/>
          <ac:cxnSpMkLst>
            <pc:docMk/>
            <pc:sldMk cId="3072501009" sldId="283"/>
            <ac:cxnSpMk id="52" creationId="{0D2FCD66-A54E-5505-8F44-B71B18B8CD73}"/>
          </ac:cxnSpMkLst>
        </pc:cxnChg>
        <pc:cxnChg chg="add mod">
          <ac:chgData name="PIYUS KEDIA" userId="30dfcb9f6f0df2cc" providerId="LiveId" clId="{62DEC623-9C69-433C-BC27-9D58432FCFA3}" dt="2022-11-28T11:42:47.308" v="790"/>
          <ac:cxnSpMkLst>
            <pc:docMk/>
            <pc:sldMk cId="3072501009" sldId="283"/>
            <ac:cxnSpMk id="53" creationId="{DFAF81C6-4320-134A-00E7-FD7795E17516}"/>
          </ac:cxnSpMkLst>
        </pc:cxnChg>
        <pc:cxnChg chg="add mod">
          <ac:chgData name="PIYUS KEDIA" userId="30dfcb9f6f0df2cc" providerId="LiveId" clId="{62DEC623-9C69-433C-BC27-9D58432FCFA3}" dt="2022-11-28T11:42:47.308" v="790"/>
          <ac:cxnSpMkLst>
            <pc:docMk/>
            <pc:sldMk cId="3072501009" sldId="283"/>
            <ac:cxnSpMk id="56" creationId="{3200B6CD-D205-B58F-E667-9A2FCA2AFE01}"/>
          </ac:cxnSpMkLst>
        </pc:cxnChg>
        <pc:cxnChg chg="add mod">
          <ac:chgData name="PIYUS KEDIA" userId="30dfcb9f6f0df2cc" providerId="LiveId" clId="{62DEC623-9C69-433C-BC27-9D58432FCFA3}" dt="2022-11-28T11:42:47.308" v="790"/>
          <ac:cxnSpMkLst>
            <pc:docMk/>
            <pc:sldMk cId="3072501009" sldId="283"/>
            <ac:cxnSpMk id="58" creationId="{C594E393-660E-3633-88A9-157989B14093}"/>
          </ac:cxnSpMkLst>
        </pc:cxnChg>
        <pc:cxnChg chg="add mod">
          <ac:chgData name="PIYUS KEDIA" userId="30dfcb9f6f0df2cc" providerId="LiveId" clId="{62DEC623-9C69-433C-BC27-9D58432FCFA3}" dt="2022-11-28T11:42:47.308" v="790"/>
          <ac:cxnSpMkLst>
            <pc:docMk/>
            <pc:sldMk cId="3072501009" sldId="283"/>
            <ac:cxnSpMk id="59" creationId="{C765EF15-674D-3B06-A47D-82C835DCE517}"/>
          </ac:cxnSpMkLst>
        </pc:cxnChg>
        <pc:cxnChg chg="add mod">
          <ac:chgData name="PIYUS KEDIA" userId="30dfcb9f6f0df2cc" providerId="LiveId" clId="{62DEC623-9C69-433C-BC27-9D58432FCFA3}" dt="2022-11-28T11:42:47.308" v="790"/>
          <ac:cxnSpMkLst>
            <pc:docMk/>
            <pc:sldMk cId="3072501009" sldId="283"/>
            <ac:cxnSpMk id="60" creationId="{FB5488E7-958A-575C-D759-9C3A3BEE05C1}"/>
          </ac:cxnSpMkLst>
        </pc:cxnChg>
        <pc:cxnChg chg="add mod">
          <ac:chgData name="PIYUS KEDIA" userId="30dfcb9f6f0df2cc" providerId="LiveId" clId="{62DEC623-9C69-433C-BC27-9D58432FCFA3}" dt="2022-11-28T11:42:47.308" v="790"/>
          <ac:cxnSpMkLst>
            <pc:docMk/>
            <pc:sldMk cId="3072501009" sldId="283"/>
            <ac:cxnSpMk id="61" creationId="{0E29C9EB-B0C8-33C3-98B6-98539B3880F0}"/>
          </ac:cxnSpMkLst>
        </pc:cxnChg>
        <pc:cxnChg chg="add mod">
          <ac:chgData name="PIYUS KEDIA" userId="30dfcb9f6f0df2cc" providerId="LiveId" clId="{62DEC623-9C69-433C-BC27-9D58432FCFA3}" dt="2022-11-28T11:42:47.308" v="790"/>
          <ac:cxnSpMkLst>
            <pc:docMk/>
            <pc:sldMk cId="3072501009" sldId="283"/>
            <ac:cxnSpMk id="63" creationId="{EFFFC6AD-FFAB-4793-F4EB-7A755FD4DC1B}"/>
          </ac:cxnSpMkLst>
        </pc:cxnChg>
        <pc:cxnChg chg="del mod">
          <ac:chgData name="PIYUS KEDIA" userId="30dfcb9f6f0df2cc" providerId="LiveId" clId="{62DEC623-9C69-433C-BC27-9D58432FCFA3}" dt="2022-11-28T11:42:46.443" v="789" actId="478"/>
          <ac:cxnSpMkLst>
            <pc:docMk/>
            <pc:sldMk cId="3072501009" sldId="283"/>
            <ac:cxnSpMk id="65" creationId="{9BFB9189-FF11-4407-83D6-E0678916210A}"/>
          </ac:cxnSpMkLst>
        </pc:cxnChg>
        <pc:cxnChg chg="add mod">
          <ac:chgData name="PIYUS KEDIA" userId="30dfcb9f6f0df2cc" providerId="LiveId" clId="{62DEC623-9C69-433C-BC27-9D58432FCFA3}" dt="2022-11-28T11:42:47.308" v="790"/>
          <ac:cxnSpMkLst>
            <pc:docMk/>
            <pc:sldMk cId="3072501009" sldId="283"/>
            <ac:cxnSpMk id="66" creationId="{7FC12DCD-7199-7818-BA32-D561EF783425}"/>
          </ac:cxnSpMkLst>
        </pc:cxnChg>
        <pc:cxnChg chg="del mod">
          <ac:chgData name="PIYUS KEDIA" userId="30dfcb9f6f0df2cc" providerId="LiveId" clId="{62DEC623-9C69-433C-BC27-9D58432FCFA3}" dt="2022-11-28T11:42:46.443" v="789" actId="478"/>
          <ac:cxnSpMkLst>
            <pc:docMk/>
            <pc:sldMk cId="3072501009" sldId="283"/>
            <ac:cxnSpMk id="67" creationId="{CECA78E7-6ADB-468D-8D62-60BBFF150D4E}"/>
          </ac:cxnSpMkLst>
        </pc:cxnChg>
        <pc:cxnChg chg="del mod">
          <ac:chgData name="PIYUS KEDIA" userId="30dfcb9f6f0df2cc" providerId="LiveId" clId="{62DEC623-9C69-433C-BC27-9D58432FCFA3}" dt="2022-11-28T11:42:46.443" v="789" actId="478"/>
          <ac:cxnSpMkLst>
            <pc:docMk/>
            <pc:sldMk cId="3072501009" sldId="283"/>
            <ac:cxnSpMk id="68" creationId="{D9A1A611-17E7-9AE2-BE93-6941B81B1EDA}"/>
          </ac:cxnSpMkLst>
        </pc:cxnChg>
      </pc:sldChg>
      <pc:sldChg chg="del">
        <pc:chgData name="PIYUS KEDIA" userId="30dfcb9f6f0df2cc" providerId="LiveId" clId="{62DEC623-9C69-433C-BC27-9D58432FCFA3}" dt="2022-11-28T11:22:34.053" v="17" actId="47"/>
        <pc:sldMkLst>
          <pc:docMk/>
          <pc:sldMk cId="573687499" sldId="288"/>
        </pc:sldMkLst>
      </pc:sldChg>
      <pc:sldChg chg="del">
        <pc:chgData name="PIYUS KEDIA" userId="30dfcb9f6f0df2cc" providerId="LiveId" clId="{62DEC623-9C69-433C-BC27-9D58432FCFA3}" dt="2022-11-29T06:14:21.702" v="8778" actId="47"/>
        <pc:sldMkLst>
          <pc:docMk/>
          <pc:sldMk cId="92629648" sldId="289"/>
        </pc:sldMkLst>
      </pc:sldChg>
      <pc:sldChg chg="del">
        <pc:chgData name="PIYUS KEDIA" userId="30dfcb9f6f0df2cc" providerId="LiveId" clId="{62DEC623-9C69-433C-BC27-9D58432FCFA3}" dt="2022-11-29T06:14:22.276" v="8779" actId="47"/>
        <pc:sldMkLst>
          <pc:docMk/>
          <pc:sldMk cId="506108369" sldId="291"/>
        </pc:sldMkLst>
      </pc:sldChg>
      <pc:sldChg chg="del">
        <pc:chgData name="PIYUS KEDIA" userId="30dfcb9f6f0df2cc" providerId="LiveId" clId="{62DEC623-9C69-433C-BC27-9D58432FCFA3}" dt="2022-11-29T06:14:18.215" v="8772" actId="47"/>
        <pc:sldMkLst>
          <pc:docMk/>
          <pc:sldMk cId="3781664436" sldId="295"/>
        </pc:sldMkLst>
      </pc:sldChg>
      <pc:sldChg chg="del">
        <pc:chgData name="PIYUS KEDIA" userId="30dfcb9f6f0df2cc" providerId="LiveId" clId="{62DEC623-9C69-433C-BC27-9D58432FCFA3}" dt="2022-11-29T06:14:31.865" v="8800" actId="47"/>
        <pc:sldMkLst>
          <pc:docMk/>
          <pc:sldMk cId="4109020174" sldId="296"/>
        </pc:sldMkLst>
      </pc:sldChg>
      <pc:sldChg chg="del">
        <pc:chgData name="PIYUS KEDIA" userId="30dfcb9f6f0df2cc" providerId="LiveId" clId="{62DEC623-9C69-433C-BC27-9D58432FCFA3}" dt="2022-11-29T06:14:32.161" v="8801" actId="47"/>
        <pc:sldMkLst>
          <pc:docMk/>
          <pc:sldMk cId="178676539" sldId="297"/>
        </pc:sldMkLst>
      </pc:sldChg>
      <pc:sldChg chg="delSp modSp mod">
        <pc:chgData name="PIYUS KEDIA" userId="30dfcb9f6f0df2cc" providerId="LiveId" clId="{62DEC623-9C69-433C-BC27-9D58432FCFA3}" dt="2022-11-29T00:56:30.128" v="4458" actId="478"/>
        <pc:sldMkLst>
          <pc:docMk/>
          <pc:sldMk cId="1894991848" sldId="298"/>
        </pc:sldMkLst>
        <pc:spChg chg="mod">
          <ac:chgData name="PIYUS KEDIA" userId="30dfcb9f6f0df2cc" providerId="LiveId" clId="{62DEC623-9C69-433C-BC27-9D58432FCFA3}" dt="2022-11-29T00:56:03.981" v="4456" actId="113"/>
          <ac:spMkLst>
            <pc:docMk/>
            <pc:sldMk cId="1894991848" sldId="298"/>
            <ac:spMk id="3" creationId="{AC92F102-87F7-4DEC-8FBB-D279DB4DF909}"/>
          </ac:spMkLst>
        </pc:spChg>
        <pc:spChg chg="del">
          <ac:chgData name="PIYUS KEDIA" userId="30dfcb9f6f0df2cc" providerId="LiveId" clId="{62DEC623-9C69-433C-BC27-9D58432FCFA3}" dt="2022-11-29T00:56:30.128" v="4458" actId="478"/>
          <ac:spMkLst>
            <pc:docMk/>
            <pc:sldMk cId="1894991848" sldId="298"/>
            <ac:spMk id="4" creationId="{E3F185C1-16E2-F791-AFF9-15786D828EB8}"/>
          </ac:spMkLst>
        </pc:spChg>
      </pc:sldChg>
      <pc:sldChg chg="del">
        <pc:chgData name="PIYUS KEDIA" userId="30dfcb9f6f0df2cc" providerId="LiveId" clId="{62DEC623-9C69-433C-BC27-9D58432FCFA3}" dt="2022-11-28T11:22:26.784" v="1" actId="47"/>
        <pc:sldMkLst>
          <pc:docMk/>
          <pc:sldMk cId="1167372758" sldId="299"/>
        </pc:sldMkLst>
      </pc:sldChg>
      <pc:sldChg chg="del">
        <pc:chgData name="PIYUS KEDIA" userId="30dfcb9f6f0df2cc" providerId="LiveId" clId="{62DEC623-9C69-433C-BC27-9D58432FCFA3}" dt="2022-11-28T11:22:27.176" v="2" actId="47"/>
        <pc:sldMkLst>
          <pc:docMk/>
          <pc:sldMk cId="3786089650" sldId="300"/>
        </pc:sldMkLst>
      </pc:sldChg>
      <pc:sldChg chg="del">
        <pc:chgData name="PIYUS KEDIA" userId="30dfcb9f6f0df2cc" providerId="LiveId" clId="{62DEC623-9C69-433C-BC27-9D58432FCFA3}" dt="2022-11-29T06:14:36.646" v="8807" actId="47"/>
        <pc:sldMkLst>
          <pc:docMk/>
          <pc:sldMk cId="163111944" sldId="301"/>
        </pc:sldMkLst>
      </pc:sldChg>
      <pc:sldChg chg="del">
        <pc:chgData name="PIYUS KEDIA" userId="30dfcb9f6f0df2cc" providerId="LiveId" clId="{62DEC623-9C69-433C-BC27-9D58432FCFA3}" dt="2022-11-29T06:14:33.627" v="8803" actId="47"/>
        <pc:sldMkLst>
          <pc:docMk/>
          <pc:sldMk cId="1235812288" sldId="302"/>
        </pc:sldMkLst>
      </pc:sldChg>
      <pc:sldChg chg="del">
        <pc:chgData name="PIYUS KEDIA" userId="30dfcb9f6f0df2cc" providerId="LiveId" clId="{62DEC623-9C69-433C-BC27-9D58432FCFA3}" dt="2022-11-29T06:14:35.778" v="8806" actId="47"/>
        <pc:sldMkLst>
          <pc:docMk/>
          <pc:sldMk cId="3565449676" sldId="303"/>
        </pc:sldMkLst>
      </pc:sldChg>
      <pc:sldChg chg="add del">
        <pc:chgData name="PIYUS KEDIA" userId="30dfcb9f6f0df2cc" providerId="LiveId" clId="{62DEC623-9C69-433C-BC27-9D58432FCFA3}" dt="2022-11-30T14:05:59.875" v="9932" actId="2696"/>
        <pc:sldMkLst>
          <pc:docMk/>
          <pc:sldMk cId="1474344725" sldId="306"/>
        </pc:sldMkLst>
      </pc:sldChg>
      <pc:sldChg chg="modSp mod">
        <pc:chgData name="PIYUS KEDIA" userId="30dfcb9f6f0df2cc" providerId="LiveId" clId="{62DEC623-9C69-433C-BC27-9D58432FCFA3}" dt="2022-11-28T12:09:22.959" v="1128" actId="27636"/>
        <pc:sldMkLst>
          <pc:docMk/>
          <pc:sldMk cId="802485186" sldId="308"/>
        </pc:sldMkLst>
        <pc:spChg chg="mod">
          <ac:chgData name="PIYUS KEDIA" userId="30dfcb9f6f0df2cc" providerId="LiveId" clId="{62DEC623-9C69-433C-BC27-9D58432FCFA3}" dt="2022-11-28T12:09:22.959" v="1128" actId="27636"/>
          <ac:spMkLst>
            <pc:docMk/>
            <pc:sldMk cId="802485186" sldId="308"/>
            <ac:spMk id="3" creationId="{E8EDA4E9-1523-459C-A04A-DB3AFAD22E30}"/>
          </ac:spMkLst>
        </pc:spChg>
      </pc:sldChg>
      <pc:sldChg chg="del">
        <pc:chgData name="PIYUS KEDIA" userId="30dfcb9f6f0df2cc" providerId="LiveId" clId="{62DEC623-9C69-433C-BC27-9D58432FCFA3}" dt="2022-11-29T06:14:33.021" v="8802" actId="47"/>
        <pc:sldMkLst>
          <pc:docMk/>
          <pc:sldMk cId="929798462" sldId="312"/>
        </pc:sldMkLst>
      </pc:sldChg>
      <pc:sldChg chg="del">
        <pc:chgData name="PIYUS KEDIA" userId="30dfcb9f6f0df2cc" providerId="LiveId" clId="{62DEC623-9C69-433C-BC27-9D58432FCFA3}" dt="2022-11-29T06:14:38.532" v="8809" actId="47"/>
        <pc:sldMkLst>
          <pc:docMk/>
          <pc:sldMk cId="145229255" sldId="313"/>
        </pc:sldMkLst>
      </pc:sldChg>
      <pc:sldChg chg="add del">
        <pc:chgData name="PIYUS KEDIA" userId="30dfcb9f6f0df2cc" providerId="LiveId" clId="{62DEC623-9C69-433C-BC27-9D58432FCFA3}" dt="2022-11-30T14:05:59.875" v="9932" actId="2696"/>
        <pc:sldMkLst>
          <pc:docMk/>
          <pc:sldMk cId="3763137748" sldId="319"/>
        </pc:sldMkLst>
      </pc:sldChg>
      <pc:sldChg chg="del">
        <pc:chgData name="PIYUS KEDIA" userId="30dfcb9f6f0df2cc" providerId="LiveId" clId="{62DEC623-9C69-433C-BC27-9D58432FCFA3}" dt="2022-11-28T11:22:29.559" v="10" actId="47"/>
        <pc:sldMkLst>
          <pc:docMk/>
          <pc:sldMk cId="2460600273" sldId="424"/>
        </pc:sldMkLst>
      </pc:sldChg>
      <pc:sldChg chg="del">
        <pc:chgData name="PIYUS KEDIA" userId="30dfcb9f6f0df2cc" providerId="LiveId" clId="{62DEC623-9C69-433C-BC27-9D58432FCFA3}" dt="2022-11-28T11:22:31.945" v="12" actId="47"/>
        <pc:sldMkLst>
          <pc:docMk/>
          <pc:sldMk cId="550486383" sldId="425"/>
        </pc:sldMkLst>
      </pc:sldChg>
      <pc:sldChg chg="del">
        <pc:chgData name="PIYUS KEDIA" userId="30dfcb9f6f0df2cc" providerId="LiveId" clId="{62DEC623-9C69-433C-BC27-9D58432FCFA3}" dt="2022-11-28T11:22:32.220" v="13" actId="47"/>
        <pc:sldMkLst>
          <pc:docMk/>
          <pc:sldMk cId="1533959411" sldId="426"/>
        </pc:sldMkLst>
      </pc:sldChg>
      <pc:sldChg chg="del">
        <pc:chgData name="PIYUS KEDIA" userId="30dfcb9f6f0df2cc" providerId="LiveId" clId="{62DEC623-9C69-433C-BC27-9D58432FCFA3}" dt="2022-11-28T11:22:33.052" v="15" actId="47"/>
        <pc:sldMkLst>
          <pc:docMk/>
          <pc:sldMk cId="884257269" sldId="427"/>
        </pc:sldMkLst>
      </pc:sldChg>
      <pc:sldChg chg="del">
        <pc:chgData name="PIYUS KEDIA" userId="30dfcb9f6f0df2cc" providerId="LiveId" clId="{62DEC623-9C69-433C-BC27-9D58432FCFA3}" dt="2022-11-28T11:22:20.875" v="0" actId="47"/>
        <pc:sldMkLst>
          <pc:docMk/>
          <pc:sldMk cId="632289423" sldId="428"/>
        </pc:sldMkLst>
      </pc:sldChg>
      <pc:sldChg chg="del">
        <pc:chgData name="PIYUS KEDIA" userId="30dfcb9f6f0df2cc" providerId="LiveId" clId="{62DEC623-9C69-433C-BC27-9D58432FCFA3}" dt="2022-11-28T11:23:20.245" v="60" actId="47"/>
        <pc:sldMkLst>
          <pc:docMk/>
          <pc:sldMk cId="1068884941" sldId="430"/>
        </pc:sldMkLst>
      </pc:sldChg>
      <pc:sldChg chg="del">
        <pc:chgData name="PIYUS KEDIA" userId="30dfcb9f6f0df2cc" providerId="LiveId" clId="{62DEC623-9C69-433C-BC27-9D58432FCFA3}" dt="2022-11-28T11:22:28.402" v="7" actId="47"/>
        <pc:sldMkLst>
          <pc:docMk/>
          <pc:sldMk cId="1346798741" sldId="431"/>
        </pc:sldMkLst>
      </pc:sldChg>
      <pc:sldChg chg="del">
        <pc:chgData name="PIYUS KEDIA" userId="30dfcb9f6f0df2cc" providerId="LiveId" clId="{62DEC623-9C69-433C-BC27-9D58432FCFA3}" dt="2022-11-29T06:14:14.098" v="8767" actId="47"/>
        <pc:sldMkLst>
          <pc:docMk/>
          <pc:sldMk cId="1378875357" sldId="435"/>
        </pc:sldMkLst>
      </pc:sldChg>
      <pc:sldChg chg="del">
        <pc:chgData name="PIYUS KEDIA" userId="30dfcb9f6f0df2cc" providerId="LiveId" clId="{62DEC623-9C69-433C-BC27-9D58432FCFA3}" dt="2022-11-29T06:14:15.407" v="8768" actId="47"/>
        <pc:sldMkLst>
          <pc:docMk/>
          <pc:sldMk cId="3549924854" sldId="436"/>
        </pc:sldMkLst>
      </pc:sldChg>
      <pc:sldChg chg="del">
        <pc:chgData name="PIYUS KEDIA" userId="30dfcb9f6f0df2cc" providerId="LiveId" clId="{62DEC623-9C69-433C-BC27-9D58432FCFA3}" dt="2022-11-29T06:14:16.448" v="8769" actId="47"/>
        <pc:sldMkLst>
          <pc:docMk/>
          <pc:sldMk cId="53278476" sldId="437"/>
        </pc:sldMkLst>
      </pc:sldChg>
      <pc:sldChg chg="del">
        <pc:chgData name="PIYUS KEDIA" userId="30dfcb9f6f0df2cc" providerId="LiveId" clId="{62DEC623-9C69-433C-BC27-9D58432FCFA3}" dt="2022-11-29T06:14:17.125" v="8770" actId="47"/>
        <pc:sldMkLst>
          <pc:docMk/>
          <pc:sldMk cId="282689810" sldId="438"/>
        </pc:sldMkLst>
      </pc:sldChg>
      <pc:sldChg chg="del">
        <pc:chgData name="PIYUS KEDIA" userId="30dfcb9f6f0df2cc" providerId="LiveId" clId="{62DEC623-9C69-433C-BC27-9D58432FCFA3}" dt="2022-11-29T06:14:17.276" v="8771" actId="47"/>
        <pc:sldMkLst>
          <pc:docMk/>
          <pc:sldMk cId="2322590921" sldId="439"/>
        </pc:sldMkLst>
      </pc:sldChg>
      <pc:sldChg chg="del">
        <pc:chgData name="PIYUS KEDIA" userId="30dfcb9f6f0df2cc" providerId="LiveId" clId="{62DEC623-9C69-433C-BC27-9D58432FCFA3}" dt="2022-11-29T06:14:19.465" v="8773" actId="47"/>
        <pc:sldMkLst>
          <pc:docMk/>
          <pc:sldMk cId="2560558351" sldId="440"/>
        </pc:sldMkLst>
      </pc:sldChg>
      <pc:sldChg chg="del">
        <pc:chgData name="PIYUS KEDIA" userId="30dfcb9f6f0df2cc" providerId="LiveId" clId="{62DEC623-9C69-433C-BC27-9D58432FCFA3}" dt="2022-11-29T06:14:20.132" v="8774" actId="47"/>
        <pc:sldMkLst>
          <pc:docMk/>
          <pc:sldMk cId="1079030454" sldId="441"/>
        </pc:sldMkLst>
      </pc:sldChg>
      <pc:sldChg chg="del">
        <pc:chgData name="PIYUS KEDIA" userId="30dfcb9f6f0df2cc" providerId="LiveId" clId="{62DEC623-9C69-433C-BC27-9D58432FCFA3}" dt="2022-11-29T06:14:20.383" v="8775" actId="47"/>
        <pc:sldMkLst>
          <pc:docMk/>
          <pc:sldMk cId="1143801757" sldId="445"/>
        </pc:sldMkLst>
      </pc:sldChg>
      <pc:sldChg chg="del">
        <pc:chgData name="PIYUS KEDIA" userId="30dfcb9f6f0df2cc" providerId="LiveId" clId="{62DEC623-9C69-433C-BC27-9D58432FCFA3}" dt="2022-11-29T06:14:20.621" v="8776" actId="47"/>
        <pc:sldMkLst>
          <pc:docMk/>
          <pc:sldMk cId="4286524253" sldId="446"/>
        </pc:sldMkLst>
      </pc:sldChg>
      <pc:sldChg chg="del">
        <pc:chgData name="PIYUS KEDIA" userId="30dfcb9f6f0df2cc" providerId="LiveId" clId="{62DEC623-9C69-433C-BC27-9D58432FCFA3}" dt="2022-11-29T06:14:21.180" v="8777" actId="47"/>
        <pc:sldMkLst>
          <pc:docMk/>
          <pc:sldMk cId="6774524" sldId="447"/>
        </pc:sldMkLst>
      </pc:sldChg>
      <pc:sldChg chg="del">
        <pc:chgData name="PIYUS KEDIA" userId="30dfcb9f6f0df2cc" providerId="LiveId" clId="{62DEC623-9C69-433C-BC27-9D58432FCFA3}" dt="2022-11-29T06:14:22.912" v="8780" actId="47"/>
        <pc:sldMkLst>
          <pc:docMk/>
          <pc:sldMk cId="485598838" sldId="448"/>
        </pc:sldMkLst>
      </pc:sldChg>
      <pc:sldChg chg="del">
        <pc:chgData name="PIYUS KEDIA" userId="30dfcb9f6f0df2cc" providerId="LiveId" clId="{62DEC623-9C69-433C-BC27-9D58432FCFA3}" dt="2022-11-29T06:14:23.471" v="8781" actId="47"/>
        <pc:sldMkLst>
          <pc:docMk/>
          <pc:sldMk cId="2957041487" sldId="449"/>
        </pc:sldMkLst>
      </pc:sldChg>
      <pc:sldChg chg="del">
        <pc:chgData name="PIYUS KEDIA" userId="30dfcb9f6f0df2cc" providerId="LiveId" clId="{62DEC623-9C69-433C-BC27-9D58432FCFA3}" dt="2022-11-29T06:14:23.832" v="8782" actId="47"/>
        <pc:sldMkLst>
          <pc:docMk/>
          <pc:sldMk cId="3186866708" sldId="450"/>
        </pc:sldMkLst>
      </pc:sldChg>
      <pc:sldChg chg="del">
        <pc:chgData name="PIYUS KEDIA" userId="30dfcb9f6f0df2cc" providerId="LiveId" clId="{62DEC623-9C69-433C-BC27-9D58432FCFA3}" dt="2022-11-29T06:14:24.197" v="8783" actId="47"/>
        <pc:sldMkLst>
          <pc:docMk/>
          <pc:sldMk cId="3726379983" sldId="451"/>
        </pc:sldMkLst>
      </pc:sldChg>
      <pc:sldChg chg="del">
        <pc:chgData name="PIYUS KEDIA" userId="30dfcb9f6f0df2cc" providerId="LiveId" clId="{62DEC623-9C69-433C-BC27-9D58432FCFA3}" dt="2022-11-29T06:14:24.654" v="8785" actId="47"/>
        <pc:sldMkLst>
          <pc:docMk/>
          <pc:sldMk cId="971454638" sldId="452"/>
        </pc:sldMkLst>
      </pc:sldChg>
      <pc:sldChg chg="del">
        <pc:chgData name="PIYUS KEDIA" userId="30dfcb9f6f0df2cc" providerId="LiveId" clId="{62DEC623-9C69-433C-BC27-9D58432FCFA3}" dt="2022-11-29T06:14:25.067" v="8786" actId="47"/>
        <pc:sldMkLst>
          <pc:docMk/>
          <pc:sldMk cId="4163050473" sldId="453"/>
        </pc:sldMkLst>
      </pc:sldChg>
      <pc:sldChg chg="del">
        <pc:chgData name="PIYUS KEDIA" userId="30dfcb9f6f0df2cc" providerId="LiveId" clId="{62DEC623-9C69-433C-BC27-9D58432FCFA3}" dt="2022-11-29T06:14:26.240" v="8790" actId="47"/>
        <pc:sldMkLst>
          <pc:docMk/>
          <pc:sldMk cId="228040762" sldId="454"/>
        </pc:sldMkLst>
      </pc:sldChg>
      <pc:sldChg chg="del">
        <pc:chgData name="PIYUS KEDIA" userId="30dfcb9f6f0df2cc" providerId="LiveId" clId="{62DEC623-9C69-433C-BC27-9D58432FCFA3}" dt="2022-11-29T06:14:26.455" v="8791" actId="47"/>
        <pc:sldMkLst>
          <pc:docMk/>
          <pc:sldMk cId="1369706796" sldId="455"/>
        </pc:sldMkLst>
      </pc:sldChg>
      <pc:sldChg chg="del">
        <pc:chgData name="PIYUS KEDIA" userId="30dfcb9f6f0df2cc" providerId="LiveId" clId="{62DEC623-9C69-433C-BC27-9D58432FCFA3}" dt="2022-11-29T06:14:30.588" v="8796" actId="47"/>
        <pc:sldMkLst>
          <pc:docMk/>
          <pc:sldMk cId="471643800" sldId="456"/>
        </pc:sldMkLst>
      </pc:sldChg>
      <pc:sldChg chg="del">
        <pc:chgData name="PIYUS KEDIA" userId="30dfcb9f6f0df2cc" providerId="LiveId" clId="{62DEC623-9C69-433C-BC27-9D58432FCFA3}" dt="2022-11-29T06:14:31.730" v="8799" actId="47"/>
        <pc:sldMkLst>
          <pc:docMk/>
          <pc:sldMk cId="601552635" sldId="458"/>
        </pc:sldMkLst>
      </pc:sldChg>
      <pc:sldChg chg="del">
        <pc:chgData name="PIYUS KEDIA" userId="30dfcb9f6f0df2cc" providerId="LiveId" clId="{62DEC623-9C69-433C-BC27-9D58432FCFA3}" dt="2022-11-29T06:14:34.307" v="8804" actId="47"/>
        <pc:sldMkLst>
          <pc:docMk/>
          <pc:sldMk cId="575796694" sldId="459"/>
        </pc:sldMkLst>
      </pc:sldChg>
      <pc:sldChg chg="del">
        <pc:chgData name="PIYUS KEDIA" userId="30dfcb9f6f0df2cc" providerId="LiveId" clId="{62DEC623-9C69-433C-BC27-9D58432FCFA3}" dt="2022-11-29T06:14:37.259" v="8808" actId="47"/>
        <pc:sldMkLst>
          <pc:docMk/>
          <pc:sldMk cId="1835378264" sldId="460"/>
        </pc:sldMkLst>
      </pc:sldChg>
      <pc:sldChg chg="addSp delSp modSp mod">
        <pc:chgData name="PIYUS KEDIA" userId="30dfcb9f6f0df2cc" providerId="LiveId" clId="{62DEC623-9C69-433C-BC27-9D58432FCFA3}" dt="2022-11-28T12:21:41.007" v="1455" actId="1038"/>
        <pc:sldMkLst>
          <pc:docMk/>
          <pc:sldMk cId="4075334599" sldId="464"/>
        </pc:sldMkLst>
        <pc:spChg chg="add del mod">
          <ac:chgData name="PIYUS KEDIA" userId="30dfcb9f6f0df2cc" providerId="LiveId" clId="{62DEC623-9C69-433C-BC27-9D58432FCFA3}" dt="2022-11-28T12:21:30.003" v="1399" actId="478"/>
          <ac:spMkLst>
            <pc:docMk/>
            <pc:sldMk cId="4075334599" sldId="464"/>
            <ac:spMk id="16" creationId="{4FCBDF1E-E316-201E-CCDA-BBA2F4694F4C}"/>
          </ac:spMkLst>
        </pc:spChg>
        <pc:spChg chg="add mod">
          <ac:chgData name="PIYUS KEDIA" userId="30dfcb9f6f0df2cc" providerId="LiveId" clId="{62DEC623-9C69-433C-BC27-9D58432FCFA3}" dt="2022-11-28T12:21:41.007" v="1455" actId="1038"/>
          <ac:spMkLst>
            <pc:docMk/>
            <pc:sldMk cId="4075334599" sldId="464"/>
            <ac:spMk id="17" creationId="{F82F5129-4E34-3974-CE5E-16A3A7F6F20B}"/>
          </ac:spMkLst>
        </pc:spChg>
        <pc:spChg chg="mod">
          <ac:chgData name="PIYUS KEDIA" userId="30dfcb9f6f0df2cc" providerId="LiveId" clId="{62DEC623-9C69-433C-BC27-9D58432FCFA3}" dt="2022-11-28T12:17:36.618" v="1382" actId="20577"/>
          <ac:spMkLst>
            <pc:docMk/>
            <pc:sldMk cId="4075334599" sldId="464"/>
            <ac:spMk id="22" creationId="{B1579B3A-9A82-4DB2-B9EA-D138A3C8D3FD}"/>
          </ac:spMkLst>
        </pc:spChg>
        <pc:spChg chg="mod">
          <ac:chgData name="PIYUS KEDIA" userId="30dfcb9f6f0df2cc" providerId="LiveId" clId="{62DEC623-9C69-433C-BC27-9D58432FCFA3}" dt="2022-11-28T12:18:16.053" v="1394" actId="20577"/>
          <ac:spMkLst>
            <pc:docMk/>
            <pc:sldMk cId="4075334599" sldId="464"/>
            <ac:spMk id="25" creationId="{0143FBEE-9DF1-41DA-AAFA-10ABBBC1A17C}"/>
          </ac:spMkLst>
        </pc:spChg>
        <pc:spChg chg="mod">
          <ac:chgData name="PIYUS KEDIA" userId="30dfcb9f6f0df2cc" providerId="LiveId" clId="{62DEC623-9C69-433C-BC27-9D58432FCFA3}" dt="2022-11-28T12:12:56.104" v="1164" actId="1036"/>
          <ac:spMkLst>
            <pc:docMk/>
            <pc:sldMk cId="4075334599" sldId="464"/>
            <ac:spMk id="26" creationId="{41B3D49C-A487-4CF1-B506-098E735E82C9}"/>
          </ac:spMkLst>
        </pc:spChg>
        <pc:spChg chg="mod">
          <ac:chgData name="PIYUS KEDIA" userId="30dfcb9f6f0df2cc" providerId="LiveId" clId="{62DEC623-9C69-433C-BC27-9D58432FCFA3}" dt="2022-11-28T12:14:22.798" v="1342" actId="255"/>
          <ac:spMkLst>
            <pc:docMk/>
            <pc:sldMk cId="4075334599" sldId="464"/>
            <ac:spMk id="33" creationId="{2F8485AD-F3CF-4720-B0B9-BC4BCE2D505A}"/>
          </ac:spMkLst>
        </pc:spChg>
        <pc:spChg chg="mod">
          <ac:chgData name="PIYUS KEDIA" userId="30dfcb9f6f0df2cc" providerId="LiveId" clId="{62DEC623-9C69-433C-BC27-9D58432FCFA3}" dt="2022-11-28T12:14:14.300" v="1341" actId="255"/>
          <ac:spMkLst>
            <pc:docMk/>
            <pc:sldMk cId="4075334599" sldId="464"/>
            <ac:spMk id="35" creationId="{D6046BAD-EA59-4F92-9CC0-6D70EC6D24C7}"/>
          </ac:spMkLst>
        </pc:spChg>
        <pc:spChg chg="mod">
          <ac:chgData name="PIYUS KEDIA" userId="30dfcb9f6f0df2cc" providerId="LiveId" clId="{62DEC623-9C69-433C-BC27-9D58432FCFA3}" dt="2022-11-28T12:14:32.421" v="1343" actId="255"/>
          <ac:spMkLst>
            <pc:docMk/>
            <pc:sldMk cId="4075334599" sldId="464"/>
            <ac:spMk id="36" creationId="{2522FA9A-3CF7-45BD-B9DC-99373CBBE1C0}"/>
          </ac:spMkLst>
        </pc:spChg>
        <pc:cxnChg chg="add del mod">
          <ac:chgData name="PIYUS KEDIA" userId="30dfcb9f6f0df2cc" providerId="LiveId" clId="{62DEC623-9C69-433C-BC27-9D58432FCFA3}" dt="2022-11-28T12:21:32.128" v="1400" actId="478"/>
          <ac:cxnSpMkLst>
            <pc:docMk/>
            <pc:sldMk cId="4075334599" sldId="464"/>
            <ac:cxnSpMk id="5" creationId="{5C847C06-4B7F-5C08-326D-32CB886E5CAA}"/>
          </ac:cxnSpMkLst>
        </pc:cxnChg>
        <pc:cxnChg chg="add mod">
          <ac:chgData name="PIYUS KEDIA" userId="30dfcb9f6f0df2cc" providerId="LiveId" clId="{62DEC623-9C69-433C-BC27-9D58432FCFA3}" dt="2022-11-28T12:21:41.007" v="1455" actId="1038"/>
          <ac:cxnSpMkLst>
            <pc:docMk/>
            <pc:sldMk cId="4075334599" sldId="464"/>
            <ac:cxnSpMk id="7" creationId="{6123D235-20E0-5F48-786B-C967B5820A6F}"/>
          </ac:cxnSpMkLst>
        </pc:cxnChg>
        <pc:cxnChg chg="mod">
          <ac:chgData name="PIYUS KEDIA" userId="30dfcb9f6f0df2cc" providerId="LiveId" clId="{62DEC623-9C69-433C-BC27-9D58432FCFA3}" dt="2022-11-28T12:12:56.104" v="1164" actId="1036"/>
          <ac:cxnSpMkLst>
            <pc:docMk/>
            <pc:sldMk cId="4075334599" sldId="464"/>
            <ac:cxnSpMk id="32" creationId="{10D5830A-5A24-4CA8-8047-F239BF48B6FE}"/>
          </ac:cxnSpMkLst>
        </pc:cxnChg>
        <pc:cxnChg chg="mod">
          <ac:chgData name="PIYUS KEDIA" userId="30dfcb9f6f0df2cc" providerId="LiveId" clId="{62DEC623-9C69-433C-BC27-9D58432FCFA3}" dt="2022-11-28T12:12:56.104" v="1164" actId="1036"/>
          <ac:cxnSpMkLst>
            <pc:docMk/>
            <pc:sldMk cId="4075334599" sldId="464"/>
            <ac:cxnSpMk id="37" creationId="{E899EA91-D37D-47D7-97C1-875594AD09D2}"/>
          </ac:cxnSpMkLst>
        </pc:cxnChg>
        <pc:cxnChg chg="mod">
          <ac:chgData name="PIYUS KEDIA" userId="30dfcb9f6f0df2cc" providerId="LiveId" clId="{62DEC623-9C69-433C-BC27-9D58432FCFA3}" dt="2022-11-28T12:12:56.104" v="1164" actId="1036"/>
          <ac:cxnSpMkLst>
            <pc:docMk/>
            <pc:sldMk cId="4075334599" sldId="464"/>
            <ac:cxnSpMk id="39" creationId="{4FF4B82A-46BF-476B-A397-1CA07AFD4079}"/>
          </ac:cxnSpMkLst>
        </pc:cxnChg>
        <pc:cxnChg chg="mod">
          <ac:chgData name="PIYUS KEDIA" userId="30dfcb9f6f0df2cc" providerId="LiveId" clId="{62DEC623-9C69-433C-BC27-9D58432FCFA3}" dt="2022-11-28T12:12:56.104" v="1164" actId="1036"/>
          <ac:cxnSpMkLst>
            <pc:docMk/>
            <pc:sldMk cId="4075334599" sldId="464"/>
            <ac:cxnSpMk id="41" creationId="{010456D4-BC0F-48E6-996C-4AE5CDD119D7}"/>
          </ac:cxnSpMkLst>
        </pc:cxnChg>
      </pc:sldChg>
      <pc:sldChg chg="del">
        <pc:chgData name="PIYUS KEDIA" userId="30dfcb9f6f0df2cc" providerId="LiveId" clId="{62DEC623-9C69-433C-BC27-9D58432FCFA3}" dt="2022-11-29T06:14:24.410" v="8784" actId="47"/>
        <pc:sldMkLst>
          <pc:docMk/>
          <pc:sldMk cId="214915082" sldId="474"/>
        </pc:sldMkLst>
      </pc:sldChg>
      <pc:sldChg chg="addSp delSp modSp mod">
        <pc:chgData name="PIYUS KEDIA" userId="30dfcb9f6f0df2cc" providerId="LiveId" clId="{62DEC623-9C69-433C-BC27-9D58432FCFA3}" dt="2022-11-29T06:26:04.485" v="9288" actId="478"/>
        <pc:sldMkLst>
          <pc:docMk/>
          <pc:sldMk cId="1599484536" sldId="477"/>
        </pc:sldMkLst>
        <pc:spChg chg="add del mod">
          <ac:chgData name="PIYUS KEDIA" userId="30dfcb9f6f0df2cc" providerId="LiveId" clId="{62DEC623-9C69-433C-BC27-9D58432FCFA3}" dt="2022-11-29T06:26:04.485" v="9288" actId="478"/>
          <ac:spMkLst>
            <pc:docMk/>
            <pc:sldMk cId="1599484536" sldId="477"/>
            <ac:spMk id="23" creationId="{B654020A-319D-AEDF-4612-6BEF998C740E}"/>
          </ac:spMkLst>
        </pc:spChg>
      </pc:sldChg>
      <pc:sldChg chg="del">
        <pc:chgData name="PIYUS KEDIA" userId="30dfcb9f6f0df2cc" providerId="LiveId" clId="{62DEC623-9C69-433C-BC27-9D58432FCFA3}" dt="2022-11-29T06:14:30.931" v="8797" actId="47"/>
        <pc:sldMkLst>
          <pc:docMk/>
          <pc:sldMk cId="3770717783" sldId="478"/>
        </pc:sldMkLst>
      </pc:sldChg>
      <pc:sldChg chg="del">
        <pc:chgData name="PIYUS KEDIA" userId="30dfcb9f6f0df2cc" providerId="LiveId" clId="{62DEC623-9C69-433C-BC27-9D58432FCFA3}" dt="2022-11-29T06:14:39.511" v="8810" actId="47"/>
        <pc:sldMkLst>
          <pc:docMk/>
          <pc:sldMk cId="812283873" sldId="479"/>
        </pc:sldMkLst>
      </pc:sldChg>
      <pc:sldChg chg="add del">
        <pc:chgData name="PIYUS KEDIA" userId="30dfcb9f6f0df2cc" providerId="LiveId" clId="{62DEC623-9C69-433C-BC27-9D58432FCFA3}" dt="2022-11-30T14:05:59.875" v="9932" actId="2696"/>
        <pc:sldMkLst>
          <pc:docMk/>
          <pc:sldMk cId="2998861929" sldId="507"/>
        </pc:sldMkLst>
      </pc:sldChg>
      <pc:sldChg chg="add del">
        <pc:chgData name="PIYUS KEDIA" userId="30dfcb9f6f0df2cc" providerId="LiveId" clId="{62DEC623-9C69-433C-BC27-9D58432FCFA3}" dt="2022-11-30T14:05:59.875" v="9932" actId="2696"/>
        <pc:sldMkLst>
          <pc:docMk/>
          <pc:sldMk cId="2230505836" sldId="508"/>
        </pc:sldMkLst>
      </pc:sldChg>
      <pc:sldChg chg="add del">
        <pc:chgData name="PIYUS KEDIA" userId="30dfcb9f6f0df2cc" providerId="LiveId" clId="{62DEC623-9C69-433C-BC27-9D58432FCFA3}" dt="2022-11-30T14:05:59.875" v="9932" actId="2696"/>
        <pc:sldMkLst>
          <pc:docMk/>
          <pc:sldMk cId="2415834050" sldId="509"/>
        </pc:sldMkLst>
      </pc:sldChg>
      <pc:sldChg chg="add del">
        <pc:chgData name="PIYUS KEDIA" userId="30dfcb9f6f0df2cc" providerId="LiveId" clId="{62DEC623-9C69-433C-BC27-9D58432FCFA3}" dt="2022-11-30T14:05:59.875" v="9932" actId="2696"/>
        <pc:sldMkLst>
          <pc:docMk/>
          <pc:sldMk cId="4273629199" sldId="515"/>
        </pc:sldMkLst>
      </pc:sldChg>
      <pc:sldChg chg="add del">
        <pc:chgData name="PIYUS KEDIA" userId="30dfcb9f6f0df2cc" providerId="LiveId" clId="{62DEC623-9C69-433C-BC27-9D58432FCFA3}" dt="2022-11-30T14:05:59.875" v="9932" actId="2696"/>
        <pc:sldMkLst>
          <pc:docMk/>
          <pc:sldMk cId="1218578605" sldId="517"/>
        </pc:sldMkLst>
      </pc:sldChg>
      <pc:sldChg chg="add del">
        <pc:chgData name="PIYUS KEDIA" userId="30dfcb9f6f0df2cc" providerId="LiveId" clId="{62DEC623-9C69-433C-BC27-9D58432FCFA3}" dt="2022-11-30T14:05:59.875" v="9932" actId="2696"/>
        <pc:sldMkLst>
          <pc:docMk/>
          <pc:sldMk cId="3437567555" sldId="518"/>
        </pc:sldMkLst>
      </pc:sldChg>
      <pc:sldChg chg="add del">
        <pc:chgData name="PIYUS KEDIA" userId="30dfcb9f6f0df2cc" providerId="LiveId" clId="{62DEC623-9C69-433C-BC27-9D58432FCFA3}" dt="2022-11-30T14:05:59.875" v="9932" actId="2696"/>
        <pc:sldMkLst>
          <pc:docMk/>
          <pc:sldMk cId="1739510290" sldId="519"/>
        </pc:sldMkLst>
      </pc:sldChg>
      <pc:sldChg chg="add del">
        <pc:chgData name="PIYUS KEDIA" userId="30dfcb9f6f0df2cc" providerId="LiveId" clId="{62DEC623-9C69-433C-BC27-9D58432FCFA3}" dt="2022-11-30T14:05:59.875" v="9932" actId="2696"/>
        <pc:sldMkLst>
          <pc:docMk/>
          <pc:sldMk cId="2493970019" sldId="563"/>
        </pc:sldMkLst>
      </pc:sldChg>
      <pc:sldChg chg="add del">
        <pc:chgData name="PIYUS KEDIA" userId="30dfcb9f6f0df2cc" providerId="LiveId" clId="{62DEC623-9C69-433C-BC27-9D58432FCFA3}" dt="2022-11-30T14:05:59.875" v="9932" actId="2696"/>
        <pc:sldMkLst>
          <pc:docMk/>
          <pc:sldMk cId="57957703" sldId="564"/>
        </pc:sldMkLst>
      </pc:sldChg>
      <pc:sldChg chg="add del">
        <pc:chgData name="PIYUS KEDIA" userId="30dfcb9f6f0df2cc" providerId="LiveId" clId="{62DEC623-9C69-433C-BC27-9D58432FCFA3}" dt="2022-11-30T14:05:59.875" v="9932" actId="2696"/>
        <pc:sldMkLst>
          <pc:docMk/>
          <pc:sldMk cId="2108582786" sldId="565"/>
        </pc:sldMkLst>
      </pc:sldChg>
      <pc:sldChg chg="add del">
        <pc:chgData name="PIYUS KEDIA" userId="30dfcb9f6f0df2cc" providerId="LiveId" clId="{62DEC623-9C69-433C-BC27-9D58432FCFA3}" dt="2022-11-30T14:05:59.875" v="9932" actId="2696"/>
        <pc:sldMkLst>
          <pc:docMk/>
          <pc:sldMk cId="119266280" sldId="663"/>
        </pc:sldMkLst>
      </pc:sldChg>
      <pc:sldChg chg="del">
        <pc:chgData name="PIYUS KEDIA" userId="30dfcb9f6f0df2cc" providerId="LiveId" clId="{62DEC623-9C69-433C-BC27-9D58432FCFA3}" dt="2022-11-29T06:14:40.812" v="8811" actId="47"/>
        <pc:sldMkLst>
          <pc:docMk/>
          <pc:sldMk cId="3861209824" sldId="664"/>
        </pc:sldMkLst>
      </pc:sldChg>
      <pc:sldChg chg="del">
        <pc:chgData name="PIYUS KEDIA" userId="30dfcb9f6f0df2cc" providerId="LiveId" clId="{62DEC623-9C69-433C-BC27-9D58432FCFA3}" dt="2022-11-29T06:14:41.537" v="8812" actId="47"/>
        <pc:sldMkLst>
          <pc:docMk/>
          <pc:sldMk cId="1996334583" sldId="665"/>
        </pc:sldMkLst>
      </pc:sldChg>
      <pc:sldChg chg="addSp delSp modSp mod">
        <pc:chgData name="PIYUS KEDIA" userId="30dfcb9f6f0df2cc" providerId="LiveId" clId="{62DEC623-9C69-433C-BC27-9D58432FCFA3}" dt="2022-11-29T01:02:15.859" v="4716" actId="20577"/>
        <pc:sldMkLst>
          <pc:docMk/>
          <pc:sldMk cId="2487652299" sldId="669"/>
        </pc:sldMkLst>
        <pc:spChg chg="mod">
          <ac:chgData name="PIYUS KEDIA" userId="30dfcb9f6f0df2cc" providerId="LiveId" clId="{62DEC623-9C69-433C-BC27-9D58432FCFA3}" dt="2022-11-29T01:02:15.859" v="4716" actId="20577"/>
          <ac:spMkLst>
            <pc:docMk/>
            <pc:sldMk cId="2487652299" sldId="669"/>
            <ac:spMk id="3" creationId="{3F7ADB7D-3D8B-4F0A-B5AD-13541C3CE509}"/>
          </ac:spMkLst>
        </pc:spChg>
        <pc:spChg chg="add del">
          <ac:chgData name="PIYUS KEDIA" userId="30dfcb9f6f0df2cc" providerId="LiveId" clId="{62DEC623-9C69-433C-BC27-9D58432FCFA3}" dt="2022-11-29T01:01:26.797" v="4653" actId="478"/>
          <ac:spMkLst>
            <pc:docMk/>
            <pc:sldMk cId="2487652299" sldId="669"/>
            <ac:spMk id="7" creationId="{A8B63D62-F3A7-BEB4-22E2-FDD0BF63566F}"/>
          </ac:spMkLst>
        </pc:spChg>
        <pc:cxnChg chg="add del">
          <ac:chgData name="PIYUS KEDIA" userId="30dfcb9f6f0df2cc" providerId="LiveId" clId="{62DEC623-9C69-433C-BC27-9D58432FCFA3}" dt="2022-11-29T01:01:16.099" v="4651" actId="478"/>
          <ac:cxnSpMkLst>
            <pc:docMk/>
            <pc:sldMk cId="2487652299" sldId="669"/>
            <ac:cxnSpMk id="6" creationId="{FD7329D0-1923-E5D9-724B-EFCDD87DA833}"/>
          </ac:cxnSpMkLst>
        </pc:cxnChg>
      </pc:sldChg>
      <pc:sldChg chg="modSp mod">
        <pc:chgData name="PIYUS KEDIA" userId="30dfcb9f6f0df2cc" providerId="LiveId" clId="{62DEC623-9C69-433C-BC27-9D58432FCFA3}" dt="2022-11-29T01:16:33.077" v="5506" actId="207"/>
        <pc:sldMkLst>
          <pc:docMk/>
          <pc:sldMk cId="3659010713" sldId="670"/>
        </pc:sldMkLst>
        <pc:spChg chg="mod">
          <ac:chgData name="PIYUS KEDIA" userId="30dfcb9f6f0df2cc" providerId="LiveId" clId="{62DEC623-9C69-433C-BC27-9D58432FCFA3}" dt="2022-11-29T01:16:33.077" v="5506" actId="207"/>
          <ac:spMkLst>
            <pc:docMk/>
            <pc:sldMk cId="3659010713" sldId="670"/>
            <ac:spMk id="3" creationId="{A8060838-02BB-4D94-90B6-B1AB850AA4A9}"/>
          </ac:spMkLst>
        </pc:spChg>
      </pc:sldChg>
      <pc:sldChg chg="modSp mod">
        <pc:chgData name="PIYUS KEDIA" userId="30dfcb9f6f0df2cc" providerId="LiveId" clId="{62DEC623-9C69-433C-BC27-9D58432FCFA3}" dt="2022-11-29T01:03:24.708" v="4734" actId="20577"/>
        <pc:sldMkLst>
          <pc:docMk/>
          <pc:sldMk cId="2687709047" sldId="671"/>
        </pc:sldMkLst>
        <pc:spChg chg="mod">
          <ac:chgData name="PIYUS KEDIA" userId="30dfcb9f6f0df2cc" providerId="LiveId" clId="{62DEC623-9C69-433C-BC27-9D58432FCFA3}" dt="2022-11-29T01:03:24.708" v="4734" actId="20577"/>
          <ac:spMkLst>
            <pc:docMk/>
            <pc:sldMk cId="2687709047" sldId="671"/>
            <ac:spMk id="3" creationId="{FD98F664-C920-4E73-879E-6C0AB7C5D55D}"/>
          </ac:spMkLst>
        </pc:spChg>
      </pc:sldChg>
      <pc:sldChg chg="modSp mod">
        <pc:chgData name="PIYUS KEDIA" userId="30dfcb9f6f0df2cc" providerId="LiveId" clId="{62DEC623-9C69-433C-BC27-9D58432FCFA3}" dt="2022-11-29T01:15:45.822" v="5498" actId="27636"/>
        <pc:sldMkLst>
          <pc:docMk/>
          <pc:sldMk cId="2660167460" sldId="672"/>
        </pc:sldMkLst>
        <pc:spChg chg="mod">
          <ac:chgData name="PIYUS KEDIA" userId="30dfcb9f6f0df2cc" providerId="LiveId" clId="{62DEC623-9C69-433C-BC27-9D58432FCFA3}" dt="2022-11-29T01:15:45.822" v="5498" actId="27636"/>
          <ac:spMkLst>
            <pc:docMk/>
            <pc:sldMk cId="2660167460" sldId="672"/>
            <ac:spMk id="3" creationId="{8E21B045-4726-4E4A-9110-D23D31F4CCDF}"/>
          </ac:spMkLst>
        </pc:spChg>
      </pc:sldChg>
      <pc:sldChg chg="modSp mod">
        <pc:chgData name="PIYUS KEDIA" userId="30dfcb9f6f0df2cc" providerId="LiveId" clId="{62DEC623-9C69-433C-BC27-9D58432FCFA3}" dt="2022-11-29T01:48:47.943" v="7415" actId="20577"/>
        <pc:sldMkLst>
          <pc:docMk/>
          <pc:sldMk cId="3169735096" sldId="673"/>
        </pc:sldMkLst>
        <pc:spChg chg="mod">
          <ac:chgData name="PIYUS KEDIA" userId="30dfcb9f6f0df2cc" providerId="LiveId" clId="{62DEC623-9C69-433C-BC27-9D58432FCFA3}" dt="2022-11-29T01:48:42.123" v="7407" actId="20577"/>
          <ac:spMkLst>
            <pc:docMk/>
            <pc:sldMk cId="3169735096" sldId="673"/>
            <ac:spMk id="3" creationId="{7A8EE3B5-28CB-455D-8651-02C0E34F7BD0}"/>
          </ac:spMkLst>
        </pc:spChg>
        <pc:spChg chg="mod">
          <ac:chgData name="PIYUS KEDIA" userId="30dfcb9f6f0df2cc" providerId="LiveId" clId="{62DEC623-9C69-433C-BC27-9D58432FCFA3}" dt="2022-11-29T01:48:47.943" v="7415" actId="20577"/>
          <ac:spMkLst>
            <pc:docMk/>
            <pc:sldMk cId="3169735096" sldId="673"/>
            <ac:spMk id="4" creationId="{404E6097-000B-446D-ACE5-3943A2101661}"/>
          </ac:spMkLst>
        </pc:spChg>
      </pc:sldChg>
      <pc:sldChg chg="del">
        <pc:chgData name="PIYUS KEDIA" userId="30dfcb9f6f0df2cc" providerId="LiveId" clId="{62DEC623-9C69-433C-BC27-9D58432FCFA3}" dt="2022-11-29T06:14:31.395" v="8798" actId="47"/>
        <pc:sldMkLst>
          <pc:docMk/>
          <pc:sldMk cId="1683045043" sldId="678"/>
        </pc:sldMkLst>
      </pc:sldChg>
      <pc:sldChg chg="del">
        <pc:chgData name="PIYUS KEDIA" userId="30dfcb9f6f0df2cc" providerId="LiveId" clId="{62DEC623-9C69-433C-BC27-9D58432FCFA3}" dt="2022-11-29T06:14:34.951" v="8805" actId="47"/>
        <pc:sldMkLst>
          <pc:docMk/>
          <pc:sldMk cId="1302204921" sldId="679"/>
        </pc:sldMkLst>
      </pc:sldChg>
      <pc:sldChg chg="del">
        <pc:chgData name="PIYUS KEDIA" userId="30dfcb9f6f0df2cc" providerId="LiveId" clId="{62DEC623-9C69-433C-BC27-9D58432FCFA3}" dt="2022-11-28T11:22:27.476" v="3" actId="47"/>
        <pc:sldMkLst>
          <pc:docMk/>
          <pc:sldMk cId="2515391512" sldId="680"/>
        </pc:sldMkLst>
      </pc:sldChg>
      <pc:sldChg chg="del">
        <pc:chgData name="PIYUS KEDIA" userId="30dfcb9f6f0df2cc" providerId="LiveId" clId="{62DEC623-9C69-433C-BC27-9D58432FCFA3}" dt="2022-11-28T11:22:27.702" v="4" actId="47"/>
        <pc:sldMkLst>
          <pc:docMk/>
          <pc:sldMk cId="102866742" sldId="681"/>
        </pc:sldMkLst>
      </pc:sldChg>
      <pc:sldChg chg="del">
        <pc:chgData name="PIYUS KEDIA" userId="30dfcb9f6f0df2cc" providerId="LiveId" clId="{62DEC623-9C69-433C-BC27-9D58432FCFA3}" dt="2022-11-28T11:22:30.779" v="11" actId="47"/>
        <pc:sldMkLst>
          <pc:docMk/>
          <pc:sldMk cId="713651560" sldId="683"/>
        </pc:sldMkLst>
      </pc:sldChg>
      <pc:sldChg chg="del">
        <pc:chgData name="PIYUS KEDIA" userId="30dfcb9f6f0df2cc" providerId="LiveId" clId="{62DEC623-9C69-433C-BC27-9D58432FCFA3}" dt="2022-11-28T11:22:32.645" v="14" actId="47"/>
        <pc:sldMkLst>
          <pc:docMk/>
          <pc:sldMk cId="1093774615" sldId="684"/>
        </pc:sldMkLst>
      </pc:sldChg>
      <pc:sldChg chg="del">
        <pc:chgData name="PIYUS KEDIA" userId="30dfcb9f6f0df2cc" providerId="LiveId" clId="{62DEC623-9C69-433C-BC27-9D58432FCFA3}" dt="2022-11-28T11:45:21.988" v="995" actId="47"/>
        <pc:sldMkLst>
          <pc:docMk/>
          <pc:sldMk cId="1843667614" sldId="688"/>
        </pc:sldMkLst>
      </pc:sldChg>
      <pc:sldChg chg="addSp delSp modSp add mod">
        <pc:chgData name="PIYUS KEDIA" userId="30dfcb9f6f0df2cc" providerId="LiveId" clId="{62DEC623-9C69-433C-BC27-9D58432FCFA3}" dt="2022-11-29T06:16:23.881" v="8917" actId="1036"/>
        <pc:sldMkLst>
          <pc:docMk/>
          <pc:sldMk cId="2022103888" sldId="688"/>
        </pc:sldMkLst>
        <pc:spChg chg="add del mod">
          <ac:chgData name="PIYUS KEDIA" userId="30dfcb9f6f0df2cc" providerId="LiveId" clId="{62DEC623-9C69-433C-BC27-9D58432FCFA3}" dt="2022-11-28T12:23:17.057" v="1574" actId="478"/>
          <ac:spMkLst>
            <pc:docMk/>
            <pc:sldMk cId="2022103888" sldId="688"/>
            <ac:spMk id="6" creationId="{5F096D07-4655-4F4E-58A2-3F8489236E35}"/>
          </ac:spMkLst>
        </pc:spChg>
        <pc:spChg chg="add del mod">
          <ac:chgData name="PIYUS KEDIA" userId="30dfcb9f6f0df2cc" providerId="LiveId" clId="{62DEC623-9C69-433C-BC27-9D58432FCFA3}" dt="2022-11-29T06:16:18.873" v="8876" actId="478"/>
          <ac:spMkLst>
            <pc:docMk/>
            <pc:sldMk cId="2022103888" sldId="688"/>
            <ac:spMk id="8" creationId="{E438B7C5-5307-66B2-298C-A4EB8B6A33B9}"/>
          </ac:spMkLst>
        </pc:spChg>
        <pc:spChg chg="del">
          <ac:chgData name="PIYUS KEDIA" userId="30dfcb9f6f0df2cc" providerId="LiveId" clId="{62DEC623-9C69-433C-BC27-9D58432FCFA3}" dt="2022-11-28T12:21:58.175" v="1460" actId="478"/>
          <ac:spMkLst>
            <pc:docMk/>
            <pc:sldMk cId="2022103888" sldId="688"/>
            <ac:spMk id="16" creationId="{4FCBDF1E-E316-201E-CCDA-BBA2F4694F4C}"/>
          </ac:spMkLst>
        </pc:spChg>
        <pc:spChg chg="mod">
          <ac:chgData name="PIYUS KEDIA" userId="30dfcb9f6f0df2cc" providerId="LiveId" clId="{62DEC623-9C69-433C-BC27-9D58432FCFA3}" dt="2022-11-28T12:22:07.869" v="1502" actId="1038"/>
          <ac:spMkLst>
            <pc:docMk/>
            <pc:sldMk cId="2022103888" sldId="688"/>
            <ac:spMk id="17" creationId="{F82F5129-4E34-3974-CE5E-16A3A7F6F20B}"/>
          </ac:spMkLst>
        </pc:spChg>
        <pc:spChg chg="mod">
          <ac:chgData name="PIYUS KEDIA" userId="30dfcb9f6f0df2cc" providerId="LiveId" clId="{62DEC623-9C69-433C-BC27-9D58432FCFA3}" dt="2022-11-28T12:17:46.583" v="1386" actId="20577"/>
          <ac:spMkLst>
            <pc:docMk/>
            <pc:sldMk cId="2022103888" sldId="688"/>
            <ac:spMk id="22" creationId="{B1579B3A-9A82-4DB2-B9EA-D138A3C8D3FD}"/>
          </ac:spMkLst>
        </pc:spChg>
        <pc:spChg chg="del">
          <ac:chgData name="PIYUS KEDIA" userId="30dfcb9f6f0df2cc" providerId="LiveId" clId="{62DEC623-9C69-433C-BC27-9D58432FCFA3}" dt="2022-11-28T12:23:20.493" v="1575" actId="478"/>
          <ac:spMkLst>
            <pc:docMk/>
            <pc:sldMk cId="2022103888" sldId="688"/>
            <ac:spMk id="23" creationId="{450CE57A-6953-4615-92BD-222AA30D2587}"/>
          </ac:spMkLst>
        </pc:spChg>
        <pc:spChg chg="mod">
          <ac:chgData name="PIYUS KEDIA" userId="30dfcb9f6f0df2cc" providerId="LiveId" clId="{62DEC623-9C69-433C-BC27-9D58432FCFA3}" dt="2022-11-28T12:18:02.393" v="1390" actId="20577"/>
          <ac:spMkLst>
            <pc:docMk/>
            <pc:sldMk cId="2022103888" sldId="688"/>
            <ac:spMk id="25" creationId="{0143FBEE-9DF1-41DA-AAFA-10ABBBC1A17C}"/>
          </ac:spMkLst>
        </pc:spChg>
        <pc:spChg chg="mod">
          <ac:chgData name="PIYUS KEDIA" userId="30dfcb9f6f0df2cc" providerId="LiveId" clId="{62DEC623-9C69-433C-BC27-9D58432FCFA3}" dt="2022-11-29T06:16:23.881" v="8917" actId="1036"/>
          <ac:spMkLst>
            <pc:docMk/>
            <pc:sldMk cId="2022103888" sldId="688"/>
            <ac:spMk id="31" creationId="{AF17DCDC-3E2E-4F8A-A824-2904332AB8A8}"/>
          </ac:spMkLst>
        </pc:spChg>
        <pc:cxnChg chg="del mod">
          <ac:chgData name="PIYUS KEDIA" userId="30dfcb9f6f0df2cc" providerId="LiveId" clId="{62DEC623-9C69-433C-BC27-9D58432FCFA3}" dt="2022-11-28T12:22:01.241" v="1461" actId="478"/>
          <ac:cxnSpMkLst>
            <pc:docMk/>
            <pc:sldMk cId="2022103888" sldId="688"/>
            <ac:cxnSpMk id="5" creationId="{5C847C06-4B7F-5C08-326D-32CB886E5CAA}"/>
          </ac:cxnSpMkLst>
        </pc:cxnChg>
        <pc:cxnChg chg="mod">
          <ac:chgData name="PIYUS KEDIA" userId="30dfcb9f6f0df2cc" providerId="LiveId" clId="{62DEC623-9C69-433C-BC27-9D58432FCFA3}" dt="2022-11-28T12:22:07.869" v="1502" actId="1038"/>
          <ac:cxnSpMkLst>
            <pc:docMk/>
            <pc:sldMk cId="2022103888" sldId="688"/>
            <ac:cxnSpMk id="7" creationId="{6123D235-20E0-5F48-786B-C967B5820A6F}"/>
          </ac:cxnSpMkLst>
        </pc:cxnChg>
      </pc:sldChg>
      <pc:sldChg chg="del">
        <pc:chgData name="PIYUS KEDIA" userId="30dfcb9f6f0df2cc" providerId="LiveId" clId="{62DEC623-9C69-433C-BC27-9D58432FCFA3}" dt="2022-11-28T11:45:22.788" v="996" actId="47"/>
        <pc:sldMkLst>
          <pc:docMk/>
          <pc:sldMk cId="2192155165" sldId="689"/>
        </pc:sldMkLst>
      </pc:sldChg>
      <pc:sldChg chg="modSp add mod">
        <pc:chgData name="PIYUS KEDIA" userId="30dfcb9f6f0df2cc" providerId="LiveId" clId="{62DEC623-9C69-433C-BC27-9D58432FCFA3}" dt="2022-11-29T10:17:50.207" v="9892" actId="20577"/>
        <pc:sldMkLst>
          <pc:docMk/>
          <pc:sldMk cId="2902947792" sldId="689"/>
        </pc:sldMkLst>
        <pc:spChg chg="mod">
          <ac:chgData name="PIYUS KEDIA" userId="30dfcb9f6f0df2cc" providerId="LiveId" clId="{62DEC623-9C69-433C-BC27-9D58432FCFA3}" dt="2022-11-29T10:17:50.207" v="9892" actId="20577"/>
          <ac:spMkLst>
            <pc:docMk/>
            <pc:sldMk cId="2902947792" sldId="689"/>
            <ac:spMk id="8" creationId="{E438B7C5-5307-66B2-298C-A4EB8B6A33B9}"/>
          </ac:spMkLst>
        </pc:spChg>
        <pc:spChg chg="mod">
          <ac:chgData name="PIYUS KEDIA" userId="30dfcb9f6f0df2cc" providerId="LiveId" clId="{62DEC623-9C69-433C-BC27-9D58432FCFA3}" dt="2022-11-29T06:15:51.835" v="8863" actId="1038"/>
          <ac:spMkLst>
            <pc:docMk/>
            <pc:sldMk cId="2902947792" sldId="689"/>
            <ac:spMk id="17" creationId="{F82F5129-4E34-3974-CE5E-16A3A7F6F20B}"/>
          </ac:spMkLst>
        </pc:spChg>
        <pc:spChg chg="mod">
          <ac:chgData name="PIYUS KEDIA" userId="30dfcb9f6f0df2cc" providerId="LiveId" clId="{62DEC623-9C69-433C-BC27-9D58432FCFA3}" dt="2022-11-29T06:15:51.835" v="8863" actId="1038"/>
          <ac:spMkLst>
            <pc:docMk/>
            <pc:sldMk cId="2902947792" sldId="689"/>
            <ac:spMk id="22" creationId="{B1579B3A-9A82-4DB2-B9EA-D138A3C8D3FD}"/>
          </ac:spMkLst>
        </pc:spChg>
        <pc:spChg chg="mod">
          <ac:chgData name="PIYUS KEDIA" userId="30dfcb9f6f0df2cc" providerId="LiveId" clId="{62DEC623-9C69-433C-BC27-9D58432FCFA3}" dt="2022-11-29T06:15:51.835" v="8863" actId="1038"/>
          <ac:spMkLst>
            <pc:docMk/>
            <pc:sldMk cId="2902947792" sldId="689"/>
            <ac:spMk id="25" creationId="{0143FBEE-9DF1-41DA-AAFA-10ABBBC1A17C}"/>
          </ac:spMkLst>
        </pc:spChg>
        <pc:spChg chg="mod">
          <ac:chgData name="PIYUS KEDIA" userId="30dfcb9f6f0df2cc" providerId="LiveId" clId="{62DEC623-9C69-433C-BC27-9D58432FCFA3}" dt="2022-11-29T06:15:51.835" v="8863" actId="1038"/>
          <ac:spMkLst>
            <pc:docMk/>
            <pc:sldMk cId="2902947792" sldId="689"/>
            <ac:spMk id="26" creationId="{41B3D49C-A487-4CF1-B506-098E735E82C9}"/>
          </ac:spMkLst>
        </pc:spChg>
        <pc:spChg chg="mod">
          <ac:chgData name="PIYUS KEDIA" userId="30dfcb9f6f0df2cc" providerId="LiveId" clId="{62DEC623-9C69-433C-BC27-9D58432FCFA3}" dt="2022-11-29T06:15:51.835" v="8863" actId="1038"/>
          <ac:spMkLst>
            <pc:docMk/>
            <pc:sldMk cId="2902947792" sldId="689"/>
            <ac:spMk id="33" creationId="{2F8485AD-F3CF-4720-B0B9-BC4BCE2D505A}"/>
          </ac:spMkLst>
        </pc:spChg>
        <pc:spChg chg="mod">
          <ac:chgData name="PIYUS KEDIA" userId="30dfcb9f6f0df2cc" providerId="LiveId" clId="{62DEC623-9C69-433C-BC27-9D58432FCFA3}" dt="2022-11-29T06:15:51.835" v="8863" actId="1038"/>
          <ac:spMkLst>
            <pc:docMk/>
            <pc:sldMk cId="2902947792" sldId="689"/>
            <ac:spMk id="35" creationId="{D6046BAD-EA59-4F92-9CC0-6D70EC6D24C7}"/>
          </ac:spMkLst>
        </pc:spChg>
        <pc:spChg chg="mod">
          <ac:chgData name="PIYUS KEDIA" userId="30dfcb9f6f0df2cc" providerId="LiveId" clId="{62DEC623-9C69-433C-BC27-9D58432FCFA3}" dt="2022-11-29T06:15:51.835" v="8863" actId="1038"/>
          <ac:spMkLst>
            <pc:docMk/>
            <pc:sldMk cId="2902947792" sldId="689"/>
            <ac:spMk id="36" creationId="{2522FA9A-3CF7-45BD-B9DC-99373CBBE1C0}"/>
          </ac:spMkLst>
        </pc:spChg>
        <pc:cxnChg chg="mod">
          <ac:chgData name="PIYUS KEDIA" userId="30dfcb9f6f0df2cc" providerId="LiveId" clId="{62DEC623-9C69-433C-BC27-9D58432FCFA3}" dt="2022-11-29T06:15:51.835" v="8863" actId="1038"/>
          <ac:cxnSpMkLst>
            <pc:docMk/>
            <pc:sldMk cId="2902947792" sldId="689"/>
            <ac:cxnSpMk id="7" creationId="{6123D235-20E0-5F48-786B-C967B5820A6F}"/>
          </ac:cxnSpMkLst>
        </pc:cxnChg>
        <pc:cxnChg chg="mod">
          <ac:chgData name="PIYUS KEDIA" userId="30dfcb9f6f0df2cc" providerId="LiveId" clId="{62DEC623-9C69-433C-BC27-9D58432FCFA3}" dt="2022-11-29T06:15:51.835" v="8863" actId="1038"/>
          <ac:cxnSpMkLst>
            <pc:docMk/>
            <pc:sldMk cId="2902947792" sldId="689"/>
            <ac:cxnSpMk id="32" creationId="{10D5830A-5A24-4CA8-8047-F239BF48B6FE}"/>
          </ac:cxnSpMkLst>
        </pc:cxnChg>
        <pc:cxnChg chg="mod">
          <ac:chgData name="PIYUS KEDIA" userId="30dfcb9f6f0df2cc" providerId="LiveId" clId="{62DEC623-9C69-433C-BC27-9D58432FCFA3}" dt="2022-11-29T06:15:51.835" v="8863" actId="1038"/>
          <ac:cxnSpMkLst>
            <pc:docMk/>
            <pc:sldMk cId="2902947792" sldId="689"/>
            <ac:cxnSpMk id="37" creationId="{E899EA91-D37D-47D7-97C1-875594AD09D2}"/>
          </ac:cxnSpMkLst>
        </pc:cxnChg>
        <pc:cxnChg chg="mod">
          <ac:chgData name="PIYUS KEDIA" userId="30dfcb9f6f0df2cc" providerId="LiveId" clId="{62DEC623-9C69-433C-BC27-9D58432FCFA3}" dt="2022-11-29T06:15:51.835" v="8863" actId="1038"/>
          <ac:cxnSpMkLst>
            <pc:docMk/>
            <pc:sldMk cId="2902947792" sldId="689"/>
            <ac:cxnSpMk id="39" creationId="{4FF4B82A-46BF-476B-A397-1CA07AFD4079}"/>
          </ac:cxnSpMkLst>
        </pc:cxnChg>
        <pc:cxnChg chg="mod">
          <ac:chgData name="PIYUS KEDIA" userId="30dfcb9f6f0df2cc" providerId="LiveId" clId="{62DEC623-9C69-433C-BC27-9D58432FCFA3}" dt="2022-11-29T06:15:51.835" v="8863" actId="1038"/>
          <ac:cxnSpMkLst>
            <pc:docMk/>
            <pc:sldMk cId="2902947792" sldId="689"/>
            <ac:cxnSpMk id="41" creationId="{010456D4-BC0F-48E6-996C-4AE5CDD119D7}"/>
          </ac:cxnSpMkLst>
        </pc:cxnChg>
      </pc:sldChg>
      <pc:sldChg chg="addSp modSp add del mod">
        <pc:chgData name="PIYUS KEDIA" userId="30dfcb9f6f0df2cc" providerId="LiveId" clId="{62DEC623-9C69-433C-BC27-9D58432FCFA3}" dt="2022-11-29T06:14:25.376" v="8787" actId="47"/>
        <pc:sldMkLst>
          <pc:docMk/>
          <pc:sldMk cId="2558691630" sldId="690"/>
        </pc:sldMkLst>
        <pc:spChg chg="mod">
          <ac:chgData name="PIYUS KEDIA" userId="30dfcb9f6f0df2cc" providerId="LiveId" clId="{62DEC623-9C69-433C-BC27-9D58432FCFA3}" dt="2022-11-28T13:11:07.432" v="2410" actId="20577"/>
          <ac:spMkLst>
            <pc:docMk/>
            <pc:sldMk cId="2558691630" sldId="690"/>
            <ac:spMk id="2" creationId="{C69D1B69-60E3-4C0E-AF61-91BAB3DDD831}"/>
          </ac:spMkLst>
        </pc:spChg>
        <pc:spChg chg="mod">
          <ac:chgData name="PIYUS KEDIA" userId="30dfcb9f6f0df2cc" providerId="LiveId" clId="{62DEC623-9C69-433C-BC27-9D58432FCFA3}" dt="2022-11-28T13:06:34.318" v="2294" actId="20577"/>
          <ac:spMkLst>
            <pc:docMk/>
            <pc:sldMk cId="2558691630" sldId="690"/>
            <ac:spMk id="3" creationId="{CF75CC11-6A04-48D3-9FAD-88AE36DA0C01}"/>
          </ac:spMkLst>
        </pc:spChg>
        <pc:spChg chg="add mod">
          <ac:chgData name="PIYUS KEDIA" userId="30dfcb9f6f0df2cc" providerId="LiveId" clId="{62DEC623-9C69-433C-BC27-9D58432FCFA3}" dt="2022-11-28T13:11:31.174" v="2455" actId="1037"/>
          <ac:spMkLst>
            <pc:docMk/>
            <pc:sldMk cId="2558691630" sldId="690"/>
            <ac:spMk id="4" creationId="{AE9F150C-CEE6-418F-AA73-785947194AB8}"/>
          </ac:spMkLst>
        </pc:spChg>
      </pc:sldChg>
      <pc:sldChg chg="modSp new del mod">
        <pc:chgData name="PIYUS KEDIA" userId="30dfcb9f6f0df2cc" providerId="LiveId" clId="{62DEC623-9C69-433C-BC27-9D58432FCFA3}" dt="2022-11-28T11:29:59.259" v="343" actId="47"/>
        <pc:sldMkLst>
          <pc:docMk/>
          <pc:sldMk cId="2931507149" sldId="690"/>
        </pc:sldMkLst>
        <pc:spChg chg="mod">
          <ac:chgData name="PIYUS KEDIA" userId="30dfcb9f6f0df2cc" providerId="LiveId" clId="{62DEC623-9C69-433C-BC27-9D58432FCFA3}" dt="2022-11-28T11:28:11.888" v="227" actId="20577"/>
          <ac:spMkLst>
            <pc:docMk/>
            <pc:sldMk cId="2931507149" sldId="690"/>
            <ac:spMk id="2" creationId="{52CB41E4-3827-DF4B-F93C-A515DC0CF547}"/>
          </ac:spMkLst>
        </pc:spChg>
        <pc:spChg chg="mod">
          <ac:chgData name="PIYUS KEDIA" userId="30dfcb9f6f0df2cc" providerId="LiveId" clId="{62DEC623-9C69-433C-BC27-9D58432FCFA3}" dt="2022-11-28T11:29:56.289" v="342" actId="20577"/>
          <ac:spMkLst>
            <pc:docMk/>
            <pc:sldMk cId="2931507149" sldId="690"/>
            <ac:spMk id="3" creationId="{70CC9E22-F4A9-7C82-331F-67157EEBEA54}"/>
          </ac:spMkLst>
        </pc:spChg>
      </pc:sldChg>
      <pc:sldChg chg="addSp modSp add del mod">
        <pc:chgData name="PIYUS KEDIA" userId="30dfcb9f6f0df2cc" providerId="LiveId" clId="{62DEC623-9C69-433C-BC27-9D58432FCFA3}" dt="2022-11-29T06:14:25.906" v="8789" actId="47"/>
        <pc:sldMkLst>
          <pc:docMk/>
          <pc:sldMk cId="4006466101" sldId="691"/>
        </pc:sldMkLst>
        <pc:spChg chg="mod">
          <ac:chgData name="PIYUS KEDIA" userId="30dfcb9f6f0df2cc" providerId="LiveId" clId="{62DEC623-9C69-433C-BC27-9D58432FCFA3}" dt="2022-11-28T13:11:48.862" v="2462" actId="20577"/>
          <ac:spMkLst>
            <pc:docMk/>
            <pc:sldMk cId="4006466101" sldId="691"/>
            <ac:spMk id="2" creationId="{C69D1B69-60E3-4C0E-AF61-91BAB3DDD831}"/>
          </ac:spMkLst>
        </pc:spChg>
        <pc:spChg chg="mod">
          <ac:chgData name="PIYUS KEDIA" userId="30dfcb9f6f0df2cc" providerId="LiveId" clId="{62DEC623-9C69-433C-BC27-9D58432FCFA3}" dt="2022-11-28T13:07:54.438" v="2342" actId="20577"/>
          <ac:spMkLst>
            <pc:docMk/>
            <pc:sldMk cId="4006466101" sldId="691"/>
            <ac:spMk id="3" creationId="{CF75CC11-6A04-48D3-9FAD-88AE36DA0C01}"/>
          </ac:spMkLst>
        </pc:spChg>
        <pc:spChg chg="add mod">
          <ac:chgData name="PIYUS KEDIA" userId="30dfcb9f6f0df2cc" providerId="LiveId" clId="{62DEC623-9C69-433C-BC27-9D58432FCFA3}" dt="2022-11-28T13:08:15.003" v="2378" actId="1038"/>
          <ac:spMkLst>
            <pc:docMk/>
            <pc:sldMk cId="4006466101" sldId="691"/>
            <ac:spMk id="4" creationId="{ECB205C6-310F-8B23-2EE2-42A3E6AE9AC3}"/>
          </ac:spMkLst>
        </pc:spChg>
      </pc:sldChg>
      <pc:sldChg chg="modSp new del mod">
        <pc:chgData name="PIYUS KEDIA" userId="30dfcb9f6f0df2cc" providerId="LiveId" clId="{62DEC623-9C69-433C-BC27-9D58432FCFA3}" dt="2022-11-29T06:14:25.442" v="8788" actId="47"/>
        <pc:sldMkLst>
          <pc:docMk/>
          <pc:sldMk cId="2311488559" sldId="692"/>
        </pc:sldMkLst>
        <pc:spChg chg="mod">
          <ac:chgData name="PIYUS KEDIA" userId="30dfcb9f6f0df2cc" providerId="LiveId" clId="{62DEC623-9C69-433C-BC27-9D58432FCFA3}" dt="2022-11-28T13:12:04" v="2467" actId="20577"/>
          <ac:spMkLst>
            <pc:docMk/>
            <pc:sldMk cId="2311488559" sldId="692"/>
            <ac:spMk id="2" creationId="{89FFEBEF-4ADA-3931-71EC-A89230FC5779}"/>
          </ac:spMkLst>
        </pc:spChg>
      </pc:sldChg>
      <pc:sldChg chg="addSp modSp add del mod">
        <pc:chgData name="PIYUS KEDIA" userId="30dfcb9f6f0df2cc" providerId="LiveId" clId="{62DEC623-9C69-433C-BC27-9D58432FCFA3}" dt="2022-11-29T06:14:26.848" v="8792" actId="47"/>
        <pc:sldMkLst>
          <pc:docMk/>
          <pc:sldMk cId="756280419" sldId="693"/>
        </pc:sldMkLst>
        <pc:spChg chg="add mod">
          <ac:chgData name="PIYUS KEDIA" userId="30dfcb9f6f0df2cc" providerId="LiveId" clId="{62DEC623-9C69-433C-BC27-9D58432FCFA3}" dt="2022-11-28T13:19:18.367" v="2534" actId="2711"/>
          <ac:spMkLst>
            <pc:docMk/>
            <pc:sldMk cId="756280419" sldId="693"/>
            <ac:spMk id="4" creationId="{EE3D42E2-8519-5E2E-BEF8-3A9447535754}"/>
          </ac:spMkLst>
        </pc:spChg>
      </pc:sldChg>
      <pc:sldChg chg="modSp add del mod">
        <pc:chgData name="PIYUS KEDIA" userId="30dfcb9f6f0df2cc" providerId="LiveId" clId="{62DEC623-9C69-433C-BC27-9D58432FCFA3}" dt="2022-11-29T06:14:27.281" v="8793" actId="47"/>
        <pc:sldMkLst>
          <pc:docMk/>
          <pc:sldMk cId="2366343655" sldId="694"/>
        </pc:sldMkLst>
        <pc:spChg chg="mod">
          <ac:chgData name="PIYUS KEDIA" userId="30dfcb9f6f0df2cc" providerId="LiveId" clId="{62DEC623-9C69-433C-BC27-9D58432FCFA3}" dt="2022-11-28T13:20:25.702" v="2630" actId="14100"/>
          <ac:spMkLst>
            <pc:docMk/>
            <pc:sldMk cId="2366343655" sldId="694"/>
            <ac:spMk id="3" creationId="{CF75CC11-6A04-48D3-9FAD-88AE36DA0C01}"/>
          </ac:spMkLst>
        </pc:spChg>
        <pc:spChg chg="mod">
          <ac:chgData name="PIYUS KEDIA" userId="30dfcb9f6f0df2cc" providerId="LiveId" clId="{62DEC623-9C69-433C-BC27-9D58432FCFA3}" dt="2022-11-28T13:31:09.346" v="3530" actId="20577"/>
          <ac:spMkLst>
            <pc:docMk/>
            <pc:sldMk cId="2366343655" sldId="694"/>
            <ac:spMk id="4" creationId="{EE3D42E2-8519-5E2E-BEF8-3A9447535754}"/>
          </ac:spMkLst>
        </pc:spChg>
      </pc:sldChg>
      <pc:sldChg chg="modSp add del mod">
        <pc:chgData name="PIYUS KEDIA" userId="30dfcb9f6f0df2cc" providerId="LiveId" clId="{62DEC623-9C69-433C-BC27-9D58432FCFA3}" dt="2022-11-29T06:14:27.767" v="8794" actId="47"/>
        <pc:sldMkLst>
          <pc:docMk/>
          <pc:sldMk cId="526334967" sldId="695"/>
        </pc:sldMkLst>
        <pc:spChg chg="mod">
          <ac:chgData name="PIYUS KEDIA" userId="30dfcb9f6f0df2cc" providerId="LiveId" clId="{62DEC623-9C69-433C-BC27-9D58432FCFA3}" dt="2022-11-28T13:31:14.233" v="3532" actId="20577"/>
          <ac:spMkLst>
            <pc:docMk/>
            <pc:sldMk cId="526334967" sldId="695"/>
            <ac:spMk id="4" creationId="{EE3D42E2-8519-5E2E-BEF8-3A9447535754}"/>
          </ac:spMkLst>
        </pc:spChg>
      </pc:sldChg>
      <pc:sldChg chg="addSp modSp add del mod">
        <pc:chgData name="PIYUS KEDIA" userId="30dfcb9f6f0df2cc" providerId="LiveId" clId="{62DEC623-9C69-433C-BC27-9D58432FCFA3}" dt="2022-11-29T06:14:29.412" v="8795" actId="47"/>
        <pc:sldMkLst>
          <pc:docMk/>
          <pc:sldMk cId="430557672" sldId="696"/>
        </pc:sldMkLst>
        <pc:spChg chg="mod">
          <ac:chgData name="PIYUS KEDIA" userId="30dfcb9f6f0df2cc" providerId="LiveId" clId="{62DEC623-9C69-433C-BC27-9D58432FCFA3}" dt="2022-11-28T13:33:07.550" v="3619" actId="1035"/>
          <ac:spMkLst>
            <pc:docMk/>
            <pc:sldMk cId="430557672" sldId="696"/>
            <ac:spMk id="3" creationId="{CF75CC11-6A04-48D3-9FAD-88AE36DA0C01}"/>
          </ac:spMkLst>
        </pc:spChg>
        <pc:spChg chg="mod">
          <ac:chgData name="PIYUS KEDIA" userId="30dfcb9f6f0df2cc" providerId="LiveId" clId="{62DEC623-9C69-433C-BC27-9D58432FCFA3}" dt="2022-11-28T13:39:32.308" v="4454" actId="20577"/>
          <ac:spMkLst>
            <pc:docMk/>
            <pc:sldMk cId="430557672" sldId="696"/>
            <ac:spMk id="4" creationId="{EE3D42E2-8519-5E2E-BEF8-3A9447535754}"/>
          </ac:spMkLst>
        </pc:spChg>
        <pc:spChg chg="add mod">
          <ac:chgData name="PIYUS KEDIA" userId="30dfcb9f6f0df2cc" providerId="LiveId" clId="{62DEC623-9C69-433C-BC27-9D58432FCFA3}" dt="2022-11-28T13:34:44.887" v="3908" actId="20577"/>
          <ac:spMkLst>
            <pc:docMk/>
            <pc:sldMk cId="430557672" sldId="696"/>
            <ac:spMk id="5" creationId="{5FC0A716-D7CB-22E9-E9D1-BE3AAFCABBCE}"/>
          </ac:spMkLst>
        </pc:spChg>
      </pc:sldChg>
      <pc:sldChg chg="modSp add mod">
        <pc:chgData name="PIYUS KEDIA" userId="30dfcb9f6f0df2cc" providerId="LiveId" clId="{62DEC623-9C69-433C-BC27-9D58432FCFA3}" dt="2022-11-29T00:57:09.800" v="4480" actId="27636"/>
        <pc:sldMkLst>
          <pc:docMk/>
          <pc:sldMk cId="1336860055" sldId="697"/>
        </pc:sldMkLst>
        <pc:spChg chg="mod">
          <ac:chgData name="PIYUS KEDIA" userId="30dfcb9f6f0df2cc" providerId="LiveId" clId="{62DEC623-9C69-433C-BC27-9D58432FCFA3}" dt="2022-11-29T00:57:09.800" v="4480" actId="27636"/>
          <ac:spMkLst>
            <pc:docMk/>
            <pc:sldMk cId="1336860055" sldId="697"/>
            <ac:spMk id="3" creationId="{AC92F102-87F7-4DEC-8FBB-D279DB4DF909}"/>
          </ac:spMkLst>
        </pc:spChg>
      </pc:sldChg>
      <pc:sldChg chg="modSp add mod">
        <pc:chgData name="PIYUS KEDIA" userId="30dfcb9f6f0df2cc" providerId="LiveId" clId="{62DEC623-9C69-433C-BC27-9D58432FCFA3}" dt="2022-11-29T00:59:20.345" v="4582" actId="20577"/>
        <pc:sldMkLst>
          <pc:docMk/>
          <pc:sldMk cId="3550426892" sldId="698"/>
        </pc:sldMkLst>
        <pc:spChg chg="mod">
          <ac:chgData name="PIYUS KEDIA" userId="30dfcb9f6f0df2cc" providerId="LiveId" clId="{62DEC623-9C69-433C-BC27-9D58432FCFA3}" dt="2022-11-29T00:59:20.345" v="4582" actId="20577"/>
          <ac:spMkLst>
            <pc:docMk/>
            <pc:sldMk cId="3550426892" sldId="698"/>
            <ac:spMk id="3" creationId="{FD98F664-C920-4E73-879E-6C0AB7C5D55D}"/>
          </ac:spMkLst>
        </pc:spChg>
      </pc:sldChg>
      <pc:sldChg chg="new del">
        <pc:chgData name="PIYUS KEDIA" userId="30dfcb9f6f0df2cc" providerId="LiveId" clId="{62DEC623-9C69-433C-BC27-9D58432FCFA3}" dt="2022-11-29T01:32:45.428" v="6769" actId="47"/>
        <pc:sldMkLst>
          <pc:docMk/>
          <pc:sldMk cId="3254340754" sldId="699"/>
        </pc:sldMkLst>
      </pc:sldChg>
      <pc:sldChg chg="modSp new mod">
        <pc:chgData name="PIYUS KEDIA" userId="30dfcb9f6f0df2cc" providerId="LiveId" clId="{62DEC623-9C69-433C-BC27-9D58432FCFA3}" dt="2022-11-29T12:41:00.435" v="9914" actId="20577"/>
        <pc:sldMkLst>
          <pc:docMk/>
          <pc:sldMk cId="2971065416" sldId="700"/>
        </pc:sldMkLst>
        <pc:spChg chg="mod">
          <ac:chgData name="PIYUS KEDIA" userId="30dfcb9f6f0df2cc" providerId="LiveId" clId="{62DEC623-9C69-433C-BC27-9D58432FCFA3}" dt="2022-11-29T01:17:46.202" v="5535" actId="20577"/>
          <ac:spMkLst>
            <pc:docMk/>
            <pc:sldMk cId="2971065416" sldId="700"/>
            <ac:spMk id="2" creationId="{4D6E8E9A-EC51-5F26-0436-152C9ADEFC22}"/>
          </ac:spMkLst>
        </pc:spChg>
        <pc:spChg chg="mod">
          <ac:chgData name="PIYUS KEDIA" userId="30dfcb9f6f0df2cc" providerId="LiveId" clId="{62DEC623-9C69-433C-BC27-9D58432FCFA3}" dt="2022-11-29T12:41:00.435" v="9914" actId="20577"/>
          <ac:spMkLst>
            <pc:docMk/>
            <pc:sldMk cId="2971065416" sldId="700"/>
            <ac:spMk id="3" creationId="{4CA11533-85BE-C4CC-C87E-01579D971276}"/>
          </ac:spMkLst>
        </pc:spChg>
      </pc:sldChg>
      <pc:sldChg chg="addSp modSp add del mod">
        <pc:chgData name="PIYUS KEDIA" userId="30dfcb9f6f0df2cc" providerId="LiveId" clId="{62DEC623-9C69-433C-BC27-9D58432FCFA3}" dt="2022-11-29T01:36:30.486" v="6981" actId="47"/>
        <pc:sldMkLst>
          <pc:docMk/>
          <pc:sldMk cId="1745049092" sldId="701"/>
        </pc:sldMkLst>
        <pc:spChg chg="mod">
          <ac:chgData name="PIYUS KEDIA" userId="30dfcb9f6f0df2cc" providerId="LiveId" clId="{62DEC623-9C69-433C-BC27-9D58432FCFA3}" dt="2022-11-29T01:34:53.599" v="6929" actId="20577"/>
          <ac:spMkLst>
            <pc:docMk/>
            <pc:sldMk cId="1745049092" sldId="701"/>
            <ac:spMk id="4" creationId="{404E6097-000B-446D-ACE5-3943A2101661}"/>
          </ac:spMkLst>
        </pc:spChg>
        <pc:graphicFrameChg chg="add mod modGraphic">
          <ac:chgData name="PIYUS KEDIA" userId="30dfcb9f6f0df2cc" providerId="LiveId" clId="{62DEC623-9C69-433C-BC27-9D58432FCFA3}" dt="2022-11-29T01:34:12.794" v="6874" actId="1036"/>
          <ac:graphicFrameMkLst>
            <pc:docMk/>
            <pc:sldMk cId="1745049092" sldId="701"/>
            <ac:graphicFrameMk id="5" creationId="{8CE2EB1E-FACF-7D50-236A-8E14163F08A0}"/>
          </ac:graphicFrameMkLst>
        </pc:graphicFrameChg>
      </pc:sldChg>
      <pc:sldChg chg="modSp add del mod">
        <pc:chgData name="PIYUS KEDIA" userId="30dfcb9f6f0df2cc" providerId="LiveId" clId="{62DEC623-9C69-433C-BC27-9D58432FCFA3}" dt="2022-11-29T01:36:27.332" v="6980" actId="47"/>
        <pc:sldMkLst>
          <pc:docMk/>
          <pc:sldMk cId="3504804149" sldId="702"/>
        </pc:sldMkLst>
        <pc:spChg chg="mod">
          <ac:chgData name="PIYUS KEDIA" userId="30dfcb9f6f0df2cc" providerId="LiveId" clId="{62DEC623-9C69-433C-BC27-9D58432FCFA3}" dt="2022-11-29T01:35:33.871" v="6936" actId="207"/>
          <ac:spMkLst>
            <pc:docMk/>
            <pc:sldMk cId="3504804149" sldId="702"/>
            <ac:spMk id="4" creationId="{404E6097-000B-446D-ACE5-3943A2101661}"/>
          </ac:spMkLst>
        </pc:spChg>
        <pc:graphicFrameChg chg="modGraphic">
          <ac:chgData name="PIYUS KEDIA" userId="30dfcb9f6f0df2cc" providerId="LiveId" clId="{62DEC623-9C69-433C-BC27-9D58432FCFA3}" dt="2022-11-29T01:34:21.559" v="6881" actId="20577"/>
          <ac:graphicFrameMkLst>
            <pc:docMk/>
            <pc:sldMk cId="3504804149" sldId="702"/>
            <ac:graphicFrameMk id="5" creationId="{8CE2EB1E-FACF-7D50-236A-8E14163F08A0}"/>
          </ac:graphicFrameMkLst>
        </pc:graphicFrameChg>
      </pc:sldChg>
      <pc:sldChg chg="addSp delSp modSp add mod">
        <pc:chgData name="PIYUS KEDIA" userId="30dfcb9f6f0df2cc" providerId="LiveId" clId="{62DEC623-9C69-433C-BC27-9D58432FCFA3}" dt="2022-11-29T01:46:40.400" v="7356" actId="27636"/>
        <pc:sldMkLst>
          <pc:docMk/>
          <pc:sldMk cId="1722414917" sldId="703"/>
        </pc:sldMkLst>
        <pc:spChg chg="del mod">
          <ac:chgData name="PIYUS KEDIA" userId="30dfcb9f6f0df2cc" providerId="LiveId" clId="{62DEC623-9C69-433C-BC27-9D58432FCFA3}" dt="2022-11-29T01:46:39.704" v="7354" actId="478"/>
          <ac:spMkLst>
            <pc:docMk/>
            <pc:sldMk cId="1722414917" sldId="703"/>
            <ac:spMk id="3" creationId="{7A8EE3B5-28CB-455D-8651-02C0E34F7BD0}"/>
          </ac:spMkLst>
        </pc:spChg>
        <pc:spChg chg="mod">
          <ac:chgData name="PIYUS KEDIA" userId="30dfcb9f6f0df2cc" providerId="LiveId" clId="{62DEC623-9C69-433C-BC27-9D58432FCFA3}" dt="2022-11-29T01:46:36.420" v="7353" actId="27636"/>
          <ac:spMkLst>
            <pc:docMk/>
            <pc:sldMk cId="1722414917" sldId="703"/>
            <ac:spMk id="4" creationId="{404E6097-000B-446D-ACE5-3943A2101661}"/>
          </ac:spMkLst>
        </pc:spChg>
        <pc:spChg chg="add mod">
          <ac:chgData name="PIYUS KEDIA" userId="30dfcb9f6f0df2cc" providerId="LiveId" clId="{62DEC623-9C69-433C-BC27-9D58432FCFA3}" dt="2022-11-29T01:46:39.704" v="7354" actId="478"/>
          <ac:spMkLst>
            <pc:docMk/>
            <pc:sldMk cId="1722414917" sldId="703"/>
            <ac:spMk id="7" creationId="{2C3806CC-9147-72F1-E218-2AFF331C65D8}"/>
          </ac:spMkLst>
        </pc:spChg>
        <pc:spChg chg="add mod">
          <ac:chgData name="PIYUS KEDIA" userId="30dfcb9f6f0df2cc" providerId="LiveId" clId="{62DEC623-9C69-433C-BC27-9D58432FCFA3}" dt="2022-11-29T01:46:40.400" v="7356" actId="27636"/>
          <ac:spMkLst>
            <pc:docMk/>
            <pc:sldMk cId="1722414917" sldId="703"/>
            <ac:spMk id="8" creationId="{FB663562-094C-FB1E-5914-741B6DC11555}"/>
          </ac:spMkLst>
        </pc:spChg>
        <pc:graphicFrameChg chg="modGraphic">
          <ac:chgData name="PIYUS KEDIA" userId="30dfcb9f6f0df2cc" providerId="LiveId" clId="{62DEC623-9C69-433C-BC27-9D58432FCFA3}" dt="2022-11-29T01:38:27.536" v="7118" actId="20577"/>
          <ac:graphicFrameMkLst>
            <pc:docMk/>
            <pc:sldMk cId="1722414917" sldId="703"/>
            <ac:graphicFrameMk id="5" creationId="{8CE2EB1E-FACF-7D50-236A-8E14163F08A0}"/>
          </ac:graphicFrameMkLst>
        </pc:graphicFrameChg>
      </pc:sldChg>
      <pc:sldChg chg="addSp delSp modSp add mod">
        <pc:chgData name="PIYUS KEDIA" userId="30dfcb9f6f0df2cc" providerId="LiveId" clId="{62DEC623-9C69-433C-BC27-9D58432FCFA3}" dt="2022-11-29T01:46:22.536" v="7350" actId="27636"/>
        <pc:sldMkLst>
          <pc:docMk/>
          <pc:sldMk cId="2225627018" sldId="704"/>
        </pc:sldMkLst>
        <pc:spChg chg="del mod">
          <ac:chgData name="PIYUS KEDIA" userId="30dfcb9f6f0df2cc" providerId="LiveId" clId="{62DEC623-9C69-433C-BC27-9D58432FCFA3}" dt="2022-11-29T01:46:21.498" v="7348" actId="478"/>
          <ac:spMkLst>
            <pc:docMk/>
            <pc:sldMk cId="2225627018" sldId="704"/>
            <ac:spMk id="3" creationId="{7A8EE3B5-28CB-455D-8651-02C0E34F7BD0}"/>
          </ac:spMkLst>
        </pc:spChg>
        <pc:spChg chg="mod">
          <ac:chgData name="PIYUS KEDIA" userId="30dfcb9f6f0df2cc" providerId="LiveId" clId="{62DEC623-9C69-433C-BC27-9D58432FCFA3}" dt="2022-11-29T01:46:19.285" v="7347" actId="27636"/>
          <ac:spMkLst>
            <pc:docMk/>
            <pc:sldMk cId="2225627018" sldId="704"/>
            <ac:spMk id="4" creationId="{404E6097-000B-446D-ACE5-3943A2101661}"/>
          </ac:spMkLst>
        </pc:spChg>
        <pc:spChg chg="add mod">
          <ac:chgData name="PIYUS KEDIA" userId="30dfcb9f6f0df2cc" providerId="LiveId" clId="{62DEC623-9C69-433C-BC27-9D58432FCFA3}" dt="2022-11-29T01:46:21.498" v="7348" actId="478"/>
          <ac:spMkLst>
            <pc:docMk/>
            <pc:sldMk cId="2225627018" sldId="704"/>
            <ac:spMk id="7" creationId="{61DD3294-F91F-C753-DC92-BB68B4FFF854}"/>
          </ac:spMkLst>
        </pc:spChg>
        <pc:spChg chg="add mod">
          <ac:chgData name="PIYUS KEDIA" userId="30dfcb9f6f0df2cc" providerId="LiveId" clId="{62DEC623-9C69-433C-BC27-9D58432FCFA3}" dt="2022-11-29T01:46:22.536" v="7350" actId="27636"/>
          <ac:spMkLst>
            <pc:docMk/>
            <pc:sldMk cId="2225627018" sldId="704"/>
            <ac:spMk id="8" creationId="{D422913E-62C2-063E-77A9-F6D23B46AA50}"/>
          </ac:spMkLst>
        </pc:spChg>
        <pc:graphicFrameChg chg="modGraphic">
          <ac:chgData name="PIYUS KEDIA" userId="30dfcb9f6f0df2cc" providerId="LiveId" clId="{62DEC623-9C69-433C-BC27-9D58432FCFA3}" dt="2022-11-29T01:38:44.759" v="7126" actId="20577"/>
          <ac:graphicFrameMkLst>
            <pc:docMk/>
            <pc:sldMk cId="2225627018" sldId="704"/>
            <ac:graphicFrameMk id="5" creationId="{8CE2EB1E-FACF-7D50-236A-8E14163F08A0}"/>
          </ac:graphicFrameMkLst>
        </pc:graphicFrameChg>
      </pc:sldChg>
      <pc:sldChg chg="addSp delSp modSp add mod">
        <pc:chgData name="PIYUS KEDIA" userId="30dfcb9f6f0df2cc" providerId="LiveId" clId="{62DEC623-9C69-433C-BC27-9D58432FCFA3}" dt="2022-11-29T01:46:03.757" v="7344" actId="27636"/>
        <pc:sldMkLst>
          <pc:docMk/>
          <pc:sldMk cId="1761536041" sldId="705"/>
        </pc:sldMkLst>
        <pc:spChg chg="del mod">
          <ac:chgData name="PIYUS KEDIA" userId="30dfcb9f6f0df2cc" providerId="LiveId" clId="{62DEC623-9C69-433C-BC27-9D58432FCFA3}" dt="2022-11-29T01:46:02.597" v="7342" actId="478"/>
          <ac:spMkLst>
            <pc:docMk/>
            <pc:sldMk cId="1761536041" sldId="705"/>
            <ac:spMk id="3" creationId="{7A8EE3B5-28CB-455D-8651-02C0E34F7BD0}"/>
          </ac:spMkLst>
        </pc:spChg>
        <pc:spChg chg="mod">
          <ac:chgData name="PIYUS KEDIA" userId="30dfcb9f6f0df2cc" providerId="LiveId" clId="{62DEC623-9C69-433C-BC27-9D58432FCFA3}" dt="2022-11-29T01:46:00.182" v="7341" actId="27636"/>
          <ac:spMkLst>
            <pc:docMk/>
            <pc:sldMk cId="1761536041" sldId="705"/>
            <ac:spMk id="4" creationId="{404E6097-000B-446D-ACE5-3943A2101661}"/>
          </ac:spMkLst>
        </pc:spChg>
        <pc:spChg chg="add mod">
          <ac:chgData name="PIYUS KEDIA" userId="30dfcb9f6f0df2cc" providerId="LiveId" clId="{62DEC623-9C69-433C-BC27-9D58432FCFA3}" dt="2022-11-29T01:46:02.597" v="7342" actId="478"/>
          <ac:spMkLst>
            <pc:docMk/>
            <pc:sldMk cId="1761536041" sldId="705"/>
            <ac:spMk id="7" creationId="{6B43FD79-3C3B-40AE-76C5-A52334083E05}"/>
          </ac:spMkLst>
        </pc:spChg>
        <pc:spChg chg="add mod">
          <ac:chgData name="PIYUS KEDIA" userId="30dfcb9f6f0df2cc" providerId="LiveId" clId="{62DEC623-9C69-433C-BC27-9D58432FCFA3}" dt="2022-11-29T01:46:03.757" v="7344" actId="27636"/>
          <ac:spMkLst>
            <pc:docMk/>
            <pc:sldMk cId="1761536041" sldId="705"/>
            <ac:spMk id="8" creationId="{5414D369-6999-5430-5753-642C7B480701}"/>
          </ac:spMkLst>
        </pc:spChg>
        <pc:graphicFrameChg chg="modGraphic">
          <ac:chgData name="PIYUS KEDIA" userId="30dfcb9f6f0df2cc" providerId="LiveId" clId="{62DEC623-9C69-433C-BC27-9D58432FCFA3}" dt="2022-11-29T01:39:26.508" v="7141" actId="20577"/>
          <ac:graphicFrameMkLst>
            <pc:docMk/>
            <pc:sldMk cId="1761536041" sldId="705"/>
            <ac:graphicFrameMk id="5" creationId="{8CE2EB1E-FACF-7D50-236A-8E14163F08A0}"/>
          </ac:graphicFrameMkLst>
        </pc:graphicFrameChg>
      </pc:sldChg>
      <pc:sldChg chg="addSp delSp modSp add mod">
        <pc:chgData name="PIYUS KEDIA" userId="30dfcb9f6f0df2cc" providerId="LiveId" clId="{62DEC623-9C69-433C-BC27-9D58432FCFA3}" dt="2022-11-29T01:45:49.765" v="7338" actId="27636"/>
        <pc:sldMkLst>
          <pc:docMk/>
          <pc:sldMk cId="646051535" sldId="706"/>
        </pc:sldMkLst>
        <pc:spChg chg="del mod">
          <ac:chgData name="PIYUS KEDIA" userId="30dfcb9f6f0df2cc" providerId="LiveId" clId="{62DEC623-9C69-433C-BC27-9D58432FCFA3}" dt="2022-11-29T01:45:48.960" v="7336" actId="478"/>
          <ac:spMkLst>
            <pc:docMk/>
            <pc:sldMk cId="646051535" sldId="706"/>
            <ac:spMk id="3" creationId="{7A8EE3B5-28CB-455D-8651-02C0E34F7BD0}"/>
          </ac:spMkLst>
        </pc:spChg>
        <pc:spChg chg="mod">
          <ac:chgData name="PIYUS KEDIA" userId="30dfcb9f6f0df2cc" providerId="LiveId" clId="{62DEC623-9C69-433C-BC27-9D58432FCFA3}" dt="2022-11-29T01:45:46.626" v="7335" actId="27636"/>
          <ac:spMkLst>
            <pc:docMk/>
            <pc:sldMk cId="646051535" sldId="706"/>
            <ac:spMk id="4" creationId="{404E6097-000B-446D-ACE5-3943A2101661}"/>
          </ac:spMkLst>
        </pc:spChg>
        <pc:spChg chg="add mod">
          <ac:chgData name="PIYUS KEDIA" userId="30dfcb9f6f0df2cc" providerId="LiveId" clId="{62DEC623-9C69-433C-BC27-9D58432FCFA3}" dt="2022-11-29T01:45:48.960" v="7336" actId="478"/>
          <ac:spMkLst>
            <pc:docMk/>
            <pc:sldMk cId="646051535" sldId="706"/>
            <ac:spMk id="7" creationId="{7349B4E4-734B-BF35-E73F-0A32E59621C9}"/>
          </ac:spMkLst>
        </pc:spChg>
        <pc:spChg chg="add mod">
          <ac:chgData name="PIYUS KEDIA" userId="30dfcb9f6f0df2cc" providerId="LiveId" clId="{62DEC623-9C69-433C-BC27-9D58432FCFA3}" dt="2022-11-29T01:45:49.765" v="7338" actId="27636"/>
          <ac:spMkLst>
            <pc:docMk/>
            <pc:sldMk cId="646051535" sldId="706"/>
            <ac:spMk id="8" creationId="{D80D1A3D-1362-DBA2-F274-F7D5F046A39F}"/>
          </ac:spMkLst>
        </pc:spChg>
        <pc:graphicFrameChg chg="modGraphic">
          <ac:chgData name="PIYUS KEDIA" userId="30dfcb9f6f0df2cc" providerId="LiveId" clId="{62DEC623-9C69-433C-BC27-9D58432FCFA3}" dt="2022-11-29T01:39:36.771" v="7148" actId="20577"/>
          <ac:graphicFrameMkLst>
            <pc:docMk/>
            <pc:sldMk cId="646051535" sldId="706"/>
            <ac:graphicFrameMk id="5" creationId="{8CE2EB1E-FACF-7D50-236A-8E14163F08A0}"/>
          </ac:graphicFrameMkLst>
        </pc:graphicFrameChg>
      </pc:sldChg>
      <pc:sldChg chg="add del">
        <pc:chgData name="PIYUS KEDIA" userId="30dfcb9f6f0df2cc" providerId="LiveId" clId="{62DEC623-9C69-433C-BC27-9D58432FCFA3}" dt="2022-11-29T01:39:15.647" v="7133" actId="47"/>
        <pc:sldMkLst>
          <pc:docMk/>
          <pc:sldMk cId="883330273" sldId="706"/>
        </pc:sldMkLst>
      </pc:sldChg>
      <pc:sldChg chg="addSp delSp modSp add mod">
        <pc:chgData name="PIYUS KEDIA" userId="30dfcb9f6f0df2cc" providerId="LiveId" clId="{62DEC623-9C69-433C-BC27-9D58432FCFA3}" dt="2022-11-29T01:45:37.906" v="7332" actId="27636"/>
        <pc:sldMkLst>
          <pc:docMk/>
          <pc:sldMk cId="2236387153" sldId="707"/>
        </pc:sldMkLst>
        <pc:spChg chg="del mod">
          <ac:chgData name="PIYUS KEDIA" userId="30dfcb9f6f0df2cc" providerId="LiveId" clId="{62DEC623-9C69-433C-BC27-9D58432FCFA3}" dt="2022-11-29T01:45:36.989" v="7330" actId="478"/>
          <ac:spMkLst>
            <pc:docMk/>
            <pc:sldMk cId="2236387153" sldId="707"/>
            <ac:spMk id="3" creationId="{7A8EE3B5-28CB-455D-8651-02C0E34F7BD0}"/>
          </ac:spMkLst>
        </pc:spChg>
        <pc:spChg chg="mod">
          <ac:chgData name="PIYUS KEDIA" userId="30dfcb9f6f0df2cc" providerId="LiveId" clId="{62DEC623-9C69-433C-BC27-9D58432FCFA3}" dt="2022-11-29T01:45:34.074" v="7329" actId="27636"/>
          <ac:spMkLst>
            <pc:docMk/>
            <pc:sldMk cId="2236387153" sldId="707"/>
            <ac:spMk id="4" creationId="{404E6097-000B-446D-ACE5-3943A2101661}"/>
          </ac:spMkLst>
        </pc:spChg>
        <pc:spChg chg="add mod">
          <ac:chgData name="PIYUS KEDIA" userId="30dfcb9f6f0df2cc" providerId="LiveId" clId="{62DEC623-9C69-433C-BC27-9D58432FCFA3}" dt="2022-11-29T01:45:36.989" v="7330" actId="478"/>
          <ac:spMkLst>
            <pc:docMk/>
            <pc:sldMk cId="2236387153" sldId="707"/>
            <ac:spMk id="7" creationId="{8EF54A9F-B3E0-E103-81E9-6B795F94B226}"/>
          </ac:spMkLst>
        </pc:spChg>
        <pc:spChg chg="add mod">
          <ac:chgData name="PIYUS KEDIA" userId="30dfcb9f6f0df2cc" providerId="LiveId" clId="{62DEC623-9C69-433C-BC27-9D58432FCFA3}" dt="2022-11-29T01:45:37.906" v="7332" actId="27636"/>
          <ac:spMkLst>
            <pc:docMk/>
            <pc:sldMk cId="2236387153" sldId="707"/>
            <ac:spMk id="8" creationId="{7C9F2005-1763-3A4A-7C1F-9EB7DFAE187C}"/>
          </ac:spMkLst>
        </pc:spChg>
        <pc:graphicFrameChg chg="modGraphic">
          <ac:chgData name="PIYUS KEDIA" userId="30dfcb9f6f0df2cc" providerId="LiveId" clId="{62DEC623-9C69-433C-BC27-9D58432FCFA3}" dt="2022-11-29T01:39:57.250" v="7158" actId="20577"/>
          <ac:graphicFrameMkLst>
            <pc:docMk/>
            <pc:sldMk cId="2236387153" sldId="707"/>
            <ac:graphicFrameMk id="5" creationId="{8CE2EB1E-FACF-7D50-236A-8E14163F08A0}"/>
          </ac:graphicFrameMkLst>
        </pc:graphicFrameChg>
      </pc:sldChg>
      <pc:sldChg chg="addSp delSp modSp add mod">
        <pc:chgData name="PIYUS KEDIA" userId="30dfcb9f6f0df2cc" providerId="LiveId" clId="{62DEC623-9C69-433C-BC27-9D58432FCFA3}" dt="2022-11-29T01:45:26.360" v="7326" actId="27636"/>
        <pc:sldMkLst>
          <pc:docMk/>
          <pc:sldMk cId="3764123307" sldId="708"/>
        </pc:sldMkLst>
        <pc:spChg chg="del mod">
          <ac:chgData name="PIYUS KEDIA" userId="30dfcb9f6f0df2cc" providerId="LiveId" clId="{62DEC623-9C69-433C-BC27-9D58432FCFA3}" dt="2022-11-29T01:45:25.434" v="7324" actId="478"/>
          <ac:spMkLst>
            <pc:docMk/>
            <pc:sldMk cId="3764123307" sldId="708"/>
            <ac:spMk id="3" creationId="{7A8EE3B5-28CB-455D-8651-02C0E34F7BD0}"/>
          </ac:spMkLst>
        </pc:spChg>
        <pc:spChg chg="mod">
          <ac:chgData name="PIYUS KEDIA" userId="30dfcb9f6f0df2cc" providerId="LiveId" clId="{62DEC623-9C69-433C-BC27-9D58432FCFA3}" dt="2022-11-29T01:45:22.559" v="7323" actId="27636"/>
          <ac:spMkLst>
            <pc:docMk/>
            <pc:sldMk cId="3764123307" sldId="708"/>
            <ac:spMk id="4" creationId="{404E6097-000B-446D-ACE5-3943A2101661}"/>
          </ac:spMkLst>
        </pc:spChg>
        <pc:spChg chg="add mod">
          <ac:chgData name="PIYUS KEDIA" userId="30dfcb9f6f0df2cc" providerId="LiveId" clId="{62DEC623-9C69-433C-BC27-9D58432FCFA3}" dt="2022-11-29T01:45:25.434" v="7324" actId="478"/>
          <ac:spMkLst>
            <pc:docMk/>
            <pc:sldMk cId="3764123307" sldId="708"/>
            <ac:spMk id="7" creationId="{4437CBEB-E665-19F7-2A4F-22D7DC11097C}"/>
          </ac:spMkLst>
        </pc:spChg>
        <pc:spChg chg="add mod">
          <ac:chgData name="PIYUS KEDIA" userId="30dfcb9f6f0df2cc" providerId="LiveId" clId="{62DEC623-9C69-433C-BC27-9D58432FCFA3}" dt="2022-11-29T01:45:26.360" v="7326" actId="27636"/>
          <ac:spMkLst>
            <pc:docMk/>
            <pc:sldMk cId="3764123307" sldId="708"/>
            <ac:spMk id="8" creationId="{58796BE5-D5A1-6A99-C2E5-C63AD72F4A7C}"/>
          </ac:spMkLst>
        </pc:spChg>
        <pc:graphicFrameChg chg="modGraphic">
          <ac:chgData name="PIYUS KEDIA" userId="30dfcb9f6f0df2cc" providerId="LiveId" clId="{62DEC623-9C69-433C-BC27-9D58432FCFA3}" dt="2022-11-29T01:40:16.994" v="7168" actId="20577"/>
          <ac:graphicFrameMkLst>
            <pc:docMk/>
            <pc:sldMk cId="3764123307" sldId="708"/>
            <ac:graphicFrameMk id="5" creationId="{8CE2EB1E-FACF-7D50-236A-8E14163F08A0}"/>
          </ac:graphicFrameMkLst>
        </pc:graphicFrameChg>
      </pc:sldChg>
      <pc:sldChg chg="addSp delSp modSp add mod">
        <pc:chgData name="PIYUS KEDIA" userId="30dfcb9f6f0df2cc" providerId="LiveId" clId="{62DEC623-9C69-433C-BC27-9D58432FCFA3}" dt="2022-11-29T01:45:07.280" v="7320" actId="27636"/>
        <pc:sldMkLst>
          <pc:docMk/>
          <pc:sldMk cId="1150081821" sldId="709"/>
        </pc:sldMkLst>
        <pc:spChg chg="del mod">
          <ac:chgData name="PIYUS KEDIA" userId="30dfcb9f6f0df2cc" providerId="LiveId" clId="{62DEC623-9C69-433C-BC27-9D58432FCFA3}" dt="2022-11-29T01:45:06.330" v="7318" actId="478"/>
          <ac:spMkLst>
            <pc:docMk/>
            <pc:sldMk cId="1150081821" sldId="709"/>
            <ac:spMk id="3" creationId="{7A8EE3B5-28CB-455D-8651-02C0E34F7BD0}"/>
          </ac:spMkLst>
        </pc:spChg>
        <pc:spChg chg="mod">
          <ac:chgData name="PIYUS KEDIA" userId="30dfcb9f6f0df2cc" providerId="LiveId" clId="{62DEC623-9C69-433C-BC27-9D58432FCFA3}" dt="2022-11-29T01:45:03.399" v="7317" actId="20577"/>
          <ac:spMkLst>
            <pc:docMk/>
            <pc:sldMk cId="1150081821" sldId="709"/>
            <ac:spMk id="4" creationId="{404E6097-000B-446D-ACE5-3943A2101661}"/>
          </ac:spMkLst>
        </pc:spChg>
        <pc:spChg chg="add mod">
          <ac:chgData name="PIYUS KEDIA" userId="30dfcb9f6f0df2cc" providerId="LiveId" clId="{62DEC623-9C69-433C-BC27-9D58432FCFA3}" dt="2022-11-29T01:45:06.330" v="7318" actId="478"/>
          <ac:spMkLst>
            <pc:docMk/>
            <pc:sldMk cId="1150081821" sldId="709"/>
            <ac:spMk id="7" creationId="{BBAF2B2F-4691-AFA3-3B3E-C9ABF66FF881}"/>
          </ac:spMkLst>
        </pc:spChg>
        <pc:spChg chg="add mod">
          <ac:chgData name="PIYUS KEDIA" userId="30dfcb9f6f0df2cc" providerId="LiveId" clId="{62DEC623-9C69-433C-BC27-9D58432FCFA3}" dt="2022-11-29T01:45:07.280" v="7320" actId="27636"/>
          <ac:spMkLst>
            <pc:docMk/>
            <pc:sldMk cId="1150081821" sldId="709"/>
            <ac:spMk id="8" creationId="{12962DFD-1C9D-414A-C7BA-464118F3D04B}"/>
          </ac:spMkLst>
        </pc:spChg>
        <pc:graphicFrameChg chg="modGraphic">
          <ac:chgData name="PIYUS KEDIA" userId="30dfcb9f6f0df2cc" providerId="LiveId" clId="{62DEC623-9C69-433C-BC27-9D58432FCFA3}" dt="2022-11-29T01:40:30.209" v="7178" actId="20577"/>
          <ac:graphicFrameMkLst>
            <pc:docMk/>
            <pc:sldMk cId="1150081821" sldId="709"/>
            <ac:graphicFrameMk id="5" creationId="{8CE2EB1E-FACF-7D50-236A-8E14163F08A0}"/>
          </ac:graphicFrameMkLst>
        </pc:graphicFrameChg>
      </pc:sldChg>
      <pc:sldChg chg="addSp delSp modSp add mod">
        <pc:chgData name="PIYUS KEDIA" userId="30dfcb9f6f0df2cc" providerId="LiveId" clId="{62DEC623-9C69-433C-BC27-9D58432FCFA3}" dt="2022-11-29T01:44:46.996" v="7296" actId="20577"/>
        <pc:sldMkLst>
          <pc:docMk/>
          <pc:sldMk cId="1006158477" sldId="710"/>
        </pc:sldMkLst>
        <pc:spChg chg="del">
          <ac:chgData name="PIYUS KEDIA" userId="30dfcb9f6f0df2cc" providerId="LiveId" clId="{62DEC623-9C69-433C-BC27-9D58432FCFA3}" dt="2022-11-29T01:44:37.544" v="7291" actId="478"/>
          <ac:spMkLst>
            <pc:docMk/>
            <pc:sldMk cId="1006158477" sldId="710"/>
            <ac:spMk id="3" creationId="{7A8EE3B5-28CB-455D-8651-02C0E34F7BD0}"/>
          </ac:spMkLst>
        </pc:spChg>
        <pc:spChg chg="mod">
          <ac:chgData name="PIYUS KEDIA" userId="30dfcb9f6f0df2cc" providerId="LiveId" clId="{62DEC623-9C69-433C-BC27-9D58432FCFA3}" dt="2022-11-29T01:44:46.996" v="7296" actId="20577"/>
          <ac:spMkLst>
            <pc:docMk/>
            <pc:sldMk cId="1006158477" sldId="710"/>
            <ac:spMk id="4" creationId="{404E6097-000B-446D-ACE5-3943A2101661}"/>
          </ac:spMkLst>
        </pc:spChg>
        <pc:spChg chg="add mod">
          <ac:chgData name="PIYUS KEDIA" userId="30dfcb9f6f0df2cc" providerId="LiveId" clId="{62DEC623-9C69-433C-BC27-9D58432FCFA3}" dt="2022-11-29T01:44:37.544" v="7291" actId="478"/>
          <ac:spMkLst>
            <pc:docMk/>
            <pc:sldMk cId="1006158477" sldId="710"/>
            <ac:spMk id="7" creationId="{DEBBCC26-9FD8-1075-75BC-D92096D7F913}"/>
          </ac:spMkLst>
        </pc:spChg>
        <pc:spChg chg="add mod">
          <ac:chgData name="PIYUS KEDIA" userId="30dfcb9f6f0df2cc" providerId="LiveId" clId="{62DEC623-9C69-433C-BC27-9D58432FCFA3}" dt="2022-11-29T01:44:38.430" v="7293" actId="27636"/>
          <ac:spMkLst>
            <pc:docMk/>
            <pc:sldMk cId="1006158477" sldId="710"/>
            <ac:spMk id="8" creationId="{D613825A-07A4-7A45-2137-F9D7D811B6CD}"/>
          </ac:spMkLst>
        </pc:spChg>
        <pc:graphicFrameChg chg="modGraphic">
          <ac:chgData name="PIYUS KEDIA" userId="30dfcb9f6f0df2cc" providerId="LiveId" clId="{62DEC623-9C69-433C-BC27-9D58432FCFA3}" dt="2022-11-29T01:41:10.758" v="7183" actId="400"/>
          <ac:graphicFrameMkLst>
            <pc:docMk/>
            <pc:sldMk cId="1006158477" sldId="710"/>
            <ac:graphicFrameMk id="5" creationId="{8CE2EB1E-FACF-7D50-236A-8E14163F08A0}"/>
          </ac:graphicFrameMkLst>
        </pc:graphicFrameChg>
      </pc:sldChg>
      <pc:sldChg chg="addSp delSp modSp add mod">
        <pc:chgData name="PIYUS KEDIA" userId="30dfcb9f6f0df2cc" providerId="LiveId" clId="{62DEC623-9C69-433C-BC27-9D58432FCFA3}" dt="2022-11-29T01:44:32.307" v="7290" actId="27636"/>
        <pc:sldMkLst>
          <pc:docMk/>
          <pc:sldMk cId="3286022080" sldId="711"/>
        </pc:sldMkLst>
        <pc:spChg chg="del">
          <ac:chgData name="PIYUS KEDIA" userId="30dfcb9f6f0df2cc" providerId="LiveId" clId="{62DEC623-9C69-433C-BC27-9D58432FCFA3}" dt="2022-11-29T01:44:25.835" v="7286" actId="478"/>
          <ac:spMkLst>
            <pc:docMk/>
            <pc:sldMk cId="3286022080" sldId="711"/>
            <ac:spMk id="3" creationId="{7A8EE3B5-28CB-455D-8651-02C0E34F7BD0}"/>
          </ac:spMkLst>
        </pc:spChg>
        <pc:spChg chg="mod">
          <ac:chgData name="PIYUS KEDIA" userId="30dfcb9f6f0df2cc" providerId="LiveId" clId="{62DEC623-9C69-433C-BC27-9D58432FCFA3}" dt="2022-11-29T01:44:32.307" v="7290" actId="27636"/>
          <ac:spMkLst>
            <pc:docMk/>
            <pc:sldMk cId="3286022080" sldId="711"/>
            <ac:spMk id="4" creationId="{404E6097-000B-446D-ACE5-3943A2101661}"/>
          </ac:spMkLst>
        </pc:spChg>
        <pc:spChg chg="add mod">
          <ac:chgData name="PIYUS KEDIA" userId="30dfcb9f6f0df2cc" providerId="LiveId" clId="{62DEC623-9C69-433C-BC27-9D58432FCFA3}" dt="2022-11-29T01:44:25.835" v="7286" actId="478"/>
          <ac:spMkLst>
            <pc:docMk/>
            <pc:sldMk cId="3286022080" sldId="711"/>
            <ac:spMk id="7" creationId="{CE63ACC1-A41E-DA20-EBD7-673857D748D8}"/>
          </ac:spMkLst>
        </pc:spChg>
        <pc:spChg chg="add mod">
          <ac:chgData name="PIYUS KEDIA" userId="30dfcb9f6f0df2cc" providerId="LiveId" clId="{62DEC623-9C69-433C-BC27-9D58432FCFA3}" dt="2022-11-29T01:44:26.720" v="7288" actId="27636"/>
          <ac:spMkLst>
            <pc:docMk/>
            <pc:sldMk cId="3286022080" sldId="711"/>
            <ac:spMk id="8" creationId="{6F8DF7B1-627F-0456-BC83-56C7727DB91E}"/>
          </ac:spMkLst>
        </pc:spChg>
        <pc:graphicFrameChg chg="modGraphic">
          <ac:chgData name="PIYUS KEDIA" userId="30dfcb9f6f0df2cc" providerId="LiveId" clId="{62DEC623-9C69-433C-BC27-9D58432FCFA3}" dt="2022-11-29T01:41:30.655" v="7190" actId="20577"/>
          <ac:graphicFrameMkLst>
            <pc:docMk/>
            <pc:sldMk cId="3286022080" sldId="711"/>
            <ac:graphicFrameMk id="5" creationId="{8CE2EB1E-FACF-7D50-236A-8E14163F08A0}"/>
          </ac:graphicFrameMkLst>
        </pc:graphicFrameChg>
      </pc:sldChg>
      <pc:sldChg chg="addSp delSp modSp add mod">
        <pc:chgData name="PIYUS KEDIA" userId="30dfcb9f6f0df2cc" providerId="LiveId" clId="{62DEC623-9C69-433C-BC27-9D58432FCFA3}" dt="2022-11-29T01:44:19.607" v="7285" actId="27636"/>
        <pc:sldMkLst>
          <pc:docMk/>
          <pc:sldMk cId="1021055965" sldId="712"/>
        </pc:sldMkLst>
        <pc:spChg chg="del">
          <ac:chgData name="PIYUS KEDIA" userId="30dfcb9f6f0df2cc" providerId="LiveId" clId="{62DEC623-9C69-433C-BC27-9D58432FCFA3}" dt="2022-11-29T01:44:13.616" v="7280" actId="478"/>
          <ac:spMkLst>
            <pc:docMk/>
            <pc:sldMk cId="1021055965" sldId="712"/>
            <ac:spMk id="3" creationId="{7A8EE3B5-28CB-455D-8651-02C0E34F7BD0}"/>
          </ac:spMkLst>
        </pc:spChg>
        <pc:spChg chg="mod">
          <ac:chgData name="PIYUS KEDIA" userId="30dfcb9f6f0df2cc" providerId="LiveId" clId="{62DEC623-9C69-433C-BC27-9D58432FCFA3}" dt="2022-11-29T01:44:19.607" v="7285" actId="27636"/>
          <ac:spMkLst>
            <pc:docMk/>
            <pc:sldMk cId="1021055965" sldId="712"/>
            <ac:spMk id="4" creationId="{404E6097-000B-446D-ACE5-3943A2101661}"/>
          </ac:spMkLst>
        </pc:spChg>
        <pc:spChg chg="add mod">
          <ac:chgData name="PIYUS KEDIA" userId="30dfcb9f6f0df2cc" providerId="LiveId" clId="{62DEC623-9C69-433C-BC27-9D58432FCFA3}" dt="2022-11-29T01:44:19.607" v="7284" actId="27636"/>
          <ac:spMkLst>
            <pc:docMk/>
            <pc:sldMk cId="1021055965" sldId="712"/>
            <ac:spMk id="7" creationId="{12253EDE-D4B1-15FB-1EB8-BF0866ABFAB1}"/>
          </ac:spMkLst>
        </pc:spChg>
        <pc:spChg chg="add mod">
          <ac:chgData name="PIYUS KEDIA" userId="30dfcb9f6f0df2cc" providerId="LiveId" clId="{62DEC623-9C69-433C-BC27-9D58432FCFA3}" dt="2022-11-29T01:44:14.650" v="7282" actId="27636"/>
          <ac:spMkLst>
            <pc:docMk/>
            <pc:sldMk cId="1021055965" sldId="712"/>
            <ac:spMk id="8" creationId="{92B4DF05-845B-A6C5-B549-97466A6B44F9}"/>
          </ac:spMkLst>
        </pc:spChg>
        <pc:graphicFrameChg chg="modGraphic">
          <ac:chgData name="PIYUS KEDIA" userId="30dfcb9f6f0df2cc" providerId="LiveId" clId="{62DEC623-9C69-433C-BC27-9D58432FCFA3}" dt="2022-11-29T01:41:47.989" v="7199" actId="20577"/>
          <ac:graphicFrameMkLst>
            <pc:docMk/>
            <pc:sldMk cId="1021055965" sldId="712"/>
            <ac:graphicFrameMk id="5" creationId="{8CE2EB1E-FACF-7D50-236A-8E14163F08A0}"/>
          </ac:graphicFrameMkLst>
        </pc:graphicFrameChg>
      </pc:sldChg>
      <pc:sldChg chg="addSp delSp modSp add mod">
        <pc:chgData name="PIYUS KEDIA" userId="30dfcb9f6f0df2cc" providerId="LiveId" clId="{62DEC623-9C69-433C-BC27-9D58432FCFA3}" dt="2022-11-29T01:44:07.868" v="7279" actId="20577"/>
        <pc:sldMkLst>
          <pc:docMk/>
          <pc:sldMk cId="740173635" sldId="713"/>
        </pc:sldMkLst>
        <pc:spChg chg="del mod">
          <ac:chgData name="PIYUS KEDIA" userId="30dfcb9f6f0df2cc" providerId="LiveId" clId="{62DEC623-9C69-433C-BC27-9D58432FCFA3}" dt="2022-11-29T01:43:22.492" v="7265" actId="478"/>
          <ac:spMkLst>
            <pc:docMk/>
            <pc:sldMk cId="740173635" sldId="713"/>
            <ac:spMk id="3" creationId="{7A8EE3B5-28CB-455D-8651-02C0E34F7BD0}"/>
          </ac:spMkLst>
        </pc:spChg>
        <pc:spChg chg="mod">
          <ac:chgData name="PIYUS KEDIA" userId="30dfcb9f6f0df2cc" providerId="LiveId" clId="{62DEC623-9C69-433C-BC27-9D58432FCFA3}" dt="2022-11-29T01:44:07.868" v="7279" actId="20577"/>
          <ac:spMkLst>
            <pc:docMk/>
            <pc:sldMk cId="740173635" sldId="713"/>
            <ac:spMk id="4" creationId="{404E6097-000B-446D-ACE5-3943A2101661}"/>
          </ac:spMkLst>
        </pc:spChg>
        <pc:spChg chg="add mod">
          <ac:chgData name="PIYUS KEDIA" userId="30dfcb9f6f0df2cc" providerId="LiveId" clId="{62DEC623-9C69-433C-BC27-9D58432FCFA3}" dt="2022-11-29T01:44:05.664" v="7277" actId="27636"/>
          <ac:spMkLst>
            <pc:docMk/>
            <pc:sldMk cId="740173635" sldId="713"/>
            <ac:spMk id="7" creationId="{257C762F-7009-CEEE-752E-F08D7A3C7426}"/>
          </ac:spMkLst>
        </pc:spChg>
        <pc:spChg chg="add mod">
          <ac:chgData name="PIYUS KEDIA" userId="30dfcb9f6f0df2cc" providerId="LiveId" clId="{62DEC623-9C69-433C-BC27-9D58432FCFA3}" dt="2022-11-29T01:43:31.546" v="7267" actId="27636"/>
          <ac:spMkLst>
            <pc:docMk/>
            <pc:sldMk cId="740173635" sldId="713"/>
            <ac:spMk id="8" creationId="{0BBCEC5E-8091-16BD-8907-395F481456C6}"/>
          </ac:spMkLst>
        </pc:spChg>
        <pc:graphicFrameChg chg="modGraphic">
          <ac:chgData name="PIYUS KEDIA" userId="30dfcb9f6f0df2cc" providerId="LiveId" clId="{62DEC623-9C69-433C-BC27-9D58432FCFA3}" dt="2022-11-29T01:42:00.559" v="7207" actId="20577"/>
          <ac:graphicFrameMkLst>
            <pc:docMk/>
            <pc:sldMk cId="740173635" sldId="713"/>
            <ac:graphicFrameMk id="5" creationId="{8CE2EB1E-FACF-7D50-236A-8E14163F08A0}"/>
          </ac:graphicFrameMkLst>
        </pc:graphicFrameChg>
      </pc:sldChg>
      <pc:sldChg chg="modSp add mod">
        <pc:chgData name="PIYUS KEDIA" userId="30dfcb9f6f0df2cc" providerId="LiveId" clId="{62DEC623-9C69-433C-BC27-9D58432FCFA3}" dt="2022-11-29T01:47:25.027" v="7379" actId="20577"/>
        <pc:sldMkLst>
          <pc:docMk/>
          <pc:sldMk cId="2260685419" sldId="714"/>
        </pc:sldMkLst>
        <pc:spChg chg="mod">
          <ac:chgData name="PIYUS KEDIA" userId="30dfcb9f6f0df2cc" providerId="LiveId" clId="{62DEC623-9C69-433C-BC27-9D58432FCFA3}" dt="2022-11-29T01:47:19.767" v="7360" actId="27636"/>
          <ac:spMkLst>
            <pc:docMk/>
            <pc:sldMk cId="2260685419" sldId="714"/>
            <ac:spMk id="3" creationId="{7A8EE3B5-28CB-455D-8651-02C0E34F7BD0}"/>
          </ac:spMkLst>
        </pc:spChg>
        <pc:spChg chg="mod">
          <ac:chgData name="PIYUS KEDIA" userId="30dfcb9f6f0df2cc" providerId="LiveId" clId="{62DEC623-9C69-433C-BC27-9D58432FCFA3}" dt="2022-11-29T01:47:25.027" v="7379" actId="20577"/>
          <ac:spMkLst>
            <pc:docMk/>
            <pc:sldMk cId="2260685419" sldId="714"/>
            <ac:spMk id="4" creationId="{404E6097-000B-446D-ACE5-3943A2101661}"/>
          </ac:spMkLst>
        </pc:spChg>
      </pc:sldChg>
      <pc:sldChg chg="new del">
        <pc:chgData name="PIYUS KEDIA" userId="30dfcb9f6f0df2cc" providerId="LiveId" clId="{62DEC623-9C69-433C-BC27-9D58432FCFA3}" dt="2022-11-29T01:50:04.174" v="7417" actId="47"/>
        <pc:sldMkLst>
          <pc:docMk/>
          <pc:sldMk cId="1223228991" sldId="715"/>
        </pc:sldMkLst>
      </pc:sldChg>
      <pc:sldChg chg="add">
        <pc:chgData name="PIYUS KEDIA" userId="30dfcb9f6f0df2cc" providerId="LiveId" clId="{62DEC623-9C69-433C-BC27-9D58432FCFA3}" dt="2022-11-29T10:07:18.803" v="9789"/>
        <pc:sldMkLst>
          <pc:docMk/>
          <pc:sldMk cId="1343302457" sldId="715"/>
        </pc:sldMkLst>
      </pc:sldChg>
      <pc:sldChg chg="modSp new del mod">
        <pc:chgData name="PIYUS KEDIA" userId="30dfcb9f6f0df2cc" providerId="LiveId" clId="{62DEC623-9C69-433C-BC27-9D58432FCFA3}" dt="2022-11-29T10:07:16.233" v="9788" actId="2696"/>
        <pc:sldMkLst>
          <pc:docMk/>
          <pc:sldMk cId="3539178681" sldId="715"/>
        </pc:sldMkLst>
        <pc:spChg chg="mod">
          <ac:chgData name="PIYUS KEDIA" userId="30dfcb9f6f0df2cc" providerId="LiveId" clId="{62DEC623-9C69-433C-BC27-9D58432FCFA3}" dt="2022-11-29T01:50:13.929" v="7432" actId="20577"/>
          <ac:spMkLst>
            <pc:docMk/>
            <pc:sldMk cId="3539178681" sldId="715"/>
            <ac:spMk id="2" creationId="{D6EE80E9-5E72-A98B-F18D-BE35643CD5B5}"/>
          </ac:spMkLst>
        </pc:spChg>
      </pc:sldChg>
      <pc:sldChg chg="modSp add mod">
        <pc:chgData name="PIYUS KEDIA" userId="30dfcb9f6f0df2cc" providerId="LiveId" clId="{62DEC623-9C69-433C-BC27-9D58432FCFA3}" dt="2022-11-29T06:39:16.719" v="9787" actId="20577"/>
        <pc:sldMkLst>
          <pc:docMk/>
          <pc:sldMk cId="3276314185" sldId="716"/>
        </pc:sldMkLst>
        <pc:spChg chg="mod">
          <ac:chgData name="PIYUS KEDIA" userId="30dfcb9f6f0df2cc" providerId="LiveId" clId="{62DEC623-9C69-433C-BC27-9D58432FCFA3}" dt="2022-11-29T06:39:16.719" v="9787" actId="20577"/>
          <ac:spMkLst>
            <pc:docMk/>
            <pc:sldMk cId="3276314185" sldId="716"/>
            <ac:spMk id="23" creationId="{B654020A-319D-AEDF-4612-6BEF998C740E}"/>
          </ac:spMkLst>
        </pc:spChg>
      </pc:sldChg>
      <pc:sldChg chg="modSp add mod">
        <pc:chgData name="PIYUS KEDIA" userId="30dfcb9f6f0df2cc" providerId="LiveId" clId="{62DEC623-9C69-433C-BC27-9D58432FCFA3}" dt="2022-11-29T10:13:40.107" v="9838" actId="20577"/>
        <pc:sldMkLst>
          <pc:docMk/>
          <pc:sldMk cId="3939759376" sldId="717"/>
        </pc:sldMkLst>
        <pc:spChg chg="mod">
          <ac:chgData name="PIYUS KEDIA" userId="30dfcb9f6f0df2cc" providerId="LiveId" clId="{62DEC623-9C69-433C-BC27-9D58432FCFA3}" dt="2022-11-29T10:13:40.107" v="9838" actId="20577"/>
          <ac:spMkLst>
            <pc:docMk/>
            <pc:sldMk cId="3939759376" sldId="717"/>
            <ac:spMk id="23" creationId="{B654020A-319D-AEDF-4612-6BEF998C740E}"/>
          </ac:spMkLst>
        </pc:spChg>
      </pc:sldChg>
      <pc:sldChg chg="addSp delSp modSp add mod">
        <pc:chgData name="PIYUS KEDIA" userId="30dfcb9f6f0df2cc" providerId="LiveId" clId="{62DEC623-9C69-433C-BC27-9D58432FCFA3}" dt="2022-11-29T10:10:22.495" v="9837" actId="20577"/>
        <pc:sldMkLst>
          <pc:docMk/>
          <pc:sldMk cId="2514651738" sldId="718"/>
        </pc:sldMkLst>
        <pc:spChg chg="mod">
          <ac:chgData name="PIYUS KEDIA" userId="30dfcb9f6f0df2cc" providerId="LiveId" clId="{62DEC623-9C69-433C-BC27-9D58432FCFA3}" dt="2022-11-29T10:10:22.495" v="9837" actId="20577"/>
          <ac:spMkLst>
            <pc:docMk/>
            <pc:sldMk cId="2514651738" sldId="718"/>
            <ac:spMk id="23" creationId="{B654020A-319D-AEDF-4612-6BEF998C740E}"/>
          </ac:spMkLst>
        </pc:spChg>
        <pc:spChg chg="add del">
          <ac:chgData name="PIYUS KEDIA" userId="30dfcb9f6f0df2cc" providerId="LiveId" clId="{62DEC623-9C69-433C-BC27-9D58432FCFA3}" dt="2022-11-29T06:35:14.234" v="9592" actId="22"/>
          <ac:spMkLst>
            <pc:docMk/>
            <pc:sldMk cId="2514651738" sldId="718"/>
            <ac:spMk id="25" creationId="{D7953987-A6DD-F4FA-5336-DEE4E7D43E77}"/>
          </ac:spMkLst>
        </pc:spChg>
      </pc:sldChg>
      <pc:sldChg chg="modSp new del mod">
        <pc:chgData name="PIYUS KEDIA" userId="30dfcb9f6f0df2cc" providerId="LiveId" clId="{62DEC623-9C69-433C-BC27-9D58432FCFA3}" dt="2022-11-30T14:05:59.875" v="9932" actId="2696"/>
        <pc:sldMkLst>
          <pc:docMk/>
          <pc:sldMk cId="1596891395" sldId="719"/>
        </pc:sldMkLst>
        <pc:spChg chg="mod">
          <ac:chgData name="PIYUS KEDIA" userId="30dfcb9f6f0df2cc" providerId="LiveId" clId="{62DEC623-9C69-433C-BC27-9D58432FCFA3}" dt="2022-11-30T14:05:06.092" v="9930" actId="20577"/>
          <ac:spMkLst>
            <pc:docMk/>
            <pc:sldMk cId="1596891395" sldId="719"/>
            <ac:spMk id="2" creationId="{6E193D9D-B087-5E21-9276-04A1D5A28ED6}"/>
          </ac:spMkLst>
        </pc:spChg>
      </pc:sldChg>
      <pc:sldChg chg="add del">
        <pc:chgData name="PIYUS KEDIA" userId="30dfcb9f6f0df2cc" providerId="LiveId" clId="{62DEC623-9C69-433C-BC27-9D58432FCFA3}" dt="2022-11-30T14:05:59.875" v="9932" actId="2696"/>
        <pc:sldMkLst>
          <pc:docMk/>
          <pc:sldMk cId="902886510" sldId="720"/>
        </pc:sldMkLst>
      </pc:sldChg>
      <pc:sldChg chg="add del">
        <pc:chgData name="PIYUS KEDIA" userId="30dfcb9f6f0df2cc" providerId="LiveId" clId="{62DEC623-9C69-433C-BC27-9D58432FCFA3}" dt="2022-11-30T14:05:59.875" v="9932" actId="2696"/>
        <pc:sldMkLst>
          <pc:docMk/>
          <pc:sldMk cId="3651736087" sldId="721"/>
        </pc:sldMkLst>
      </pc:sldChg>
      <pc:sldChg chg="add del">
        <pc:chgData name="PIYUS KEDIA" userId="30dfcb9f6f0df2cc" providerId="LiveId" clId="{62DEC623-9C69-433C-BC27-9D58432FCFA3}" dt="2022-11-30T14:05:59.875" v="9932" actId="2696"/>
        <pc:sldMkLst>
          <pc:docMk/>
          <pc:sldMk cId="4068635425" sldId="722"/>
        </pc:sldMkLst>
      </pc:sldChg>
      <pc:sldChg chg="add del">
        <pc:chgData name="PIYUS KEDIA" userId="30dfcb9f6f0df2cc" providerId="LiveId" clId="{62DEC623-9C69-433C-BC27-9D58432FCFA3}" dt="2022-11-30T14:05:59.875" v="9932" actId="2696"/>
        <pc:sldMkLst>
          <pc:docMk/>
          <pc:sldMk cId="1337974928" sldId="72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F28ABC-B1B9-4A97-AE41-3C4082A00741}" type="datetimeFigureOut">
              <a:rPr lang="en-IN" smtClean="0"/>
              <a:t>30-11-2022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C8C6A-5105-43AC-8CAE-1C03CF1E1538}" type="slidenum">
              <a:rPr lang="en-IN" smtClean="0"/>
              <a:t>‹#›</a:t>
            </a:fld>
            <a:endParaRPr lang="en-IN"/>
          </a:p>
        </p:txBody>
      </p:sp>
    </p:spTree>
    <p:extLst>
      <p:ext uri="{BB962C8B-B14F-4D97-AF65-F5344CB8AC3E}">
        <p14:creationId xmlns:p14="http://schemas.microsoft.com/office/powerpoint/2010/main" val="3740995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3</a:t>
            </a:fld>
            <a:endParaRPr lang="en-US"/>
          </a:p>
        </p:txBody>
      </p:sp>
    </p:spTree>
    <p:extLst>
      <p:ext uri="{BB962C8B-B14F-4D97-AF65-F5344CB8AC3E}">
        <p14:creationId xmlns:p14="http://schemas.microsoft.com/office/powerpoint/2010/main" val="254204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12</a:t>
            </a:fld>
            <a:endParaRPr lang="en-US"/>
          </a:p>
        </p:txBody>
      </p:sp>
    </p:spTree>
    <p:extLst>
      <p:ext uri="{BB962C8B-B14F-4D97-AF65-F5344CB8AC3E}">
        <p14:creationId xmlns:p14="http://schemas.microsoft.com/office/powerpoint/2010/main" val="2112224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13</a:t>
            </a:fld>
            <a:endParaRPr lang="en-US"/>
          </a:p>
        </p:txBody>
      </p:sp>
    </p:spTree>
    <p:extLst>
      <p:ext uri="{BB962C8B-B14F-4D97-AF65-F5344CB8AC3E}">
        <p14:creationId xmlns:p14="http://schemas.microsoft.com/office/powerpoint/2010/main" val="2725418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14</a:t>
            </a:fld>
            <a:endParaRPr lang="en-US"/>
          </a:p>
        </p:txBody>
      </p:sp>
    </p:spTree>
    <p:extLst>
      <p:ext uri="{BB962C8B-B14F-4D97-AF65-F5344CB8AC3E}">
        <p14:creationId xmlns:p14="http://schemas.microsoft.com/office/powerpoint/2010/main" val="3825767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15</a:t>
            </a:fld>
            <a:endParaRPr lang="en-US"/>
          </a:p>
        </p:txBody>
      </p:sp>
    </p:spTree>
    <p:extLst>
      <p:ext uri="{BB962C8B-B14F-4D97-AF65-F5344CB8AC3E}">
        <p14:creationId xmlns:p14="http://schemas.microsoft.com/office/powerpoint/2010/main" val="2577777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16</a:t>
            </a:fld>
            <a:endParaRPr lang="en-US"/>
          </a:p>
        </p:txBody>
      </p:sp>
    </p:spTree>
    <p:extLst>
      <p:ext uri="{BB962C8B-B14F-4D97-AF65-F5344CB8AC3E}">
        <p14:creationId xmlns:p14="http://schemas.microsoft.com/office/powerpoint/2010/main" val="3544570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17</a:t>
            </a:fld>
            <a:endParaRPr lang="en-US"/>
          </a:p>
        </p:txBody>
      </p:sp>
    </p:spTree>
    <p:extLst>
      <p:ext uri="{BB962C8B-B14F-4D97-AF65-F5344CB8AC3E}">
        <p14:creationId xmlns:p14="http://schemas.microsoft.com/office/powerpoint/2010/main" val="1798335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18</a:t>
            </a:fld>
            <a:endParaRPr lang="en-US"/>
          </a:p>
        </p:txBody>
      </p:sp>
    </p:spTree>
    <p:extLst>
      <p:ext uri="{BB962C8B-B14F-4D97-AF65-F5344CB8AC3E}">
        <p14:creationId xmlns:p14="http://schemas.microsoft.com/office/powerpoint/2010/main" val="2988805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20</a:t>
            </a:fld>
            <a:endParaRPr lang="en-US"/>
          </a:p>
        </p:txBody>
      </p:sp>
    </p:spTree>
    <p:extLst>
      <p:ext uri="{BB962C8B-B14F-4D97-AF65-F5344CB8AC3E}">
        <p14:creationId xmlns:p14="http://schemas.microsoft.com/office/powerpoint/2010/main" val="2122372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21</a:t>
            </a:fld>
            <a:endParaRPr lang="en-US"/>
          </a:p>
        </p:txBody>
      </p:sp>
    </p:spTree>
    <p:extLst>
      <p:ext uri="{BB962C8B-B14F-4D97-AF65-F5344CB8AC3E}">
        <p14:creationId xmlns:p14="http://schemas.microsoft.com/office/powerpoint/2010/main" val="4017177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22</a:t>
            </a:fld>
            <a:endParaRPr lang="en-US"/>
          </a:p>
        </p:txBody>
      </p:sp>
    </p:spTree>
    <p:extLst>
      <p:ext uri="{BB962C8B-B14F-4D97-AF65-F5344CB8AC3E}">
        <p14:creationId xmlns:p14="http://schemas.microsoft.com/office/powerpoint/2010/main" val="2228343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4</a:t>
            </a:fld>
            <a:endParaRPr lang="en-US"/>
          </a:p>
        </p:txBody>
      </p:sp>
    </p:spTree>
    <p:extLst>
      <p:ext uri="{BB962C8B-B14F-4D97-AF65-F5344CB8AC3E}">
        <p14:creationId xmlns:p14="http://schemas.microsoft.com/office/powerpoint/2010/main" val="4192714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23</a:t>
            </a:fld>
            <a:endParaRPr lang="en-US"/>
          </a:p>
        </p:txBody>
      </p:sp>
    </p:spTree>
    <p:extLst>
      <p:ext uri="{BB962C8B-B14F-4D97-AF65-F5344CB8AC3E}">
        <p14:creationId xmlns:p14="http://schemas.microsoft.com/office/powerpoint/2010/main" val="855860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24</a:t>
            </a:fld>
            <a:endParaRPr lang="en-US"/>
          </a:p>
        </p:txBody>
      </p:sp>
    </p:spTree>
    <p:extLst>
      <p:ext uri="{BB962C8B-B14F-4D97-AF65-F5344CB8AC3E}">
        <p14:creationId xmlns:p14="http://schemas.microsoft.com/office/powerpoint/2010/main" val="3924633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25</a:t>
            </a:fld>
            <a:endParaRPr lang="en-US"/>
          </a:p>
        </p:txBody>
      </p:sp>
    </p:spTree>
    <p:extLst>
      <p:ext uri="{BB962C8B-B14F-4D97-AF65-F5344CB8AC3E}">
        <p14:creationId xmlns:p14="http://schemas.microsoft.com/office/powerpoint/2010/main" val="1635714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26</a:t>
            </a:fld>
            <a:endParaRPr lang="en-US"/>
          </a:p>
        </p:txBody>
      </p:sp>
    </p:spTree>
    <p:extLst>
      <p:ext uri="{BB962C8B-B14F-4D97-AF65-F5344CB8AC3E}">
        <p14:creationId xmlns:p14="http://schemas.microsoft.com/office/powerpoint/2010/main" val="3839324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27</a:t>
            </a:fld>
            <a:endParaRPr lang="en-US"/>
          </a:p>
        </p:txBody>
      </p:sp>
    </p:spTree>
    <p:extLst>
      <p:ext uri="{BB962C8B-B14F-4D97-AF65-F5344CB8AC3E}">
        <p14:creationId xmlns:p14="http://schemas.microsoft.com/office/powerpoint/2010/main" val="2165929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28</a:t>
            </a:fld>
            <a:endParaRPr lang="en-US"/>
          </a:p>
        </p:txBody>
      </p:sp>
    </p:spTree>
    <p:extLst>
      <p:ext uri="{BB962C8B-B14F-4D97-AF65-F5344CB8AC3E}">
        <p14:creationId xmlns:p14="http://schemas.microsoft.com/office/powerpoint/2010/main" val="701663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29</a:t>
            </a:fld>
            <a:endParaRPr lang="en-US"/>
          </a:p>
        </p:txBody>
      </p:sp>
    </p:spTree>
    <p:extLst>
      <p:ext uri="{BB962C8B-B14F-4D97-AF65-F5344CB8AC3E}">
        <p14:creationId xmlns:p14="http://schemas.microsoft.com/office/powerpoint/2010/main" val="149789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30</a:t>
            </a:fld>
            <a:endParaRPr lang="en-US"/>
          </a:p>
        </p:txBody>
      </p:sp>
    </p:spTree>
    <p:extLst>
      <p:ext uri="{BB962C8B-B14F-4D97-AF65-F5344CB8AC3E}">
        <p14:creationId xmlns:p14="http://schemas.microsoft.com/office/powerpoint/2010/main" val="28229254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31</a:t>
            </a:fld>
            <a:endParaRPr lang="en-US"/>
          </a:p>
        </p:txBody>
      </p:sp>
    </p:spTree>
    <p:extLst>
      <p:ext uri="{BB962C8B-B14F-4D97-AF65-F5344CB8AC3E}">
        <p14:creationId xmlns:p14="http://schemas.microsoft.com/office/powerpoint/2010/main" val="1145046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33</a:t>
            </a:fld>
            <a:endParaRPr lang="en-US"/>
          </a:p>
        </p:txBody>
      </p:sp>
    </p:spTree>
    <p:extLst>
      <p:ext uri="{BB962C8B-B14F-4D97-AF65-F5344CB8AC3E}">
        <p14:creationId xmlns:p14="http://schemas.microsoft.com/office/powerpoint/2010/main" val="2034943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5</a:t>
            </a:fld>
            <a:endParaRPr lang="en-US"/>
          </a:p>
        </p:txBody>
      </p:sp>
    </p:spTree>
    <p:extLst>
      <p:ext uri="{BB962C8B-B14F-4D97-AF65-F5344CB8AC3E}">
        <p14:creationId xmlns:p14="http://schemas.microsoft.com/office/powerpoint/2010/main" val="32735500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34</a:t>
            </a:fld>
            <a:endParaRPr lang="en-US"/>
          </a:p>
        </p:txBody>
      </p:sp>
    </p:spTree>
    <p:extLst>
      <p:ext uri="{BB962C8B-B14F-4D97-AF65-F5344CB8AC3E}">
        <p14:creationId xmlns:p14="http://schemas.microsoft.com/office/powerpoint/2010/main" val="4828066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35</a:t>
            </a:fld>
            <a:endParaRPr lang="en-US"/>
          </a:p>
        </p:txBody>
      </p:sp>
    </p:spTree>
    <p:extLst>
      <p:ext uri="{BB962C8B-B14F-4D97-AF65-F5344CB8AC3E}">
        <p14:creationId xmlns:p14="http://schemas.microsoft.com/office/powerpoint/2010/main" val="641528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36</a:t>
            </a:fld>
            <a:endParaRPr lang="en-US"/>
          </a:p>
        </p:txBody>
      </p:sp>
    </p:spTree>
    <p:extLst>
      <p:ext uri="{BB962C8B-B14F-4D97-AF65-F5344CB8AC3E}">
        <p14:creationId xmlns:p14="http://schemas.microsoft.com/office/powerpoint/2010/main" val="1609453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37</a:t>
            </a:fld>
            <a:endParaRPr lang="en-US"/>
          </a:p>
        </p:txBody>
      </p:sp>
    </p:spTree>
    <p:extLst>
      <p:ext uri="{BB962C8B-B14F-4D97-AF65-F5344CB8AC3E}">
        <p14:creationId xmlns:p14="http://schemas.microsoft.com/office/powerpoint/2010/main" val="26143412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38</a:t>
            </a:fld>
            <a:endParaRPr lang="en-US"/>
          </a:p>
        </p:txBody>
      </p:sp>
    </p:spTree>
    <p:extLst>
      <p:ext uri="{BB962C8B-B14F-4D97-AF65-F5344CB8AC3E}">
        <p14:creationId xmlns:p14="http://schemas.microsoft.com/office/powerpoint/2010/main" val="17069522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39</a:t>
            </a:fld>
            <a:endParaRPr lang="en-US"/>
          </a:p>
        </p:txBody>
      </p:sp>
    </p:spTree>
    <p:extLst>
      <p:ext uri="{BB962C8B-B14F-4D97-AF65-F5344CB8AC3E}">
        <p14:creationId xmlns:p14="http://schemas.microsoft.com/office/powerpoint/2010/main" val="20152457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40</a:t>
            </a:fld>
            <a:endParaRPr lang="en-US"/>
          </a:p>
        </p:txBody>
      </p:sp>
    </p:spTree>
    <p:extLst>
      <p:ext uri="{BB962C8B-B14F-4D97-AF65-F5344CB8AC3E}">
        <p14:creationId xmlns:p14="http://schemas.microsoft.com/office/powerpoint/2010/main" val="4828066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41</a:t>
            </a:fld>
            <a:endParaRPr lang="en-IN"/>
          </a:p>
        </p:txBody>
      </p:sp>
    </p:spTree>
    <p:extLst>
      <p:ext uri="{BB962C8B-B14F-4D97-AF65-F5344CB8AC3E}">
        <p14:creationId xmlns:p14="http://schemas.microsoft.com/office/powerpoint/2010/main" val="29605021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42</a:t>
            </a:fld>
            <a:endParaRPr lang="en-IN"/>
          </a:p>
        </p:txBody>
      </p:sp>
    </p:spTree>
    <p:extLst>
      <p:ext uri="{BB962C8B-B14F-4D97-AF65-F5344CB8AC3E}">
        <p14:creationId xmlns:p14="http://schemas.microsoft.com/office/powerpoint/2010/main" val="19089740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43</a:t>
            </a:fld>
            <a:endParaRPr lang="en-IN"/>
          </a:p>
        </p:txBody>
      </p:sp>
    </p:spTree>
    <p:extLst>
      <p:ext uri="{BB962C8B-B14F-4D97-AF65-F5344CB8AC3E}">
        <p14:creationId xmlns:p14="http://schemas.microsoft.com/office/powerpoint/2010/main" val="1842798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6</a:t>
            </a:fld>
            <a:endParaRPr lang="en-US"/>
          </a:p>
        </p:txBody>
      </p:sp>
    </p:spTree>
    <p:extLst>
      <p:ext uri="{BB962C8B-B14F-4D97-AF65-F5344CB8AC3E}">
        <p14:creationId xmlns:p14="http://schemas.microsoft.com/office/powerpoint/2010/main" val="41376548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44</a:t>
            </a:fld>
            <a:endParaRPr lang="en-IN"/>
          </a:p>
        </p:txBody>
      </p:sp>
    </p:spTree>
    <p:extLst>
      <p:ext uri="{BB962C8B-B14F-4D97-AF65-F5344CB8AC3E}">
        <p14:creationId xmlns:p14="http://schemas.microsoft.com/office/powerpoint/2010/main" val="42648301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45</a:t>
            </a:fld>
            <a:endParaRPr lang="en-IN"/>
          </a:p>
        </p:txBody>
      </p:sp>
    </p:spTree>
    <p:extLst>
      <p:ext uri="{BB962C8B-B14F-4D97-AF65-F5344CB8AC3E}">
        <p14:creationId xmlns:p14="http://schemas.microsoft.com/office/powerpoint/2010/main" val="39378146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Type-inference is made using the recursive descent of the AST. The goal of the type inference is to infer types of all the nodes in the AST. The type system specifies the type-inference rules. To infer the type of an AST node, we need to infer the types for its children. Sometimes some preprocessing and postprocessing are also required to compute the type of an AST node. For example, to infer the type of a scope, we need to call </a:t>
            </a:r>
            <a:r>
              <a:rPr lang="en-US" dirty="0" err="1"/>
              <a:t>enter_scope</a:t>
            </a:r>
            <a:r>
              <a:rPr lang="en-US" dirty="0"/>
              <a:t> before we infer the type of statements in the scope. After the type-inference of the scope is done, we may want to call </a:t>
            </a:r>
            <a:r>
              <a:rPr lang="en-US" dirty="0" err="1"/>
              <a:t>exit_scope</a:t>
            </a:r>
            <a:r>
              <a:rPr lang="en-US" dirty="0"/>
              <a:t> before returning its type to parent. A type-inference rule should also specify the order in which the types of children are computed. In other words, type-inference rules must handle cases where the type-inference of a child depends on its siblings. In the next slides, we give some examples of type-inference rules in the form of C code snippets.</a:t>
            </a:r>
          </a:p>
        </p:txBody>
      </p:sp>
      <p:sp>
        <p:nvSpPr>
          <p:cNvPr id="4" name="Slide Number Placeholder 3"/>
          <p:cNvSpPr>
            <a:spLocks noGrp="1"/>
          </p:cNvSpPr>
          <p:nvPr>
            <p:ph type="sldNum" sz="quarter" idx="5"/>
          </p:nvPr>
        </p:nvSpPr>
        <p:spPr/>
        <p:txBody>
          <a:bodyPr/>
          <a:lstStyle/>
          <a:p>
            <a:fld id="{75A77594-4A94-4200-97C3-983B74C13344}" type="slidenum">
              <a:rPr lang="en-US" smtClean="0"/>
              <a:t>46</a:t>
            </a:fld>
            <a:endParaRPr lang="en-US"/>
          </a:p>
        </p:txBody>
      </p:sp>
    </p:spTree>
    <p:extLst>
      <p:ext uri="{BB962C8B-B14F-4D97-AF65-F5344CB8AC3E}">
        <p14:creationId xmlns:p14="http://schemas.microsoft.com/office/powerpoint/2010/main" val="20182592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47</a:t>
            </a:fld>
            <a:endParaRPr lang="en-IN"/>
          </a:p>
        </p:txBody>
      </p:sp>
    </p:spTree>
    <p:extLst>
      <p:ext uri="{BB962C8B-B14F-4D97-AF65-F5344CB8AC3E}">
        <p14:creationId xmlns:p14="http://schemas.microsoft.com/office/powerpoint/2010/main" val="3576117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77594-4A94-4200-97C3-983B74C13344}" type="slidenum">
              <a:rPr lang="en-US" smtClean="0"/>
              <a:t>48</a:t>
            </a:fld>
            <a:endParaRPr lang="en-US"/>
          </a:p>
        </p:txBody>
      </p:sp>
    </p:spTree>
    <p:extLst>
      <p:ext uri="{BB962C8B-B14F-4D97-AF65-F5344CB8AC3E}">
        <p14:creationId xmlns:p14="http://schemas.microsoft.com/office/powerpoint/2010/main" val="37388375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77594-4A94-4200-97C3-983B74C13344}" type="slidenum">
              <a:rPr lang="en-US" smtClean="0"/>
              <a:t>49</a:t>
            </a:fld>
            <a:endParaRPr lang="en-US"/>
          </a:p>
        </p:txBody>
      </p:sp>
    </p:spTree>
    <p:extLst>
      <p:ext uri="{BB962C8B-B14F-4D97-AF65-F5344CB8AC3E}">
        <p14:creationId xmlns:p14="http://schemas.microsoft.com/office/powerpoint/2010/main" val="28068356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77594-4A94-4200-97C3-983B74C13344}" type="slidenum">
              <a:rPr lang="en-US" smtClean="0"/>
              <a:t>50</a:t>
            </a:fld>
            <a:endParaRPr lang="en-US"/>
          </a:p>
        </p:txBody>
      </p:sp>
    </p:spTree>
    <p:extLst>
      <p:ext uri="{BB962C8B-B14F-4D97-AF65-F5344CB8AC3E}">
        <p14:creationId xmlns:p14="http://schemas.microsoft.com/office/powerpoint/2010/main" val="30797613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77594-4A94-4200-97C3-983B74C13344}" type="slidenum">
              <a:rPr lang="en-US" smtClean="0"/>
              <a:t>51</a:t>
            </a:fld>
            <a:endParaRPr lang="en-US"/>
          </a:p>
        </p:txBody>
      </p:sp>
    </p:spTree>
    <p:extLst>
      <p:ext uri="{BB962C8B-B14F-4D97-AF65-F5344CB8AC3E}">
        <p14:creationId xmlns:p14="http://schemas.microsoft.com/office/powerpoint/2010/main" val="39943412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77594-4A94-4200-97C3-983B74C13344}" type="slidenum">
              <a:rPr lang="en-US" smtClean="0"/>
              <a:t>52</a:t>
            </a:fld>
            <a:endParaRPr lang="en-US"/>
          </a:p>
        </p:txBody>
      </p:sp>
    </p:spTree>
    <p:extLst>
      <p:ext uri="{BB962C8B-B14F-4D97-AF65-F5344CB8AC3E}">
        <p14:creationId xmlns:p14="http://schemas.microsoft.com/office/powerpoint/2010/main" val="9093817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53</a:t>
            </a:fld>
            <a:endParaRPr lang="en-IN"/>
          </a:p>
        </p:txBody>
      </p:sp>
    </p:spTree>
    <p:extLst>
      <p:ext uri="{BB962C8B-B14F-4D97-AF65-F5344CB8AC3E}">
        <p14:creationId xmlns:p14="http://schemas.microsoft.com/office/powerpoint/2010/main" val="3701953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7</a:t>
            </a:fld>
            <a:endParaRPr lang="en-US"/>
          </a:p>
        </p:txBody>
      </p:sp>
    </p:spTree>
    <p:extLst>
      <p:ext uri="{BB962C8B-B14F-4D97-AF65-F5344CB8AC3E}">
        <p14:creationId xmlns:p14="http://schemas.microsoft.com/office/powerpoint/2010/main" val="8313574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54</a:t>
            </a:fld>
            <a:endParaRPr lang="en-IN"/>
          </a:p>
        </p:txBody>
      </p:sp>
    </p:spTree>
    <p:extLst>
      <p:ext uri="{BB962C8B-B14F-4D97-AF65-F5344CB8AC3E}">
        <p14:creationId xmlns:p14="http://schemas.microsoft.com/office/powerpoint/2010/main" val="22854294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55</a:t>
            </a:fld>
            <a:endParaRPr lang="en-US"/>
          </a:p>
        </p:txBody>
      </p:sp>
    </p:spTree>
    <p:extLst>
      <p:ext uri="{BB962C8B-B14F-4D97-AF65-F5344CB8AC3E}">
        <p14:creationId xmlns:p14="http://schemas.microsoft.com/office/powerpoint/2010/main" val="38035340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77594-4A94-4200-97C3-983B74C13344}" type="slidenum">
              <a:rPr lang="en-US" smtClean="0"/>
              <a:t>56</a:t>
            </a:fld>
            <a:endParaRPr lang="en-US"/>
          </a:p>
        </p:txBody>
      </p:sp>
    </p:spTree>
    <p:extLst>
      <p:ext uri="{BB962C8B-B14F-4D97-AF65-F5344CB8AC3E}">
        <p14:creationId xmlns:p14="http://schemas.microsoft.com/office/powerpoint/2010/main" val="20463107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77594-4A94-4200-97C3-983B74C13344}" type="slidenum">
              <a:rPr lang="en-US" smtClean="0"/>
              <a:t>57</a:t>
            </a:fld>
            <a:endParaRPr lang="en-US"/>
          </a:p>
        </p:txBody>
      </p:sp>
    </p:spTree>
    <p:extLst>
      <p:ext uri="{BB962C8B-B14F-4D97-AF65-F5344CB8AC3E}">
        <p14:creationId xmlns:p14="http://schemas.microsoft.com/office/powerpoint/2010/main" val="18199883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58</a:t>
            </a:fld>
            <a:endParaRPr lang="en-IN"/>
          </a:p>
        </p:txBody>
      </p:sp>
    </p:spTree>
    <p:extLst>
      <p:ext uri="{BB962C8B-B14F-4D97-AF65-F5344CB8AC3E}">
        <p14:creationId xmlns:p14="http://schemas.microsoft.com/office/powerpoint/2010/main" val="2975279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8</a:t>
            </a:fld>
            <a:endParaRPr lang="en-US"/>
          </a:p>
        </p:txBody>
      </p:sp>
    </p:spTree>
    <p:extLst>
      <p:ext uri="{BB962C8B-B14F-4D97-AF65-F5344CB8AC3E}">
        <p14:creationId xmlns:p14="http://schemas.microsoft.com/office/powerpoint/2010/main" val="2328276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9</a:t>
            </a:fld>
            <a:endParaRPr lang="en-US"/>
          </a:p>
        </p:txBody>
      </p:sp>
    </p:spTree>
    <p:extLst>
      <p:ext uri="{BB962C8B-B14F-4D97-AF65-F5344CB8AC3E}">
        <p14:creationId xmlns:p14="http://schemas.microsoft.com/office/powerpoint/2010/main" val="3495548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10</a:t>
            </a:fld>
            <a:endParaRPr lang="en-US"/>
          </a:p>
        </p:txBody>
      </p:sp>
    </p:spTree>
    <p:extLst>
      <p:ext uri="{BB962C8B-B14F-4D97-AF65-F5344CB8AC3E}">
        <p14:creationId xmlns:p14="http://schemas.microsoft.com/office/powerpoint/2010/main" val="809950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A77594-4A94-4200-97C3-983B74C13344}" type="slidenum">
              <a:rPr lang="en-US" smtClean="0"/>
              <a:t>11</a:t>
            </a:fld>
            <a:endParaRPr lang="en-US"/>
          </a:p>
        </p:txBody>
      </p:sp>
    </p:spTree>
    <p:extLst>
      <p:ext uri="{BB962C8B-B14F-4D97-AF65-F5344CB8AC3E}">
        <p14:creationId xmlns:p14="http://schemas.microsoft.com/office/powerpoint/2010/main" val="1861171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3794-AF7B-3D4E-AAD2-EA32788F29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2AA6F1-36C2-48F1-9C03-AD7D76205A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3CB365-C142-700C-4779-26844FFE49D2}"/>
              </a:ext>
            </a:extLst>
          </p:cNvPr>
          <p:cNvSpPr>
            <a:spLocks noGrp="1"/>
          </p:cNvSpPr>
          <p:nvPr>
            <p:ph type="dt" sz="half" idx="10"/>
          </p:nvPr>
        </p:nvSpPr>
        <p:spPr/>
        <p:txBody>
          <a:bodyPr/>
          <a:lstStyle/>
          <a:p>
            <a:fld id="{ABB56FFA-3A5E-4F54-B3B2-DFA5A7E1BA7F}" type="datetimeFigureOut">
              <a:rPr lang="en-IN" smtClean="0"/>
              <a:t>30-11-2022</a:t>
            </a:fld>
            <a:endParaRPr lang="en-IN"/>
          </a:p>
        </p:txBody>
      </p:sp>
      <p:sp>
        <p:nvSpPr>
          <p:cNvPr id="5" name="Footer Placeholder 4">
            <a:extLst>
              <a:ext uri="{FF2B5EF4-FFF2-40B4-BE49-F238E27FC236}">
                <a16:creationId xmlns:a16="http://schemas.microsoft.com/office/drawing/2014/main" id="{9D8331B6-27E3-72A7-146B-6ED4EB2DE0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5829F7-48EE-3DC3-8BA9-D0C2C34D7FF1}"/>
              </a:ext>
            </a:extLst>
          </p:cNvPr>
          <p:cNvSpPr>
            <a:spLocks noGrp="1"/>
          </p:cNvSpPr>
          <p:nvPr>
            <p:ph type="sldNum" sz="quarter" idx="12"/>
          </p:nvPr>
        </p:nvSpPr>
        <p:spPr/>
        <p:txBody>
          <a:bodyPr/>
          <a:lstStyle/>
          <a:p>
            <a:fld id="{BF6975A8-3FEE-4864-99C6-DFE9677DA69D}" type="slidenum">
              <a:rPr lang="en-IN" smtClean="0"/>
              <a:t>‹#›</a:t>
            </a:fld>
            <a:endParaRPr lang="en-IN"/>
          </a:p>
        </p:txBody>
      </p:sp>
    </p:spTree>
    <p:extLst>
      <p:ext uri="{BB962C8B-B14F-4D97-AF65-F5344CB8AC3E}">
        <p14:creationId xmlns:p14="http://schemas.microsoft.com/office/powerpoint/2010/main" val="3148711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BA34F-4D2A-1374-3235-F3C27FC02F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C7110E-1D5B-AC40-CC62-6C9CA7A0C8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617FE-B19B-60E1-4E65-4813F5223AD4}"/>
              </a:ext>
            </a:extLst>
          </p:cNvPr>
          <p:cNvSpPr>
            <a:spLocks noGrp="1"/>
          </p:cNvSpPr>
          <p:nvPr>
            <p:ph type="dt" sz="half" idx="10"/>
          </p:nvPr>
        </p:nvSpPr>
        <p:spPr/>
        <p:txBody>
          <a:bodyPr/>
          <a:lstStyle/>
          <a:p>
            <a:fld id="{ABB56FFA-3A5E-4F54-B3B2-DFA5A7E1BA7F}" type="datetimeFigureOut">
              <a:rPr lang="en-IN" smtClean="0"/>
              <a:t>30-11-2022</a:t>
            </a:fld>
            <a:endParaRPr lang="en-IN"/>
          </a:p>
        </p:txBody>
      </p:sp>
      <p:sp>
        <p:nvSpPr>
          <p:cNvPr id="5" name="Footer Placeholder 4">
            <a:extLst>
              <a:ext uri="{FF2B5EF4-FFF2-40B4-BE49-F238E27FC236}">
                <a16:creationId xmlns:a16="http://schemas.microsoft.com/office/drawing/2014/main" id="{2E94DDBB-47A7-0E0A-84D6-CA80118FA8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CFB954-DA38-7647-7F87-D7F2BC16D0AD}"/>
              </a:ext>
            </a:extLst>
          </p:cNvPr>
          <p:cNvSpPr>
            <a:spLocks noGrp="1"/>
          </p:cNvSpPr>
          <p:nvPr>
            <p:ph type="sldNum" sz="quarter" idx="12"/>
          </p:nvPr>
        </p:nvSpPr>
        <p:spPr/>
        <p:txBody>
          <a:bodyPr/>
          <a:lstStyle/>
          <a:p>
            <a:fld id="{BF6975A8-3FEE-4864-99C6-DFE9677DA69D}" type="slidenum">
              <a:rPr lang="en-IN" smtClean="0"/>
              <a:t>‹#›</a:t>
            </a:fld>
            <a:endParaRPr lang="en-IN"/>
          </a:p>
        </p:txBody>
      </p:sp>
    </p:spTree>
    <p:extLst>
      <p:ext uri="{BB962C8B-B14F-4D97-AF65-F5344CB8AC3E}">
        <p14:creationId xmlns:p14="http://schemas.microsoft.com/office/powerpoint/2010/main" val="3101629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FBF82-F314-96CC-025F-7F9C8F4153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C411B4-87D7-6B49-64D1-14E347EA38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EF1D00-04A0-C7AF-9B17-BF6503FE57F7}"/>
              </a:ext>
            </a:extLst>
          </p:cNvPr>
          <p:cNvSpPr>
            <a:spLocks noGrp="1"/>
          </p:cNvSpPr>
          <p:nvPr>
            <p:ph type="dt" sz="half" idx="10"/>
          </p:nvPr>
        </p:nvSpPr>
        <p:spPr/>
        <p:txBody>
          <a:bodyPr/>
          <a:lstStyle/>
          <a:p>
            <a:fld id="{ABB56FFA-3A5E-4F54-B3B2-DFA5A7E1BA7F}" type="datetimeFigureOut">
              <a:rPr lang="en-IN" smtClean="0"/>
              <a:t>30-11-2022</a:t>
            </a:fld>
            <a:endParaRPr lang="en-IN"/>
          </a:p>
        </p:txBody>
      </p:sp>
      <p:sp>
        <p:nvSpPr>
          <p:cNvPr id="5" name="Footer Placeholder 4">
            <a:extLst>
              <a:ext uri="{FF2B5EF4-FFF2-40B4-BE49-F238E27FC236}">
                <a16:creationId xmlns:a16="http://schemas.microsoft.com/office/drawing/2014/main" id="{CB694D85-3A38-BA26-D852-052E50443E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054BDF-0058-63E2-292E-8830F94FEE0F}"/>
              </a:ext>
            </a:extLst>
          </p:cNvPr>
          <p:cNvSpPr>
            <a:spLocks noGrp="1"/>
          </p:cNvSpPr>
          <p:nvPr>
            <p:ph type="sldNum" sz="quarter" idx="12"/>
          </p:nvPr>
        </p:nvSpPr>
        <p:spPr/>
        <p:txBody>
          <a:bodyPr/>
          <a:lstStyle/>
          <a:p>
            <a:fld id="{BF6975A8-3FEE-4864-99C6-DFE9677DA69D}" type="slidenum">
              <a:rPr lang="en-IN" smtClean="0"/>
              <a:t>‹#›</a:t>
            </a:fld>
            <a:endParaRPr lang="en-IN"/>
          </a:p>
        </p:txBody>
      </p:sp>
    </p:spTree>
    <p:extLst>
      <p:ext uri="{BB962C8B-B14F-4D97-AF65-F5344CB8AC3E}">
        <p14:creationId xmlns:p14="http://schemas.microsoft.com/office/powerpoint/2010/main" val="1177388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990E-D552-F15A-41CF-D39145C72F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5875C5-81C4-722C-445C-0695B79335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54C769-CD4C-809A-6488-67EAEFF677C0}"/>
              </a:ext>
            </a:extLst>
          </p:cNvPr>
          <p:cNvSpPr>
            <a:spLocks noGrp="1"/>
          </p:cNvSpPr>
          <p:nvPr>
            <p:ph type="dt" sz="half" idx="10"/>
          </p:nvPr>
        </p:nvSpPr>
        <p:spPr/>
        <p:txBody>
          <a:bodyPr/>
          <a:lstStyle/>
          <a:p>
            <a:fld id="{ABB56FFA-3A5E-4F54-B3B2-DFA5A7E1BA7F}" type="datetimeFigureOut">
              <a:rPr lang="en-IN" smtClean="0"/>
              <a:t>30-11-2022</a:t>
            </a:fld>
            <a:endParaRPr lang="en-IN"/>
          </a:p>
        </p:txBody>
      </p:sp>
      <p:sp>
        <p:nvSpPr>
          <p:cNvPr id="5" name="Footer Placeholder 4">
            <a:extLst>
              <a:ext uri="{FF2B5EF4-FFF2-40B4-BE49-F238E27FC236}">
                <a16:creationId xmlns:a16="http://schemas.microsoft.com/office/drawing/2014/main" id="{8938C533-9AA4-E24D-7F0B-1EE9E75AA3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032022-842A-C2D6-5C7E-2853BCA1D44D}"/>
              </a:ext>
            </a:extLst>
          </p:cNvPr>
          <p:cNvSpPr>
            <a:spLocks noGrp="1"/>
          </p:cNvSpPr>
          <p:nvPr>
            <p:ph type="sldNum" sz="quarter" idx="12"/>
          </p:nvPr>
        </p:nvSpPr>
        <p:spPr/>
        <p:txBody>
          <a:bodyPr/>
          <a:lstStyle/>
          <a:p>
            <a:fld id="{BF6975A8-3FEE-4864-99C6-DFE9677DA69D}" type="slidenum">
              <a:rPr lang="en-IN" smtClean="0"/>
              <a:t>‹#›</a:t>
            </a:fld>
            <a:endParaRPr lang="en-IN"/>
          </a:p>
        </p:txBody>
      </p:sp>
    </p:spTree>
    <p:extLst>
      <p:ext uri="{BB962C8B-B14F-4D97-AF65-F5344CB8AC3E}">
        <p14:creationId xmlns:p14="http://schemas.microsoft.com/office/powerpoint/2010/main" val="180826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B93D-F8D3-0425-02DF-6E9B74B442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01C745-2E7F-7BBC-F05A-5E1E747F8F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ED91D2-8D28-EA2D-1767-A710770D2ED4}"/>
              </a:ext>
            </a:extLst>
          </p:cNvPr>
          <p:cNvSpPr>
            <a:spLocks noGrp="1"/>
          </p:cNvSpPr>
          <p:nvPr>
            <p:ph type="dt" sz="half" idx="10"/>
          </p:nvPr>
        </p:nvSpPr>
        <p:spPr/>
        <p:txBody>
          <a:bodyPr/>
          <a:lstStyle/>
          <a:p>
            <a:fld id="{ABB56FFA-3A5E-4F54-B3B2-DFA5A7E1BA7F}" type="datetimeFigureOut">
              <a:rPr lang="en-IN" smtClean="0"/>
              <a:t>30-11-2022</a:t>
            </a:fld>
            <a:endParaRPr lang="en-IN"/>
          </a:p>
        </p:txBody>
      </p:sp>
      <p:sp>
        <p:nvSpPr>
          <p:cNvPr id="5" name="Footer Placeholder 4">
            <a:extLst>
              <a:ext uri="{FF2B5EF4-FFF2-40B4-BE49-F238E27FC236}">
                <a16:creationId xmlns:a16="http://schemas.microsoft.com/office/drawing/2014/main" id="{87CFEFFE-8AF8-22F3-184C-9185B98892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447941-505B-2066-C958-E807A4C7F2C6}"/>
              </a:ext>
            </a:extLst>
          </p:cNvPr>
          <p:cNvSpPr>
            <a:spLocks noGrp="1"/>
          </p:cNvSpPr>
          <p:nvPr>
            <p:ph type="sldNum" sz="quarter" idx="12"/>
          </p:nvPr>
        </p:nvSpPr>
        <p:spPr/>
        <p:txBody>
          <a:bodyPr/>
          <a:lstStyle/>
          <a:p>
            <a:fld id="{BF6975A8-3FEE-4864-99C6-DFE9677DA69D}" type="slidenum">
              <a:rPr lang="en-IN" smtClean="0"/>
              <a:t>‹#›</a:t>
            </a:fld>
            <a:endParaRPr lang="en-IN"/>
          </a:p>
        </p:txBody>
      </p:sp>
    </p:spTree>
    <p:extLst>
      <p:ext uri="{BB962C8B-B14F-4D97-AF65-F5344CB8AC3E}">
        <p14:creationId xmlns:p14="http://schemas.microsoft.com/office/powerpoint/2010/main" val="2064699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2EC8-3423-7A75-F9BD-88AF5C0941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33BA8F-254D-B817-C8DB-EA34F9F721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D00597-B6B5-0E21-B960-D12CDBAEC5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D010B7-894D-7535-FB25-1E2ABC25C404}"/>
              </a:ext>
            </a:extLst>
          </p:cNvPr>
          <p:cNvSpPr>
            <a:spLocks noGrp="1"/>
          </p:cNvSpPr>
          <p:nvPr>
            <p:ph type="dt" sz="half" idx="10"/>
          </p:nvPr>
        </p:nvSpPr>
        <p:spPr/>
        <p:txBody>
          <a:bodyPr/>
          <a:lstStyle/>
          <a:p>
            <a:fld id="{ABB56FFA-3A5E-4F54-B3B2-DFA5A7E1BA7F}" type="datetimeFigureOut">
              <a:rPr lang="en-IN" smtClean="0"/>
              <a:t>30-11-2022</a:t>
            </a:fld>
            <a:endParaRPr lang="en-IN"/>
          </a:p>
        </p:txBody>
      </p:sp>
      <p:sp>
        <p:nvSpPr>
          <p:cNvPr id="6" name="Footer Placeholder 5">
            <a:extLst>
              <a:ext uri="{FF2B5EF4-FFF2-40B4-BE49-F238E27FC236}">
                <a16:creationId xmlns:a16="http://schemas.microsoft.com/office/drawing/2014/main" id="{223AA781-3039-4F50-AE4B-DD3497093D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F8C465-6F2D-0B17-F721-ED946F36D66C}"/>
              </a:ext>
            </a:extLst>
          </p:cNvPr>
          <p:cNvSpPr>
            <a:spLocks noGrp="1"/>
          </p:cNvSpPr>
          <p:nvPr>
            <p:ph type="sldNum" sz="quarter" idx="12"/>
          </p:nvPr>
        </p:nvSpPr>
        <p:spPr/>
        <p:txBody>
          <a:bodyPr/>
          <a:lstStyle/>
          <a:p>
            <a:fld id="{BF6975A8-3FEE-4864-99C6-DFE9677DA69D}" type="slidenum">
              <a:rPr lang="en-IN" smtClean="0"/>
              <a:t>‹#›</a:t>
            </a:fld>
            <a:endParaRPr lang="en-IN"/>
          </a:p>
        </p:txBody>
      </p:sp>
    </p:spTree>
    <p:extLst>
      <p:ext uri="{BB962C8B-B14F-4D97-AF65-F5344CB8AC3E}">
        <p14:creationId xmlns:p14="http://schemas.microsoft.com/office/powerpoint/2010/main" val="4243982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A86B-2E28-AA54-ABDF-B50555F4B8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B4A00F-D341-6ED4-08EC-7CCD0D60C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008DD0-D76D-69B0-F796-255799980B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AA1860-BDF2-C428-5D93-2FA8DA6298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E4D4B-E4D0-6889-376C-F3A73BC496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81F05C-DFBE-3965-1749-7858EE4A4BC6}"/>
              </a:ext>
            </a:extLst>
          </p:cNvPr>
          <p:cNvSpPr>
            <a:spLocks noGrp="1"/>
          </p:cNvSpPr>
          <p:nvPr>
            <p:ph type="dt" sz="half" idx="10"/>
          </p:nvPr>
        </p:nvSpPr>
        <p:spPr/>
        <p:txBody>
          <a:bodyPr/>
          <a:lstStyle/>
          <a:p>
            <a:fld id="{ABB56FFA-3A5E-4F54-B3B2-DFA5A7E1BA7F}" type="datetimeFigureOut">
              <a:rPr lang="en-IN" smtClean="0"/>
              <a:t>30-11-2022</a:t>
            </a:fld>
            <a:endParaRPr lang="en-IN"/>
          </a:p>
        </p:txBody>
      </p:sp>
      <p:sp>
        <p:nvSpPr>
          <p:cNvPr id="8" name="Footer Placeholder 7">
            <a:extLst>
              <a:ext uri="{FF2B5EF4-FFF2-40B4-BE49-F238E27FC236}">
                <a16:creationId xmlns:a16="http://schemas.microsoft.com/office/drawing/2014/main" id="{1AB4C4E4-74C4-2C5F-6CF9-4B090964B3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1B0E37-7177-550F-4F7F-D4B31855842A}"/>
              </a:ext>
            </a:extLst>
          </p:cNvPr>
          <p:cNvSpPr>
            <a:spLocks noGrp="1"/>
          </p:cNvSpPr>
          <p:nvPr>
            <p:ph type="sldNum" sz="quarter" idx="12"/>
          </p:nvPr>
        </p:nvSpPr>
        <p:spPr/>
        <p:txBody>
          <a:bodyPr/>
          <a:lstStyle/>
          <a:p>
            <a:fld id="{BF6975A8-3FEE-4864-99C6-DFE9677DA69D}" type="slidenum">
              <a:rPr lang="en-IN" smtClean="0"/>
              <a:t>‹#›</a:t>
            </a:fld>
            <a:endParaRPr lang="en-IN"/>
          </a:p>
        </p:txBody>
      </p:sp>
    </p:spTree>
    <p:extLst>
      <p:ext uri="{BB962C8B-B14F-4D97-AF65-F5344CB8AC3E}">
        <p14:creationId xmlns:p14="http://schemas.microsoft.com/office/powerpoint/2010/main" val="1264751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19BC-0320-32A8-3543-333D4088B8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0271B6-6BF3-B686-6BB7-DEBC7300065F}"/>
              </a:ext>
            </a:extLst>
          </p:cNvPr>
          <p:cNvSpPr>
            <a:spLocks noGrp="1"/>
          </p:cNvSpPr>
          <p:nvPr>
            <p:ph type="dt" sz="half" idx="10"/>
          </p:nvPr>
        </p:nvSpPr>
        <p:spPr/>
        <p:txBody>
          <a:bodyPr/>
          <a:lstStyle/>
          <a:p>
            <a:fld id="{ABB56FFA-3A5E-4F54-B3B2-DFA5A7E1BA7F}" type="datetimeFigureOut">
              <a:rPr lang="en-IN" smtClean="0"/>
              <a:t>30-11-2022</a:t>
            </a:fld>
            <a:endParaRPr lang="en-IN"/>
          </a:p>
        </p:txBody>
      </p:sp>
      <p:sp>
        <p:nvSpPr>
          <p:cNvPr id="4" name="Footer Placeholder 3">
            <a:extLst>
              <a:ext uri="{FF2B5EF4-FFF2-40B4-BE49-F238E27FC236}">
                <a16:creationId xmlns:a16="http://schemas.microsoft.com/office/drawing/2014/main" id="{BCE3CF2A-DB5C-F7E4-B826-F4407C233D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B8C958-5C7F-3FB8-91B0-BBD5EFB11E91}"/>
              </a:ext>
            </a:extLst>
          </p:cNvPr>
          <p:cNvSpPr>
            <a:spLocks noGrp="1"/>
          </p:cNvSpPr>
          <p:nvPr>
            <p:ph type="sldNum" sz="quarter" idx="12"/>
          </p:nvPr>
        </p:nvSpPr>
        <p:spPr/>
        <p:txBody>
          <a:bodyPr/>
          <a:lstStyle/>
          <a:p>
            <a:fld id="{BF6975A8-3FEE-4864-99C6-DFE9677DA69D}" type="slidenum">
              <a:rPr lang="en-IN" smtClean="0"/>
              <a:t>‹#›</a:t>
            </a:fld>
            <a:endParaRPr lang="en-IN"/>
          </a:p>
        </p:txBody>
      </p:sp>
    </p:spTree>
    <p:extLst>
      <p:ext uri="{BB962C8B-B14F-4D97-AF65-F5344CB8AC3E}">
        <p14:creationId xmlns:p14="http://schemas.microsoft.com/office/powerpoint/2010/main" val="136423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72A41B-B11B-B849-C877-DE538867069C}"/>
              </a:ext>
            </a:extLst>
          </p:cNvPr>
          <p:cNvSpPr>
            <a:spLocks noGrp="1"/>
          </p:cNvSpPr>
          <p:nvPr>
            <p:ph type="dt" sz="half" idx="10"/>
          </p:nvPr>
        </p:nvSpPr>
        <p:spPr/>
        <p:txBody>
          <a:bodyPr/>
          <a:lstStyle/>
          <a:p>
            <a:fld id="{ABB56FFA-3A5E-4F54-B3B2-DFA5A7E1BA7F}" type="datetimeFigureOut">
              <a:rPr lang="en-IN" smtClean="0"/>
              <a:t>30-11-2022</a:t>
            </a:fld>
            <a:endParaRPr lang="en-IN"/>
          </a:p>
        </p:txBody>
      </p:sp>
      <p:sp>
        <p:nvSpPr>
          <p:cNvPr id="3" name="Footer Placeholder 2">
            <a:extLst>
              <a:ext uri="{FF2B5EF4-FFF2-40B4-BE49-F238E27FC236}">
                <a16:creationId xmlns:a16="http://schemas.microsoft.com/office/drawing/2014/main" id="{2CA034D8-8986-B279-4EC2-4291E7A043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801745-1729-DCF6-2168-1A19F80BA153}"/>
              </a:ext>
            </a:extLst>
          </p:cNvPr>
          <p:cNvSpPr>
            <a:spLocks noGrp="1"/>
          </p:cNvSpPr>
          <p:nvPr>
            <p:ph type="sldNum" sz="quarter" idx="12"/>
          </p:nvPr>
        </p:nvSpPr>
        <p:spPr/>
        <p:txBody>
          <a:bodyPr/>
          <a:lstStyle/>
          <a:p>
            <a:fld id="{BF6975A8-3FEE-4864-99C6-DFE9677DA69D}" type="slidenum">
              <a:rPr lang="en-IN" smtClean="0"/>
              <a:t>‹#›</a:t>
            </a:fld>
            <a:endParaRPr lang="en-IN"/>
          </a:p>
        </p:txBody>
      </p:sp>
    </p:spTree>
    <p:extLst>
      <p:ext uri="{BB962C8B-B14F-4D97-AF65-F5344CB8AC3E}">
        <p14:creationId xmlns:p14="http://schemas.microsoft.com/office/powerpoint/2010/main" val="191397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862CE-BE83-5019-FD75-7A55D34CAC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8F6B54-3D3C-1535-0976-9BB275C5E9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3ABE92-DBA7-4445-7576-BEA420867A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8C08D-681C-EFC2-2438-95ED2C5EA229}"/>
              </a:ext>
            </a:extLst>
          </p:cNvPr>
          <p:cNvSpPr>
            <a:spLocks noGrp="1"/>
          </p:cNvSpPr>
          <p:nvPr>
            <p:ph type="dt" sz="half" idx="10"/>
          </p:nvPr>
        </p:nvSpPr>
        <p:spPr/>
        <p:txBody>
          <a:bodyPr/>
          <a:lstStyle/>
          <a:p>
            <a:fld id="{ABB56FFA-3A5E-4F54-B3B2-DFA5A7E1BA7F}" type="datetimeFigureOut">
              <a:rPr lang="en-IN" smtClean="0"/>
              <a:t>30-11-2022</a:t>
            </a:fld>
            <a:endParaRPr lang="en-IN"/>
          </a:p>
        </p:txBody>
      </p:sp>
      <p:sp>
        <p:nvSpPr>
          <p:cNvPr id="6" name="Footer Placeholder 5">
            <a:extLst>
              <a:ext uri="{FF2B5EF4-FFF2-40B4-BE49-F238E27FC236}">
                <a16:creationId xmlns:a16="http://schemas.microsoft.com/office/drawing/2014/main" id="{2A79C442-3799-7C42-CFC6-D52A156FBF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B8AC00-C4D8-0321-7F63-2568A18642E7}"/>
              </a:ext>
            </a:extLst>
          </p:cNvPr>
          <p:cNvSpPr>
            <a:spLocks noGrp="1"/>
          </p:cNvSpPr>
          <p:nvPr>
            <p:ph type="sldNum" sz="quarter" idx="12"/>
          </p:nvPr>
        </p:nvSpPr>
        <p:spPr/>
        <p:txBody>
          <a:bodyPr/>
          <a:lstStyle/>
          <a:p>
            <a:fld id="{BF6975A8-3FEE-4864-99C6-DFE9677DA69D}" type="slidenum">
              <a:rPr lang="en-IN" smtClean="0"/>
              <a:t>‹#›</a:t>
            </a:fld>
            <a:endParaRPr lang="en-IN"/>
          </a:p>
        </p:txBody>
      </p:sp>
    </p:spTree>
    <p:extLst>
      <p:ext uri="{BB962C8B-B14F-4D97-AF65-F5344CB8AC3E}">
        <p14:creationId xmlns:p14="http://schemas.microsoft.com/office/powerpoint/2010/main" val="20364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D5F5B-8FC7-DFD7-542D-1DFA5DFC8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89AFD6-F2C4-5589-D928-DC6828BF88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7C1D6E-7C41-0334-17CF-1F9FE0001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9B3429-6BA0-FFE7-3ACB-E80DED5C9383}"/>
              </a:ext>
            </a:extLst>
          </p:cNvPr>
          <p:cNvSpPr>
            <a:spLocks noGrp="1"/>
          </p:cNvSpPr>
          <p:nvPr>
            <p:ph type="dt" sz="half" idx="10"/>
          </p:nvPr>
        </p:nvSpPr>
        <p:spPr/>
        <p:txBody>
          <a:bodyPr/>
          <a:lstStyle/>
          <a:p>
            <a:fld id="{ABB56FFA-3A5E-4F54-B3B2-DFA5A7E1BA7F}" type="datetimeFigureOut">
              <a:rPr lang="en-IN" smtClean="0"/>
              <a:t>30-11-2022</a:t>
            </a:fld>
            <a:endParaRPr lang="en-IN"/>
          </a:p>
        </p:txBody>
      </p:sp>
      <p:sp>
        <p:nvSpPr>
          <p:cNvPr id="6" name="Footer Placeholder 5">
            <a:extLst>
              <a:ext uri="{FF2B5EF4-FFF2-40B4-BE49-F238E27FC236}">
                <a16:creationId xmlns:a16="http://schemas.microsoft.com/office/drawing/2014/main" id="{10DD8A36-9336-0C56-C41F-45E394A1FD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0F8414-914C-6C16-E9AB-BC2BE44F6A01}"/>
              </a:ext>
            </a:extLst>
          </p:cNvPr>
          <p:cNvSpPr>
            <a:spLocks noGrp="1"/>
          </p:cNvSpPr>
          <p:nvPr>
            <p:ph type="sldNum" sz="quarter" idx="12"/>
          </p:nvPr>
        </p:nvSpPr>
        <p:spPr/>
        <p:txBody>
          <a:bodyPr/>
          <a:lstStyle/>
          <a:p>
            <a:fld id="{BF6975A8-3FEE-4864-99C6-DFE9677DA69D}" type="slidenum">
              <a:rPr lang="en-IN" smtClean="0"/>
              <a:t>‹#›</a:t>
            </a:fld>
            <a:endParaRPr lang="en-IN"/>
          </a:p>
        </p:txBody>
      </p:sp>
    </p:spTree>
    <p:extLst>
      <p:ext uri="{BB962C8B-B14F-4D97-AF65-F5344CB8AC3E}">
        <p14:creationId xmlns:p14="http://schemas.microsoft.com/office/powerpoint/2010/main" val="3246407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DC6964-561F-58B4-E1A9-F756A25B0A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7B22D4-D569-05FE-51C7-5661D1373F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94D62-90C2-0BA5-2FEF-84CDF541BE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56FFA-3A5E-4F54-B3B2-DFA5A7E1BA7F}" type="datetimeFigureOut">
              <a:rPr lang="en-IN" smtClean="0"/>
              <a:t>30-11-2022</a:t>
            </a:fld>
            <a:endParaRPr lang="en-IN"/>
          </a:p>
        </p:txBody>
      </p:sp>
      <p:sp>
        <p:nvSpPr>
          <p:cNvPr id="5" name="Footer Placeholder 4">
            <a:extLst>
              <a:ext uri="{FF2B5EF4-FFF2-40B4-BE49-F238E27FC236}">
                <a16:creationId xmlns:a16="http://schemas.microsoft.com/office/drawing/2014/main" id="{EA5492A3-5165-B28F-8EA4-02D09F4D6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4E7EEC-15E4-CFE7-F73E-886AEF05AB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6975A8-3FEE-4864-99C6-DFE9677DA69D}" type="slidenum">
              <a:rPr lang="en-IN" smtClean="0"/>
              <a:t>‹#›</a:t>
            </a:fld>
            <a:endParaRPr lang="en-IN"/>
          </a:p>
        </p:txBody>
      </p:sp>
    </p:spTree>
    <p:extLst>
      <p:ext uri="{BB962C8B-B14F-4D97-AF65-F5344CB8AC3E}">
        <p14:creationId xmlns:p14="http://schemas.microsoft.com/office/powerpoint/2010/main" val="1328611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22A1-B775-E192-1B4B-188C95697B3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DF6FCC0-E334-8E80-BC15-0DD7B9FEFA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39799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9A9B-85C1-4435-873F-EF1EDA1A1381}"/>
              </a:ext>
            </a:extLst>
          </p:cNvPr>
          <p:cNvSpPr>
            <a:spLocks noGrp="1"/>
          </p:cNvSpPr>
          <p:nvPr>
            <p:ph type="title"/>
          </p:nvPr>
        </p:nvSpPr>
        <p:spPr/>
        <p:txBody>
          <a:bodyPr/>
          <a:lstStyle/>
          <a:p>
            <a:r>
              <a:rPr lang="en-US" dirty="0"/>
              <a:t>C scoping rules</a:t>
            </a:r>
          </a:p>
        </p:txBody>
      </p:sp>
      <p:sp>
        <p:nvSpPr>
          <p:cNvPr id="3" name="Content Placeholder 2">
            <a:extLst>
              <a:ext uri="{FF2B5EF4-FFF2-40B4-BE49-F238E27FC236}">
                <a16:creationId xmlns:a16="http://schemas.microsoft.com/office/drawing/2014/main" id="{16C39263-BC60-4917-A41D-9558E44CE836}"/>
              </a:ext>
            </a:extLst>
          </p:cNvPr>
          <p:cNvSpPr>
            <a:spLocks noGrp="1"/>
          </p:cNvSpPr>
          <p:nvPr>
            <p:ph idx="1"/>
          </p:nvPr>
        </p:nvSpPr>
        <p:spPr/>
        <p:txBody>
          <a:bodyPr/>
          <a:lstStyle/>
          <a:p>
            <a:r>
              <a:rPr lang="en-US" dirty="0"/>
              <a:t>Scopes can be nested one inside another</a:t>
            </a:r>
          </a:p>
          <a:p>
            <a:endParaRPr lang="en-US" dirty="0"/>
          </a:p>
          <a:p>
            <a:r>
              <a:rPr lang="en-US" dirty="0"/>
              <a:t>A name can not be declared twice in the same scope</a:t>
            </a:r>
          </a:p>
          <a:p>
            <a:endParaRPr lang="en-US" dirty="0"/>
          </a:p>
          <a:p>
            <a:r>
              <a:rPr lang="en-US" dirty="0"/>
              <a:t>For a given program point the viable scopes are the current scope and all the outer scopes of the current scope</a:t>
            </a:r>
          </a:p>
          <a:p>
            <a:endParaRPr lang="en-US" dirty="0"/>
          </a:p>
          <a:p>
            <a:r>
              <a:rPr lang="en-US" dirty="0"/>
              <a:t>Use of a variable refers to the declaration of the variable in the nearest viable scope of the current program point </a:t>
            </a:r>
          </a:p>
          <a:p>
            <a:pPr marL="0" indent="0">
              <a:buNone/>
            </a:pPr>
            <a:endParaRPr lang="en-US" dirty="0"/>
          </a:p>
          <a:p>
            <a:endParaRPr lang="en-US" dirty="0"/>
          </a:p>
        </p:txBody>
      </p:sp>
    </p:spTree>
    <p:extLst>
      <p:ext uri="{BB962C8B-B14F-4D97-AF65-F5344CB8AC3E}">
        <p14:creationId xmlns:p14="http://schemas.microsoft.com/office/powerpoint/2010/main" val="454920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A507-A2B6-45C7-80EA-ED5A815E9FE2}"/>
              </a:ext>
            </a:extLst>
          </p:cNvPr>
          <p:cNvSpPr>
            <a:spLocks noGrp="1"/>
          </p:cNvSpPr>
          <p:nvPr>
            <p:ph type="title"/>
          </p:nvPr>
        </p:nvSpPr>
        <p:spPr/>
        <p:txBody>
          <a:bodyPr/>
          <a:lstStyle/>
          <a:p>
            <a:r>
              <a:rPr lang="en-US" dirty="0"/>
              <a:t>Scopes</a:t>
            </a:r>
          </a:p>
        </p:txBody>
      </p:sp>
      <p:sp>
        <p:nvSpPr>
          <p:cNvPr id="3" name="Content Placeholder 2">
            <a:extLst>
              <a:ext uri="{FF2B5EF4-FFF2-40B4-BE49-F238E27FC236}">
                <a16:creationId xmlns:a16="http://schemas.microsoft.com/office/drawing/2014/main" id="{3F7ADB7D-3D8B-4F0A-B5AD-13541C3CE509}"/>
              </a:ext>
            </a:extLst>
          </p:cNvPr>
          <p:cNvSpPr>
            <a:spLocks noGrp="1"/>
          </p:cNvSpPr>
          <p:nvPr>
            <p:ph idx="1"/>
          </p:nvPr>
        </p:nvSpPr>
        <p:spPr>
          <a:xfrm>
            <a:off x="2499191" y="1343836"/>
            <a:ext cx="5715000" cy="5431971"/>
          </a:xfrm>
        </p:spPr>
        <p:txBody>
          <a:bodyPr>
            <a:normAutofit fontScale="77500" lnSpcReduction="20000"/>
          </a:bodyPr>
          <a:lstStyle/>
          <a:p>
            <a:pPr marL="0" indent="0">
              <a:buNone/>
            </a:pPr>
            <a:r>
              <a:rPr lang="en-US" dirty="0"/>
              <a:t>int w, x;           /* scope 0 */</a:t>
            </a:r>
          </a:p>
          <a:p>
            <a:pPr marL="0" indent="0">
              <a:buNone/>
            </a:pPr>
            <a:r>
              <a:rPr lang="en-US" dirty="0"/>
              <a:t>void example(int a, int b) /*scope 1 */ </a:t>
            </a:r>
          </a:p>
          <a:p>
            <a:pPr marL="0" indent="0">
              <a:buNone/>
            </a:pPr>
            <a:r>
              <a:rPr lang="en-US" dirty="0"/>
              <a:t>{</a:t>
            </a:r>
          </a:p>
          <a:p>
            <a:pPr marL="0" indent="0">
              <a:buNone/>
            </a:pPr>
            <a:r>
              <a:rPr lang="en-US" dirty="0"/>
              <a:t>   int c;       /* scope 2 */</a:t>
            </a:r>
          </a:p>
          <a:p>
            <a:pPr marL="0" indent="0">
              <a:buNone/>
            </a:pPr>
            <a:r>
              <a:rPr lang="en-US" dirty="0"/>
              <a:t>   {                </a:t>
            </a:r>
          </a:p>
          <a:p>
            <a:pPr marL="0" indent="0">
              <a:buNone/>
            </a:pPr>
            <a:r>
              <a:rPr lang="en-US" dirty="0"/>
              <a:t>       int b, z;   …       /* scope 3a */</a:t>
            </a:r>
          </a:p>
          <a:p>
            <a:pPr marL="0" indent="0">
              <a:buNone/>
            </a:pPr>
            <a:r>
              <a:rPr lang="en-US" dirty="0"/>
              <a:t>   }</a:t>
            </a:r>
          </a:p>
          <a:p>
            <a:pPr marL="0" indent="0">
              <a:buNone/>
            </a:pPr>
            <a:r>
              <a:rPr lang="en-US" dirty="0"/>
              <a:t>   {</a:t>
            </a:r>
          </a:p>
          <a:p>
            <a:pPr marL="0" indent="0">
              <a:buNone/>
            </a:pPr>
            <a:r>
              <a:rPr lang="en-US" dirty="0"/>
              <a:t>       int a, x;             /* scope 3b */</a:t>
            </a:r>
          </a:p>
          <a:p>
            <a:pPr marL="0" indent="0">
              <a:buNone/>
            </a:pPr>
            <a:r>
              <a:rPr lang="en-US" dirty="0"/>
              <a:t>       {</a:t>
            </a:r>
          </a:p>
          <a:p>
            <a:pPr marL="0" indent="0">
              <a:buNone/>
            </a:pPr>
            <a:r>
              <a:rPr lang="en-US" dirty="0"/>
              <a:t>             int c, x;       /* scope 4 */</a:t>
            </a:r>
          </a:p>
          <a:p>
            <a:pPr marL="0" indent="0">
              <a:buNone/>
            </a:pPr>
            <a:r>
              <a:rPr lang="en-US" dirty="0"/>
              <a:t>             b = a + b + c + w;</a:t>
            </a:r>
          </a:p>
          <a:p>
            <a:pPr marL="0" indent="0">
              <a:buNone/>
            </a:pPr>
            <a:r>
              <a:rPr lang="en-US" dirty="0"/>
              <a:t>       }</a:t>
            </a:r>
          </a:p>
          <a:p>
            <a:pPr marL="0" indent="0">
              <a:buNone/>
            </a:pPr>
            <a:r>
              <a:rPr lang="en-US" dirty="0"/>
              <a:t>   }</a:t>
            </a:r>
          </a:p>
          <a:p>
            <a:pPr marL="0" indent="0">
              <a:buNone/>
            </a:pPr>
            <a:r>
              <a:rPr lang="en-US" dirty="0"/>
              <a:t>}</a:t>
            </a:r>
          </a:p>
        </p:txBody>
      </p:sp>
      <p:sp>
        <p:nvSpPr>
          <p:cNvPr id="4" name="TextBox 3">
            <a:extLst>
              <a:ext uri="{FF2B5EF4-FFF2-40B4-BE49-F238E27FC236}">
                <a16:creationId xmlns:a16="http://schemas.microsoft.com/office/drawing/2014/main" id="{C3B35D6E-9B52-1336-5115-3AB3F77E80F1}"/>
              </a:ext>
            </a:extLst>
          </p:cNvPr>
          <p:cNvSpPr txBox="1"/>
          <p:nvPr/>
        </p:nvSpPr>
        <p:spPr>
          <a:xfrm>
            <a:off x="8229601" y="1426028"/>
            <a:ext cx="3236360" cy="4801314"/>
          </a:xfrm>
          <a:prstGeom prst="rect">
            <a:avLst/>
          </a:prstGeom>
          <a:noFill/>
        </p:spPr>
        <p:txBody>
          <a:bodyPr wrap="square" rtlCol="0">
            <a:spAutoFit/>
          </a:bodyPr>
          <a:lstStyle/>
          <a:p>
            <a:r>
              <a:rPr lang="en-US" dirty="0">
                <a:latin typeface="Consolas" panose="020B0609020204030204" pitchFamily="49" charset="0"/>
              </a:rPr>
              <a:t>What are the viable scopes for the statement S: “b = a + b +c +w;”?</a:t>
            </a:r>
          </a:p>
          <a:p>
            <a:endParaRPr lang="en-US" dirty="0">
              <a:latin typeface="Consolas" panose="020B0609020204030204" pitchFamily="49" charset="0"/>
            </a:endParaRPr>
          </a:p>
          <a:p>
            <a:r>
              <a:rPr lang="en-US" dirty="0">
                <a:latin typeface="Consolas" panose="020B0609020204030204" pitchFamily="49" charset="0"/>
              </a:rPr>
              <a:t>Which declaration of “a” is used at S?</a:t>
            </a:r>
          </a:p>
          <a:p>
            <a:endParaRPr lang="en-US" dirty="0">
              <a:latin typeface="Consolas" panose="020B0609020204030204" pitchFamily="49" charset="0"/>
            </a:endParaRPr>
          </a:p>
          <a:p>
            <a:r>
              <a:rPr lang="en-US" dirty="0">
                <a:latin typeface="Consolas" panose="020B0609020204030204" pitchFamily="49" charset="0"/>
              </a:rPr>
              <a:t>Which declaration of “b” is used at S?</a:t>
            </a:r>
          </a:p>
          <a:p>
            <a:endParaRPr lang="en-US" dirty="0">
              <a:latin typeface="Consolas" panose="020B0609020204030204" pitchFamily="49" charset="0"/>
            </a:endParaRPr>
          </a:p>
          <a:p>
            <a:r>
              <a:rPr lang="en-US" dirty="0">
                <a:latin typeface="Consolas" panose="020B0609020204030204" pitchFamily="49" charset="0"/>
              </a:rPr>
              <a:t>Which declaration of “c” is used at S?</a:t>
            </a:r>
          </a:p>
          <a:p>
            <a:endParaRPr lang="en-US" dirty="0">
              <a:latin typeface="Consolas" panose="020B0609020204030204" pitchFamily="49" charset="0"/>
            </a:endParaRPr>
          </a:p>
          <a:p>
            <a:r>
              <a:rPr lang="en-US" dirty="0">
                <a:latin typeface="Consolas" panose="020B0609020204030204" pitchFamily="49" charset="0"/>
              </a:rPr>
              <a:t>Which declaration of “w” is used at S?</a:t>
            </a:r>
          </a:p>
          <a:p>
            <a:endParaRPr lang="en-US" dirty="0">
              <a:latin typeface="Consolas" panose="020B0609020204030204" pitchFamily="49" charset="0"/>
            </a:endParaRPr>
          </a:p>
          <a:p>
            <a:endParaRPr lang="en-IN" dirty="0">
              <a:latin typeface="Consolas" panose="020B0609020204030204" pitchFamily="49" charset="0"/>
            </a:endParaRPr>
          </a:p>
        </p:txBody>
      </p:sp>
    </p:spTree>
    <p:extLst>
      <p:ext uri="{BB962C8B-B14F-4D97-AF65-F5344CB8AC3E}">
        <p14:creationId xmlns:p14="http://schemas.microsoft.com/office/powerpoint/2010/main" val="2487652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5F56-C3AB-4645-B1D0-8FFC709B3748}"/>
              </a:ext>
            </a:extLst>
          </p:cNvPr>
          <p:cNvSpPr>
            <a:spLocks noGrp="1"/>
          </p:cNvSpPr>
          <p:nvPr>
            <p:ph type="title"/>
          </p:nvPr>
        </p:nvSpPr>
        <p:spPr/>
        <p:txBody>
          <a:bodyPr/>
          <a:lstStyle/>
          <a:p>
            <a:r>
              <a:rPr lang="en-US" dirty="0"/>
              <a:t>Dynamic scope</a:t>
            </a:r>
          </a:p>
        </p:txBody>
      </p:sp>
      <p:sp>
        <p:nvSpPr>
          <p:cNvPr id="3" name="Content Placeholder 2">
            <a:extLst>
              <a:ext uri="{FF2B5EF4-FFF2-40B4-BE49-F238E27FC236}">
                <a16:creationId xmlns:a16="http://schemas.microsoft.com/office/drawing/2014/main" id="{AC92F102-87F7-4DEC-8FBB-D279DB4DF909}"/>
              </a:ext>
            </a:extLst>
          </p:cNvPr>
          <p:cNvSpPr>
            <a:spLocks noGrp="1"/>
          </p:cNvSpPr>
          <p:nvPr>
            <p:ph idx="1"/>
          </p:nvPr>
        </p:nvSpPr>
        <p:spPr/>
        <p:txBody>
          <a:bodyPr>
            <a:normAutofit fontScale="77500" lnSpcReduction="20000"/>
          </a:bodyPr>
          <a:lstStyle/>
          <a:p>
            <a:r>
              <a:rPr lang="en-US" dirty="0"/>
              <a:t>The use of a variable is bind to a name that was most recently created</a:t>
            </a:r>
          </a:p>
          <a:p>
            <a:pPr lvl="1"/>
            <a:r>
              <a:rPr lang="en-US" dirty="0"/>
              <a:t>e.g., LISP has dynamic scoping, Perl has both static and dynamic scoping</a:t>
            </a:r>
          </a:p>
          <a:p>
            <a:pPr lvl="1"/>
            <a:r>
              <a:rPr lang="en-US" dirty="0"/>
              <a:t>most languages have static scoping</a:t>
            </a:r>
          </a:p>
          <a:p>
            <a:endParaRPr lang="en-US" sz="2100" dirty="0"/>
          </a:p>
          <a:p>
            <a:pPr marL="0" indent="0">
              <a:buNone/>
            </a:pPr>
            <a:r>
              <a:rPr lang="en-US" sz="2100" b="1" dirty="0">
                <a:latin typeface="Consolas" panose="020B0609020204030204" pitchFamily="49" charset="0"/>
              </a:rPr>
              <a:t>int a = 10;</a:t>
            </a:r>
          </a:p>
          <a:p>
            <a:pPr marL="0" indent="0">
              <a:buNone/>
            </a:pPr>
            <a:r>
              <a:rPr lang="en-US" sz="2100" b="1" dirty="0">
                <a:latin typeface="Consolas" panose="020B0609020204030204" pitchFamily="49" charset="0"/>
              </a:rPr>
              <a:t>foo() {</a:t>
            </a:r>
          </a:p>
          <a:p>
            <a:pPr marL="0" indent="0">
              <a:buNone/>
            </a:pPr>
            <a:r>
              <a:rPr lang="en-US" sz="2100" b="1" dirty="0">
                <a:latin typeface="Consolas" panose="020B0609020204030204" pitchFamily="49" charset="0"/>
              </a:rPr>
              <a:t>// static scoping a is 10</a:t>
            </a:r>
          </a:p>
          <a:p>
            <a:pPr marL="0" indent="0">
              <a:buNone/>
            </a:pPr>
            <a:r>
              <a:rPr lang="en-US" sz="2100" b="1" dirty="0">
                <a:latin typeface="Consolas" panose="020B0609020204030204" pitchFamily="49" charset="0"/>
              </a:rPr>
              <a:t>// dynamic scoping a is 20</a:t>
            </a:r>
          </a:p>
          <a:p>
            <a:pPr marL="0" indent="0">
              <a:buNone/>
            </a:pPr>
            <a:r>
              <a:rPr lang="en-US" sz="2100" b="1" dirty="0">
                <a:latin typeface="Consolas" panose="020B0609020204030204" pitchFamily="49" charset="0"/>
              </a:rPr>
              <a:t>    </a:t>
            </a:r>
            <a:r>
              <a:rPr lang="en-US" sz="2100" b="1" dirty="0" err="1">
                <a:latin typeface="Consolas" panose="020B0609020204030204" pitchFamily="49" charset="0"/>
              </a:rPr>
              <a:t>printf</a:t>
            </a:r>
            <a:r>
              <a:rPr lang="en-US" sz="2100" b="1" dirty="0">
                <a:latin typeface="Consolas" panose="020B0609020204030204" pitchFamily="49" charset="0"/>
              </a:rPr>
              <a:t>(“a=%d\n”, a); </a:t>
            </a:r>
          </a:p>
          <a:p>
            <a:pPr marL="0" indent="0">
              <a:buNone/>
            </a:pPr>
            <a:r>
              <a:rPr lang="en-US" sz="2100" b="1" dirty="0">
                <a:latin typeface="Consolas" panose="020B0609020204030204" pitchFamily="49" charset="0"/>
              </a:rPr>
              <a:t>}</a:t>
            </a:r>
          </a:p>
          <a:p>
            <a:pPr marL="0" indent="0">
              <a:buNone/>
            </a:pPr>
            <a:r>
              <a:rPr lang="en-US" sz="2100" b="1" dirty="0">
                <a:latin typeface="Consolas" panose="020B0609020204030204" pitchFamily="49" charset="0"/>
              </a:rPr>
              <a:t>main() {</a:t>
            </a:r>
          </a:p>
          <a:p>
            <a:pPr marL="0" indent="0">
              <a:buNone/>
            </a:pPr>
            <a:r>
              <a:rPr lang="en-US" sz="2100" b="1" dirty="0">
                <a:latin typeface="Consolas" panose="020B0609020204030204" pitchFamily="49" charset="0"/>
              </a:rPr>
              <a:t>    int a = 20;</a:t>
            </a:r>
          </a:p>
          <a:p>
            <a:pPr marL="0" indent="0">
              <a:buNone/>
            </a:pPr>
            <a:r>
              <a:rPr lang="en-US" sz="2100" b="1" dirty="0">
                <a:latin typeface="Consolas" panose="020B0609020204030204" pitchFamily="49" charset="0"/>
              </a:rPr>
              <a:t>    foo();</a:t>
            </a:r>
          </a:p>
          <a:p>
            <a:pPr marL="0" indent="0">
              <a:buNone/>
            </a:pPr>
            <a:r>
              <a:rPr lang="en-US" sz="2100" b="1" dirty="0">
                <a:latin typeface="Consolas" panose="020B0609020204030204" pitchFamily="49" charset="0"/>
              </a:rPr>
              <a:t>}</a:t>
            </a:r>
          </a:p>
        </p:txBody>
      </p:sp>
    </p:spTree>
    <p:extLst>
      <p:ext uri="{BB962C8B-B14F-4D97-AF65-F5344CB8AC3E}">
        <p14:creationId xmlns:p14="http://schemas.microsoft.com/office/powerpoint/2010/main" val="1894991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5F56-C3AB-4645-B1D0-8FFC709B3748}"/>
              </a:ext>
            </a:extLst>
          </p:cNvPr>
          <p:cNvSpPr>
            <a:spLocks noGrp="1"/>
          </p:cNvSpPr>
          <p:nvPr>
            <p:ph type="title"/>
          </p:nvPr>
        </p:nvSpPr>
        <p:spPr/>
        <p:txBody>
          <a:bodyPr/>
          <a:lstStyle/>
          <a:p>
            <a:r>
              <a:rPr lang="en-US" dirty="0"/>
              <a:t>Dynamic scope</a:t>
            </a:r>
          </a:p>
        </p:txBody>
      </p:sp>
      <p:sp>
        <p:nvSpPr>
          <p:cNvPr id="3" name="Content Placeholder 2">
            <a:extLst>
              <a:ext uri="{FF2B5EF4-FFF2-40B4-BE49-F238E27FC236}">
                <a16:creationId xmlns:a16="http://schemas.microsoft.com/office/drawing/2014/main" id="{AC92F102-87F7-4DEC-8FBB-D279DB4DF909}"/>
              </a:ext>
            </a:extLst>
          </p:cNvPr>
          <p:cNvSpPr>
            <a:spLocks noGrp="1"/>
          </p:cNvSpPr>
          <p:nvPr>
            <p:ph idx="1"/>
          </p:nvPr>
        </p:nvSpPr>
        <p:spPr/>
        <p:txBody>
          <a:bodyPr>
            <a:normAutofit fontScale="77500" lnSpcReduction="20000"/>
          </a:bodyPr>
          <a:lstStyle/>
          <a:p>
            <a:r>
              <a:rPr lang="en-US" dirty="0"/>
              <a:t>The use of a variable is bind to a name that was most recently created</a:t>
            </a:r>
          </a:p>
          <a:p>
            <a:pPr lvl="1"/>
            <a:r>
              <a:rPr lang="en-US" dirty="0"/>
              <a:t>e.g., LISP has dynamic scoping, Perl has both static and dynamic scoping</a:t>
            </a:r>
          </a:p>
          <a:p>
            <a:pPr lvl="1"/>
            <a:r>
              <a:rPr lang="en-US" dirty="0"/>
              <a:t>most languages have static scoping</a:t>
            </a:r>
          </a:p>
          <a:p>
            <a:endParaRPr lang="en-US" sz="2100" dirty="0"/>
          </a:p>
          <a:p>
            <a:pPr marL="0" indent="0">
              <a:buNone/>
            </a:pPr>
            <a:r>
              <a:rPr lang="en-US" sz="2100" b="1" dirty="0">
                <a:latin typeface="Consolas" panose="020B0609020204030204" pitchFamily="49" charset="0"/>
              </a:rPr>
              <a:t>int a = 10;</a:t>
            </a:r>
          </a:p>
          <a:p>
            <a:pPr marL="0" indent="0">
              <a:buNone/>
            </a:pPr>
            <a:r>
              <a:rPr lang="en-US" sz="2100" b="1" dirty="0">
                <a:latin typeface="Consolas" panose="020B0609020204030204" pitchFamily="49" charset="0"/>
              </a:rPr>
              <a:t>foo() {</a:t>
            </a:r>
          </a:p>
          <a:p>
            <a:pPr marL="0" indent="0">
              <a:buNone/>
            </a:pPr>
            <a:r>
              <a:rPr lang="en-US" sz="2100" b="1" dirty="0">
                <a:latin typeface="Consolas" panose="020B0609020204030204" pitchFamily="49" charset="0"/>
              </a:rPr>
              <a:t>// static scoping a is 10</a:t>
            </a:r>
          </a:p>
          <a:p>
            <a:pPr marL="0" indent="0">
              <a:buNone/>
            </a:pPr>
            <a:r>
              <a:rPr lang="en-US" sz="2100" b="1" dirty="0">
                <a:latin typeface="Consolas" panose="020B0609020204030204" pitchFamily="49" charset="0"/>
              </a:rPr>
              <a:t>// dynamic scoping a is 20</a:t>
            </a:r>
          </a:p>
          <a:p>
            <a:pPr marL="0" indent="0">
              <a:buNone/>
            </a:pPr>
            <a:r>
              <a:rPr lang="en-US" sz="2100" b="1" dirty="0">
                <a:latin typeface="Consolas" panose="020B0609020204030204" pitchFamily="49" charset="0"/>
              </a:rPr>
              <a:t>  </a:t>
            </a:r>
            <a:r>
              <a:rPr lang="en-US" sz="2100" b="1" dirty="0" err="1">
                <a:latin typeface="Consolas" panose="020B0609020204030204" pitchFamily="49" charset="0"/>
              </a:rPr>
              <a:t>printf</a:t>
            </a:r>
            <a:r>
              <a:rPr lang="en-US" sz="2100" b="1" dirty="0">
                <a:latin typeface="Consolas" panose="020B0609020204030204" pitchFamily="49" charset="0"/>
              </a:rPr>
              <a:t>(“a=%d\n”, a); </a:t>
            </a:r>
          </a:p>
          <a:p>
            <a:pPr marL="0" indent="0">
              <a:buNone/>
            </a:pPr>
            <a:r>
              <a:rPr lang="en-US" sz="2100" b="1" dirty="0">
                <a:latin typeface="Consolas" panose="020B0609020204030204" pitchFamily="49" charset="0"/>
              </a:rPr>
              <a:t>}</a:t>
            </a:r>
          </a:p>
          <a:p>
            <a:pPr marL="0" indent="0">
              <a:buNone/>
            </a:pPr>
            <a:r>
              <a:rPr lang="en-US" sz="2100" b="1" dirty="0">
                <a:latin typeface="Consolas" panose="020B0609020204030204" pitchFamily="49" charset="0"/>
              </a:rPr>
              <a:t>int main() {</a:t>
            </a:r>
          </a:p>
          <a:p>
            <a:pPr marL="0" indent="0">
              <a:buNone/>
            </a:pPr>
            <a:r>
              <a:rPr lang="en-US" sz="2100" b="1" dirty="0">
                <a:latin typeface="Consolas" panose="020B0609020204030204" pitchFamily="49" charset="0"/>
              </a:rPr>
              <a:t>  int a = 20;</a:t>
            </a:r>
          </a:p>
          <a:p>
            <a:pPr marL="0" indent="0">
              <a:buNone/>
            </a:pPr>
            <a:r>
              <a:rPr lang="en-US" sz="2100" b="1" dirty="0">
                <a:latin typeface="Consolas" panose="020B0609020204030204" pitchFamily="49" charset="0"/>
              </a:rPr>
              <a:t>  foo();</a:t>
            </a:r>
          </a:p>
          <a:p>
            <a:pPr marL="0" indent="0">
              <a:buNone/>
            </a:pPr>
            <a:r>
              <a:rPr lang="en-US" sz="2100" b="1" dirty="0">
                <a:latin typeface="Consolas" panose="020B0609020204030204" pitchFamily="49" charset="0"/>
              </a:rPr>
              <a:t>}</a:t>
            </a:r>
          </a:p>
        </p:txBody>
      </p:sp>
      <p:sp>
        <p:nvSpPr>
          <p:cNvPr id="4" name="TextBox 3">
            <a:extLst>
              <a:ext uri="{FF2B5EF4-FFF2-40B4-BE49-F238E27FC236}">
                <a16:creationId xmlns:a16="http://schemas.microsoft.com/office/drawing/2014/main" id="{E3F185C1-16E2-F791-AFF9-15786D828EB8}"/>
              </a:ext>
            </a:extLst>
          </p:cNvPr>
          <p:cNvSpPr txBox="1"/>
          <p:nvPr/>
        </p:nvSpPr>
        <p:spPr>
          <a:xfrm>
            <a:off x="4489807" y="3339101"/>
            <a:ext cx="6955604" cy="2585323"/>
          </a:xfrm>
          <a:prstGeom prst="rect">
            <a:avLst/>
          </a:prstGeom>
          <a:noFill/>
        </p:spPr>
        <p:txBody>
          <a:bodyPr wrap="square" rtlCol="0">
            <a:spAutoFit/>
          </a:bodyPr>
          <a:lstStyle/>
          <a:p>
            <a:r>
              <a:rPr lang="en-US" dirty="0">
                <a:latin typeface="Consolas" panose="020B0609020204030204" pitchFamily="49" charset="0"/>
              </a:rPr>
              <a:t>Let’s say that a program is using </a:t>
            </a:r>
            <a:r>
              <a:rPr lang="en-US" dirty="0">
                <a:solidFill>
                  <a:srgbClr val="FF0000"/>
                </a:solidFill>
                <a:latin typeface="Consolas" panose="020B0609020204030204" pitchFamily="49" charset="0"/>
              </a:rPr>
              <a:t>dynamic scope</a:t>
            </a:r>
            <a:r>
              <a:rPr lang="en-US" dirty="0">
                <a:latin typeface="Consolas" panose="020B0609020204030204" pitchFamily="49" charset="0"/>
              </a:rPr>
              <a:t>. For every use of a variable v at statement S, do we know at which point v was allocated at compile time?</a:t>
            </a:r>
          </a:p>
          <a:p>
            <a:endParaRPr lang="en-US" dirty="0">
              <a:latin typeface="Consolas" panose="020B0609020204030204" pitchFamily="49" charset="0"/>
            </a:endParaRPr>
          </a:p>
          <a:p>
            <a:r>
              <a:rPr lang="en-US" dirty="0">
                <a:latin typeface="Consolas" panose="020B0609020204030204" pitchFamily="49" charset="0"/>
              </a:rPr>
              <a:t>Let’s say that a program is using </a:t>
            </a:r>
            <a:r>
              <a:rPr lang="en-US" dirty="0">
                <a:solidFill>
                  <a:srgbClr val="FF0000"/>
                </a:solidFill>
                <a:latin typeface="Consolas" panose="020B0609020204030204" pitchFamily="49" charset="0"/>
              </a:rPr>
              <a:t>static scope</a:t>
            </a:r>
            <a:r>
              <a:rPr lang="en-US" dirty="0">
                <a:latin typeface="Consolas" panose="020B0609020204030204" pitchFamily="49" charset="0"/>
              </a:rPr>
              <a:t>. For every use of a variable v at statement S, do we know at which point v was allocated at compile time?</a:t>
            </a:r>
          </a:p>
          <a:p>
            <a:endParaRPr lang="en-US" dirty="0">
              <a:latin typeface="Consolas" panose="020B0609020204030204" pitchFamily="49" charset="0"/>
            </a:endParaRPr>
          </a:p>
          <a:p>
            <a:r>
              <a:rPr lang="en-US" dirty="0">
                <a:latin typeface="Consolas" panose="020B0609020204030204" pitchFamily="49" charset="0"/>
              </a:rPr>
              <a:t>How can we generate code when </a:t>
            </a:r>
            <a:r>
              <a:rPr lang="en-US" dirty="0">
                <a:solidFill>
                  <a:srgbClr val="FF0000"/>
                </a:solidFill>
                <a:latin typeface="Consolas" panose="020B0609020204030204" pitchFamily="49" charset="0"/>
              </a:rPr>
              <a:t>dynamic scoping </a:t>
            </a:r>
            <a:r>
              <a:rPr lang="en-US" dirty="0">
                <a:latin typeface="Consolas" panose="020B0609020204030204" pitchFamily="49" charset="0"/>
              </a:rPr>
              <a:t>is used?</a:t>
            </a:r>
            <a:endParaRPr lang="en-IN" dirty="0">
              <a:latin typeface="Consolas" panose="020B0609020204030204" pitchFamily="49" charset="0"/>
            </a:endParaRPr>
          </a:p>
        </p:txBody>
      </p:sp>
    </p:spTree>
    <p:extLst>
      <p:ext uri="{BB962C8B-B14F-4D97-AF65-F5344CB8AC3E}">
        <p14:creationId xmlns:p14="http://schemas.microsoft.com/office/powerpoint/2010/main" val="1336860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3D169-43BB-4688-A84D-4156D7FC3476}"/>
              </a:ext>
            </a:extLst>
          </p:cNvPr>
          <p:cNvSpPr>
            <a:spLocks noGrp="1"/>
          </p:cNvSpPr>
          <p:nvPr>
            <p:ph type="title"/>
          </p:nvPr>
        </p:nvSpPr>
        <p:spPr/>
        <p:txBody>
          <a:bodyPr/>
          <a:lstStyle/>
          <a:p>
            <a:r>
              <a:rPr lang="en-US" dirty="0"/>
              <a:t>Symbol table</a:t>
            </a:r>
          </a:p>
        </p:txBody>
      </p:sp>
      <p:sp>
        <p:nvSpPr>
          <p:cNvPr id="3" name="Content Placeholder 2">
            <a:extLst>
              <a:ext uri="{FF2B5EF4-FFF2-40B4-BE49-F238E27FC236}">
                <a16:creationId xmlns:a16="http://schemas.microsoft.com/office/drawing/2014/main" id="{A8060838-02BB-4D94-90B6-B1AB850AA4A9}"/>
              </a:ext>
            </a:extLst>
          </p:cNvPr>
          <p:cNvSpPr>
            <a:spLocks noGrp="1"/>
          </p:cNvSpPr>
          <p:nvPr>
            <p:ph idx="1"/>
          </p:nvPr>
        </p:nvSpPr>
        <p:spPr/>
        <p:txBody>
          <a:bodyPr/>
          <a:lstStyle/>
          <a:p>
            <a:r>
              <a:rPr lang="en-US" dirty="0"/>
              <a:t>Symbol table maps a name to its type</a:t>
            </a:r>
          </a:p>
          <a:p>
            <a:endParaRPr lang="en-US" dirty="0"/>
          </a:p>
          <a:p>
            <a:r>
              <a:rPr lang="en-US" dirty="0"/>
              <a:t>A simple symbol table interface would be:</a:t>
            </a:r>
          </a:p>
          <a:p>
            <a:pPr lvl="1"/>
            <a:r>
              <a:rPr lang="en-US" dirty="0">
                <a:solidFill>
                  <a:srgbClr val="0070C0"/>
                </a:solidFill>
              </a:rPr>
              <a:t>insert(name, type)  </a:t>
            </a:r>
            <a:r>
              <a:rPr lang="en-US" dirty="0">
                <a:sym typeface="Wingdings" panose="05000000000000000000" pitchFamily="2" charset="2"/>
              </a:rPr>
              <a:t> insert (name, type) in a hash table; if the name already exists, throw an error</a:t>
            </a:r>
          </a:p>
          <a:p>
            <a:pPr lvl="1"/>
            <a:endParaRPr lang="en-US" dirty="0"/>
          </a:p>
          <a:p>
            <a:pPr lvl="1"/>
            <a:r>
              <a:rPr lang="en-US" dirty="0">
                <a:solidFill>
                  <a:srgbClr val="0070C0"/>
                </a:solidFill>
              </a:rPr>
              <a:t>type = lookup(name) </a:t>
            </a:r>
            <a:r>
              <a:rPr lang="en-US" dirty="0">
                <a:sym typeface="Wingdings" panose="05000000000000000000" pitchFamily="2" charset="2"/>
              </a:rPr>
              <a:t> search name in the hash table</a:t>
            </a:r>
          </a:p>
          <a:p>
            <a:pPr lvl="1"/>
            <a:endParaRPr lang="en-US" dirty="0"/>
          </a:p>
          <a:p>
            <a:pPr lvl="1"/>
            <a:r>
              <a:rPr lang="en-US" dirty="0">
                <a:solidFill>
                  <a:srgbClr val="0070C0"/>
                </a:solidFill>
              </a:rPr>
              <a:t>remove(name) </a:t>
            </a:r>
            <a:r>
              <a:rPr lang="en-US" dirty="0">
                <a:sym typeface="Wingdings" panose="05000000000000000000" pitchFamily="2" charset="2"/>
              </a:rPr>
              <a:t> delete name from the hash table</a:t>
            </a:r>
            <a:endParaRPr lang="en-US" dirty="0"/>
          </a:p>
        </p:txBody>
      </p:sp>
    </p:spTree>
    <p:extLst>
      <p:ext uri="{BB962C8B-B14F-4D97-AF65-F5344CB8AC3E}">
        <p14:creationId xmlns:p14="http://schemas.microsoft.com/office/powerpoint/2010/main" val="3659010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245B-19CF-4D28-9F12-3E8A91303093}"/>
              </a:ext>
            </a:extLst>
          </p:cNvPr>
          <p:cNvSpPr>
            <a:spLocks noGrp="1"/>
          </p:cNvSpPr>
          <p:nvPr>
            <p:ph type="title"/>
          </p:nvPr>
        </p:nvSpPr>
        <p:spPr/>
        <p:txBody>
          <a:bodyPr/>
          <a:lstStyle/>
          <a:p>
            <a:r>
              <a:rPr lang="en-US" dirty="0"/>
              <a:t>Symbol table</a:t>
            </a:r>
          </a:p>
        </p:txBody>
      </p:sp>
      <p:sp>
        <p:nvSpPr>
          <p:cNvPr id="3" name="Content Placeholder 2">
            <a:extLst>
              <a:ext uri="{FF2B5EF4-FFF2-40B4-BE49-F238E27FC236}">
                <a16:creationId xmlns:a16="http://schemas.microsoft.com/office/drawing/2014/main" id="{FD98F664-C920-4E73-879E-6C0AB7C5D55D}"/>
              </a:ext>
            </a:extLst>
          </p:cNvPr>
          <p:cNvSpPr>
            <a:spLocks noGrp="1"/>
          </p:cNvSpPr>
          <p:nvPr>
            <p:ph idx="1"/>
          </p:nvPr>
        </p:nvSpPr>
        <p:spPr/>
        <p:txBody>
          <a:bodyPr>
            <a:normAutofit/>
          </a:bodyPr>
          <a:lstStyle/>
          <a:p>
            <a:pPr marL="0" indent="0">
              <a:buNone/>
            </a:pPr>
            <a:r>
              <a:rPr lang="en-US" dirty="0"/>
              <a:t>int x, y, x;</a:t>
            </a:r>
          </a:p>
          <a:p>
            <a:endParaRPr lang="en-US" dirty="0"/>
          </a:p>
          <a:p>
            <a:pPr marL="0" indent="0">
              <a:buNone/>
            </a:pPr>
            <a:r>
              <a:rPr lang="en-US" dirty="0"/>
              <a:t>insert(x)</a:t>
            </a:r>
          </a:p>
          <a:p>
            <a:pPr marL="0" indent="0">
              <a:buNone/>
            </a:pPr>
            <a:r>
              <a:rPr lang="en-US" dirty="0"/>
              <a:t>insert(y)</a:t>
            </a:r>
          </a:p>
          <a:p>
            <a:pPr marL="0" indent="0">
              <a:buNone/>
            </a:pPr>
            <a:r>
              <a:rPr lang="en-US" dirty="0">
                <a:solidFill>
                  <a:srgbClr val="FF0000"/>
                </a:solidFill>
              </a:rPr>
              <a:t>insert(x)  </a:t>
            </a:r>
            <a:r>
              <a:rPr lang="en-US" dirty="0"/>
              <a:t>// multiple definitions error</a:t>
            </a:r>
          </a:p>
        </p:txBody>
      </p:sp>
    </p:spTree>
    <p:extLst>
      <p:ext uri="{BB962C8B-B14F-4D97-AF65-F5344CB8AC3E}">
        <p14:creationId xmlns:p14="http://schemas.microsoft.com/office/powerpoint/2010/main" val="3550426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245B-19CF-4D28-9F12-3E8A91303093}"/>
              </a:ext>
            </a:extLst>
          </p:cNvPr>
          <p:cNvSpPr>
            <a:spLocks noGrp="1"/>
          </p:cNvSpPr>
          <p:nvPr>
            <p:ph type="title"/>
          </p:nvPr>
        </p:nvSpPr>
        <p:spPr/>
        <p:txBody>
          <a:bodyPr/>
          <a:lstStyle/>
          <a:p>
            <a:r>
              <a:rPr lang="en-US" dirty="0"/>
              <a:t>Symbol table</a:t>
            </a:r>
          </a:p>
        </p:txBody>
      </p:sp>
      <p:sp>
        <p:nvSpPr>
          <p:cNvPr id="3" name="Content Placeholder 2">
            <a:extLst>
              <a:ext uri="{FF2B5EF4-FFF2-40B4-BE49-F238E27FC236}">
                <a16:creationId xmlns:a16="http://schemas.microsoft.com/office/drawing/2014/main" id="{FD98F664-C920-4E73-879E-6C0AB7C5D55D}"/>
              </a:ext>
            </a:extLst>
          </p:cNvPr>
          <p:cNvSpPr>
            <a:spLocks noGrp="1"/>
          </p:cNvSpPr>
          <p:nvPr>
            <p:ph idx="1"/>
          </p:nvPr>
        </p:nvSpPr>
        <p:spPr/>
        <p:txBody>
          <a:bodyPr>
            <a:normAutofit fontScale="92500" lnSpcReduction="20000"/>
          </a:bodyPr>
          <a:lstStyle/>
          <a:p>
            <a:r>
              <a:rPr lang="en-US" dirty="0"/>
              <a:t>insert, lookup, and remove are not sufficient to handle nested scopes</a:t>
            </a:r>
          </a:p>
          <a:p>
            <a:pPr marL="0" indent="0">
              <a:buNone/>
            </a:pPr>
            <a:endParaRPr lang="en-US" dirty="0"/>
          </a:p>
          <a:p>
            <a:pPr marL="0" indent="0">
              <a:buNone/>
            </a:pPr>
            <a:r>
              <a:rPr lang="en-US" dirty="0"/>
              <a:t>int x, y;</a:t>
            </a:r>
          </a:p>
          <a:p>
            <a:pPr marL="0" indent="0">
              <a:buNone/>
            </a:pPr>
            <a:r>
              <a:rPr lang="en-US" dirty="0"/>
              <a:t>{</a:t>
            </a:r>
          </a:p>
          <a:p>
            <a:pPr marL="0" indent="0">
              <a:buNone/>
            </a:pPr>
            <a:r>
              <a:rPr lang="en-US" dirty="0"/>
              <a:t>  int x;</a:t>
            </a:r>
          </a:p>
          <a:p>
            <a:pPr marL="0" indent="0">
              <a:buNone/>
            </a:pPr>
            <a:r>
              <a:rPr lang="en-US" dirty="0"/>
              <a:t>}</a:t>
            </a:r>
          </a:p>
          <a:p>
            <a:endParaRPr lang="en-US" dirty="0"/>
          </a:p>
          <a:p>
            <a:pPr marL="0" indent="0">
              <a:buNone/>
            </a:pPr>
            <a:r>
              <a:rPr lang="en-US" dirty="0"/>
              <a:t>insert(x)</a:t>
            </a:r>
          </a:p>
          <a:p>
            <a:pPr marL="0" indent="0">
              <a:buNone/>
            </a:pPr>
            <a:r>
              <a:rPr lang="en-US" dirty="0"/>
              <a:t>insert(y)</a:t>
            </a:r>
          </a:p>
          <a:p>
            <a:pPr marL="0" indent="0">
              <a:buNone/>
            </a:pPr>
            <a:r>
              <a:rPr lang="en-US" dirty="0">
                <a:solidFill>
                  <a:srgbClr val="FF0000"/>
                </a:solidFill>
              </a:rPr>
              <a:t>insert(x)</a:t>
            </a:r>
            <a:r>
              <a:rPr lang="en-US" dirty="0"/>
              <a:t>  // multiple definitions but not an error</a:t>
            </a:r>
          </a:p>
        </p:txBody>
      </p:sp>
    </p:spTree>
    <p:extLst>
      <p:ext uri="{BB962C8B-B14F-4D97-AF65-F5344CB8AC3E}">
        <p14:creationId xmlns:p14="http://schemas.microsoft.com/office/powerpoint/2010/main" val="2687709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FADFB-3C51-419F-A4CC-0E0D23552E8B}"/>
              </a:ext>
            </a:extLst>
          </p:cNvPr>
          <p:cNvSpPr>
            <a:spLocks noGrp="1"/>
          </p:cNvSpPr>
          <p:nvPr>
            <p:ph type="title"/>
          </p:nvPr>
        </p:nvSpPr>
        <p:spPr/>
        <p:txBody>
          <a:bodyPr/>
          <a:lstStyle/>
          <a:p>
            <a:r>
              <a:rPr lang="en-US" dirty="0"/>
              <a:t>Symbol table</a:t>
            </a:r>
          </a:p>
        </p:txBody>
      </p:sp>
      <p:sp>
        <p:nvSpPr>
          <p:cNvPr id="3" name="Content Placeholder 2">
            <a:extLst>
              <a:ext uri="{FF2B5EF4-FFF2-40B4-BE49-F238E27FC236}">
                <a16:creationId xmlns:a16="http://schemas.microsoft.com/office/drawing/2014/main" id="{8E21B045-4726-4E4A-9110-D23D31F4CCDF}"/>
              </a:ext>
            </a:extLst>
          </p:cNvPr>
          <p:cNvSpPr>
            <a:spLocks noGrp="1"/>
          </p:cNvSpPr>
          <p:nvPr>
            <p:ph idx="1"/>
          </p:nvPr>
        </p:nvSpPr>
        <p:spPr/>
        <p:txBody>
          <a:bodyPr>
            <a:normAutofit/>
          </a:bodyPr>
          <a:lstStyle/>
          <a:p>
            <a:r>
              <a:rPr lang="en-US" dirty="0" err="1">
                <a:solidFill>
                  <a:srgbClr val="0070C0"/>
                </a:solidFill>
              </a:rPr>
              <a:t>enter_scope</a:t>
            </a:r>
            <a:r>
              <a:rPr lang="en-US" dirty="0">
                <a:solidFill>
                  <a:srgbClr val="0070C0"/>
                </a:solidFill>
              </a:rPr>
              <a:t>() </a:t>
            </a:r>
            <a:r>
              <a:rPr lang="en-US" dirty="0">
                <a:sym typeface="Wingdings" panose="05000000000000000000" pitchFamily="2" charset="2"/>
              </a:rPr>
              <a:t></a:t>
            </a:r>
            <a:r>
              <a:rPr lang="en-US" dirty="0"/>
              <a:t> create a new scope</a:t>
            </a:r>
          </a:p>
          <a:p>
            <a:endParaRPr lang="en-US" dirty="0"/>
          </a:p>
          <a:p>
            <a:r>
              <a:rPr lang="en-US" dirty="0" err="1">
                <a:solidFill>
                  <a:srgbClr val="0070C0"/>
                </a:solidFill>
              </a:rPr>
              <a:t>exit_scope</a:t>
            </a:r>
            <a:r>
              <a:rPr lang="en-US" dirty="0">
                <a:solidFill>
                  <a:srgbClr val="0070C0"/>
                </a:solidFill>
              </a:rPr>
              <a:t>() </a:t>
            </a:r>
            <a:r>
              <a:rPr lang="en-US" dirty="0">
                <a:sym typeface="Wingdings" panose="05000000000000000000" pitchFamily="2" charset="2"/>
              </a:rPr>
              <a:t></a:t>
            </a:r>
            <a:r>
              <a:rPr lang="en-US" dirty="0"/>
              <a:t> delete the last scope that was created</a:t>
            </a:r>
          </a:p>
          <a:p>
            <a:endParaRPr lang="en-US" dirty="0"/>
          </a:p>
          <a:p>
            <a:r>
              <a:rPr lang="en-US" dirty="0" err="1">
                <a:solidFill>
                  <a:srgbClr val="0070C0"/>
                </a:solidFill>
              </a:rPr>
              <a:t>check_and_insert</a:t>
            </a:r>
            <a:r>
              <a:rPr lang="en-US" dirty="0">
                <a:solidFill>
                  <a:srgbClr val="0070C0"/>
                </a:solidFill>
              </a:rPr>
              <a:t>(name, type) </a:t>
            </a:r>
            <a:r>
              <a:rPr lang="en-US" dirty="0">
                <a:sym typeface="Wingdings" panose="05000000000000000000" pitchFamily="2" charset="2"/>
              </a:rPr>
              <a:t></a:t>
            </a:r>
            <a:r>
              <a:rPr lang="en-US" dirty="0"/>
              <a:t> insert (name, type) in the current scope; if the name already exists, throw an error</a:t>
            </a:r>
          </a:p>
          <a:p>
            <a:endParaRPr lang="en-US" dirty="0"/>
          </a:p>
          <a:p>
            <a:r>
              <a:rPr lang="en-US" dirty="0">
                <a:solidFill>
                  <a:srgbClr val="0070C0"/>
                </a:solidFill>
              </a:rPr>
              <a:t>lookup(name) </a:t>
            </a:r>
            <a:r>
              <a:rPr lang="en-US" dirty="0">
                <a:sym typeface="Wingdings" panose="05000000000000000000" pitchFamily="2" charset="2"/>
              </a:rPr>
              <a:t> search the name in scopes starting from n to 1, where n is the number of scopes </a:t>
            </a:r>
            <a:endParaRPr lang="en-US" dirty="0"/>
          </a:p>
          <a:p>
            <a:endParaRPr lang="en-US" dirty="0"/>
          </a:p>
        </p:txBody>
      </p:sp>
    </p:spTree>
    <p:extLst>
      <p:ext uri="{BB962C8B-B14F-4D97-AF65-F5344CB8AC3E}">
        <p14:creationId xmlns:p14="http://schemas.microsoft.com/office/powerpoint/2010/main" val="2660167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3E4C-4A6F-43BE-863C-EFA569DA3AB6}"/>
              </a:ext>
            </a:extLst>
          </p:cNvPr>
          <p:cNvSpPr>
            <a:spLocks noGrp="1"/>
          </p:cNvSpPr>
          <p:nvPr>
            <p:ph type="title"/>
          </p:nvPr>
        </p:nvSpPr>
        <p:spPr/>
        <p:txBody>
          <a:bodyPr/>
          <a:lstStyle/>
          <a:p>
            <a:r>
              <a:rPr lang="en-US" dirty="0"/>
              <a:t>Symbol table</a:t>
            </a:r>
          </a:p>
        </p:txBody>
      </p:sp>
      <p:sp>
        <p:nvSpPr>
          <p:cNvPr id="3" name="Content Placeholder 2">
            <a:extLst>
              <a:ext uri="{FF2B5EF4-FFF2-40B4-BE49-F238E27FC236}">
                <a16:creationId xmlns:a16="http://schemas.microsoft.com/office/drawing/2014/main" id="{7A8EE3B5-28CB-455D-8651-02C0E34F7BD0}"/>
              </a:ext>
            </a:extLst>
          </p:cNvPr>
          <p:cNvSpPr>
            <a:spLocks noGrp="1"/>
          </p:cNvSpPr>
          <p:nvPr>
            <p:ph sz="half" idx="1"/>
          </p:nvPr>
        </p:nvSpPr>
        <p:spPr/>
        <p:txBody>
          <a:bodyPr>
            <a:normAutofit fontScale="85000" lnSpcReduction="20000"/>
          </a:bodyPr>
          <a:lstStyle/>
          <a:p>
            <a:pPr marL="0" indent="0">
              <a:buNone/>
            </a:pPr>
            <a:r>
              <a:rPr lang="en-US" dirty="0"/>
              <a:t>int x, y;</a:t>
            </a:r>
          </a:p>
          <a:p>
            <a:pPr marL="0" indent="0">
              <a:buNone/>
            </a:pPr>
            <a:r>
              <a:rPr lang="en-US" dirty="0"/>
              <a:t>{</a:t>
            </a:r>
          </a:p>
          <a:p>
            <a:pPr marL="0" indent="0">
              <a:buNone/>
            </a:pPr>
            <a:r>
              <a:rPr lang="en-US" dirty="0"/>
              <a:t>    float x, y;</a:t>
            </a:r>
          </a:p>
          <a:p>
            <a:pPr marL="0" indent="0">
              <a:buNone/>
            </a:pPr>
            <a:r>
              <a:rPr lang="en-US" dirty="0"/>
              <a:t>}</a:t>
            </a:r>
          </a:p>
          <a:p>
            <a:pPr marL="0" indent="0">
              <a:buNone/>
            </a:pPr>
            <a:r>
              <a:rPr lang="en-US" dirty="0"/>
              <a:t>{</a:t>
            </a:r>
          </a:p>
          <a:p>
            <a:pPr marL="0" indent="0">
              <a:buNone/>
            </a:pPr>
            <a:r>
              <a:rPr lang="en-US" dirty="0"/>
              <a:t>    int x, y;</a:t>
            </a:r>
          </a:p>
          <a:p>
            <a:pPr marL="0" indent="0">
              <a:buNone/>
            </a:pPr>
            <a:r>
              <a:rPr lang="en-US" dirty="0"/>
              <a:t>    float x;</a:t>
            </a:r>
          </a:p>
          <a:p>
            <a:pPr marL="0" indent="0">
              <a:buNone/>
            </a:pPr>
            <a:r>
              <a:rPr lang="en-US" dirty="0"/>
              <a:t>}</a:t>
            </a:r>
          </a:p>
        </p:txBody>
      </p:sp>
      <p:sp>
        <p:nvSpPr>
          <p:cNvPr id="4" name="Content Placeholder 3">
            <a:extLst>
              <a:ext uri="{FF2B5EF4-FFF2-40B4-BE49-F238E27FC236}">
                <a16:creationId xmlns:a16="http://schemas.microsoft.com/office/drawing/2014/main" id="{404E6097-000B-446D-ACE5-3943A2101661}"/>
              </a:ext>
            </a:extLst>
          </p:cNvPr>
          <p:cNvSpPr>
            <a:spLocks noGrp="1"/>
          </p:cNvSpPr>
          <p:nvPr>
            <p:ph sz="half" idx="2"/>
          </p:nvPr>
        </p:nvSpPr>
        <p:spPr>
          <a:xfrm>
            <a:off x="4201886" y="1825625"/>
            <a:ext cx="7151914" cy="4351338"/>
          </a:xfrm>
        </p:spPr>
        <p:txBody>
          <a:bodyPr>
            <a:normAutofit fontScale="85000" lnSpcReduction="20000"/>
          </a:bodyPr>
          <a:lstStyle/>
          <a:p>
            <a:pPr marL="0" indent="0">
              <a:buNone/>
            </a:pPr>
            <a:r>
              <a:rPr lang="en-US" dirty="0"/>
              <a:t>1. </a:t>
            </a:r>
            <a:r>
              <a:rPr lang="en-US" dirty="0" err="1"/>
              <a:t>enter_scope</a:t>
            </a:r>
            <a:r>
              <a:rPr lang="en-US" dirty="0"/>
              <a:t>();</a:t>
            </a:r>
          </a:p>
          <a:p>
            <a:pPr marL="0" indent="0">
              <a:buNone/>
            </a:pPr>
            <a:r>
              <a:rPr lang="en-US" dirty="0"/>
              <a:t>2. </a:t>
            </a:r>
            <a:r>
              <a:rPr lang="en-US" dirty="0" err="1"/>
              <a:t>check_and_insert</a:t>
            </a:r>
            <a:r>
              <a:rPr lang="en-US" dirty="0"/>
              <a:t>(x, int);</a:t>
            </a:r>
          </a:p>
          <a:p>
            <a:pPr marL="0" indent="0">
              <a:buNone/>
            </a:pPr>
            <a:r>
              <a:rPr lang="en-US" dirty="0"/>
              <a:t>3. </a:t>
            </a:r>
            <a:r>
              <a:rPr lang="en-US" dirty="0" err="1"/>
              <a:t>check_and_insert</a:t>
            </a:r>
            <a:r>
              <a:rPr lang="en-US" dirty="0"/>
              <a:t>(y, int);</a:t>
            </a:r>
          </a:p>
          <a:p>
            <a:pPr marL="0" indent="0">
              <a:buNone/>
            </a:pPr>
            <a:r>
              <a:rPr lang="en-US" dirty="0"/>
              <a:t>4. </a:t>
            </a:r>
            <a:r>
              <a:rPr lang="en-US" dirty="0" err="1"/>
              <a:t>enter_scope</a:t>
            </a:r>
            <a:r>
              <a:rPr lang="en-US" dirty="0"/>
              <a:t>();</a:t>
            </a:r>
          </a:p>
          <a:p>
            <a:pPr marL="0" indent="0">
              <a:buNone/>
            </a:pPr>
            <a:r>
              <a:rPr lang="en-US" dirty="0"/>
              <a:t>5. </a:t>
            </a:r>
            <a:r>
              <a:rPr lang="en-US" dirty="0" err="1"/>
              <a:t>check_and_insert</a:t>
            </a:r>
            <a:r>
              <a:rPr lang="en-US" dirty="0"/>
              <a:t>(x, float);</a:t>
            </a:r>
          </a:p>
          <a:p>
            <a:pPr marL="0" indent="0">
              <a:buNone/>
            </a:pPr>
            <a:r>
              <a:rPr lang="en-US" dirty="0"/>
              <a:t>6. </a:t>
            </a:r>
            <a:r>
              <a:rPr lang="en-US" dirty="0" err="1"/>
              <a:t>check_and_insert</a:t>
            </a:r>
            <a:r>
              <a:rPr lang="en-US" dirty="0"/>
              <a:t>(y, float);</a:t>
            </a:r>
          </a:p>
          <a:p>
            <a:pPr marL="0" indent="0">
              <a:buNone/>
            </a:pPr>
            <a:r>
              <a:rPr lang="en-US" dirty="0"/>
              <a:t>7. </a:t>
            </a:r>
            <a:r>
              <a:rPr lang="en-US" dirty="0" err="1"/>
              <a:t>exit_scope</a:t>
            </a:r>
            <a:r>
              <a:rPr lang="en-US" dirty="0"/>
              <a:t>(); </a:t>
            </a:r>
          </a:p>
          <a:p>
            <a:pPr marL="0" indent="0">
              <a:buNone/>
            </a:pPr>
            <a:r>
              <a:rPr lang="en-US" dirty="0"/>
              <a:t>8. </a:t>
            </a:r>
            <a:r>
              <a:rPr lang="en-US" dirty="0" err="1"/>
              <a:t>enter_scope</a:t>
            </a:r>
            <a:r>
              <a:rPr lang="en-US" dirty="0"/>
              <a:t>();</a:t>
            </a:r>
          </a:p>
          <a:p>
            <a:pPr marL="0" indent="0">
              <a:buNone/>
            </a:pPr>
            <a:r>
              <a:rPr lang="en-US" dirty="0"/>
              <a:t>9. </a:t>
            </a:r>
            <a:r>
              <a:rPr lang="en-US" dirty="0" err="1"/>
              <a:t>check_and_insert</a:t>
            </a:r>
            <a:r>
              <a:rPr lang="en-US" dirty="0"/>
              <a:t>(x, int);</a:t>
            </a:r>
          </a:p>
          <a:p>
            <a:pPr marL="0" indent="0">
              <a:buNone/>
            </a:pPr>
            <a:r>
              <a:rPr lang="en-US" dirty="0"/>
              <a:t>10. </a:t>
            </a:r>
            <a:r>
              <a:rPr lang="en-US" dirty="0" err="1"/>
              <a:t>check_and_insert</a:t>
            </a:r>
            <a:r>
              <a:rPr lang="en-US" dirty="0"/>
              <a:t>(y, int);</a:t>
            </a:r>
          </a:p>
          <a:p>
            <a:pPr marL="0" indent="0">
              <a:buNone/>
            </a:pPr>
            <a:r>
              <a:rPr lang="en-US" dirty="0"/>
              <a:t>11. </a:t>
            </a:r>
            <a:r>
              <a:rPr lang="en-US" dirty="0" err="1"/>
              <a:t>check_and_insert</a:t>
            </a:r>
            <a:r>
              <a:rPr lang="en-US" dirty="0"/>
              <a:t>(x, float);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69735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8E9A-EC51-5F26-0436-152C9ADEFC22}"/>
              </a:ext>
            </a:extLst>
          </p:cNvPr>
          <p:cNvSpPr>
            <a:spLocks noGrp="1"/>
          </p:cNvSpPr>
          <p:nvPr>
            <p:ph type="title"/>
          </p:nvPr>
        </p:nvSpPr>
        <p:spPr/>
        <p:txBody>
          <a:bodyPr/>
          <a:lstStyle/>
          <a:p>
            <a:r>
              <a:rPr lang="en-US" dirty="0"/>
              <a:t>Symbol table implementation</a:t>
            </a:r>
            <a:endParaRPr lang="en-IN" dirty="0"/>
          </a:p>
        </p:txBody>
      </p:sp>
      <p:sp>
        <p:nvSpPr>
          <p:cNvPr id="3" name="Content Placeholder 2">
            <a:extLst>
              <a:ext uri="{FF2B5EF4-FFF2-40B4-BE49-F238E27FC236}">
                <a16:creationId xmlns:a16="http://schemas.microsoft.com/office/drawing/2014/main" id="{4CA11533-85BE-C4CC-C87E-01579D971276}"/>
              </a:ext>
            </a:extLst>
          </p:cNvPr>
          <p:cNvSpPr>
            <a:spLocks noGrp="1"/>
          </p:cNvSpPr>
          <p:nvPr>
            <p:ph idx="1"/>
          </p:nvPr>
        </p:nvSpPr>
        <p:spPr/>
        <p:txBody>
          <a:bodyPr>
            <a:normAutofit lnSpcReduction="10000"/>
          </a:bodyPr>
          <a:lstStyle/>
          <a:p>
            <a:r>
              <a:rPr lang="en-US" dirty="0"/>
              <a:t>Symbol table can be implemented using a stack</a:t>
            </a:r>
          </a:p>
          <a:p>
            <a:pPr lvl="1"/>
            <a:r>
              <a:rPr lang="en-US" dirty="0" err="1">
                <a:solidFill>
                  <a:srgbClr val="0070C0"/>
                </a:solidFill>
              </a:rPr>
              <a:t>enter_scope</a:t>
            </a:r>
            <a:r>
              <a:rPr lang="en-US" dirty="0">
                <a:solidFill>
                  <a:srgbClr val="0070C0"/>
                </a:solidFill>
              </a:rPr>
              <a:t>() </a:t>
            </a:r>
            <a:r>
              <a:rPr lang="en-US" dirty="0"/>
              <a:t>puts a marker on the stack that can be used to identify the current scope</a:t>
            </a:r>
          </a:p>
          <a:p>
            <a:pPr lvl="1"/>
            <a:endParaRPr lang="en-US" dirty="0"/>
          </a:p>
          <a:p>
            <a:pPr lvl="1"/>
            <a:r>
              <a:rPr lang="en-US" dirty="0" err="1">
                <a:solidFill>
                  <a:srgbClr val="0070C0"/>
                </a:solidFill>
              </a:rPr>
              <a:t>exit_scope</a:t>
            </a:r>
            <a:r>
              <a:rPr lang="en-US" dirty="0">
                <a:solidFill>
                  <a:srgbClr val="0070C0"/>
                </a:solidFill>
              </a:rPr>
              <a:t>() </a:t>
            </a:r>
            <a:r>
              <a:rPr lang="en-US" dirty="0"/>
              <a:t>deletes all the elements (including the marker) until a marker is encountered</a:t>
            </a:r>
          </a:p>
          <a:p>
            <a:pPr lvl="1"/>
            <a:endParaRPr lang="en-US" dirty="0"/>
          </a:p>
          <a:p>
            <a:pPr lvl="1"/>
            <a:r>
              <a:rPr lang="en-US" dirty="0" err="1">
                <a:solidFill>
                  <a:srgbClr val="0070C0"/>
                </a:solidFill>
              </a:rPr>
              <a:t>check_and_insert</a:t>
            </a:r>
            <a:r>
              <a:rPr lang="en-US" dirty="0">
                <a:solidFill>
                  <a:srgbClr val="0070C0"/>
                </a:solidFill>
              </a:rPr>
              <a:t>(s, t) </a:t>
            </a:r>
            <a:r>
              <a:rPr lang="en-US" dirty="0"/>
              <a:t>puts (s, t) on the stack only if none of the entries after the </a:t>
            </a:r>
            <a:r>
              <a:rPr lang="en-US"/>
              <a:t>last marker contain </a:t>
            </a:r>
            <a:r>
              <a:rPr lang="en-US" dirty="0"/>
              <a:t>s</a:t>
            </a:r>
          </a:p>
          <a:p>
            <a:pPr lvl="1"/>
            <a:endParaRPr lang="en-US" dirty="0"/>
          </a:p>
          <a:p>
            <a:pPr lvl="1"/>
            <a:r>
              <a:rPr lang="en-US" dirty="0">
                <a:solidFill>
                  <a:srgbClr val="0070C0"/>
                </a:solidFill>
              </a:rPr>
              <a:t>lookup(s) </a:t>
            </a:r>
            <a:r>
              <a:rPr lang="en-US" dirty="0"/>
              <a:t>iterates all entries from top to bottom on the stack and returns the first entry that contains s</a:t>
            </a:r>
          </a:p>
        </p:txBody>
      </p:sp>
    </p:spTree>
    <p:extLst>
      <p:ext uri="{BB962C8B-B14F-4D97-AF65-F5344CB8AC3E}">
        <p14:creationId xmlns:p14="http://schemas.microsoft.com/office/powerpoint/2010/main" val="2971065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1E68A-8882-0024-DC97-A7CD07545239}"/>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958C9EC0-56A2-37BA-A87D-F8DFCE502C2F}"/>
              </a:ext>
            </a:extLst>
          </p:cNvPr>
          <p:cNvSpPr>
            <a:spLocks noGrp="1"/>
          </p:cNvSpPr>
          <p:nvPr>
            <p:ph idx="1"/>
          </p:nvPr>
        </p:nvSpPr>
        <p:spPr/>
        <p:txBody>
          <a:bodyPr/>
          <a:lstStyle/>
          <a:p>
            <a:r>
              <a:rPr lang="en-US" dirty="0"/>
              <a:t>Types</a:t>
            </a:r>
          </a:p>
          <a:p>
            <a:r>
              <a:rPr lang="en-US" dirty="0"/>
              <a:t>Symbol table</a:t>
            </a:r>
          </a:p>
          <a:p>
            <a:r>
              <a:rPr lang="en-US" dirty="0"/>
              <a:t>Type interference</a:t>
            </a:r>
            <a:endParaRPr lang="en-IN" dirty="0"/>
          </a:p>
        </p:txBody>
      </p:sp>
    </p:spTree>
    <p:extLst>
      <p:ext uri="{BB962C8B-B14F-4D97-AF65-F5344CB8AC3E}">
        <p14:creationId xmlns:p14="http://schemas.microsoft.com/office/powerpoint/2010/main" val="2610463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3E4C-4A6F-43BE-863C-EFA569DA3AB6}"/>
              </a:ext>
            </a:extLst>
          </p:cNvPr>
          <p:cNvSpPr>
            <a:spLocks noGrp="1"/>
          </p:cNvSpPr>
          <p:nvPr>
            <p:ph type="title"/>
          </p:nvPr>
        </p:nvSpPr>
        <p:spPr/>
        <p:txBody>
          <a:bodyPr/>
          <a:lstStyle/>
          <a:p>
            <a:r>
              <a:rPr lang="en-US" dirty="0"/>
              <a:t>Symbol table</a:t>
            </a:r>
          </a:p>
        </p:txBody>
      </p:sp>
      <p:sp>
        <p:nvSpPr>
          <p:cNvPr id="4" name="Content Placeholder 3">
            <a:extLst>
              <a:ext uri="{FF2B5EF4-FFF2-40B4-BE49-F238E27FC236}">
                <a16:creationId xmlns:a16="http://schemas.microsoft.com/office/drawing/2014/main" id="{404E6097-000B-446D-ACE5-3943A2101661}"/>
              </a:ext>
            </a:extLst>
          </p:cNvPr>
          <p:cNvSpPr>
            <a:spLocks noGrp="1"/>
          </p:cNvSpPr>
          <p:nvPr>
            <p:ph sz="half" idx="2"/>
          </p:nvPr>
        </p:nvSpPr>
        <p:spPr>
          <a:xfrm>
            <a:off x="4201886" y="1825625"/>
            <a:ext cx="7151914" cy="4351338"/>
          </a:xfrm>
        </p:spPr>
        <p:txBody>
          <a:bodyPr>
            <a:normAutofit/>
          </a:bodyPr>
          <a:lstStyle/>
          <a:p>
            <a:pPr marL="0" indent="0">
              <a:buNone/>
            </a:pPr>
            <a:endParaRPr lang="en-US" dirty="0"/>
          </a:p>
        </p:txBody>
      </p:sp>
      <p:graphicFrame>
        <p:nvGraphicFramePr>
          <p:cNvPr id="5" name="Table 5">
            <a:extLst>
              <a:ext uri="{FF2B5EF4-FFF2-40B4-BE49-F238E27FC236}">
                <a16:creationId xmlns:a16="http://schemas.microsoft.com/office/drawing/2014/main" id="{8CE2EB1E-FACF-7D50-236A-8E14163F08A0}"/>
              </a:ext>
            </a:extLst>
          </p:cNvPr>
          <p:cNvGraphicFramePr>
            <a:graphicFrameLocks noGrp="1"/>
          </p:cNvGraphicFramePr>
          <p:nvPr>
            <p:extLst>
              <p:ext uri="{D42A27DB-BD31-4B8C-83A1-F6EECF244321}">
                <p14:modId xmlns:p14="http://schemas.microsoft.com/office/powerpoint/2010/main" val="1726130156"/>
              </p:ext>
            </p:extLst>
          </p:nvPr>
        </p:nvGraphicFramePr>
        <p:xfrm>
          <a:off x="9378044" y="955969"/>
          <a:ext cx="1327649" cy="4079240"/>
        </p:xfrm>
        <a:graphic>
          <a:graphicData uri="http://schemas.openxmlformats.org/drawingml/2006/table">
            <a:tbl>
              <a:tblPr bandRow="1">
                <a:tableStyleId>{00A15C55-8517-42AA-B614-E9B94910E393}</a:tableStyleId>
              </a:tblPr>
              <a:tblGrid>
                <a:gridCol w="1327649">
                  <a:extLst>
                    <a:ext uri="{9D8B030D-6E8A-4147-A177-3AD203B41FA5}">
                      <a16:colId xmlns:a16="http://schemas.microsoft.com/office/drawing/2014/main" val="3877390873"/>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6307"/>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7401725"/>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0193202"/>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659508"/>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4733162"/>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029844"/>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029119"/>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3441961"/>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9639059"/>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5193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8302591"/>
                  </a:ext>
                </a:extLst>
              </a:tr>
            </a:tbl>
          </a:graphicData>
        </a:graphic>
      </p:graphicFrame>
      <p:sp>
        <p:nvSpPr>
          <p:cNvPr id="7" name="Content Placeholder 6">
            <a:extLst>
              <a:ext uri="{FF2B5EF4-FFF2-40B4-BE49-F238E27FC236}">
                <a16:creationId xmlns:a16="http://schemas.microsoft.com/office/drawing/2014/main" id="{2C3806CC-9147-72F1-E218-2AFF331C65D8}"/>
              </a:ext>
            </a:extLst>
          </p:cNvPr>
          <p:cNvSpPr>
            <a:spLocks noGrp="1"/>
          </p:cNvSpPr>
          <p:nvPr>
            <p:ph sz="half" idx="1"/>
          </p:nvPr>
        </p:nvSpPr>
        <p:spPr/>
        <p:txBody>
          <a:bodyPr/>
          <a:lstStyle/>
          <a:p>
            <a:endParaRPr lang="en-IN"/>
          </a:p>
        </p:txBody>
      </p:sp>
      <p:sp>
        <p:nvSpPr>
          <p:cNvPr id="8" name="Content Placeholder 2">
            <a:extLst>
              <a:ext uri="{FF2B5EF4-FFF2-40B4-BE49-F238E27FC236}">
                <a16:creationId xmlns:a16="http://schemas.microsoft.com/office/drawing/2014/main" id="{FB663562-094C-FB1E-5914-741B6DC11555}"/>
              </a:ext>
            </a:extLst>
          </p:cNvPr>
          <p:cNvSpPr txBox="1">
            <a:spLocks/>
          </p:cNvSpPr>
          <p:nvPr/>
        </p:nvSpPr>
        <p:spPr>
          <a:xfrm>
            <a:off x="990600" y="19780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int x, y;</a:t>
            </a:r>
          </a:p>
          <a:p>
            <a:pPr marL="0" indent="0">
              <a:buFont typeface="Arial" panose="020B0604020202020204" pitchFamily="34" charset="0"/>
              <a:buNone/>
            </a:pPr>
            <a:r>
              <a:rPr lang="en-US"/>
              <a:t>{</a:t>
            </a:r>
          </a:p>
          <a:p>
            <a:pPr marL="0" indent="0">
              <a:buFont typeface="Arial" panose="020B0604020202020204" pitchFamily="34" charset="0"/>
              <a:buNone/>
            </a:pPr>
            <a:r>
              <a:rPr lang="en-US"/>
              <a:t>    float x, y;</a:t>
            </a:r>
          </a:p>
          <a:p>
            <a:pPr marL="0" indent="0">
              <a:buFont typeface="Arial" panose="020B0604020202020204" pitchFamily="34" charset="0"/>
              <a:buNone/>
            </a:pPr>
            <a:r>
              <a:rPr lang="en-US"/>
              <a:t>}</a:t>
            </a:r>
          </a:p>
          <a:p>
            <a:pPr marL="0" indent="0">
              <a:buFont typeface="Arial" panose="020B0604020202020204" pitchFamily="34" charset="0"/>
              <a:buNone/>
            </a:pPr>
            <a:r>
              <a:rPr lang="en-US"/>
              <a:t>{</a:t>
            </a:r>
          </a:p>
          <a:p>
            <a:pPr marL="0" indent="0">
              <a:buFont typeface="Arial" panose="020B0604020202020204" pitchFamily="34" charset="0"/>
              <a:buNone/>
            </a:pPr>
            <a:r>
              <a:rPr lang="en-US"/>
              <a:t>    int x, y;</a:t>
            </a:r>
          </a:p>
          <a:p>
            <a:pPr marL="0" indent="0">
              <a:buFont typeface="Arial" panose="020B0604020202020204" pitchFamily="34" charset="0"/>
              <a:buNone/>
            </a:pPr>
            <a:r>
              <a:rPr lang="en-US"/>
              <a:t>    float x;</a:t>
            </a:r>
          </a:p>
          <a:p>
            <a:pPr marL="0" indent="0">
              <a:buFont typeface="Arial" panose="020B0604020202020204" pitchFamily="34" charset="0"/>
              <a:buNone/>
            </a:pPr>
            <a:r>
              <a:rPr lang="en-US"/>
              <a:t>}</a:t>
            </a:r>
            <a:endParaRPr lang="en-US" dirty="0"/>
          </a:p>
        </p:txBody>
      </p:sp>
    </p:spTree>
    <p:extLst>
      <p:ext uri="{BB962C8B-B14F-4D97-AF65-F5344CB8AC3E}">
        <p14:creationId xmlns:p14="http://schemas.microsoft.com/office/powerpoint/2010/main" val="1722414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3E4C-4A6F-43BE-863C-EFA569DA3AB6}"/>
              </a:ext>
            </a:extLst>
          </p:cNvPr>
          <p:cNvSpPr>
            <a:spLocks noGrp="1"/>
          </p:cNvSpPr>
          <p:nvPr>
            <p:ph type="title"/>
          </p:nvPr>
        </p:nvSpPr>
        <p:spPr/>
        <p:txBody>
          <a:bodyPr/>
          <a:lstStyle/>
          <a:p>
            <a:r>
              <a:rPr lang="en-US" dirty="0"/>
              <a:t>Symbol table</a:t>
            </a:r>
          </a:p>
        </p:txBody>
      </p:sp>
      <p:sp>
        <p:nvSpPr>
          <p:cNvPr id="4" name="Content Placeholder 3">
            <a:extLst>
              <a:ext uri="{FF2B5EF4-FFF2-40B4-BE49-F238E27FC236}">
                <a16:creationId xmlns:a16="http://schemas.microsoft.com/office/drawing/2014/main" id="{404E6097-000B-446D-ACE5-3943A2101661}"/>
              </a:ext>
            </a:extLst>
          </p:cNvPr>
          <p:cNvSpPr>
            <a:spLocks noGrp="1"/>
          </p:cNvSpPr>
          <p:nvPr>
            <p:ph sz="half" idx="2"/>
          </p:nvPr>
        </p:nvSpPr>
        <p:spPr>
          <a:xfrm>
            <a:off x="4201886" y="1825625"/>
            <a:ext cx="7151914" cy="4351338"/>
          </a:xfrm>
        </p:spPr>
        <p:txBody>
          <a:bodyPr>
            <a:normAutofit/>
          </a:bodyPr>
          <a:lstStyle/>
          <a:p>
            <a:pPr marL="0" indent="0">
              <a:buNone/>
            </a:pPr>
            <a:r>
              <a:rPr lang="en-US" dirty="0">
                <a:solidFill>
                  <a:srgbClr val="0070C0"/>
                </a:solidFill>
              </a:rPr>
              <a:t>1. </a:t>
            </a:r>
            <a:r>
              <a:rPr lang="en-US" dirty="0" err="1">
                <a:solidFill>
                  <a:srgbClr val="0070C0"/>
                </a:solidFill>
              </a:rPr>
              <a:t>enter_scope</a:t>
            </a:r>
            <a:r>
              <a:rPr lang="en-US" dirty="0">
                <a:solidFill>
                  <a:srgbClr val="0070C0"/>
                </a:solidFill>
              </a:rPr>
              <a:t>();</a:t>
            </a:r>
          </a:p>
          <a:p>
            <a:pPr marL="0" indent="0">
              <a:buNone/>
            </a:pPr>
            <a:endParaRPr lang="en-US" dirty="0"/>
          </a:p>
        </p:txBody>
      </p:sp>
      <p:graphicFrame>
        <p:nvGraphicFramePr>
          <p:cNvPr id="5" name="Table 5">
            <a:extLst>
              <a:ext uri="{FF2B5EF4-FFF2-40B4-BE49-F238E27FC236}">
                <a16:creationId xmlns:a16="http://schemas.microsoft.com/office/drawing/2014/main" id="{8CE2EB1E-FACF-7D50-236A-8E14163F08A0}"/>
              </a:ext>
            </a:extLst>
          </p:cNvPr>
          <p:cNvGraphicFramePr>
            <a:graphicFrameLocks noGrp="1"/>
          </p:cNvGraphicFramePr>
          <p:nvPr>
            <p:extLst>
              <p:ext uri="{D42A27DB-BD31-4B8C-83A1-F6EECF244321}">
                <p14:modId xmlns:p14="http://schemas.microsoft.com/office/powerpoint/2010/main" val="3066229498"/>
              </p:ext>
            </p:extLst>
          </p:nvPr>
        </p:nvGraphicFramePr>
        <p:xfrm>
          <a:off x="9378044" y="955969"/>
          <a:ext cx="1327649" cy="4079240"/>
        </p:xfrm>
        <a:graphic>
          <a:graphicData uri="http://schemas.openxmlformats.org/drawingml/2006/table">
            <a:tbl>
              <a:tblPr bandRow="1">
                <a:tableStyleId>{00A15C55-8517-42AA-B614-E9B94910E393}</a:tableStyleId>
              </a:tblPr>
              <a:tblGrid>
                <a:gridCol w="1327649">
                  <a:extLst>
                    <a:ext uri="{9D8B030D-6E8A-4147-A177-3AD203B41FA5}">
                      <a16:colId xmlns:a16="http://schemas.microsoft.com/office/drawing/2014/main" val="3877390873"/>
                    </a:ext>
                  </a:extLst>
                </a:gridCol>
              </a:tblGrid>
              <a:tr h="370840">
                <a:tc>
                  <a:txBody>
                    <a:bodyPr/>
                    <a:lstStyle/>
                    <a:p>
                      <a:r>
                        <a:rPr lang="en-US" dirty="0"/>
                        <a:t>marker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6307"/>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7401725"/>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0193202"/>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659508"/>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4733162"/>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029844"/>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029119"/>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3441961"/>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9639059"/>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5193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8302591"/>
                  </a:ext>
                </a:extLst>
              </a:tr>
            </a:tbl>
          </a:graphicData>
        </a:graphic>
      </p:graphicFrame>
      <p:sp>
        <p:nvSpPr>
          <p:cNvPr id="7" name="Content Placeholder 6">
            <a:extLst>
              <a:ext uri="{FF2B5EF4-FFF2-40B4-BE49-F238E27FC236}">
                <a16:creationId xmlns:a16="http://schemas.microsoft.com/office/drawing/2014/main" id="{61DD3294-F91F-C753-DC92-BB68B4FFF854}"/>
              </a:ext>
            </a:extLst>
          </p:cNvPr>
          <p:cNvSpPr>
            <a:spLocks noGrp="1"/>
          </p:cNvSpPr>
          <p:nvPr>
            <p:ph sz="half" idx="1"/>
          </p:nvPr>
        </p:nvSpPr>
        <p:spPr/>
        <p:txBody>
          <a:bodyPr/>
          <a:lstStyle/>
          <a:p>
            <a:endParaRPr lang="en-IN"/>
          </a:p>
        </p:txBody>
      </p:sp>
      <p:sp>
        <p:nvSpPr>
          <p:cNvPr id="8" name="Content Placeholder 2">
            <a:extLst>
              <a:ext uri="{FF2B5EF4-FFF2-40B4-BE49-F238E27FC236}">
                <a16:creationId xmlns:a16="http://schemas.microsoft.com/office/drawing/2014/main" id="{D422913E-62C2-063E-77A9-F6D23B46AA50}"/>
              </a:ext>
            </a:extLst>
          </p:cNvPr>
          <p:cNvSpPr txBox="1">
            <a:spLocks/>
          </p:cNvSpPr>
          <p:nvPr/>
        </p:nvSpPr>
        <p:spPr>
          <a:xfrm>
            <a:off x="990600" y="19780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int x, y;</a:t>
            </a:r>
          </a:p>
          <a:p>
            <a:pPr marL="0" indent="0">
              <a:buFont typeface="Arial" panose="020B0604020202020204" pitchFamily="34" charset="0"/>
              <a:buNone/>
            </a:pPr>
            <a:r>
              <a:rPr lang="en-US"/>
              <a:t>{</a:t>
            </a:r>
          </a:p>
          <a:p>
            <a:pPr marL="0" indent="0">
              <a:buFont typeface="Arial" panose="020B0604020202020204" pitchFamily="34" charset="0"/>
              <a:buNone/>
            </a:pPr>
            <a:r>
              <a:rPr lang="en-US"/>
              <a:t>    float x, y;</a:t>
            </a:r>
          </a:p>
          <a:p>
            <a:pPr marL="0" indent="0">
              <a:buFont typeface="Arial" panose="020B0604020202020204" pitchFamily="34" charset="0"/>
              <a:buNone/>
            </a:pPr>
            <a:r>
              <a:rPr lang="en-US"/>
              <a:t>}</a:t>
            </a:r>
          </a:p>
          <a:p>
            <a:pPr marL="0" indent="0">
              <a:buFont typeface="Arial" panose="020B0604020202020204" pitchFamily="34" charset="0"/>
              <a:buNone/>
            </a:pPr>
            <a:r>
              <a:rPr lang="en-US"/>
              <a:t>{</a:t>
            </a:r>
          </a:p>
          <a:p>
            <a:pPr marL="0" indent="0">
              <a:buFont typeface="Arial" panose="020B0604020202020204" pitchFamily="34" charset="0"/>
              <a:buNone/>
            </a:pPr>
            <a:r>
              <a:rPr lang="en-US"/>
              <a:t>    int x, y;</a:t>
            </a:r>
          </a:p>
          <a:p>
            <a:pPr marL="0" indent="0">
              <a:buFont typeface="Arial" panose="020B0604020202020204" pitchFamily="34" charset="0"/>
              <a:buNone/>
            </a:pPr>
            <a:r>
              <a:rPr lang="en-US"/>
              <a:t>    float x;</a:t>
            </a:r>
          </a:p>
          <a:p>
            <a:pPr marL="0" indent="0">
              <a:buFont typeface="Arial" panose="020B0604020202020204" pitchFamily="34" charset="0"/>
              <a:buNone/>
            </a:pPr>
            <a:r>
              <a:rPr lang="en-US"/>
              <a:t>}</a:t>
            </a:r>
            <a:endParaRPr lang="en-US" dirty="0"/>
          </a:p>
        </p:txBody>
      </p:sp>
    </p:spTree>
    <p:extLst>
      <p:ext uri="{BB962C8B-B14F-4D97-AF65-F5344CB8AC3E}">
        <p14:creationId xmlns:p14="http://schemas.microsoft.com/office/powerpoint/2010/main" val="2225627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3E4C-4A6F-43BE-863C-EFA569DA3AB6}"/>
              </a:ext>
            </a:extLst>
          </p:cNvPr>
          <p:cNvSpPr>
            <a:spLocks noGrp="1"/>
          </p:cNvSpPr>
          <p:nvPr>
            <p:ph type="title"/>
          </p:nvPr>
        </p:nvSpPr>
        <p:spPr/>
        <p:txBody>
          <a:bodyPr/>
          <a:lstStyle/>
          <a:p>
            <a:r>
              <a:rPr lang="en-US" dirty="0"/>
              <a:t>Symbol table</a:t>
            </a:r>
          </a:p>
        </p:txBody>
      </p:sp>
      <p:sp>
        <p:nvSpPr>
          <p:cNvPr id="4" name="Content Placeholder 3">
            <a:extLst>
              <a:ext uri="{FF2B5EF4-FFF2-40B4-BE49-F238E27FC236}">
                <a16:creationId xmlns:a16="http://schemas.microsoft.com/office/drawing/2014/main" id="{404E6097-000B-446D-ACE5-3943A2101661}"/>
              </a:ext>
            </a:extLst>
          </p:cNvPr>
          <p:cNvSpPr>
            <a:spLocks noGrp="1"/>
          </p:cNvSpPr>
          <p:nvPr>
            <p:ph sz="half" idx="2"/>
          </p:nvPr>
        </p:nvSpPr>
        <p:spPr>
          <a:xfrm>
            <a:off x="4201886" y="1825625"/>
            <a:ext cx="7151914" cy="4351338"/>
          </a:xfrm>
        </p:spPr>
        <p:txBody>
          <a:bodyPr>
            <a:normAutofit/>
          </a:bodyPr>
          <a:lstStyle/>
          <a:p>
            <a:pPr marL="0" indent="0">
              <a:buNone/>
            </a:pPr>
            <a:r>
              <a:rPr lang="en-US" dirty="0">
                <a:solidFill>
                  <a:srgbClr val="0070C0"/>
                </a:solidFill>
              </a:rPr>
              <a:t>1. </a:t>
            </a:r>
            <a:r>
              <a:rPr lang="en-US" dirty="0" err="1">
                <a:solidFill>
                  <a:srgbClr val="0070C0"/>
                </a:solidFill>
              </a:rPr>
              <a:t>enter_scope</a:t>
            </a:r>
            <a:r>
              <a:rPr lang="en-US" dirty="0">
                <a:solidFill>
                  <a:srgbClr val="0070C0"/>
                </a:solidFill>
              </a:rPr>
              <a:t>();</a:t>
            </a:r>
          </a:p>
          <a:p>
            <a:pPr marL="0" indent="0">
              <a:buNone/>
            </a:pPr>
            <a:r>
              <a:rPr lang="en-US" dirty="0">
                <a:solidFill>
                  <a:srgbClr val="0070C0"/>
                </a:solidFill>
              </a:rPr>
              <a:t>2. </a:t>
            </a:r>
            <a:r>
              <a:rPr lang="en-US" dirty="0" err="1">
                <a:solidFill>
                  <a:srgbClr val="0070C0"/>
                </a:solidFill>
              </a:rPr>
              <a:t>check_and_insert</a:t>
            </a:r>
            <a:r>
              <a:rPr lang="en-US" dirty="0">
                <a:solidFill>
                  <a:srgbClr val="0070C0"/>
                </a:solidFill>
              </a:rPr>
              <a:t>(x, int);</a:t>
            </a:r>
          </a:p>
          <a:p>
            <a:pPr marL="0" indent="0">
              <a:buNone/>
            </a:pPr>
            <a:endParaRPr lang="en-US" dirty="0"/>
          </a:p>
        </p:txBody>
      </p:sp>
      <p:graphicFrame>
        <p:nvGraphicFramePr>
          <p:cNvPr id="5" name="Table 5">
            <a:extLst>
              <a:ext uri="{FF2B5EF4-FFF2-40B4-BE49-F238E27FC236}">
                <a16:creationId xmlns:a16="http://schemas.microsoft.com/office/drawing/2014/main" id="{8CE2EB1E-FACF-7D50-236A-8E14163F08A0}"/>
              </a:ext>
            </a:extLst>
          </p:cNvPr>
          <p:cNvGraphicFramePr>
            <a:graphicFrameLocks noGrp="1"/>
          </p:cNvGraphicFramePr>
          <p:nvPr>
            <p:extLst>
              <p:ext uri="{D42A27DB-BD31-4B8C-83A1-F6EECF244321}">
                <p14:modId xmlns:p14="http://schemas.microsoft.com/office/powerpoint/2010/main" val="2586448093"/>
              </p:ext>
            </p:extLst>
          </p:nvPr>
        </p:nvGraphicFramePr>
        <p:xfrm>
          <a:off x="9378044" y="955969"/>
          <a:ext cx="1327649" cy="4079240"/>
        </p:xfrm>
        <a:graphic>
          <a:graphicData uri="http://schemas.openxmlformats.org/drawingml/2006/table">
            <a:tbl>
              <a:tblPr bandRow="1">
                <a:tableStyleId>{00A15C55-8517-42AA-B614-E9B94910E393}</a:tableStyleId>
              </a:tblPr>
              <a:tblGrid>
                <a:gridCol w="1327649">
                  <a:extLst>
                    <a:ext uri="{9D8B030D-6E8A-4147-A177-3AD203B41FA5}">
                      <a16:colId xmlns:a16="http://schemas.microsoft.com/office/drawing/2014/main" val="3877390873"/>
                    </a:ext>
                  </a:extLst>
                </a:gridCol>
              </a:tblGrid>
              <a:tr h="370840">
                <a:tc>
                  <a:txBody>
                    <a:bodyPr/>
                    <a:lstStyle/>
                    <a:p>
                      <a:r>
                        <a:rPr lang="en-US" dirty="0"/>
                        <a:t>marker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6307"/>
                  </a:ext>
                </a:extLst>
              </a:tr>
              <a:tr h="370840">
                <a:tc>
                  <a:txBody>
                    <a:bodyPr/>
                    <a:lstStyle/>
                    <a:p>
                      <a:r>
                        <a:rPr lang="en-US" dirty="0"/>
                        <a:t>x: 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7401725"/>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0193202"/>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659508"/>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4733162"/>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029844"/>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029119"/>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3441961"/>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9639059"/>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5193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8302591"/>
                  </a:ext>
                </a:extLst>
              </a:tr>
            </a:tbl>
          </a:graphicData>
        </a:graphic>
      </p:graphicFrame>
      <p:sp>
        <p:nvSpPr>
          <p:cNvPr id="7" name="Content Placeholder 6">
            <a:extLst>
              <a:ext uri="{FF2B5EF4-FFF2-40B4-BE49-F238E27FC236}">
                <a16:creationId xmlns:a16="http://schemas.microsoft.com/office/drawing/2014/main" id="{6B43FD79-3C3B-40AE-76C5-A52334083E05}"/>
              </a:ext>
            </a:extLst>
          </p:cNvPr>
          <p:cNvSpPr>
            <a:spLocks noGrp="1"/>
          </p:cNvSpPr>
          <p:nvPr>
            <p:ph sz="half" idx="1"/>
          </p:nvPr>
        </p:nvSpPr>
        <p:spPr/>
        <p:txBody>
          <a:bodyPr/>
          <a:lstStyle/>
          <a:p>
            <a:endParaRPr lang="en-IN"/>
          </a:p>
        </p:txBody>
      </p:sp>
      <p:sp>
        <p:nvSpPr>
          <p:cNvPr id="8" name="Content Placeholder 2">
            <a:extLst>
              <a:ext uri="{FF2B5EF4-FFF2-40B4-BE49-F238E27FC236}">
                <a16:creationId xmlns:a16="http://schemas.microsoft.com/office/drawing/2014/main" id="{5414D369-6999-5430-5753-642C7B480701}"/>
              </a:ext>
            </a:extLst>
          </p:cNvPr>
          <p:cNvSpPr txBox="1">
            <a:spLocks/>
          </p:cNvSpPr>
          <p:nvPr/>
        </p:nvSpPr>
        <p:spPr>
          <a:xfrm>
            <a:off x="990600" y="19780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int x, y;</a:t>
            </a:r>
          </a:p>
          <a:p>
            <a:pPr marL="0" indent="0">
              <a:buFont typeface="Arial" panose="020B0604020202020204" pitchFamily="34" charset="0"/>
              <a:buNone/>
            </a:pPr>
            <a:r>
              <a:rPr lang="en-US"/>
              <a:t>{</a:t>
            </a:r>
          </a:p>
          <a:p>
            <a:pPr marL="0" indent="0">
              <a:buFont typeface="Arial" panose="020B0604020202020204" pitchFamily="34" charset="0"/>
              <a:buNone/>
            </a:pPr>
            <a:r>
              <a:rPr lang="en-US"/>
              <a:t>    float x, y;</a:t>
            </a:r>
          </a:p>
          <a:p>
            <a:pPr marL="0" indent="0">
              <a:buFont typeface="Arial" panose="020B0604020202020204" pitchFamily="34" charset="0"/>
              <a:buNone/>
            </a:pPr>
            <a:r>
              <a:rPr lang="en-US"/>
              <a:t>}</a:t>
            </a:r>
          </a:p>
          <a:p>
            <a:pPr marL="0" indent="0">
              <a:buFont typeface="Arial" panose="020B0604020202020204" pitchFamily="34" charset="0"/>
              <a:buNone/>
            </a:pPr>
            <a:r>
              <a:rPr lang="en-US"/>
              <a:t>{</a:t>
            </a:r>
          </a:p>
          <a:p>
            <a:pPr marL="0" indent="0">
              <a:buFont typeface="Arial" panose="020B0604020202020204" pitchFamily="34" charset="0"/>
              <a:buNone/>
            </a:pPr>
            <a:r>
              <a:rPr lang="en-US"/>
              <a:t>    int x, y;</a:t>
            </a:r>
          </a:p>
          <a:p>
            <a:pPr marL="0" indent="0">
              <a:buFont typeface="Arial" panose="020B0604020202020204" pitchFamily="34" charset="0"/>
              <a:buNone/>
            </a:pPr>
            <a:r>
              <a:rPr lang="en-US"/>
              <a:t>    float x;</a:t>
            </a:r>
          </a:p>
          <a:p>
            <a:pPr marL="0" indent="0">
              <a:buFont typeface="Arial" panose="020B0604020202020204" pitchFamily="34" charset="0"/>
              <a:buNone/>
            </a:pPr>
            <a:r>
              <a:rPr lang="en-US"/>
              <a:t>}</a:t>
            </a:r>
            <a:endParaRPr lang="en-US" dirty="0"/>
          </a:p>
        </p:txBody>
      </p:sp>
    </p:spTree>
    <p:extLst>
      <p:ext uri="{BB962C8B-B14F-4D97-AF65-F5344CB8AC3E}">
        <p14:creationId xmlns:p14="http://schemas.microsoft.com/office/powerpoint/2010/main" val="1761536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3E4C-4A6F-43BE-863C-EFA569DA3AB6}"/>
              </a:ext>
            </a:extLst>
          </p:cNvPr>
          <p:cNvSpPr>
            <a:spLocks noGrp="1"/>
          </p:cNvSpPr>
          <p:nvPr>
            <p:ph type="title"/>
          </p:nvPr>
        </p:nvSpPr>
        <p:spPr/>
        <p:txBody>
          <a:bodyPr/>
          <a:lstStyle/>
          <a:p>
            <a:r>
              <a:rPr lang="en-US" dirty="0"/>
              <a:t>Symbol table</a:t>
            </a:r>
          </a:p>
        </p:txBody>
      </p:sp>
      <p:sp>
        <p:nvSpPr>
          <p:cNvPr id="4" name="Content Placeholder 3">
            <a:extLst>
              <a:ext uri="{FF2B5EF4-FFF2-40B4-BE49-F238E27FC236}">
                <a16:creationId xmlns:a16="http://schemas.microsoft.com/office/drawing/2014/main" id="{404E6097-000B-446D-ACE5-3943A2101661}"/>
              </a:ext>
            </a:extLst>
          </p:cNvPr>
          <p:cNvSpPr>
            <a:spLocks noGrp="1"/>
          </p:cNvSpPr>
          <p:nvPr>
            <p:ph sz="half" idx="2"/>
          </p:nvPr>
        </p:nvSpPr>
        <p:spPr>
          <a:xfrm>
            <a:off x="4201886" y="1825625"/>
            <a:ext cx="7151914" cy="4351338"/>
          </a:xfrm>
        </p:spPr>
        <p:txBody>
          <a:bodyPr>
            <a:normAutofit/>
          </a:bodyPr>
          <a:lstStyle/>
          <a:p>
            <a:pPr marL="0" indent="0">
              <a:buNone/>
            </a:pPr>
            <a:r>
              <a:rPr lang="en-US" dirty="0">
                <a:solidFill>
                  <a:srgbClr val="0070C0"/>
                </a:solidFill>
              </a:rPr>
              <a:t>1. </a:t>
            </a:r>
            <a:r>
              <a:rPr lang="en-US" dirty="0" err="1">
                <a:solidFill>
                  <a:srgbClr val="0070C0"/>
                </a:solidFill>
              </a:rPr>
              <a:t>enter_scope</a:t>
            </a:r>
            <a:r>
              <a:rPr lang="en-US" dirty="0">
                <a:solidFill>
                  <a:srgbClr val="0070C0"/>
                </a:solidFill>
              </a:rPr>
              <a:t>();</a:t>
            </a:r>
          </a:p>
          <a:p>
            <a:pPr marL="0" indent="0">
              <a:buNone/>
            </a:pPr>
            <a:r>
              <a:rPr lang="en-US" dirty="0">
                <a:solidFill>
                  <a:srgbClr val="0070C0"/>
                </a:solidFill>
              </a:rPr>
              <a:t>2. </a:t>
            </a:r>
            <a:r>
              <a:rPr lang="en-US" dirty="0" err="1">
                <a:solidFill>
                  <a:srgbClr val="0070C0"/>
                </a:solidFill>
              </a:rPr>
              <a:t>check_and_insert</a:t>
            </a:r>
            <a:r>
              <a:rPr lang="en-US" dirty="0">
                <a:solidFill>
                  <a:srgbClr val="0070C0"/>
                </a:solidFill>
              </a:rPr>
              <a:t>(x, int);</a:t>
            </a:r>
          </a:p>
          <a:p>
            <a:pPr marL="0" indent="0">
              <a:buNone/>
            </a:pPr>
            <a:r>
              <a:rPr lang="en-US" dirty="0">
                <a:solidFill>
                  <a:srgbClr val="0070C0"/>
                </a:solidFill>
              </a:rPr>
              <a:t>3. </a:t>
            </a:r>
            <a:r>
              <a:rPr lang="en-US" dirty="0" err="1">
                <a:solidFill>
                  <a:srgbClr val="0070C0"/>
                </a:solidFill>
              </a:rPr>
              <a:t>check_and_insert</a:t>
            </a:r>
            <a:r>
              <a:rPr lang="en-US" dirty="0">
                <a:solidFill>
                  <a:srgbClr val="0070C0"/>
                </a:solidFill>
              </a:rPr>
              <a:t>(y, int);</a:t>
            </a:r>
          </a:p>
          <a:p>
            <a:pPr marL="0" indent="0">
              <a:buNone/>
            </a:pPr>
            <a:endParaRPr lang="en-US" dirty="0"/>
          </a:p>
        </p:txBody>
      </p:sp>
      <p:graphicFrame>
        <p:nvGraphicFramePr>
          <p:cNvPr id="5" name="Table 5">
            <a:extLst>
              <a:ext uri="{FF2B5EF4-FFF2-40B4-BE49-F238E27FC236}">
                <a16:creationId xmlns:a16="http://schemas.microsoft.com/office/drawing/2014/main" id="{8CE2EB1E-FACF-7D50-236A-8E14163F08A0}"/>
              </a:ext>
            </a:extLst>
          </p:cNvPr>
          <p:cNvGraphicFramePr>
            <a:graphicFrameLocks noGrp="1"/>
          </p:cNvGraphicFramePr>
          <p:nvPr>
            <p:extLst>
              <p:ext uri="{D42A27DB-BD31-4B8C-83A1-F6EECF244321}">
                <p14:modId xmlns:p14="http://schemas.microsoft.com/office/powerpoint/2010/main" val="1805073475"/>
              </p:ext>
            </p:extLst>
          </p:nvPr>
        </p:nvGraphicFramePr>
        <p:xfrm>
          <a:off x="9378044" y="955969"/>
          <a:ext cx="1327649" cy="4079240"/>
        </p:xfrm>
        <a:graphic>
          <a:graphicData uri="http://schemas.openxmlformats.org/drawingml/2006/table">
            <a:tbl>
              <a:tblPr bandRow="1">
                <a:tableStyleId>{00A15C55-8517-42AA-B614-E9B94910E393}</a:tableStyleId>
              </a:tblPr>
              <a:tblGrid>
                <a:gridCol w="1327649">
                  <a:extLst>
                    <a:ext uri="{9D8B030D-6E8A-4147-A177-3AD203B41FA5}">
                      <a16:colId xmlns:a16="http://schemas.microsoft.com/office/drawing/2014/main" val="3877390873"/>
                    </a:ext>
                  </a:extLst>
                </a:gridCol>
              </a:tblGrid>
              <a:tr h="370840">
                <a:tc>
                  <a:txBody>
                    <a:bodyPr/>
                    <a:lstStyle/>
                    <a:p>
                      <a:r>
                        <a:rPr lang="en-US" dirty="0"/>
                        <a:t>marker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6307"/>
                  </a:ext>
                </a:extLst>
              </a:tr>
              <a:tr h="370840">
                <a:tc>
                  <a:txBody>
                    <a:bodyPr/>
                    <a:lstStyle/>
                    <a:p>
                      <a:r>
                        <a:rPr lang="en-US" dirty="0"/>
                        <a:t>x: 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7401725"/>
                  </a:ext>
                </a:extLst>
              </a:tr>
              <a:tr h="370840">
                <a:tc>
                  <a:txBody>
                    <a:bodyPr/>
                    <a:lstStyle/>
                    <a:p>
                      <a:r>
                        <a:rPr lang="en-US" dirty="0"/>
                        <a:t>y: 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0193202"/>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659508"/>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4733162"/>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029844"/>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029119"/>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3441961"/>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9639059"/>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5193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8302591"/>
                  </a:ext>
                </a:extLst>
              </a:tr>
            </a:tbl>
          </a:graphicData>
        </a:graphic>
      </p:graphicFrame>
      <p:sp>
        <p:nvSpPr>
          <p:cNvPr id="7" name="Content Placeholder 6">
            <a:extLst>
              <a:ext uri="{FF2B5EF4-FFF2-40B4-BE49-F238E27FC236}">
                <a16:creationId xmlns:a16="http://schemas.microsoft.com/office/drawing/2014/main" id="{7349B4E4-734B-BF35-E73F-0A32E59621C9}"/>
              </a:ext>
            </a:extLst>
          </p:cNvPr>
          <p:cNvSpPr>
            <a:spLocks noGrp="1"/>
          </p:cNvSpPr>
          <p:nvPr>
            <p:ph sz="half" idx="1"/>
          </p:nvPr>
        </p:nvSpPr>
        <p:spPr/>
        <p:txBody>
          <a:bodyPr/>
          <a:lstStyle/>
          <a:p>
            <a:endParaRPr lang="en-IN"/>
          </a:p>
        </p:txBody>
      </p:sp>
      <p:sp>
        <p:nvSpPr>
          <p:cNvPr id="8" name="Content Placeholder 2">
            <a:extLst>
              <a:ext uri="{FF2B5EF4-FFF2-40B4-BE49-F238E27FC236}">
                <a16:creationId xmlns:a16="http://schemas.microsoft.com/office/drawing/2014/main" id="{D80D1A3D-1362-DBA2-F274-F7D5F046A39F}"/>
              </a:ext>
            </a:extLst>
          </p:cNvPr>
          <p:cNvSpPr txBox="1">
            <a:spLocks/>
          </p:cNvSpPr>
          <p:nvPr/>
        </p:nvSpPr>
        <p:spPr>
          <a:xfrm>
            <a:off x="990600" y="19780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int x, y;</a:t>
            </a:r>
          </a:p>
          <a:p>
            <a:pPr marL="0" indent="0">
              <a:buFont typeface="Arial" panose="020B0604020202020204" pitchFamily="34" charset="0"/>
              <a:buNone/>
            </a:pPr>
            <a:r>
              <a:rPr lang="en-US"/>
              <a:t>{</a:t>
            </a:r>
          </a:p>
          <a:p>
            <a:pPr marL="0" indent="0">
              <a:buFont typeface="Arial" panose="020B0604020202020204" pitchFamily="34" charset="0"/>
              <a:buNone/>
            </a:pPr>
            <a:r>
              <a:rPr lang="en-US"/>
              <a:t>    float x, y;</a:t>
            </a:r>
          </a:p>
          <a:p>
            <a:pPr marL="0" indent="0">
              <a:buFont typeface="Arial" panose="020B0604020202020204" pitchFamily="34" charset="0"/>
              <a:buNone/>
            </a:pPr>
            <a:r>
              <a:rPr lang="en-US"/>
              <a:t>}</a:t>
            </a:r>
          </a:p>
          <a:p>
            <a:pPr marL="0" indent="0">
              <a:buFont typeface="Arial" panose="020B0604020202020204" pitchFamily="34" charset="0"/>
              <a:buNone/>
            </a:pPr>
            <a:r>
              <a:rPr lang="en-US"/>
              <a:t>{</a:t>
            </a:r>
          </a:p>
          <a:p>
            <a:pPr marL="0" indent="0">
              <a:buFont typeface="Arial" panose="020B0604020202020204" pitchFamily="34" charset="0"/>
              <a:buNone/>
            </a:pPr>
            <a:r>
              <a:rPr lang="en-US"/>
              <a:t>    int x, y;</a:t>
            </a:r>
          </a:p>
          <a:p>
            <a:pPr marL="0" indent="0">
              <a:buFont typeface="Arial" panose="020B0604020202020204" pitchFamily="34" charset="0"/>
              <a:buNone/>
            </a:pPr>
            <a:r>
              <a:rPr lang="en-US"/>
              <a:t>    float x;</a:t>
            </a:r>
          </a:p>
          <a:p>
            <a:pPr marL="0" indent="0">
              <a:buFont typeface="Arial" panose="020B0604020202020204" pitchFamily="34" charset="0"/>
              <a:buNone/>
            </a:pPr>
            <a:r>
              <a:rPr lang="en-US"/>
              <a:t>}</a:t>
            </a:r>
            <a:endParaRPr lang="en-US" dirty="0"/>
          </a:p>
        </p:txBody>
      </p:sp>
    </p:spTree>
    <p:extLst>
      <p:ext uri="{BB962C8B-B14F-4D97-AF65-F5344CB8AC3E}">
        <p14:creationId xmlns:p14="http://schemas.microsoft.com/office/powerpoint/2010/main" val="646051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3E4C-4A6F-43BE-863C-EFA569DA3AB6}"/>
              </a:ext>
            </a:extLst>
          </p:cNvPr>
          <p:cNvSpPr>
            <a:spLocks noGrp="1"/>
          </p:cNvSpPr>
          <p:nvPr>
            <p:ph type="title"/>
          </p:nvPr>
        </p:nvSpPr>
        <p:spPr/>
        <p:txBody>
          <a:bodyPr/>
          <a:lstStyle/>
          <a:p>
            <a:r>
              <a:rPr lang="en-US" dirty="0"/>
              <a:t>Symbol table</a:t>
            </a:r>
          </a:p>
        </p:txBody>
      </p:sp>
      <p:sp>
        <p:nvSpPr>
          <p:cNvPr id="4" name="Content Placeholder 3">
            <a:extLst>
              <a:ext uri="{FF2B5EF4-FFF2-40B4-BE49-F238E27FC236}">
                <a16:creationId xmlns:a16="http://schemas.microsoft.com/office/drawing/2014/main" id="{404E6097-000B-446D-ACE5-3943A2101661}"/>
              </a:ext>
            </a:extLst>
          </p:cNvPr>
          <p:cNvSpPr>
            <a:spLocks noGrp="1"/>
          </p:cNvSpPr>
          <p:nvPr>
            <p:ph sz="half" idx="2"/>
          </p:nvPr>
        </p:nvSpPr>
        <p:spPr>
          <a:xfrm>
            <a:off x="4201886" y="1825625"/>
            <a:ext cx="7151914" cy="4351338"/>
          </a:xfrm>
        </p:spPr>
        <p:txBody>
          <a:bodyPr>
            <a:normAutofit/>
          </a:bodyPr>
          <a:lstStyle/>
          <a:p>
            <a:pPr marL="0" indent="0">
              <a:buNone/>
            </a:pPr>
            <a:r>
              <a:rPr lang="en-US" dirty="0">
                <a:solidFill>
                  <a:srgbClr val="0070C0"/>
                </a:solidFill>
              </a:rPr>
              <a:t>1. </a:t>
            </a:r>
            <a:r>
              <a:rPr lang="en-US" dirty="0" err="1">
                <a:solidFill>
                  <a:srgbClr val="0070C0"/>
                </a:solidFill>
              </a:rPr>
              <a:t>enter_scope</a:t>
            </a:r>
            <a:r>
              <a:rPr lang="en-US" dirty="0">
                <a:solidFill>
                  <a:srgbClr val="0070C0"/>
                </a:solidFill>
              </a:rPr>
              <a:t>();</a:t>
            </a:r>
          </a:p>
          <a:p>
            <a:pPr marL="0" indent="0">
              <a:buNone/>
            </a:pPr>
            <a:r>
              <a:rPr lang="en-US" dirty="0">
                <a:solidFill>
                  <a:srgbClr val="0070C0"/>
                </a:solidFill>
              </a:rPr>
              <a:t>2. </a:t>
            </a:r>
            <a:r>
              <a:rPr lang="en-US" dirty="0" err="1">
                <a:solidFill>
                  <a:srgbClr val="0070C0"/>
                </a:solidFill>
              </a:rPr>
              <a:t>check_and_insert</a:t>
            </a:r>
            <a:r>
              <a:rPr lang="en-US" dirty="0">
                <a:solidFill>
                  <a:srgbClr val="0070C0"/>
                </a:solidFill>
              </a:rPr>
              <a:t>(x, int);</a:t>
            </a:r>
          </a:p>
          <a:p>
            <a:pPr marL="0" indent="0">
              <a:buNone/>
            </a:pPr>
            <a:r>
              <a:rPr lang="en-US" dirty="0">
                <a:solidFill>
                  <a:srgbClr val="0070C0"/>
                </a:solidFill>
              </a:rPr>
              <a:t>3. </a:t>
            </a:r>
            <a:r>
              <a:rPr lang="en-US" dirty="0" err="1">
                <a:solidFill>
                  <a:srgbClr val="0070C0"/>
                </a:solidFill>
              </a:rPr>
              <a:t>check_and_insert</a:t>
            </a:r>
            <a:r>
              <a:rPr lang="en-US" dirty="0">
                <a:solidFill>
                  <a:srgbClr val="0070C0"/>
                </a:solidFill>
              </a:rPr>
              <a:t>(y, int);</a:t>
            </a:r>
          </a:p>
          <a:p>
            <a:pPr marL="0" indent="0">
              <a:buNone/>
            </a:pPr>
            <a:r>
              <a:rPr lang="en-US" dirty="0">
                <a:solidFill>
                  <a:srgbClr val="0070C0"/>
                </a:solidFill>
              </a:rPr>
              <a:t>4. </a:t>
            </a:r>
            <a:r>
              <a:rPr lang="en-US" dirty="0" err="1">
                <a:solidFill>
                  <a:srgbClr val="0070C0"/>
                </a:solidFill>
              </a:rPr>
              <a:t>enter_scope</a:t>
            </a:r>
            <a:r>
              <a:rPr lang="en-US" dirty="0">
                <a:solidFill>
                  <a:srgbClr val="0070C0"/>
                </a:solidFill>
              </a:rPr>
              <a:t>();</a:t>
            </a:r>
          </a:p>
          <a:p>
            <a:pPr marL="0" indent="0">
              <a:buNone/>
            </a:pPr>
            <a:endParaRPr lang="en-US" dirty="0"/>
          </a:p>
        </p:txBody>
      </p:sp>
      <p:graphicFrame>
        <p:nvGraphicFramePr>
          <p:cNvPr id="5" name="Table 5">
            <a:extLst>
              <a:ext uri="{FF2B5EF4-FFF2-40B4-BE49-F238E27FC236}">
                <a16:creationId xmlns:a16="http://schemas.microsoft.com/office/drawing/2014/main" id="{8CE2EB1E-FACF-7D50-236A-8E14163F08A0}"/>
              </a:ext>
            </a:extLst>
          </p:cNvPr>
          <p:cNvGraphicFramePr>
            <a:graphicFrameLocks noGrp="1"/>
          </p:cNvGraphicFramePr>
          <p:nvPr>
            <p:extLst>
              <p:ext uri="{D42A27DB-BD31-4B8C-83A1-F6EECF244321}">
                <p14:modId xmlns:p14="http://schemas.microsoft.com/office/powerpoint/2010/main" val="144581997"/>
              </p:ext>
            </p:extLst>
          </p:nvPr>
        </p:nvGraphicFramePr>
        <p:xfrm>
          <a:off x="9378044" y="955969"/>
          <a:ext cx="1327649" cy="4079240"/>
        </p:xfrm>
        <a:graphic>
          <a:graphicData uri="http://schemas.openxmlformats.org/drawingml/2006/table">
            <a:tbl>
              <a:tblPr bandRow="1">
                <a:tableStyleId>{00A15C55-8517-42AA-B614-E9B94910E393}</a:tableStyleId>
              </a:tblPr>
              <a:tblGrid>
                <a:gridCol w="1327649">
                  <a:extLst>
                    <a:ext uri="{9D8B030D-6E8A-4147-A177-3AD203B41FA5}">
                      <a16:colId xmlns:a16="http://schemas.microsoft.com/office/drawing/2014/main" val="3877390873"/>
                    </a:ext>
                  </a:extLst>
                </a:gridCol>
              </a:tblGrid>
              <a:tr h="370840">
                <a:tc>
                  <a:txBody>
                    <a:bodyPr/>
                    <a:lstStyle/>
                    <a:p>
                      <a:r>
                        <a:rPr lang="en-US" dirty="0"/>
                        <a:t>marker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6307"/>
                  </a:ext>
                </a:extLst>
              </a:tr>
              <a:tr h="370840">
                <a:tc>
                  <a:txBody>
                    <a:bodyPr/>
                    <a:lstStyle/>
                    <a:p>
                      <a:r>
                        <a:rPr lang="en-US" dirty="0"/>
                        <a:t>x: 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7401725"/>
                  </a:ext>
                </a:extLst>
              </a:tr>
              <a:tr h="370840">
                <a:tc>
                  <a:txBody>
                    <a:bodyPr/>
                    <a:lstStyle/>
                    <a:p>
                      <a:r>
                        <a:rPr lang="en-US" dirty="0"/>
                        <a:t>y: 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0193202"/>
                  </a:ext>
                </a:extLst>
              </a:tr>
              <a:tr h="370840">
                <a:tc>
                  <a:txBody>
                    <a:bodyPr/>
                    <a:lstStyle/>
                    <a:p>
                      <a:r>
                        <a:rPr lang="en-US" dirty="0"/>
                        <a:t>marker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659508"/>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4733162"/>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029844"/>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029119"/>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3441961"/>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9639059"/>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5193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8302591"/>
                  </a:ext>
                </a:extLst>
              </a:tr>
            </a:tbl>
          </a:graphicData>
        </a:graphic>
      </p:graphicFrame>
      <p:sp>
        <p:nvSpPr>
          <p:cNvPr id="7" name="Content Placeholder 6">
            <a:extLst>
              <a:ext uri="{FF2B5EF4-FFF2-40B4-BE49-F238E27FC236}">
                <a16:creationId xmlns:a16="http://schemas.microsoft.com/office/drawing/2014/main" id="{8EF54A9F-B3E0-E103-81E9-6B795F94B226}"/>
              </a:ext>
            </a:extLst>
          </p:cNvPr>
          <p:cNvSpPr>
            <a:spLocks noGrp="1"/>
          </p:cNvSpPr>
          <p:nvPr>
            <p:ph sz="half" idx="1"/>
          </p:nvPr>
        </p:nvSpPr>
        <p:spPr/>
        <p:txBody>
          <a:bodyPr/>
          <a:lstStyle/>
          <a:p>
            <a:endParaRPr lang="en-IN"/>
          </a:p>
        </p:txBody>
      </p:sp>
      <p:sp>
        <p:nvSpPr>
          <p:cNvPr id="8" name="Content Placeholder 2">
            <a:extLst>
              <a:ext uri="{FF2B5EF4-FFF2-40B4-BE49-F238E27FC236}">
                <a16:creationId xmlns:a16="http://schemas.microsoft.com/office/drawing/2014/main" id="{7C9F2005-1763-3A4A-7C1F-9EB7DFAE187C}"/>
              </a:ext>
            </a:extLst>
          </p:cNvPr>
          <p:cNvSpPr txBox="1">
            <a:spLocks/>
          </p:cNvSpPr>
          <p:nvPr/>
        </p:nvSpPr>
        <p:spPr>
          <a:xfrm>
            <a:off x="990600" y="19780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int x, y;</a:t>
            </a:r>
          </a:p>
          <a:p>
            <a:pPr marL="0" indent="0">
              <a:buFont typeface="Arial" panose="020B0604020202020204" pitchFamily="34" charset="0"/>
              <a:buNone/>
            </a:pPr>
            <a:r>
              <a:rPr lang="en-US"/>
              <a:t>{</a:t>
            </a:r>
          </a:p>
          <a:p>
            <a:pPr marL="0" indent="0">
              <a:buFont typeface="Arial" panose="020B0604020202020204" pitchFamily="34" charset="0"/>
              <a:buNone/>
            </a:pPr>
            <a:r>
              <a:rPr lang="en-US"/>
              <a:t>    float x, y;</a:t>
            </a:r>
          </a:p>
          <a:p>
            <a:pPr marL="0" indent="0">
              <a:buFont typeface="Arial" panose="020B0604020202020204" pitchFamily="34" charset="0"/>
              <a:buNone/>
            </a:pPr>
            <a:r>
              <a:rPr lang="en-US"/>
              <a:t>}</a:t>
            </a:r>
          </a:p>
          <a:p>
            <a:pPr marL="0" indent="0">
              <a:buFont typeface="Arial" panose="020B0604020202020204" pitchFamily="34" charset="0"/>
              <a:buNone/>
            </a:pPr>
            <a:r>
              <a:rPr lang="en-US"/>
              <a:t>{</a:t>
            </a:r>
          </a:p>
          <a:p>
            <a:pPr marL="0" indent="0">
              <a:buFont typeface="Arial" panose="020B0604020202020204" pitchFamily="34" charset="0"/>
              <a:buNone/>
            </a:pPr>
            <a:r>
              <a:rPr lang="en-US"/>
              <a:t>    int x, y;</a:t>
            </a:r>
          </a:p>
          <a:p>
            <a:pPr marL="0" indent="0">
              <a:buFont typeface="Arial" panose="020B0604020202020204" pitchFamily="34" charset="0"/>
              <a:buNone/>
            </a:pPr>
            <a:r>
              <a:rPr lang="en-US"/>
              <a:t>    float x;</a:t>
            </a:r>
          </a:p>
          <a:p>
            <a:pPr marL="0" indent="0">
              <a:buFont typeface="Arial" panose="020B0604020202020204" pitchFamily="34" charset="0"/>
              <a:buNone/>
            </a:pPr>
            <a:r>
              <a:rPr lang="en-US"/>
              <a:t>}</a:t>
            </a:r>
            <a:endParaRPr lang="en-US" dirty="0"/>
          </a:p>
        </p:txBody>
      </p:sp>
    </p:spTree>
    <p:extLst>
      <p:ext uri="{BB962C8B-B14F-4D97-AF65-F5344CB8AC3E}">
        <p14:creationId xmlns:p14="http://schemas.microsoft.com/office/powerpoint/2010/main" val="2236387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3E4C-4A6F-43BE-863C-EFA569DA3AB6}"/>
              </a:ext>
            </a:extLst>
          </p:cNvPr>
          <p:cNvSpPr>
            <a:spLocks noGrp="1"/>
          </p:cNvSpPr>
          <p:nvPr>
            <p:ph type="title"/>
          </p:nvPr>
        </p:nvSpPr>
        <p:spPr/>
        <p:txBody>
          <a:bodyPr/>
          <a:lstStyle/>
          <a:p>
            <a:r>
              <a:rPr lang="en-US" dirty="0"/>
              <a:t>Symbol table</a:t>
            </a:r>
          </a:p>
        </p:txBody>
      </p:sp>
      <p:sp>
        <p:nvSpPr>
          <p:cNvPr id="4" name="Content Placeholder 3">
            <a:extLst>
              <a:ext uri="{FF2B5EF4-FFF2-40B4-BE49-F238E27FC236}">
                <a16:creationId xmlns:a16="http://schemas.microsoft.com/office/drawing/2014/main" id="{404E6097-000B-446D-ACE5-3943A2101661}"/>
              </a:ext>
            </a:extLst>
          </p:cNvPr>
          <p:cNvSpPr>
            <a:spLocks noGrp="1"/>
          </p:cNvSpPr>
          <p:nvPr>
            <p:ph sz="half" idx="2"/>
          </p:nvPr>
        </p:nvSpPr>
        <p:spPr>
          <a:xfrm>
            <a:off x="4201886" y="1825625"/>
            <a:ext cx="7151914" cy="4351338"/>
          </a:xfrm>
        </p:spPr>
        <p:txBody>
          <a:bodyPr>
            <a:normAutofit/>
          </a:bodyPr>
          <a:lstStyle/>
          <a:p>
            <a:pPr marL="0" indent="0">
              <a:buNone/>
            </a:pPr>
            <a:r>
              <a:rPr lang="en-US" dirty="0">
                <a:solidFill>
                  <a:srgbClr val="0070C0"/>
                </a:solidFill>
              </a:rPr>
              <a:t>1. </a:t>
            </a:r>
            <a:r>
              <a:rPr lang="en-US" dirty="0" err="1">
                <a:solidFill>
                  <a:srgbClr val="0070C0"/>
                </a:solidFill>
              </a:rPr>
              <a:t>enter_scope</a:t>
            </a:r>
            <a:r>
              <a:rPr lang="en-US" dirty="0">
                <a:solidFill>
                  <a:srgbClr val="0070C0"/>
                </a:solidFill>
              </a:rPr>
              <a:t>();</a:t>
            </a:r>
          </a:p>
          <a:p>
            <a:pPr marL="0" indent="0">
              <a:buNone/>
            </a:pPr>
            <a:r>
              <a:rPr lang="en-US" dirty="0">
                <a:solidFill>
                  <a:srgbClr val="0070C0"/>
                </a:solidFill>
              </a:rPr>
              <a:t>2. </a:t>
            </a:r>
            <a:r>
              <a:rPr lang="en-US" dirty="0" err="1">
                <a:solidFill>
                  <a:srgbClr val="0070C0"/>
                </a:solidFill>
              </a:rPr>
              <a:t>check_and_insert</a:t>
            </a:r>
            <a:r>
              <a:rPr lang="en-US" dirty="0">
                <a:solidFill>
                  <a:srgbClr val="0070C0"/>
                </a:solidFill>
              </a:rPr>
              <a:t>(x, int);</a:t>
            </a:r>
          </a:p>
          <a:p>
            <a:pPr marL="0" indent="0">
              <a:buNone/>
            </a:pPr>
            <a:r>
              <a:rPr lang="en-US" dirty="0">
                <a:solidFill>
                  <a:srgbClr val="0070C0"/>
                </a:solidFill>
              </a:rPr>
              <a:t>3. </a:t>
            </a:r>
            <a:r>
              <a:rPr lang="en-US" dirty="0" err="1">
                <a:solidFill>
                  <a:srgbClr val="0070C0"/>
                </a:solidFill>
              </a:rPr>
              <a:t>check_and_insert</a:t>
            </a:r>
            <a:r>
              <a:rPr lang="en-US" dirty="0">
                <a:solidFill>
                  <a:srgbClr val="0070C0"/>
                </a:solidFill>
              </a:rPr>
              <a:t>(y, int);</a:t>
            </a:r>
          </a:p>
          <a:p>
            <a:pPr marL="0" indent="0">
              <a:buNone/>
            </a:pPr>
            <a:r>
              <a:rPr lang="en-US" dirty="0">
                <a:solidFill>
                  <a:srgbClr val="0070C0"/>
                </a:solidFill>
              </a:rPr>
              <a:t>4. </a:t>
            </a:r>
            <a:r>
              <a:rPr lang="en-US" dirty="0" err="1">
                <a:solidFill>
                  <a:srgbClr val="0070C0"/>
                </a:solidFill>
              </a:rPr>
              <a:t>enter_scope</a:t>
            </a:r>
            <a:r>
              <a:rPr lang="en-US" dirty="0">
                <a:solidFill>
                  <a:srgbClr val="0070C0"/>
                </a:solidFill>
              </a:rPr>
              <a:t>();</a:t>
            </a:r>
          </a:p>
          <a:p>
            <a:pPr marL="0" indent="0">
              <a:buNone/>
            </a:pPr>
            <a:r>
              <a:rPr lang="en-US" dirty="0">
                <a:solidFill>
                  <a:srgbClr val="0070C0"/>
                </a:solidFill>
              </a:rPr>
              <a:t>5. </a:t>
            </a:r>
            <a:r>
              <a:rPr lang="en-US" dirty="0" err="1">
                <a:solidFill>
                  <a:srgbClr val="0070C0"/>
                </a:solidFill>
              </a:rPr>
              <a:t>check_and_insert</a:t>
            </a:r>
            <a:r>
              <a:rPr lang="en-US" dirty="0">
                <a:solidFill>
                  <a:srgbClr val="0070C0"/>
                </a:solidFill>
              </a:rPr>
              <a:t>(x, float);</a:t>
            </a:r>
          </a:p>
          <a:p>
            <a:pPr marL="0" indent="0">
              <a:buNone/>
            </a:pPr>
            <a:endParaRPr lang="en-US" dirty="0"/>
          </a:p>
        </p:txBody>
      </p:sp>
      <p:graphicFrame>
        <p:nvGraphicFramePr>
          <p:cNvPr id="5" name="Table 5">
            <a:extLst>
              <a:ext uri="{FF2B5EF4-FFF2-40B4-BE49-F238E27FC236}">
                <a16:creationId xmlns:a16="http://schemas.microsoft.com/office/drawing/2014/main" id="{8CE2EB1E-FACF-7D50-236A-8E14163F08A0}"/>
              </a:ext>
            </a:extLst>
          </p:cNvPr>
          <p:cNvGraphicFramePr>
            <a:graphicFrameLocks noGrp="1"/>
          </p:cNvGraphicFramePr>
          <p:nvPr>
            <p:extLst>
              <p:ext uri="{D42A27DB-BD31-4B8C-83A1-F6EECF244321}">
                <p14:modId xmlns:p14="http://schemas.microsoft.com/office/powerpoint/2010/main" val="2239445631"/>
              </p:ext>
            </p:extLst>
          </p:nvPr>
        </p:nvGraphicFramePr>
        <p:xfrm>
          <a:off x="9378044" y="955969"/>
          <a:ext cx="1327649" cy="4079240"/>
        </p:xfrm>
        <a:graphic>
          <a:graphicData uri="http://schemas.openxmlformats.org/drawingml/2006/table">
            <a:tbl>
              <a:tblPr bandRow="1">
                <a:tableStyleId>{00A15C55-8517-42AA-B614-E9B94910E393}</a:tableStyleId>
              </a:tblPr>
              <a:tblGrid>
                <a:gridCol w="1327649">
                  <a:extLst>
                    <a:ext uri="{9D8B030D-6E8A-4147-A177-3AD203B41FA5}">
                      <a16:colId xmlns:a16="http://schemas.microsoft.com/office/drawing/2014/main" val="3877390873"/>
                    </a:ext>
                  </a:extLst>
                </a:gridCol>
              </a:tblGrid>
              <a:tr h="370840">
                <a:tc>
                  <a:txBody>
                    <a:bodyPr/>
                    <a:lstStyle/>
                    <a:p>
                      <a:r>
                        <a:rPr lang="en-US" dirty="0"/>
                        <a:t>marker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6307"/>
                  </a:ext>
                </a:extLst>
              </a:tr>
              <a:tr h="370840">
                <a:tc>
                  <a:txBody>
                    <a:bodyPr/>
                    <a:lstStyle/>
                    <a:p>
                      <a:r>
                        <a:rPr lang="en-US" dirty="0"/>
                        <a:t>x: 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7401725"/>
                  </a:ext>
                </a:extLst>
              </a:tr>
              <a:tr h="370840">
                <a:tc>
                  <a:txBody>
                    <a:bodyPr/>
                    <a:lstStyle/>
                    <a:p>
                      <a:r>
                        <a:rPr lang="en-US" dirty="0"/>
                        <a:t>y: 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0193202"/>
                  </a:ext>
                </a:extLst>
              </a:tr>
              <a:tr h="370840">
                <a:tc>
                  <a:txBody>
                    <a:bodyPr/>
                    <a:lstStyle/>
                    <a:p>
                      <a:r>
                        <a:rPr lang="en-US" dirty="0"/>
                        <a:t>marker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659508"/>
                  </a:ext>
                </a:extLst>
              </a:tr>
              <a:tr h="370840">
                <a:tc>
                  <a:txBody>
                    <a:bodyPr/>
                    <a:lstStyle/>
                    <a:p>
                      <a:r>
                        <a:rPr lang="en-US" dirty="0"/>
                        <a:t>x: float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4733162"/>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029844"/>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029119"/>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3441961"/>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9639059"/>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5193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8302591"/>
                  </a:ext>
                </a:extLst>
              </a:tr>
            </a:tbl>
          </a:graphicData>
        </a:graphic>
      </p:graphicFrame>
      <p:sp>
        <p:nvSpPr>
          <p:cNvPr id="7" name="Content Placeholder 6">
            <a:extLst>
              <a:ext uri="{FF2B5EF4-FFF2-40B4-BE49-F238E27FC236}">
                <a16:creationId xmlns:a16="http://schemas.microsoft.com/office/drawing/2014/main" id="{4437CBEB-E665-19F7-2A4F-22D7DC11097C}"/>
              </a:ext>
            </a:extLst>
          </p:cNvPr>
          <p:cNvSpPr>
            <a:spLocks noGrp="1"/>
          </p:cNvSpPr>
          <p:nvPr>
            <p:ph sz="half" idx="1"/>
          </p:nvPr>
        </p:nvSpPr>
        <p:spPr/>
        <p:txBody>
          <a:bodyPr/>
          <a:lstStyle/>
          <a:p>
            <a:endParaRPr lang="en-IN"/>
          </a:p>
        </p:txBody>
      </p:sp>
      <p:sp>
        <p:nvSpPr>
          <p:cNvPr id="8" name="Content Placeholder 2">
            <a:extLst>
              <a:ext uri="{FF2B5EF4-FFF2-40B4-BE49-F238E27FC236}">
                <a16:creationId xmlns:a16="http://schemas.microsoft.com/office/drawing/2014/main" id="{58796BE5-D5A1-6A99-C2E5-C63AD72F4A7C}"/>
              </a:ext>
            </a:extLst>
          </p:cNvPr>
          <p:cNvSpPr txBox="1">
            <a:spLocks/>
          </p:cNvSpPr>
          <p:nvPr/>
        </p:nvSpPr>
        <p:spPr>
          <a:xfrm>
            <a:off x="990600" y="19780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int x, y;</a:t>
            </a:r>
          </a:p>
          <a:p>
            <a:pPr marL="0" indent="0">
              <a:buFont typeface="Arial" panose="020B0604020202020204" pitchFamily="34" charset="0"/>
              <a:buNone/>
            </a:pPr>
            <a:r>
              <a:rPr lang="en-US"/>
              <a:t>{</a:t>
            </a:r>
          </a:p>
          <a:p>
            <a:pPr marL="0" indent="0">
              <a:buFont typeface="Arial" panose="020B0604020202020204" pitchFamily="34" charset="0"/>
              <a:buNone/>
            </a:pPr>
            <a:r>
              <a:rPr lang="en-US"/>
              <a:t>    float x, y;</a:t>
            </a:r>
          </a:p>
          <a:p>
            <a:pPr marL="0" indent="0">
              <a:buFont typeface="Arial" panose="020B0604020202020204" pitchFamily="34" charset="0"/>
              <a:buNone/>
            </a:pPr>
            <a:r>
              <a:rPr lang="en-US"/>
              <a:t>}</a:t>
            </a:r>
          </a:p>
          <a:p>
            <a:pPr marL="0" indent="0">
              <a:buFont typeface="Arial" panose="020B0604020202020204" pitchFamily="34" charset="0"/>
              <a:buNone/>
            </a:pPr>
            <a:r>
              <a:rPr lang="en-US"/>
              <a:t>{</a:t>
            </a:r>
          </a:p>
          <a:p>
            <a:pPr marL="0" indent="0">
              <a:buFont typeface="Arial" panose="020B0604020202020204" pitchFamily="34" charset="0"/>
              <a:buNone/>
            </a:pPr>
            <a:r>
              <a:rPr lang="en-US"/>
              <a:t>    int x, y;</a:t>
            </a:r>
          </a:p>
          <a:p>
            <a:pPr marL="0" indent="0">
              <a:buFont typeface="Arial" panose="020B0604020202020204" pitchFamily="34" charset="0"/>
              <a:buNone/>
            </a:pPr>
            <a:r>
              <a:rPr lang="en-US"/>
              <a:t>    float x;</a:t>
            </a:r>
          </a:p>
          <a:p>
            <a:pPr marL="0" indent="0">
              <a:buFont typeface="Arial" panose="020B0604020202020204" pitchFamily="34" charset="0"/>
              <a:buNone/>
            </a:pPr>
            <a:r>
              <a:rPr lang="en-US"/>
              <a:t>}</a:t>
            </a:r>
            <a:endParaRPr lang="en-US" dirty="0"/>
          </a:p>
        </p:txBody>
      </p:sp>
    </p:spTree>
    <p:extLst>
      <p:ext uri="{BB962C8B-B14F-4D97-AF65-F5344CB8AC3E}">
        <p14:creationId xmlns:p14="http://schemas.microsoft.com/office/powerpoint/2010/main" val="3764123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3E4C-4A6F-43BE-863C-EFA569DA3AB6}"/>
              </a:ext>
            </a:extLst>
          </p:cNvPr>
          <p:cNvSpPr>
            <a:spLocks noGrp="1"/>
          </p:cNvSpPr>
          <p:nvPr>
            <p:ph type="title"/>
          </p:nvPr>
        </p:nvSpPr>
        <p:spPr/>
        <p:txBody>
          <a:bodyPr/>
          <a:lstStyle/>
          <a:p>
            <a:r>
              <a:rPr lang="en-US" dirty="0"/>
              <a:t>Symbol table</a:t>
            </a:r>
          </a:p>
        </p:txBody>
      </p:sp>
      <p:sp>
        <p:nvSpPr>
          <p:cNvPr id="4" name="Content Placeholder 3">
            <a:extLst>
              <a:ext uri="{FF2B5EF4-FFF2-40B4-BE49-F238E27FC236}">
                <a16:creationId xmlns:a16="http://schemas.microsoft.com/office/drawing/2014/main" id="{404E6097-000B-446D-ACE5-3943A2101661}"/>
              </a:ext>
            </a:extLst>
          </p:cNvPr>
          <p:cNvSpPr>
            <a:spLocks noGrp="1"/>
          </p:cNvSpPr>
          <p:nvPr>
            <p:ph sz="half" idx="2"/>
          </p:nvPr>
        </p:nvSpPr>
        <p:spPr>
          <a:xfrm>
            <a:off x="4201886" y="1825625"/>
            <a:ext cx="7151914" cy="4351338"/>
          </a:xfrm>
        </p:spPr>
        <p:txBody>
          <a:bodyPr>
            <a:normAutofit/>
          </a:bodyPr>
          <a:lstStyle/>
          <a:p>
            <a:pPr marL="0" indent="0">
              <a:buNone/>
            </a:pPr>
            <a:r>
              <a:rPr lang="en-US" dirty="0">
                <a:solidFill>
                  <a:srgbClr val="0070C0"/>
                </a:solidFill>
              </a:rPr>
              <a:t>1. </a:t>
            </a:r>
            <a:r>
              <a:rPr lang="en-US" dirty="0" err="1">
                <a:solidFill>
                  <a:srgbClr val="0070C0"/>
                </a:solidFill>
              </a:rPr>
              <a:t>enter_scope</a:t>
            </a:r>
            <a:r>
              <a:rPr lang="en-US" dirty="0">
                <a:solidFill>
                  <a:srgbClr val="0070C0"/>
                </a:solidFill>
              </a:rPr>
              <a:t>();</a:t>
            </a:r>
          </a:p>
          <a:p>
            <a:pPr marL="0" indent="0">
              <a:buNone/>
            </a:pPr>
            <a:r>
              <a:rPr lang="en-US" dirty="0">
                <a:solidFill>
                  <a:srgbClr val="0070C0"/>
                </a:solidFill>
              </a:rPr>
              <a:t>2. </a:t>
            </a:r>
            <a:r>
              <a:rPr lang="en-US" dirty="0" err="1">
                <a:solidFill>
                  <a:srgbClr val="0070C0"/>
                </a:solidFill>
              </a:rPr>
              <a:t>check_and_insert</a:t>
            </a:r>
            <a:r>
              <a:rPr lang="en-US" dirty="0">
                <a:solidFill>
                  <a:srgbClr val="0070C0"/>
                </a:solidFill>
              </a:rPr>
              <a:t>(x, int);</a:t>
            </a:r>
          </a:p>
          <a:p>
            <a:pPr marL="0" indent="0">
              <a:buNone/>
            </a:pPr>
            <a:r>
              <a:rPr lang="en-US" dirty="0">
                <a:solidFill>
                  <a:srgbClr val="0070C0"/>
                </a:solidFill>
              </a:rPr>
              <a:t>3. </a:t>
            </a:r>
            <a:r>
              <a:rPr lang="en-US" dirty="0" err="1">
                <a:solidFill>
                  <a:srgbClr val="0070C0"/>
                </a:solidFill>
              </a:rPr>
              <a:t>check_and_insert</a:t>
            </a:r>
            <a:r>
              <a:rPr lang="en-US" dirty="0">
                <a:solidFill>
                  <a:srgbClr val="0070C0"/>
                </a:solidFill>
              </a:rPr>
              <a:t>(y, int);</a:t>
            </a:r>
          </a:p>
          <a:p>
            <a:pPr marL="0" indent="0">
              <a:buNone/>
            </a:pPr>
            <a:r>
              <a:rPr lang="en-US" dirty="0">
                <a:solidFill>
                  <a:srgbClr val="0070C0"/>
                </a:solidFill>
              </a:rPr>
              <a:t>4. </a:t>
            </a:r>
            <a:r>
              <a:rPr lang="en-US" dirty="0" err="1">
                <a:solidFill>
                  <a:srgbClr val="0070C0"/>
                </a:solidFill>
              </a:rPr>
              <a:t>enter_scope</a:t>
            </a:r>
            <a:r>
              <a:rPr lang="en-US" dirty="0">
                <a:solidFill>
                  <a:srgbClr val="0070C0"/>
                </a:solidFill>
              </a:rPr>
              <a:t>();</a:t>
            </a:r>
          </a:p>
          <a:p>
            <a:pPr marL="0" indent="0">
              <a:buNone/>
            </a:pPr>
            <a:r>
              <a:rPr lang="en-US" dirty="0">
                <a:solidFill>
                  <a:srgbClr val="0070C0"/>
                </a:solidFill>
              </a:rPr>
              <a:t>5. </a:t>
            </a:r>
            <a:r>
              <a:rPr lang="en-US" dirty="0" err="1">
                <a:solidFill>
                  <a:srgbClr val="0070C0"/>
                </a:solidFill>
              </a:rPr>
              <a:t>check_and_insert</a:t>
            </a:r>
            <a:r>
              <a:rPr lang="en-US" dirty="0">
                <a:solidFill>
                  <a:srgbClr val="0070C0"/>
                </a:solidFill>
              </a:rPr>
              <a:t>(x, float);</a:t>
            </a:r>
          </a:p>
          <a:p>
            <a:pPr marL="0" indent="0">
              <a:buNone/>
            </a:pPr>
            <a:r>
              <a:rPr lang="en-US" dirty="0">
                <a:solidFill>
                  <a:srgbClr val="0070C0"/>
                </a:solidFill>
              </a:rPr>
              <a:t>6. </a:t>
            </a:r>
            <a:r>
              <a:rPr lang="en-US" dirty="0" err="1">
                <a:solidFill>
                  <a:srgbClr val="0070C0"/>
                </a:solidFill>
              </a:rPr>
              <a:t>check_and_insert</a:t>
            </a:r>
            <a:r>
              <a:rPr lang="en-US" dirty="0">
                <a:solidFill>
                  <a:srgbClr val="0070C0"/>
                </a:solidFill>
              </a:rPr>
              <a:t>(y, float);</a:t>
            </a:r>
          </a:p>
        </p:txBody>
      </p:sp>
      <p:graphicFrame>
        <p:nvGraphicFramePr>
          <p:cNvPr id="5" name="Table 5">
            <a:extLst>
              <a:ext uri="{FF2B5EF4-FFF2-40B4-BE49-F238E27FC236}">
                <a16:creationId xmlns:a16="http://schemas.microsoft.com/office/drawing/2014/main" id="{8CE2EB1E-FACF-7D50-236A-8E14163F08A0}"/>
              </a:ext>
            </a:extLst>
          </p:cNvPr>
          <p:cNvGraphicFramePr>
            <a:graphicFrameLocks noGrp="1"/>
          </p:cNvGraphicFramePr>
          <p:nvPr>
            <p:extLst>
              <p:ext uri="{D42A27DB-BD31-4B8C-83A1-F6EECF244321}">
                <p14:modId xmlns:p14="http://schemas.microsoft.com/office/powerpoint/2010/main" val="3144789834"/>
              </p:ext>
            </p:extLst>
          </p:nvPr>
        </p:nvGraphicFramePr>
        <p:xfrm>
          <a:off x="9378044" y="955969"/>
          <a:ext cx="1327649" cy="4079240"/>
        </p:xfrm>
        <a:graphic>
          <a:graphicData uri="http://schemas.openxmlformats.org/drawingml/2006/table">
            <a:tbl>
              <a:tblPr bandRow="1">
                <a:tableStyleId>{00A15C55-8517-42AA-B614-E9B94910E393}</a:tableStyleId>
              </a:tblPr>
              <a:tblGrid>
                <a:gridCol w="1327649">
                  <a:extLst>
                    <a:ext uri="{9D8B030D-6E8A-4147-A177-3AD203B41FA5}">
                      <a16:colId xmlns:a16="http://schemas.microsoft.com/office/drawing/2014/main" val="3877390873"/>
                    </a:ext>
                  </a:extLst>
                </a:gridCol>
              </a:tblGrid>
              <a:tr h="370840">
                <a:tc>
                  <a:txBody>
                    <a:bodyPr/>
                    <a:lstStyle/>
                    <a:p>
                      <a:r>
                        <a:rPr lang="en-US" dirty="0"/>
                        <a:t>marker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6307"/>
                  </a:ext>
                </a:extLst>
              </a:tr>
              <a:tr h="370840">
                <a:tc>
                  <a:txBody>
                    <a:bodyPr/>
                    <a:lstStyle/>
                    <a:p>
                      <a:r>
                        <a:rPr lang="en-US" dirty="0"/>
                        <a:t>x: 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7401725"/>
                  </a:ext>
                </a:extLst>
              </a:tr>
              <a:tr h="370840">
                <a:tc>
                  <a:txBody>
                    <a:bodyPr/>
                    <a:lstStyle/>
                    <a:p>
                      <a:r>
                        <a:rPr lang="en-US" dirty="0"/>
                        <a:t>y: 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0193202"/>
                  </a:ext>
                </a:extLst>
              </a:tr>
              <a:tr h="370840">
                <a:tc>
                  <a:txBody>
                    <a:bodyPr/>
                    <a:lstStyle/>
                    <a:p>
                      <a:r>
                        <a:rPr lang="en-US" dirty="0"/>
                        <a:t>marker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659508"/>
                  </a:ext>
                </a:extLst>
              </a:tr>
              <a:tr h="370840">
                <a:tc>
                  <a:txBody>
                    <a:bodyPr/>
                    <a:lstStyle/>
                    <a:p>
                      <a:r>
                        <a:rPr lang="en-US" dirty="0"/>
                        <a:t>x: float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4733162"/>
                  </a:ext>
                </a:extLst>
              </a:tr>
              <a:tr h="370840">
                <a:tc>
                  <a:txBody>
                    <a:bodyPr/>
                    <a:lstStyle/>
                    <a:p>
                      <a:r>
                        <a:rPr lang="en-US" dirty="0"/>
                        <a:t>y: float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029844"/>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029119"/>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3441961"/>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9639059"/>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5193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8302591"/>
                  </a:ext>
                </a:extLst>
              </a:tr>
            </a:tbl>
          </a:graphicData>
        </a:graphic>
      </p:graphicFrame>
      <p:sp>
        <p:nvSpPr>
          <p:cNvPr id="7" name="Content Placeholder 6">
            <a:extLst>
              <a:ext uri="{FF2B5EF4-FFF2-40B4-BE49-F238E27FC236}">
                <a16:creationId xmlns:a16="http://schemas.microsoft.com/office/drawing/2014/main" id="{BBAF2B2F-4691-AFA3-3B3E-C9ABF66FF881}"/>
              </a:ext>
            </a:extLst>
          </p:cNvPr>
          <p:cNvSpPr>
            <a:spLocks noGrp="1"/>
          </p:cNvSpPr>
          <p:nvPr>
            <p:ph sz="half" idx="1"/>
          </p:nvPr>
        </p:nvSpPr>
        <p:spPr/>
        <p:txBody>
          <a:bodyPr/>
          <a:lstStyle/>
          <a:p>
            <a:endParaRPr lang="en-IN"/>
          </a:p>
        </p:txBody>
      </p:sp>
      <p:sp>
        <p:nvSpPr>
          <p:cNvPr id="8" name="Content Placeholder 2">
            <a:extLst>
              <a:ext uri="{FF2B5EF4-FFF2-40B4-BE49-F238E27FC236}">
                <a16:creationId xmlns:a16="http://schemas.microsoft.com/office/drawing/2014/main" id="{12962DFD-1C9D-414A-C7BA-464118F3D04B}"/>
              </a:ext>
            </a:extLst>
          </p:cNvPr>
          <p:cNvSpPr txBox="1">
            <a:spLocks/>
          </p:cNvSpPr>
          <p:nvPr/>
        </p:nvSpPr>
        <p:spPr>
          <a:xfrm>
            <a:off x="990600" y="19780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int x, y;</a:t>
            </a:r>
          </a:p>
          <a:p>
            <a:pPr marL="0" indent="0">
              <a:buFont typeface="Arial" panose="020B0604020202020204" pitchFamily="34" charset="0"/>
              <a:buNone/>
            </a:pPr>
            <a:r>
              <a:rPr lang="en-US"/>
              <a:t>{</a:t>
            </a:r>
          </a:p>
          <a:p>
            <a:pPr marL="0" indent="0">
              <a:buFont typeface="Arial" panose="020B0604020202020204" pitchFamily="34" charset="0"/>
              <a:buNone/>
            </a:pPr>
            <a:r>
              <a:rPr lang="en-US"/>
              <a:t>    float x, y;</a:t>
            </a:r>
          </a:p>
          <a:p>
            <a:pPr marL="0" indent="0">
              <a:buFont typeface="Arial" panose="020B0604020202020204" pitchFamily="34" charset="0"/>
              <a:buNone/>
            </a:pPr>
            <a:r>
              <a:rPr lang="en-US"/>
              <a:t>}</a:t>
            </a:r>
          </a:p>
          <a:p>
            <a:pPr marL="0" indent="0">
              <a:buFont typeface="Arial" panose="020B0604020202020204" pitchFamily="34" charset="0"/>
              <a:buNone/>
            </a:pPr>
            <a:r>
              <a:rPr lang="en-US"/>
              <a:t>{</a:t>
            </a:r>
          </a:p>
          <a:p>
            <a:pPr marL="0" indent="0">
              <a:buFont typeface="Arial" panose="020B0604020202020204" pitchFamily="34" charset="0"/>
              <a:buNone/>
            </a:pPr>
            <a:r>
              <a:rPr lang="en-US"/>
              <a:t>    int x, y;</a:t>
            </a:r>
          </a:p>
          <a:p>
            <a:pPr marL="0" indent="0">
              <a:buFont typeface="Arial" panose="020B0604020202020204" pitchFamily="34" charset="0"/>
              <a:buNone/>
            </a:pPr>
            <a:r>
              <a:rPr lang="en-US"/>
              <a:t>    float x;</a:t>
            </a:r>
          </a:p>
          <a:p>
            <a:pPr marL="0" indent="0">
              <a:buFont typeface="Arial" panose="020B0604020202020204" pitchFamily="34" charset="0"/>
              <a:buNone/>
            </a:pPr>
            <a:r>
              <a:rPr lang="en-US"/>
              <a:t>}</a:t>
            </a:r>
            <a:endParaRPr lang="en-US" dirty="0"/>
          </a:p>
        </p:txBody>
      </p:sp>
    </p:spTree>
    <p:extLst>
      <p:ext uri="{BB962C8B-B14F-4D97-AF65-F5344CB8AC3E}">
        <p14:creationId xmlns:p14="http://schemas.microsoft.com/office/powerpoint/2010/main" val="1150081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3E4C-4A6F-43BE-863C-EFA569DA3AB6}"/>
              </a:ext>
            </a:extLst>
          </p:cNvPr>
          <p:cNvSpPr>
            <a:spLocks noGrp="1"/>
          </p:cNvSpPr>
          <p:nvPr>
            <p:ph type="title"/>
          </p:nvPr>
        </p:nvSpPr>
        <p:spPr/>
        <p:txBody>
          <a:bodyPr/>
          <a:lstStyle/>
          <a:p>
            <a:r>
              <a:rPr lang="en-US" dirty="0"/>
              <a:t>Symbol table</a:t>
            </a:r>
          </a:p>
        </p:txBody>
      </p:sp>
      <p:sp>
        <p:nvSpPr>
          <p:cNvPr id="4" name="Content Placeholder 3">
            <a:extLst>
              <a:ext uri="{FF2B5EF4-FFF2-40B4-BE49-F238E27FC236}">
                <a16:creationId xmlns:a16="http://schemas.microsoft.com/office/drawing/2014/main" id="{404E6097-000B-446D-ACE5-3943A2101661}"/>
              </a:ext>
            </a:extLst>
          </p:cNvPr>
          <p:cNvSpPr>
            <a:spLocks noGrp="1"/>
          </p:cNvSpPr>
          <p:nvPr>
            <p:ph sz="half" idx="2"/>
          </p:nvPr>
        </p:nvSpPr>
        <p:spPr>
          <a:xfrm>
            <a:off x="4201886" y="1825625"/>
            <a:ext cx="7151914" cy="4351338"/>
          </a:xfrm>
        </p:spPr>
        <p:txBody>
          <a:bodyPr>
            <a:normAutofit/>
          </a:bodyPr>
          <a:lstStyle/>
          <a:p>
            <a:pPr marL="0" indent="0">
              <a:buNone/>
            </a:pPr>
            <a:r>
              <a:rPr lang="en-US" dirty="0">
                <a:solidFill>
                  <a:srgbClr val="0070C0"/>
                </a:solidFill>
              </a:rPr>
              <a:t>1. </a:t>
            </a:r>
            <a:r>
              <a:rPr lang="en-US" dirty="0" err="1">
                <a:solidFill>
                  <a:srgbClr val="0070C0"/>
                </a:solidFill>
              </a:rPr>
              <a:t>enter_scope</a:t>
            </a:r>
            <a:r>
              <a:rPr lang="en-US" dirty="0">
                <a:solidFill>
                  <a:srgbClr val="0070C0"/>
                </a:solidFill>
              </a:rPr>
              <a:t>();</a:t>
            </a:r>
          </a:p>
          <a:p>
            <a:pPr marL="0" indent="0">
              <a:buNone/>
            </a:pPr>
            <a:r>
              <a:rPr lang="en-US" dirty="0">
                <a:solidFill>
                  <a:srgbClr val="0070C0"/>
                </a:solidFill>
              </a:rPr>
              <a:t>2. </a:t>
            </a:r>
            <a:r>
              <a:rPr lang="en-US" dirty="0" err="1">
                <a:solidFill>
                  <a:srgbClr val="0070C0"/>
                </a:solidFill>
              </a:rPr>
              <a:t>check_and_insert</a:t>
            </a:r>
            <a:r>
              <a:rPr lang="en-US" dirty="0">
                <a:solidFill>
                  <a:srgbClr val="0070C0"/>
                </a:solidFill>
              </a:rPr>
              <a:t>(x, int);</a:t>
            </a:r>
          </a:p>
          <a:p>
            <a:pPr marL="0" indent="0">
              <a:buNone/>
            </a:pPr>
            <a:r>
              <a:rPr lang="en-US" dirty="0">
                <a:solidFill>
                  <a:srgbClr val="0070C0"/>
                </a:solidFill>
              </a:rPr>
              <a:t>3. </a:t>
            </a:r>
            <a:r>
              <a:rPr lang="en-US" dirty="0" err="1">
                <a:solidFill>
                  <a:srgbClr val="0070C0"/>
                </a:solidFill>
              </a:rPr>
              <a:t>check_and_insert</a:t>
            </a:r>
            <a:r>
              <a:rPr lang="en-US" dirty="0">
                <a:solidFill>
                  <a:srgbClr val="0070C0"/>
                </a:solidFill>
              </a:rPr>
              <a:t>(y, int);</a:t>
            </a:r>
          </a:p>
          <a:p>
            <a:pPr marL="0" indent="0">
              <a:buNone/>
            </a:pPr>
            <a:r>
              <a:rPr lang="en-US" dirty="0">
                <a:solidFill>
                  <a:srgbClr val="0070C0"/>
                </a:solidFill>
              </a:rPr>
              <a:t>4. </a:t>
            </a:r>
            <a:r>
              <a:rPr lang="en-US" dirty="0" err="1">
                <a:solidFill>
                  <a:srgbClr val="0070C0"/>
                </a:solidFill>
              </a:rPr>
              <a:t>enter_scope</a:t>
            </a:r>
            <a:r>
              <a:rPr lang="en-US" dirty="0">
                <a:solidFill>
                  <a:srgbClr val="0070C0"/>
                </a:solidFill>
              </a:rPr>
              <a:t>();</a:t>
            </a:r>
          </a:p>
          <a:p>
            <a:pPr marL="0" indent="0">
              <a:buNone/>
            </a:pPr>
            <a:r>
              <a:rPr lang="en-US" dirty="0">
                <a:solidFill>
                  <a:srgbClr val="0070C0"/>
                </a:solidFill>
              </a:rPr>
              <a:t>5. </a:t>
            </a:r>
            <a:r>
              <a:rPr lang="en-US" dirty="0" err="1">
                <a:solidFill>
                  <a:srgbClr val="0070C0"/>
                </a:solidFill>
              </a:rPr>
              <a:t>check_and_insert</a:t>
            </a:r>
            <a:r>
              <a:rPr lang="en-US" dirty="0">
                <a:solidFill>
                  <a:srgbClr val="0070C0"/>
                </a:solidFill>
              </a:rPr>
              <a:t>(x, float);</a:t>
            </a:r>
          </a:p>
          <a:p>
            <a:pPr marL="0" indent="0">
              <a:buNone/>
            </a:pPr>
            <a:r>
              <a:rPr lang="en-US" dirty="0">
                <a:solidFill>
                  <a:srgbClr val="0070C0"/>
                </a:solidFill>
              </a:rPr>
              <a:t>6. </a:t>
            </a:r>
            <a:r>
              <a:rPr lang="en-US" dirty="0" err="1">
                <a:solidFill>
                  <a:srgbClr val="0070C0"/>
                </a:solidFill>
              </a:rPr>
              <a:t>check_and_insert</a:t>
            </a:r>
            <a:r>
              <a:rPr lang="en-US" dirty="0">
                <a:solidFill>
                  <a:srgbClr val="0070C0"/>
                </a:solidFill>
              </a:rPr>
              <a:t>(y, float);</a:t>
            </a:r>
          </a:p>
          <a:p>
            <a:pPr marL="0" indent="0">
              <a:buNone/>
            </a:pPr>
            <a:r>
              <a:rPr lang="en-US" dirty="0">
                <a:solidFill>
                  <a:srgbClr val="0070C0"/>
                </a:solidFill>
              </a:rPr>
              <a:t>7. </a:t>
            </a:r>
            <a:r>
              <a:rPr lang="en-US" dirty="0" err="1">
                <a:solidFill>
                  <a:srgbClr val="0070C0"/>
                </a:solidFill>
              </a:rPr>
              <a:t>exit_scope</a:t>
            </a:r>
            <a:r>
              <a:rPr lang="en-US" dirty="0">
                <a:solidFill>
                  <a:srgbClr val="0070C0"/>
                </a:solidFill>
              </a:rPr>
              <a:t>();</a:t>
            </a:r>
          </a:p>
        </p:txBody>
      </p:sp>
      <p:graphicFrame>
        <p:nvGraphicFramePr>
          <p:cNvPr id="5" name="Table 5">
            <a:extLst>
              <a:ext uri="{FF2B5EF4-FFF2-40B4-BE49-F238E27FC236}">
                <a16:creationId xmlns:a16="http://schemas.microsoft.com/office/drawing/2014/main" id="{8CE2EB1E-FACF-7D50-236A-8E14163F08A0}"/>
              </a:ext>
            </a:extLst>
          </p:cNvPr>
          <p:cNvGraphicFramePr>
            <a:graphicFrameLocks noGrp="1"/>
          </p:cNvGraphicFramePr>
          <p:nvPr>
            <p:extLst>
              <p:ext uri="{D42A27DB-BD31-4B8C-83A1-F6EECF244321}">
                <p14:modId xmlns:p14="http://schemas.microsoft.com/office/powerpoint/2010/main" val="2993989640"/>
              </p:ext>
            </p:extLst>
          </p:nvPr>
        </p:nvGraphicFramePr>
        <p:xfrm>
          <a:off x="9378044" y="955969"/>
          <a:ext cx="1327649" cy="4079240"/>
        </p:xfrm>
        <a:graphic>
          <a:graphicData uri="http://schemas.openxmlformats.org/drawingml/2006/table">
            <a:tbl>
              <a:tblPr bandRow="1">
                <a:tableStyleId>{00A15C55-8517-42AA-B614-E9B94910E393}</a:tableStyleId>
              </a:tblPr>
              <a:tblGrid>
                <a:gridCol w="1327649">
                  <a:extLst>
                    <a:ext uri="{9D8B030D-6E8A-4147-A177-3AD203B41FA5}">
                      <a16:colId xmlns:a16="http://schemas.microsoft.com/office/drawing/2014/main" val="3877390873"/>
                    </a:ext>
                  </a:extLst>
                </a:gridCol>
              </a:tblGrid>
              <a:tr h="370840">
                <a:tc>
                  <a:txBody>
                    <a:bodyPr/>
                    <a:lstStyle/>
                    <a:p>
                      <a:r>
                        <a:rPr lang="en-US" dirty="0"/>
                        <a:t>marker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6307"/>
                  </a:ext>
                </a:extLst>
              </a:tr>
              <a:tr h="370840">
                <a:tc>
                  <a:txBody>
                    <a:bodyPr/>
                    <a:lstStyle/>
                    <a:p>
                      <a:r>
                        <a:rPr lang="en-US" dirty="0"/>
                        <a:t>x: 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7401725"/>
                  </a:ext>
                </a:extLst>
              </a:tr>
              <a:tr h="370840">
                <a:tc>
                  <a:txBody>
                    <a:bodyPr/>
                    <a:lstStyle/>
                    <a:p>
                      <a:r>
                        <a:rPr lang="en-US" dirty="0"/>
                        <a:t>y: 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0193202"/>
                  </a:ext>
                </a:extLst>
              </a:tr>
              <a:tr h="370840">
                <a:tc>
                  <a:txBody>
                    <a:bodyPr/>
                    <a:lstStyle/>
                    <a:p>
                      <a:r>
                        <a:rPr lang="en-US" strike="sngStrike" dirty="0"/>
                        <a:t>marker</a:t>
                      </a:r>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659508"/>
                  </a:ext>
                </a:extLst>
              </a:tr>
              <a:tr h="370840">
                <a:tc>
                  <a:txBody>
                    <a:bodyPr/>
                    <a:lstStyle/>
                    <a:p>
                      <a:r>
                        <a:rPr lang="en-US" strike="sngStrike" dirty="0"/>
                        <a:t>x: float</a:t>
                      </a:r>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4733162"/>
                  </a:ext>
                </a:extLst>
              </a:tr>
              <a:tr h="370840">
                <a:tc>
                  <a:txBody>
                    <a:bodyPr/>
                    <a:lstStyle/>
                    <a:p>
                      <a:r>
                        <a:rPr lang="en-US" strike="sngStrike" dirty="0"/>
                        <a:t>y: float</a:t>
                      </a:r>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029844"/>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029119"/>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3441961"/>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9639059"/>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5193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8302591"/>
                  </a:ext>
                </a:extLst>
              </a:tr>
            </a:tbl>
          </a:graphicData>
        </a:graphic>
      </p:graphicFrame>
      <p:sp>
        <p:nvSpPr>
          <p:cNvPr id="7" name="Content Placeholder 6">
            <a:extLst>
              <a:ext uri="{FF2B5EF4-FFF2-40B4-BE49-F238E27FC236}">
                <a16:creationId xmlns:a16="http://schemas.microsoft.com/office/drawing/2014/main" id="{DEBBCC26-9FD8-1075-75BC-D92096D7F913}"/>
              </a:ext>
            </a:extLst>
          </p:cNvPr>
          <p:cNvSpPr>
            <a:spLocks noGrp="1"/>
          </p:cNvSpPr>
          <p:nvPr>
            <p:ph sz="half" idx="1"/>
          </p:nvPr>
        </p:nvSpPr>
        <p:spPr/>
        <p:txBody>
          <a:bodyPr/>
          <a:lstStyle/>
          <a:p>
            <a:endParaRPr lang="en-IN"/>
          </a:p>
        </p:txBody>
      </p:sp>
      <p:sp>
        <p:nvSpPr>
          <p:cNvPr id="8" name="Content Placeholder 2">
            <a:extLst>
              <a:ext uri="{FF2B5EF4-FFF2-40B4-BE49-F238E27FC236}">
                <a16:creationId xmlns:a16="http://schemas.microsoft.com/office/drawing/2014/main" id="{D613825A-07A4-7A45-2137-F9D7D811B6CD}"/>
              </a:ext>
            </a:extLst>
          </p:cNvPr>
          <p:cNvSpPr txBox="1">
            <a:spLocks/>
          </p:cNvSpPr>
          <p:nvPr/>
        </p:nvSpPr>
        <p:spPr>
          <a:xfrm>
            <a:off x="990600" y="19780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int x, y;</a:t>
            </a:r>
          </a:p>
          <a:p>
            <a:pPr marL="0" indent="0">
              <a:buFont typeface="Arial" panose="020B0604020202020204" pitchFamily="34" charset="0"/>
              <a:buNone/>
            </a:pPr>
            <a:r>
              <a:rPr lang="en-US"/>
              <a:t>{</a:t>
            </a:r>
          </a:p>
          <a:p>
            <a:pPr marL="0" indent="0">
              <a:buFont typeface="Arial" panose="020B0604020202020204" pitchFamily="34" charset="0"/>
              <a:buNone/>
            </a:pPr>
            <a:r>
              <a:rPr lang="en-US"/>
              <a:t>    float x, y;</a:t>
            </a:r>
          </a:p>
          <a:p>
            <a:pPr marL="0" indent="0">
              <a:buFont typeface="Arial" panose="020B0604020202020204" pitchFamily="34" charset="0"/>
              <a:buNone/>
            </a:pPr>
            <a:r>
              <a:rPr lang="en-US"/>
              <a:t>}</a:t>
            </a:r>
          </a:p>
          <a:p>
            <a:pPr marL="0" indent="0">
              <a:buFont typeface="Arial" panose="020B0604020202020204" pitchFamily="34" charset="0"/>
              <a:buNone/>
            </a:pPr>
            <a:r>
              <a:rPr lang="en-US"/>
              <a:t>{</a:t>
            </a:r>
          </a:p>
          <a:p>
            <a:pPr marL="0" indent="0">
              <a:buFont typeface="Arial" panose="020B0604020202020204" pitchFamily="34" charset="0"/>
              <a:buNone/>
            </a:pPr>
            <a:r>
              <a:rPr lang="en-US"/>
              <a:t>    int x, y;</a:t>
            </a:r>
          </a:p>
          <a:p>
            <a:pPr marL="0" indent="0">
              <a:buFont typeface="Arial" panose="020B0604020202020204" pitchFamily="34" charset="0"/>
              <a:buNone/>
            </a:pPr>
            <a:r>
              <a:rPr lang="en-US"/>
              <a:t>    float x;</a:t>
            </a:r>
          </a:p>
          <a:p>
            <a:pPr marL="0" indent="0">
              <a:buFont typeface="Arial" panose="020B0604020202020204" pitchFamily="34" charset="0"/>
              <a:buNone/>
            </a:pPr>
            <a:r>
              <a:rPr lang="en-US"/>
              <a:t>}</a:t>
            </a:r>
            <a:endParaRPr lang="en-US" dirty="0"/>
          </a:p>
        </p:txBody>
      </p:sp>
    </p:spTree>
    <p:extLst>
      <p:ext uri="{BB962C8B-B14F-4D97-AF65-F5344CB8AC3E}">
        <p14:creationId xmlns:p14="http://schemas.microsoft.com/office/powerpoint/2010/main" val="1006158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3E4C-4A6F-43BE-863C-EFA569DA3AB6}"/>
              </a:ext>
            </a:extLst>
          </p:cNvPr>
          <p:cNvSpPr>
            <a:spLocks noGrp="1"/>
          </p:cNvSpPr>
          <p:nvPr>
            <p:ph type="title"/>
          </p:nvPr>
        </p:nvSpPr>
        <p:spPr/>
        <p:txBody>
          <a:bodyPr/>
          <a:lstStyle/>
          <a:p>
            <a:r>
              <a:rPr lang="en-US" dirty="0"/>
              <a:t>Symbol table</a:t>
            </a:r>
          </a:p>
        </p:txBody>
      </p:sp>
      <p:sp>
        <p:nvSpPr>
          <p:cNvPr id="4" name="Content Placeholder 3">
            <a:extLst>
              <a:ext uri="{FF2B5EF4-FFF2-40B4-BE49-F238E27FC236}">
                <a16:creationId xmlns:a16="http://schemas.microsoft.com/office/drawing/2014/main" id="{404E6097-000B-446D-ACE5-3943A2101661}"/>
              </a:ext>
            </a:extLst>
          </p:cNvPr>
          <p:cNvSpPr>
            <a:spLocks noGrp="1"/>
          </p:cNvSpPr>
          <p:nvPr>
            <p:ph sz="half" idx="2"/>
          </p:nvPr>
        </p:nvSpPr>
        <p:spPr>
          <a:xfrm>
            <a:off x="4201886" y="1825625"/>
            <a:ext cx="7151914" cy="4351338"/>
          </a:xfrm>
        </p:spPr>
        <p:txBody>
          <a:bodyPr>
            <a:normAutofit/>
          </a:bodyPr>
          <a:lstStyle/>
          <a:p>
            <a:pPr marL="0" indent="0">
              <a:buNone/>
            </a:pPr>
            <a:r>
              <a:rPr lang="en-US" dirty="0">
                <a:solidFill>
                  <a:srgbClr val="0070C0"/>
                </a:solidFill>
              </a:rPr>
              <a:t>1. </a:t>
            </a:r>
            <a:r>
              <a:rPr lang="en-US" dirty="0" err="1">
                <a:solidFill>
                  <a:srgbClr val="0070C0"/>
                </a:solidFill>
              </a:rPr>
              <a:t>enter_scope</a:t>
            </a:r>
            <a:r>
              <a:rPr lang="en-US" dirty="0">
                <a:solidFill>
                  <a:srgbClr val="0070C0"/>
                </a:solidFill>
              </a:rPr>
              <a:t>();</a:t>
            </a:r>
          </a:p>
          <a:p>
            <a:pPr marL="0" indent="0">
              <a:buNone/>
            </a:pPr>
            <a:r>
              <a:rPr lang="en-US" dirty="0">
                <a:solidFill>
                  <a:srgbClr val="0070C0"/>
                </a:solidFill>
              </a:rPr>
              <a:t>2. </a:t>
            </a:r>
            <a:r>
              <a:rPr lang="en-US" dirty="0" err="1">
                <a:solidFill>
                  <a:srgbClr val="0070C0"/>
                </a:solidFill>
              </a:rPr>
              <a:t>check_and_insert</a:t>
            </a:r>
            <a:r>
              <a:rPr lang="en-US" dirty="0">
                <a:solidFill>
                  <a:srgbClr val="0070C0"/>
                </a:solidFill>
              </a:rPr>
              <a:t>(x, int);</a:t>
            </a:r>
          </a:p>
          <a:p>
            <a:pPr marL="0" indent="0">
              <a:buNone/>
            </a:pPr>
            <a:r>
              <a:rPr lang="en-US" dirty="0">
                <a:solidFill>
                  <a:srgbClr val="0070C0"/>
                </a:solidFill>
              </a:rPr>
              <a:t>3. </a:t>
            </a:r>
            <a:r>
              <a:rPr lang="en-US" dirty="0" err="1">
                <a:solidFill>
                  <a:srgbClr val="0070C0"/>
                </a:solidFill>
              </a:rPr>
              <a:t>check_and_insert</a:t>
            </a:r>
            <a:r>
              <a:rPr lang="en-US" dirty="0">
                <a:solidFill>
                  <a:srgbClr val="0070C0"/>
                </a:solidFill>
              </a:rPr>
              <a:t>(y, int);</a:t>
            </a:r>
          </a:p>
          <a:p>
            <a:pPr marL="0" indent="0">
              <a:buNone/>
            </a:pPr>
            <a:r>
              <a:rPr lang="en-US" dirty="0">
                <a:solidFill>
                  <a:srgbClr val="0070C0"/>
                </a:solidFill>
              </a:rPr>
              <a:t>4. </a:t>
            </a:r>
            <a:r>
              <a:rPr lang="en-US" dirty="0" err="1">
                <a:solidFill>
                  <a:srgbClr val="0070C0"/>
                </a:solidFill>
              </a:rPr>
              <a:t>enter_scope</a:t>
            </a:r>
            <a:r>
              <a:rPr lang="en-US" dirty="0">
                <a:solidFill>
                  <a:srgbClr val="0070C0"/>
                </a:solidFill>
              </a:rPr>
              <a:t>();</a:t>
            </a:r>
          </a:p>
          <a:p>
            <a:pPr marL="0" indent="0">
              <a:buNone/>
            </a:pPr>
            <a:r>
              <a:rPr lang="en-US" dirty="0">
                <a:solidFill>
                  <a:srgbClr val="0070C0"/>
                </a:solidFill>
              </a:rPr>
              <a:t>5. </a:t>
            </a:r>
            <a:r>
              <a:rPr lang="en-US" dirty="0" err="1">
                <a:solidFill>
                  <a:srgbClr val="0070C0"/>
                </a:solidFill>
              </a:rPr>
              <a:t>check_and_insert</a:t>
            </a:r>
            <a:r>
              <a:rPr lang="en-US" dirty="0">
                <a:solidFill>
                  <a:srgbClr val="0070C0"/>
                </a:solidFill>
              </a:rPr>
              <a:t>(x, float);</a:t>
            </a:r>
          </a:p>
          <a:p>
            <a:pPr marL="0" indent="0">
              <a:buNone/>
            </a:pPr>
            <a:r>
              <a:rPr lang="en-US" dirty="0">
                <a:solidFill>
                  <a:srgbClr val="0070C0"/>
                </a:solidFill>
              </a:rPr>
              <a:t>6. </a:t>
            </a:r>
            <a:r>
              <a:rPr lang="en-US" dirty="0" err="1">
                <a:solidFill>
                  <a:srgbClr val="0070C0"/>
                </a:solidFill>
              </a:rPr>
              <a:t>check_and_insert</a:t>
            </a:r>
            <a:r>
              <a:rPr lang="en-US" dirty="0">
                <a:solidFill>
                  <a:srgbClr val="0070C0"/>
                </a:solidFill>
              </a:rPr>
              <a:t>(y, float);</a:t>
            </a:r>
          </a:p>
          <a:p>
            <a:pPr marL="0" indent="0">
              <a:buNone/>
            </a:pPr>
            <a:r>
              <a:rPr lang="en-US" dirty="0">
                <a:solidFill>
                  <a:srgbClr val="0070C0"/>
                </a:solidFill>
              </a:rPr>
              <a:t>7. </a:t>
            </a:r>
            <a:r>
              <a:rPr lang="en-US" dirty="0" err="1">
                <a:solidFill>
                  <a:srgbClr val="0070C0"/>
                </a:solidFill>
              </a:rPr>
              <a:t>exit_scope</a:t>
            </a:r>
            <a:r>
              <a:rPr lang="en-US" dirty="0">
                <a:solidFill>
                  <a:srgbClr val="0070C0"/>
                </a:solidFill>
              </a:rPr>
              <a:t>();</a:t>
            </a:r>
          </a:p>
          <a:p>
            <a:pPr marL="0" indent="0">
              <a:buNone/>
            </a:pPr>
            <a:r>
              <a:rPr lang="en-US" dirty="0">
                <a:solidFill>
                  <a:srgbClr val="0070C0"/>
                </a:solidFill>
              </a:rPr>
              <a:t>8. </a:t>
            </a:r>
            <a:r>
              <a:rPr lang="en-US" dirty="0" err="1">
                <a:solidFill>
                  <a:srgbClr val="0070C0"/>
                </a:solidFill>
              </a:rPr>
              <a:t>enter_scope</a:t>
            </a:r>
            <a:r>
              <a:rPr lang="en-US" dirty="0">
                <a:solidFill>
                  <a:srgbClr val="0070C0"/>
                </a:solidFill>
              </a:rPr>
              <a:t>();</a:t>
            </a:r>
          </a:p>
          <a:p>
            <a:pPr marL="0" indent="0">
              <a:buNone/>
            </a:pPr>
            <a:endParaRPr lang="en-US" dirty="0"/>
          </a:p>
        </p:txBody>
      </p:sp>
      <p:graphicFrame>
        <p:nvGraphicFramePr>
          <p:cNvPr id="5" name="Table 5">
            <a:extLst>
              <a:ext uri="{FF2B5EF4-FFF2-40B4-BE49-F238E27FC236}">
                <a16:creationId xmlns:a16="http://schemas.microsoft.com/office/drawing/2014/main" id="{8CE2EB1E-FACF-7D50-236A-8E14163F08A0}"/>
              </a:ext>
            </a:extLst>
          </p:cNvPr>
          <p:cNvGraphicFramePr>
            <a:graphicFrameLocks noGrp="1"/>
          </p:cNvGraphicFramePr>
          <p:nvPr>
            <p:extLst>
              <p:ext uri="{D42A27DB-BD31-4B8C-83A1-F6EECF244321}">
                <p14:modId xmlns:p14="http://schemas.microsoft.com/office/powerpoint/2010/main" val="4211360933"/>
              </p:ext>
            </p:extLst>
          </p:nvPr>
        </p:nvGraphicFramePr>
        <p:xfrm>
          <a:off x="9378044" y="955969"/>
          <a:ext cx="1327649" cy="4079240"/>
        </p:xfrm>
        <a:graphic>
          <a:graphicData uri="http://schemas.openxmlformats.org/drawingml/2006/table">
            <a:tbl>
              <a:tblPr bandRow="1">
                <a:tableStyleId>{00A15C55-8517-42AA-B614-E9B94910E393}</a:tableStyleId>
              </a:tblPr>
              <a:tblGrid>
                <a:gridCol w="1327649">
                  <a:extLst>
                    <a:ext uri="{9D8B030D-6E8A-4147-A177-3AD203B41FA5}">
                      <a16:colId xmlns:a16="http://schemas.microsoft.com/office/drawing/2014/main" val="3877390873"/>
                    </a:ext>
                  </a:extLst>
                </a:gridCol>
              </a:tblGrid>
              <a:tr h="370840">
                <a:tc>
                  <a:txBody>
                    <a:bodyPr/>
                    <a:lstStyle/>
                    <a:p>
                      <a:r>
                        <a:rPr lang="en-US" dirty="0"/>
                        <a:t>marker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6307"/>
                  </a:ext>
                </a:extLst>
              </a:tr>
              <a:tr h="370840">
                <a:tc>
                  <a:txBody>
                    <a:bodyPr/>
                    <a:lstStyle/>
                    <a:p>
                      <a:r>
                        <a:rPr lang="en-US" dirty="0"/>
                        <a:t>x: 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7401725"/>
                  </a:ext>
                </a:extLst>
              </a:tr>
              <a:tr h="370840">
                <a:tc>
                  <a:txBody>
                    <a:bodyPr/>
                    <a:lstStyle/>
                    <a:p>
                      <a:r>
                        <a:rPr lang="en-US" dirty="0"/>
                        <a:t>y: 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0193202"/>
                  </a:ext>
                </a:extLst>
              </a:tr>
              <a:tr h="370840">
                <a:tc>
                  <a:txBody>
                    <a:bodyPr/>
                    <a:lstStyle/>
                    <a:p>
                      <a:r>
                        <a:rPr lang="en-US" strike="sngStrike" dirty="0"/>
                        <a:t>marker</a:t>
                      </a:r>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659508"/>
                  </a:ext>
                </a:extLst>
              </a:tr>
              <a:tr h="370840">
                <a:tc>
                  <a:txBody>
                    <a:bodyPr/>
                    <a:lstStyle/>
                    <a:p>
                      <a:r>
                        <a:rPr lang="en-US" strike="sngStrike" dirty="0"/>
                        <a:t>x: float</a:t>
                      </a:r>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4733162"/>
                  </a:ext>
                </a:extLst>
              </a:tr>
              <a:tr h="370840">
                <a:tc>
                  <a:txBody>
                    <a:bodyPr/>
                    <a:lstStyle/>
                    <a:p>
                      <a:r>
                        <a:rPr lang="en-US" strike="sngStrike" dirty="0"/>
                        <a:t>y: float</a:t>
                      </a:r>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029844"/>
                  </a:ext>
                </a:extLst>
              </a:tr>
              <a:tr h="370840">
                <a:tc>
                  <a:txBody>
                    <a:bodyPr/>
                    <a:lstStyle/>
                    <a:p>
                      <a:r>
                        <a:rPr lang="en-US" dirty="0"/>
                        <a:t>marker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029119"/>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3441961"/>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9639059"/>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5193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8302591"/>
                  </a:ext>
                </a:extLst>
              </a:tr>
            </a:tbl>
          </a:graphicData>
        </a:graphic>
      </p:graphicFrame>
      <p:sp>
        <p:nvSpPr>
          <p:cNvPr id="7" name="Content Placeholder 6">
            <a:extLst>
              <a:ext uri="{FF2B5EF4-FFF2-40B4-BE49-F238E27FC236}">
                <a16:creationId xmlns:a16="http://schemas.microsoft.com/office/drawing/2014/main" id="{CE63ACC1-A41E-DA20-EBD7-673857D748D8}"/>
              </a:ext>
            </a:extLst>
          </p:cNvPr>
          <p:cNvSpPr>
            <a:spLocks noGrp="1"/>
          </p:cNvSpPr>
          <p:nvPr>
            <p:ph sz="half" idx="1"/>
          </p:nvPr>
        </p:nvSpPr>
        <p:spPr/>
        <p:txBody>
          <a:bodyPr/>
          <a:lstStyle/>
          <a:p>
            <a:endParaRPr lang="en-IN"/>
          </a:p>
        </p:txBody>
      </p:sp>
      <p:sp>
        <p:nvSpPr>
          <p:cNvPr id="8" name="Content Placeholder 2">
            <a:extLst>
              <a:ext uri="{FF2B5EF4-FFF2-40B4-BE49-F238E27FC236}">
                <a16:creationId xmlns:a16="http://schemas.microsoft.com/office/drawing/2014/main" id="{6F8DF7B1-627F-0456-BC83-56C7727DB91E}"/>
              </a:ext>
            </a:extLst>
          </p:cNvPr>
          <p:cNvSpPr txBox="1">
            <a:spLocks/>
          </p:cNvSpPr>
          <p:nvPr/>
        </p:nvSpPr>
        <p:spPr>
          <a:xfrm>
            <a:off x="990600" y="19780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int x, y;</a:t>
            </a:r>
          </a:p>
          <a:p>
            <a:pPr marL="0" indent="0">
              <a:buFont typeface="Arial" panose="020B0604020202020204" pitchFamily="34" charset="0"/>
              <a:buNone/>
            </a:pPr>
            <a:r>
              <a:rPr lang="en-US"/>
              <a:t>{</a:t>
            </a:r>
          </a:p>
          <a:p>
            <a:pPr marL="0" indent="0">
              <a:buFont typeface="Arial" panose="020B0604020202020204" pitchFamily="34" charset="0"/>
              <a:buNone/>
            </a:pPr>
            <a:r>
              <a:rPr lang="en-US"/>
              <a:t>    float x, y;</a:t>
            </a:r>
          </a:p>
          <a:p>
            <a:pPr marL="0" indent="0">
              <a:buFont typeface="Arial" panose="020B0604020202020204" pitchFamily="34" charset="0"/>
              <a:buNone/>
            </a:pPr>
            <a:r>
              <a:rPr lang="en-US"/>
              <a:t>}</a:t>
            </a:r>
          </a:p>
          <a:p>
            <a:pPr marL="0" indent="0">
              <a:buFont typeface="Arial" panose="020B0604020202020204" pitchFamily="34" charset="0"/>
              <a:buNone/>
            </a:pPr>
            <a:r>
              <a:rPr lang="en-US"/>
              <a:t>{</a:t>
            </a:r>
          </a:p>
          <a:p>
            <a:pPr marL="0" indent="0">
              <a:buFont typeface="Arial" panose="020B0604020202020204" pitchFamily="34" charset="0"/>
              <a:buNone/>
            </a:pPr>
            <a:r>
              <a:rPr lang="en-US"/>
              <a:t>    int x, y;</a:t>
            </a:r>
          </a:p>
          <a:p>
            <a:pPr marL="0" indent="0">
              <a:buFont typeface="Arial" panose="020B0604020202020204" pitchFamily="34" charset="0"/>
              <a:buNone/>
            </a:pPr>
            <a:r>
              <a:rPr lang="en-US"/>
              <a:t>    float x;</a:t>
            </a:r>
          </a:p>
          <a:p>
            <a:pPr marL="0" indent="0">
              <a:buFont typeface="Arial" panose="020B0604020202020204" pitchFamily="34" charset="0"/>
              <a:buNone/>
            </a:pPr>
            <a:r>
              <a:rPr lang="en-US"/>
              <a:t>}</a:t>
            </a:r>
            <a:endParaRPr lang="en-US" dirty="0"/>
          </a:p>
        </p:txBody>
      </p:sp>
    </p:spTree>
    <p:extLst>
      <p:ext uri="{BB962C8B-B14F-4D97-AF65-F5344CB8AC3E}">
        <p14:creationId xmlns:p14="http://schemas.microsoft.com/office/powerpoint/2010/main" val="3286022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3E4C-4A6F-43BE-863C-EFA569DA3AB6}"/>
              </a:ext>
            </a:extLst>
          </p:cNvPr>
          <p:cNvSpPr>
            <a:spLocks noGrp="1"/>
          </p:cNvSpPr>
          <p:nvPr>
            <p:ph type="title"/>
          </p:nvPr>
        </p:nvSpPr>
        <p:spPr/>
        <p:txBody>
          <a:bodyPr/>
          <a:lstStyle/>
          <a:p>
            <a:r>
              <a:rPr lang="en-US" dirty="0"/>
              <a:t>Symbol table</a:t>
            </a:r>
          </a:p>
        </p:txBody>
      </p:sp>
      <p:sp>
        <p:nvSpPr>
          <p:cNvPr id="4" name="Content Placeholder 3">
            <a:extLst>
              <a:ext uri="{FF2B5EF4-FFF2-40B4-BE49-F238E27FC236}">
                <a16:creationId xmlns:a16="http://schemas.microsoft.com/office/drawing/2014/main" id="{404E6097-000B-446D-ACE5-3943A2101661}"/>
              </a:ext>
            </a:extLst>
          </p:cNvPr>
          <p:cNvSpPr>
            <a:spLocks noGrp="1"/>
          </p:cNvSpPr>
          <p:nvPr>
            <p:ph sz="half" idx="2"/>
          </p:nvPr>
        </p:nvSpPr>
        <p:spPr>
          <a:xfrm>
            <a:off x="4201886" y="1825625"/>
            <a:ext cx="7151914" cy="4351338"/>
          </a:xfrm>
        </p:spPr>
        <p:txBody>
          <a:bodyPr>
            <a:normAutofit lnSpcReduction="10000"/>
          </a:bodyPr>
          <a:lstStyle/>
          <a:p>
            <a:pPr marL="0" indent="0">
              <a:buNone/>
            </a:pPr>
            <a:r>
              <a:rPr lang="en-US" dirty="0">
                <a:solidFill>
                  <a:srgbClr val="0070C0"/>
                </a:solidFill>
              </a:rPr>
              <a:t>1. </a:t>
            </a:r>
            <a:r>
              <a:rPr lang="en-US" dirty="0" err="1">
                <a:solidFill>
                  <a:srgbClr val="0070C0"/>
                </a:solidFill>
              </a:rPr>
              <a:t>enter_scope</a:t>
            </a:r>
            <a:r>
              <a:rPr lang="en-US" dirty="0">
                <a:solidFill>
                  <a:srgbClr val="0070C0"/>
                </a:solidFill>
              </a:rPr>
              <a:t>();</a:t>
            </a:r>
          </a:p>
          <a:p>
            <a:pPr marL="0" indent="0">
              <a:buNone/>
            </a:pPr>
            <a:r>
              <a:rPr lang="en-US" dirty="0">
                <a:solidFill>
                  <a:srgbClr val="0070C0"/>
                </a:solidFill>
              </a:rPr>
              <a:t>2. </a:t>
            </a:r>
            <a:r>
              <a:rPr lang="en-US" dirty="0" err="1">
                <a:solidFill>
                  <a:srgbClr val="0070C0"/>
                </a:solidFill>
              </a:rPr>
              <a:t>check_and_insert</a:t>
            </a:r>
            <a:r>
              <a:rPr lang="en-US" dirty="0">
                <a:solidFill>
                  <a:srgbClr val="0070C0"/>
                </a:solidFill>
              </a:rPr>
              <a:t>(x, int);</a:t>
            </a:r>
          </a:p>
          <a:p>
            <a:pPr marL="0" indent="0">
              <a:buNone/>
            </a:pPr>
            <a:r>
              <a:rPr lang="en-US" dirty="0">
                <a:solidFill>
                  <a:srgbClr val="0070C0"/>
                </a:solidFill>
              </a:rPr>
              <a:t>3. </a:t>
            </a:r>
            <a:r>
              <a:rPr lang="en-US" dirty="0" err="1">
                <a:solidFill>
                  <a:srgbClr val="0070C0"/>
                </a:solidFill>
              </a:rPr>
              <a:t>check_and_insert</a:t>
            </a:r>
            <a:r>
              <a:rPr lang="en-US" dirty="0">
                <a:solidFill>
                  <a:srgbClr val="0070C0"/>
                </a:solidFill>
              </a:rPr>
              <a:t>(y, int);</a:t>
            </a:r>
          </a:p>
          <a:p>
            <a:pPr marL="0" indent="0">
              <a:buNone/>
            </a:pPr>
            <a:r>
              <a:rPr lang="en-US" dirty="0">
                <a:solidFill>
                  <a:srgbClr val="0070C0"/>
                </a:solidFill>
              </a:rPr>
              <a:t>4. </a:t>
            </a:r>
            <a:r>
              <a:rPr lang="en-US" dirty="0" err="1">
                <a:solidFill>
                  <a:srgbClr val="0070C0"/>
                </a:solidFill>
              </a:rPr>
              <a:t>enter_scope</a:t>
            </a:r>
            <a:r>
              <a:rPr lang="en-US" dirty="0">
                <a:solidFill>
                  <a:srgbClr val="0070C0"/>
                </a:solidFill>
              </a:rPr>
              <a:t>();</a:t>
            </a:r>
          </a:p>
          <a:p>
            <a:pPr marL="0" indent="0">
              <a:buNone/>
            </a:pPr>
            <a:r>
              <a:rPr lang="en-US" dirty="0">
                <a:solidFill>
                  <a:srgbClr val="0070C0"/>
                </a:solidFill>
              </a:rPr>
              <a:t>5. </a:t>
            </a:r>
            <a:r>
              <a:rPr lang="en-US" dirty="0" err="1">
                <a:solidFill>
                  <a:srgbClr val="0070C0"/>
                </a:solidFill>
              </a:rPr>
              <a:t>check_and_insert</a:t>
            </a:r>
            <a:r>
              <a:rPr lang="en-US" dirty="0">
                <a:solidFill>
                  <a:srgbClr val="0070C0"/>
                </a:solidFill>
              </a:rPr>
              <a:t>(x, float);</a:t>
            </a:r>
          </a:p>
          <a:p>
            <a:pPr marL="0" indent="0">
              <a:buNone/>
            </a:pPr>
            <a:r>
              <a:rPr lang="en-US" dirty="0">
                <a:solidFill>
                  <a:srgbClr val="0070C0"/>
                </a:solidFill>
              </a:rPr>
              <a:t>6. </a:t>
            </a:r>
            <a:r>
              <a:rPr lang="en-US" dirty="0" err="1">
                <a:solidFill>
                  <a:srgbClr val="0070C0"/>
                </a:solidFill>
              </a:rPr>
              <a:t>check_and_insert</a:t>
            </a:r>
            <a:r>
              <a:rPr lang="en-US" dirty="0">
                <a:solidFill>
                  <a:srgbClr val="0070C0"/>
                </a:solidFill>
              </a:rPr>
              <a:t>(y, float);</a:t>
            </a:r>
          </a:p>
          <a:p>
            <a:pPr marL="0" indent="0">
              <a:buNone/>
            </a:pPr>
            <a:r>
              <a:rPr lang="en-US" dirty="0">
                <a:solidFill>
                  <a:srgbClr val="0070C0"/>
                </a:solidFill>
              </a:rPr>
              <a:t>7. </a:t>
            </a:r>
            <a:r>
              <a:rPr lang="en-US" dirty="0" err="1">
                <a:solidFill>
                  <a:srgbClr val="0070C0"/>
                </a:solidFill>
              </a:rPr>
              <a:t>exit_scope</a:t>
            </a:r>
            <a:r>
              <a:rPr lang="en-US" dirty="0">
                <a:solidFill>
                  <a:srgbClr val="0070C0"/>
                </a:solidFill>
              </a:rPr>
              <a:t>();</a:t>
            </a:r>
          </a:p>
          <a:p>
            <a:pPr marL="0" indent="0">
              <a:buNone/>
            </a:pPr>
            <a:r>
              <a:rPr lang="en-US" dirty="0">
                <a:solidFill>
                  <a:srgbClr val="0070C0"/>
                </a:solidFill>
              </a:rPr>
              <a:t>8. </a:t>
            </a:r>
            <a:r>
              <a:rPr lang="en-US" dirty="0" err="1">
                <a:solidFill>
                  <a:srgbClr val="0070C0"/>
                </a:solidFill>
              </a:rPr>
              <a:t>enter_scope</a:t>
            </a:r>
            <a:r>
              <a:rPr lang="en-US" dirty="0">
                <a:solidFill>
                  <a:srgbClr val="0070C0"/>
                </a:solidFill>
              </a:rPr>
              <a:t>();</a:t>
            </a:r>
          </a:p>
          <a:p>
            <a:pPr marL="0" indent="0">
              <a:buNone/>
            </a:pPr>
            <a:r>
              <a:rPr lang="en-US" dirty="0">
                <a:solidFill>
                  <a:srgbClr val="0070C0"/>
                </a:solidFill>
              </a:rPr>
              <a:t>9. </a:t>
            </a:r>
            <a:r>
              <a:rPr lang="en-US" dirty="0" err="1">
                <a:solidFill>
                  <a:srgbClr val="0070C0"/>
                </a:solidFill>
              </a:rPr>
              <a:t>check_and_insert</a:t>
            </a:r>
            <a:r>
              <a:rPr lang="en-US" dirty="0">
                <a:solidFill>
                  <a:srgbClr val="0070C0"/>
                </a:solidFill>
              </a:rPr>
              <a:t>(x, int);</a:t>
            </a:r>
          </a:p>
          <a:p>
            <a:pPr marL="0" indent="0">
              <a:buNone/>
            </a:pPr>
            <a:endParaRPr lang="en-US" dirty="0"/>
          </a:p>
        </p:txBody>
      </p:sp>
      <p:graphicFrame>
        <p:nvGraphicFramePr>
          <p:cNvPr id="5" name="Table 5">
            <a:extLst>
              <a:ext uri="{FF2B5EF4-FFF2-40B4-BE49-F238E27FC236}">
                <a16:creationId xmlns:a16="http://schemas.microsoft.com/office/drawing/2014/main" id="{8CE2EB1E-FACF-7D50-236A-8E14163F08A0}"/>
              </a:ext>
            </a:extLst>
          </p:cNvPr>
          <p:cNvGraphicFramePr>
            <a:graphicFrameLocks noGrp="1"/>
          </p:cNvGraphicFramePr>
          <p:nvPr>
            <p:extLst>
              <p:ext uri="{D42A27DB-BD31-4B8C-83A1-F6EECF244321}">
                <p14:modId xmlns:p14="http://schemas.microsoft.com/office/powerpoint/2010/main" val="28341052"/>
              </p:ext>
            </p:extLst>
          </p:nvPr>
        </p:nvGraphicFramePr>
        <p:xfrm>
          <a:off x="9378044" y="955969"/>
          <a:ext cx="1327649" cy="4079240"/>
        </p:xfrm>
        <a:graphic>
          <a:graphicData uri="http://schemas.openxmlformats.org/drawingml/2006/table">
            <a:tbl>
              <a:tblPr bandRow="1">
                <a:tableStyleId>{00A15C55-8517-42AA-B614-E9B94910E393}</a:tableStyleId>
              </a:tblPr>
              <a:tblGrid>
                <a:gridCol w="1327649">
                  <a:extLst>
                    <a:ext uri="{9D8B030D-6E8A-4147-A177-3AD203B41FA5}">
                      <a16:colId xmlns:a16="http://schemas.microsoft.com/office/drawing/2014/main" val="3877390873"/>
                    </a:ext>
                  </a:extLst>
                </a:gridCol>
              </a:tblGrid>
              <a:tr h="370840">
                <a:tc>
                  <a:txBody>
                    <a:bodyPr/>
                    <a:lstStyle/>
                    <a:p>
                      <a:r>
                        <a:rPr lang="en-US" dirty="0"/>
                        <a:t>marker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6307"/>
                  </a:ext>
                </a:extLst>
              </a:tr>
              <a:tr h="370840">
                <a:tc>
                  <a:txBody>
                    <a:bodyPr/>
                    <a:lstStyle/>
                    <a:p>
                      <a:r>
                        <a:rPr lang="en-US" dirty="0"/>
                        <a:t>x: 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7401725"/>
                  </a:ext>
                </a:extLst>
              </a:tr>
              <a:tr h="370840">
                <a:tc>
                  <a:txBody>
                    <a:bodyPr/>
                    <a:lstStyle/>
                    <a:p>
                      <a:r>
                        <a:rPr lang="en-US" dirty="0"/>
                        <a:t>y: 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0193202"/>
                  </a:ext>
                </a:extLst>
              </a:tr>
              <a:tr h="370840">
                <a:tc>
                  <a:txBody>
                    <a:bodyPr/>
                    <a:lstStyle/>
                    <a:p>
                      <a:r>
                        <a:rPr lang="en-US" strike="sngStrike" dirty="0"/>
                        <a:t>marker</a:t>
                      </a:r>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659508"/>
                  </a:ext>
                </a:extLst>
              </a:tr>
              <a:tr h="370840">
                <a:tc>
                  <a:txBody>
                    <a:bodyPr/>
                    <a:lstStyle/>
                    <a:p>
                      <a:r>
                        <a:rPr lang="en-US" strike="sngStrike" dirty="0"/>
                        <a:t>x: float</a:t>
                      </a:r>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4733162"/>
                  </a:ext>
                </a:extLst>
              </a:tr>
              <a:tr h="370840">
                <a:tc>
                  <a:txBody>
                    <a:bodyPr/>
                    <a:lstStyle/>
                    <a:p>
                      <a:r>
                        <a:rPr lang="en-US" strike="sngStrike" dirty="0"/>
                        <a:t>y: float</a:t>
                      </a:r>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029844"/>
                  </a:ext>
                </a:extLst>
              </a:tr>
              <a:tr h="370840">
                <a:tc>
                  <a:txBody>
                    <a:bodyPr/>
                    <a:lstStyle/>
                    <a:p>
                      <a:r>
                        <a:rPr lang="en-US" dirty="0"/>
                        <a:t>marker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029119"/>
                  </a:ext>
                </a:extLst>
              </a:tr>
              <a:tr h="370840">
                <a:tc>
                  <a:txBody>
                    <a:bodyPr/>
                    <a:lstStyle/>
                    <a:p>
                      <a:r>
                        <a:rPr lang="en-US" dirty="0"/>
                        <a:t>x: 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3441961"/>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9639059"/>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5193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8302591"/>
                  </a:ext>
                </a:extLst>
              </a:tr>
            </a:tbl>
          </a:graphicData>
        </a:graphic>
      </p:graphicFrame>
      <p:sp>
        <p:nvSpPr>
          <p:cNvPr id="7" name="Content Placeholder 6">
            <a:extLst>
              <a:ext uri="{FF2B5EF4-FFF2-40B4-BE49-F238E27FC236}">
                <a16:creationId xmlns:a16="http://schemas.microsoft.com/office/drawing/2014/main" id="{12253EDE-D4B1-15FB-1EB8-BF0866ABFAB1}"/>
              </a:ext>
            </a:extLst>
          </p:cNvPr>
          <p:cNvSpPr>
            <a:spLocks noGrp="1"/>
          </p:cNvSpPr>
          <p:nvPr>
            <p:ph sz="half" idx="1"/>
          </p:nvPr>
        </p:nvSpPr>
        <p:spPr/>
        <p:txBody>
          <a:bodyPr>
            <a:normAutofit lnSpcReduction="10000"/>
          </a:bodyPr>
          <a:lstStyle/>
          <a:p>
            <a:endParaRPr lang="en-IN"/>
          </a:p>
        </p:txBody>
      </p:sp>
      <p:sp>
        <p:nvSpPr>
          <p:cNvPr id="8" name="Content Placeholder 2">
            <a:extLst>
              <a:ext uri="{FF2B5EF4-FFF2-40B4-BE49-F238E27FC236}">
                <a16:creationId xmlns:a16="http://schemas.microsoft.com/office/drawing/2014/main" id="{92B4DF05-845B-A6C5-B549-97466A6B44F9}"/>
              </a:ext>
            </a:extLst>
          </p:cNvPr>
          <p:cNvSpPr txBox="1">
            <a:spLocks/>
          </p:cNvSpPr>
          <p:nvPr/>
        </p:nvSpPr>
        <p:spPr>
          <a:xfrm>
            <a:off x="990600" y="19780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int x, y;</a:t>
            </a:r>
          </a:p>
          <a:p>
            <a:pPr marL="0" indent="0">
              <a:buFont typeface="Arial" panose="020B0604020202020204" pitchFamily="34" charset="0"/>
              <a:buNone/>
            </a:pPr>
            <a:r>
              <a:rPr lang="en-US"/>
              <a:t>{</a:t>
            </a:r>
          </a:p>
          <a:p>
            <a:pPr marL="0" indent="0">
              <a:buFont typeface="Arial" panose="020B0604020202020204" pitchFamily="34" charset="0"/>
              <a:buNone/>
            </a:pPr>
            <a:r>
              <a:rPr lang="en-US"/>
              <a:t>    float x, y;</a:t>
            </a:r>
          </a:p>
          <a:p>
            <a:pPr marL="0" indent="0">
              <a:buFont typeface="Arial" panose="020B0604020202020204" pitchFamily="34" charset="0"/>
              <a:buNone/>
            </a:pPr>
            <a:r>
              <a:rPr lang="en-US"/>
              <a:t>}</a:t>
            </a:r>
          </a:p>
          <a:p>
            <a:pPr marL="0" indent="0">
              <a:buFont typeface="Arial" panose="020B0604020202020204" pitchFamily="34" charset="0"/>
              <a:buNone/>
            </a:pPr>
            <a:r>
              <a:rPr lang="en-US"/>
              <a:t>{</a:t>
            </a:r>
          </a:p>
          <a:p>
            <a:pPr marL="0" indent="0">
              <a:buFont typeface="Arial" panose="020B0604020202020204" pitchFamily="34" charset="0"/>
              <a:buNone/>
            </a:pPr>
            <a:r>
              <a:rPr lang="en-US"/>
              <a:t>    int x, y;</a:t>
            </a:r>
          </a:p>
          <a:p>
            <a:pPr marL="0" indent="0">
              <a:buFont typeface="Arial" panose="020B0604020202020204" pitchFamily="34" charset="0"/>
              <a:buNone/>
            </a:pPr>
            <a:r>
              <a:rPr lang="en-US"/>
              <a:t>    float x;</a:t>
            </a:r>
          </a:p>
          <a:p>
            <a:pPr marL="0" indent="0">
              <a:buFont typeface="Arial" panose="020B0604020202020204" pitchFamily="34" charset="0"/>
              <a:buNone/>
            </a:pPr>
            <a:r>
              <a:rPr lang="en-US"/>
              <a:t>}</a:t>
            </a:r>
            <a:endParaRPr lang="en-US" dirty="0"/>
          </a:p>
        </p:txBody>
      </p:sp>
    </p:spTree>
    <p:extLst>
      <p:ext uri="{BB962C8B-B14F-4D97-AF65-F5344CB8AC3E}">
        <p14:creationId xmlns:p14="http://schemas.microsoft.com/office/powerpoint/2010/main" val="102105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0877-E5B0-4DF6-905F-57C2E0A46C05}"/>
              </a:ext>
            </a:extLst>
          </p:cNvPr>
          <p:cNvSpPr>
            <a:spLocks noGrp="1"/>
          </p:cNvSpPr>
          <p:nvPr>
            <p:ph type="title"/>
          </p:nvPr>
        </p:nvSpPr>
        <p:spPr/>
        <p:txBody>
          <a:bodyPr/>
          <a:lstStyle/>
          <a:p>
            <a:r>
              <a:rPr lang="en-US" dirty="0"/>
              <a:t>Statically typed language</a:t>
            </a:r>
          </a:p>
        </p:txBody>
      </p:sp>
      <p:sp>
        <p:nvSpPr>
          <p:cNvPr id="3" name="Content Placeholder 2">
            <a:extLst>
              <a:ext uri="{FF2B5EF4-FFF2-40B4-BE49-F238E27FC236}">
                <a16:creationId xmlns:a16="http://schemas.microsoft.com/office/drawing/2014/main" id="{67C29A2D-9806-4451-96F3-1604BAA12CEF}"/>
              </a:ext>
            </a:extLst>
          </p:cNvPr>
          <p:cNvSpPr>
            <a:spLocks noGrp="1"/>
          </p:cNvSpPr>
          <p:nvPr>
            <p:ph idx="1"/>
          </p:nvPr>
        </p:nvSpPr>
        <p:spPr/>
        <p:txBody>
          <a:bodyPr/>
          <a:lstStyle/>
          <a:p>
            <a:r>
              <a:rPr lang="en-US" dirty="0"/>
              <a:t>In a statically typed language, the compiler must infer the type of every variable and expression at compile time</a:t>
            </a:r>
          </a:p>
          <a:p>
            <a:pPr lvl="1"/>
            <a:r>
              <a:rPr lang="en-US" dirty="0"/>
              <a:t>e.g., C language</a:t>
            </a:r>
          </a:p>
        </p:txBody>
      </p:sp>
    </p:spTree>
    <p:extLst>
      <p:ext uri="{BB962C8B-B14F-4D97-AF65-F5344CB8AC3E}">
        <p14:creationId xmlns:p14="http://schemas.microsoft.com/office/powerpoint/2010/main" val="1639330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3E4C-4A6F-43BE-863C-EFA569DA3AB6}"/>
              </a:ext>
            </a:extLst>
          </p:cNvPr>
          <p:cNvSpPr>
            <a:spLocks noGrp="1"/>
          </p:cNvSpPr>
          <p:nvPr>
            <p:ph type="title"/>
          </p:nvPr>
        </p:nvSpPr>
        <p:spPr/>
        <p:txBody>
          <a:bodyPr/>
          <a:lstStyle/>
          <a:p>
            <a:r>
              <a:rPr lang="en-US" dirty="0"/>
              <a:t>Symbol table</a:t>
            </a:r>
          </a:p>
        </p:txBody>
      </p:sp>
      <p:sp>
        <p:nvSpPr>
          <p:cNvPr id="4" name="Content Placeholder 3">
            <a:extLst>
              <a:ext uri="{FF2B5EF4-FFF2-40B4-BE49-F238E27FC236}">
                <a16:creationId xmlns:a16="http://schemas.microsoft.com/office/drawing/2014/main" id="{404E6097-000B-446D-ACE5-3943A2101661}"/>
              </a:ext>
            </a:extLst>
          </p:cNvPr>
          <p:cNvSpPr>
            <a:spLocks noGrp="1"/>
          </p:cNvSpPr>
          <p:nvPr>
            <p:ph sz="half" idx="2"/>
          </p:nvPr>
        </p:nvSpPr>
        <p:spPr>
          <a:xfrm>
            <a:off x="4201886" y="1825625"/>
            <a:ext cx="7151914" cy="4351338"/>
          </a:xfrm>
        </p:spPr>
        <p:txBody>
          <a:bodyPr>
            <a:normAutofit fontScale="92500" lnSpcReduction="20000"/>
          </a:bodyPr>
          <a:lstStyle/>
          <a:p>
            <a:pPr marL="0" indent="0">
              <a:buNone/>
            </a:pPr>
            <a:r>
              <a:rPr lang="en-US" dirty="0">
                <a:solidFill>
                  <a:srgbClr val="0070C0"/>
                </a:solidFill>
              </a:rPr>
              <a:t>1. </a:t>
            </a:r>
            <a:r>
              <a:rPr lang="en-US" dirty="0" err="1">
                <a:solidFill>
                  <a:srgbClr val="0070C0"/>
                </a:solidFill>
              </a:rPr>
              <a:t>enter_scope</a:t>
            </a:r>
            <a:r>
              <a:rPr lang="en-US" dirty="0">
                <a:solidFill>
                  <a:srgbClr val="0070C0"/>
                </a:solidFill>
              </a:rPr>
              <a:t>();</a:t>
            </a:r>
          </a:p>
          <a:p>
            <a:pPr marL="0" indent="0">
              <a:buNone/>
            </a:pPr>
            <a:r>
              <a:rPr lang="en-US" dirty="0">
                <a:solidFill>
                  <a:srgbClr val="0070C0"/>
                </a:solidFill>
              </a:rPr>
              <a:t>2. </a:t>
            </a:r>
            <a:r>
              <a:rPr lang="en-US" dirty="0" err="1">
                <a:solidFill>
                  <a:srgbClr val="0070C0"/>
                </a:solidFill>
              </a:rPr>
              <a:t>check_and_insert</a:t>
            </a:r>
            <a:r>
              <a:rPr lang="en-US" dirty="0">
                <a:solidFill>
                  <a:srgbClr val="0070C0"/>
                </a:solidFill>
              </a:rPr>
              <a:t>(x, int);</a:t>
            </a:r>
          </a:p>
          <a:p>
            <a:pPr marL="0" indent="0">
              <a:buNone/>
            </a:pPr>
            <a:r>
              <a:rPr lang="en-US" dirty="0">
                <a:solidFill>
                  <a:srgbClr val="0070C0"/>
                </a:solidFill>
              </a:rPr>
              <a:t>3. </a:t>
            </a:r>
            <a:r>
              <a:rPr lang="en-US" dirty="0" err="1">
                <a:solidFill>
                  <a:srgbClr val="0070C0"/>
                </a:solidFill>
              </a:rPr>
              <a:t>check_and_insert</a:t>
            </a:r>
            <a:r>
              <a:rPr lang="en-US" dirty="0">
                <a:solidFill>
                  <a:srgbClr val="0070C0"/>
                </a:solidFill>
              </a:rPr>
              <a:t>(y, int);</a:t>
            </a:r>
          </a:p>
          <a:p>
            <a:pPr marL="0" indent="0">
              <a:buNone/>
            </a:pPr>
            <a:r>
              <a:rPr lang="en-US" dirty="0">
                <a:solidFill>
                  <a:srgbClr val="0070C0"/>
                </a:solidFill>
              </a:rPr>
              <a:t>4. </a:t>
            </a:r>
            <a:r>
              <a:rPr lang="en-US" dirty="0" err="1">
                <a:solidFill>
                  <a:srgbClr val="0070C0"/>
                </a:solidFill>
              </a:rPr>
              <a:t>enter_scope</a:t>
            </a:r>
            <a:r>
              <a:rPr lang="en-US" dirty="0">
                <a:solidFill>
                  <a:srgbClr val="0070C0"/>
                </a:solidFill>
              </a:rPr>
              <a:t>();</a:t>
            </a:r>
          </a:p>
          <a:p>
            <a:pPr marL="0" indent="0">
              <a:buNone/>
            </a:pPr>
            <a:r>
              <a:rPr lang="en-US" dirty="0">
                <a:solidFill>
                  <a:srgbClr val="0070C0"/>
                </a:solidFill>
              </a:rPr>
              <a:t>5. </a:t>
            </a:r>
            <a:r>
              <a:rPr lang="en-US" dirty="0" err="1">
                <a:solidFill>
                  <a:srgbClr val="0070C0"/>
                </a:solidFill>
              </a:rPr>
              <a:t>check_and_insert</a:t>
            </a:r>
            <a:r>
              <a:rPr lang="en-US" dirty="0">
                <a:solidFill>
                  <a:srgbClr val="0070C0"/>
                </a:solidFill>
              </a:rPr>
              <a:t>(x, float);</a:t>
            </a:r>
          </a:p>
          <a:p>
            <a:pPr marL="0" indent="0">
              <a:buNone/>
            </a:pPr>
            <a:r>
              <a:rPr lang="en-US" dirty="0">
                <a:solidFill>
                  <a:srgbClr val="0070C0"/>
                </a:solidFill>
              </a:rPr>
              <a:t>6. </a:t>
            </a:r>
            <a:r>
              <a:rPr lang="en-US" dirty="0" err="1">
                <a:solidFill>
                  <a:srgbClr val="0070C0"/>
                </a:solidFill>
              </a:rPr>
              <a:t>check_and_insert</a:t>
            </a:r>
            <a:r>
              <a:rPr lang="en-US" dirty="0">
                <a:solidFill>
                  <a:srgbClr val="0070C0"/>
                </a:solidFill>
              </a:rPr>
              <a:t>(y, float);</a:t>
            </a:r>
          </a:p>
          <a:p>
            <a:pPr marL="0" indent="0">
              <a:buNone/>
            </a:pPr>
            <a:r>
              <a:rPr lang="en-US" dirty="0">
                <a:solidFill>
                  <a:srgbClr val="0070C0"/>
                </a:solidFill>
              </a:rPr>
              <a:t>7. </a:t>
            </a:r>
            <a:r>
              <a:rPr lang="en-US" dirty="0" err="1">
                <a:solidFill>
                  <a:srgbClr val="0070C0"/>
                </a:solidFill>
              </a:rPr>
              <a:t>exit_scope</a:t>
            </a:r>
            <a:r>
              <a:rPr lang="en-US" dirty="0">
                <a:solidFill>
                  <a:srgbClr val="0070C0"/>
                </a:solidFill>
              </a:rPr>
              <a:t>();</a:t>
            </a:r>
          </a:p>
          <a:p>
            <a:pPr marL="0" indent="0">
              <a:buNone/>
            </a:pPr>
            <a:r>
              <a:rPr lang="en-US" dirty="0">
                <a:solidFill>
                  <a:srgbClr val="0070C0"/>
                </a:solidFill>
              </a:rPr>
              <a:t>8. </a:t>
            </a:r>
            <a:r>
              <a:rPr lang="en-US" dirty="0" err="1">
                <a:solidFill>
                  <a:srgbClr val="0070C0"/>
                </a:solidFill>
              </a:rPr>
              <a:t>enter_scope</a:t>
            </a:r>
            <a:r>
              <a:rPr lang="en-US" dirty="0">
                <a:solidFill>
                  <a:srgbClr val="0070C0"/>
                </a:solidFill>
              </a:rPr>
              <a:t>();</a:t>
            </a:r>
          </a:p>
          <a:p>
            <a:pPr marL="0" indent="0">
              <a:buNone/>
            </a:pPr>
            <a:r>
              <a:rPr lang="en-US" dirty="0">
                <a:solidFill>
                  <a:srgbClr val="0070C0"/>
                </a:solidFill>
              </a:rPr>
              <a:t>9. </a:t>
            </a:r>
            <a:r>
              <a:rPr lang="en-US" dirty="0" err="1">
                <a:solidFill>
                  <a:srgbClr val="0070C0"/>
                </a:solidFill>
              </a:rPr>
              <a:t>check_and_insert</a:t>
            </a:r>
            <a:r>
              <a:rPr lang="en-US" dirty="0">
                <a:solidFill>
                  <a:srgbClr val="0070C0"/>
                </a:solidFill>
              </a:rPr>
              <a:t>(x, int);</a:t>
            </a:r>
          </a:p>
          <a:p>
            <a:pPr marL="0" indent="0">
              <a:buNone/>
            </a:pPr>
            <a:r>
              <a:rPr lang="en-US" dirty="0">
                <a:solidFill>
                  <a:srgbClr val="0070C0"/>
                </a:solidFill>
              </a:rPr>
              <a:t>10. </a:t>
            </a:r>
            <a:r>
              <a:rPr lang="en-US" dirty="0" err="1">
                <a:solidFill>
                  <a:srgbClr val="0070C0"/>
                </a:solidFill>
              </a:rPr>
              <a:t>check_and_insert</a:t>
            </a:r>
            <a:r>
              <a:rPr lang="en-US" dirty="0">
                <a:solidFill>
                  <a:srgbClr val="0070C0"/>
                </a:solidFill>
              </a:rPr>
              <a:t>(y, int);</a:t>
            </a:r>
          </a:p>
        </p:txBody>
      </p:sp>
      <p:graphicFrame>
        <p:nvGraphicFramePr>
          <p:cNvPr id="5" name="Table 5">
            <a:extLst>
              <a:ext uri="{FF2B5EF4-FFF2-40B4-BE49-F238E27FC236}">
                <a16:creationId xmlns:a16="http://schemas.microsoft.com/office/drawing/2014/main" id="{8CE2EB1E-FACF-7D50-236A-8E14163F08A0}"/>
              </a:ext>
            </a:extLst>
          </p:cNvPr>
          <p:cNvGraphicFramePr>
            <a:graphicFrameLocks noGrp="1"/>
          </p:cNvGraphicFramePr>
          <p:nvPr>
            <p:extLst>
              <p:ext uri="{D42A27DB-BD31-4B8C-83A1-F6EECF244321}">
                <p14:modId xmlns:p14="http://schemas.microsoft.com/office/powerpoint/2010/main" val="1676790666"/>
              </p:ext>
            </p:extLst>
          </p:nvPr>
        </p:nvGraphicFramePr>
        <p:xfrm>
          <a:off x="9378044" y="955969"/>
          <a:ext cx="1327649" cy="4079240"/>
        </p:xfrm>
        <a:graphic>
          <a:graphicData uri="http://schemas.openxmlformats.org/drawingml/2006/table">
            <a:tbl>
              <a:tblPr bandRow="1">
                <a:tableStyleId>{00A15C55-8517-42AA-B614-E9B94910E393}</a:tableStyleId>
              </a:tblPr>
              <a:tblGrid>
                <a:gridCol w="1327649">
                  <a:extLst>
                    <a:ext uri="{9D8B030D-6E8A-4147-A177-3AD203B41FA5}">
                      <a16:colId xmlns:a16="http://schemas.microsoft.com/office/drawing/2014/main" val="3877390873"/>
                    </a:ext>
                  </a:extLst>
                </a:gridCol>
              </a:tblGrid>
              <a:tr h="370840">
                <a:tc>
                  <a:txBody>
                    <a:bodyPr/>
                    <a:lstStyle/>
                    <a:p>
                      <a:r>
                        <a:rPr lang="en-US" dirty="0"/>
                        <a:t>marker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6307"/>
                  </a:ext>
                </a:extLst>
              </a:tr>
              <a:tr h="370840">
                <a:tc>
                  <a:txBody>
                    <a:bodyPr/>
                    <a:lstStyle/>
                    <a:p>
                      <a:r>
                        <a:rPr lang="en-US" dirty="0"/>
                        <a:t>x: 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7401725"/>
                  </a:ext>
                </a:extLst>
              </a:tr>
              <a:tr h="370840">
                <a:tc>
                  <a:txBody>
                    <a:bodyPr/>
                    <a:lstStyle/>
                    <a:p>
                      <a:r>
                        <a:rPr lang="en-US" dirty="0"/>
                        <a:t>y: 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0193202"/>
                  </a:ext>
                </a:extLst>
              </a:tr>
              <a:tr h="370840">
                <a:tc>
                  <a:txBody>
                    <a:bodyPr/>
                    <a:lstStyle/>
                    <a:p>
                      <a:r>
                        <a:rPr lang="en-US" strike="sngStrike" dirty="0"/>
                        <a:t>marker</a:t>
                      </a:r>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659508"/>
                  </a:ext>
                </a:extLst>
              </a:tr>
              <a:tr h="370840">
                <a:tc>
                  <a:txBody>
                    <a:bodyPr/>
                    <a:lstStyle/>
                    <a:p>
                      <a:r>
                        <a:rPr lang="en-US" strike="sngStrike" dirty="0"/>
                        <a:t>x: float</a:t>
                      </a:r>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4733162"/>
                  </a:ext>
                </a:extLst>
              </a:tr>
              <a:tr h="370840">
                <a:tc>
                  <a:txBody>
                    <a:bodyPr/>
                    <a:lstStyle/>
                    <a:p>
                      <a:r>
                        <a:rPr lang="en-US" strike="sngStrike" dirty="0"/>
                        <a:t>y: float</a:t>
                      </a:r>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029844"/>
                  </a:ext>
                </a:extLst>
              </a:tr>
              <a:tr h="370840">
                <a:tc>
                  <a:txBody>
                    <a:bodyPr/>
                    <a:lstStyle/>
                    <a:p>
                      <a:r>
                        <a:rPr lang="en-US" dirty="0"/>
                        <a:t>marker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029119"/>
                  </a:ext>
                </a:extLst>
              </a:tr>
              <a:tr h="370840">
                <a:tc>
                  <a:txBody>
                    <a:bodyPr/>
                    <a:lstStyle/>
                    <a:p>
                      <a:r>
                        <a:rPr lang="en-US" dirty="0"/>
                        <a:t>x: 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3441961"/>
                  </a:ext>
                </a:extLst>
              </a:tr>
              <a:tr h="370840">
                <a:tc>
                  <a:txBody>
                    <a:bodyPr/>
                    <a:lstStyle/>
                    <a:p>
                      <a:r>
                        <a:rPr lang="en-US" dirty="0"/>
                        <a:t>y: 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9639059"/>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5193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8302591"/>
                  </a:ext>
                </a:extLst>
              </a:tr>
            </a:tbl>
          </a:graphicData>
        </a:graphic>
      </p:graphicFrame>
      <p:sp>
        <p:nvSpPr>
          <p:cNvPr id="7" name="Content Placeholder 6">
            <a:extLst>
              <a:ext uri="{FF2B5EF4-FFF2-40B4-BE49-F238E27FC236}">
                <a16:creationId xmlns:a16="http://schemas.microsoft.com/office/drawing/2014/main" id="{257C762F-7009-CEEE-752E-F08D7A3C7426}"/>
              </a:ext>
            </a:extLst>
          </p:cNvPr>
          <p:cNvSpPr>
            <a:spLocks noGrp="1"/>
          </p:cNvSpPr>
          <p:nvPr>
            <p:ph sz="half" idx="1"/>
          </p:nvPr>
        </p:nvSpPr>
        <p:spPr/>
        <p:txBody>
          <a:bodyPr>
            <a:normAutofit fontScale="92500" lnSpcReduction="20000"/>
          </a:bodyPr>
          <a:lstStyle/>
          <a:p>
            <a:endParaRPr lang="en-IN"/>
          </a:p>
        </p:txBody>
      </p:sp>
      <p:sp>
        <p:nvSpPr>
          <p:cNvPr id="8" name="Content Placeholder 2">
            <a:extLst>
              <a:ext uri="{FF2B5EF4-FFF2-40B4-BE49-F238E27FC236}">
                <a16:creationId xmlns:a16="http://schemas.microsoft.com/office/drawing/2014/main" id="{0BBCEC5E-8091-16BD-8907-395F481456C6}"/>
              </a:ext>
            </a:extLst>
          </p:cNvPr>
          <p:cNvSpPr txBox="1">
            <a:spLocks/>
          </p:cNvSpPr>
          <p:nvPr/>
        </p:nvSpPr>
        <p:spPr>
          <a:xfrm>
            <a:off x="990600" y="19780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int x, y;</a:t>
            </a:r>
          </a:p>
          <a:p>
            <a:pPr marL="0" indent="0">
              <a:buFont typeface="Arial" panose="020B0604020202020204" pitchFamily="34" charset="0"/>
              <a:buNone/>
            </a:pPr>
            <a:r>
              <a:rPr lang="en-US"/>
              <a:t>{</a:t>
            </a:r>
          </a:p>
          <a:p>
            <a:pPr marL="0" indent="0">
              <a:buFont typeface="Arial" panose="020B0604020202020204" pitchFamily="34" charset="0"/>
              <a:buNone/>
            </a:pPr>
            <a:r>
              <a:rPr lang="en-US"/>
              <a:t>    float x, y;</a:t>
            </a:r>
          </a:p>
          <a:p>
            <a:pPr marL="0" indent="0">
              <a:buFont typeface="Arial" panose="020B0604020202020204" pitchFamily="34" charset="0"/>
              <a:buNone/>
            </a:pPr>
            <a:r>
              <a:rPr lang="en-US"/>
              <a:t>}</a:t>
            </a:r>
          </a:p>
          <a:p>
            <a:pPr marL="0" indent="0">
              <a:buFont typeface="Arial" panose="020B0604020202020204" pitchFamily="34" charset="0"/>
              <a:buNone/>
            </a:pPr>
            <a:r>
              <a:rPr lang="en-US"/>
              <a:t>{</a:t>
            </a:r>
          </a:p>
          <a:p>
            <a:pPr marL="0" indent="0">
              <a:buFont typeface="Arial" panose="020B0604020202020204" pitchFamily="34" charset="0"/>
              <a:buNone/>
            </a:pPr>
            <a:r>
              <a:rPr lang="en-US"/>
              <a:t>    int x, y;</a:t>
            </a:r>
          </a:p>
          <a:p>
            <a:pPr marL="0" indent="0">
              <a:buFont typeface="Arial" panose="020B0604020202020204" pitchFamily="34" charset="0"/>
              <a:buNone/>
            </a:pPr>
            <a:r>
              <a:rPr lang="en-US"/>
              <a:t>    float x;</a:t>
            </a:r>
          </a:p>
          <a:p>
            <a:pPr marL="0" indent="0">
              <a:buFont typeface="Arial" panose="020B0604020202020204" pitchFamily="34" charset="0"/>
              <a:buNone/>
            </a:pPr>
            <a:r>
              <a:rPr lang="en-US"/>
              <a:t>}</a:t>
            </a:r>
            <a:endParaRPr lang="en-US" dirty="0"/>
          </a:p>
        </p:txBody>
      </p:sp>
    </p:spTree>
    <p:extLst>
      <p:ext uri="{BB962C8B-B14F-4D97-AF65-F5344CB8AC3E}">
        <p14:creationId xmlns:p14="http://schemas.microsoft.com/office/powerpoint/2010/main" val="740173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3E4C-4A6F-43BE-863C-EFA569DA3AB6}"/>
              </a:ext>
            </a:extLst>
          </p:cNvPr>
          <p:cNvSpPr>
            <a:spLocks noGrp="1"/>
          </p:cNvSpPr>
          <p:nvPr>
            <p:ph type="title"/>
          </p:nvPr>
        </p:nvSpPr>
        <p:spPr/>
        <p:txBody>
          <a:bodyPr/>
          <a:lstStyle/>
          <a:p>
            <a:r>
              <a:rPr lang="en-US" dirty="0"/>
              <a:t>Symbol table</a:t>
            </a:r>
          </a:p>
        </p:txBody>
      </p:sp>
      <p:sp>
        <p:nvSpPr>
          <p:cNvPr id="3" name="Content Placeholder 2">
            <a:extLst>
              <a:ext uri="{FF2B5EF4-FFF2-40B4-BE49-F238E27FC236}">
                <a16:creationId xmlns:a16="http://schemas.microsoft.com/office/drawing/2014/main" id="{7A8EE3B5-28CB-455D-8651-02C0E34F7BD0}"/>
              </a:ext>
            </a:extLst>
          </p:cNvPr>
          <p:cNvSpPr>
            <a:spLocks noGrp="1"/>
          </p:cNvSpPr>
          <p:nvPr>
            <p:ph sz="half" idx="1"/>
          </p:nvPr>
        </p:nvSpPr>
        <p:spPr/>
        <p:txBody>
          <a:bodyPr>
            <a:normAutofit fontScale="77500" lnSpcReduction="20000"/>
          </a:bodyPr>
          <a:lstStyle/>
          <a:p>
            <a:pPr marL="0" indent="0">
              <a:buNone/>
            </a:pPr>
            <a:r>
              <a:rPr lang="en-US" dirty="0"/>
              <a:t>int x, y;</a:t>
            </a:r>
          </a:p>
          <a:p>
            <a:pPr marL="0" indent="0">
              <a:buNone/>
            </a:pPr>
            <a:r>
              <a:rPr lang="en-US" dirty="0"/>
              <a:t>{</a:t>
            </a:r>
          </a:p>
          <a:p>
            <a:pPr marL="0" indent="0">
              <a:buNone/>
            </a:pPr>
            <a:r>
              <a:rPr lang="en-US" dirty="0"/>
              <a:t>    float x, y;</a:t>
            </a:r>
          </a:p>
          <a:p>
            <a:pPr marL="0" indent="0">
              <a:buNone/>
            </a:pPr>
            <a:r>
              <a:rPr lang="en-US" dirty="0"/>
              <a:t>}</a:t>
            </a:r>
          </a:p>
          <a:p>
            <a:pPr marL="0" indent="0">
              <a:buNone/>
            </a:pPr>
            <a:r>
              <a:rPr lang="en-US" dirty="0"/>
              <a:t>{</a:t>
            </a:r>
          </a:p>
          <a:p>
            <a:pPr marL="0" indent="0">
              <a:buNone/>
            </a:pPr>
            <a:r>
              <a:rPr lang="en-US" dirty="0"/>
              <a:t>    int x, y;</a:t>
            </a:r>
          </a:p>
          <a:p>
            <a:pPr marL="0" indent="0">
              <a:buNone/>
            </a:pPr>
            <a:r>
              <a:rPr lang="en-US" dirty="0"/>
              <a:t>    float x;</a:t>
            </a:r>
          </a:p>
          <a:p>
            <a:pPr marL="0" indent="0">
              <a:buNone/>
            </a:pPr>
            <a:r>
              <a:rPr lang="en-US" dirty="0"/>
              <a:t>}</a:t>
            </a:r>
          </a:p>
        </p:txBody>
      </p:sp>
      <p:sp>
        <p:nvSpPr>
          <p:cNvPr id="4" name="Content Placeholder 3">
            <a:extLst>
              <a:ext uri="{FF2B5EF4-FFF2-40B4-BE49-F238E27FC236}">
                <a16:creationId xmlns:a16="http://schemas.microsoft.com/office/drawing/2014/main" id="{404E6097-000B-446D-ACE5-3943A2101661}"/>
              </a:ext>
            </a:extLst>
          </p:cNvPr>
          <p:cNvSpPr>
            <a:spLocks noGrp="1"/>
          </p:cNvSpPr>
          <p:nvPr>
            <p:ph sz="half" idx="2"/>
          </p:nvPr>
        </p:nvSpPr>
        <p:spPr>
          <a:xfrm>
            <a:off x="4201886" y="1825625"/>
            <a:ext cx="7151914" cy="4351338"/>
          </a:xfrm>
        </p:spPr>
        <p:txBody>
          <a:bodyPr>
            <a:normAutofit fontScale="77500" lnSpcReduction="20000"/>
          </a:bodyPr>
          <a:lstStyle/>
          <a:p>
            <a:pPr marL="0" indent="0">
              <a:buNone/>
            </a:pPr>
            <a:r>
              <a:rPr lang="en-US" dirty="0">
                <a:solidFill>
                  <a:srgbClr val="0070C0"/>
                </a:solidFill>
              </a:rPr>
              <a:t>1. </a:t>
            </a:r>
            <a:r>
              <a:rPr lang="en-US" dirty="0" err="1">
                <a:solidFill>
                  <a:srgbClr val="0070C0"/>
                </a:solidFill>
              </a:rPr>
              <a:t>enter_scope</a:t>
            </a:r>
            <a:r>
              <a:rPr lang="en-US" dirty="0">
                <a:solidFill>
                  <a:srgbClr val="0070C0"/>
                </a:solidFill>
              </a:rPr>
              <a:t>();</a:t>
            </a:r>
          </a:p>
          <a:p>
            <a:pPr marL="0" indent="0">
              <a:buNone/>
            </a:pPr>
            <a:r>
              <a:rPr lang="en-US" dirty="0">
                <a:solidFill>
                  <a:srgbClr val="0070C0"/>
                </a:solidFill>
              </a:rPr>
              <a:t>2. </a:t>
            </a:r>
            <a:r>
              <a:rPr lang="en-US" dirty="0" err="1">
                <a:solidFill>
                  <a:srgbClr val="0070C0"/>
                </a:solidFill>
              </a:rPr>
              <a:t>check_and_insert</a:t>
            </a:r>
            <a:r>
              <a:rPr lang="en-US" dirty="0">
                <a:solidFill>
                  <a:srgbClr val="0070C0"/>
                </a:solidFill>
              </a:rPr>
              <a:t>(x, int);</a:t>
            </a:r>
          </a:p>
          <a:p>
            <a:pPr marL="0" indent="0">
              <a:buNone/>
            </a:pPr>
            <a:r>
              <a:rPr lang="en-US" dirty="0">
                <a:solidFill>
                  <a:srgbClr val="0070C0"/>
                </a:solidFill>
              </a:rPr>
              <a:t>3. </a:t>
            </a:r>
            <a:r>
              <a:rPr lang="en-US" dirty="0" err="1">
                <a:solidFill>
                  <a:srgbClr val="0070C0"/>
                </a:solidFill>
              </a:rPr>
              <a:t>check_and_insert</a:t>
            </a:r>
            <a:r>
              <a:rPr lang="en-US" dirty="0">
                <a:solidFill>
                  <a:srgbClr val="0070C0"/>
                </a:solidFill>
              </a:rPr>
              <a:t>(y, int);</a:t>
            </a:r>
          </a:p>
          <a:p>
            <a:pPr marL="0" indent="0">
              <a:buNone/>
            </a:pPr>
            <a:r>
              <a:rPr lang="en-US" dirty="0">
                <a:solidFill>
                  <a:srgbClr val="0070C0"/>
                </a:solidFill>
              </a:rPr>
              <a:t>4. </a:t>
            </a:r>
            <a:r>
              <a:rPr lang="en-US" dirty="0" err="1">
                <a:solidFill>
                  <a:srgbClr val="0070C0"/>
                </a:solidFill>
              </a:rPr>
              <a:t>enter_scope</a:t>
            </a:r>
            <a:r>
              <a:rPr lang="en-US" dirty="0">
                <a:solidFill>
                  <a:srgbClr val="0070C0"/>
                </a:solidFill>
              </a:rPr>
              <a:t>();</a:t>
            </a:r>
          </a:p>
          <a:p>
            <a:pPr marL="0" indent="0">
              <a:buNone/>
            </a:pPr>
            <a:r>
              <a:rPr lang="en-US" dirty="0">
                <a:solidFill>
                  <a:srgbClr val="0070C0"/>
                </a:solidFill>
              </a:rPr>
              <a:t>5. </a:t>
            </a:r>
            <a:r>
              <a:rPr lang="en-US" dirty="0" err="1">
                <a:solidFill>
                  <a:srgbClr val="0070C0"/>
                </a:solidFill>
              </a:rPr>
              <a:t>check_and_insert</a:t>
            </a:r>
            <a:r>
              <a:rPr lang="en-US" dirty="0">
                <a:solidFill>
                  <a:srgbClr val="0070C0"/>
                </a:solidFill>
              </a:rPr>
              <a:t>(x, float);</a:t>
            </a:r>
          </a:p>
          <a:p>
            <a:pPr marL="0" indent="0">
              <a:buNone/>
            </a:pPr>
            <a:r>
              <a:rPr lang="en-US" dirty="0">
                <a:solidFill>
                  <a:srgbClr val="0070C0"/>
                </a:solidFill>
              </a:rPr>
              <a:t>6. </a:t>
            </a:r>
            <a:r>
              <a:rPr lang="en-US" dirty="0" err="1">
                <a:solidFill>
                  <a:srgbClr val="0070C0"/>
                </a:solidFill>
              </a:rPr>
              <a:t>check_and_insert</a:t>
            </a:r>
            <a:r>
              <a:rPr lang="en-US" dirty="0">
                <a:solidFill>
                  <a:srgbClr val="0070C0"/>
                </a:solidFill>
              </a:rPr>
              <a:t>(y, float);</a:t>
            </a:r>
          </a:p>
          <a:p>
            <a:pPr marL="0" indent="0">
              <a:buNone/>
            </a:pPr>
            <a:r>
              <a:rPr lang="en-US" dirty="0">
                <a:solidFill>
                  <a:srgbClr val="0070C0"/>
                </a:solidFill>
              </a:rPr>
              <a:t>7. </a:t>
            </a:r>
            <a:r>
              <a:rPr lang="en-US" dirty="0" err="1">
                <a:solidFill>
                  <a:srgbClr val="0070C0"/>
                </a:solidFill>
              </a:rPr>
              <a:t>exit_scope</a:t>
            </a:r>
            <a:r>
              <a:rPr lang="en-US" dirty="0">
                <a:solidFill>
                  <a:srgbClr val="0070C0"/>
                </a:solidFill>
              </a:rPr>
              <a:t>();</a:t>
            </a:r>
          </a:p>
          <a:p>
            <a:pPr marL="0" indent="0">
              <a:buNone/>
            </a:pPr>
            <a:r>
              <a:rPr lang="en-US" dirty="0">
                <a:solidFill>
                  <a:srgbClr val="0070C0"/>
                </a:solidFill>
              </a:rPr>
              <a:t>8. </a:t>
            </a:r>
            <a:r>
              <a:rPr lang="en-US" dirty="0" err="1">
                <a:solidFill>
                  <a:srgbClr val="0070C0"/>
                </a:solidFill>
              </a:rPr>
              <a:t>enter_scope</a:t>
            </a:r>
            <a:r>
              <a:rPr lang="en-US" dirty="0">
                <a:solidFill>
                  <a:srgbClr val="0070C0"/>
                </a:solidFill>
              </a:rPr>
              <a:t>();</a:t>
            </a:r>
          </a:p>
          <a:p>
            <a:pPr marL="0" indent="0">
              <a:buNone/>
            </a:pPr>
            <a:r>
              <a:rPr lang="en-US" dirty="0">
                <a:solidFill>
                  <a:srgbClr val="0070C0"/>
                </a:solidFill>
              </a:rPr>
              <a:t>9. </a:t>
            </a:r>
            <a:r>
              <a:rPr lang="en-US" dirty="0" err="1">
                <a:solidFill>
                  <a:srgbClr val="0070C0"/>
                </a:solidFill>
              </a:rPr>
              <a:t>check_and_insert</a:t>
            </a:r>
            <a:r>
              <a:rPr lang="en-US" dirty="0">
                <a:solidFill>
                  <a:srgbClr val="0070C0"/>
                </a:solidFill>
              </a:rPr>
              <a:t>(x, int);</a:t>
            </a:r>
          </a:p>
          <a:p>
            <a:pPr marL="0" indent="0">
              <a:buNone/>
            </a:pPr>
            <a:r>
              <a:rPr lang="en-US" dirty="0">
                <a:solidFill>
                  <a:srgbClr val="0070C0"/>
                </a:solidFill>
              </a:rPr>
              <a:t>10. </a:t>
            </a:r>
            <a:r>
              <a:rPr lang="en-US" dirty="0" err="1">
                <a:solidFill>
                  <a:srgbClr val="0070C0"/>
                </a:solidFill>
              </a:rPr>
              <a:t>check_and_insert</a:t>
            </a:r>
            <a:r>
              <a:rPr lang="en-US" dirty="0">
                <a:solidFill>
                  <a:srgbClr val="0070C0"/>
                </a:solidFill>
              </a:rPr>
              <a:t>(y, int);</a:t>
            </a:r>
          </a:p>
          <a:p>
            <a:pPr marL="0" indent="0">
              <a:buNone/>
            </a:pPr>
            <a:r>
              <a:rPr lang="en-US" dirty="0">
                <a:solidFill>
                  <a:srgbClr val="FF0000"/>
                </a:solidFill>
              </a:rPr>
              <a:t>11. </a:t>
            </a:r>
            <a:r>
              <a:rPr lang="en-US" dirty="0" err="1">
                <a:solidFill>
                  <a:srgbClr val="FF0000"/>
                </a:solidFill>
              </a:rPr>
              <a:t>check_and_insert</a:t>
            </a:r>
            <a:r>
              <a:rPr lang="en-US" dirty="0">
                <a:solidFill>
                  <a:srgbClr val="FF0000"/>
                </a:solidFill>
              </a:rPr>
              <a:t>(x, float); // x already exists in the current scope; error</a:t>
            </a:r>
          </a:p>
          <a:p>
            <a:pPr marL="0" indent="0">
              <a:buNone/>
            </a:pPr>
            <a:endParaRPr lang="en-US" dirty="0"/>
          </a:p>
        </p:txBody>
      </p:sp>
      <p:graphicFrame>
        <p:nvGraphicFramePr>
          <p:cNvPr id="5" name="Table 5">
            <a:extLst>
              <a:ext uri="{FF2B5EF4-FFF2-40B4-BE49-F238E27FC236}">
                <a16:creationId xmlns:a16="http://schemas.microsoft.com/office/drawing/2014/main" id="{8CE2EB1E-FACF-7D50-236A-8E14163F08A0}"/>
              </a:ext>
            </a:extLst>
          </p:cNvPr>
          <p:cNvGraphicFramePr>
            <a:graphicFrameLocks noGrp="1"/>
          </p:cNvGraphicFramePr>
          <p:nvPr/>
        </p:nvGraphicFramePr>
        <p:xfrm>
          <a:off x="9378044" y="955969"/>
          <a:ext cx="1327649" cy="4079240"/>
        </p:xfrm>
        <a:graphic>
          <a:graphicData uri="http://schemas.openxmlformats.org/drawingml/2006/table">
            <a:tbl>
              <a:tblPr bandRow="1">
                <a:tableStyleId>{00A15C55-8517-42AA-B614-E9B94910E393}</a:tableStyleId>
              </a:tblPr>
              <a:tblGrid>
                <a:gridCol w="1327649">
                  <a:extLst>
                    <a:ext uri="{9D8B030D-6E8A-4147-A177-3AD203B41FA5}">
                      <a16:colId xmlns:a16="http://schemas.microsoft.com/office/drawing/2014/main" val="3877390873"/>
                    </a:ext>
                  </a:extLst>
                </a:gridCol>
              </a:tblGrid>
              <a:tr h="370840">
                <a:tc>
                  <a:txBody>
                    <a:bodyPr/>
                    <a:lstStyle/>
                    <a:p>
                      <a:r>
                        <a:rPr lang="en-US" dirty="0"/>
                        <a:t>marker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6307"/>
                  </a:ext>
                </a:extLst>
              </a:tr>
              <a:tr h="370840">
                <a:tc>
                  <a:txBody>
                    <a:bodyPr/>
                    <a:lstStyle/>
                    <a:p>
                      <a:r>
                        <a:rPr lang="en-US" dirty="0"/>
                        <a:t>x: 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7401725"/>
                  </a:ext>
                </a:extLst>
              </a:tr>
              <a:tr h="370840">
                <a:tc>
                  <a:txBody>
                    <a:bodyPr/>
                    <a:lstStyle/>
                    <a:p>
                      <a:r>
                        <a:rPr lang="en-US" dirty="0"/>
                        <a:t>y: 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0193202"/>
                  </a:ext>
                </a:extLst>
              </a:tr>
              <a:tr h="370840">
                <a:tc>
                  <a:txBody>
                    <a:bodyPr/>
                    <a:lstStyle/>
                    <a:p>
                      <a:r>
                        <a:rPr lang="en-US" strike="sngStrike" dirty="0"/>
                        <a:t>marker</a:t>
                      </a:r>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659508"/>
                  </a:ext>
                </a:extLst>
              </a:tr>
              <a:tr h="370840">
                <a:tc>
                  <a:txBody>
                    <a:bodyPr/>
                    <a:lstStyle/>
                    <a:p>
                      <a:r>
                        <a:rPr lang="en-US" strike="sngStrike" dirty="0"/>
                        <a:t>x: float</a:t>
                      </a:r>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4733162"/>
                  </a:ext>
                </a:extLst>
              </a:tr>
              <a:tr h="370840">
                <a:tc>
                  <a:txBody>
                    <a:bodyPr/>
                    <a:lstStyle/>
                    <a:p>
                      <a:r>
                        <a:rPr lang="en-US" strike="sngStrike" dirty="0"/>
                        <a:t>y: float</a:t>
                      </a:r>
                      <a:endParaRPr lang="en-IN"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029844"/>
                  </a:ext>
                </a:extLst>
              </a:tr>
              <a:tr h="370840">
                <a:tc>
                  <a:txBody>
                    <a:bodyPr/>
                    <a:lstStyle/>
                    <a:p>
                      <a:r>
                        <a:rPr lang="en-US" dirty="0"/>
                        <a:t>marker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029119"/>
                  </a:ext>
                </a:extLst>
              </a:tr>
              <a:tr h="370840">
                <a:tc>
                  <a:txBody>
                    <a:bodyPr/>
                    <a:lstStyle/>
                    <a:p>
                      <a:r>
                        <a:rPr lang="en-US" dirty="0"/>
                        <a:t>x: 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3441961"/>
                  </a:ext>
                </a:extLst>
              </a:tr>
              <a:tr h="370840">
                <a:tc>
                  <a:txBody>
                    <a:bodyPr/>
                    <a:lstStyle/>
                    <a:p>
                      <a:r>
                        <a:rPr lang="en-US" dirty="0"/>
                        <a:t>y: 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9639059"/>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519396"/>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8302591"/>
                  </a:ext>
                </a:extLst>
              </a:tr>
            </a:tbl>
          </a:graphicData>
        </a:graphic>
      </p:graphicFrame>
    </p:spTree>
    <p:extLst>
      <p:ext uri="{BB962C8B-B14F-4D97-AF65-F5344CB8AC3E}">
        <p14:creationId xmlns:p14="http://schemas.microsoft.com/office/powerpoint/2010/main" val="2260685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80E9-5E72-A98B-F18D-BE35643CD5B5}"/>
              </a:ext>
            </a:extLst>
          </p:cNvPr>
          <p:cNvSpPr>
            <a:spLocks noGrp="1"/>
          </p:cNvSpPr>
          <p:nvPr>
            <p:ph type="title"/>
          </p:nvPr>
        </p:nvSpPr>
        <p:spPr/>
        <p:txBody>
          <a:bodyPr/>
          <a:lstStyle/>
          <a:p>
            <a:r>
              <a:rPr lang="en-US" dirty="0"/>
              <a:t>Type inference</a:t>
            </a:r>
            <a:endParaRPr lang="en-IN" dirty="0"/>
          </a:p>
        </p:txBody>
      </p:sp>
      <p:sp>
        <p:nvSpPr>
          <p:cNvPr id="3" name="Text Placeholder 2">
            <a:extLst>
              <a:ext uri="{FF2B5EF4-FFF2-40B4-BE49-F238E27FC236}">
                <a16:creationId xmlns:a16="http://schemas.microsoft.com/office/drawing/2014/main" id="{3540FE05-7D69-9054-B020-CDC0E96D105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43302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4F4C-EA5D-4004-AF40-2B33603FC08F}"/>
              </a:ext>
            </a:extLst>
          </p:cNvPr>
          <p:cNvSpPr>
            <a:spLocks noGrp="1"/>
          </p:cNvSpPr>
          <p:nvPr>
            <p:ph type="title"/>
          </p:nvPr>
        </p:nvSpPr>
        <p:spPr/>
        <p:txBody>
          <a:bodyPr/>
          <a:lstStyle/>
          <a:p>
            <a:r>
              <a:rPr lang="en-US" dirty="0"/>
              <a:t>Type inference</a:t>
            </a:r>
          </a:p>
        </p:txBody>
      </p:sp>
      <p:sp>
        <p:nvSpPr>
          <p:cNvPr id="3" name="Content Placeholder 2">
            <a:extLst>
              <a:ext uri="{FF2B5EF4-FFF2-40B4-BE49-F238E27FC236}">
                <a16:creationId xmlns:a16="http://schemas.microsoft.com/office/drawing/2014/main" id="{634B3F45-F53E-4975-82EF-1D99BB112B44}"/>
              </a:ext>
            </a:extLst>
          </p:cNvPr>
          <p:cNvSpPr>
            <a:spLocks noGrp="1"/>
          </p:cNvSpPr>
          <p:nvPr>
            <p:ph idx="1"/>
          </p:nvPr>
        </p:nvSpPr>
        <p:spPr/>
        <p:txBody>
          <a:bodyPr/>
          <a:lstStyle/>
          <a:p>
            <a:r>
              <a:rPr lang="en-US" dirty="0"/>
              <a:t>The goal of the type inference is to infer the types of all the nodes in the AST</a:t>
            </a:r>
          </a:p>
          <a:p>
            <a:endParaRPr lang="en-US" dirty="0"/>
          </a:p>
          <a:p>
            <a:r>
              <a:rPr lang="en-US" dirty="0"/>
              <a:t>Type inference is made by traversing the abstract syntax tree</a:t>
            </a:r>
          </a:p>
          <a:p>
            <a:endParaRPr lang="en-US" dirty="0"/>
          </a:p>
          <a:p>
            <a:r>
              <a:rPr lang="en-US" dirty="0"/>
              <a:t>Sometimes type information is passed from parents to children</a:t>
            </a:r>
          </a:p>
          <a:p>
            <a:endParaRPr lang="en-US" dirty="0"/>
          </a:p>
          <a:p>
            <a:r>
              <a:rPr lang="en-US" dirty="0"/>
              <a:t>Sometimes type information is passed from children to parent</a:t>
            </a:r>
          </a:p>
          <a:p>
            <a:endParaRPr lang="en-US" dirty="0"/>
          </a:p>
          <a:p>
            <a:endParaRPr lang="en-US" dirty="0"/>
          </a:p>
        </p:txBody>
      </p:sp>
    </p:spTree>
    <p:extLst>
      <p:ext uri="{BB962C8B-B14F-4D97-AF65-F5344CB8AC3E}">
        <p14:creationId xmlns:p14="http://schemas.microsoft.com/office/powerpoint/2010/main" val="1920365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5C7B3-AA1C-4F5B-AB99-38ACF219F8C7}"/>
              </a:ext>
            </a:extLst>
          </p:cNvPr>
          <p:cNvSpPr>
            <a:spLocks noGrp="1"/>
          </p:cNvSpPr>
          <p:nvPr>
            <p:ph type="title"/>
          </p:nvPr>
        </p:nvSpPr>
        <p:spPr/>
        <p:txBody>
          <a:bodyPr/>
          <a:lstStyle/>
          <a:p>
            <a:r>
              <a:rPr lang="en-US" dirty="0"/>
              <a:t>Type inference</a:t>
            </a:r>
          </a:p>
        </p:txBody>
      </p:sp>
      <p:sp>
        <p:nvSpPr>
          <p:cNvPr id="3" name="Content Placeholder 2">
            <a:extLst>
              <a:ext uri="{FF2B5EF4-FFF2-40B4-BE49-F238E27FC236}">
                <a16:creationId xmlns:a16="http://schemas.microsoft.com/office/drawing/2014/main" id="{5559EDB1-02FD-4702-AFF9-426B7BDF5879}"/>
              </a:ext>
            </a:extLst>
          </p:cNvPr>
          <p:cNvSpPr>
            <a:spLocks noGrp="1"/>
          </p:cNvSpPr>
          <p:nvPr>
            <p:ph idx="1"/>
          </p:nvPr>
        </p:nvSpPr>
        <p:spPr/>
        <p:txBody>
          <a:bodyPr/>
          <a:lstStyle/>
          <a:p>
            <a:r>
              <a:rPr lang="en-US" dirty="0"/>
              <a:t>If types of all nodes can be inferred using the types of their children</a:t>
            </a:r>
          </a:p>
          <a:p>
            <a:pPr lvl="1"/>
            <a:r>
              <a:rPr lang="en-US" dirty="0"/>
              <a:t>Type checking can be done while building the abstract syntax tree</a:t>
            </a:r>
          </a:p>
        </p:txBody>
      </p:sp>
    </p:spTree>
    <p:extLst>
      <p:ext uri="{BB962C8B-B14F-4D97-AF65-F5344CB8AC3E}">
        <p14:creationId xmlns:p14="http://schemas.microsoft.com/office/powerpoint/2010/main" val="1133652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6FFC6-0DA8-4B4B-B184-7792CE9776D7}"/>
              </a:ext>
            </a:extLst>
          </p:cNvPr>
          <p:cNvSpPr>
            <a:spLocks noGrp="1"/>
          </p:cNvSpPr>
          <p:nvPr>
            <p:ph type="title"/>
          </p:nvPr>
        </p:nvSpPr>
        <p:spPr/>
        <p:txBody>
          <a:bodyPr/>
          <a:lstStyle/>
          <a:p>
            <a:r>
              <a:rPr lang="en-US" dirty="0"/>
              <a:t>Parse tree</a:t>
            </a:r>
          </a:p>
        </p:txBody>
      </p:sp>
      <p:sp>
        <p:nvSpPr>
          <p:cNvPr id="3" name="Content Placeholder 2">
            <a:extLst>
              <a:ext uri="{FF2B5EF4-FFF2-40B4-BE49-F238E27FC236}">
                <a16:creationId xmlns:a16="http://schemas.microsoft.com/office/drawing/2014/main" id="{FEB2A7BE-AE17-463B-9C70-14A6DC8B445B}"/>
              </a:ext>
            </a:extLst>
          </p:cNvPr>
          <p:cNvSpPr>
            <a:spLocks noGrp="1"/>
          </p:cNvSpPr>
          <p:nvPr>
            <p:ph idx="1"/>
          </p:nvPr>
        </p:nvSpPr>
        <p:spPr/>
        <p:txBody>
          <a:bodyPr/>
          <a:lstStyle/>
          <a:p>
            <a:pPr marL="0" indent="0">
              <a:buNone/>
            </a:pPr>
            <a:r>
              <a:rPr lang="en-US" dirty="0"/>
              <a:t>“a” * 2 + “a” * 2 * “b”</a:t>
            </a:r>
          </a:p>
          <a:p>
            <a:pPr marL="0" indent="0">
              <a:buNone/>
            </a:pPr>
            <a:endParaRPr lang="en-US" dirty="0"/>
          </a:p>
          <a:p>
            <a:pPr marL="0" indent="0">
              <a:buNone/>
            </a:pPr>
            <a:r>
              <a:rPr lang="en-US" dirty="0"/>
              <a:t>				</a:t>
            </a:r>
          </a:p>
        </p:txBody>
      </p:sp>
      <p:sp>
        <p:nvSpPr>
          <p:cNvPr id="4" name="TextBox 3">
            <a:extLst>
              <a:ext uri="{FF2B5EF4-FFF2-40B4-BE49-F238E27FC236}">
                <a16:creationId xmlns:a16="http://schemas.microsoft.com/office/drawing/2014/main" id="{2353F131-513D-4A52-904D-EA604693F69B}"/>
              </a:ext>
            </a:extLst>
          </p:cNvPr>
          <p:cNvSpPr txBox="1"/>
          <p:nvPr/>
        </p:nvSpPr>
        <p:spPr>
          <a:xfrm>
            <a:off x="6792686" y="1861458"/>
            <a:ext cx="370114" cy="369332"/>
          </a:xfrm>
          <a:prstGeom prst="rect">
            <a:avLst/>
          </a:prstGeom>
          <a:noFill/>
        </p:spPr>
        <p:txBody>
          <a:bodyPr wrap="square" rtlCol="0">
            <a:spAutoFit/>
          </a:bodyPr>
          <a:lstStyle/>
          <a:p>
            <a:r>
              <a:rPr lang="en-US" b="1" dirty="0"/>
              <a:t>E</a:t>
            </a:r>
          </a:p>
        </p:txBody>
      </p:sp>
      <p:sp>
        <p:nvSpPr>
          <p:cNvPr id="5" name="TextBox 4">
            <a:extLst>
              <a:ext uri="{FF2B5EF4-FFF2-40B4-BE49-F238E27FC236}">
                <a16:creationId xmlns:a16="http://schemas.microsoft.com/office/drawing/2014/main" id="{806975E2-7220-4774-9847-F0841D97CC99}"/>
              </a:ext>
            </a:extLst>
          </p:cNvPr>
          <p:cNvSpPr txBox="1"/>
          <p:nvPr/>
        </p:nvSpPr>
        <p:spPr>
          <a:xfrm>
            <a:off x="5431970" y="2460174"/>
            <a:ext cx="370114" cy="369332"/>
          </a:xfrm>
          <a:prstGeom prst="rect">
            <a:avLst/>
          </a:prstGeom>
          <a:noFill/>
        </p:spPr>
        <p:txBody>
          <a:bodyPr wrap="square" rtlCol="0">
            <a:spAutoFit/>
          </a:bodyPr>
          <a:lstStyle/>
          <a:p>
            <a:r>
              <a:rPr lang="en-US" b="1" dirty="0"/>
              <a:t>E</a:t>
            </a:r>
          </a:p>
        </p:txBody>
      </p:sp>
      <p:sp>
        <p:nvSpPr>
          <p:cNvPr id="6" name="TextBox 5">
            <a:extLst>
              <a:ext uri="{FF2B5EF4-FFF2-40B4-BE49-F238E27FC236}">
                <a16:creationId xmlns:a16="http://schemas.microsoft.com/office/drawing/2014/main" id="{43C3291A-C92C-49FA-8E6B-E81A1D4E70B0}"/>
              </a:ext>
            </a:extLst>
          </p:cNvPr>
          <p:cNvSpPr txBox="1"/>
          <p:nvPr/>
        </p:nvSpPr>
        <p:spPr>
          <a:xfrm>
            <a:off x="8534403" y="2411482"/>
            <a:ext cx="370114" cy="369332"/>
          </a:xfrm>
          <a:prstGeom prst="rect">
            <a:avLst/>
          </a:prstGeom>
          <a:noFill/>
        </p:spPr>
        <p:txBody>
          <a:bodyPr wrap="square" rtlCol="0">
            <a:spAutoFit/>
          </a:bodyPr>
          <a:lstStyle/>
          <a:p>
            <a:r>
              <a:rPr lang="en-US" b="1" dirty="0"/>
              <a:t>T</a:t>
            </a:r>
          </a:p>
        </p:txBody>
      </p:sp>
      <p:sp>
        <p:nvSpPr>
          <p:cNvPr id="7" name="TextBox 6">
            <a:extLst>
              <a:ext uri="{FF2B5EF4-FFF2-40B4-BE49-F238E27FC236}">
                <a16:creationId xmlns:a16="http://schemas.microsoft.com/office/drawing/2014/main" id="{C02A8F90-E056-473D-A05D-ECDB42E3FBED}"/>
              </a:ext>
            </a:extLst>
          </p:cNvPr>
          <p:cNvSpPr txBox="1"/>
          <p:nvPr/>
        </p:nvSpPr>
        <p:spPr>
          <a:xfrm>
            <a:off x="6792686" y="2536373"/>
            <a:ext cx="370114" cy="369332"/>
          </a:xfrm>
          <a:prstGeom prst="rect">
            <a:avLst/>
          </a:prstGeom>
          <a:noFill/>
        </p:spPr>
        <p:txBody>
          <a:bodyPr wrap="square" rtlCol="0">
            <a:spAutoFit/>
          </a:bodyPr>
          <a:lstStyle/>
          <a:p>
            <a:r>
              <a:rPr lang="en-US" b="1" dirty="0"/>
              <a:t> +</a:t>
            </a:r>
          </a:p>
        </p:txBody>
      </p:sp>
      <p:sp>
        <p:nvSpPr>
          <p:cNvPr id="8" name="TextBox 7">
            <a:extLst>
              <a:ext uri="{FF2B5EF4-FFF2-40B4-BE49-F238E27FC236}">
                <a16:creationId xmlns:a16="http://schemas.microsoft.com/office/drawing/2014/main" id="{E165FD3B-07DA-45F7-9B3D-53F69D927095}"/>
              </a:ext>
            </a:extLst>
          </p:cNvPr>
          <p:cNvSpPr txBox="1"/>
          <p:nvPr/>
        </p:nvSpPr>
        <p:spPr>
          <a:xfrm>
            <a:off x="5431975" y="3026230"/>
            <a:ext cx="370114" cy="369332"/>
          </a:xfrm>
          <a:prstGeom prst="rect">
            <a:avLst/>
          </a:prstGeom>
          <a:noFill/>
        </p:spPr>
        <p:txBody>
          <a:bodyPr wrap="square" rtlCol="0">
            <a:spAutoFit/>
          </a:bodyPr>
          <a:lstStyle/>
          <a:p>
            <a:r>
              <a:rPr lang="en-US" b="1" dirty="0"/>
              <a:t>T</a:t>
            </a:r>
          </a:p>
        </p:txBody>
      </p:sp>
      <p:sp>
        <p:nvSpPr>
          <p:cNvPr id="9" name="TextBox 8">
            <a:extLst>
              <a:ext uri="{FF2B5EF4-FFF2-40B4-BE49-F238E27FC236}">
                <a16:creationId xmlns:a16="http://schemas.microsoft.com/office/drawing/2014/main" id="{1884A0ED-9830-4885-A6A5-385E874B8783}"/>
              </a:ext>
            </a:extLst>
          </p:cNvPr>
          <p:cNvSpPr txBox="1"/>
          <p:nvPr/>
        </p:nvSpPr>
        <p:spPr>
          <a:xfrm>
            <a:off x="4648201" y="3526975"/>
            <a:ext cx="370114" cy="369332"/>
          </a:xfrm>
          <a:prstGeom prst="rect">
            <a:avLst/>
          </a:prstGeom>
          <a:noFill/>
        </p:spPr>
        <p:txBody>
          <a:bodyPr wrap="square" rtlCol="0">
            <a:spAutoFit/>
          </a:bodyPr>
          <a:lstStyle/>
          <a:p>
            <a:r>
              <a:rPr lang="en-US" b="1" dirty="0"/>
              <a:t>T</a:t>
            </a:r>
          </a:p>
        </p:txBody>
      </p:sp>
      <p:sp>
        <p:nvSpPr>
          <p:cNvPr id="10" name="TextBox 9">
            <a:extLst>
              <a:ext uri="{FF2B5EF4-FFF2-40B4-BE49-F238E27FC236}">
                <a16:creationId xmlns:a16="http://schemas.microsoft.com/office/drawing/2014/main" id="{5B4708F9-0293-4F8C-9765-67797DDC2836}"/>
              </a:ext>
            </a:extLst>
          </p:cNvPr>
          <p:cNvSpPr txBox="1"/>
          <p:nvPr/>
        </p:nvSpPr>
        <p:spPr>
          <a:xfrm>
            <a:off x="5442860" y="3777348"/>
            <a:ext cx="370114" cy="369332"/>
          </a:xfrm>
          <a:prstGeom prst="rect">
            <a:avLst/>
          </a:prstGeom>
          <a:noFill/>
        </p:spPr>
        <p:txBody>
          <a:bodyPr wrap="square" rtlCol="0">
            <a:spAutoFit/>
          </a:bodyPr>
          <a:lstStyle/>
          <a:p>
            <a:r>
              <a:rPr lang="en-US" b="1" dirty="0"/>
              <a:t>*</a:t>
            </a:r>
          </a:p>
        </p:txBody>
      </p:sp>
      <p:sp>
        <p:nvSpPr>
          <p:cNvPr id="11" name="TextBox 10">
            <a:extLst>
              <a:ext uri="{FF2B5EF4-FFF2-40B4-BE49-F238E27FC236}">
                <a16:creationId xmlns:a16="http://schemas.microsoft.com/office/drawing/2014/main" id="{647B3D06-1F40-4939-8A8B-250A8F3FFF39}"/>
              </a:ext>
            </a:extLst>
          </p:cNvPr>
          <p:cNvSpPr txBox="1"/>
          <p:nvPr/>
        </p:nvSpPr>
        <p:spPr>
          <a:xfrm>
            <a:off x="6226632" y="3548748"/>
            <a:ext cx="370114" cy="369332"/>
          </a:xfrm>
          <a:prstGeom prst="rect">
            <a:avLst/>
          </a:prstGeom>
          <a:noFill/>
        </p:spPr>
        <p:txBody>
          <a:bodyPr wrap="square" rtlCol="0">
            <a:spAutoFit/>
          </a:bodyPr>
          <a:lstStyle/>
          <a:p>
            <a:r>
              <a:rPr lang="en-US" b="1" dirty="0"/>
              <a:t>F</a:t>
            </a:r>
          </a:p>
        </p:txBody>
      </p:sp>
      <p:sp>
        <p:nvSpPr>
          <p:cNvPr id="13" name="TextBox 12">
            <a:extLst>
              <a:ext uri="{FF2B5EF4-FFF2-40B4-BE49-F238E27FC236}">
                <a16:creationId xmlns:a16="http://schemas.microsoft.com/office/drawing/2014/main" id="{8F951C6D-DAD2-43F7-ACA3-9E32D50E5165}"/>
              </a:ext>
            </a:extLst>
          </p:cNvPr>
          <p:cNvSpPr txBox="1"/>
          <p:nvPr/>
        </p:nvSpPr>
        <p:spPr>
          <a:xfrm>
            <a:off x="4648201" y="4256317"/>
            <a:ext cx="370114" cy="369332"/>
          </a:xfrm>
          <a:prstGeom prst="rect">
            <a:avLst/>
          </a:prstGeom>
          <a:noFill/>
        </p:spPr>
        <p:txBody>
          <a:bodyPr wrap="square" rtlCol="0">
            <a:spAutoFit/>
          </a:bodyPr>
          <a:lstStyle/>
          <a:p>
            <a:r>
              <a:rPr lang="en-US" b="1" dirty="0"/>
              <a:t> F</a:t>
            </a:r>
          </a:p>
        </p:txBody>
      </p:sp>
      <p:sp>
        <p:nvSpPr>
          <p:cNvPr id="14" name="TextBox 13">
            <a:extLst>
              <a:ext uri="{FF2B5EF4-FFF2-40B4-BE49-F238E27FC236}">
                <a16:creationId xmlns:a16="http://schemas.microsoft.com/office/drawing/2014/main" id="{AE30DAF8-CB04-4145-A4C6-0D3EB569041D}"/>
              </a:ext>
            </a:extLst>
          </p:cNvPr>
          <p:cNvSpPr txBox="1"/>
          <p:nvPr/>
        </p:nvSpPr>
        <p:spPr>
          <a:xfrm>
            <a:off x="8545288" y="3091545"/>
            <a:ext cx="370114" cy="369332"/>
          </a:xfrm>
          <a:prstGeom prst="rect">
            <a:avLst/>
          </a:prstGeom>
          <a:noFill/>
        </p:spPr>
        <p:txBody>
          <a:bodyPr wrap="square" rtlCol="0">
            <a:spAutoFit/>
          </a:bodyPr>
          <a:lstStyle/>
          <a:p>
            <a:r>
              <a:rPr lang="en-US" b="1" dirty="0"/>
              <a:t> *</a:t>
            </a:r>
          </a:p>
        </p:txBody>
      </p:sp>
      <p:sp>
        <p:nvSpPr>
          <p:cNvPr id="15" name="TextBox 14">
            <a:extLst>
              <a:ext uri="{FF2B5EF4-FFF2-40B4-BE49-F238E27FC236}">
                <a16:creationId xmlns:a16="http://schemas.microsoft.com/office/drawing/2014/main" id="{D044C0AD-EAB6-4609-BC41-CD5B66596C15}"/>
              </a:ext>
            </a:extLst>
          </p:cNvPr>
          <p:cNvSpPr txBox="1"/>
          <p:nvPr/>
        </p:nvSpPr>
        <p:spPr>
          <a:xfrm>
            <a:off x="7282545" y="3624949"/>
            <a:ext cx="370114" cy="369332"/>
          </a:xfrm>
          <a:prstGeom prst="rect">
            <a:avLst/>
          </a:prstGeom>
          <a:noFill/>
        </p:spPr>
        <p:txBody>
          <a:bodyPr wrap="square" rtlCol="0">
            <a:spAutoFit/>
          </a:bodyPr>
          <a:lstStyle/>
          <a:p>
            <a:r>
              <a:rPr lang="en-US" b="1" dirty="0"/>
              <a:t>T</a:t>
            </a:r>
          </a:p>
        </p:txBody>
      </p:sp>
      <p:sp>
        <p:nvSpPr>
          <p:cNvPr id="16" name="TextBox 15">
            <a:extLst>
              <a:ext uri="{FF2B5EF4-FFF2-40B4-BE49-F238E27FC236}">
                <a16:creationId xmlns:a16="http://schemas.microsoft.com/office/drawing/2014/main" id="{B3463A40-3FEC-40B2-BED0-E0AA73D9E0D4}"/>
              </a:ext>
            </a:extLst>
          </p:cNvPr>
          <p:cNvSpPr txBox="1"/>
          <p:nvPr/>
        </p:nvSpPr>
        <p:spPr>
          <a:xfrm>
            <a:off x="7837718" y="3722917"/>
            <a:ext cx="370114" cy="369332"/>
          </a:xfrm>
          <a:prstGeom prst="rect">
            <a:avLst/>
          </a:prstGeom>
          <a:noFill/>
        </p:spPr>
        <p:txBody>
          <a:bodyPr wrap="square" rtlCol="0">
            <a:spAutoFit/>
          </a:bodyPr>
          <a:lstStyle/>
          <a:p>
            <a:r>
              <a:rPr lang="en-US" b="1" dirty="0"/>
              <a:t> *</a:t>
            </a:r>
          </a:p>
        </p:txBody>
      </p:sp>
      <p:sp>
        <p:nvSpPr>
          <p:cNvPr id="17" name="TextBox 16">
            <a:extLst>
              <a:ext uri="{FF2B5EF4-FFF2-40B4-BE49-F238E27FC236}">
                <a16:creationId xmlns:a16="http://schemas.microsoft.com/office/drawing/2014/main" id="{A24D509D-640A-45B1-8572-3F03EA0BA156}"/>
              </a:ext>
            </a:extLst>
          </p:cNvPr>
          <p:cNvSpPr txBox="1"/>
          <p:nvPr/>
        </p:nvSpPr>
        <p:spPr>
          <a:xfrm>
            <a:off x="8447319" y="3635835"/>
            <a:ext cx="370114" cy="369332"/>
          </a:xfrm>
          <a:prstGeom prst="rect">
            <a:avLst/>
          </a:prstGeom>
          <a:noFill/>
        </p:spPr>
        <p:txBody>
          <a:bodyPr wrap="square" rtlCol="0">
            <a:spAutoFit/>
          </a:bodyPr>
          <a:lstStyle/>
          <a:p>
            <a:r>
              <a:rPr lang="en-US" b="1" dirty="0"/>
              <a:t>F</a:t>
            </a:r>
          </a:p>
        </p:txBody>
      </p:sp>
      <p:sp>
        <p:nvSpPr>
          <p:cNvPr id="18" name="TextBox 17">
            <a:extLst>
              <a:ext uri="{FF2B5EF4-FFF2-40B4-BE49-F238E27FC236}">
                <a16:creationId xmlns:a16="http://schemas.microsoft.com/office/drawing/2014/main" id="{DAAB45B4-A922-4BEB-8F0E-F2060B097659}"/>
              </a:ext>
            </a:extLst>
          </p:cNvPr>
          <p:cNvSpPr txBox="1"/>
          <p:nvPr/>
        </p:nvSpPr>
        <p:spPr>
          <a:xfrm>
            <a:off x="9307286" y="3026230"/>
            <a:ext cx="370114" cy="369332"/>
          </a:xfrm>
          <a:prstGeom prst="rect">
            <a:avLst/>
          </a:prstGeom>
          <a:noFill/>
        </p:spPr>
        <p:txBody>
          <a:bodyPr wrap="square" rtlCol="0">
            <a:spAutoFit/>
          </a:bodyPr>
          <a:lstStyle/>
          <a:p>
            <a:r>
              <a:rPr lang="en-US" b="1" dirty="0"/>
              <a:t>F</a:t>
            </a:r>
          </a:p>
        </p:txBody>
      </p:sp>
      <p:sp>
        <p:nvSpPr>
          <p:cNvPr id="19" name="TextBox 18">
            <a:extLst>
              <a:ext uri="{FF2B5EF4-FFF2-40B4-BE49-F238E27FC236}">
                <a16:creationId xmlns:a16="http://schemas.microsoft.com/office/drawing/2014/main" id="{014FD233-0AF7-40E8-8790-6B4AD0E40395}"/>
              </a:ext>
            </a:extLst>
          </p:cNvPr>
          <p:cNvSpPr txBox="1"/>
          <p:nvPr/>
        </p:nvSpPr>
        <p:spPr>
          <a:xfrm>
            <a:off x="7271655" y="4386944"/>
            <a:ext cx="370114" cy="369332"/>
          </a:xfrm>
          <a:prstGeom prst="rect">
            <a:avLst/>
          </a:prstGeom>
          <a:noFill/>
        </p:spPr>
        <p:txBody>
          <a:bodyPr wrap="square" rtlCol="0">
            <a:spAutoFit/>
          </a:bodyPr>
          <a:lstStyle/>
          <a:p>
            <a:r>
              <a:rPr lang="en-US" b="1" dirty="0"/>
              <a:t> F</a:t>
            </a:r>
          </a:p>
        </p:txBody>
      </p:sp>
      <p:cxnSp>
        <p:nvCxnSpPr>
          <p:cNvPr id="25" name="Straight Arrow Connector 24">
            <a:extLst>
              <a:ext uri="{FF2B5EF4-FFF2-40B4-BE49-F238E27FC236}">
                <a16:creationId xmlns:a16="http://schemas.microsoft.com/office/drawing/2014/main" id="{03A15304-E718-4C5D-AAD2-50F06886ACD3}"/>
              </a:ext>
            </a:extLst>
          </p:cNvPr>
          <p:cNvCxnSpPr>
            <a:stCxn id="4" idx="2"/>
            <a:endCxn id="7" idx="0"/>
          </p:cNvCxnSpPr>
          <p:nvPr/>
        </p:nvCxnSpPr>
        <p:spPr>
          <a:xfrm>
            <a:off x="6977743" y="2230790"/>
            <a:ext cx="0" cy="30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8AC83D5-EE54-4302-8141-EEE51B579304}"/>
              </a:ext>
            </a:extLst>
          </p:cNvPr>
          <p:cNvSpPr txBox="1"/>
          <p:nvPr/>
        </p:nvSpPr>
        <p:spPr>
          <a:xfrm>
            <a:off x="7826829" y="3026230"/>
            <a:ext cx="370114" cy="369332"/>
          </a:xfrm>
          <a:prstGeom prst="rect">
            <a:avLst/>
          </a:prstGeom>
          <a:noFill/>
        </p:spPr>
        <p:txBody>
          <a:bodyPr wrap="square" rtlCol="0">
            <a:spAutoFit/>
          </a:bodyPr>
          <a:lstStyle/>
          <a:p>
            <a:r>
              <a:rPr lang="en-US" b="1" dirty="0"/>
              <a:t>T</a:t>
            </a:r>
          </a:p>
        </p:txBody>
      </p:sp>
      <p:cxnSp>
        <p:nvCxnSpPr>
          <p:cNvPr id="30" name="Straight Arrow Connector 29">
            <a:extLst>
              <a:ext uri="{FF2B5EF4-FFF2-40B4-BE49-F238E27FC236}">
                <a16:creationId xmlns:a16="http://schemas.microsoft.com/office/drawing/2014/main" id="{43C24A63-0AB1-44ED-B2DE-50D73F8683DD}"/>
              </a:ext>
            </a:extLst>
          </p:cNvPr>
          <p:cNvCxnSpPr/>
          <p:nvPr/>
        </p:nvCxnSpPr>
        <p:spPr>
          <a:xfrm>
            <a:off x="10559143" y="2546419"/>
            <a:ext cx="0" cy="1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12F590D-4515-46DA-9208-93696D856D8A}"/>
              </a:ext>
            </a:extLst>
          </p:cNvPr>
          <p:cNvCxnSpPr>
            <a:stCxn id="4" idx="2"/>
            <a:endCxn id="5" idx="0"/>
          </p:cNvCxnSpPr>
          <p:nvPr/>
        </p:nvCxnSpPr>
        <p:spPr>
          <a:xfrm flipH="1">
            <a:off x="5617027" y="2230790"/>
            <a:ext cx="1360716" cy="229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6E684BE-6B5D-45AD-ABC6-0732B6B3407D}"/>
              </a:ext>
            </a:extLst>
          </p:cNvPr>
          <p:cNvCxnSpPr>
            <a:stCxn id="4" idx="2"/>
            <a:endCxn id="6" idx="0"/>
          </p:cNvCxnSpPr>
          <p:nvPr/>
        </p:nvCxnSpPr>
        <p:spPr>
          <a:xfrm>
            <a:off x="6977743" y="2230790"/>
            <a:ext cx="1741717" cy="18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7D08250-7EB8-4D5D-8F6D-DCEC2A85478E}"/>
              </a:ext>
            </a:extLst>
          </p:cNvPr>
          <p:cNvCxnSpPr>
            <a:stCxn id="6" idx="2"/>
            <a:endCxn id="28" idx="0"/>
          </p:cNvCxnSpPr>
          <p:nvPr/>
        </p:nvCxnSpPr>
        <p:spPr>
          <a:xfrm flipH="1">
            <a:off x="8011886" y="2780814"/>
            <a:ext cx="707574" cy="245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235975-D252-4BF0-86F5-52057C995668}"/>
              </a:ext>
            </a:extLst>
          </p:cNvPr>
          <p:cNvCxnSpPr>
            <a:stCxn id="6" idx="2"/>
            <a:endCxn id="14" idx="0"/>
          </p:cNvCxnSpPr>
          <p:nvPr/>
        </p:nvCxnSpPr>
        <p:spPr>
          <a:xfrm>
            <a:off x="8719460" y="2780814"/>
            <a:ext cx="10885" cy="31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E0417BC-A317-473C-BF09-127369170A34}"/>
              </a:ext>
            </a:extLst>
          </p:cNvPr>
          <p:cNvCxnSpPr>
            <a:stCxn id="6" idx="2"/>
            <a:endCxn id="18" idx="0"/>
          </p:cNvCxnSpPr>
          <p:nvPr/>
        </p:nvCxnSpPr>
        <p:spPr>
          <a:xfrm>
            <a:off x="8719460" y="2780814"/>
            <a:ext cx="772883" cy="245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A2F4273-3277-4429-A5E7-032DA07A1267}"/>
              </a:ext>
            </a:extLst>
          </p:cNvPr>
          <p:cNvCxnSpPr>
            <a:stCxn id="28" idx="2"/>
            <a:endCxn id="15" idx="0"/>
          </p:cNvCxnSpPr>
          <p:nvPr/>
        </p:nvCxnSpPr>
        <p:spPr>
          <a:xfrm flipH="1">
            <a:off x="7467602" y="3395562"/>
            <a:ext cx="544284" cy="229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9FAC175-69C9-4CB2-9566-1CB5DEF9C49C}"/>
              </a:ext>
            </a:extLst>
          </p:cNvPr>
          <p:cNvCxnSpPr>
            <a:stCxn id="28" idx="2"/>
            <a:endCxn id="16" idx="0"/>
          </p:cNvCxnSpPr>
          <p:nvPr/>
        </p:nvCxnSpPr>
        <p:spPr>
          <a:xfrm>
            <a:off x="8011886" y="3395562"/>
            <a:ext cx="10889" cy="327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AA23E19-524B-4289-8B55-23B0AA973EE0}"/>
              </a:ext>
            </a:extLst>
          </p:cNvPr>
          <p:cNvCxnSpPr>
            <a:stCxn id="28" idx="2"/>
            <a:endCxn id="17" idx="0"/>
          </p:cNvCxnSpPr>
          <p:nvPr/>
        </p:nvCxnSpPr>
        <p:spPr>
          <a:xfrm>
            <a:off x="8011886" y="3395562"/>
            <a:ext cx="620490" cy="240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ECEDDC3-38AC-4D10-B72B-0C58F463C1BE}"/>
              </a:ext>
            </a:extLst>
          </p:cNvPr>
          <p:cNvCxnSpPr>
            <a:stCxn id="15" idx="2"/>
            <a:endCxn id="19" idx="0"/>
          </p:cNvCxnSpPr>
          <p:nvPr/>
        </p:nvCxnSpPr>
        <p:spPr>
          <a:xfrm flipH="1">
            <a:off x="7456712" y="3994281"/>
            <a:ext cx="10890" cy="392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FBFD61C-C56A-4D40-B0F7-5AF9A36A4A58}"/>
              </a:ext>
            </a:extLst>
          </p:cNvPr>
          <p:cNvCxnSpPr>
            <a:stCxn id="8" idx="2"/>
            <a:endCxn id="9" idx="0"/>
          </p:cNvCxnSpPr>
          <p:nvPr/>
        </p:nvCxnSpPr>
        <p:spPr>
          <a:xfrm flipH="1">
            <a:off x="4833258" y="3395562"/>
            <a:ext cx="783774" cy="131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7BCD620-4D57-4CAA-8083-0A50DD4DB9B8}"/>
              </a:ext>
            </a:extLst>
          </p:cNvPr>
          <p:cNvCxnSpPr>
            <a:stCxn id="8" idx="2"/>
            <a:endCxn id="11" idx="0"/>
          </p:cNvCxnSpPr>
          <p:nvPr/>
        </p:nvCxnSpPr>
        <p:spPr>
          <a:xfrm>
            <a:off x="5617032" y="3395562"/>
            <a:ext cx="794657" cy="15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CB5B35F-9499-42C0-AF29-9463F5A4DC00}"/>
              </a:ext>
            </a:extLst>
          </p:cNvPr>
          <p:cNvCxnSpPr>
            <a:stCxn id="9" idx="2"/>
            <a:endCxn id="13" idx="0"/>
          </p:cNvCxnSpPr>
          <p:nvPr/>
        </p:nvCxnSpPr>
        <p:spPr>
          <a:xfrm>
            <a:off x="4833258" y="3896307"/>
            <a:ext cx="0" cy="360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C5C5A24-3A3D-470F-B4A0-85A8CE480965}"/>
              </a:ext>
            </a:extLst>
          </p:cNvPr>
          <p:cNvCxnSpPr>
            <a:stCxn id="8" idx="2"/>
            <a:endCxn id="10" idx="0"/>
          </p:cNvCxnSpPr>
          <p:nvPr/>
        </p:nvCxnSpPr>
        <p:spPr>
          <a:xfrm>
            <a:off x="5617032" y="3395562"/>
            <a:ext cx="10885" cy="38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37096E41-B1CE-4B0F-A766-7C372CFD098B}"/>
              </a:ext>
            </a:extLst>
          </p:cNvPr>
          <p:cNvSpPr txBox="1"/>
          <p:nvPr/>
        </p:nvSpPr>
        <p:spPr>
          <a:xfrm>
            <a:off x="4169233" y="5050189"/>
            <a:ext cx="1317163" cy="369332"/>
          </a:xfrm>
          <a:prstGeom prst="rect">
            <a:avLst/>
          </a:prstGeom>
          <a:noFill/>
        </p:spPr>
        <p:txBody>
          <a:bodyPr wrap="square" rtlCol="0">
            <a:spAutoFit/>
          </a:bodyPr>
          <a:lstStyle/>
          <a:p>
            <a:r>
              <a:rPr lang="en-US" dirty="0"/>
              <a:t>     &lt;str, a&gt;</a:t>
            </a:r>
          </a:p>
        </p:txBody>
      </p:sp>
      <p:sp>
        <p:nvSpPr>
          <p:cNvPr id="73" name="TextBox 72">
            <a:extLst>
              <a:ext uri="{FF2B5EF4-FFF2-40B4-BE49-F238E27FC236}">
                <a16:creationId xmlns:a16="http://schemas.microsoft.com/office/drawing/2014/main" id="{F32AB3DE-43E5-4125-97F7-8052A3D8292A}"/>
              </a:ext>
            </a:extLst>
          </p:cNvPr>
          <p:cNvSpPr txBox="1"/>
          <p:nvPr/>
        </p:nvSpPr>
        <p:spPr>
          <a:xfrm>
            <a:off x="6803581" y="5148161"/>
            <a:ext cx="1317163" cy="369332"/>
          </a:xfrm>
          <a:prstGeom prst="rect">
            <a:avLst/>
          </a:prstGeom>
          <a:noFill/>
        </p:spPr>
        <p:txBody>
          <a:bodyPr wrap="square" rtlCol="0">
            <a:spAutoFit/>
          </a:bodyPr>
          <a:lstStyle/>
          <a:p>
            <a:r>
              <a:rPr lang="en-US" dirty="0"/>
              <a:t>      &lt;str, a&gt;</a:t>
            </a:r>
          </a:p>
        </p:txBody>
      </p:sp>
      <p:sp>
        <p:nvSpPr>
          <p:cNvPr id="74" name="TextBox 73">
            <a:extLst>
              <a:ext uri="{FF2B5EF4-FFF2-40B4-BE49-F238E27FC236}">
                <a16:creationId xmlns:a16="http://schemas.microsoft.com/office/drawing/2014/main" id="{B73728D3-3A9F-41EC-82F1-58903A00D501}"/>
              </a:ext>
            </a:extLst>
          </p:cNvPr>
          <p:cNvSpPr txBox="1"/>
          <p:nvPr/>
        </p:nvSpPr>
        <p:spPr>
          <a:xfrm>
            <a:off x="7990114" y="4418817"/>
            <a:ext cx="1317163" cy="369332"/>
          </a:xfrm>
          <a:prstGeom prst="rect">
            <a:avLst/>
          </a:prstGeom>
          <a:noFill/>
        </p:spPr>
        <p:txBody>
          <a:bodyPr wrap="square" rtlCol="0">
            <a:spAutoFit/>
          </a:bodyPr>
          <a:lstStyle/>
          <a:p>
            <a:r>
              <a:rPr lang="en-US" dirty="0"/>
              <a:t>    &lt;num, 2&gt;</a:t>
            </a:r>
          </a:p>
        </p:txBody>
      </p:sp>
      <p:sp>
        <p:nvSpPr>
          <p:cNvPr id="75" name="TextBox 74">
            <a:extLst>
              <a:ext uri="{FF2B5EF4-FFF2-40B4-BE49-F238E27FC236}">
                <a16:creationId xmlns:a16="http://schemas.microsoft.com/office/drawing/2014/main" id="{56B696EB-054C-47EE-B2D6-99B645D19ED9}"/>
              </a:ext>
            </a:extLst>
          </p:cNvPr>
          <p:cNvSpPr txBox="1"/>
          <p:nvPr/>
        </p:nvSpPr>
        <p:spPr>
          <a:xfrm>
            <a:off x="8839201" y="3743900"/>
            <a:ext cx="1317163" cy="369332"/>
          </a:xfrm>
          <a:prstGeom prst="rect">
            <a:avLst/>
          </a:prstGeom>
          <a:noFill/>
        </p:spPr>
        <p:txBody>
          <a:bodyPr wrap="square" rtlCol="0">
            <a:spAutoFit/>
          </a:bodyPr>
          <a:lstStyle/>
          <a:p>
            <a:r>
              <a:rPr lang="en-US" dirty="0"/>
              <a:t>      &lt;str, b&gt;</a:t>
            </a:r>
          </a:p>
        </p:txBody>
      </p:sp>
      <p:sp>
        <p:nvSpPr>
          <p:cNvPr id="76" name="TextBox 75">
            <a:extLst>
              <a:ext uri="{FF2B5EF4-FFF2-40B4-BE49-F238E27FC236}">
                <a16:creationId xmlns:a16="http://schemas.microsoft.com/office/drawing/2014/main" id="{AF1B5C3D-DC0F-4F8F-961F-DA6A8DB93981}"/>
              </a:ext>
            </a:extLst>
          </p:cNvPr>
          <p:cNvSpPr txBox="1"/>
          <p:nvPr/>
        </p:nvSpPr>
        <p:spPr>
          <a:xfrm>
            <a:off x="5747660" y="4244647"/>
            <a:ext cx="1317163" cy="369332"/>
          </a:xfrm>
          <a:prstGeom prst="rect">
            <a:avLst/>
          </a:prstGeom>
          <a:noFill/>
        </p:spPr>
        <p:txBody>
          <a:bodyPr wrap="square" rtlCol="0">
            <a:spAutoFit/>
          </a:bodyPr>
          <a:lstStyle/>
          <a:p>
            <a:r>
              <a:rPr lang="en-US" dirty="0"/>
              <a:t>    &lt;num, 2&gt;</a:t>
            </a:r>
          </a:p>
        </p:txBody>
      </p:sp>
      <p:cxnSp>
        <p:nvCxnSpPr>
          <p:cNvPr id="78" name="Straight Arrow Connector 77">
            <a:extLst>
              <a:ext uri="{FF2B5EF4-FFF2-40B4-BE49-F238E27FC236}">
                <a16:creationId xmlns:a16="http://schemas.microsoft.com/office/drawing/2014/main" id="{E167E042-73B4-45ED-8311-61F8AF8A54AA}"/>
              </a:ext>
            </a:extLst>
          </p:cNvPr>
          <p:cNvCxnSpPr>
            <a:stCxn id="13" idx="2"/>
            <a:endCxn id="72" idx="0"/>
          </p:cNvCxnSpPr>
          <p:nvPr/>
        </p:nvCxnSpPr>
        <p:spPr>
          <a:xfrm flipH="1">
            <a:off x="4827815" y="4625649"/>
            <a:ext cx="5443" cy="42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6CE4A5C4-02A5-489A-853E-B032499B9142}"/>
              </a:ext>
            </a:extLst>
          </p:cNvPr>
          <p:cNvCxnSpPr>
            <a:stCxn id="11" idx="2"/>
            <a:endCxn id="76" idx="0"/>
          </p:cNvCxnSpPr>
          <p:nvPr/>
        </p:nvCxnSpPr>
        <p:spPr>
          <a:xfrm flipH="1">
            <a:off x="6406242" y="3918080"/>
            <a:ext cx="5447" cy="326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74132AE-8DCB-4BE2-AE4A-15A1C76CCEB7}"/>
              </a:ext>
            </a:extLst>
          </p:cNvPr>
          <p:cNvCxnSpPr>
            <a:stCxn id="19" idx="2"/>
            <a:endCxn id="73" idx="0"/>
          </p:cNvCxnSpPr>
          <p:nvPr/>
        </p:nvCxnSpPr>
        <p:spPr>
          <a:xfrm>
            <a:off x="7456712" y="4756276"/>
            <a:ext cx="5451" cy="391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B8D9084-D10D-4B00-AB32-3FD4F1414361}"/>
              </a:ext>
            </a:extLst>
          </p:cNvPr>
          <p:cNvCxnSpPr>
            <a:stCxn id="17" idx="2"/>
            <a:endCxn id="74" idx="0"/>
          </p:cNvCxnSpPr>
          <p:nvPr/>
        </p:nvCxnSpPr>
        <p:spPr>
          <a:xfrm>
            <a:off x="8632376" y="4005167"/>
            <a:ext cx="16320" cy="413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7442EB7-E207-4425-BEDB-71A8D52BB705}"/>
              </a:ext>
            </a:extLst>
          </p:cNvPr>
          <p:cNvCxnSpPr>
            <a:stCxn id="18" idx="2"/>
            <a:endCxn id="75" idx="0"/>
          </p:cNvCxnSpPr>
          <p:nvPr/>
        </p:nvCxnSpPr>
        <p:spPr>
          <a:xfrm>
            <a:off x="9492343" y="3395562"/>
            <a:ext cx="5440" cy="348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897B486-7CA6-4244-9A47-BA877BD38B10}"/>
              </a:ext>
            </a:extLst>
          </p:cNvPr>
          <p:cNvCxnSpPr>
            <a:stCxn id="5" idx="2"/>
          </p:cNvCxnSpPr>
          <p:nvPr/>
        </p:nvCxnSpPr>
        <p:spPr>
          <a:xfrm>
            <a:off x="5617027" y="2829506"/>
            <a:ext cx="0" cy="262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82DBBE5-0243-4BB6-A0E0-3B673C2FFA02}"/>
              </a:ext>
            </a:extLst>
          </p:cNvPr>
          <p:cNvCxnSpPr/>
          <p:nvPr/>
        </p:nvCxnSpPr>
        <p:spPr>
          <a:xfrm>
            <a:off x="2416629" y="2035629"/>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3195D7D-C97A-654B-82F0-1BF93FEEDDBB}"/>
              </a:ext>
            </a:extLst>
          </p:cNvPr>
          <p:cNvSpPr txBox="1"/>
          <p:nvPr/>
        </p:nvSpPr>
        <p:spPr>
          <a:xfrm>
            <a:off x="452063" y="2470892"/>
            <a:ext cx="3586537" cy="2862322"/>
          </a:xfrm>
          <a:prstGeom prst="rect">
            <a:avLst/>
          </a:prstGeom>
          <a:noFill/>
        </p:spPr>
        <p:txBody>
          <a:bodyPr wrap="square" rtlCol="0">
            <a:spAutoFit/>
          </a:bodyPr>
          <a:lstStyle/>
          <a:p>
            <a:pPr marL="0" indent="0">
              <a:buNone/>
            </a:pPr>
            <a:r>
              <a:rPr lang="en-US" sz="1800" dirty="0">
                <a:latin typeface="Arial" panose="020B0604020202020204" pitchFamily="34" charset="0"/>
                <a:cs typeface="Arial" panose="020B0604020202020204" pitchFamily="34" charset="0"/>
              </a:rPr>
              <a:t>E </a:t>
            </a:r>
            <a:r>
              <a:rPr lang="en-US" sz="1800" dirty="0">
                <a:latin typeface="Arial" panose="020B0604020202020204" pitchFamily="34" charset="0"/>
                <a:cs typeface="Arial" panose="020B0604020202020204" pitchFamily="34" charset="0"/>
                <a:sym typeface="Wingdings" panose="05000000000000000000" pitchFamily="2" charset="2"/>
              </a:rPr>
              <a:t> E + T  </a:t>
            </a:r>
          </a:p>
          <a:p>
            <a:pPr marL="0" indent="0">
              <a:buNone/>
            </a:pPr>
            <a:r>
              <a:rPr lang="en-US" sz="1800" dirty="0">
                <a:latin typeface="Arial" panose="020B0604020202020204" pitchFamily="34" charset="0"/>
                <a:cs typeface="Arial" panose="020B0604020202020204" pitchFamily="34" charset="0"/>
                <a:sym typeface="Wingdings" panose="05000000000000000000" pitchFamily="2" charset="2"/>
              </a:rPr>
              <a:t>     | E – T   </a:t>
            </a:r>
          </a:p>
          <a:p>
            <a:pPr marL="0" indent="0">
              <a:buNone/>
            </a:pPr>
            <a:r>
              <a:rPr lang="en-US" sz="1800" dirty="0">
                <a:latin typeface="Arial" panose="020B0604020202020204" pitchFamily="34" charset="0"/>
                <a:cs typeface="Arial" panose="020B0604020202020204" pitchFamily="34" charset="0"/>
                <a:sym typeface="Wingdings" panose="05000000000000000000" pitchFamily="2" charset="2"/>
              </a:rPr>
              <a:t>     | T	</a:t>
            </a:r>
          </a:p>
          <a:p>
            <a:pPr marL="0" indent="0">
              <a:buNone/>
            </a:pPr>
            <a:r>
              <a:rPr lang="en-US" sz="1800" dirty="0">
                <a:latin typeface="Arial" panose="020B0604020202020204" pitchFamily="34" charset="0"/>
                <a:cs typeface="Arial" panose="020B0604020202020204" pitchFamily="34" charset="0"/>
                <a:sym typeface="Wingdings" panose="05000000000000000000" pitchFamily="2" charset="2"/>
              </a:rPr>
              <a:t>T  T * F   </a:t>
            </a:r>
          </a:p>
          <a:p>
            <a:pPr marL="0" indent="0">
              <a:buNone/>
            </a:pPr>
            <a:r>
              <a:rPr lang="en-US" sz="1800" dirty="0">
                <a:latin typeface="Arial" panose="020B0604020202020204" pitchFamily="34" charset="0"/>
                <a:cs typeface="Arial" panose="020B0604020202020204" pitchFamily="34" charset="0"/>
                <a:sym typeface="Wingdings" panose="05000000000000000000" pitchFamily="2" charset="2"/>
              </a:rPr>
              <a:t>      | T / F   </a:t>
            </a:r>
          </a:p>
          <a:p>
            <a:pPr marL="0" indent="0">
              <a:buNone/>
            </a:pPr>
            <a:r>
              <a:rPr lang="en-US" sz="1800" dirty="0">
                <a:latin typeface="Arial" panose="020B0604020202020204" pitchFamily="34" charset="0"/>
                <a:cs typeface="Arial" panose="020B0604020202020204" pitchFamily="34" charset="0"/>
                <a:sym typeface="Wingdings" panose="05000000000000000000" pitchFamily="2" charset="2"/>
              </a:rPr>
              <a:t>      | F  </a:t>
            </a:r>
          </a:p>
          <a:p>
            <a:pPr marL="0" indent="0">
              <a:buNone/>
            </a:pPr>
            <a:r>
              <a:rPr lang="en-US" sz="1800" dirty="0">
                <a:latin typeface="Arial" panose="020B0604020202020204" pitchFamily="34" charset="0"/>
                <a:cs typeface="Arial" panose="020B0604020202020204" pitchFamily="34" charset="0"/>
                <a:sym typeface="Wingdings" panose="05000000000000000000" pitchFamily="2" charset="2"/>
              </a:rPr>
              <a:t>F  (E)  </a:t>
            </a:r>
          </a:p>
          <a:p>
            <a:pPr marL="0" indent="0">
              <a:buNone/>
            </a:pPr>
            <a:r>
              <a:rPr lang="en-US" dirty="0">
                <a:latin typeface="Arial" panose="020B0604020202020204" pitchFamily="34" charset="0"/>
                <a:cs typeface="Arial" panose="020B0604020202020204" pitchFamily="34" charset="0"/>
                <a:sym typeface="Wingdings" panose="05000000000000000000" pitchFamily="2" charset="2"/>
              </a:rPr>
              <a:t> </a:t>
            </a:r>
            <a:r>
              <a:rPr lang="en-US" sz="1800" dirty="0">
                <a:latin typeface="Arial" panose="020B0604020202020204" pitchFamily="34" charset="0"/>
                <a:cs typeface="Arial" panose="020B0604020202020204" pitchFamily="34" charset="0"/>
                <a:sym typeface="Wingdings" panose="05000000000000000000" pitchFamily="2" charset="2"/>
              </a:rPr>
              <a:t>     | num </a:t>
            </a:r>
          </a:p>
          <a:p>
            <a:pPr marL="0" indent="0">
              <a:buNone/>
            </a:pPr>
            <a:r>
              <a:rPr lang="en-US" sz="1800" dirty="0">
                <a:latin typeface="Arial" panose="020B0604020202020204" pitchFamily="34" charset="0"/>
                <a:cs typeface="Arial" panose="020B0604020202020204" pitchFamily="34" charset="0"/>
                <a:sym typeface="Wingdings" panose="05000000000000000000" pitchFamily="2" charset="2"/>
              </a:rPr>
              <a:t>      | str    </a:t>
            </a:r>
          </a:p>
          <a:p>
            <a:endParaRPr lang="en-IN" dirty="0"/>
          </a:p>
        </p:txBody>
      </p:sp>
      <p:sp>
        <p:nvSpPr>
          <p:cNvPr id="20" name="TextBox 19">
            <a:extLst>
              <a:ext uri="{FF2B5EF4-FFF2-40B4-BE49-F238E27FC236}">
                <a16:creationId xmlns:a16="http://schemas.microsoft.com/office/drawing/2014/main" id="{91403254-087B-B0D1-DDB4-4EB9975E724C}"/>
              </a:ext>
            </a:extLst>
          </p:cNvPr>
          <p:cNvSpPr txBox="1"/>
          <p:nvPr/>
        </p:nvSpPr>
        <p:spPr>
          <a:xfrm>
            <a:off x="2126751" y="5815173"/>
            <a:ext cx="6690682" cy="923330"/>
          </a:xfrm>
          <a:prstGeom prst="rect">
            <a:avLst/>
          </a:prstGeom>
          <a:noFill/>
        </p:spPr>
        <p:txBody>
          <a:bodyPr wrap="square" rtlCol="0">
            <a:spAutoFit/>
          </a:bodyPr>
          <a:lstStyle/>
          <a:p>
            <a:r>
              <a:rPr lang="en-US" dirty="0">
                <a:solidFill>
                  <a:srgbClr val="FF0000"/>
                </a:solidFill>
                <a:latin typeface="Consolas" panose="020B0609020204030204" pitchFamily="49" charset="0"/>
              </a:rPr>
              <a:t>What would be the type of each of these nodes?</a:t>
            </a:r>
          </a:p>
          <a:p>
            <a:r>
              <a:rPr lang="en-US" dirty="0">
                <a:solidFill>
                  <a:srgbClr val="FF0000"/>
                </a:solidFill>
                <a:latin typeface="Consolas" panose="020B0609020204030204" pitchFamily="49" charset="0"/>
              </a:rPr>
              <a:t>Can we infer the types of all parent nodes from their children?</a:t>
            </a:r>
            <a:endParaRPr lang="en-IN"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3159493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6FFC6-0DA8-4B4B-B184-7792CE9776D7}"/>
              </a:ext>
            </a:extLst>
          </p:cNvPr>
          <p:cNvSpPr>
            <a:spLocks noGrp="1"/>
          </p:cNvSpPr>
          <p:nvPr>
            <p:ph type="title"/>
          </p:nvPr>
        </p:nvSpPr>
        <p:spPr/>
        <p:txBody>
          <a:bodyPr/>
          <a:lstStyle/>
          <a:p>
            <a:r>
              <a:rPr lang="en-US" dirty="0"/>
              <a:t>Parse tree</a:t>
            </a:r>
          </a:p>
        </p:txBody>
      </p:sp>
      <p:sp>
        <p:nvSpPr>
          <p:cNvPr id="3" name="Content Placeholder 2">
            <a:extLst>
              <a:ext uri="{FF2B5EF4-FFF2-40B4-BE49-F238E27FC236}">
                <a16:creationId xmlns:a16="http://schemas.microsoft.com/office/drawing/2014/main" id="{FEB2A7BE-AE17-463B-9C70-14A6DC8B445B}"/>
              </a:ext>
            </a:extLst>
          </p:cNvPr>
          <p:cNvSpPr>
            <a:spLocks noGrp="1"/>
          </p:cNvSpPr>
          <p:nvPr>
            <p:ph idx="1"/>
          </p:nvPr>
        </p:nvSpPr>
        <p:spPr/>
        <p:txBody>
          <a:bodyPr/>
          <a:lstStyle/>
          <a:p>
            <a:pPr marL="0" indent="0">
              <a:buNone/>
            </a:pPr>
            <a:r>
              <a:rPr lang="en-US" dirty="0"/>
              <a:t>a * 2 + a * 2 * b</a:t>
            </a:r>
          </a:p>
          <a:p>
            <a:pPr marL="0" indent="0">
              <a:buNone/>
            </a:pPr>
            <a:endParaRPr lang="en-US" dirty="0"/>
          </a:p>
          <a:p>
            <a:pPr marL="0" indent="0">
              <a:buNone/>
            </a:pPr>
            <a:r>
              <a:rPr lang="en-US" dirty="0"/>
              <a:t>				</a:t>
            </a:r>
          </a:p>
        </p:txBody>
      </p:sp>
      <p:sp>
        <p:nvSpPr>
          <p:cNvPr id="4" name="TextBox 3">
            <a:extLst>
              <a:ext uri="{FF2B5EF4-FFF2-40B4-BE49-F238E27FC236}">
                <a16:creationId xmlns:a16="http://schemas.microsoft.com/office/drawing/2014/main" id="{2353F131-513D-4A52-904D-EA604693F69B}"/>
              </a:ext>
            </a:extLst>
          </p:cNvPr>
          <p:cNvSpPr txBox="1"/>
          <p:nvPr/>
        </p:nvSpPr>
        <p:spPr>
          <a:xfrm>
            <a:off x="6792686" y="1861458"/>
            <a:ext cx="370114" cy="369332"/>
          </a:xfrm>
          <a:prstGeom prst="rect">
            <a:avLst/>
          </a:prstGeom>
          <a:noFill/>
        </p:spPr>
        <p:txBody>
          <a:bodyPr wrap="square" rtlCol="0">
            <a:spAutoFit/>
          </a:bodyPr>
          <a:lstStyle/>
          <a:p>
            <a:r>
              <a:rPr lang="en-US" b="1" dirty="0"/>
              <a:t>E</a:t>
            </a:r>
          </a:p>
        </p:txBody>
      </p:sp>
      <p:sp>
        <p:nvSpPr>
          <p:cNvPr id="5" name="TextBox 4">
            <a:extLst>
              <a:ext uri="{FF2B5EF4-FFF2-40B4-BE49-F238E27FC236}">
                <a16:creationId xmlns:a16="http://schemas.microsoft.com/office/drawing/2014/main" id="{806975E2-7220-4774-9847-F0841D97CC99}"/>
              </a:ext>
            </a:extLst>
          </p:cNvPr>
          <p:cNvSpPr txBox="1"/>
          <p:nvPr/>
        </p:nvSpPr>
        <p:spPr>
          <a:xfrm>
            <a:off x="5431970" y="2460174"/>
            <a:ext cx="370114" cy="369332"/>
          </a:xfrm>
          <a:prstGeom prst="rect">
            <a:avLst/>
          </a:prstGeom>
          <a:noFill/>
        </p:spPr>
        <p:txBody>
          <a:bodyPr wrap="square" rtlCol="0">
            <a:spAutoFit/>
          </a:bodyPr>
          <a:lstStyle/>
          <a:p>
            <a:r>
              <a:rPr lang="en-US" b="1" dirty="0"/>
              <a:t>E</a:t>
            </a:r>
          </a:p>
        </p:txBody>
      </p:sp>
      <p:sp>
        <p:nvSpPr>
          <p:cNvPr id="6" name="TextBox 5">
            <a:extLst>
              <a:ext uri="{FF2B5EF4-FFF2-40B4-BE49-F238E27FC236}">
                <a16:creationId xmlns:a16="http://schemas.microsoft.com/office/drawing/2014/main" id="{43C3291A-C92C-49FA-8E6B-E81A1D4E70B0}"/>
              </a:ext>
            </a:extLst>
          </p:cNvPr>
          <p:cNvSpPr txBox="1"/>
          <p:nvPr/>
        </p:nvSpPr>
        <p:spPr>
          <a:xfrm>
            <a:off x="8534403" y="2411482"/>
            <a:ext cx="370114" cy="369332"/>
          </a:xfrm>
          <a:prstGeom prst="rect">
            <a:avLst/>
          </a:prstGeom>
          <a:noFill/>
        </p:spPr>
        <p:txBody>
          <a:bodyPr wrap="square" rtlCol="0">
            <a:spAutoFit/>
          </a:bodyPr>
          <a:lstStyle/>
          <a:p>
            <a:r>
              <a:rPr lang="en-US" b="1" dirty="0"/>
              <a:t>T</a:t>
            </a:r>
          </a:p>
        </p:txBody>
      </p:sp>
      <p:sp>
        <p:nvSpPr>
          <p:cNvPr id="7" name="TextBox 6">
            <a:extLst>
              <a:ext uri="{FF2B5EF4-FFF2-40B4-BE49-F238E27FC236}">
                <a16:creationId xmlns:a16="http://schemas.microsoft.com/office/drawing/2014/main" id="{C02A8F90-E056-473D-A05D-ECDB42E3FBED}"/>
              </a:ext>
            </a:extLst>
          </p:cNvPr>
          <p:cNvSpPr txBox="1"/>
          <p:nvPr/>
        </p:nvSpPr>
        <p:spPr>
          <a:xfrm>
            <a:off x="6792686" y="2536373"/>
            <a:ext cx="370114" cy="369332"/>
          </a:xfrm>
          <a:prstGeom prst="rect">
            <a:avLst/>
          </a:prstGeom>
          <a:noFill/>
        </p:spPr>
        <p:txBody>
          <a:bodyPr wrap="square" rtlCol="0">
            <a:spAutoFit/>
          </a:bodyPr>
          <a:lstStyle/>
          <a:p>
            <a:r>
              <a:rPr lang="en-US" b="1" dirty="0"/>
              <a:t> +</a:t>
            </a:r>
          </a:p>
        </p:txBody>
      </p:sp>
      <p:sp>
        <p:nvSpPr>
          <p:cNvPr id="8" name="TextBox 7">
            <a:extLst>
              <a:ext uri="{FF2B5EF4-FFF2-40B4-BE49-F238E27FC236}">
                <a16:creationId xmlns:a16="http://schemas.microsoft.com/office/drawing/2014/main" id="{E165FD3B-07DA-45F7-9B3D-53F69D927095}"/>
              </a:ext>
            </a:extLst>
          </p:cNvPr>
          <p:cNvSpPr txBox="1"/>
          <p:nvPr/>
        </p:nvSpPr>
        <p:spPr>
          <a:xfrm>
            <a:off x="5431975" y="3026230"/>
            <a:ext cx="370114" cy="369332"/>
          </a:xfrm>
          <a:prstGeom prst="rect">
            <a:avLst/>
          </a:prstGeom>
          <a:noFill/>
        </p:spPr>
        <p:txBody>
          <a:bodyPr wrap="square" rtlCol="0">
            <a:spAutoFit/>
          </a:bodyPr>
          <a:lstStyle/>
          <a:p>
            <a:r>
              <a:rPr lang="en-US" b="1" dirty="0"/>
              <a:t>T</a:t>
            </a:r>
          </a:p>
        </p:txBody>
      </p:sp>
      <p:sp>
        <p:nvSpPr>
          <p:cNvPr id="9" name="TextBox 8">
            <a:extLst>
              <a:ext uri="{FF2B5EF4-FFF2-40B4-BE49-F238E27FC236}">
                <a16:creationId xmlns:a16="http://schemas.microsoft.com/office/drawing/2014/main" id="{1884A0ED-9830-4885-A6A5-385E874B8783}"/>
              </a:ext>
            </a:extLst>
          </p:cNvPr>
          <p:cNvSpPr txBox="1"/>
          <p:nvPr/>
        </p:nvSpPr>
        <p:spPr>
          <a:xfrm>
            <a:off x="4648201" y="3526975"/>
            <a:ext cx="370114" cy="369332"/>
          </a:xfrm>
          <a:prstGeom prst="rect">
            <a:avLst/>
          </a:prstGeom>
          <a:noFill/>
        </p:spPr>
        <p:txBody>
          <a:bodyPr wrap="square" rtlCol="0">
            <a:spAutoFit/>
          </a:bodyPr>
          <a:lstStyle/>
          <a:p>
            <a:r>
              <a:rPr lang="en-US" b="1" dirty="0"/>
              <a:t>T</a:t>
            </a:r>
          </a:p>
        </p:txBody>
      </p:sp>
      <p:sp>
        <p:nvSpPr>
          <p:cNvPr id="10" name="TextBox 9">
            <a:extLst>
              <a:ext uri="{FF2B5EF4-FFF2-40B4-BE49-F238E27FC236}">
                <a16:creationId xmlns:a16="http://schemas.microsoft.com/office/drawing/2014/main" id="{5B4708F9-0293-4F8C-9765-67797DDC2836}"/>
              </a:ext>
            </a:extLst>
          </p:cNvPr>
          <p:cNvSpPr txBox="1"/>
          <p:nvPr/>
        </p:nvSpPr>
        <p:spPr>
          <a:xfrm>
            <a:off x="5442860" y="3777348"/>
            <a:ext cx="370114" cy="369332"/>
          </a:xfrm>
          <a:prstGeom prst="rect">
            <a:avLst/>
          </a:prstGeom>
          <a:noFill/>
        </p:spPr>
        <p:txBody>
          <a:bodyPr wrap="square" rtlCol="0">
            <a:spAutoFit/>
          </a:bodyPr>
          <a:lstStyle/>
          <a:p>
            <a:r>
              <a:rPr lang="en-US" b="1" dirty="0"/>
              <a:t>*</a:t>
            </a:r>
          </a:p>
        </p:txBody>
      </p:sp>
      <p:sp>
        <p:nvSpPr>
          <p:cNvPr id="11" name="TextBox 10">
            <a:extLst>
              <a:ext uri="{FF2B5EF4-FFF2-40B4-BE49-F238E27FC236}">
                <a16:creationId xmlns:a16="http://schemas.microsoft.com/office/drawing/2014/main" id="{647B3D06-1F40-4939-8A8B-250A8F3FFF39}"/>
              </a:ext>
            </a:extLst>
          </p:cNvPr>
          <p:cNvSpPr txBox="1"/>
          <p:nvPr/>
        </p:nvSpPr>
        <p:spPr>
          <a:xfrm>
            <a:off x="6226632" y="3548748"/>
            <a:ext cx="370114" cy="369332"/>
          </a:xfrm>
          <a:prstGeom prst="rect">
            <a:avLst/>
          </a:prstGeom>
          <a:noFill/>
        </p:spPr>
        <p:txBody>
          <a:bodyPr wrap="square" rtlCol="0">
            <a:spAutoFit/>
          </a:bodyPr>
          <a:lstStyle/>
          <a:p>
            <a:r>
              <a:rPr lang="en-US" b="1" dirty="0"/>
              <a:t>F</a:t>
            </a:r>
          </a:p>
        </p:txBody>
      </p:sp>
      <p:sp>
        <p:nvSpPr>
          <p:cNvPr id="13" name="TextBox 12">
            <a:extLst>
              <a:ext uri="{FF2B5EF4-FFF2-40B4-BE49-F238E27FC236}">
                <a16:creationId xmlns:a16="http://schemas.microsoft.com/office/drawing/2014/main" id="{8F951C6D-DAD2-43F7-ACA3-9E32D50E5165}"/>
              </a:ext>
            </a:extLst>
          </p:cNvPr>
          <p:cNvSpPr txBox="1"/>
          <p:nvPr/>
        </p:nvSpPr>
        <p:spPr>
          <a:xfrm>
            <a:off x="4648201" y="4256317"/>
            <a:ext cx="370114" cy="369332"/>
          </a:xfrm>
          <a:prstGeom prst="rect">
            <a:avLst/>
          </a:prstGeom>
          <a:noFill/>
        </p:spPr>
        <p:txBody>
          <a:bodyPr wrap="square" rtlCol="0">
            <a:spAutoFit/>
          </a:bodyPr>
          <a:lstStyle/>
          <a:p>
            <a:r>
              <a:rPr lang="en-US" b="1" dirty="0"/>
              <a:t> F</a:t>
            </a:r>
          </a:p>
        </p:txBody>
      </p:sp>
      <p:sp>
        <p:nvSpPr>
          <p:cNvPr id="14" name="TextBox 13">
            <a:extLst>
              <a:ext uri="{FF2B5EF4-FFF2-40B4-BE49-F238E27FC236}">
                <a16:creationId xmlns:a16="http://schemas.microsoft.com/office/drawing/2014/main" id="{AE30DAF8-CB04-4145-A4C6-0D3EB569041D}"/>
              </a:ext>
            </a:extLst>
          </p:cNvPr>
          <p:cNvSpPr txBox="1"/>
          <p:nvPr/>
        </p:nvSpPr>
        <p:spPr>
          <a:xfrm>
            <a:off x="8545288" y="3091545"/>
            <a:ext cx="370114" cy="369332"/>
          </a:xfrm>
          <a:prstGeom prst="rect">
            <a:avLst/>
          </a:prstGeom>
          <a:noFill/>
        </p:spPr>
        <p:txBody>
          <a:bodyPr wrap="square" rtlCol="0">
            <a:spAutoFit/>
          </a:bodyPr>
          <a:lstStyle/>
          <a:p>
            <a:r>
              <a:rPr lang="en-US" b="1" dirty="0"/>
              <a:t> *</a:t>
            </a:r>
          </a:p>
        </p:txBody>
      </p:sp>
      <p:sp>
        <p:nvSpPr>
          <p:cNvPr id="15" name="TextBox 14">
            <a:extLst>
              <a:ext uri="{FF2B5EF4-FFF2-40B4-BE49-F238E27FC236}">
                <a16:creationId xmlns:a16="http://schemas.microsoft.com/office/drawing/2014/main" id="{D044C0AD-EAB6-4609-BC41-CD5B66596C15}"/>
              </a:ext>
            </a:extLst>
          </p:cNvPr>
          <p:cNvSpPr txBox="1"/>
          <p:nvPr/>
        </p:nvSpPr>
        <p:spPr>
          <a:xfrm>
            <a:off x="7282545" y="3624949"/>
            <a:ext cx="370114" cy="369332"/>
          </a:xfrm>
          <a:prstGeom prst="rect">
            <a:avLst/>
          </a:prstGeom>
          <a:noFill/>
        </p:spPr>
        <p:txBody>
          <a:bodyPr wrap="square" rtlCol="0">
            <a:spAutoFit/>
          </a:bodyPr>
          <a:lstStyle/>
          <a:p>
            <a:r>
              <a:rPr lang="en-US" b="1" dirty="0"/>
              <a:t>T</a:t>
            </a:r>
          </a:p>
        </p:txBody>
      </p:sp>
      <p:sp>
        <p:nvSpPr>
          <p:cNvPr id="16" name="TextBox 15">
            <a:extLst>
              <a:ext uri="{FF2B5EF4-FFF2-40B4-BE49-F238E27FC236}">
                <a16:creationId xmlns:a16="http://schemas.microsoft.com/office/drawing/2014/main" id="{B3463A40-3FEC-40B2-BED0-E0AA73D9E0D4}"/>
              </a:ext>
            </a:extLst>
          </p:cNvPr>
          <p:cNvSpPr txBox="1"/>
          <p:nvPr/>
        </p:nvSpPr>
        <p:spPr>
          <a:xfrm>
            <a:off x="7837718" y="3722917"/>
            <a:ext cx="370114" cy="369332"/>
          </a:xfrm>
          <a:prstGeom prst="rect">
            <a:avLst/>
          </a:prstGeom>
          <a:noFill/>
        </p:spPr>
        <p:txBody>
          <a:bodyPr wrap="square" rtlCol="0">
            <a:spAutoFit/>
          </a:bodyPr>
          <a:lstStyle/>
          <a:p>
            <a:r>
              <a:rPr lang="en-US" b="1" dirty="0"/>
              <a:t> *</a:t>
            </a:r>
          </a:p>
        </p:txBody>
      </p:sp>
      <p:sp>
        <p:nvSpPr>
          <p:cNvPr id="17" name="TextBox 16">
            <a:extLst>
              <a:ext uri="{FF2B5EF4-FFF2-40B4-BE49-F238E27FC236}">
                <a16:creationId xmlns:a16="http://schemas.microsoft.com/office/drawing/2014/main" id="{A24D509D-640A-45B1-8572-3F03EA0BA156}"/>
              </a:ext>
            </a:extLst>
          </p:cNvPr>
          <p:cNvSpPr txBox="1"/>
          <p:nvPr/>
        </p:nvSpPr>
        <p:spPr>
          <a:xfrm>
            <a:off x="8447319" y="3635835"/>
            <a:ext cx="370114" cy="369332"/>
          </a:xfrm>
          <a:prstGeom prst="rect">
            <a:avLst/>
          </a:prstGeom>
          <a:noFill/>
        </p:spPr>
        <p:txBody>
          <a:bodyPr wrap="square" rtlCol="0">
            <a:spAutoFit/>
          </a:bodyPr>
          <a:lstStyle/>
          <a:p>
            <a:r>
              <a:rPr lang="en-US" b="1" dirty="0"/>
              <a:t>F</a:t>
            </a:r>
          </a:p>
        </p:txBody>
      </p:sp>
      <p:sp>
        <p:nvSpPr>
          <p:cNvPr id="18" name="TextBox 17">
            <a:extLst>
              <a:ext uri="{FF2B5EF4-FFF2-40B4-BE49-F238E27FC236}">
                <a16:creationId xmlns:a16="http://schemas.microsoft.com/office/drawing/2014/main" id="{DAAB45B4-A922-4BEB-8F0E-F2060B097659}"/>
              </a:ext>
            </a:extLst>
          </p:cNvPr>
          <p:cNvSpPr txBox="1"/>
          <p:nvPr/>
        </p:nvSpPr>
        <p:spPr>
          <a:xfrm>
            <a:off x="9307286" y="3026230"/>
            <a:ext cx="370114" cy="369332"/>
          </a:xfrm>
          <a:prstGeom prst="rect">
            <a:avLst/>
          </a:prstGeom>
          <a:noFill/>
        </p:spPr>
        <p:txBody>
          <a:bodyPr wrap="square" rtlCol="0">
            <a:spAutoFit/>
          </a:bodyPr>
          <a:lstStyle/>
          <a:p>
            <a:r>
              <a:rPr lang="en-US" b="1" dirty="0"/>
              <a:t>F</a:t>
            </a:r>
          </a:p>
        </p:txBody>
      </p:sp>
      <p:sp>
        <p:nvSpPr>
          <p:cNvPr id="19" name="TextBox 18">
            <a:extLst>
              <a:ext uri="{FF2B5EF4-FFF2-40B4-BE49-F238E27FC236}">
                <a16:creationId xmlns:a16="http://schemas.microsoft.com/office/drawing/2014/main" id="{014FD233-0AF7-40E8-8790-6B4AD0E40395}"/>
              </a:ext>
            </a:extLst>
          </p:cNvPr>
          <p:cNvSpPr txBox="1"/>
          <p:nvPr/>
        </p:nvSpPr>
        <p:spPr>
          <a:xfrm>
            <a:off x="7271655" y="4386944"/>
            <a:ext cx="370114" cy="369332"/>
          </a:xfrm>
          <a:prstGeom prst="rect">
            <a:avLst/>
          </a:prstGeom>
          <a:noFill/>
        </p:spPr>
        <p:txBody>
          <a:bodyPr wrap="square" rtlCol="0">
            <a:spAutoFit/>
          </a:bodyPr>
          <a:lstStyle/>
          <a:p>
            <a:r>
              <a:rPr lang="en-US" b="1" dirty="0"/>
              <a:t> F</a:t>
            </a:r>
          </a:p>
        </p:txBody>
      </p:sp>
      <p:cxnSp>
        <p:nvCxnSpPr>
          <p:cNvPr id="25" name="Straight Arrow Connector 24">
            <a:extLst>
              <a:ext uri="{FF2B5EF4-FFF2-40B4-BE49-F238E27FC236}">
                <a16:creationId xmlns:a16="http://schemas.microsoft.com/office/drawing/2014/main" id="{03A15304-E718-4C5D-AAD2-50F06886ACD3}"/>
              </a:ext>
            </a:extLst>
          </p:cNvPr>
          <p:cNvCxnSpPr>
            <a:stCxn id="4" idx="2"/>
            <a:endCxn id="7" idx="0"/>
          </p:cNvCxnSpPr>
          <p:nvPr/>
        </p:nvCxnSpPr>
        <p:spPr>
          <a:xfrm>
            <a:off x="6977743" y="2230790"/>
            <a:ext cx="0" cy="30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8AC83D5-EE54-4302-8141-EEE51B579304}"/>
              </a:ext>
            </a:extLst>
          </p:cNvPr>
          <p:cNvSpPr txBox="1"/>
          <p:nvPr/>
        </p:nvSpPr>
        <p:spPr>
          <a:xfrm>
            <a:off x="7826829" y="3026230"/>
            <a:ext cx="370114" cy="369332"/>
          </a:xfrm>
          <a:prstGeom prst="rect">
            <a:avLst/>
          </a:prstGeom>
          <a:noFill/>
        </p:spPr>
        <p:txBody>
          <a:bodyPr wrap="square" rtlCol="0">
            <a:spAutoFit/>
          </a:bodyPr>
          <a:lstStyle/>
          <a:p>
            <a:r>
              <a:rPr lang="en-US" b="1" dirty="0"/>
              <a:t>T</a:t>
            </a:r>
          </a:p>
        </p:txBody>
      </p:sp>
      <p:cxnSp>
        <p:nvCxnSpPr>
          <p:cNvPr id="30" name="Straight Arrow Connector 29">
            <a:extLst>
              <a:ext uri="{FF2B5EF4-FFF2-40B4-BE49-F238E27FC236}">
                <a16:creationId xmlns:a16="http://schemas.microsoft.com/office/drawing/2014/main" id="{43C24A63-0AB1-44ED-B2DE-50D73F8683DD}"/>
              </a:ext>
            </a:extLst>
          </p:cNvPr>
          <p:cNvCxnSpPr/>
          <p:nvPr/>
        </p:nvCxnSpPr>
        <p:spPr>
          <a:xfrm>
            <a:off x="10559143" y="2546419"/>
            <a:ext cx="0" cy="1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12F590D-4515-46DA-9208-93696D856D8A}"/>
              </a:ext>
            </a:extLst>
          </p:cNvPr>
          <p:cNvCxnSpPr>
            <a:stCxn id="4" idx="2"/>
            <a:endCxn id="5" idx="0"/>
          </p:cNvCxnSpPr>
          <p:nvPr/>
        </p:nvCxnSpPr>
        <p:spPr>
          <a:xfrm flipH="1">
            <a:off x="5617027" y="2230790"/>
            <a:ext cx="1360716" cy="229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6E684BE-6B5D-45AD-ABC6-0732B6B3407D}"/>
              </a:ext>
            </a:extLst>
          </p:cNvPr>
          <p:cNvCxnSpPr>
            <a:stCxn id="4" idx="2"/>
            <a:endCxn id="6" idx="0"/>
          </p:cNvCxnSpPr>
          <p:nvPr/>
        </p:nvCxnSpPr>
        <p:spPr>
          <a:xfrm>
            <a:off x="6977743" y="2230790"/>
            <a:ext cx="1741717" cy="18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7D08250-7EB8-4D5D-8F6D-DCEC2A85478E}"/>
              </a:ext>
            </a:extLst>
          </p:cNvPr>
          <p:cNvCxnSpPr>
            <a:stCxn id="6" idx="2"/>
            <a:endCxn id="28" idx="0"/>
          </p:cNvCxnSpPr>
          <p:nvPr/>
        </p:nvCxnSpPr>
        <p:spPr>
          <a:xfrm flipH="1">
            <a:off x="8011886" y="2780814"/>
            <a:ext cx="707574" cy="245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235975-D252-4BF0-86F5-52057C995668}"/>
              </a:ext>
            </a:extLst>
          </p:cNvPr>
          <p:cNvCxnSpPr>
            <a:stCxn id="6" idx="2"/>
            <a:endCxn id="14" idx="0"/>
          </p:cNvCxnSpPr>
          <p:nvPr/>
        </p:nvCxnSpPr>
        <p:spPr>
          <a:xfrm>
            <a:off x="8719460" y="2780814"/>
            <a:ext cx="10885" cy="31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E0417BC-A317-473C-BF09-127369170A34}"/>
              </a:ext>
            </a:extLst>
          </p:cNvPr>
          <p:cNvCxnSpPr>
            <a:stCxn id="6" idx="2"/>
            <a:endCxn id="18" idx="0"/>
          </p:cNvCxnSpPr>
          <p:nvPr/>
        </p:nvCxnSpPr>
        <p:spPr>
          <a:xfrm>
            <a:off x="8719460" y="2780814"/>
            <a:ext cx="772883" cy="245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A2F4273-3277-4429-A5E7-032DA07A1267}"/>
              </a:ext>
            </a:extLst>
          </p:cNvPr>
          <p:cNvCxnSpPr>
            <a:stCxn id="28" idx="2"/>
            <a:endCxn id="15" idx="0"/>
          </p:cNvCxnSpPr>
          <p:nvPr/>
        </p:nvCxnSpPr>
        <p:spPr>
          <a:xfrm flipH="1">
            <a:off x="7467602" y="3395562"/>
            <a:ext cx="544284" cy="229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9FAC175-69C9-4CB2-9566-1CB5DEF9C49C}"/>
              </a:ext>
            </a:extLst>
          </p:cNvPr>
          <p:cNvCxnSpPr>
            <a:stCxn id="28" idx="2"/>
            <a:endCxn id="16" idx="0"/>
          </p:cNvCxnSpPr>
          <p:nvPr/>
        </p:nvCxnSpPr>
        <p:spPr>
          <a:xfrm>
            <a:off x="8011886" y="3395562"/>
            <a:ext cx="10889" cy="327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AA23E19-524B-4289-8B55-23B0AA973EE0}"/>
              </a:ext>
            </a:extLst>
          </p:cNvPr>
          <p:cNvCxnSpPr>
            <a:stCxn id="28" idx="2"/>
            <a:endCxn id="17" idx="0"/>
          </p:cNvCxnSpPr>
          <p:nvPr/>
        </p:nvCxnSpPr>
        <p:spPr>
          <a:xfrm>
            <a:off x="8011886" y="3395562"/>
            <a:ext cx="620490" cy="240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ECEDDC3-38AC-4D10-B72B-0C58F463C1BE}"/>
              </a:ext>
            </a:extLst>
          </p:cNvPr>
          <p:cNvCxnSpPr>
            <a:stCxn id="15" idx="2"/>
            <a:endCxn id="19" idx="0"/>
          </p:cNvCxnSpPr>
          <p:nvPr/>
        </p:nvCxnSpPr>
        <p:spPr>
          <a:xfrm flipH="1">
            <a:off x="7456712" y="3994281"/>
            <a:ext cx="10890" cy="392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FBFD61C-C56A-4D40-B0F7-5AF9A36A4A58}"/>
              </a:ext>
            </a:extLst>
          </p:cNvPr>
          <p:cNvCxnSpPr>
            <a:stCxn id="8" idx="2"/>
            <a:endCxn id="9" idx="0"/>
          </p:cNvCxnSpPr>
          <p:nvPr/>
        </p:nvCxnSpPr>
        <p:spPr>
          <a:xfrm flipH="1">
            <a:off x="4833258" y="3395562"/>
            <a:ext cx="783774" cy="131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7BCD620-4D57-4CAA-8083-0A50DD4DB9B8}"/>
              </a:ext>
            </a:extLst>
          </p:cNvPr>
          <p:cNvCxnSpPr>
            <a:stCxn id="8" idx="2"/>
            <a:endCxn id="11" idx="0"/>
          </p:cNvCxnSpPr>
          <p:nvPr/>
        </p:nvCxnSpPr>
        <p:spPr>
          <a:xfrm>
            <a:off x="5617032" y="3395562"/>
            <a:ext cx="794657" cy="15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CB5B35F-9499-42C0-AF29-9463F5A4DC00}"/>
              </a:ext>
            </a:extLst>
          </p:cNvPr>
          <p:cNvCxnSpPr>
            <a:stCxn id="9" idx="2"/>
            <a:endCxn id="13" idx="0"/>
          </p:cNvCxnSpPr>
          <p:nvPr/>
        </p:nvCxnSpPr>
        <p:spPr>
          <a:xfrm>
            <a:off x="4833258" y="3896307"/>
            <a:ext cx="0" cy="360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C5C5A24-3A3D-470F-B4A0-85A8CE480965}"/>
              </a:ext>
            </a:extLst>
          </p:cNvPr>
          <p:cNvCxnSpPr>
            <a:stCxn id="8" idx="2"/>
            <a:endCxn id="10" idx="0"/>
          </p:cNvCxnSpPr>
          <p:nvPr/>
        </p:nvCxnSpPr>
        <p:spPr>
          <a:xfrm>
            <a:off x="5617032" y="3395562"/>
            <a:ext cx="10885" cy="38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37096E41-B1CE-4B0F-A766-7C372CFD098B}"/>
              </a:ext>
            </a:extLst>
          </p:cNvPr>
          <p:cNvSpPr txBox="1"/>
          <p:nvPr/>
        </p:nvSpPr>
        <p:spPr>
          <a:xfrm>
            <a:off x="4169233" y="5050189"/>
            <a:ext cx="1317163" cy="369332"/>
          </a:xfrm>
          <a:prstGeom prst="rect">
            <a:avLst/>
          </a:prstGeom>
          <a:noFill/>
        </p:spPr>
        <p:txBody>
          <a:bodyPr wrap="square" rtlCol="0">
            <a:spAutoFit/>
          </a:bodyPr>
          <a:lstStyle/>
          <a:p>
            <a:r>
              <a:rPr lang="en-US" dirty="0"/>
              <a:t>     &lt;id, a&gt;</a:t>
            </a:r>
          </a:p>
        </p:txBody>
      </p:sp>
      <p:sp>
        <p:nvSpPr>
          <p:cNvPr id="73" name="TextBox 72">
            <a:extLst>
              <a:ext uri="{FF2B5EF4-FFF2-40B4-BE49-F238E27FC236}">
                <a16:creationId xmlns:a16="http://schemas.microsoft.com/office/drawing/2014/main" id="{F32AB3DE-43E5-4125-97F7-8052A3D8292A}"/>
              </a:ext>
            </a:extLst>
          </p:cNvPr>
          <p:cNvSpPr txBox="1"/>
          <p:nvPr/>
        </p:nvSpPr>
        <p:spPr>
          <a:xfrm>
            <a:off x="6803581" y="5148161"/>
            <a:ext cx="1317163" cy="369332"/>
          </a:xfrm>
          <a:prstGeom prst="rect">
            <a:avLst/>
          </a:prstGeom>
          <a:noFill/>
        </p:spPr>
        <p:txBody>
          <a:bodyPr wrap="square" rtlCol="0">
            <a:spAutoFit/>
          </a:bodyPr>
          <a:lstStyle/>
          <a:p>
            <a:r>
              <a:rPr lang="en-US" dirty="0"/>
              <a:t>      &lt;id, a&gt;</a:t>
            </a:r>
          </a:p>
        </p:txBody>
      </p:sp>
      <p:sp>
        <p:nvSpPr>
          <p:cNvPr id="74" name="TextBox 73">
            <a:extLst>
              <a:ext uri="{FF2B5EF4-FFF2-40B4-BE49-F238E27FC236}">
                <a16:creationId xmlns:a16="http://schemas.microsoft.com/office/drawing/2014/main" id="{B73728D3-3A9F-41EC-82F1-58903A00D501}"/>
              </a:ext>
            </a:extLst>
          </p:cNvPr>
          <p:cNvSpPr txBox="1"/>
          <p:nvPr/>
        </p:nvSpPr>
        <p:spPr>
          <a:xfrm>
            <a:off x="7990114" y="4418817"/>
            <a:ext cx="1317163" cy="369332"/>
          </a:xfrm>
          <a:prstGeom prst="rect">
            <a:avLst/>
          </a:prstGeom>
          <a:noFill/>
        </p:spPr>
        <p:txBody>
          <a:bodyPr wrap="square" rtlCol="0">
            <a:spAutoFit/>
          </a:bodyPr>
          <a:lstStyle/>
          <a:p>
            <a:r>
              <a:rPr lang="en-US" dirty="0"/>
              <a:t>    &lt;num, 2&gt;</a:t>
            </a:r>
          </a:p>
        </p:txBody>
      </p:sp>
      <p:sp>
        <p:nvSpPr>
          <p:cNvPr id="75" name="TextBox 74">
            <a:extLst>
              <a:ext uri="{FF2B5EF4-FFF2-40B4-BE49-F238E27FC236}">
                <a16:creationId xmlns:a16="http://schemas.microsoft.com/office/drawing/2014/main" id="{56B696EB-054C-47EE-B2D6-99B645D19ED9}"/>
              </a:ext>
            </a:extLst>
          </p:cNvPr>
          <p:cNvSpPr txBox="1"/>
          <p:nvPr/>
        </p:nvSpPr>
        <p:spPr>
          <a:xfrm>
            <a:off x="8839201" y="3743900"/>
            <a:ext cx="1317163" cy="369332"/>
          </a:xfrm>
          <a:prstGeom prst="rect">
            <a:avLst/>
          </a:prstGeom>
          <a:noFill/>
        </p:spPr>
        <p:txBody>
          <a:bodyPr wrap="square" rtlCol="0">
            <a:spAutoFit/>
          </a:bodyPr>
          <a:lstStyle/>
          <a:p>
            <a:r>
              <a:rPr lang="en-US" dirty="0"/>
              <a:t>      &lt;id, b&gt;</a:t>
            </a:r>
          </a:p>
        </p:txBody>
      </p:sp>
      <p:sp>
        <p:nvSpPr>
          <p:cNvPr id="76" name="TextBox 75">
            <a:extLst>
              <a:ext uri="{FF2B5EF4-FFF2-40B4-BE49-F238E27FC236}">
                <a16:creationId xmlns:a16="http://schemas.microsoft.com/office/drawing/2014/main" id="{AF1B5C3D-DC0F-4F8F-961F-DA6A8DB93981}"/>
              </a:ext>
            </a:extLst>
          </p:cNvPr>
          <p:cNvSpPr txBox="1"/>
          <p:nvPr/>
        </p:nvSpPr>
        <p:spPr>
          <a:xfrm>
            <a:off x="5747660" y="4244647"/>
            <a:ext cx="1317163" cy="369332"/>
          </a:xfrm>
          <a:prstGeom prst="rect">
            <a:avLst/>
          </a:prstGeom>
          <a:noFill/>
        </p:spPr>
        <p:txBody>
          <a:bodyPr wrap="square" rtlCol="0">
            <a:spAutoFit/>
          </a:bodyPr>
          <a:lstStyle/>
          <a:p>
            <a:r>
              <a:rPr lang="en-US" dirty="0"/>
              <a:t>    &lt;num, 2&gt;</a:t>
            </a:r>
          </a:p>
        </p:txBody>
      </p:sp>
      <p:cxnSp>
        <p:nvCxnSpPr>
          <p:cNvPr id="78" name="Straight Arrow Connector 77">
            <a:extLst>
              <a:ext uri="{FF2B5EF4-FFF2-40B4-BE49-F238E27FC236}">
                <a16:creationId xmlns:a16="http://schemas.microsoft.com/office/drawing/2014/main" id="{E167E042-73B4-45ED-8311-61F8AF8A54AA}"/>
              </a:ext>
            </a:extLst>
          </p:cNvPr>
          <p:cNvCxnSpPr>
            <a:stCxn id="13" idx="2"/>
            <a:endCxn id="72" idx="0"/>
          </p:cNvCxnSpPr>
          <p:nvPr/>
        </p:nvCxnSpPr>
        <p:spPr>
          <a:xfrm flipH="1">
            <a:off x="4827815" y="4625649"/>
            <a:ext cx="5443" cy="42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6CE4A5C4-02A5-489A-853E-B032499B9142}"/>
              </a:ext>
            </a:extLst>
          </p:cNvPr>
          <p:cNvCxnSpPr>
            <a:stCxn id="11" idx="2"/>
            <a:endCxn id="76" idx="0"/>
          </p:cNvCxnSpPr>
          <p:nvPr/>
        </p:nvCxnSpPr>
        <p:spPr>
          <a:xfrm flipH="1">
            <a:off x="6406242" y="3918080"/>
            <a:ext cx="5447" cy="326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74132AE-8DCB-4BE2-AE4A-15A1C76CCEB7}"/>
              </a:ext>
            </a:extLst>
          </p:cNvPr>
          <p:cNvCxnSpPr>
            <a:stCxn id="19" idx="2"/>
            <a:endCxn id="73" idx="0"/>
          </p:cNvCxnSpPr>
          <p:nvPr/>
        </p:nvCxnSpPr>
        <p:spPr>
          <a:xfrm>
            <a:off x="7456712" y="4756276"/>
            <a:ext cx="5451" cy="391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B8D9084-D10D-4B00-AB32-3FD4F1414361}"/>
              </a:ext>
            </a:extLst>
          </p:cNvPr>
          <p:cNvCxnSpPr>
            <a:stCxn id="17" idx="2"/>
            <a:endCxn id="74" idx="0"/>
          </p:cNvCxnSpPr>
          <p:nvPr/>
        </p:nvCxnSpPr>
        <p:spPr>
          <a:xfrm>
            <a:off x="8632376" y="4005167"/>
            <a:ext cx="16320" cy="413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7442EB7-E207-4425-BEDB-71A8D52BB705}"/>
              </a:ext>
            </a:extLst>
          </p:cNvPr>
          <p:cNvCxnSpPr>
            <a:stCxn id="18" idx="2"/>
            <a:endCxn id="75" idx="0"/>
          </p:cNvCxnSpPr>
          <p:nvPr/>
        </p:nvCxnSpPr>
        <p:spPr>
          <a:xfrm>
            <a:off x="9492343" y="3395562"/>
            <a:ext cx="5440" cy="348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897B486-7CA6-4244-9A47-BA877BD38B10}"/>
              </a:ext>
            </a:extLst>
          </p:cNvPr>
          <p:cNvCxnSpPr>
            <a:stCxn id="5" idx="2"/>
          </p:cNvCxnSpPr>
          <p:nvPr/>
        </p:nvCxnSpPr>
        <p:spPr>
          <a:xfrm>
            <a:off x="5617027" y="2829506"/>
            <a:ext cx="0" cy="262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E82DBBE5-0243-4BB6-A0E0-3B673C2FFA02}"/>
              </a:ext>
            </a:extLst>
          </p:cNvPr>
          <p:cNvCxnSpPr/>
          <p:nvPr/>
        </p:nvCxnSpPr>
        <p:spPr>
          <a:xfrm>
            <a:off x="2416629" y="2035629"/>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3195D7D-C97A-654B-82F0-1BF93FEEDDBB}"/>
              </a:ext>
            </a:extLst>
          </p:cNvPr>
          <p:cNvSpPr txBox="1"/>
          <p:nvPr/>
        </p:nvSpPr>
        <p:spPr>
          <a:xfrm>
            <a:off x="452063" y="2470892"/>
            <a:ext cx="3586537" cy="3139321"/>
          </a:xfrm>
          <a:prstGeom prst="rect">
            <a:avLst/>
          </a:prstGeom>
          <a:noFill/>
        </p:spPr>
        <p:txBody>
          <a:bodyPr wrap="square" rtlCol="0">
            <a:spAutoFit/>
          </a:bodyPr>
          <a:lstStyle/>
          <a:p>
            <a:pPr marL="0" indent="0">
              <a:buNone/>
            </a:pPr>
            <a:r>
              <a:rPr lang="en-US" sz="1800" dirty="0">
                <a:latin typeface="Arial" panose="020B0604020202020204" pitchFamily="34" charset="0"/>
                <a:cs typeface="Arial" panose="020B0604020202020204" pitchFamily="34" charset="0"/>
              </a:rPr>
              <a:t>E </a:t>
            </a:r>
            <a:r>
              <a:rPr lang="en-US" sz="1800" dirty="0">
                <a:latin typeface="Arial" panose="020B0604020202020204" pitchFamily="34" charset="0"/>
                <a:cs typeface="Arial" panose="020B0604020202020204" pitchFamily="34" charset="0"/>
                <a:sym typeface="Wingdings" panose="05000000000000000000" pitchFamily="2" charset="2"/>
              </a:rPr>
              <a:t> E + T  </a:t>
            </a:r>
          </a:p>
          <a:p>
            <a:pPr marL="0" indent="0">
              <a:buNone/>
            </a:pPr>
            <a:r>
              <a:rPr lang="en-US" sz="1800" dirty="0">
                <a:latin typeface="Arial" panose="020B0604020202020204" pitchFamily="34" charset="0"/>
                <a:cs typeface="Arial" panose="020B0604020202020204" pitchFamily="34" charset="0"/>
                <a:sym typeface="Wingdings" panose="05000000000000000000" pitchFamily="2" charset="2"/>
              </a:rPr>
              <a:t>     | E – T   </a:t>
            </a:r>
          </a:p>
          <a:p>
            <a:pPr marL="0" indent="0">
              <a:buNone/>
            </a:pPr>
            <a:r>
              <a:rPr lang="en-US" sz="1800" dirty="0">
                <a:latin typeface="Arial" panose="020B0604020202020204" pitchFamily="34" charset="0"/>
                <a:cs typeface="Arial" panose="020B0604020202020204" pitchFamily="34" charset="0"/>
                <a:sym typeface="Wingdings" panose="05000000000000000000" pitchFamily="2" charset="2"/>
              </a:rPr>
              <a:t>     | T	</a:t>
            </a:r>
          </a:p>
          <a:p>
            <a:pPr marL="0" indent="0">
              <a:buNone/>
            </a:pPr>
            <a:r>
              <a:rPr lang="en-US" sz="1800" dirty="0">
                <a:latin typeface="Arial" panose="020B0604020202020204" pitchFamily="34" charset="0"/>
                <a:cs typeface="Arial" panose="020B0604020202020204" pitchFamily="34" charset="0"/>
                <a:sym typeface="Wingdings" panose="05000000000000000000" pitchFamily="2" charset="2"/>
              </a:rPr>
              <a:t>T  T * F   </a:t>
            </a:r>
          </a:p>
          <a:p>
            <a:pPr marL="0" indent="0">
              <a:buNone/>
            </a:pPr>
            <a:r>
              <a:rPr lang="en-US" sz="1800" dirty="0">
                <a:latin typeface="Arial" panose="020B0604020202020204" pitchFamily="34" charset="0"/>
                <a:cs typeface="Arial" panose="020B0604020202020204" pitchFamily="34" charset="0"/>
                <a:sym typeface="Wingdings" panose="05000000000000000000" pitchFamily="2" charset="2"/>
              </a:rPr>
              <a:t>      | T / F   </a:t>
            </a:r>
          </a:p>
          <a:p>
            <a:pPr marL="0" indent="0">
              <a:buNone/>
            </a:pPr>
            <a:r>
              <a:rPr lang="en-US" sz="1800" dirty="0">
                <a:latin typeface="Arial" panose="020B0604020202020204" pitchFamily="34" charset="0"/>
                <a:cs typeface="Arial" panose="020B0604020202020204" pitchFamily="34" charset="0"/>
                <a:sym typeface="Wingdings" panose="05000000000000000000" pitchFamily="2" charset="2"/>
              </a:rPr>
              <a:t>      | F  </a:t>
            </a:r>
          </a:p>
          <a:p>
            <a:pPr marL="0" indent="0">
              <a:buNone/>
            </a:pPr>
            <a:r>
              <a:rPr lang="en-US" sz="1800" dirty="0">
                <a:latin typeface="Arial" panose="020B0604020202020204" pitchFamily="34" charset="0"/>
                <a:cs typeface="Arial" panose="020B0604020202020204" pitchFamily="34" charset="0"/>
                <a:sym typeface="Wingdings" panose="05000000000000000000" pitchFamily="2" charset="2"/>
              </a:rPr>
              <a:t>F  (E)  </a:t>
            </a:r>
          </a:p>
          <a:p>
            <a:pPr marL="0" indent="0">
              <a:buNone/>
            </a:pPr>
            <a:r>
              <a:rPr lang="en-US" dirty="0">
                <a:latin typeface="Arial" panose="020B0604020202020204" pitchFamily="34" charset="0"/>
                <a:cs typeface="Arial" panose="020B0604020202020204" pitchFamily="34" charset="0"/>
                <a:sym typeface="Wingdings" panose="05000000000000000000" pitchFamily="2" charset="2"/>
              </a:rPr>
              <a:t> </a:t>
            </a:r>
            <a:r>
              <a:rPr lang="en-US" sz="1800" dirty="0">
                <a:latin typeface="Arial" panose="020B0604020202020204" pitchFamily="34" charset="0"/>
                <a:cs typeface="Arial" panose="020B0604020202020204" pitchFamily="34" charset="0"/>
                <a:sym typeface="Wingdings" panose="05000000000000000000" pitchFamily="2" charset="2"/>
              </a:rPr>
              <a:t>     | num </a:t>
            </a:r>
          </a:p>
          <a:p>
            <a:pPr marL="0" indent="0">
              <a:buNone/>
            </a:pPr>
            <a:r>
              <a:rPr lang="en-US" sz="1800" dirty="0">
                <a:latin typeface="Arial" panose="020B0604020202020204" pitchFamily="34" charset="0"/>
                <a:cs typeface="Arial" panose="020B0604020202020204" pitchFamily="34" charset="0"/>
                <a:sym typeface="Wingdings" panose="05000000000000000000" pitchFamily="2" charset="2"/>
              </a:rPr>
              <a:t>      | str   </a:t>
            </a:r>
          </a:p>
          <a:p>
            <a:pPr marL="0" indent="0">
              <a:buNone/>
            </a:pPr>
            <a:r>
              <a:rPr lang="en-US" dirty="0">
                <a:latin typeface="Arial" panose="020B0604020202020204" pitchFamily="34" charset="0"/>
                <a:cs typeface="Arial" panose="020B0604020202020204" pitchFamily="34" charset="0"/>
                <a:sym typeface="Wingdings" panose="05000000000000000000" pitchFamily="2" charset="2"/>
              </a:rPr>
              <a:t>      | id</a:t>
            </a:r>
            <a:r>
              <a:rPr lang="en-US" sz="1800" dirty="0">
                <a:latin typeface="Arial" panose="020B0604020202020204" pitchFamily="34" charset="0"/>
                <a:cs typeface="Arial" panose="020B0604020202020204" pitchFamily="34" charset="0"/>
                <a:sym typeface="Wingdings" panose="05000000000000000000" pitchFamily="2" charset="2"/>
              </a:rPr>
              <a:t> </a:t>
            </a:r>
          </a:p>
          <a:p>
            <a:endParaRPr lang="en-IN" dirty="0"/>
          </a:p>
        </p:txBody>
      </p:sp>
      <p:sp>
        <p:nvSpPr>
          <p:cNvPr id="20" name="TextBox 19">
            <a:extLst>
              <a:ext uri="{FF2B5EF4-FFF2-40B4-BE49-F238E27FC236}">
                <a16:creationId xmlns:a16="http://schemas.microsoft.com/office/drawing/2014/main" id="{91403254-087B-B0D1-DDB4-4EB9975E724C}"/>
              </a:ext>
            </a:extLst>
          </p:cNvPr>
          <p:cNvSpPr txBox="1"/>
          <p:nvPr/>
        </p:nvSpPr>
        <p:spPr>
          <a:xfrm>
            <a:off x="2126751" y="5815173"/>
            <a:ext cx="6690682" cy="923330"/>
          </a:xfrm>
          <a:prstGeom prst="rect">
            <a:avLst/>
          </a:prstGeom>
          <a:noFill/>
        </p:spPr>
        <p:txBody>
          <a:bodyPr wrap="square" rtlCol="0">
            <a:spAutoFit/>
          </a:bodyPr>
          <a:lstStyle/>
          <a:p>
            <a:r>
              <a:rPr lang="en-US" dirty="0">
                <a:solidFill>
                  <a:srgbClr val="FF0000"/>
                </a:solidFill>
                <a:latin typeface="Consolas" panose="020B0609020204030204" pitchFamily="49" charset="0"/>
              </a:rPr>
              <a:t>What would be the type of each of these nodes?</a:t>
            </a:r>
          </a:p>
          <a:p>
            <a:r>
              <a:rPr lang="en-US" dirty="0">
                <a:solidFill>
                  <a:srgbClr val="FF0000"/>
                </a:solidFill>
                <a:latin typeface="Consolas" panose="020B0609020204030204" pitchFamily="49" charset="0"/>
              </a:rPr>
              <a:t>Can we infer the types of all parent nodes from their children?</a:t>
            </a:r>
            <a:endParaRPr lang="en-IN"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4096088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9D52-FA80-4678-8D22-A8D9B6806FFA}"/>
              </a:ext>
            </a:extLst>
          </p:cNvPr>
          <p:cNvSpPr>
            <a:spLocks noGrp="1"/>
          </p:cNvSpPr>
          <p:nvPr>
            <p:ph type="title"/>
          </p:nvPr>
        </p:nvSpPr>
        <p:spPr/>
        <p:txBody>
          <a:bodyPr/>
          <a:lstStyle/>
          <a:p>
            <a:r>
              <a:rPr lang="en-US" dirty="0"/>
              <a:t>Type inference rules</a:t>
            </a:r>
          </a:p>
        </p:txBody>
      </p:sp>
      <p:sp>
        <p:nvSpPr>
          <p:cNvPr id="3" name="Content Placeholder 2">
            <a:extLst>
              <a:ext uri="{FF2B5EF4-FFF2-40B4-BE49-F238E27FC236}">
                <a16:creationId xmlns:a16="http://schemas.microsoft.com/office/drawing/2014/main" id="{BC339944-7AB7-40B8-BB67-DC9E49EFB5CA}"/>
              </a:ext>
            </a:extLst>
          </p:cNvPr>
          <p:cNvSpPr>
            <a:spLocks noGrp="1"/>
          </p:cNvSpPr>
          <p:nvPr>
            <p:ph idx="1"/>
          </p:nvPr>
        </p:nvSpPr>
        <p:spPr>
          <a:xfrm>
            <a:off x="838200" y="1825625"/>
            <a:ext cx="10515600" cy="4351338"/>
          </a:xfrm>
        </p:spPr>
        <p:txBody>
          <a:bodyPr>
            <a:normAutofit fontScale="62500" lnSpcReduction="20000"/>
          </a:bodyPr>
          <a:lstStyle/>
          <a:p>
            <a:pPr marL="0" indent="0">
              <a:buNone/>
            </a:pPr>
            <a:r>
              <a:rPr lang="en-US" dirty="0"/>
              <a:t>E </a:t>
            </a:r>
            <a:r>
              <a:rPr lang="en-US" dirty="0">
                <a:sym typeface="Wingdings" panose="05000000000000000000" pitchFamily="2" charset="2"/>
              </a:rPr>
              <a:t> E + T              {   $$ = MakeNode2(plus, $1, $3 ); </a:t>
            </a:r>
          </a:p>
          <a:p>
            <a:pPr marL="0" indent="0">
              <a:buNone/>
            </a:pPr>
            <a:r>
              <a:rPr lang="en-US" dirty="0">
                <a:sym typeface="Wingdings" panose="05000000000000000000" pitchFamily="2" charset="2"/>
              </a:rPr>
              <a:t>		$$-&gt;type = </a:t>
            </a:r>
            <a:r>
              <a:rPr lang="en-US" dirty="0" err="1">
                <a:sym typeface="Wingdings" panose="05000000000000000000" pitchFamily="2" charset="2"/>
              </a:rPr>
              <a:t>TypeInferPlus</a:t>
            </a:r>
            <a:r>
              <a:rPr lang="en-US" dirty="0">
                <a:sym typeface="Wingdings" panose="05000000000000000000" pitchFamily="2" charset="2"/>
              </a:rPr>
              <a:t>($1-&gt;type, $3-&gt;type);</a:t>
            </a:r>
          </a:p>
          <a:p>
            <a:pPr marL="0" indent="0">
              <a:buNone/>
            </a:pPr>
            <a:r>
              <a:rPr lang="en-US" dirty="0">
                <a:sym typeface="Wingdings" panose="05000000000000000000" pitchFamily="2" charset="2"/>
              </a:rPr>
              <a:t>                               }</a:t>
            </a:r>
          </a:p>
          <a:p>
            <a:pPr marL="0" indent="0">
              <a:buNone/>
            </a:pPr>
            <a:r>
              <a:rPr lang="en-US" dirty="0">
                <a:sym typeface="Wingdings" panose="05000000000000000000" pitchFamily="2" charset="2"/>
              </a:rPr>
              <a:t>      | T	             {   $$ = $1; }</a:t>
            </a:r>
          </a:p>
          <a:p>
            <a:pPr marL="0" indent="0">
              <a:buNone/>
            </a:pPr>
            <a:r>
              <a:rPr lang="en-US" dirty="0">
                <a:sym typeface="Wingdings" panose="05000000000000000000" pitchFamily="2" charset="2"/>
              </a:rPr>
              <a:t>T  T * F              {   $$ = MakeNode2(times, $1, $3); </a:t>
            </a:r>
          </a:p>
          <a:p>
            <a:pPr marL="0" indent="0">
              <a:buNone/>
            </a:pPr>
            <a:r>
              <a:rPr lang="en-US" dirty="0">
                <a:sym typeface="Wingdings" panose="05000000000000000000" pitchFamily="2" charset="2"/>
              </a:rPr>
              <a:t> 		$$-&gt;type = </a:t>
            </a:r>
            <a:r>
              <a:rPr lang="en-US" dirty="0" err="1">
                <a:sym typeface="Wingdings" panose="05000000000000000000" pitchFamily="2" charset="2"/>
              </a:rPr>
              <a:t>TypeInferMul</a:t>
            </a:r>
            <a:r>
              <a:rPr lang="en-US" dirty="0">
                <a:sym typeface="Wingdings" panose="05000000000000000000" pitchFamily="2" charset="2"/>
              </a:rPr>
              <a:t>($1-&gt;type, $3-&gt;type);</a:t>
            </a:r>
          </a:p>
          <a:p>
            <a:pPr marL="0" indent="0">
              <a:buNone/>
            </a:pPr>
            <a:r>
              <a:rPr lang="en-US" dirty="0">
                <a:sym typeface="Wingdings" panose="05000000000000000000" pitchFamily="2" charset="2"/>
              </a:rPr>
              <a:t>                              }</a:t>
            </a:r>
          </a:p>
          <a:p>
            <a:pPr marL="0" indent="0">
              <a:buNone/>
            </a:pPr>
            <a:r>
              <a:rPr lang="en-US" dirty="0">
                <a:sym typeface="Wingdings" panose="05000000000000000000" pitchFamily="2" charset="2"/>
              </a:rPr>
              <a:t>      | F                   {   $$ = $1; }</a:t>
            </a:r>
          </a:p>
          <a:p>
            <a:pPr marL="0" indent="0">
              <a:buNone/>
            </a:pPr>
            <a:r>
              <a:rPr lang="en-US" dirty="0">
                <a:sym typeface="Wingdings" panose="05000000000000000000" pitchFamily="2" charset="2"/>
              </a:rPr>
              <a:t>F  (E)                 {   $$ = $2; }</a:t>
            </a:r>
          </a:p>
          <a:p>
            <a:pPr marL="0" indent="0">
              <a:buNone/>
            </a:pPr>
            <a:r>
              <a:rPr lang="en-US" dirty="0">
                <a:sym typeface="Wingdings" panose="05000000000000000000" pitchFamily="2" charset="2"/>
              </a:rPr>
              <a:t>      | num             {   $$ = </a:t>
            </a:r>
            <a:r>
              <a:rPr lang="en-US" dirty="0" err="1">
                <a:sym typeface="Wingdings" panose="05000000000000000000" pitchFamily="2" charset="2"/>
              </a:rPr>
              <a:t>MakeNodeNum</a:t>
            </a:r>
            <a:r>
              <a:rPr lang="en-US" dirty="0">
                <a:sym typeface="Wingdings" panose="05000000000000000000" pitchFamily="2" charset="2"/>
              </a:rPr>
              <a:t>(number, $1);</a:t>
            </a:r>
          </a:p>
          <a:p>
            <a:pPr marL="0" indent="0">
              <a:buNone/>
            </a:pPr>
            <a:r>
              <a:rPr lang="en-US" dirty="0">
                <a:sym typeface="Wingdings" panose="05000000000000000000" pitchFamily="2" charset="2"/>
              </a:rPr>
              <a:t>                                  $$-&gt;type = </a:t>
            </a:r>
            <a:r>
              <a:rPr lang="en-US" dirty="0" err="1">
                <a:sym typeface="Wingdings" panose="05000000000000000000" pitchFamily="2" charset="2"/>
              </a:rPr>
              <a:t>IntTy</a:t>
            </a:r>
            <a:r>
              <a:rPr lang="en-US" dirty="0">
                <a:sym typeface="Wingdings" panose="05000000000000000000" pitchFamily="2" charset="2"/>
              </a:rPr>
              <a:t>; }</a:t>
            </a:r>
          </a:p>
          <a:p>
            <a:pPr marL="0" indent="0">
              <a:buNone/>
            </a:pPr>
            <a:r>
              <a:rPr lang="en-US" dirty="0">
                <a:sym typeface="Wingdings" panose="05000000000000000000" pitchFamily="2" charset="2"/>
              </a:rPr>
              <a:t>      | str                {   $$ = </a:t>
            </a:r>
            <a:r>
              <a:rPr lang="en-US" dirty="0" err="1">
                <a:sym typeface="Wingdings" panose="05000000000000000000" pitchFamily="2" charset="2"/>
              </a:rPr>
              <a:t>MakeNodeStr</a:t>
            </a:r>
            <a:r>
              <a:rPr lang="en-US" dirty="0">
                <a:sym typeface="Wingdings" panose="05000000000000000000" pitchFamily="2" charset="2"/>
              </a:rPr>
              <a:t>(string, $1);</a:t>
            </a:r>
          </a:p>
          <a:p>
            <a:pPr marL="0" indent="0">
              <a:buNone/>
            </a:pPr>
            <a:r>
              <a:rPr lang="en-US" dirty="0">
                <a:sym typeface="Wingdings" panose="05000000000000000000" pitchFamily="2" charset="2"/>
              </a:rPr>
              <a:t>                                  $$-&gt;type = </a:t>
            </a:r>
            <a:r>
              <a:rPr lang="en-US" dirty="0" err="1">
                <a:sym typeface="Wingdings" panose="05000000000000000000" pitchFamily="2" charset="2"/>
              </a:rPr>
              <a:t>StringTy</a:t>
            </a:r>
            <a:r>
              <a:rPr lang="en-US" dirty="0">
                <a:sym typeface="Wingdings" panose="05000000000000000000" pitchFamily="2" charset="2"/>
              </a:rPr>
              <a:t>; }</a:t>
            </a:r>
          </a:p>
          <a:p>
            <a:pPr marL="0" indent="0">
              <a:buNone/>
            </a:pPr>
            <a:endParaRPr lang="en-US" dirty="0"/>
          </a:p>
        </p:txBody>
      </p:sp>
      <p:sp>
        <p:nvSpPr>
          <p:cNvPr id="4" name="TextBox 3">
            <a:extLst>
              <a:ext uri="{FF2B5EF4-FFF2-40B4-BE49-F238E27FC236}">
                <a16:creationId xmlns:a16="http://schemas.microsoft.com/office/drawing/2014/main" id="{AA8EC856-BE56-495C-A06E-86D30742AF57}"/>
              </a:ext>
            </a:extLst>
          </p:cNvPr>
          <p:cNvSpPr txBox="1"/>
          <p:nvPr/>
        </p:nvSpPr>
        <p:spPr>
          <a:xfrm>
            <a:off x="8829040" y="1270000"/>
            <a:ext cx="2524760"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1 * 2 + “a”</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838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4165-A861-4984-9B58-569CF3DECFF7}"/>
              </a:ext>
            </a:extLst>
          </p:cNvPr>
          <p:cNvSpPr>
            <a:spLocks noGrp="1"/>
          </p:cNvSpPr>
          <p:nvPr>
            <p:ph type="title"/>
          </p:nvPr>
        </p:nvSpPr>
        <p:spPr/>
        <p:txBody>
          <a:bodyPr/>
          <a:lstStyle/>
          <a:p>
            <a:r>
              <a:rPr lang="en-US" dirty="0"/>
              <a:t>Type inference rules</a:t>
            </a:r>
          </a:p>
        </p:txBody>
      </p:sp>
      <p:sp>
        <p:nvSpPr>
          <p:cNvPr id="3" name="Content Placeholder 2">
            <a:extLst>
              <a:ext uri="{FF2B5EF4-FFF2-40B4-BE49-F238E27FC236}">
                <a16:creationId xmlns:a16="http://schemas.microsoft.com/office/drawing/2014/main" id="{82CE7451-19D8-43EF-AAC4-71A09D688DE8}"/>
              </a:ext>
            </a:extLst>
          </p:cNvPr>
          <p:cNvSpPr>
            <a:spLocks noGrp="1"/>
          </p:cNvSpPr>
          <p:nvPr>
            <p:ph idx="1"/>
          </p:nvPr>
        </p:nvSpPr>
        <p:spPr/>
        <p:txBody>
          <a:bodyPr/>
          <a:lstStyle/>
          <a:p>
            <a:pPr marL="0" indent="0">
              <a:buNone/>
            </a:pPr>
            <a:r>
              <a:rPr lang="en-US" dirty="0"/>
              <a:t>int </a:t>
            </a:r>
            <a:r>
              <a:rPr lang="en-US" dirty="0" err="1"/>
              <a:t>TypeInferMul</a:t>
            </a:r>
            <a:r>
              <a:rPr lang="en-US" dirty="0"/>
              <a:t>(int Ty1, int Ty2)</a:t>
            </a:r>
          </a:p>
          <a:p>
            <a:pPr marL="0" indent="0">
              <a:buNone/>
            </a:pPr>
            <a:r>
              <a:rPr lang="en-US" dirty="0"/>
              <a:t>{</a:t>
            </a:r>
          </a:p>
          <a:p>
            <a:pPr marL="0" indent="0">
              <a:buNone/>
            </a:pPr>
            <a:r>
              <a:rPr lang="en-US" dirty="0"/>
              <a:t>    if (Ty1 != </a:t>
            </a:r>
            <a:r>
              <a:rPr lang="en-US" dirty="0" err="1"/>
              <a:t>IntTy</a:t>
            </a:r>
            <a:r>
              <a:rPr lang="en-US" dirty="0"/>
              <a:t> || Ty2 != </a:t>
            </a:r>
            <a:r>
              <a:rPr lang="en-US" dirty="0" err="1"/>
              <a:t>IntTy</a:t>
            </a:r>
            <a:r>
              <a:rPr lang="en-US" dirty="0"/>
              <a:t>)</a:t>
            </a:r>
          </a:p>
          <a:p>
            <a:pPr marL="0" indent="0">
              <a:buNone/>
            </a:pPr>
            <a:r>
              <a:rPr lang="en-US" dirty="0"/>
              <a:t>	</a:t>
            </a:r>
            <a:r>
              <a:rPr lang="en-US" dirty="0" err="1"/>
              <a:t>ReportError</a:t>
            </a:r>
            <a:r>
              <a:rPr lang="en-US" dirty="0"/>
              <a:t>();</a:t>
            </a:r>
          </a:p>
          <a:p>
            <a:pPr marL="0" indent="0">
              <a:buNone/>
            </a:pPr>
            <a:r>
              <a:rPr lang="en-US" dirty="0"/>
              <a:t>     return </a:t>
            </a:r>
            <a:r>
              <a:rPr lang="en-US" dirty="0" err="1"/>
              <a:t>IntTy</a:t>
            </a:r>
            <a:r>
              <a:rPr lang="en-US" dirty="0"/>
              <a:t>;</a:t>
            </a:r>
          </a:p>
          <a:p>
            <a:pPr marL="0" indent="0">
              <a:buNone/>
            </a:pPr>
            <a:r>
              <a:rPr lang="en-US" dirty="0"/>
              <a:t>}</a:t>
            </a:r>
          </a:p>
        </p:txBody>
      </p:sp>
    </p:spTree>
    <p:extLst>
      <p:ext uri="{BB962C8B-B14F-4D97-AF65-F5344CB8AC3E}">
        <p14:creationId xmlns:p14="http://schemas.microsoft.com/office/powerpoint/2010/main" val="27681887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4165-A861-4984-9B58-569CF3DECFF7}"/>
              </a:ext>
            </a:extLst>
          </p:cNvPr>
          <p:cNvSpPr>
            <a:spLocks noGrp="1"/>
          </p:cNvSpPr>
          <p:nvPr>
            <p:ph type="title"/>
          </p:nvPr>
        </p:nvSpPr>
        <p:spPr/>
        <p:txBody>
          <a:bodyPr/>
          <a:lstStyle/>
          <a:p>
            <a:r>
              <a:rPr lang="en-US" dirty="0"/>
              <a:t>Type inference rules</a:t>
            </a:r>
          </a:p>
        </p:txBody>
      </p:sp>
      <p:sp>
        <p:nvSpPr>
          <p:cNvPr id="3" name="Content Placeholder 2">
            <a:extLst>
              <a:ext uri="{FF2B5EF4-FFF2-40B4-BE49-F238E27FC236}">
                <a16:creationId xmlns:a16="http://schemas.microsoft.com/office/drawing/2014/main" id="{82CE7451-19D8-43EF-AAC4-71A09D688DE8}"/>
              </a:ext>
            </a:extLst>
          </p:cNvPr>
          <p:cNvSpPr>
            <a:spLocks noGrp="1"/>
          </p:cNvSpPr>
          <p:nvPr>
            <p:ph idx="1"/>
          </p:nvPr>
        </p:nvSpPr>
        <p:spPr/>
        <p:txBody>
          <a:bodyPr/>
          <a:lstStyle/>
          <a:p>
            <a:pPr marL="0" indent="0">
              <a:buNone/>
            </a:pPr>
            <a:r>
              <a:rPr lang="en-US" dirty="0"/>
              <a:t>int </a:t>
            </a:r>
            <a:r>
              <a:rPr lang="en-US" dirty="0" err="1"/>
              <a:t>TypeInferPlus</a:t>
            </a:r>
            <a:r>
              <a:rPr lang="en-US" dirty="0"/>
              <a:t>(int Ty1, int Ty2)</a:t>
            </a:r>
          </a:p>
          <a:p>
            <a:pPr marL="0" indent="0">
              <a:buNone/>
            </a:pPr>
            <a:r>
              <a:rPr lang="en-US" dirty="0"/>
              <a:t>{</a:t>
            </a:r>
          </a:p>
          <a:p>
            <a:pPr marL="0" indent="0">
              <a:buNone/>
            </a:pPr>
            <a:r>
              <a:rPr lang="en-US" dirty="0"/>
              <a:t>    if (Ty1 != </a:t>
            </a:r>
            <a:r>
              <a:rPr lang="en-US" dirty="0" err="1"/>
              <a:t>IntTy</a:t>
            </a:r>
            <a:r>
              <a:rPr lang="en-US" dirty="0"/>
              <a:t> || Ty2 != </a:t>
            </a:r>
            <a:r>
              <a:rPr lang="en-US" dirty="0" err="1"/>
              <a:t>IntTy</a:t>
            </a:r>
            <a:r>
              <a:rPr lang="en-US" dirty="0"/>
              <a:t>)</a:t>
            </a:r>
          </a:p>
          <a:p>
            <a:pPr marL="0" indent="0">
              <a:buNone/>
            </a:pPr>
            <a:r>
              <a:rPr lang="en-US" dirty="0"/>
              <a:t>	</a:t>
            </a:r>
            <a:r>
              <a:rPr lang="en-US" dirty="0" err="1"/>
              <a:t>ReportError</a:t>
            </a:r>
            <a:r>
              <a:rPr lang="en-US" dirty="0"/>
              <a:t>();</a:t>
            </a:r>
          </a:p>
          <a:p>
            <a:pPr marL="0" indent="0">
              <a:buNone/>
            </a:pPr>
            <a:r>
              <a:rPr lang="en-US" dirty="0"/>
              <a:t>     return </a:t>
            </a:r>
            <a:r>
              <a:rPr lang="en-US" dirty="0" err="1"/>
              <a:t>IntTy</a:t>
            </a:r>
            <a:r>
              <a:rPr lang="en-US" dirty="0"/>
              <a:t>;</a:t>
            </a:r>
          </a:p>
          <a:p>
            <a:pPr marL="0" indent="0">
              <a:buNone/>
            </a:pPr>
            <a:r>
              <a:rPr lang="en-US" dirty="0"/>
              <a:t>}</a:t>
            </a:r>
          </a:p>
        </p:txBody>
      </p:sp>
    </p:spTree>
    <p:extLst>
      <p:ext uri="{BB962C8B-B14F-4D97-AF65-F5344CB8AC3E}">
        <p14:creationId xmlns:p14="http://schemas.microsoft.com/office/powerpoint/2010/main" val="36823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FF0F0-4E20-4A08-9277-F174CEB54E43}"/>
              </a:ext>
            </a:extLst>
          </p:cNvPr>
          <p:cNvSpPr>
            <a:spLocks noGrp="1"/>
          </p:cNvSpPr>
          <p:nvPr>
            <p:ph type="title"/>
          </p:nvPr>
        </p:nvSpPr>
        <p:spPr/>
        <p:txBody>
          <a:bodyPr/>
          <a:lstStyle/>
          <a:p>
            <a:r>
              <a:rPr lang="en-US" dirty="0"/>
              <a:t>Dynamically typed language</a:t>
            </a:r>
          </a:p>
        </p:txBody>
      </p:sp>
      <p:sp>
        <p:nvSpPr>
          <p:cNvPr id="3" name="Content Placeholder 2">
            <a:extLst>
              <a:ext uri="{FF2B5EF4-FFF2-40B4-BE49-F238E27FC236}">
                <a16:creationId xmlns:a16="http://schemas.microsoft.com/office/drawing/2014/main" id="{D425FC3A-20D9-4FB6-8960-B854C2135B94}"/>
              </a:ext>
            </a:extLst>
          </p:cNvPr>
          <p:cNvSpPr>
            <a:spLocks noGrp="1"/>
          </p:cNvSpPr>
          <p:nvPr>
            <p:ph idx="1"/>
          </p:nvPr>
        </p:nvSpPr>
        <p:spPr/>
        <p:txBody>
          <a:bodyPr/>
          <a:lstStyle/>
          <a:p>
            <a:r>
              <a:rPr lang="en-US" dirty="0"/>
              <a:t>In a dynamically typed language, type checking happens during runtime</a:t>
            </a:r>
          </a:p>
          <a:p>
            <a:pPr lvl="1"/>
            <a:r>
              <a:rPr lang="en-US" dirty="0"/>
              <a:t>e.g., Python, Perl, etc.</a:t>
            </a:r>
          </a:p>
          <a:p>
            <a:pPr lvl="1"/>
            <a:r>
              <a:rPr lang="en-US" dirty="0"/>
              <a:t>good for prototyping</a:t>
            </a:r>
          </a:p>
          <a:p>
            <a:pPr lvl="1"/>
            <a:r>
              <a:rPr lang="en-US" dirty="0"/>
              <a:t>type checking is done for the part of code that actually executes</a:t>
            </a:r>
          </a:p>
          <a:p>
            <a:pPr lvl="1"/>
            <a:r>
              <a:rPr lang="en-US" dirty="0"/>
              <a:t>cons: </a:t>
            </a:r>
            <a:r>
              <a:rPr lang="en-US" dirty="0">
                <a:solidFill>
                  <a:srgbClr val="FF0000"/>
                </a:solidFill>
              </a:rPr>
              <a:t>Runtime overhead of type checking! </a:t>
            </a:r>
          </a:p>
          <a:p>
            <a:pPr lvl="1"/>
            <a:endParaRPr lang="en-US" dirty="0">
              <a:solidFill>
                <a:srgbClr val="FF0000"/>
              </a:solidFill>
            </a:endParaRPr>
          </a:p>
          <a:p>
            <a:pPr lvl="1"/>
            <a:r>
              <a:rPr lang="en-US" dirty="0">
                <a:solidFill>
                  <a:srgbClr val="FF0000"/>
                </a:solidFill>
              </a:rPr>
              <a:t>What is the other big disadvantage to dynamically typed language?</a:t>
            </a:r>
          </a:p>
          <a:p>
            <a:pPr lvl="2"/>
            <a:r>
              <a:rPr lang="en-US" dirty="0">
                <a:solidFill>
                  <a:srgbClr val="0070C0"/>
                </a:solidFill>
              </a:rPr>
              <a:t>Type errors are deferred to runtime</a:t>
            </a:r>
          </a:p>
          <a:p>
            <a:pPr lvl="2"/>
            <a:r>
              <a:rPr lang="en-US" dirty="0">
                <a:solidFill>
                  <a:srgbClr val="0070C0"/>
                </a:solidFill>
              </a:rPr>
              <a:t>Not good for a software product (statically typed languages are more reliable)</a:t>
            </a:r>
          </a:p>
          <a:p>
            <a:endParaRPr lang="en-US" dirty="0"/>
          </a:p>
        </p:txBody>
      </p:sp>
    </p:spTree>
    <p:extLst>
      <p:ext uri="{BB962C8B-B14F-4D97-AF65-F5344CB8AC3E}">
        <p14:creationId xmlns:p14="http://schemas.microsoft.com/office/powerpoint/2010/main" val="29433022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5C7B3-AA1C-4F5B-AB99-38ACF219F8C7}"/>
              </a:ext>
            </a:extLst>
          </p:cNvPr>
          <p:cNvSpPr>
            <a:spLocks noGrp="1"/>
          </p:cNvSpPr>
          <p:nvPr>
            <p:ph type="title"/>
          </p:nvPr>
        </p:nvSpPr>
        <p:spPr/>
        <p:txBody>
          <a:bodyPr/>
          <a:lstStyle/>
          <a:p>
            <a:r>
              <a:rPr lang="en-US" dirty="0"/>
              <a:t>Type inference</a:t>
            </a:r>
          </a:p>
        </p:txBody>
      </p:sp>
      <p:sp>
        <p:nvSpPr>
          <p:cNvPr id="3" name="Content Placeholder 2">
            <a:extLst>
              <a:ext uri="{FF2B5EF4-FFF2-40B4-BE49-F238E27FC236}">
                <a16:creationId xmlns:a16="http://schemas.microsoft.com/office/drawing/2014/main" id="{5559EDB1-02FD-4702-AFF9-426B7BDF5879}"/>
              </a:ext>
            </a:extLst>
          </p:cNvPr>
          <p:cNvSpPr>
            <a:spLocks noGrp="1"/>
          </p:cNvSpPr>
          <p:nvPr>
            <p:ph idx="1"/>
          </p:nvPr>
        </p:nvSpPr>
        <p:spPr/>
        <p:txBody>
          <a:bodyPr/>
          <a:lstStyle/>
          <a:p>
            <a:r>
              <a:rPr lang="en-US" dirty="0"/>
              <a:t>The goal of the type inference is to infer the types of all the nodes in the AST</a:t>
            </a:r>
          </a:p>
          <a:p>
            <a:endParaRPr lang="en-US" dirty="0"/>
          </a:p>
          <a:p>
            <a:r>
              <a:rPr lang="en-US" dirty="0"/>
              <a:t>For most programming languages, </a:t>
            </a:r>
            <a:r>
              <a:rPr lang="en-US"/>
              <a:t>types of </a:t>
            </a:r>
            <a:r>
              <a:rPr lang="en-US" dirty="0"/>
              <a:t>children are not sufficient to infer the type of a parent node</a:t>
            </a:r>
          </a:p>
          <a:p>
            <a:endParaRPr lang="en-US" dirty="0"/>
          </a:p>
          <a:p>
            <a:r>
              <a:rPr lang="en-US" dirty="0"/>
              <a:t>For these languages, type inference is performed using traversing the parse tree from top to bottom using type inference rules specific to that language</a:t>
            </a:r>
          </a:p>
        </p:txBody>
      </p:sp>
    </p:spTree>
    <p:extLst>
      <p:ext uri="{BB962C8B-B14F-4D97-AF65-F5344CB8AC3E}">
        <p14:creationId xmlns:p14="http://schemas.microsoft.com/office/powerpoint/2010/main" val="204156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532B-AB4E-49C3-88AC-DE2F61342E41}"/>
              </a:ext>
            </a:extLst>
          </p:cNvPr>
          <p:cNvSpPr>
            <a:spLocks noGrp="1"/>
          </p:cNvSpPr>
          <p:nvPr>
            <p:ph type="title"/>
          </p:nvPr>
        </p:nvSpPr>
        <p:spPr/>
        <p:txBody>
          <a:bodyPr/>
          <a:lstStyle/>
          <a:p>
            <a:r>
              <a:rPr lang="en-US" dirty="0"/>
              <a:t>Grammar (subset of C)</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A937714F-E9AA-45B8-A6FF-93F0BF810696}"/>
                  </a:ext>
                </a:extLst>
              </p:cNvPr>
              <p:cNvSpPr>
                <a:spLocks noGrp="1"/>
              </p:cNvSpPr>
              <p:nvPr>
                <p:ph idx="1"/>
              </p:nvPr>
            </p:nvSpPr>
            <p:spPr>
              <a:xfrm>
                <a:off x="838200" y="1825625"/>
                <a:ext cx="5775960" cy="4351338"/>
              </a:xfrm>
            </p:spPr>
            <p:txBody>
              <a:bodyPr>
                <a:normAutofit fontScale="70000" lnSpcReduction="20000"/>
              </a:bodyPr>
              <a:lstStyle/>
              <a:p>
                <a:pPr marL="0" indent="0">
                  <a:buNone/>
                </a:pPr>
                <a:r>
                  <a:rPr lang="en-US" dirty="0"/>
                  <a:t>T </a:t>
                </a:r>
                <a:r>
                  <a:rPr lang="en-US" dirty="0">
                    <a:sym typeface="Wingdings" panose="05000000000000000000" pitchFamily="2" charset="2"/>
                  </a:rPr>
                  <a:t> int | </a:t>
                </a:r>
                <a:r>
                  <a:rPr lang="en-US" dirty="0" err="1">
                    <a:sym typeface="Wingdings" panose="05000000000000000000" pitchFamily="2" charset="2"/>
                  </a:rPr>
                  <a:t>intptr</a:t>
                </a:r>
                <a:r>
                  <a:rPr lang="en-US" dirty="0">
                    <a:sym typeface="Wingdings" panose="05000000000000000000" pitchFamily="2" charset="2"/>
                  </a:rPr>
                  <a:t> | void | (T</a:t>
                </a:r>
                <a:r>
                  <a:rPr lang="en-US" baseline="-25000" dirty="0">
                    <a:sym typeface="Wingdings" panose="05000000000000000000" pitchFamily="2" charset="2"/>
                  </a:rPr>
                  <a:t>1</a:t>
                </a:r>
                <a:r>
                  <a:rPr lang="en-US" dirty="0">
                    <a:sym typeface="Wingdings" panose="05000000000000000000" pitchFamily="2" charset="2"/>
                  </a:rPr>
                  <a:t>, .., T</a:t>
                </a:r>
                <a:r>
                  <a:rPr lang="en-US" baseline="-25000" dirty="0">
                    <a:sym typeface="Wingdings" panose="05000000000000000000" pitchFamily="2" charset="2"/>
                  </a:rPr>
                  <a:t>n</a:t>
                </a:r>
                <a:r>
                  <a:rPr lang="en-US" dirty="0">
                    <a:sym typeface="Wingdings" panose="05000000000000000000" pitchFamily="2" charset="2"/>
                  </a:rPr>
                  <a:t>, T</a:t>
                </a:r>
                <a:r>
                  <a:rPr lang="en-US" baseline="-25000" dirty="0">
                    <a:sym typeface="Wingdings" panose="05000000000000000000" pitchFamily="2" charset="2"/>
                  </a:rPr>
                  <a:t>n+1</a:t>
                </a:r>
                <a:r>
                  <a:rPr lang="en-US" dirty="0">
                    <a:sym typeface="Wingdings" panose="05000000000000000000" pitchFamily="2" charset="2"/>
                  </a:rPr>
                  <a:t>)</a:t>
                </a:r>
                <a:endParaRPr lang="en-U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𝑝𝑟𝑜𝑔</m:t>
                      </m:r>
                      <m:r>
                        <a:rPr lang="en-US" b="0" i="1" smtClean="0">
                          <a:latin typeface="Cambria Math" panose="02040503050406030204" pitchFamily="18" charset="0"/>
                        </a:rPr>
                        <m:t> →</m:t>
                      </m:r>
                      <m:r>
                        <a:rPr lang="en-US" b="0" i="1" smtClean="0">
                          <a:latin typeface="Cambria Math" panose="02040503050406030204" pitchFamily="18" charset="0"/>
                        </a:rPr>
                        <m:t>𝑓𝑢𝑛𝑐𝑡𝑖𝑜𝑛</m:t>
                      </m:r>
                      <m:r>
                        <a:rPr lang="en-US" b="0" i="1" smtClean="0">
                          <a:latin typeface="Cambria Math" panose="02040503050406030204" pitchFamily="18" charset="0"/>
                        </a:rPr>
                        <m:t> </m:t>
                      </m:r>
                      <m:r>
                        <a:rPr lang="en-US" b="0" i="1" smtClean="0">
                          <a:latin typeface="Cambria Math" panose="02040503050406030204" pitchFamily="18" charset="0"/>
                        </a:rPr>
                        <m:t>𝑝𝑟𝑜𝑔</m:t>
                      </m:r>
                      <m:r>
                        <a:rPr lang="en-US" b="0" i="1" smtClean="0">
                          <a:latin typeface="Cambria Math" panose="02040503050406030204" pitchFamily="18" charset="0"/>
                        </a:rPr>
                        <m:t> | </m:t>
                      </m:r>
                      <m:r>
                        <a:rPr lang="en-US" b="0" i="1" smtClean="0">
                          <a:latin typeface="Cambria Math" panose="02040503050406030204" pitchFamily="18" charset="0"/>
                        </a:rPr>
                        <m:t>𝜖</m:t>
                      </m:r>
                    </m:oMath>
                  </m:oMathPara>
                </a14:m>
                <a:endParaRPr lang="en-US" b="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𝑓𝑢𝑛𝑐𝑡𝑖𝑜𝑛</m:t>
                      </m:r>
                      <m:r>
                        <a:rPr lang="en-US" b="0" i="1" smtClean="0">
                          <a:latin typeface="Cambria Math" panose="02040503050406030204" pitchFamily="18" charset="0"/>
                        </a:rPr>
                        <m:t> →</m:t>
                      </m:r>
                      <m:r>
                        <a:rPr lang="en-US" b="0" i="1" smtClean="0">
                          <a:latin typeface="Cambria Math" panose="02040503050406030204" pitchFamily="18" charset="0"/>
                        </a:rPr>
                        <m:t>𝑖𝑑</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r>
                            <a:rPr lang="en-US" b="0" i="1" smtClean="0">
                              <a:latin typeface="Cambria Math" panose="02040503050406030204" pitchFamily="18" charset="0"/>
                            </a:rPr>
                            <m:t>, …, </m:t>
                          </m:r>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𝑒</m:t>
                      </m:r>
                      <m:r>
                        <a:rPr lang="en-US" b="0" i="1" smtClean="0">
                          <a:latin typeface="Cambria Math" panose="02040503050406030204" pitchFamily="18" charset="0"/>
                        </a:rPr>
                        <m:t>}</m:t>
                      </m:r>
                    </m:oMath>
                  </m:oMathPara>
                </a14:m>
                <a:endParaRPr lang="en-US" b="0" dirty="0">
                  <a:latin typeface="Cambria Math" panose="02040503050406030204" pitchFamily="18" charset="0"/>
                </a:endParaRPr>
              </a:p>
              <a:p>
                <a:pPr marL="0" indent="0">
                  <a:buNone/>
                </a:pPr>
                <a:r>
                  <a:rPr lang="en-US" b="0" dirty="0">
                    <a:latin typeface="Cambria Math" panose="02040503050406030204" pitchFamily="18" charset="0"/>
                  </a:rPr>
                  <a:t>e </a:t>
                </a:r>
                <a:r>
                  <a:rPr lang="en-US" b="0" dirty="0">
                    <a:latin typeface="Cambria Math" panose="02040503050406030204" pitchFamily="18" charset="0"/>
                    <a:sym typeface="Wingdings" panose="05000000000000000000" pitchFamily="2" charset="2"/>
                  </a:rPr>
                  <a:t> id | num</a:t>
                </a:r>
                <a:endParaRPr lang="en-US" dirty="0">
                  <a:latin typeface="Cambria Math" panose="02040503050406030204" pitchFamily="18" charset="0"/>
                  <a:sym typeface="Wingdings" panose="05000000000000000000" pitchFamily="2" charset="2"/>
                </a:endParaRPr>
              </a:p>
              <a:p>
                <a:pPr marL="0" indent="0">
                  <a:buNone/>
                </a:pPr>
                <a:r>
                  <a:rPr lang="en-US" b="0" dirty="0">
                    <a:latin typeface="Cambria Math" panose="02040503050406030204" pitchFamily="18" charset="0"/>
                    <a:sym typeface="Wingdings" panose="05000000000000000000" pitchFamily="2" charset="2"/>
                  </a:rPr>
                  <a:t>    | &amp;id | *e</a:t>
                </a:r>
              </a:p>
              <a:p>
                <a:pPr marL="0" indent="0">
                  <a:buNone/>
                </a:pP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 </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 </a:t>
                </a:r>
              </a:p>
              <a:p>
                <a:pPr marL="0" indent="0">
                  <a:buNone/>
                </a:pPr>
                <a:r>
                  <a:rPr lang="en-US" dirty="0">
                    <a:latin typeface="Cambria Math" panose="02040503050406030204" pitchFamily="18" charset="0"/>
                    <a:sym typeface="Wingdings" panose="05000000000000000000" pitchFamily="2" charset="2"/>
                  </a:rPr>
                  <a:t>    | id[e]  | id = e | *id = e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a:t>
                </a:r>
              </a:p>
              <a:p>
                <a:pPr marL="0" indent="0">
                  <a:buNone/>
                </a:pPr>
                <a:r>
                  <a:rPr lang="en-US" dirty="0">
                    <a:latin typeface="Cambria Math" panose="02040503050406030204" pitchFamily="18" charset="0"/>
                    <a:sym typeface="Wingdings" panose="05000000000000000000" pitchFamily="2" charset="2"/>
                  </a:rPr>
                  <a:t>    | if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else {e</a:t>
                </a:r>
                <a:r>
                  <a:rPr lang="en-US" baseline="-25000" dirty="0">
                    <a:latin typeface="Cambria Math" panose="02040503050406030204" pitchFamily="18" charset="0"/>
                    <a:sym typeface="Wingdings" panose="05000000000000000000" pitchFamily="2" charset="2"/>
                  </a:rPr>
                  <a:t>3</a:t>
                </a:r>
                <a:r>
                  <a:rPr lang="en-US" dirty="0">
                    <a:latin typeface="Cambria Math" panose="02040503050406030204" pitchFamily="18" charset="0"/>
                    <a:sym typeface="Wingdings" panose="05000000000000000000" pitchFamily="2" charset="2"/>
                  </a:rPr>
                  <a:t>}</a:t>
                </a:r>
              </a:p>
              <a:p>
                <a:pPr marL="0" indent="0">
                  <a:buNone/>
                </a:pPr>
                <a:r>
                  <a:rPr lang="en-US" dirty="0">
                    <a:latin typeface="Cambria Math" panose="02040503050406030204" pitchFamily="18" charset="0"/>
                    <a:sym typeface="Wingdings" panose="05000000000000000000" pitchFamily="2" charset="2"/>
                  </a:rPr>
                  <a:t>    | while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a:t>
                </a:r>
              </a:p>
              <a:p>
                <a:pPr marL="0" indent="0">
                  <a:buNone/>
                </a:pPr>
                <a:r>
                  <a:rPr lang="en-US" dirty="0">
                    <a:latin typeface="Cambria Math" panose="02040503050406030204" pitchFamily="18" charset="0"/>
                    <a:sym typeface="Wingdings" panose="05000000000000000000" pitchFamily="2" charset="2"/>
                  </a:rPr>
                  <a:t>    | {int id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a:t>
                </a:r>
              </a:p>
              <a:p>
                <a:pPr marL="0" indent="0">
                  <a:buNone/>
                </a:pPr>
                <a:r>
                  <a:rPr lang="en-US" dirty="0">
                    <a:latin typeface="Cambria Math" panose="02040503050406030204" pitchFamily="18" charset="0"/>
                    <a:sym typeface="Wingdings" panose="05000000000000000000" pitchFamily="2" charset="2"/>
                  </a:rPr>
                  <a:t>    | {int id[num];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a:t>
                </a:r>
              </a:p>
              <a:p>
                <a:pPr marL="0" indent="0">
                  <a:buNone/>
                </a:pPr>
                <a:r>
                  <a:rPr lang="en-US" dirty="0">
                    <a:latin typeface="Cambria Math" panose="02040503050406030204" pitchFamily="18" charset="0"/>
                    <a:sym typeface="Wingdings" panose="05000000000000000000" pitchFamily="2" charset="2"/>
                  </a:rPr>
                  <a:t>    | id(e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 </a:t>
                </a:r>
                <a:r>
                  <a:rPr lang="en-US" dirty="0" err="1">
                    <a:latin typeface="Cambria Math" panose="02040503050406030204" pitchFamily="18" charset="0"/>
                    <a:sym typeface="Wingdings" panose="05000000000000000000" pitchFamily="2" charset="2"/>
                  </a:rPr>
                  <a:t>e</a:t>
                </a:r>
                <a:r>
                  <a:rPr lang="en-US" baseline="-25000" dirty="0" err="1">
                    <a:latin typeface="Cambria Math" panose="02040503050406030204" pitchFamily="18" charset="0"/>
                    <a:sym typeface="Wingdings" panose="05000000000000000000" pitchFamily="2" charset="2"/>
                  </a:rPr>
                  <a:t>n</a:t>
                </a:r>
                <a:r>
                  <a:rPr lang="en-US" dirty="0">
                    <a:latin typeface="Cambria Math" panose="02040503050406030204" pitchFamily="18" charset="0"/>
                    <a:sym typeface="Wingdings" panose="05000000000000000000" pitchFamily="2" charset="2"/>
                  </a:rPr>
                  <a:t>)</a:t>
                </a:r>
              </a:p>
              <a:p>
                <a:pPr marL="0" indent="0">
                  <a:buNone/>
                </a:pP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&lt;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&lt;=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 !e</a:t>
                </a:r>
              </a:p>
            </p:txBody>
          </p:sp>
        </mc:Choice>
        <mc:Fallback xmlns="">
          <p:sp>
            <p:nvSpPr>
              <p:cNvPr id="6" name="Content Placeholder 2">
                <a:extLst>
                  <a:ext uri="{FF2B5EF4-FFF2-40B4-BE49-F238E27FC236}">
                    <a16:creationId xmlns:a16="http://schemas.microsoft.com/office/drawing/2014/main" id="{A937714F-E9AA-45B8-A6FF-93F0BF810696}"/>
                  </a:ext>
                </a:extLst>
              </p:cNvPr>
              <p:cNvSpPr>
                <a:spLocks noGrp="1" noRot="1" noChangeAspect="1" noMove="1" noResize="1" noEditPoints="1" noAdjustHandles="1" noChangeArrowheads="1" noChangeShapeType="1" noTextEdit="1"/>
              </p:cNvSpPr>
              <p:nvPr>
                <p:ph idx="1"/>
              </p:nvPr>
            </p:nvSpPr>
            <p:spPr>
              <a:xfrm>
                <a:off x="838200" y="1825625"/>
                <a:ext cx="5775960" cy="4351338"/>
              </a:xfrm>
              <a:blipFill>
                <a:blip r:embed="rId3"/>
                <a:stretch>
                  <a:fillRect l="-1162" t="-2661" b="-420"/>
                </a:stretch>
              </a:blipFill>
            </p:spPr>
            <p:txBody>
              <a:bodyPr/>
              <a:lstStyle/>
              <a:p>
                <a:r>
                  <a:rPr lang="en-IN">
                    <a:noFill/>
                  </a:rPr>
                  <a:t> </a:t>
                </a:r>
              </a:p>
            </p:txBody>
          </p:sp>
        </mc:Fallback>
      </mc:AlternateContent>
    </p:spTree>
    <p:extLst>
      <p:ext uri="{BB962C8B-B14F-4D97-AF65-F5344CB8AC3E}">
        <p14:creationId xmlns:p14="http://schemas.microsoft.com/office/powerpoint/2010/main" val="32952025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532B-AB4E-49C3-88AC-DE2F61342E41}"/>
              </a:ext>
            </a:extLst>
          </p:cNvPr>
          <p:cNvSpPr>
            <a:spLocks noGrp="1"/>
          </p:cNvSpPr>
          <p:nvPr>
            <p:ph type="title"/>
          </p:nvPr>
        </p:nvSpPr>
        <p:spPr/>
        <p:txBody>
          <a:bodyPr/>
          <a:lstStyle/>
          <a:p>
            <a:r>
              <a:rPr lang="en-US" dirty="0"/>
              <a:t>Grammar (subset of C)</a:t>
            </a:r>
          </a:p>
        </p:txBody>
      </p:sp>
      <p:sp>
        <p:nvSpPr>
          <p:cNvPr id="4" name="Content Placeholder 2">
            <a:extLst>
              <a:ext uri="{FF2B5EF4-FFF2-40B4-BE49-F238E27FC236}">
                <a16:creationId xmlns:a16="http://schemas.microsoft.com/office/drawing/2014/main" id="{ECC14608-5946-4291-86F2-291FA964A52E}"/>
              </a:ext>
            </a:extLst>
          </p:cNvPr>
          <p:cNvSpPr txBox="1">
            <a:spLocks/>
          </p:cNvSpPr>
          <p:nvPr/>
        </p:nvSpPr>
        <p:spPr>
          <a:xfrm>
            <a:off x="679196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swap(</a:t>
            </a:r>
            <a:r>
              <a:rPr lang="en-US" dirty="0" err="1"/>
              <a:t>x:intptr</a:t>
            </a:r>
            <a:r>
              <a:rPr lang="en-US" dirty="0"/>
              <a:t>, y:intptr):void</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int t = *x;</a:t>
            </a:r>
          </a:p>
          <a:p>
            <a:pPr marL="0" indent="0">
              <a:buFont typeface="Arial" panose="020B0604020202020204" pitchFamily="34" charset="0"/>
              <a:buNone/>
            </a:pPr>
            <a:r>
              <a:rPr lang="en-US" dirty="0"/>
              <a:t>      *x = * y;</a:t>
            </a:r>
          </a:p>
          <a:p>
            <a:pPr marL="0" indent="0">
              <a:buFont typeface="Arial" panose="020B0604020202020204" pitchFamily="34" charset="0"/>
              <a:buNone/>
            </a:pPr>
            <a:r>
              <a:rPr lang="en-US" dirty="0"/>
              <a:t>      *y = t</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DFBB8C19-5FDE-4739-9C4B-758EB76DDF24}"/>
                  </a:ext>
                </a:extLst>
              </p:cNvPr>
              <p:cNvSpPr txBox="1">
                <a:spLocks/>
              </p:cNvSpPr>
              <p:nvPr/>
            </p:nvSpPr>
            <p:spPr>
              <a:xfrm>
                <a:off x="838200" y="1825625"/>
                <a:ext cx="5775960"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 </a:t>
                </a:r>
                <a:r>
                  <a:rPr lang="en-US" dirty="0">
                    <a:sym typeface="Wingdings" panose="05000000000000000000" pitchFamily="2" charset="2"/>
                  </a:rPr>
                  <a:t> int | </a:t>
                </a:r>
                <a:r>
                  <a:rPr lang="en-US" dirty="0" err="1">
                    <a:sym typeface="Wingdings" panose="05000000000000000000" pitchFamily="2" charset="2"/>
                  </a:rPr>
                  <a:t>intptr</a:t>
                </a:r>
                <a:r>
                  <a:rPr lang="en-US" dirty="0">
                    <a:sym typeface="Wingdings" panose="05000000000000000000" pitchFamily="2" charset="2"/>
                  </a:rPr>
                  <a:t> | void | (T</a:t>
                </a:r>
                <a:r>
                  <a:rPr lang="en-US" baseline="-25000" dirty="0">
                    <a:sym typeface="Wingdings" panose="05000000000000000000" pitchFamily="2" charset="2"/>
                  </a:rPr>
                  <a:t>1</a:t>
                </a:r>
                <a:r>
                  <a:rPr lang="en-US" dirty="0">
                    <a:sym typeface="Wingdings" panose="05000000000000000000" pitchFamily="2" charset="2"/>
                  </a:rPr>
                  <a:t>, .., T</a:t>
                </a:r>
                <a:r>
                  <a:rPr lang="en-US" baseline="-25000" dirty="0">
                    <a:sym typeface="Wingdings" panose="05000000000000000000" pitchFamily="2" charset="2"/>
                  </a:rPr>
                  <a:t>n</a:t>
                </a:r>
                <a:r>
                  <a:rPr lang="en-US" dirty="0">
                    <a:sym typeface="Wingdings" panose="05000000000000000000" pitchFamily="2" charset="2"/>
                  </a:rPr>
                  <a:t>, T</a:t>
                </a:r>
                <a:r>
                  <a:rPr lang="en-US" baseline="-25000" dirty="0">
                    <a:sym typeface="Wingdings" panose="05000000000000000000" pitchFamily="2" charset="2"/>
                  </a:rPr>
                  <a:t>n+1</a:t>
                </a:r>
                <a:r>
                  <a:rPr lang="en-US" dirty="0">
                    <a:sym typeface="Wingdings" panose="05000000000000000000" pitchFamily="2" charset="2"/>
                  </a:rPr>
                  <a:t>)</a:t>
                </a:r>
                <a:endParaRPr lang="en-US" i="1" dirty="0">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𝑝𝑟𝑜𝑔</m:t>
                      </m:r>
                      <m:r>
                        <a:rPr lang="en-US" i="1" smtClean="0">
                          <a:latin typeface="Cambria Math" panose="02040503050406030204" pitchFamily="18" charset="0"/>
                        </a:rPr>
                        <m:t> →</m:t>
                      </m:r>
                      <m:r>
                        <a:rPr lang="en-US" i="1" smtClean="0">
                          <a:latin typeface="Cambria Math" panose="02040503050406030204" pitchFamily="18" charset="0"/>
                        </a:rPr>
                        <m:t>𝑓𝑢𝑛𝑐𝑡𝑖𝑜𝑛</m:t>
                      </m:r>
                      <m:r>
                        <a:rPr lang="en-US" i="1" smtClean="0">
                          <a:latin typeface="Cambria Math" panose="02040503050406030204" pitchFamily="18" charset="0"/>
                        </a:rPr>
                        <m:t> </m:t>
                      </m:r>
                      <m:r>
                        <a:rPr lang="en-US" i="1" smtClean="0">
                          <a:latin typeface="Cambria Math" panose="02040503050406030204" pitchFamily="18" charset="0"/>
                        </a:rPr>
                        <m:t>𝑝𝑟𝑜𝑔</m:t>
                      </m:r>
                      <m:r>
                        <a:rPr lang="en-US" i="1" smtClean="0">
                          <a:latin typeface="Cambria Math" panose="02040503050406030204" pitchFamily="18" charset="0"/>
                        </a:rPr>
                        <m:t> | </m:t>
                      </m:r>
                      <m:r>
                        <a:rPr lang="en-US" i="1" smtClean="0">
                          <a:latin typeface="Cambria Math" panose="02040503050406030204" pitchFamily="18" charset="0"/>
                        </a:rPr>
                        <m:t>𝜖</m:t>
                      </m:r>
                    </m:oMath>
                  </m:oMathPara>
                </a14:m>
                <a:endParaRPr lang="en-US" dirty="0">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𝑓𝑢𝑛𝑐𝑡𝑖𝑜𝑛</m:t>
                      </m:r>
                      <m:r>
                        <a:rPr lang="en-US" i="1" smtClean="0">
                          <a:latin typeface="Cambria Math" panose="02040503050406030204" pitchFamily="18" charset="0"/>
                        </a:rPr>
                        <m:t> →</m:t>
                      </m:r>
                      <m:r>
                        <a:rPr lang="en-US" i="1" smtClean="0">
                          <a:latin typeface="Cambria Math" panose="02040503050406030204" pitchFamily="18" charset="0"/>
                        </a:rPr>
                        <m:t>𝑖𝑑</m:t>
                      </m:r>
                      <m:d>
                        <m:dPr>
                          <m:ctrlPr>
                            <a:rPr lang="en-US" i="1" smtClean="0">
                              <a:latin typeface="Cambria Math" panose="02040503050406030204" pitchFamily="18" charset="0"/>
                            </a:rPr>
                          </m:ctrlPr>
                        </m:dPr>
                        <m:e>
                          <m:r>
                            <a:rPr lang="en-US" i="1" smtClean="0">
                              <a:latin typeface="Cambria Math" panose="02040503050406030204" pitchFamily="18" charset="0"/>
                            </a:rPr>
                            <m:t>𝑖</m:t>
                          </m:r>
                          <m:sSub>
                            <m:sSubPr>
                              <m:ctrlPr>
                                <a:rPr lang="en-US" i="1" smtClean="0">
                                  <a:latin typeface="Cambria Math" panose="02040503050406030204" pitchFamily="18" charset="0"/>
                                </a:rPr>
                              </m:ctrlPr>
                            </m:sSubPr>
                            <m:e>
                              <m:r>
                                <a:rPr lang="en-US" i="1" smtClean="0">
                                  <a:latin typeface="Cambria Math" panose="02040503050406030204" pitchFamily="18" charset="0"/>
                                </a:rPr>
                                <m:t>𝑑</m:t>
                              </m:r>
                            </m:e>
                            <m:sub>
                              <m:r>
                                <a:rPr lang="en-US" i="1" smtClean="0">
                                  <a:latin typeface="Cambria Math" panose="02040503050406030204" pitchFamily="18" charset="0"/>
                                </a:rPr>
                                <m:t>1</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𝑇</m:t>
                              </m:r>
                            </m:e>
                            <m:sub>
                              <m:r>
                                <a:rPr lang="en-US" i="1" smtClean="0">
                                  <a:latin typeface="Cambria Math" panose="02040503050406030204" pitchFamily="18" charset="0"/>
                                </a:rPr>
                                <m:t>1</m:t>
                              </m:r>
                            </m:sub>
                          </m:sSub>
                          <m:r>
                            <a:rPr lang="en-US" i="1" smtClean="0">
                              <a:latin typeface="Cambria Math" panose="02040503050406030204" pitchFamily="18" charset="0"/>
                            </a:rPr>
                            <m:t>, …, </m:t>
                          </m:r>
                          <m:r>
                            <a:rPr lang="en-US" i="1" smtClean="0">
                              <a:latin typeface="Cambria Math" panose="02040503050406030204" pitchFamily="18" charset="0"/>
                            </a:rPr>
                            <m:t>𝑖</m:t>
                          </m:r>
                          <m:sSub>
                            <m:sSubPr>
                              <m:ctrlPr>
                                <a:rPr lang="en-US" i="1" smtClean="0">
                                  <a:latin typeface="Cambria Math" panose="02040503050406030204" pitchFamily="18" charset="0"/>
                                </a:rPr>
                              </m:ctrlPr>
                            </m:sSubPr>
                            <m:e>
                              <m:r>
                                <a:rPr lang="en-US" i="1" smtClean="0">
                                  <a:latin typeface="Cambria Math" panose="02040503050406030204" pitchFamily="18" charset="0"/>
                                </a:rPr>
                                <m:t>𝑑</m:t>
                              </m:r>
                            </m:e>
                            <m:sub>
                              <m:r>
                                <a:rPr lang="en-US" i="1" smtClean="0">
                                  <a:latin typeface="Cambria Math" panose="02040503050406030204" pitchFamily="18" charset="0"/>
                                </a:rPr>
                                <m:t>𝑛</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𝑇</m:t>
                              </m:r>
                            </m:e>
                            <m:sub>
                              <m:r>
                                <a:rPr lang="en-US" i="1" smtClean="0">
                                  <a:latin typeface="Cambria Math" panose="02040503050406030204" pitchFamily="18" charset="0"/>
                                </a:rPr>
                                <m:t>𝑛</m:t>
                              </m:r>
                            </m:sub>
                          </m:sSub>
                        </m:e>
                      </m:d>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𝑇</m:t>
                          </m:r>
                        </m:e>
                        <m:sub>
                          <m:r>
                            <a:rPr lang="en-US" i="1" smtClean="0">
                              <a:latin typeface="Cambria Math" panose="02040503050406030204" pitchFamily="18" charset="0"/>
                            </a:rPr>
                            <m:t>𝑛</m:t>
                          </m:r>
                          <m:r>
                            <a:rPr lang="en-US" i="1" smtClean="0">
                              <a:latin typeface="Cambria Math" panose="02040503050406030204" pitchFamily="18" charset="0"/>
                            </a:rPr>
                            <m:t>+1</m:t>
                          </m:r>
                        </m:sub>
                      </m:sSub>
                      <m:r>
                        <a:rPr lang="en-US" i="1" smtClean="0">
                          <a:latin typeface="Cambria Math" panose="02040503050406030204" pitchFamily="18" charset="0"/>
                        </a:rPr>
                        <m:t> {</m:t>
                      </m:r>
                      <m:r>
                        <a:rPr lang="en-US" i="1" smtClean="0">
                          <a:latin typeface="Cambria Math" panose="02040503050406030204" pitchFamily="18" charset="0"/>
                        </a:rPr>
                        <m:t>𝑒</m:t>
                      </m:r>
                      <m:r>
                        <a:rPr lang="en-US" i="1" smtClean="0">
                          <a:latin typeface="Cambria Math" panose="02040503050406030204" pitchFamily="18" charset="0"/>
                        </a:rPr>
                        <m:t>}</m:t>
                      </m:r>
                    </m:oMath>
                  </m:oMathPara>
                </a14:m>
                <a:endParaRPr lang="en-US" dirty="0">
                  <a:latin typeface="Cambria Math" panose="02040503050406030204" pitchFamily="18" charset="0"/>
                </a:endParaRPr>
              </a:p>
              <a:p>
                <a:pPr marL="0" indent="0">
                  <a:buFont typeface="Arial" panose="020B0604020202020204" pitchFamily="34" charset="0"/>
                  <a:buNone/>
                </a:pPr>
                <a:r>
                  <a:rPr lang="en-US" dirty="0">
                    <a:latin typeface="Cambria Math" panose="02040503050406030204" pitchFamily="18" charset="0"/>
                  </a:rPr>
                  <a:t>e </a:t>
                </a:r>
                <a:r>
                  <a:rPr lang="en-US" dirty="0">
                    <a:latin typeface="Cambria Math" panose="02040503050406030204" pitchFamily="18" charset="0"/>
                    <a:sym typeface="Wingdings" panose="05000000000000000000" pitchFamily="2" charset="2"/>
                  </a:rPr>
                  <a:t> id | num</a:t>
                </a:r>
              </a:p>
              <a:p>
                <a:pPr marL="0" indent="0">
                  <a:buFont typeface="Arial" panose="020B0604020202020204" pitchFamily="34" charset="0"/>
                  <a:buNone/>
                </a:pPr>
                <a:r>
                  <a:rPr lang="en-US" dirty="0">
                    <a:latin typeface="Cambria Math" panose="02040503050406030204" pitchFamily="18" charset="0"/>
                    <a:sym typeface="Wingdings" panose="05000000000000000000" pitchFamily="2" charset="2"/>
                  </a:rPr>
                  <a:t>    | &amp;id | *e</a:t>
                </a:r>
              </a:p>
              <a:p>
                <a:pPr marL="0" indent="0">
                  <a:buFont typeface="Arial" panose="020B0604020202020204" pitchFamily="34" charset="0"/>
                  <a:buNone/>
                </a:pP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 </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 </a:t>
                </a:r>
              </a:p>
              <a:p>
                <a:pPr marL="0" indent="0">
                  <a:buFont typeface="Arial" panose="020B0604020202020204" pitchFamily="34" charset="0"/>
                  <a:buNone/>
                </a:pPr>
                <a:r>
                  <a:rPr lang="en-US" dirty="0">
                    <a:latin typeface="Cambria Math" panose="02040503050406030204" pitchFamily="18" charset="0"/>
                    <a:sym typeface="Wingdings" panose="05000000000000000000" pitchFamily="2" charset="2"/>
                  </a:rPr>
                  <a:t>    | id[e]  | id = e | *id = e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a:t>
                </a:r>
              </a:p>
              <a:p>
                <a:pPr marL="0" indent="0">
                  <a:buFont typeface="Arial" panose="020B0604020202020204" pitchFamily="34" charset="0"/>
                  <a:buNone/>
                </a:pPr>
                <a:r>
                  <a:rPr lang="en-US" dirty="0">
                    <a:latin typeface="Cambria Math" panose="02040503050406030204" pitchFamily="18" charset="0"/>
                    <a:sym typeface="Wingdings" panose="05000000000000000000" pitchFamily="2" charset="2"/>
                  </a:rPr>
                  <a:t>    | if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else {e</a:t>
                </a:r>
                <a:r>
                  <a:rPr lang="en-US" baseline="-25000" dirty="0">
                    <a:latin typeface="Cambria Math" panose="02040503050406030204" pitchFamily="18" charset="0"/>
                    <a:sym typeface="Wingdings" panose="05000000000000000000" pitchFamily="2" charset="2"/>
                  </a:rPr>
                  <a:t>3</a:t>
                </a:r>
                <a:r>
                  <a:rPr lang="en-US" dirty="0">
                    <a:latin typeface="Cambria Math" panose="02040503050406030204" pitchFamily="18" charset="0"/>
                    <a:sym typeface="Wingdings" panose="05000000000000000000" pitchFamily="2" charset="2"/>
                  </a:rPr>
                  <a:t>}</a:t>
                </a:r>
              </a:p>
              <a:p>
                <a:pPr marL="0" indent="0">
                  <a:buFont typeface="Arial" panose="020B0604020202020204" pitchFamily="34" charset="0"/>
                  <a:buNone/>
                </a:pPr>
                <a:r>
                  <a:rPr lang="en-US" dirty="0">
                    <a:latin typeface="Cambria Math" panose="02040503050406030204" pitchFamily="18" charset="0"/>
                    <a:sym typeface="Wingdings" panose="05000000000000000000" pitchFamily="2" charset="2"/>
                  </a:rPr>
                  <a:t>    | while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a:t>
                </a:r>
              </a:p>
              <a:p>
                <a:pPr marL="0" indent="0">
                  <a:buFont typeface="Arial" panose="020B0604020202020204" pitchFamily="34" charset="0"/>
                  <a:buNone/>
                </a:pPr>
                <a:r>
                  <a:rPr lang="en-US" dirty="0">
                    <a:latin typeface="Cambria Math" panose="02040503050406030204" pitchFamily="18" charset="0"/>
                    <a:sym typeface="Wingdings" panose="05000000000000000000" pitchFamily="2" charset="2"/>
                  </a:rPr>
                  <a:t>    | {int id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a:t>
                </a:r>
              </a:p>
              <a:p>
                <a:pPr marL="0" indent="0">
                  <a:buFont typeface="Arial" panose="020B0604020202020204" pitchFamily="34" charset="0"/>
                  <a:buNone/>
                </a:pPr>
                <a:r>
                  <a:rPr lang="en-US" dirty="0">
                    <a:latin typeface="Cambria Math" panose="02040503050406030204" pitchFamily="18" charset="0"/>
                    <a:sym typeface="Wingdings" panose="05000000000000000000" pitchFamily="2" charset="2"/>
                  </a:rPr>
                  <a:t>    | {int id[num];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a:t>
                </a:r>
              </a:p>
              <a:p>
                <a:pPr marL="0" indent="0">
                  <a:buFont typeface="Arial" panose="020B0604020202020204" pitchFamily="34" charset="0"/>
                  <a:buNone/>
                </a:pPr>
                <a:r>
                  <a:rPr lang="en-US" dirty="0">
                    <a:latin typeface="Cambria Math" panose="02040503050406030204" pitchFamily="18" charset="0"/>
                    <a:sym typeface="Wingdings" panose="05000000000000000000" pitchFamily="2" charset="2"/>
                  </a:rPr>
                  <a:t>    | id(e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 </a:t>
                </a:r>
                <a:r>
                  <a:rPr lang="en-US" dirty="0" err="1">
                    <a:latin typeface="Cambria Math" panose="02040503050406030204" pitchFamily="18" charset="0"/>
                    <a:sym typeface="Wingdings" panose="05000000000000000000" pitchFamily="2" charset="2"/>
                  </a:rPr>
                  <a:t>e</a:t>
                </a:r>
                <a:r>
                  <a:rPr lang="en-US" baseline="-25000" dirty="0" err="1">
                    <a:latin typeface="Cambria Math" panose="02040503050406030204" pitchFamily="18" charset="0"/>
                    <a:sym typeface="Wingdings" panose="05000000000000000000" pitchFamily="2" charset="2"/>
                  </a:rPr>
                  <a:t>n</a:t>
                </a:r>
                <a:r>
                  <a:rPr lang="en-US" dirty="0">
                    <a:latin typeface="Cambria Math" panose="02040503050406030204" pitchFamily="18" charset="0"/>
                    <a:sym typeface="Wingdings" panose="05000000000000000000" pitchFamily="2" charset="2"/>
                  </a:rPr>
                  <a:t>)</a:t>
                </a:r>
              </a:p>
              <a:p>
                <a:pPr marL="0" indent="0">
                  <a:buFont typeface="Arial" panose="020B0604020202020204" pitchFamily="34" charset="0"/>
                  <a:buNone/>
                </a:pP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&lt;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&lt;=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 !e</a:t>
                </a:r>
              </a:p>
            </p:txBody>
          </p:sp>
        </mc:Choice>
        <mc:Fallback xmlns="">
          <p:sp>
            <p:nvSpPr>
              <p:cNvPr id="7" name="Content Placeholder 2">
                <a:extLst>
                  <a:ext uri="{FF2B5EF4-FFF2-40B4-BE49-F238E27FC236}">
                    <a16:creationId xmlns:a16="http://schemas.microsoft.com/office/drawing/2014/main" id="{DFBB8C19-5FDE-4739-9C4B-758EB76DDF24}"/>
                  </a:ext>
                </a:extLst>
              </p:cNvPr>
              <p:cNvSpPr txBox="1">
                <a:spLocks noRot="1" noChangeAspect="1" noMove="1" noResize="1" noEditPoints="1" noAdjustHandles="1" noChangeArrowheads="1" noChangeShapeType="1" noTextEdit="1"/>
              </p:cNvSpPr>
              <p:nvPr/>
            </p:nvSpPr>
            <p:spPr>
              <a:xfrm>
                <a:off x="838200" y="1825625"/>
                <a:ext cx="5775960" cy="4351338"/>
              </a:xfrm>
              <a:prstGeom prst="rect">
                <a:avLst/>
              </a:prstGeom>
              <a:blipFill>
                <a:blip r:embed="rId3"/>
                <a:stretch>
                  <a:fillRect l="-1162" t="-2661" b="-420"/>
                </a:stretch>
              </a:blipFill>
            </p:spPr>
            <p:txBody>
              <a:bodyPr/>
              <a:lstStyle/>
              <a:p>
                <a:r>
                  <a:rPr lang="en-IN">
                    <a:noFill/>
                  </a:rPr>
                  <a:t> </a:t>
                </a:r>
              </a:p>
            </p:txBody>
          </p:sp>
        </mc:Fallback>
      </mc:AlternateContent>
    </p:spTree>
    <p:extLst>
      <p:ext uri="{BB962C8B-B14F-4D97-AF65-F5344CB8AC3E}">
        <p14:creationId xmlns:p14="http://schemas.microsoft.com/office/powerpoint/2010/main" val="3786708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532B-AB4E-49C3-88AC-DE2F61342E41}"/>
              </a:ext>
            </a:extLst>
          </p:cNvPr>
          <p:cNvSpPr>
            <a:spLocks noGrp="1"/>
          </p:cNvSpPr>
          <p:nvPr>
            <p:ph type="title"/>
          </p:nvPr>
        </p:nvSpPr>
        <p:spPr/>
        <p:txBody>
          <a:bodyPr/>
          <a:lstStyle/>
          <a:p>
            <a:r>
              <a:rPr lang="en-US" dirty="0"/>
              <a:t>Grammar (subset of 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E5A12B-33EE-4A70-A069-234C0615A35A}"/>
                  </a:ext>
                </a:extLst>
              </p:cNvPr>
              <p:cNvSpPr>
                <a:spLocks noGrp="1"/>
              </p:cNvSpPr>
              <p:nvPr>
                <p:ph idx="1"/>
              </p:nvPr>
            </p:nvSpPr>
            <p:spPr>
              <a:xfrm>
                <a:off x="838200" y="1825625"/>
                <a:ext cx="5775960" cy="4351338"/>
              </a:xfrm>
            </p:spPr>
            <p:txBody>
              <a:bodyPr>
                <a:normAutofit fontScale="70000" lnSpcReduction="20000"/>
              </a:bodyPr>
              <a:lstStyle/>
              <a:p>
                <a:pPr marL="0" indent="0">
                  <a:buNone/>
                </a:pPr>
                <a:r>
                  <a:rPr lang="en-US" dirty="0"/>
                  <a:t>T </a:t>
                </a:r>
                <a:r>
                  <a:rPr lang="en-US" dirty="0">
                    <a:sym typeface="Wingdings" panose="05000000000000000000" pitchFamily="2" charset="2"/>
                  </a:rPr>
                  <a:t> int | </a:t>
                </a:r>
                <a:r>
                  <a:rPr lang="en-US" dirty="0" err="1">
                    <a:sym typeface="Wingdings" panose="05000000000000000000" pitchFamily="2" charset="2"/>
                  </a:rPr>
                  <a:t>intptr</a:t>
                </a:r>
                <a:r>
                  <a:rPr lang="en-US" dirty="0">
                    <a:sym typeface="Wingdings" panose="05000000000000000000" pitchFamily="2" charset="2"/>
                  </a:rPr>
                  <a:t> | void | (T</a:t>
                </a:r>
                <a:r>
                  <a:rPr lang="en-US" baseline="-25000" dirty="0">
                    <a:sym typeface="Wingdings" panose="05000000000000000000" pitchFamily="2" charset="2"/>
                  </a:rPr>
                  <a:t>1</a:t>
                </a:r>
                <a:r>
                  <a:rPr lang="en-US" dirty="0">
                    <a:sym typeface="Wingdings" panose="05000000000000000000" pitchFamily="2" charset="2"/>
                  </a:rPr>
                  <a:t>, .., T</a:t>
                </a:r>
                <a:r>
                  <a:rPr lang="en-US" baseline="-25000" dirty="0">
                    <a:sym typeface="Wingdings" panose="05000000000000000000" pitchFamily="2" charset="2"/>
                  </a:rPr>
                  <a:t>n</a:t>
                </a:r>
                <a:r>
                  <a:rPr lang="en-US" dirty="0">
                    <a:sym typeface="Wingdings" panose="05000000000000000000" pitchFamily="2" charset="2"/>
                  </a:rPr>
                  <a:t>, T</a:t>
                </a:r>
                <a:r>
                  <a:rPr lang="en-US" baseline="-25000" dirty="0">
                    <a:sym typeface="Wingdings" panose="05000000000000000000" pitchFamily="2" charset="2"/>
                  </a:rPr>
                  <a:t>n+1</a:t>
                </a:r>
                <a:r>
                  <a:rPr lang="en-US" dirty="0">
                    <a:sym typeface="Wingdings" panose="05000000000000000000" pitchFamily="2" charset="2"/>
                  </a:rPr>
                  <a:t>)</a:t>
                </a:r>
                <a:endParaRPr lang="en-U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𝑝𝑟𝑜𝑔</m:t>
                      </m:r>
                      <m:r>
                        <a:rPr lang="en-US" b="0" i="1" smtClean="0">
                          <a:latin typeface="Cambria Math" panose="02040503050406030204" pitchFamily="18" charset="0"/>
                        </a:rPr>
                        <m:t> →</m:t>
                      </m:r>
                      <m:r>
                        <a:rPr lang="en-US" b="0" i="1" smtClean="0">
                          <a:latin typeface="Cambria Math" panose="02040503050406030204" pitchFamily="18" charset="0"/>
                        </a:rPr>
                        <m:t>𝑓𝑢𝑛𝑐𝑡𝑖𝑜𝑛</m:t>
                      </m:r>
                      <m:r>
                        <a:rPr lang="en-US" b="0" i="1" smtClean="0">
                          <a:latin typeface="Cambria Math" panose="02040503050406030204" pitchFamily="18" charset="0"/>
                        </a:rPr>
                        <m:t> </m:t>
                      </m:r>
                      <m:r>
                        <a:rPr lang="en-US" b="0" i="1" smtClean="0">
                          <a:latin typeface="Cambria Math" panose="02040503050406030204" pitchFamily="18" charset="0"/>
                        </a:rPr>
                        <m:t>𝑝𝑟𝑜𝑔</m:t>
                      </m:r>
                      <m:r>
                        <a:rPr lang="en-US" b="0" i="1" smtClean="0">
                          <a:latin typeface="Cambria Math" panose="02040503050406030204" pitchFamily="18" charset="0"/>
                        </a:rPr>
                        <m:t> | </m:t>
                      </m:r>
                      <m:r>
                        <a:rPr lang="en-US" b="0" i="1" smtClean="0">
                          <a:latin typeface="Cambria Math" panose="02040503050406030204" pitchFamily="18" charset="0"/>
                        </a:rPr>
                        <m:t>𝜖</m:t>
                      </m:r>
                    </m:oMath>
                  </m:oMathPara>
                </a14:m>
                <a:endParaRPr lang="en-US" b="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𝑓𝑢𝑛𝑐𝑡𝑖𝑜𝑛</m:t>
                      </m:r>
                      <m:r>
                        <a:rPr lang="en-US" b="0" i="1" smtClean="0">
                          <a:latin typeface="Cambria Math" panose="02040503050406030204" pitchFamily="18" charset="0"/>
                        </a:rPr>
                        <m:t> →</m:t>
                      </m:r>
                      <m:r>
                        <a:rPr lang="en-US" b="0" i="1" smtClean="0">
                          <a:latin typeface="Cambria Math" panose="02040503050406030204" pitchFamily="18" charset="0"/>
                        </a:rPr>
                        <m:t>𝑖𝑑</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r>
                            <a:rPr lang="en-US" b="0" i="1" smtClean="0">
                              <a:latin typeface="Cambria Math" panose="02040503050406030204" pitchFamily="18" charset="0"/>
                            </a:rPr>
                            <m:t>, …, </m:t>
                          </m:r>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𝑒</m:t>
                      </m:r>
                      <m:r>
                        <a:rPr lang="en-US" b="0" i="1" smtClean="0">
                          <a:latin typeface="Cambria Math" panose="02040503050406030204" pitchFamily="18" charset="0"/>
                        </a:rPr>
                        <m:t>}</m:t>
                      </m:r>
                    </m:oMath>
                  </m:oMathPara>
                </a14:m>
                <a:endParaRPr lang="en-US" b="0" dirty="0">
                  <a:latin typeface="Cambria Math" panose="02040503050406030204" pitchFamily="18" charset="0"/>
                </a:endParaRPr>
              </a:p>
              <a:p>
                <a:pPr marL="0" indent="0">
                  <a:buNone/>
                </a:pPr>
                <a:r>
                  <a:rPr lang="en-US" b="0" dirty="0">
                    <a:latin typeface="Cambria Math" panose="02040503050406030204" pitchFamily="18" charset="0"/>
                  </a:rPr>
                  <a:t>e </a:t>
                </a:r>
                <a:r>
                  <a:rPr lang="en-US" b="0" dirty="0">
                    <a:latin typeface="Cambria Math" panose="02040503050406030204" pitchFamily="18" charset="0"/>
                    <a:sym typeface="Wingdings" panose="05000000000000000000" pitchFamily="2" charset="2"/>
                  </a:rPr>
                  <a:t> id | num</a:t>
                </a:r>
                <a:endParaRPr lang="en-US" dirty="0">
                  <a:latin typeface="Cambria Math" panose="02040503050406030204" pitchFamily="18" charset="0"/>
                  <a:sym typeface="Wingdings" panose="05000000000000000000" pitchFamily="2" charset="2"/>
                </a:endParaRPr>
              </a:p>
              <a:p>
                <a:pPr marL="0" indent="0">
                  <a:buNone/>
                </a:pPr>
                <a:r>
                  <a:rPr lang="en-US" b="0" dirty="0">
                    <a:latin typeface="Cambria Math" panose="02040503050406030204" pitchFamily="18" charset="0"/>
                    <a:sym typeface="Wingdings" panose="05000000000000000000" pitchFamily="2" charset="2"/>
                  </a:rPr>
                  <a:t>    | &amp;id | *e</a:t>
                </a:r>
              </a:p>
              <a:p>
                <a:pPr marL="0" indent="0">
                  <a:buNone/>
                </a:pP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 </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 </a:t>
                </a:r>
              </a:p>
              <a:p>
                <a:pPr marL="0" indent="0">
                  <a:buNone/>
                </a:pPr>
                <a:r>
                  <a:rPr lang="en-US" dirty="0">
                    <a:latin typeface="Cambria Math" panose="02040503050406030204" pitchFamily="18" charset="0"/>
                    <a:sym typeface="Wingdings" panose="05000000000000000000" pitchFamily="2" charset="2"/>
                  </a:rPr>
                  <a:t>    | id[e]  | id = e | *id = e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a:t>
                </a:r>
              </a:p>
              <a:p>
                <a:pPr marL="0" indent="0">
                  <a:buNone/>
                </a:pPr>
                <a:r>
                  <a:rPr lang="en-US" dirty="0">
                    <a:latin typeface="Cambria Math" panose="02040503050406030204" pitchFamily="18" charset="0"/>
                    <a:sym typeface="Wingdings" panose="05000000000000000000" pitchFamily="2" charset="2"/>
                  </a:rPr>
                  <a:t>    | if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else {e</a:t>
                </a:r>
                <a:r>
                  <a:rPr lang="en-US" baseline="-25000" dirty="0">
                    <a:latin typeface="Cambria Math" panose="02040503050406030204" pitchFamily="18" charset="0"/>
                    <a:sym typeface="Wingdings" panose="05000000000000000000" pitchFamily="2" charset="2"/>
                  </a:rPr>
                  <a:t>3</a:t>
                </a:r>
                <a:r>
                  <a:rPr lang="en-US" dirty="0">
                    <a:latin typeface="Cambria Math" panose="02040503050406030204" pitchFamily="18" charset="0"/>
                    <a:sym typeface="Wingdings" panose="05000000000000000000" pitchFamily="2" charset="2"/>
                  </a:rPr>
                  <a:t>}</a:t>
                </a:r>
              </a:p>
              <a:p>
                <a:pPr marL="0" indent="0">
                  <a:buNone/>
                </a:pPr>
                <a:r>
                  <a:rPr lang="en-US" dirty="0">
                    <a:latin typeface="Cambria Math" panose="02040503050406030204" pitchFamily="18" charset="0"/>
                    <a:sym typeface="Wingdings" panose="05000000000000000000" pitchFamily="2" charset="2"/>
                  </a:rPr>
                  <a:t>    | while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a:t>
                </a:r>
              </a:p>
              <a:p>
                <a:pPr marL="0" indent="0">
                  <a:buNone/>
                </a:pPr>
                <a:r>
                  <a:rPr lang="en-US" dirty="0">
                    <a:latin typeface="Cambria Math" panose="02040503050406030204" pitchFamily="18" charset="0"/>
                    <a:sym typeface="Wingdings" panose="05000000000000000000" pitchFamily="2" charset="2"/>
                  </a:rPr>
                  <a:t>    | {int id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a:t>
                </a:r>
              </a:p>
              <a:p>
                <a:pPr marL="0" indent="0">
                  <a:buNone/>
                </a:pPr>
                <a:r>
                  <a:rPr lang="en-US" dirty="0">
                    <a:latin typeface="Cambria Math" panose="02040503050406030204" pitchFamily="18" charset="0"/>
                    <a:sym typeface="Wingdings" panose="05000000000000000000" pitchFamily="2" charset="2"/>
                  </a:rPr>
                  <a:t>    | {int id[num];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a:t>
                </a:r>
              </a:p>
              <a:p>
                <a:pPr marL="0" indent="0">
                  <a:buNone/>
                </a:pPr>
                <a:r>
                  <a:rPr lang="en-US" dirty="0">
                    <a:latin typeface="Cambria Math" panose="02040503050406030204" pitchFamily="18" charset="0"/>
                    <a:sym typeface="Wingdings" panose="05000000000000000000" pitchFamily="2" charset="2"/>
                  </a:rPr>
                  <a:t>    | id(e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 </a:t>
                </a:r>
                <a:r>
                  <a:rPr lang="en-US" dirty="0" err="1">
                    <a:latin typeface="Cambria Math" panose="02040503050406030204" pitchFamily="18" charset="0"/>
                    <a:sym typeface="Wingdings" panose="05000000000000000000" pitchFamily="2" charset="2"/>
                  </a:rPr>
                  <a:t>e</a:t>
                </a:r>
                <a:r>
                  <a:rPr lang="en-US" baseline="-25000" dirty="0" err="1">
                    <a:latin typeface="Cambria Math" panose="02040503050406030204" pitchFamily="18" charset="0"/>
                    <a:sym typeface="Wingdings" panose="05000000000000000000" pitchFamily="2" charset="2"/>
                  </a:rPr>
                  <a:t>n</a:t>
                </a:r>
                <a:r>
                  <a:rPr lang="en-US" dirty="0">
                    <a:latin typeface="Cambria Math" panose="02040503050406030204" pitchFamily="18" charset="0"/>
                    <a:sym typeface="Wingdings" panose="05000000000000000000" pitchFamily="2" charset="2"/>
                  </a:rPr>
                  <a:t>)</a:t>
                </a:r>
              </a:p>
              <a:p>
                <a:pPr marL="0" indent="0">
                  <a:buNone/>
                </a:pP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&lt;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&lt;=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 !e</a:t>
                </a:r>
              </a:p>
            </p:txBody>
          </p:sp>
        </mc:Choice>
        <mc:Fallback xmlns="">
          <p:sp>
            <p:nvSpPr>
              <p:cNvPr id="3" name="Content Placeholder 2">
                <a:extLst>
                  <a:ext uri="{FF2B5EF4-FFF2-40B4-BE49-F238E27FC236}">
                    <a16:creationId xmlns:a16="http://schemas.microsoft.com/office/drawing/2014/main" id="{57E5A12B-33EE-4A70-A069-234C0615A35A}"/>
                  </a:ext>
                </a:extLst>
              </p:cNvPr>
              <p:cNvSpPr>
                <a:spLocks noGrp="1" noRot="1" noChangeAspect="1" noMove="1" noResize="1" noEditPoints="1" noAdjustHandles="1" noChangeArrowheads="1" noChangeShapeType="1" noTextEdit="1"/>
              </p:cNvSpPr>
              <p:nvPr>
                <p:ph idx="1"/>
              </p:nvPr>
            </p:nvSpPr>
            <p:spPr>
              <a:xfrm>
                <a:off x="838200" y="1825625"/>
                <a:ext cx="5775960" cy="4351338"/>
              </a:xfrm>
              <a:blipFill>
                <a:blip r:embed="rId3"/>
                <a:stretch>
                  <a:fillRect l="-1162" t="-2661" b="-420"/>
                </a:stretch>
              </a:blipFill>
            </p:spPr>
            <p:txBody>
              <a:bodyPr/>
              <a:lstStyle/>
              <a:p>
                <a:r>
                  <a:rPr lang="en-IN">
                    <a:noFill/>
                  </a:rPr>
                  <a:t> </a:t>
                </a:r>
              </a:p>
            </p:txBody>
          </p:sp>
        </mc:Fallback>
      </mc:AlternateContent>
      <p:sp>
        <p:nvSpPr>
          <p:cNvPr id="4" name="Content Placeholder 3">
            <a:extLst>
              <a:ext uri="{FF2B5EF4-FFF2-40B4-BE49-F238E27FC236}">
                <a16:creationId xmlns:a16="http://schemas.microsoft.com/office/drawing/2014/main" id="{ED7B874B-14D1-433A-AD20-FEC7D9949143}"/>
              </a:ext>
            </a:extLst>
          </p:cNvPr>
          <p:cNvSpPr txBox="1">
            <a:spLocks/>
          </p:cNvSpPr>
          <p:nvPr/>
        </p:nvSpPr>
        <p:spPr>
          <a:xfrm>
            <a:off x="7988665" y="1629681"/>
            <a:ext cx="3701141" cy="4351338"/>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reverse(</a:t>
            </a:r>
            <a:r>
              <a:rPr lang="en-US" dirty="0" err="1"/>
              <a:t>a:intptr</a:t>
            </a:r>
            <a:r>
              <a:rPr lang="en-US" dirty="0"/>
              <a:t>, n:intptr):void </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int </a:t>
            </a:r>
            <a:r>
              <a:rPr lang="en-US" dirty="0" err="1"/>
              <a:t>i</a:t>
            </a:r>
            <a:r>
              <a:rPr lang="en-US" dirty="0"/>
              <a:t> = 0;</a:t>
            </a:r>
          </a:p>
          <a:p>
            <a:pPr marL="0" indent="0">
              <a:buFont typeface="Arial" panose="020B0604020202020204" pitchFamily="34" charset="0"/>
              <a:buNone/>
            </a:pPr>
            <a:r>
              <a:rPr lang="en-US" dirty="0"/>
              <a:t>       while (</a:t>
            </a:r>
            <a:r>
              <a:rPr lang="en-US" dirty="0" err="1"/>
              <a:t>i</a:t>
            </a:r>
            <a:r>
              <a:rPr lang="en-US" dirty="0"/>
              <a:t> &lt; n - 1 - </a:t>
            </a:r>
            <a:r>
              <a:rPr lang="en-US" dirty="0" err="1"/>
              <a:t>i</a:t>
            </a:r>
            <a:r>
              <a:rPr lang="en-US" dirty="0"/>
              <a:t>) </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swap(</a:t>
            </a:r>
            <a:r>
              <a:rPr lang="en-US" dirty="0" err="1"/>
              <a:t>a+i</a:t>
            </a:r>
            <a:r>
              <a:rPr lang="en-US" dirty="0"/>
              <a:t>, a+n-1-i);</a:t>
            </a:r>
          </a:p>
          <a:p>
            <a:pPr marL="0" indent="0">
              <a:buFont typeface="Arial" panose="020B0604020202020204" pitchFamily="34" charset="0"/>
              <a:buNone/>
            </a:pPr>
            <a:r>
              <a:rPr lang="en-US" dirty="0"/>
              <a:t>          </a:t>
            </a:r>
            <a:r>
              <a:rPr lang="en-US" dirty="0" err="1"/>
              <a:t>i</a:t>
            </a:r>
            <a:r>
              <a:rPr lang="en-US" dirty="0"/>
              <a:t> = </a:t>
            </a:r>
            <a:r>
              <a:rPr lang="en-US" dirty="0" err="1"/>
              <a:t>i</a:t>
            </a:r>
            <a:r>
              <a:rPr lang="en-US" dirty="0"/>
              <a:t>+ 1</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a:t>
            </a:r>
          </a:p>
        </p:txBody>
      </p:sp>
    </p:spTree>
    <p:extLst>
      <p:ext uri="{BB962C8B-B14F-4D97-AF65-F5344CB8AC3E}">
        <p14:creationId xmlns:p14="http://schemas.microsoft.com/office/powerpoint/2010/main" val="2898245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532B-AB4E-49C3-88AC-DE2F61342E41}"/>
              </a:ext>
            </a:extLst>
          </p:cNvPr>
          <p:cNvSpPr>
            <a:spLocks noGrp="1"/>
          </p:cNvSpPr>
          <p:nvPr>
            <p:ph type="title"/>
          </p:nvPr>
        </p:nvSpPr>
        <p:spPr/>
        <p:txBody>
          <a:bodyPr/>
          <a:lstStyle/>
          <a:p>
            <a:r>
              <a:rPr lang="en-US" dirty="0"/>
              <a:t>Grammar (subset of C)</a:t>
            </a:r>
          </a:p>
        </p:txBody>
      </p:sp>
      <p:sp>
        <p:nvSpPr>
          <p:cNvPr id="4" name="Content Placeholder 3">
            <a:extLst>
              <a:ext uri="{FF2B5EF4-FFF2-40B4-BE49-F238E27FC236}">
                <a16:creationId xmlns:a16="http://schemas.microsoft.com/office/drawing/2014/main" id="{D1E5B7F1-AD2E-4A24-BAAA-883F53F11C0C}"/>
              </a:ext>
            </a:extLst>
          </p:cNvPr>
          <p:cNvSpPr txBox="1">
            <a:spLocks/>
          </p:cNvSpPr>
          <p:nvPr/>
        </p:nvSpPr>
        <p:spPr>
          <a:xfrm>
            <a:off x="6382656" y="1727652"/>
            <a:ext cx="550454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err="1"/>
              <a:t>swapsections</a:t>
            </a:r>
            <a:r>
              <a:rPr lang="en-US" sz="2400" dirty="0"/>
              <a:t>(</a:t>
            </a:r>
            <a:r>
              <a:rPr lang="en-US" sz="2400" dirty="0" err="1"/>
              <a:t>a:intptr</a:t>
            </a:r>
            <a:r>
              <a:rPr lang="en-US" sz="2400" dirty="0"/>
              <a:t>, i:int, n:int):void</a:t>
            </a:r>
          </a:p>
          <a:p>
            <a:pPr marL="0" indent="0">
              <a:buFont typeface="Arial" panose="020B0604020202020204" pitchFamily="34" charset="0"/>
              <a:buNone/>
            </a:pPr>
            <a:r>
              <a:rPr lang="en-US" sz="2400" dirty="0"/>
              <a:t>{</a:t>
            </a:r>
          </a:p>
          <a:p>
            <a:pPr marL="0" indent="0">
              <a:buFont typeface="Arial" panose="020B0604020202020204" pitchFamily="34" charset="0"/>
              <a:buNone/>
            </a:pPr>
            <a:r>
              <a:rPr lang="en-US" sz="2400" dirty="0"/>
              <a:t>   reverse(a, </a:t>
            </a:r>
            <a:r>
              <a:rPr lang="en-US" sz="2400" dirty="0" err="1"/>
              <a:t>i</a:t>
            </a:r>
            <a:r>
              <a:rPr lang="en-US" sz="2400" dirty="0"/>
              <a:t>);</a:t>
            </a:r>
          </a:p>
          <a:p>
            <a:pPr marL="0" indent="0">
              <a:buFont typeface="Arial" panose="020B0604020202020204" pitchFamily="34" charset="0"/>
              <a:buNone/>
            </a:pPr>
            <a:r>
              <a:rPr lang="en-US" sz="2400" dirty="0"/>
              <a:t>   reverse(</a:t>
            </a:r>
            <a:r>
              <a:rPr lang="en-US" sz="2400" dirty="0" err="1"/>
              <a:t>a+i</a:t>
            </a:r>
            <a:r>
              <a:rPr lang="en-US" sz="2400" dirty="0"/>
              <a:t>, n-</a:t>
            </a:r>
            <a:r>
              <a:rPr lang="en-US" sz="2400" dirty="0" err="1"/>
              <a:t>i</a:t>
            </a:r>
            <a:r>
              <a:rPr lang="en-US" sz="2400" dirty="0"/>
              <a:t>);</a:t>
            </a:r>
          </a:p>
          <a:p>
            <a:pPr marL="0" indent="0">
              <a:buFont typeface="Arial" panose="020B0604020202020204" pitchFamily="34" charset="0"/>
              <a:buNone/>
            </a:pPr>
            <a:r>
              <a:rPr lang="en-US" sz="2400" dirty="0"/>
              <a:t>   reverse(a, n)</a:t>
            </a:r>
          </a:p>
          <a:p>
            <a:pPr marL="0" indent="0">
              <a:buFont typeface="Arial" panose="020B0604020202020204" pitchFamily="34" charset="0"/>
              <a:buNone/>
            </a:pPr>
            <a:r>
              <a:rPr lang="en-US" sz="2400" dirty="0"/>
              <a:t>}</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1288037-533A-40F7-AF5B-BB13CC633CAF}"/>
                  </a:ext>
                </a:extLst>
              </p:cNvPr>
              <p:cNvSpPr txBox="1">
                <a:spLocks/>
              </p:cNvSpPr>
              <p:nvPr/>
            </p:nvSpPr>
            <p:spPr>
              <a:xfrm>
                <a:off x="838200" y="1825625"/>
                <a:ext cx="5775960"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 </a:t>
                </a:r>
                <a:r>
                  <a:rPr lang="en-US" dirty="0">
                    <a:sym typeface="Wingdings" panose="05000000000000000000" pitchFamily="2" charset="2"/>
                  </a:rPr>
                  <a:t> int | </a:t>
                </a:r>
                <a:r>
                  <a:rPr lang="en-US" dirty="0" err="1">
                    <a:sym typeface="Wingdings" panose="05000000000000000000" pitchFamily="2" charset="2"/>
                  </a:rPr>
                  <a:t>intptr</a:t>
                </a:r>
                <a:r>
                  <a:rPr lang="en-US" dirty="0">
                    <a:sym typeface="Wingdings" panose="05000000000000000000" pitchFamily="2" charset="2"/>
                  </a:rPr>
                  <a:t> | void | (T</a:t>
                </a:r>
                <a:r>
                  <a:rPr lang="en-US" baseline="-25000" dirty="0">
                    <a:sym typeface="Wingdings" panose="05000000000000000000" pitchFamily="2" charset="2"/>
                  </a:rPr>
                  <a:t>1</a:t>
                </a:r>
                <a:r>
                  <a:rPr lang="en-US" dirty="0">
                    <a:sym typeface="Wingdings" panose="05000000000000000000" pitchFamily="2" charset="2"/>
                  </a:rPr>
                  <a:t>, .., T</a:t>
                </a:r>
                <a:r>
                  <a:rPr lang="en-US" baseline="-25000" dirty="0">
                    <a:sym typeface="Wingdings" panose="05000000000000000000" pitchFamily="2" charset="2"/>
                  </a:rPr>
                  <a:t>n</a:t>
                </a:r>
                <a:r>
                  <a:rPr lang="en-US" dirty="0">
                    <a:sym typeface="Wingdings" panose="05000000000000000000" pitchFamily="2" charset="2"/>
                  </a:rPr>
                  <a:t>, T</a:t>
                </a:r>
                <a:r>
                  <a:rPr lang="en-US" baseline="-25000" dirty="0">
                    <a:sym typeface="Wingdings" panose="05000000000000000000" pitchFamily="2" charset="2"/>
                  </a:rPr>
                  <a:t>n+1</a:t>
                </a:r>
                <a:r>
                  <a:rPr lang="en-US" dirty="0">
                    <a:sym typeface="Wingdings" panose="05000000000000000000" pitchFamily="2" charset="2"/>
                  </a:rPr>
                  <a:t>)</a:t>
                </a:r>
                <a:endParaRPr lang="en-US" i="1" dirty="0">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𝑝𝑟𝑜𝑔</m:t>
                      </m:r>
                      <m:r>
                        <a:rPr lang="en-US" i="1" smtClean="0">
                          <a:latin typeface="Cambria Math" panose="02040503050406030204" pitchFamily="18" charset="0"/>
                        </a:rPr>
                        <m:t> →</m:t>
                      </m:r>
                      <m:r>
                        <a:rPr lang="en-US" i="1" smtClean="0">
                          <a:latin typeface="Cambria Math" panose="02040503050406030204" pitchFamily="18" charset="0"/>
                        </a:rPr>
                        <m:t>𝑓𝑢𝑛𝑐𝑡𝑖𝑜𝑛</m:t>
                      </m:r>
                      <m:r>
                        <a:rPr lang="en-US" i="1" smtClean="0">
                          <a:latin typeface="Cambria Math" panose="02040503050406030204" pitchFamily="18" charset="0"/>
                        </a:rPr>
                        <m:t> </m:t>
                      </m:r>
                      <m:r>
                        <a:rPr lang="en-US" i="1" smtClean="0">
                          <a:latin typeface="Cambria Math" panose="02040503050406030204" pitchFamily="18" charset="0"/>
                        </a:rPr>
                        <m:t>𝑝𝑟𝑜𝑔</m:t>
                      </m:r>
                      <m:r>
                        <a:rPr lang="en-US" i="1" smtClean="0">
                          <a:latin typeface="Cambria Math" panose="02040503050406030204" pitchFamily="18" charset="0"/>
                        </a:rPr>
                        <m:t> | </m:t>
                      </m:r>
                      <m:r>
                        <a:rPr lang="en-US" i="1" smtClean="0">
                          <a:latin typeface="Cambria Math" panose="02040503050406030204" pitchFamily="18" charset="0"/>
                        </a:rPr>
                        <m:t>𝜖</m:t>
                      </m:r>
                    </m:oMath>
                  </m:oMathPara>
                </a14:m>
                <a:endParaRPr lang="en-US" dirty="0">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𝑓𝑢𝑛𝑐𝑡𝑖𝑜𝑛</m:t>
                      </m:r>
                      <m:r>
                        <a:rPr lang="en-US" i="1" smtClean="0">
                          <a:latin typeface="Cambria Math" panose="02040503050406030204" pitchFamily="18" charset="0"/>
                        </a:rPr>
                        <m:t> →</m:t>
                      </m:r>
                      <m:r>
                        <a:rPr lang="en-US" i="1" smtClean="0">
                          <a:latin typeface="Cambria Math" panose="02040503050406030204" pitchFamily="18" charset="0"/>
                        </a:rPr>
                        <m:t>𝑖𝑑</m:t>
                      </m:r>
                      <m:d>
                        <m:dPr>
                          <m:ctrlPr>
                            <a:rPr lang="en-US" i="1" smtClean="0">
                              <a:latin typeface="Cambria Math" panose="02040503050406030204" pitchFamily="18" charset="0"/>
                            </a:rPr>
                          </m:ctrlPr>
                        </m:dPr>
                        <m:e>
                          <m:r>
                            <a:rPr lang="en-US" i="1" smtClean="0">
                              <a:latin typeface="Cambria Math" panose="02040503050406030204" pitchFamily="18" charset="0"/>
                            </a:rPr>
                            <m:t>𝑖</m:t>
                          </m:r>
                          <m:sSub>
                            <m:sSubPr>
                              <m:ctrlPr>
                                <a:rPr lang="en-US" i="1" smtClean="0">
                                  <a:latin typeface="Cambria Math" panose="02040503050406030204" pitchFamily="18" charset="0"/>
                                </a:rPr>
                              </m:ctrlPr>
                            </m:sSubPr>
                            <m:e>
                              <m:r>
                                <a:rPr lang="en-US" i="1" smtClean="0">
                                  <a:latin typeface="Cambria Math" panose="02040503050406030204" pitchFamily="18" charset="0"/>
                                </a:rPr>
                                <m:t>𝑑</m:t>
                              </m:r>
                            </m:e>
                            <m:sub>
                              <m:r>
                                <a:rPr lang="en-US" i="1" smtClean="0">
                                  <a:latin typeface="Cambria Math" panose="02040503050406030204" pitchFamily="18" charset="0"/>
                                </a:rPr>
                                <m:t>1</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𝑇</m:t>
                              </m:r>
                            </m:e>
                            <m:sub>
                              <m:r>
                                <a:rPr lang="en-US" i="1" smtClean="0">
                                  <a:latin typeface="Cambria Math" panose="02040503050406030204" pitchFamily="18" charset="0"/>
                                </a:rPr>
                                <m:t>1</m:t>
                              </m:r>
                            </m:sub>
                          </m:sSub>
                          <m:r>
                            <a:rPr lang="en-US" i="1" smtClean="0">
                              <a:latin typeface="Cambria Math" panose="02040503050406030204" pitchFamily="18" charset="0"/>
                            </a:rPr>
                            <m:t>, …, </m:t>
                          </m:r>
                          <m:r>
                            <a:rPr lang="en-US" i="1" smtClean="0">
                              <a:latin typeface="Cambria Math" panose="02040503050406030204" pitchFamily="18" charset="0"/>
                            </a:rPr>
                            <m:t>𝑖</m:t>
                          </m:r>
                          <m:sSub>
                            <m:sSubPr>
                              <m:ctrlPr>
                                <a:rPr lang="en-US" i="1" smtClean="0">
                                  <a:latin typeface="Cambria Math" panose="02040503050406030204" pitchFamily="18" charset="0"/>
                                </a:rPr>
                              </m:ctrlPr>
                            </m:sSubPr>
                            <m:e>
                              <m:r>
                                <a:rPr lang="en-US" i="1" smtClean="0">
                                  <a:latin typeface="Cambria Math" panose="02040503050406030204" pitchFamily="18" charset="0"/>
                                </a:rPr>
                                <m:t>𝑑</m:t>
                              </m:r>
                            </m:e>
                            <m:sub>
                              <m:r>
                                <a:rPr lang="en-US" i="1" smtClean="0">
                                  <a:latin typeface="Cambria Math" panose="02040503050406030204" pitchFamily="18" charset="0"/>
                                </a:rPr>
                                <m:t>𝑛</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𝑇</m:t>
                              </m:r>
                            </m:e>
                            <m:sub>
                              <m:r>
                                <a:rPr lang="en-US" i="1" smtClean="0">
                                  <a:latin typeface="Cambria Math" panose="02040503050406030204" pitchFamily="18" charset="0"/>
                                </a:rPr>
                                <m:t>𝑛</m:t>
                              </m:r>
                            </m:sub>
                          </m:sSub>
                        </m:e>
                      </m:d>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𝑇</m:t>
                          </m:r>
                        </m:e>
                        <m:sub>
                          <m:r>
                            <a:rPr lang="en-US" i="1" smtClean="0">
                              <a:latin typeface="Cambria Math" panose="02040503050406030204" pitchFamily="18" charset="0"/>
                            </a:rPr>
                            <m:t>𝑛</m:t>
                          </m:r>
                          <m:r>
                            <a:rPr lang="en-US" i="1" smtClean="0">
                              <a:latin typeface="Cambria Math" panose="02040503050406030204" pitchFamily="18" charset="0"/>
                            </a:rPr>
                            <m:t>+1</m:t>
                          </m:r>
                        </m:sub>
                      </m:sSub>
                      <m:r>
                        <a:rPr lang="en-US" i="1" smtClean="0">
                          <a:latin typeface="Cambria Math" panose="02040503050406030204" pitchFamily="18" charset="0"/>
                        </a:rPr>
                        <m:t> {</m:t>
                      </m:r>
                      <m:r>
                        <a:rPr lang="en-US" i="1" smtClean="0">
                          <a:latin typeface="Cambria Math" panose="02040503050406030204" pitchFamily="18" charset="0"/>
                        </a:rPr>
                        <m:t>𝑒</m:t>
                      </m:r>
                      <m:r>
                        <a:rPr lang="en-US" i="1" smtClean="0">
                          <a:latin typeface="Cambria Math" panose="02040503050406030204" pitchFamily="18" charset="0"/>
                        </a:rPr>
                        <m:t>}</m:t>
                      </m:r>
                    </m:oMath>
                  </m:oMathPara>
                </a14:m>
                <a:endParaRPr lang="en-US" dirty="0">
                  <a:latin typeface="Cambria Math" panose="02040503050406030204" pitchFamily="18" charset="0"/>
                </a:endParaRPr>
              </a:p>
              <a:p>
                <a:pPr marL="0" indent="0">
                  <a:buFont typeface="Arial" panose="020B0604020202020204" pitchFamily="34" charset="0"/>
                  <a:buNone/>
                </a:pPr>
                <a:r>
                  <a:rPr lang="en-US" dirty="0">
                    <a:latin typeface="Cambria Math" panose="02040503050406030204" pitchFamily="18" charset="0"/>
                  </a:rPr>
                  <a:t>e </a:t>
                </a:r>
                <a:r>
                  <a:rPr lang="en-US" dirty="0">
                    <a:latin typeface="Cambria Math" panose="02040503050406030204" pitchFamily="18" charset="0"/>
                    <a:sym typeface="Wingdings" panose="05000000000000000000" pitchFamily="2" charset="2"/>
                  </a:rPr>
                  <a:t> id | num</a:t>
                </a:r>
              </a:p>
              <a:p>
                <a:pPr marL="0" indent="0">
                  <a:buFont typeface="Arial" panose="020B0604020202020204" pitchFamily="34" charset="0"/>
                  <a:buNone/>
                </a:pPr>
                <a:r>
                  <a:rPr lang="en-US" dirty="0">
                    <a:latin typeface="Cambria Math" panose="02040503050406030204" pitchFamily="18" charset="0"/>
                    <a:sym typeface="Wingdings" panose="05000000000000000000" pitchFamily="2" charset="2"/>
                  </a:rPr>
                  <a:t>    | &amp;id | *e</a:t>
                </a:r>
              </a:p>
              <a:p>
                <a:pPr marL="0" indent="0">
                  <a:buFont typeface="Arial" panose="020B0604020202020204" pitchFamily="34" charset="0"/>
                  <a:buNone/>
                </a:pP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 </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 </a:t>
                </a:r>
              </a:p>
              <a:p>
                <a:pPr marL="0" indent="0">
                  <a:buFont typeface="Arial" panose="020B0604020202020204" pitchFamily="34" charset="0"/>
                  <a:buNone/>
                </a:pPr>
                <a:r>
                  <a:rPr lang="en-US" dirty="0">
                    <a:latin typeface="Cambria Math" panose="02040503050406030204" pitchFamily="18" charset="0"/>
                    <a:sym typeface="Wingdings" panose="05000000000000000000" pitchFamily="2" charset="2"/>
                  </a:rPr>
                  <a:t>    | id[e]  | id = e | *id = e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a:t>
                </a:r>
              </a:p>
              <a:p>
                <a:pPr marL="0" indent="0">
                  <a:buFont typeface="Arial" panose="020B0604020202020204" pitchFamily="34" charset="0"/>
                  <a:buNone/>
                </a:pPr>
                <a:r>
                  <a:rPr lang="en-US" dirty="0">
                    <a:latin typeface="Cambria Math" panose="02040503050406030204" pitchFamily="18" charset="0"/>
                    <a:sym typeface="Wingdings" panose="05000000000000000000" pitchFamily="2" charset="2"/>
                  </a:rPr>
                  <a:t>    | if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else {e</a:t>
                </a:r>
                <a:r>
                  <a:rPr lang="en-US" baseline="-25000" dirty="0">
                    <a:latin typeface="Cambria Math" panose="02040503050406030204" pitchFamily="18" charset="0"/>
                    <a:sym typeface="Wingdings" panose="05000000000000000000" pitchFamily="2" charset="2"/>
                  </a:rPr>
                  <a:t>3</a:t>
                </a:r>
                <a:r>
                  <a:rPr lang="en-US" dirty="0">
                    <a:latin typeface="Cambria Math" panose="02040503050406030204" pitchFamily="18" charset="0"/>
                    <a:sym typeface="Wingdings" panose="05000000000000000000" pitchFamily="2" charset="2"/>
                  </a:rPr>
                  <a:t>}</a:t>
                </a:r>
              </a:p>
              <a:p>
                <a:pPr marL="0" indent="0">
                  <a:buFont typeface="Arial" panose="020B0604020202020204" pitchFamily="34" charset="0"/>
                  <a:buNone/>
                </a:pPr>
                <a:r>
                  <a:rPr lang="en-US" dirty="0">
                    <a:latin typeface="Cambria Math" panose="02040503050406030204" pitchFamily="18" charset="0"/>
                    <a:sym typeface="Wingdings" panose="05000000000000000000" pitchFamily="2" charset="2"/>
                  </a:rPr>
                  <a:t>    | while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a:t>
                </a:r>
              </a:p>
              <a:p>
                <a:pPr marL="0" indent="0">
                  <a:buFont typeface="Arial" panose="020B0604020202020204" pitchFamily="34" charset="0"/>
                  <a:buNone/>
                </a:pPr>
                <a:r>
                  <a:rPr lang="en-US" dirty="0">
                    <a:latin typeface="Cambria Math" panose="02040503050406030204" pitchFamily="18" charset="0"/>
                    <a:sym typeface="Wingdings" panose="05000000000000000000" pitchFamily="2" charset="2"/>
                  </a:rPr>
                  <a:t>    | {int id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a:t>
                </a:r>
              </a:p>
              <a:p>
                <a:pPr marL="0" indent="0">
                  <a:buFont typeface="Arial" panose="020B0604020202020204" pitchFamily="34" charset="0"/>
                  <a:buNone/>
                </a:pPr>
                <a:r>
                  <a:rPr lang="en-US" dirty="0">
                    <a:latin typeface="Cambria Math" panose="02040503050406030204" pitchFamily="18" charset="0"/>
                    <a:sym typeface="Wingdings" panose="05000000000000000000" pitchFamily="2" charset="2"/>
                  </a:rPr>
                  <a:t>    | {int id[num];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a:t>
                </a:r>
              </a:p>
              <a:p>
                <a:pPr marL="0" indent="0">
                  <a:buFont typeface="Arial" panose="020B0604020202020204" pitchFamily="34" charset="0"/>
                  <a:buNone/>
                </a:pPr>
                <a:r>
                  <a:rPr lang="en-US" dirty="0">
                    <a:latin typeface="Cambria Math" panose="02040503050406030204" pitchFamily="18" charset="0"/>
                    <a:sym typeface="Wingdings" panose="05000000000000000000" pitchFamily="2" charset="2"/>
                  </a:rPr>
                  <a:t>    | id(e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 </a:t>
                </a:r>
                <a:r>
                  <a:rPr lang="en-US" dirty="0" err="1">
                    <a:latin typeface="Cambria Math" panose="02040503050406030204" pitchFamily="18" charset="0"/>
                    <a:sym typeface="Wingdings" panose="05000000000000000000" pitchFamily="2" charset="2"/>
                  </a:rPr>
                  <a:t>e</a:t>
                </a:r>
                <a:r>
                  <a:rPr lang="en-US" baseline="-25000" dirty="0" err="1">
                    <a:latin typeface="Cambria Math" panose="02040503050406030204" pitchFamily="18" charset="0"/>
                    <a:sym typeface="Wingdings" panose="05000000000000000000" pitchFamily="2" charset="2"/>
                  </a:rPr>
                  <a:t>n</a:t>
                </a:r>
                <a:r>
                  <a:rPr lang="en-US" dirty="0">
                    <a:latin typeface="Cambria Math" panose="02040503050406030204" pitchFamily="18" charset="0"/>
                    <a:sym typeface="Wingdings" panose="05000000000000000000" pitchFamily="2" charset="2"/>
                  </a:rPr>
                  <a:t>)</a:t>
                </a:r>
              </a:p>
              <a:p>
                <a:pPr marL="0" indent="0">
                  <a:buFont typeface="Arial" panose="020B0604020202020204" pitchFamily="34" charset="0"/>
                  <a:buNone/>
                </a:pP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&lt;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&lt;=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 !e</a:t>
                </a:r>
              </a:p>
            </p:txBody>
          </p:sp>
        </mc:Choice>
        <mc:Fallback xmlns="">
          <p:sp>
            <p:nvSpPr>
              <p:cNvPr id="7" name="Content Placeholder 2">
                <a:extLst>
                  <a:ext uri="{FF2B5EF4-FFF2-40B4-BE49-F238E27FC236}">
                    <a16:creationId xmlns:a16="http://schemas.microsoft.com/office/drawing/2014/main" id="{B1288037-533A-40F7-AF5B-BB13CC633CAF}"/>
                  </a:ext>
                </a:extLst>
              </p:cNvPr>
              <p:cNvSpPr txBox="1">
                <a:spLocks noRot="1" noChangeAspect="1" noMove="1" noResize="1" noEditPoints="1" noAdjustHandles="1" noChangeArrowheads="1" noChangeShapeType="1" noTextEdit="1"/>
              </p:cNvSpPr>
              <p:nvPr/>
            </p:nvSpPr>
            <p:spPr>
              <a:xfrm>
                <a:off x="838200" y="1825625"/>
                <a:ext cx="5775960" cy="4351338"/>
              </a:xfrm>
              <a:prstGeom prst="rect">
                <a:avLst/>
              </a:prstGeom>
              <a:blipFill>
                <a:blip r:embed="rId3"/>
                <a:stretch>
                  <a:fillRect l="-1162" t="-2661" b="-420"/>
                </a:stretch>
              </a:blipFill>
            </p:spPr>
            <p:txBody>
              <a:bodyPr/>
              <a:lstStyle/>
              <a:p>
                <a:r>
                  <a:rPr lang="en-IN">
                    <a:noFill/>
                  </a:rPr>
                  <a:t> </a:t>
                </a:r>
              </a:p>
            </p:txBody>
          </p:sp>
        </mc:Fallback>
      </mc:AlternateContent>
    </p:spTree>
    <p:extLst>
      <p:ext uri="{BB962C8B-B14F-4D97-AF65-F5344CB8AC3E}">
        <p14:creationId xmlns:p14="http://schemas.microsoft.com/office/powerpoint/2010/main" val="28052183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BB75A-40B9-4393-A17F-A95B4CD134D2}"/>
              </a:ext>
            </a:extLst>
          </p:cNvPr>
          <p:cNvSpPr>
            <a:spLocks noGrp="1"/>
          </p:cNvSpPr>
          <p:nvPr>
            <p:ph type="title"/>
          </p:nvPr>
        </p:nvSpPr>
        <p:spPr/>
        <p:txBody>
          <a:bodyPr/>
          <a:lstStyle/>
          <a:p>
            <a:r>
              <a:rPr lang="en-US" dirty="0"/>
              <a:t>Example grammar</a:t>
            </a:r>
          </a:p>
        </p:txBody>
      </p:sp>
      <p:sp>
        <p:nvSpPr>
          <p:cNvPr id="3" name="Content Placeholder 2">
            <a:extLst>
              <a:ext uri="{FF2B5EF4-FFF2-40B4-BE49-F238E27FC236}">
                <a16:creationId xmlns:a16="http://schemas.microsoft.com/office/drawing/2014/main" id="{BCBF1F91-7B12-40B0-946B-58FAFEEB8932}"/>
              </a:ext>
            </a:extLst>
          </p:cNvPr>
          <p:cNvSpPr>
            <a:spLocks noGrp="1"/>
          </p:cNvSpPr>
          <p:nvPr>
            <p:ph idx="1"/>
          </p:nvPr>
        </p:nvSpPr>
        <p:spPr/>
        <p:txBody>
          <a:bodyPr/>
          <a:lstStyle/>
          <a:p>
            <a:r>
              <a:rPr lang="en-US" dirty="0"/>
              <a:t>Function declaration rule is different</a:t>
            </a:r>
          </a:p>
          <a:p>
            <a:endParaRPr lang="en-US" dirty="0"/>
          </a:p>
          <a:p>
            <a:r>
              <a:rPr lang="en-US" dirty="0"/>
              <a:t>Semicolon rules are slightly different</a:t>
            </a:r>
          </a:p>
          <a:p>
            <a:endParaRPr lang="en-US" dirty="0"/>
          </a:p>
          <a:p>
            <a:r>
              <a:rPr lang="en-US" dirty="0"/>
              <a:t>A variable declaration always creates a new scope</a:t>
            </a:r>
          </a:p>
        </p:txBody>
      </p:sp>
    </p:spTree>
    <p:extLst>
      <p:ext uri="{BB962C8B-B14F-4D97-AF65-F5344CB8AC3E}">
        <p14:creationId xmlns:p14="http://schemas.microsoft.com/office/powerpoint/2010/main" val="716630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1126-7B97-4E1F-AFD6-C16C5652A22D}"/>
              </a:ext>
            </a:extLst>
          </p:cNvPr>
          <p:cNvSpPr>
            <a:spLocks noGrp="1"/>
          </p:cNvSpPr>
          <p:nvPr>
            <p:ph type="title"/>
          </p:nvPr>
        </p:nvSpPr>
        <p:spPr/>
        <p:txBody>
          <a:bodyPr/>
          <a:lstStyle/>
          <a:p>
            <a:r>
              <a:rPr lang="en-US" dirty="0"/>
              <a:t>Type inference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C3BD912-CADF-4FF3-899F-EE4F0F8877CB}"/>
                  </a:ext>
                </a:extLst>
              </p:cNvPr>
              <p:cNvSpPr txBox="1"/>
              <p:nvPr/>
            </p:nvSpPr>
            <p:spPr>
              <a:xfrm>
                <a:off x="386080" y="1259840"/>
                <a:ext cx="5304971" cy="4524315"/>
              </a:xfrm>
              <a:prstGeom prst="rect">
                <a:avLst/>
              </a:prstGeom>
              <a:noFill/>
            </p:spPr>
            <p:txBody>
              <a:bodyPr wrap="square" rtlCol="0">
                <a:spAutoFit/>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𝑝𝑟𝑜𝑔</m:t>
                      </m:r>
                      <m:r>
                        <a:rPr lang="en-US" b="0" i="1" smtClean="0">
                          <a:latin typeface="Cambria Math" panose="02040503050406030204" pitchFamily="18" charset="0"/>
                        </a:rPr>
                        <m:t> →</m:t>
                      </m:r>
                      <m:r>
                        <a:rPr lang="en-US" b="0" i="1" smtClean="0">
                          <a:latin typeface="Cambria Math" panose="02040503050406030204" pitchFamily="18" charset="0"/>
                        </a:rPr>
                        <m:t>𝑓𝑢𝑛𝑐𝑡𝑖𝑜𝑛</m:t>
                      </m:r>
                      <m:r>
                        <a:rPr lang="en-US" b="0" i="1" smtClean="0">
                          <a:latin typeface="Cambria Math" panose="02040503050406030204" pitchFamily="18" charset="0"/>
                        </a:rPr>
                        <m:t> </m:t>
                      </m:r>
                      <m:r>
                        <a:rPr lang="en-US" b="0" i="1" smtClean="0">
                          <a:latin typeface="Cambria Math" panose="02040503050406030204" pitchFamily="18" charset="0"/>
                        </a:rPr>
                        <m:t>𝑝𝑟𝑜𝑔</m:t>
                      </m:r>
                      <m:r>
                        <a:rPr lang="en-US" b="0" i="1" smtClean="0">
                          <a:latin typeface="Cambria Math" panose="02040503050406030204" pitchFamily="18" charset="0"/>
                        </a:rPr>
                        <m:t> | </m:t>
                      </m:r>
                      <m:r>
                        <a:rPr lang="en-US" b="0" i="1" smtClean="0">
                          <a:latin typeface="Cambria Math" panose="02040503050406030204" pitchFamily="18" charset="0"/>
                        </a:rPr>
                        <m:t>𝜖</m:t>
                      </m:r>
                    </m:oMath>
                  </m:oMathPara>
                </a14:m>
                <a:endParaRPr lang="en-US" b="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𝑓𝑢𝑛𝑐𝑡𝑖𝑜𝑛</m:t>
                      </m:r>
                      <m:r>
                        <a:rPr lang="en-US" b="0" i="1" smtClean="0">
                          <a:latin typeface="Cambria Math" panose="02040503050406030204" pitchFamily="18" charset="0"/>
                        </a:rPr>
                        <m:t> →</m:t>
                      </m:r>
                      <m:r>
                        <a:rPr lang="en-US" b="0" i="1" smtClean="0">
                          <a:latin typeface="Cambria Math" panose="02040503050406030204" pitchFamily="18" charset="0"/>
                        </a:rPr>
                        <m:t>𝑖𝑑</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r>
                            <a:rPr lang="en-US" b="0" i="1" smtClean="0">
                              <a:latin typeface="Cambria Math" panose="02040503050406030204" pitchFamily="18" charset="0"/>
                            </a:rPr>
                            <m:t>, …, </m:t>
                          </m:r>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𝑒</m:t>
                      </m:r>
                      <m:r>
                        <a:rPr lang="en-US" b="0" i="1" smtClean="0">
                          <a:latin typeface="Cambria Math" panose="02040503050406030204" pitchFamily="18" charset="0"/>
                        </a:rPr>
                        <m:t>}</m:t>
                      </m:r>
                    </m:oMath>
                  </m:oMathPara>
                </a14:m>
                <a:endParaRPr lang="en-US" b="0" dirty="0">
                  <a:latin typeface="Cambria Math" panose="02040503050406030204" pitchFamily="18" charset="0"/>
                </a:endParaRPr>
              </a:p>
              <a:p>
                <a:pPr marL="0" indent="0">
                  <a:buNone/>
                </a:pPr>
                <a:endParaRPr lang="en-US" b="0" dirty="0">
                  <a:latin typeface="Cambria Math" panose="02040503050406030204" pitchFamily="18" charset="0"/>
                </a:endParaRPr>
              </a:p>
              <a:p>
                <a:pPr marL="0" indent="0">
                  <a:buNone/>
                </a:pPr>
                <a:r>
                  <a:rPr lang="en-US" b="0" dirty="0">
                    <a:latin typeface="Cambria Math" panose="02040503050406030204" pitchFamily="18" charset="0"/>
                  </a:rPr>
                  <a:t>e </a:t>
                </a:r>
                <a:r>
                  <a:rPr lang="en-US" b="0" dirty="0">
                    <a:latin typeface="Cambria Math" panose="02040503050406030204" pitchFamily="18" charset="0"/>
                    <a:sym typeface="Wingdings" panose="05000000000000000000" pitchFamily="2" charset="2"/>
                  </a:rPr>
                  <a:t> id | num</a:t>
                </a:r>
                <a:endParaRPr lang="en-US" dirty="0">
                  <a:latin typeface="Cambria Math" panose="02040503050406030204" pitchFamily="18" charset="0"/>
                  <a:sym typeface="Wingdings" panose="05000000000000000000" pitchFamily="2" charset="2"/>
                </a:endParaRPr>
              </a:p>
              <a:p>
                <a:pPr marL="0" indent="0">
                  <a:buNone/>
                </a:pPr>
                <a:r>
                  <a:rPr lang="en-US" b="0" dirty="0">
                    <a:latin typeface="Cambria Math" panose="02040503050406030204" pitchFamily="18" charset="0"/>
                    <a:sym typeface="Wingdings" panose="05000000000000000000" pitchFamily="2" charset="2"/>
                  </a:rPr>
                  <a:t>    | &amp;id | *e</a:t>
                </a:r>
              </a:p>
              <a:p>
                <a:pPr marL="0" indent="0">
                  <a:buNone/>
                </a:pP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 </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 </a:t>
                </a:r>
              </a:p>
              <a:p>
                <a:pPr marL="0" indent="0">
                  <a:buNone/>
                </a:pPr>
                <a:r>
                  <a:rPr lang="en-US" dirty="0">
                    <a:latin typeface="Cambria Math" panose="02040503050406030204" pitchFamily="18" charset="0"/>
                    <a:sym typeface="Wingdings" panose="05000000000000000000" pitchFamily="2" charset="2"/>
                  </a:rPr>
                  <a:t>    | id[e]  | id = e | *id = e </a:t>
                </a:r>
              </a:p>
              <a:p>
                <a:pPr marL="0" indent="0">
                  <a:buNone/>
                </a:pP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a:t>
                </a:r>
              </a:p>
              <a:p>
                <a:pPr marL="0" indent="0">
                  <a:buNone/>
                </a:pPr>
                <a:r>
                  <a:rPr lang="en-US" dirty="0">
                    <a:latin typeface="Cambria Math" panose="02040503050406030204" pitchFamily="18" charset="0"/>
                    <a:sym typeface="Wingdings" panose="05000000000000000000" pitchFamily="2" charset="2"/>
                  </a:rPr>
                  <a:t>    | if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else {e</a:t>
                </a:r>
                <a:r>
                  <a:rPr lang="en-US" baseline="-25000" dirty="0">
                    <a:latin typeface="Cambria Math" panose="02040503050406030204" pitchFamily="18" charset="0"/>
                    <a:sym typeface="Wingdings" panose="05000000000000000000" pitchFamily="2" charset="2"/>
                  </a:rPr>
                  <a:t>3</a:t>
                </a:r>
                <a:r>
                  <a:rPr lang="en-US" dirty="0">
                    <a:latin typeface="Cambria Math" panose="02040503050406030204" pitchFamily="18" charset="0"/>
                    <a:sym typeface="Wingdings" panose="05000000000000000000" pitchFamily="2" charset="2"/>
                  </a:rPr>
                  <a:t>}</a:t>
                </a:r>
              </a:p>
              <a:p>
                <a:pPr marL="0" indent="0">
                  <a:buNone/>
                </a:pPr>
                <a:r>
                  <a:rPr lang="en-US" dirty="0">
                    <a:latin typeface="Cambria Math" panose="02040503050406030204" pitchFamily="18" charset="0"/>
                    <a:sym typeface="Wingdings" panose="05000000000000000000" pitchFamily="2" charset="2"/>
                  </a:rPr>
                  <a:t>    | while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a:t>
                </a:r>
              </a:p>
              <a:p>
                <a:pPr marL="0" indent="0">
                  <a:buNone/>
                </a:pPr>
                <a:r>
                  <a:rPr lang="en-US" dirty="0">
                    <a:latin typeface="Cambria Math" panose="02040503050406030204" pitchFamily="18" charset="0"/>
                    <a:sym typeface="Wingdings" panose="05000000000000000000" pitchFamily="2" charset="2"/>
                  </a:rPr>
                  <a:t>    | {int id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a:t>
                </a:r>
              </a:p>
              <a:p>
                <a:pPr marL="0" indent="0">
                  <a:buNone/>
                </a:pPr>
                <a:r>
                  <a:rPr lang="en-US" dirty="0">
                    <a:latin typeface="Cambria Math" panose="02040503050406030204" pitchFamily="18" charset="0"/>
                    <a:sym typeface="Wingdings" panose="05000000000000000000" pitchFamily="2" charset="2"/>
                  </a:rPr>
                  <a:t>    | {int id[num];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a:t>
                </a:r>
              </a:p>
              <a:p>
                <a:pPr marL="0" indent="0">
                  <a:buNone/>
                </a:pPr>
                <a:r>
                  <a:rPr lang="en-US" dirty="0">
                    <a:latin typeface="Cambria Math" panose="02040503050406030204" pitchFamily="18" charset="0"/>
                    <a:sym typeface="Wingdings" panose="05000000000000000000" pitchFamily="2" charset="2"/>
                  </a:rPr>
                  <a:t>    | id(e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 </a:t>
                </a:r>
                <a:r>
                  <a:rPr lang="en-US" dirty="0" err="1">
                    <a:latin typeface="Cambria Math" panose="02040503050406030204" pitchFamily="18" charset="0"/>
                    <a:sym typeface="Wingdings" panose="05000000000000000000" pitchFamily="2" charset="2"/>
                  </a:rPr>
                  <a:t>e</a:t>
                </a:r>
                <a:r>
                  <a:rPr lang="en-US" baseline="-25000" dirty="0" err="1">
                    <a:latin typeface="Cambria Math" panose="02040503050406030204" pitchFamily="18" charset="0"/>
                    <a:sym typeface="Wingdings" panose="05000000000000000000" pitchFamily="2" charset="2"/>
                  </a:rPr>
                  <a:t>n</a:t>
                </a:r>
                <a:r>
                  <a:rPr lang="en-US" dirty="0">
                    <a:latin typeface="Cambria Math" panose="02040503050406030204" pitchFamily="18" charset="0"/>
                    <a:sym typeface="Wingdings" panose="05000000000000000000" pitchFamily="2" charset="2"/>
                  </a:rPr>
                  <a:t>)</a:t>
                </a:r>
              </a:p>
              <a:p>
                <a:pPr marL="0" indent="0">
                  <a:buNone/>
                </a:pP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&lt;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&lt;= e</a:t>
                </a:r>
                <a:r>
                  <a:rPr lang="en-US" baseline="-25000" dirty="0">
                    <a:latin typeface="Cambria Math" panose="02040503050406030204" pitchFamily="18" charset="0"/>
                    <a:sym typeface="Wingdings" panose="05000000000000000000" pitchFamily="2" charset="2"/>
                  </a:rPr>
                  <a:t>2</a:t>
                </a:r>
              </a:p>
              <a:p>
                <a:pPr marL="0" indent="0">
                  <a:buNone/>
                </a:pPr>
                <a:r>
                  <a:rPr lang="en-US" baseline="-25000" dirty="0">
                    <a:latin typeface="Cambria Math" panose="02040503050406030204" pitchFamily="18" charset="0"/>
                    <a:sym typeface="Wingdings" panose="05000000000000000000" pitchFamily="2" charset="2"/>
                  </a:rPr>
                  <a:t>      </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 !e</a:t>
                </a:r>
              </a:p>
              <a:p>
                <a:endParaRPr lang="en-IN" dirty="0"/>
              </a:p>
            </p:txBody>
          </p:sp>
        </mc:Choice>
        <mc:Fallback xmlns="">
          <p:sp>
            <p:nvSpPr>
              <p:cNvPr id="13" name="TextBox 12">
                <a:extLst>
                  <a:ext uri="{FF2B5EF4-FFF2-40B4-BE49-F238E27FC236}">
                    <a16:creationId xmlns:a16="http://schemas.microsoft.com/office/drawing/2014/main" id="{FC3BD912-CADF-4FF3-899F-EE4F0F8877CB}"/>
                  </a:ext>
                </a:extLst>
              </p:cNvPr>
              <p:cNvSpPr txBox="1">
                <a:spLocks noRot="1" noChangeAspect="1" noMove="1" noResize="1" noEditPoints="1" noAdjustHandles="1" noChangeArrowheads="1" noChangeShapeType="1" noTextEdit="1"/>
              </p:cNvSpPr>
              <p:nvPr/>
            </p:nvSpPr>
            <p:spPr>
              <a:xfrm>
                <a:off x="386080" y="1259840"/>
                <a:ext cx="5304971" cy="4524315"/>
              </a:xfrm>
              <a:prstGeom prst="rect">
                <a:avLst/>
              </a:prstGeom>
              <a:blipFill>
                <a:blip r:embed="rId3"/>
                <a:stretch>
                  <a:fillRect l="-918"/>
                </a:stretch>
              </a:blipFill>
            </p:spPr>
            <p:txBody>
              <a:bodyPr/>
              <a:lstStyle/>
              <a:p>
                <a:r>
                  <a:rPr lang="en-IN">
                    <a:noFill/>
                  </a:rPr>
                  <a:t> </a:t>
                </a:r>
              </a:p>
            </p:txBody>
          </p:sp>
        </mc:Fallback>
      </mc:AlternateContent>
      <p:sp>
        <p:nvSpPr>
          <p:cNvPr id="33" name="Content Placeholder 2">
            <a:extLst>
              <a:ext uri="{FF2B5EF4-FFF2-40B4-BE49-F238E27FC236}">
                <a16:creationId xmlns:a16="http://schemas.microsoft.com/office/drawing/2014/main" id="{A718297D-D1CD-47A8-AC42-17138AB0C4E5}"/>
              </a:ext>
            </a:extLst>
          </p:cNvPr>
          <p:cNvSpPr txBox="1">
            <a:spLocks/>
          </p:cNvSpPr>
          <p:nvPr/>
        </p:nvSpPr>
        <p:spPr>
          <a:xfrm>
            <a:off x="3622040" y="2841625"/>
            <a:ext cx="2860040" cy="2959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swap(</a:t>
            </a:r>
            <a:r>
              <a:rPr lang="en-US" sz="1800" dirty="0" err="1"/>
              <a:t>x:intptr</a:t>
            </a:r>
            <a:r>
              <a:rPr lang="en-US" sz="1800" dirty="0"/>
              <a:t>, y:intptr):void</a:t>
            </a:r>
          </a:p>
          <a:p>
            <a:pPr marL="0" indent="0">
              <a:buFont typeface="Arial" panose="020B0604020202020204" pitchFamily="34" charset="0"/>
              <a:buNone/>
            </a:pPr>
            <a:r>
              <a:rPr lang="en-US" sz="1800" dirty="0"/>
              <a:t>{</a:t>
            </a:r>
          </a:p>
          <a:p>
            <a:pPr marL="0" indent="0">
              <a:buFont typeface="Arial" panose="020B0604020202020204" pitchFamily="34" charset="0"/>
              <a:buNone/>
            </a:pPr>
            <a:r>
              <a:rPr lang="en-US" sz="1800" dirty="0"/>
              <a:t>  {</a:t>
            </a:r>
          </a:p>
          <a:p>
            <a:pPr marL="0" indent="0">
              <a:buFont typeface="Arial" panose="020B0604020202020204" pitchFamily="34" charset="0"/>
              <a:buNone/>
            </a:pPr>
            <a:r>
              <a:rPr lang="en-US" sz="1800" dirty="0"/>
              <a:t>      int t = *x;</a:t>
            </a:r>
          </a:p>
          <a:p>
            <a:pPr marL="0" indent="0">
              <a:buFont typeface="Arial" panose="020B0604020202020204" pitchFamily="34" charset="0"/>
              <a:buNone/>
            </a:pPr>
            <a:r>
              <a:rPr lang="en-US" sz="1800" dirty="0"/>
              <a:t>      *x = * y;</a:t>
            </a:r>
          </a:p>
          <a:p>
            <a:pPr marL="0" indent="0">
              <a:buFont typeface="Arial" panose="020B0604020202020204" pitchFamily="34" charset="0"/>
              <a:buNone/>
            </a:pPr>
            <a:r>
              <a:rPr lang="en-US" sz="1800" dirty="0"/>
              <a:t>      *y = t</a:t>
            </a:r>
          </a:p>
          <a:p>
            <a:pPr marL="0" indent="0">
              <a:buFont typeface="Arial" panose="020B0604020202020204" pitchFamily="34" charset="0"/>
              <a:buNone/>
            </a:pPr>
            <a:r>
              <a:rPr lang="en-US" sz="1800" dirty="0"/>
              <a:t>  }</a:t>
            </a:r>
          </a:p>
          <a:p>
            <a:pPr marL="0" indent="0">
              <a:buFont typeface="Arial" panose="020B0604020202020204" pitchFamily="34" charset="0"/>
              <a:buNone/>
            </a:pPr>
            <a:r>
              <a:rPr lang="en-US" sz="1800" dirty="0"/>
              <a:t>}</a:t>
            </a:r>
          </a:p>
        </p:txBody>
      </p:sp>
      <p:sp>
        <p:nvSpPr>
          <p:cNvPr id="41" name="TextBox 40">
            <a:extLst>
              <a:ext uri="{FF2B5EF4-FFF2-40B4-BE49-F238E27FC236}">
                <a16:creationId xmlns:a16="http://schemas.microsoft.com/office/drawing/2014/main" id="{1F6EBCB4-8199-D8B5-4811-691A92BFDE33}"/>
              </a:ext>
            </a:extLst>
          </p:cNvPr>
          <p:cNvSpPr txBox="1"/>
          <p:nvPr/>
        </p:nvSpPr>
        <p:spPr>
          <a:xfrm>
            <a:off x="7929153" y="1229361"/>
            <a:ext cx="1186545" cy="369332"/>
          </a:xfrm>
          <a:prstGeom prst="rect">
            <a:avLst/>
          </a:prstGeom>
          <a:noFill/>
        </p:spPr>
        <p:txBody>
          <a:bodyPr wrap="square" rtlCol="0">
            <a:spAutoFit/>
          </a:bodyPr>
          <a:lstStyle/>
          <a:p>
            <a:r>
              <a:rPr lang="en-US" b="1" dirty="0">
                <a:solidFill>
                  <a:schemeClr val="bg1"/>
                </a:solidFill>
              </a:rPr>
              <a:t>  e</a:t>
            </a:r>
            <a:r>
              <a:rPr lang="en-US" b="1" baseline="-25000" dirty="0">
                <a:solidFill>
                  <a:schemeClr val="bg1"/>
                </a:solidFill>
              </a:rPr>
              <a:t>1</a:t>
            </a:r>
            <a:r>
              <a:rPr lang="en-US" b="1" dirty="0">
                <a:solidFill>
                  <a:schemeClr val="bg1"/>
                </a:solidFill>
              </a:rPr>
              <a:t>; e</a:t>
            </a:r>
            <a:r>
              <a:rPr lang="en-US" b="1" baseline="-25000" dirty="0">
                <a:solidFill>
                  <a:schemeClr val="bg1"/>
                </a:solidFill>
              </a:rPr>
              <a:t>2</a:t>
            </a:r>
            <a:endParaRPr lang="en-IN" b="1" dirty="0">
              <a:solidFill>
                <a:schemeClr val="bg1"/>
              </a:solidFill>
            </a:endParaRPr>
          </a:p>
        </p:txBody>
      </p:sp>
      <p:sp>
        <p:nvSpPr>
          <p:cNvPr id="42" name="Oval 41">
            <a:extLst>
              <a:ext uri="{FF2B5EF4-FFF2-40B4-BE49-F238E27FC236}">
                <a16:creationId xmlns:a16="http://schemas.microsoft.com/office/drawing/2014/main" id="{12DF8516-38DE-A8DE-203F-ECF639345FD2}"/>
              </a:ext>
            </a:extLst>
          </p:cNvPr>
          <p:cNvSpPr/>
          <p:nvPr/>
        </p:nvSpPr>
        <p:spPr>
          <a:xfrm>
            <a:off x="7315201" y="927646"/>
            <a:ext cx="4451592" cy="517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swap(</a:t>
            </a:r>
            <a:r>
              <a:rPr lang="en-US" dirty="0" err="1"/>
              <a:t>x:intptr</a:t>
            </a:r>
            <a:r>
              <a:rPr lang="en-US" dirty="0"/>
              <a:t>, y:intptr):void {e}</a:t>
            </a:r>
            <a:endParaRPr lang="en-IN" dirty="0"/>
          </a:p>
        </p:txBody>
      </p:sp>
      <p:sp>
        <p:nvSpPr>
          <p:cNvPr id="43" name="Oval 42">
            <a:extLst>
              <a:ext uri="{FF2B5EF4-FFF2-40B4-BE49-F238E27FC236}">
                <a16:creationId xmlns:a16="http://schemas.microsoft.com/office/drawing/2014/main" id="{41DAE7C4-7499-4D9D-CE31-73698EAA69E5}"/>
              </a:ext>
            </a:extLst>
          </p:cNvPr>
          <p:cNvSpPr/>
          <p:nvPr/>
        </p:nvSpPr>
        <p:spPr>
          <a:xfrm>
            <a:off x="8467961" y="1937713"/>
            <a:ext cx="2165592" cy="497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 t = e</a:t>
            </a:r>
            <a:r>
              <a:rPr lang="en-US" baseline="-25000" dirty="0"/>
              <a:t>1</a:t>
            </a:r>
            <a:r>
              <a:rPr lang="en-US" dirty="0"/>
              <a:t>; e</a:t>
            </a:r>
            <a:r>
              <a:rPr lang="en-US" baseline="-25000" dirty="0"/>
              <a:t>2</a:t>
            </a:r>
            <a:r>
              <a:rPr lang="en-US" dirty="0"/>
              <a:t>}</a:t>
            </a:r>
            <a:endParaRPr lang="en-IN" dirty="0"/>
          </a:p>
        </p:txBody>
      </p:sp>
      <p:sp>
        <p:nvSpPr>
          <p:cNvPr id="44" name="Oval 43">
            <a:extLst>
              <a:ext uri="{FF2B5EF4-FFF2-40B4-BE49-F238E27FC236}">
                <a16:creationId xmlns:a16="http://schemas.microsoft.com/office/drawing/2014/main" id="{C1A7D5BA-F38D-ACA7-AAF6-728281BFD325}"/>
              </a:ext>
            </a:extLst>
          </p:cNvPr>
          <p:cNvSpPr/>
          <p:nvPr/>
        </p:nvSpPr>
        <p:spPr>
          <a:xfrm>
            <a:off x="7491117" y="3014563"/>
            <a:ext cx="949233" cy="497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IN" dirty="0"/>
          </a:p>
        </p:txBody>
      </p:sp>
      <p:sp>
        <p:nvSpPr>
          <p:cNvPr id="45" name="Oval 44">
            <a:extLst>
              <a:ext uri="{FF2B5EF4-FFF2-40B4-BE49-F238E27FC236}">
                <a16:creationId xmlns:a16="http://schemas.microsoft.com/office/drawing/2014/main" id="{7C0D1B6E-5F9B-C925-401F-6D70CAB5A458}"/>
              </a:ext>
            </a:extLst>
          </p:cNvPr>
          <p:cNvSpPr/>
          <p:nvPr/>
        </p:nvSpPr>
        <p:spPr>
          <a:xfrm>
            <a:off x="9885566" y="3022298"/>
            <a:ext cx="997192"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r>
              <a:rPr lang="en-US" baseline="-25000" dirty="0"/>
              <a:t>1</a:t>
            </a:r>
            <a:r>
              <a:rPr lang="en-US" dirty="0"/>
              <a:t>;e</a:t>
            </a:r>
            <a:r>
              <a:rPr lang="en-US" baseline="-25000" dirty="0"/>
              <a:t>2</a:t>
            </a:r>
            <a:endParaRPr lang="en-IN" dirty="0"/>
          </a:p>
        </p:txBody>
      </p:sp>
      <p:sp>
        <p:nvSpPr>
          <p:cNvPr id="46" name="Oval 45">
            <a:extLst>
              <a:ext uri="{FF2B5EF4-FFF2-40B4-BE49-F238E27FC236}">
                <a16:creationId xmlns:a16="http://schemas.microsoft.com/office/drawing/2014/main" id="{0807C442-1361-6507-9581-CB4233C7CC48}"/>
              </a:ext>
            </a:extLst>
          </p:cNvPr>
          <p:cNvSpPr/>
          <p:nvPr/>
        </p:nvSpPr>
        <p:spPr>
          <a:xfrm>
            <a:off x="9134050" y="3896058"/>
            <a:ext cx="1054492"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e</a:t>
            </a:r>
            <a:endParaRPr lang="en-IN" dirty="0"/>
          </a:p>
        </p:txBody>
      </p:sp>
      <p:sp>
        <p:nvSpPr>
          <p:cNvPr id="47" name="Oval 46">
            <a:extLst>
              <a:ext uri="{FF2B5EF4-FFF2-40B4-BE49-F238E27FC236}">
                <a16:creationId xmlns:a16="http://schemas.microsoft.com/office/drawing/2014/main" id="{805D191F-ECF9-B600-10D7-20EDF2BDC50A}"/>
              </a:ext>
            </a:extLst>
          </p:cNvPr>
          <p:cNvSpPr/>
          <p:nvPr/>
        </p:nvSpPr>
        <p:spPr>
          <a:xfrm>
            <a:off x="10694070" y="3887685"/>
            <a:ext cx="1062448"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e</a:t>
            </a:r>
            <a:endParaRPr lang="en-IN" dirty="0"/>
          </a:p>
        </p:txBody>
      </p:sp>
      <p:sp>
        <p:nvSpPr>
          <p:cNvPr id="48" name="Oval 47">
            <a:extLst>
              <a:ext uri="{FF2B5EF4-FFF2-40B4-BE49-F238E27FC236}">
                <a16:creationId xmlns:a16="http://schemas.microsoft.com/office/drawing/2014/main" id="{0558E98F-2CD1-8848-AE5A-487D4B08D493}"/>
              </a:ext>
            </a:extLst>
          </p:cNvPr>
          <p:cNvSpPr/>
          <p:nvPr/>
        </p:nvSpPr>
        <p:spPr>
          <a:xfrm>
            <a:off x="9365855" y="4741238"/>
            <a:ext cx="593576"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IN" dirty="0"/>
          </a:p>
        </p:txBody>
      </p:sp>
      <p:cxnSp>
        <p:nvCxnSpPr>
          <p:cNvPr id="52" name="Straight Arrow Connector 51">
            <a:extLst>
              <a:ext uri="{FF2B5EF4-FFF2-40B4-BE49-F238E27FC236}">
                <a16:creationId xmlns:a16="http://schemas.microsoft.com/office/drawing/2014/main" id="{0D2FCD66-A54E-5505-8F44-B71B18B8CD73}"/>
              </a:ext>
            </a:extLst>
          </p:cNvPr>
          <p:cNvCxnSpPr>
            <a:cxnSpLocks/>
            <a:stCxn id="45" idx="4"/>
            <a:endCxn id="46" idx="0"/>
          </p:cNvCxnSpPr>
          <p:nvPr/>
        </p:nvCxnSpPr>
        <p:spPr>
          <a:xfrm flipH="1">
            <a:off x="9661296" y="3583438"/>
            <a:ext cx="722866" cy="31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FAF81C6-4320-134A-00E7-FD7795E17516}"/>
              </a:ext>
            </a:extLst>
          </p:cNvPr>
          <p:cNvCxnSpPr>
            <a:cxnSpLocks/>
            <a:stCxn id="45" idx="5"/>
            <a:endCxn id="47" idx="0"/>
          </p:cNvCxnSpPr>
          <p:nvPr/>
        </p:nvCxnSpPr>
        <p:spPr>
          <a:xfrm>
            <a:off x="10736723" y="3501261"/>
            <a:ext cx="488571" cy="386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037FD8A9-E44E-501A-B0E4-9B09D42CEC59}"/>
              </a:ext>
            </a:extLst>
          </p:cNvPr>
          <p:cNvSpPr/>
          <p:nvPr/>
        </p:nvSpPr>
        <p:spPr>
          <a:xfrm>
            <a:off x="7670729" y="3924032"/>
            <a:ext cx="593576"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endParaRPr lang="en-IN" dirty="0"/>
          </a:p>
        </p:txBody>
      </p:sp>
      <p:cxnSp>
        <p:nvCxnSpPr>
          <p:cNvPr id="56" name="Straight Arrow Connector 55">
            <a:extLst>
              <a:ext uri="{FF2B5EF4-FFF2-40B4-BE49-F238E27FC236}">
                <a16:creationId xmlns:a16="http://schemas.microsoft.com/office/drawing/2014/main" id="{3200B6CD-D205-B58F-E667-9A2FCA2AFE01}"/>
              </a:ext>
            </a:extLst>
          </p:cNvPr>
          <p:cNvCxnSpPr>
            <a:stCxn id="42" idx="4"/>
            <a:endCxn id="43" idx="0"/>
          </p:cNvCxnSpPr>
          <p:nvPr/>
        </p:nvCxnSpPr>
        <p:spPr>
          <a:xfrm>
            <a:off x="9540997" y="1445252"/>
            <a:ext cx="9760" cy="492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594E393-660E-3633-88A9-157989B14093}"/>
              </a:ext>
            </a:extLst>
          </p:cNvPr>
          <p:cNvCxnSpPr>
            <a:stCxn id="43" idx="4"/>
            <a:endCxn id="44" idx="0"/>
          </p:cNvCxnSpPr>
          <p:nvPr/>
        </p:nvCxnSpPr>
        <p:spPr>
          <a:xfrm flipH="1">
            <a:off x="7965734" y="2435553"/>
            <a:ext cx="1585023" cy="579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765EF15-674D-3B06-A47D-82C835DCE517}"/>
              </a:ext>
            </a:extLst>
          </p:cNvPr>
          <p:cNvCxnSpPr>
            <a:stCxn id="43" idx="4"/>
            <a:endCxn id="45" idx="0"/>
          </p:cNvCxnSpPr>
          <p:nvPr/>
        </p:nvCxnSpPr>
        <p:spPr>
          <a:xfrm>
            <a:off x="9550757" y="2435553"/>
            <a:ext cx="833405" cy="586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B5488E7-958A-575C-D759-9C3A3BEE05C1}"/>
              </a:ext>
            </a:extLst>
          </p:cNvPr>
          <p:cNvCxnSpPr>
            <a:stCxn id="44" idx="4"/>
            <a:endCxn id="54" idx="0"/>
          </p:cNvCxnSpPr>
          <p:nvPr/>
        </p:nvCxnSpPr>
        <p:spPr>
          <a:xfrm>
            <a:off x="7965734" y="3512403"/>
            <a:ext cx="1783" cy="411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E29C9EB-B0C8-33C3-98B6-98539B3880F0}"/>
              </a:ext>
            </a:extLst>
          </p:cNvPr>
          <p:cNvCxnSpPr>
            <a:stCxn id="46" idx="4"/>
            <a:endCxn id="48" idx="0"/>
          </p:cNvCxnSpPr>
          <p:nvPr/>
        </p:nvCxnSpPr>
        <p:spPr>
          <a:xfrm>
            <a:off x="9661296" y="4457198"/>
            <a:ext cx="1347" cy="284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C2D30694-3EB6-3E42-F1BD-EBD7EB93C724}"/>
              </a:ext>
            </a:extLst>
          </p:cNvPr>
          <p:cNvSpPr/>
          <p:nvPr/>
        </p:nvSpPr>
        <p:spPr>
          <a:xfrm>
            <a:off x="9374302" y="5579082"/>
            <a:ext cx="593576"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endParaRPr lang="en-IN" dirty="0"/>
          </a:p>
        </p:txBody>
      </p:sp>
      <p:cxnSp>
        <p:nvCxnSpPr>
          <p:cNvPr id="63" name="Straight Arrow Connector 62">
            <a:extLst>
              <a:ext uri="{FF2B5EF4-FFF2-40B4-BE49-F238E27FC236}">
                <a16:creationId xmlns:a16="http://schemas.microsoft.com/office/drawing/2014/main" id="{EFFFC6AD-FFAB-4793-F4EB-7A755FD4DC1B}"/>
              </a:ext>
            </a:extLst>
          </p:cNvPr>
          <p:cNvCxnSpPr>
            <a:stCxn id="48" idx="4"/>
            <a:endCxn id="62" idx="0"/>
          </p:cNvCxnSpPr>
          <p:nvPr/>
        </p:nvCxnSpPr>
        <p:spPr>
          <a:xfrm>
            <a:off x="9662643" y="5302378"/>
            <a:ext cx="8447" cy="276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8D2F1C9-66B6-3E1B-ECCC-745591E8BDB7}"/>
              </a:ext>
            </a:extLst>
          </p:cNvPr>
          <p:cNvSpPr/>
          <p:nvPr/>
        </p:nvSpPr>
        <p:spPr>
          <a:xfrm>
            <a:off x="10939912" y="4741238"/>
            <a:ext cx="593576"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endParaRPr lang="en-IN" dirty="0"/>
          </a:p>
        </p:txBody>
      </p:sp>
      <p:cxnSp>
        <p:nvCxnSpPr>
          <p:cNvPr id="66" name="Straight Arrow Connector 65">
            <a:extLst>
              <a:ext uri="{FF2B5EF4-FFF2-40B4-BE49-F238E27FC236}">
                <a16:creationId xmlns:a16="http://schemas.microsoft.com/office/drawing/2014/main" id="{7FC12DCD-7199-7818-BA32-D561EF783425}"/>
              </a:ext>
            </a:extLst>
          </p:cNvPr>
          <p:cNvCxnSpPr>
            <a:stCxn id="47" idx="4"/>
            <a:endCxn id="64" idx="0"/>
          </p:cNvCxnSpPr>
          <p:nvPr/>
        </p:nvCxnSpPr>
        <p:spPr>
          <a:xfrm>
            <a:off x="11225294" y="4448825"/>
            <a:ext cx="11406" cy="292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5010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BB1DFA-C989-4BDF-9CB3-BA3A0863E3DC}"/>
              </a:ext>
            </a:extLst>
          </p:cNvPr>
          <p:cNvSpPr txBox="1"/>
          <p:nvPr/>
        </p:nvSpPr>
        <p:spPr>
          <a:xfrm>
            <a:off x="101600" y="4592320"/>
            <a:ext cx="3566160" cy="1754326"/>
          </a:xfrm>
          <a:prstGeom prst="rect">
            <a:avLst/>
          </a:prstGeom>
          <a:noFill/>
        </p:spPr>
        <p:txBody>
          <a:bodyPr wrap="square" rtlCol="0">
            <a:spAutoFit/>
          </a:bodyPr>
          <a:lstStyle/>
          <a:p>
            <a:pPr marL="0" indent="0">
              <a:buNone/>
            </a:pPr>
            <a:r>
              <a:rPr lang="en-US" dirty="0"/>
              <a:t>Ty </a:t>
            </a:r>
            <a:r>
              <a:rPr lang="en-US" dirty="0" err="1"/>
              <a:t>TypeInfer</a:t>
            </a:r>
            <a:r>
              <a:rPr lang="en-US" dirty="0"/>
              <a:t>(e</a:t>
            </a:r>
            <a:r>
              <a:rPr lang="en-US" baseline="-25000" dirty="0"/>
              <a:t>1</a:t>
            </a:r>
            <a:r>
              <a:rPr lang="en-US" dirty="0"/>
              <a:t>; e</a:t>
            </a:r>
            <a:r>
              <a:rPr lang="en-US" baseline="-25000" dirty="0"/>
              <a:t>2</a:t>
            </a:r>
            <a:r>
              <a:rPr lang="en-US" dirty="0"/>
              <a:t>) {</a:t>
            </a:r>
          </a:p>
          <a:p>
            <a:pPr marL="0" indent="0">
              <a:buNone/>
            </a:pPr>
            <a:r>
              <a:rPr lang="en-US" dirty="0"/>
              <a:t>      Ty ret;</a:t>
            </a:r>
          </a:p>
          <a:p>
            <a:pPr marL="0" indent="0">
              <a:buNone/>
            </a:pPr>
            <a:r>
              <a:rPr lang="en-US" dirty="0"/>
              <a:t>      </a:t>
            </a:r>
            <a:r>
              <a:rPr lang="en-US" dirty="0" err="1"/>
              <a:t>TypeInfer</a:t>
            </a:r>
            <a:r>
              <a:rPr lang="en-US" dirty="0"/>
              <a:t>(e</a:t>
            </a:r>
            <a:r>
              <a:rPr lang="en-US" baseline="-25000" dirty="0"/>
              <a:t>1</a:t>
            </a:r>
            <a:r>
              <a:rPr lang="en-US" dirty="0"/>
              <a:t>);</a:t>
            </a:r>
          </a:p>
          <a:p>
            <a:pPr marL="0" indent="0">
              <a:buNone/>
            </a:pPr>
            <a:r>
              <a:rPr lang="en-US" dirty="0"/>
              <a:t>      ret = </a:t>
            </a:r>
            <a:r>
              <a:rPr lang="en-US" dirty="0" err="1"/>
              <a:t>TypeInfer</a:t>
            </a:r>
            <a:r>
              <a:rPr lang="en-US" dirty="0"/>
              <a:t>(e</a:t>
            </a:r>
            <a:r>
              <a:rPr lang="en-US" baseline="-25000" dirty="0"/>
              <a:t>2</a:t>
            </a:r>
            <a:r>
              <a:rPr lang="en-US" dirty="0"/>
              <a:t>);</a:t>
            </a:r>
          </a:p>
          <a:p>
            <a:pPr marL="0" indent="0">
              <a:buNone/>
            </a:pPr>
            <a:r>
              <a:rPr lang="en-US" dirty="0"/>
              <a:t>      return ret;</a:t>
            </a:r>
          </a:p>
          <a:p>
            <a:pPr marL="0" indent="0">
              <a:buNone/>
            </a:pPr>
            <a:r>
              <a:rPr lang="en-US" dirty="0"/>
              <a:t>}</a:t>
            </a:r>
          </a:p>
        </p:txBody>
      </p:sp>
      <p:sp>
        <p:nvSpPr>
          <p:cNvPr id="5" name="TextBox 4">
            <a:extLst>
              <a:ext uri="{FF2B5EF4-FFF2-40B4-BE49-F238E27FC236}">
                <a16:creationId xmlns:a16="http://schemas.microsoft.com/office/drawing/2014/main" id="{DA83EC6D-2970-4E74-B251-AB00D73BDE51}"/>
              </a:ext>
            </a:extLst>
          </p:cNvPr>
          <p:cNvSpPr txBox="1"/>
          <p:nvPr/>
        </p:nvSpPr>
        <p:spPr>
          <a:xfrm>
            <a:off x="4216400" y="345440"/>
            <a:ext cx="3566160" cy="3139321"/>
          </a:xfrm>
          <a:prstGeom prst="rect">
            <a:avLst/>
          </a:prstGeom>
          <a:noFill/>
        </p:spPr>
        <p:txBody>
          <a:bodyPr wrap="square" rtlCol="0">
            <a:spAutoFit/>
          </a:bodyPr>
          <a:lstStyle/>
          <a:p>
            <a:pPr marL="0" indent="0">
              <a:buNone/>
            </a:pPr>
            <a:r>
              <a:rPr lang="en-US" dirty="0"/>
              <a:t>Ty </a:t>
            </a:r>
            <a:r>
              <a:rPr lang="en-US" dirty="0" err="1"/>
              <a:t>TypeInfer</a:t>
            </a:r>
            <a:r>
              <a:rPr lang="en-US" dirty="0"/>
              <a:t>({int id = e</a:t>
            </a:r>
            <a:r>
              <a:rPr lang="en-US" baseline="-25000" dirty="0"/>
              <a:t>1</a:t>
            </a:r>
            <a:r>
              <a:rPr lang="en-US" dirty="0"/>
              <a:t>; e</a:t>
            </a:r>
            <a:r>
              <a:rPr lang="en-US" baseline="-25000" dirty="0"/>
              <a:t>2</a:t>
            </a:r>
            <a:r>
              <a:rPr lang="en-US" dirty="0"/>
              <a:t>}) {</a:t>
            </a:r>
          </a:p>
          <a:p>
            <a:pPr marL="0" indent="0">
              <a:buNone/>
            </a:pPr>
            <a:r>
              <a:rPr lang="en-US" dirty="0"/>
              <a:t>      Ty ret;</a:t>
            </a:r>
          </a:p>
          <a:p>
            <a:pPr marL="0" indent="0">
              <a:buNone/>
            </a:pPr>
            <a:r>
              <a:rPr lang="en-US" dirty="0"/>
              <a:t>      ret = </a:t>
            </a:r>
            <a:r>
              <a:rPr lang="en-US" dirty="0" err="1"/>
              <a:t>TypeInfer</a:t>
            </a:r>
            <a:r>
              <a:rPr lang="en-US" dirty="0"/>
              <a:t>(e</a:t>
            </a:r>
            <a:r>
              <a:rPr lang="en-US" baseline="-25000" dirty="0"/>
              <a:t>1</a:t>
            </a:r>
            <a:r>
              <a:rPr lang="en-US" dirty="0"/>
              <a:t>);</a:t>
            </a:r>
          </a:p>
          <a:p>
            <a:pPr marL="0" indent="0">
              <a:buNone/>
            </a:pPr>
            <a:r>
              <a:rPr lang="en-US" dirty="0"/>
              <a:t>      if (ret != </a:t>
            </a:r>
            <a:r>
              <a:rPr lang="en-US" dirty="0" err="1"/>
              <a:t>IntTy</a:t>
            </a:r>
            <a:r>
              <a:rPr lang="en-US" dirty="0"/>
              <a:t>)</a:t>
            </a:r>
          </a:p>
          <a:p>
            <a:pPr marL="0" indent="0">
              <a:buNone/>
            </a:pPr>
            <a:r>
              <a:rPr lang="en-US" dirty="0"/>
              <a:t>          error;</a:t>
            </a:r>
          </a:p>
          <a:p>
            <a:pPr marL="0" indent="0">
              <a:buNone/>
            </a:pPr>
            <a:r>
              <a:rPr lang="en-US" dirty="0"/>
              <a:t>      </a:t>
            </a:r>
            <a:r>
              <a:rPr lang="en-US" dirty="0" err="1"/>
              <a:t>enter_scope</a:t>
            </a:r>
            <a:r>
              <a:rPr lang="en-US" dirty="0"/>
              <a:t>();</a:t>
            </a:r>
          </a:p>
          <a:p>
            <a:pPr marL="0" indent="0">
              <a:buNone/>
            </a:pPr>
            <a:r>
              <a:rPr lang="en-US" dirty="0"/>
              <a:t>      </a:t>
            </a:r>
            <a:r>
              <a:rPr lang="en-US" dirty="0" err="1"/>
              <a:t>check_and_insert</a:t>
            </a:r>
            <a:r>
              <a:rPr lang="en-US" dirty="0"/>
              <a:t>(id, </a:t>
            </a:r>
            <a:r>
              <a:rPr lang="en-US" dirty="0" err="1"/>
              <a:t>IntTy</a:t>
            </a:r>
            <a:r>
              <a:rPr lang="en-US" dirty="0"/>
              <a:t>);</a:t>
            </a:r>
          </a:p>
          <a:p>
            <a:pPr marL="0" indent="0">
              <a:buNone/>
            </a:pPr>
            <a:r>
              <a:rPr lang="en-US" dirty="0"/>
              <a:t>      ret = </a:t>
            </a:r>
            <a:r>
              <a:rPr lang="en-US" dirty="0" err="1"/>
              <a:t>TypeInfer</a:t>
            </a:r>
            <a:r>
              <a:rPr lang="en-US" dirty="0"/>
              <a:t>(e</a:t>
            </a:r>
            <a:r>
              <a:rPr lang="en-US" baseline="-25000" dirty="0"/>
              <a:t>2</a:t>
            </a:r>
            <a:r>
              <a:rPr lang="en-US" dirty="0"/>
              <a:t>);</a:t>
            </a:r>
          </a:p>
          <a:p>
            <a:pPr marL="0" indent="0">
              <a:buNone/>
            </a:pPr>
            <a:r>
              <a:rPr lang="en-US" dirty="0"/>
              <a:t>      </a:t>
            </a:r>
            <a:r>
              <a:rPr lang="en-US" dirty="0" err="1"/>
              <a:t>exit_scope</a:t>
            </a:r>
            <a:r>
              <a:rPr lang="en-US" dirty="0"/>
              <a:t>();</a:t>
            </a:r>
          </a:p>
          <a:p>
            <a:pPr marL="0" indent="0">
              <a:buNone/>
            </a:pPr>
            <a:r>
              <a:rPr lang="en-US" dirty="0"/>
              <a:t>      return ret;</a:t>
            </a:r>
          </a:p>
          <a:p>
            <a:pPr marL="0" indent="0">
              <a:buNone/>
            </a:pPr>
            <a:r>
              <a:rPr lang="en-US" dirty="0"/>
              <a:t>}</a:t>
            </a:r>
          </a:p>
        </p:txBody>
      </p:sp>
      <p:sp>
        <p:nvSpPr>
          <p:cNvPr id="6" name="TextBox 5">
            <a:extLst>
              <a:ext uri="{FF2B5EF4-FFF2-40B4-BE49-F238E27FC236}">
                <a16:creationId xmlns:a16="http://schemas.microsoft.com/office/drawing/2014/main" id="{BE9ABD10-1297-4C4C-9F0A-376FAB150062}"/>
              </a:ext>
            </a:extLst>
          </p:cNvPr>
          <p:cNvSpPr txBox="1"/>
          <p:nvPr/>
        </p:nvSpPr>
        <p:spPr>
          <a:xfrm>
            <a:off x="7630160" y="314960"/>
            <a:ext cx="3566160" cy="2862322"/>
          </a:xfrm>
          <a:prstGeom prst="rect">
            <a:avLst/>
          </a:prstGeom>
          <a:noFill/>
        </p:spPr>
        <p:txBody>
          <a:bodyPr wrap="square" rtlCol="0">
            <a:spAutoFit/>
          </a:bodyPr>
          <a:lstStyle/>
          <a:p>
            <a:pPr marL="0" indent="0">
              <a:buNone/>
            </a:pPr>
            <a:r>
              <a:rPr lang="en-US" dirty="0"/>
              <a:t>Ty </a:t>
            </a:r>
            <a:r>
              <a:rPr lang="en-US" dirty="0" err="1"/>
              <a:t>TypeInfer</a:t>
            </a:r>
            <a:r>
              <a:rPr lang="en-US" dirty="0"/>
              <a:t>(id = e)</a:t>
            </a:r>
          </a:p>
          <a:p>
            <a:pPr marL="0" indent="0">
              <a:buNone/>
            </a:pPr>
            <a:r>
              <a:rPr lang="en-US" dirty="0"/>
              <a:t>{</a:t>
            </a:r>
          </a:p>
          <a:p>
            <a:pPr marL="0" indent="0">
              <a:buNone/>
            </a:pPr>
            <a:r>
              <a:rPr lang="en-US" dirty="0"/>
              <a:t>       Ty ty1 = </a:t>
            </a:r>
            <a:r>
              <a:rPr lang="en-US" dirty="0" err="1"/>
              <a:t>TypeInfer</a:t>
            </a:r>
            <a:r>
              <a:rPr lang="en-US" dirty="0"/>
              <a:t>(id);</a:t>
            </a:r>
          </a:p>
          <a:p>
            <a:pPr marL="0" indent="0">
              <a:buNone/>
            </a:pPr>
            <a:r>
              <a:rPr lang="en-US" dirty="0"/>
              <a:t>       if (!</a:t>
            </a:r>
            <a:r>
              <a:rPr lang="en-US" dirty="0" err="1"/>
              <a:t>isValid</a:t>
            </a:r>
            <a:r>
              <a:rPr lang="en-US" dirty="0"/>
              <a:t>(ty1))</a:t>
            </a:r>
          </a:p>
          <a:p>
            <a:pPr marL="0" indent="0">
              <a:buNone/>
            </a:pPr>
            <a:r>
              <a:rPr lang="en-US" dirty="0"/>
              <a:t>	error;</a:t>
            </a:r>
          </a:p>
          <a:p>
            <a:pPr marL="0" indent="0">
              <a:buNone/>
            </a:pPr>
            <a:r>
              <a:rPr lang="en-US" dirty="0"/>
              <a:t>       Ty ty2 = </a:t>
            </a:r>
            <a:r>
              <a:rPr lang="en-US" dirty="0" err="1"/>
              <a:t>TypeInfer</a:t>
            </a:r>
            <a:r>
              <a:rPr lang="en-US" dirty="0"/>
              <a:t>(e);</a:t>
            </a:r>
          </a:p>
          <a:p>
            <a:pPr marL="0" indent="0">
              <a:buNone/>
            </a:pPr>
            <a:r>
              <a:rPr lang="en-US" dirty="0"/>
              <a:t>       if (!equals(ty1, ty2))</a:t>
            </a:r>
          </a:p>
          <a:p>
            <a:pPr marL="0" indent="0">
              <a:buNone/>
            </a:pPr>
            <a:r>
              <a:rPr lang="en-US" dirty="0"/>
              <a:t>        	error;</a:t>
            </a:r>
          </a:p>
          <a:p>
            <a:pPr marL="0" indent="0">
              <a:buNone/>
            </a:pPr>
            <a:r>
              <a:rPr lang="en-US" dirty="0"/>
              <a:t>       return ty1;</a:t>
            </a:r>
          </a:p>
          <a:p>
            <a:pPr marL="0" indent="0">
              <a:buNone/>
            </a:pPr>
            <a:r>
              <a:rPr lang="en-US" dirty="0"/>
              <a:t>}</a:t>
            </a:r>
          </a:p>
        </p:txBody>
      </p:sp>
      <p:sp>
        <p:nvSpPr>
          <p:cNvPr id="8" name="TextBox 7">
            <a:extLst>
              <a:ext uri="{FF2B5EF4-FFF2-40B4-BE49-F238E27FC236}">
                <a16:creationId xmlns:a16="http://schemas.microsoft.com/office/drawing/2014/main" id="{CE3EF962-7B43-4EE1-A6E2-3F971D352708}"/>
              </a:ext>
            </a:extLst>
          </p:cNvPr>
          <p:cNvSpPr txBox="1"/>
          <p:nvPr/>
        </p:nvSpPr>
        <p:spPr>
          <a:xfrm>
            <a:off x="7630160" y="5110480"/>
            <a:ext cx="2661920" cy="1477328"/>
          </a:xfrm>
          <a:prstGeom prst="rect">
            <a:avLst/>
          </a:prstGeom>
          <a:noFill/>
        </p:spPr>
        <p:txBody>
          <a:bodyPr wrap="square" rtlCol="0">
            <a:spAutoFit/>
          </a:bodyPr>
          <a:lstStyle/>
          <a:p>
            <a:pPr marL="0" indent="0">
              <a:buNone/>
            </a:pPr>
            <a:r>
              <a:rPr lang="en-US" dirty="0"/>
              <a:t>Ty </a:t>
            </a:r>
            <a:r>
              <a:rPr lang="en-US" dirty="0" err="1"/>
              <a:t>TypeInfer</a:t>
            </a:r>
            <a:r>
              <a:rPr lang="en-US" dirty="0"/>
              <a:t>(id)</a:t>
            </a:r>
          </a:p>
          <a:p>
            <a:pPr marL="0" indent="0">
              <a:buNone/>
            </a:pPr>
            <a:r>
              <a:rPr lang="en-US" dirty="0"/>
              <a:t>{ return lookup(id); }</a:t>
            </a:r>
          </a:p>
          <a:p>
            <a:endParaRPr lang="en-IN" dirty="0"/>
          </a:p>
          <a:p>
            <a:r>
              <a:rPr lang="en-IN" dirty="0"/>
              <a:t>Ty </a:t>
            </a:r>
            <a:r>
              <a:rPr lang="en-IN" dirty="0" err="1"/>
              <a:t>TypeInfer</a:t>
            </a:r>
            <a:r>
              <a:rPr lang="en-IN" dirty="0"/>
              <a:t>(</a:t>
            </a:r>
            <a:r>
              <a:rPr lang="en-IN" dirty="0" err="1"/>
              <a:t>num</a:t>
            </a:r>
            <a:r>
              <a:rPr lang="en-IN" dirty="0"/>
              <a:t>)</a:t>
            </a:r>
          </a:p>
          <a:p>
            <a:r>
              <a:rPr lang="en-IN" dirty="0"/>
              <a:t>{ return </a:t>
            </a:r>
            <a:r>
              <a:rPr lang="en-IN" dirty="0" err="1"/>
              <a:t>IntTy</a:t>
            </a:r>
            <a:r>
              <a:rPr lang="en-IN" dirty="0"/>
              <a:t>; }</a:t>
            </a:r>
          </a:p>
        </p:txBody>
      </p:sp>
      <p:sp>
        <p:nvSpPr>
          <p:cNvPr id="12" name="TextBox 11">
            <a:extLst>
              <a:ext uri="{FF2B5EF4-FFF2-40B4-BE49-F238E27FC236}">
                <a16:creationId xmlns:a16="http://schemas.microsoft.com/office/drawing/2014/main" id="{A9CCD14E-E1A1-496D-AB7D-920E5442B16C}"/>
              </a:ext>
            </a:extLst>
          </p:cNvPr>
          <p:cNvSpPr txBox="1"/>
          <p:nvPr/>
        </p:nvSpPr>
        <p:spPr>
          <a:xfrm>
            <a:off x="101600" y="457200"/>
            <a:ext cx="4257040" cy="3970318"/>
          </a:xfrm>
          <a:prstGeom prst="rect">
            <a:avLst/>
          </a:prstGeom>
          <a:noFill/>
        </p:spPr>
        <p:txBody>
          <a:bodyPr wrap="square" rtlCol="0">
            <a:spAutoFit/>
          </a:bodyPr>
          <a:lstStyle/>
          <a:p>
            <a:pPr marL="0" indent="0">
              <a:buNone/>
            </a:pPr>
            <a:r>
              <a:rPr lang="en-US" dirty="0"/>
              <a:t>Ty </a:t>
            </a:r>
            <a:r>
              <a:rPr lang="en-US" dirty="0" err="1"/>
              <a:t>TypeInfer</a:t>
            </a:r>
            <a:r>
              <a:rPr lang="en-US" dirty="0"/>
              <a:t>(id(id</a:t>
            </a:r>
            <a:r>
              <a:rPr lang="en-US" baseline="-25000" dirty="0"/>
              <a:t>1</a:t>
            </a:r>
            <a:r>
              <a:rPr lang="en-US" dirty="0"/>
              <a:t>:T</a:t>
            </a:r>
            <a:r>
              <a:rPr lang="en-US" baseline="-25000" dirty="0"/>
              <a:t>1</a:t>
            </a:r>
            <a:r>
              <a:rPr lang="en-US" dirty="0"/>
              <a:t>, …, </a:t>
            </a:r>
            <a:r>
              <a:rPr lang="en-US" dirty="0" err="1"/>
              <a:t>id</a:t>
            </a:r>
            <a:r>
              <a:rPr lang="en-US" baseline="-25000" dirty="0" err="1"/>
              <a:t>n</a:t>
            </a:r>
            <a:r>
              <a:rPr lang="en-US" dirty="0" err="1"/>
              <a:t>:T</a:t>
            </a:r>
            <a:r>
              <a:rPr lang="en-US" baseline="-25000" dirty="0" err="1"/>
              <a:t>n</a:t>
            </a:r>
            <a:r>
              <a:rPr lang="en-US" dirty="0"/>
              <a:t>):T</a:t>
            </a:r>
            <a:r>
              <a:rPr lang="en-US" baseline="-25000" dirty="0"/>
              <a:t>n+1</a:t>
            </a:r>
            <a:r>
              <a:rPr lang="en-US" dirty="0"/>
              <a:t>{e})</a:t>
            </a:r>
          </a:p>
          <a:p>
            <a:pPr marL="0" indent="0">
              <a:buNone/>
            </a:pPr>
            <a:r>
              <a:rPr lang="en-US" dirty="0"/>
              <a:t>{</a:t>
            </a:r>
          </a:p>
          <a:p>
            <a:pPr marL="0" indent="0">
              <a:buNone/>
            </a:pPr>
            <a:r>
              <a:rPr lang="en-US" dirty="0"/>
              <a:t>      Ty ret;</a:t>
            </a:r>
          </a:p>
          <a:p>
            <a:pPr marL="0" indent="0">
              <a:buNone/>
            </a:pPr>
            <a:r>
              <a:rPr lang="en-US" dirty="0"/>
              <a:t>      int </a:t>
            </a:r>
            <a:r>
              <a:rPr lang="en-US" dirty="0" err="1"/>
              <a:t>i</a:t>
            </a:r>
            <a:r>
              <a:rPr lang="en-US" dirty="0"/>
              <a:t>;</a:t>
            </a:r>
          </a:p>
          <a:p>
            <a:pPr marL="0" indent="0">
              <a:buNone/>
            </a:pPr>
            <a:r>
              <a:rPr lang="en-US" dirty="0"/>
              <a:t>      </a:t>
            </a:r>
            <a:r>
              <a:rPr lang="en-US" dirty="0" err="1"/>
              <a:t>enter_scope</a:t>
            </a:r>
            <a:r>
              <a:rPr lang="en-US" dirty="0"/>
              <a:t>();</a:t>
            </a:r>
          </a:p>
          <a:p>
            <a:pPr marL="0" indent="0">
              <a:buNone/>
            </a:pPr>
            <a:r>
              <a:rPr lang="en-US" dirty="0"/>
              <a:t>      for (</a:t>
            </a:r>
            <a:r>
              <a:rPr lang="en-US" dirty="0" err="1"/>
              <a:t>i</a:t>
            </a:r>
            <a:r>
              <a:rPr lang="en-US" dirty="0"/>
              <a:t> = 1; </a:t>
            </a:r>
            <a:r>
              <a:rPr lang="en-US" dirty="0" err="1"/>
              <a:t>i</a:t>
            </a:r>
            <a:r>
              <a:rPr lang="en-US" dirty="0"/>
              <a:t> &lt;=n; </a:t>
            </a:r>
            <a:r>
              <a:rPr lang="en-US" dirty="0" err="1"/>
              <a:t>i</a:t>
            </a:r>
            <a:r>
              <a:rPr lang="en-US" dirty="0"/>
              <a:t>++) {</a:t>
            </a:r>
          </a:p>
          <a:p>
            <a:pPr marL="0" indent="0">
              <a:buNone/>
            </a:pPr>
            <a:r>
              <a:rPr lang="en-US" dirty="0"/>
              <a:t>        </a:t>
            </a:r>
            <a:r>
              <a:rPr lang="en-US" dirty="0" err="1"/>
              <a:t>check_and_insert</a:t>
            </a:r>
            <a:r>
              <a:rPr lang="en-US" dirty="0"/>
              <a:t>(</a:t>
            </a:r>
            <a:r>
              <a:rPr lang="en-US" dirty="0" err="1"/>
              <a:t>id</a:t>
            </a:r>
            <a:r>
              <a:rPr lang="en-US" baseline="-25000" dirty="0" err="1"/>
              <a:t>i</a:t>
            </a:r>
            <a:r>
              <a:rPr lang="en-US" dirty="0"/>
              <a:t>, </a:t>
            </a:r>
            <a:r>
              <a:rPr lang="en-US" dirty="0" err="1"/>
              <a:t>T</a:t>
            </a:r>
            <a:r>
              <a:rPr lang="en-US" baseline="-25000" dirty="0" err="1"/>
              <a:t>i</a:t>
            </a:r>
            <a:r>
              <a:rPr lang="en-US" dirty="0"/>
              <a:t>);</a:t>
            </a:r>
          </a:p>
          <a:p>
            <a:pPr marL="0" indent="0">
              <a:buNone/>
            </a:pPr>
            <a:r>
              <a:rPr lang="en-US" dirty="0"/>
              <a:t>      }</a:t>
            </a:r>
          </a:p>
          <a:p>
            <a:pPr marL="0" indent="0">
              <a:buNone/>
            </a:pPr>
            <a:r>
              <a:rPr lang="en-US" dirty="0"/>
              <a:t>      ret = </a:t>
            </a:r>
            <a:r>
              <a:rPr lang="en-US" dirty="0" err="1"/>
              <a:t>TypeInfer</a:t>
            </a:r>
            <a:r>
              <a:rPr lang="en-US" dirty="0"/>
              <a:t>(e);</a:t>
            </a:r>
          </a:p>
          <a:p>
            <a:pPr marL="0" indent="0">
              <a:buNone/>
            </a:pPr>
            <a:r>
              <a:rPr lang="en-US" dirty="0"/>
              <a:t>      if (T</a:t>
            </a:r>
            <a:r>
              <a:rPr lang="en-US" baseline="-25000" dirty="0"/>
              <a:t>n+1</a:t>
            </a:r>
            <a:r>
              <a:rPr lang="en-US" dirty="0"/>
              <a:t> != </a:t>
            </a:r>
            <a:r>
              <a:rPr lang="en-US" dirty="0" err="1"/>
              <a:t>VoidTy</a:t>
            </a:r>
            <a:r>
              <a:rPr lang="en-US" dirty="0"/>
              <a:t> &amp;&amp; ret != T</a:t>
            </a:r>
            <a:r>
              <a:rPr lang="en-US" baseline="-25000" dirty="0"/>
              <a:t>n+1</a:t>
            </a:r>
            <a:r>
              <a:rPr lang="en-US" dirty="0"/>
              <a:t>)</a:t>
            </a:r>
          </a:p>
          <a:p>
            <a:pPr marL="0" indent="0">
              <a:buNone/>
            </a:pPr>
            <a:r>
              <a:rPr lang="en-US" dirty="0"/>
              <a:t>            error;</a:t>
            </a:r>
          </a:p>
          <a:p>
            <a:pPr marL="0" indent="0">
              <a:buNone/>
            </a:pPr>
            <a:r>
              <a:rPr lang="en-US" dirty="0"/>
              <a:t>      </a:t>
            </a:r>
            <a:r>
              <a:rPr lang="en-US" dirty="0" err="1"/>
              <a:t>exit_scope</a:t>
            </a:r>
            <a:r>
              <a:rPr lang="en-US" dirty="0"/>
              <a:t>();</a:t>
            </a:r>
          </a:p>
          <a:p>
            <a:pPr marL="0" indent="0">
              <a:buNone/>
            </a:pPr>
            <a:r>
              <a:rPr lang="en-US" dirty="0"/>
              <a:t>      return T</a:t>
            </a:r>
            <a:r>
              <a:rPr lang="en-US" baseline="-25000" dirty="0"/>
              <a:t>n+1</a:t>
            </a:r>
            <a:r>
              <a:rPr lang="en-US" dirty="0"/>
              <a:t>;</a:t>
            </a:r>
          </a:p>
          <a:p>
            <a:pPr marL="0" indent="0">
              <a:buNone/>
            </a:pPr>
            <a:r>
              <a:rPr lang="en-US" dirty="0"/>
              <a:t>}</a:t>
            </a:r>
          </a:p>
        </p:txBody>
      </p:sp>
      <p:sp>
        <p:nvSpPr>
          <p:cNvPr id="13" name="TextBox 12">
            <a:extLst>
              <a:ext uri="{FF2B5EF4-FFF2-40B4-BE49-F238E27FC236}">
                <a16:creationId xmlns:a16="http://schemas.microsoft.com/office/drawing/2014/main" id="{06326930-9E7F-42ED-A226-D3B590CA9F6D}"/>
              </a:ext>
            </a:extLst>
          </p:cNvPr>
          <p:cNvSpPr txBox="1"/>
          <p:nvPr/>
        </p:nvSpPr>
        <p:spPr>
          <a:xfrm>
            <a:off x="7660640" y="3139440"/>
            <a:ext cx="2661920" cy="2308324"/>
          </a:xfrm>
          <a:prstGeom prst="rect">
            <a:avLst/>
          </a:prstGeom>
          <a:noFill/>
        </p:spPr>
        <p:txBody>
          <a:bodyPr wrap="square" rtlCol="0">
            <a:spAutoFit/>
          </a:bodyPr>
          <a:lstStyle/>
          <a:p>
            <a:pPr marL="0" indent="0">
              <a:buNone/>
            </a:pPr>
            <a:r>
              <a:rPr lang="en-US" dirty="0"/>
              <a:t>Ty </a:t>
            </a:r>
            <a:r>
              <a:rPr lang="en-US" dirty="0" err="1"/>
              <a:t>TypeInfer</a:t>
            </a:r>
            <a:r>
              <a:rPr lang="en-US" dirty="0"/>
              <a:t>(*e)</a:t>
            </a:r>
          </a:p>
          <a:p>
            <a:pPr marL="0" indent="0">
              <a:buNone/>
            </a:pPr>
            <a:r>
              <a:rPr lang="en-US" dirty="0"/>
              <a:t>{</a:t>
            </a:r>
          </a:p>
          <a:p>
            <a:pPr marL="0" indent="0">
              <a:buNone/>
            </a:pPr>
            <a:r>
              <a:rPr lang="en-US" dirty="0"/>
              <a:t>    Ty ty1 = </a:t>
            </a:r>
            <a:r>
              <a:rPr lang="en-US" dirty="0" err="1"/>
              <a:t>TypeInfer</a:t>
            </a:r>
            <a:r>
              <a:rPr lang="en-US" dirty="0"/>
              <a:t>(e);</a:t>
            </a:r>
          </a:p>
          <a:p>
            <a:pPr marL="0" indent="0">
              <a:buNone/>
            </a:pPr>
            <a:r>
              <a:rPr lang="en-US" dirty="0"/>
              <a:t>     if (ty1 != </a:t>
            </a:r>
            <a:r>
              <a:rPr lang="en-US" dirty="0" err="1"/>
              <a:t>IntPtrTy</a:t>
            </a:r>
            <a:r>
              <a:rPr lang="en-US" dirty="0"/>
              <a:t>)</a:t>
            </a:r>
          </a:p>
          <a:p>
            <a:pPr marL="0" indent="0">
              <a:buNone/>
            </a:pPr>
            <a:r>
              <a:rPr lang="en-US" dirty="0"/>
              <a:t>        error;</a:t>
            </a:r>
          </a:p>
          <a:p>
            <a:pPr marL="0" indent="0">
              <a:buNone/>
            </a:pPr>
            <a:r>
              <a:rPr lang="en-US" dirty="0"/>
              <a:t>     return </a:t>
            </a:r>
            <a:r>
              <a:rPr lang="en-US" dirty="0" err="1"/>
              <a:t>IntTy</a:t>
            </a:r>
            <a:r>
              <a:rPr lang="en-US" dirty="0"/>
              <a:t>;</a:t>
            </a:r>
          </a:p>
          <a:p>
            <a:pPr marL="0" indent="0">
              <a:buNone/>
            </a:pPr>
            <a:r>
              <a:rPr lang="en-US" dirty="0"/>
              <a:t>}</a:t>
            </a:r>
          </a:p>
          <a:p>
            <a:endParaRPr lang="en-IN" dirty="0"/>
          </a:p>
        </p:txBody>
      </p:sp>
      <p:sp>
        <p:nvSpPr>
          <p:cNvPr id="14" name="TextBox 13">
            <a:extLst>
              <a:ext uri="{FF2B5EF4-FFF2-40B4-BE49-F238E27FC236}">
                <a16:creationId xmlns:a16="http://schemas.microsoft.com/office/drawing/2014/main" id="{918C8DD1-7B34-443C-B90F-3227E2D3C2BD}"/>
              </a:ext>
            </a:extLst>
          </p:cNvPr>
          <p:cNvSpPr txBox="1"/>
          <p:nvPr/>
        </p:nvSpPr>
        <p:spPr>
          <a:xfrm>
            <a:off x="4206240" y="3434080"/>
            <a:ext cx="3566160" cy="2862322"/>
          </a:xfrm>
          <a:prstGeom prst="rect">
            <a:avLst/>
          </a:prstGeom>
          <a:noFill/>
        </p:spPr>
        <p:txBody>
          <a:bodyPr wrap="square" rtlCol="0">
            <a:spAutoFit/>
          </a:bodyPr>
          <a:lstStyle/>
          <a:p>
            <a:pPr marL="0" indent="0">
              <a:buNone/>
            </a:pPr>
            <a:r>
              <a:rPr lang="en-US" dirty="0"/>
              <a:t>Ty </a:t>
            </a:r>
            <a:r>
              <a:rPr lang="en-US" dirty="0" err="1"/>
              <a:t>TypeInfer</a:t>
            </a:r>
            <a:r>
              <a:rPr lang="en-US" dirty="0"/>
              <a:t>(*id = e)</a:t>
            </a:r>
          </a:p>
          <a:p>
            <a:pPr marL="0" indent="0">
              <a:buNone/>
            </a:pPr>
            <a:r>
              <a:rPr lang="en-US" dirty="0"/>
              <a:t>{</a:t>
            </a:r>
          </a:p>
          <a:p>
            <a:pPr marL="0" indent="0">
              <a:buNone/>
            </a:pPr>
            <a:r>
              <a:rPr lang="en-US" dirty="0"/>
              <a:t>       Ty ty1 = </a:t>
            </a:r>
            <a:r>
              <a:rPr lang="en-US" dirty="0" err="1"/>
              <a:t>TypeInfer</a:t>
            </a:r>
            <a:r>
              <a:rPr lang="en-US" dirty="0"/>
              <a:t>(id);</a:t>
            </a:r>
          </a:p>
          <a:p>
            <a:pPr marL="0" indent="0">
              <a:buNone/>
            </a:pPr>
            <a:r>
              <a:rPr lang="en-US" dirty="0"/>
              <a:t>       if (ty1 != </a:t>
            </a:r>
            <a:r>
              <a:rPr lang="en-US" dirty="0" err="1"/>
              <a:t>IntPtrTy</a:t>
            </a:r>
            <a:r>
              <a:rPr lang="en-US" dirty="0"/>
              <a:t>)</a:t>
            </a:r>
          </a:p>
          <a:p>
            <a:pPr marL="0" indent="0">
              <a:buNone/>
            </a:pPr>
            <a:r>
              <a:rPr lang="en-US" dirty="0"/>
              <a:t>          error;</a:t>
            </a:r>
          </a:p>
          <a:p>
            <a:pPr marL="0" indent="0">
              <a:buNone/>
            </a:pPr>
            <a:r>
              <a:rPr lang="en-US" dirty="0"/>
              <a:t>       Ty ty2 = </a:t>
            </a:r>
            <a:r>
              <a:rPr lang="en-US" dirty="0" err="1"/>
              <a:t>TypeInfer</a:t>
            </a:r>
            <a:r>
              <a:rPr lang="en-US" dirty="0"/>
              <a:t>(e);</a:t>
            </a:r>
          </a:p>
          <a:p>
            <a:pPr marL="0" indent="0">
              <a:buNone/>
            </a:pPr>
            <a:r>
              <a:rPr lang="en-US" dirty="0"/>
              <a:t>       if (ty2 != </a:t>
            </a:r>
            <a:r>
              <a:rPr lang="en-US" dirty="0" err="1"/>
              <a:t>IntTy</a:t>
            </a:r>
            <a:r>
              <a:rPr lang="en-US" dirty="0"/>
              <a:t>)</a:t>
            </a:r>
          </a:p>
          <a:p>
            <a:pPr marL="0" indent="0">
              <a:buNone/>
            </a:pPr>
            <a:r>
              <a:rPr lang="en-US" dirty="0"/>
              <a:t>        	error;</a:t>
            </a:r>
          </a:p>
          <a:p>
            <a:pPr marL="0" indent="0">
              <a:buNone/>
            </a:pPr>
            <a:r>
              <a:rPr lang="en-US" dirty="0"/>
              <a:t>       return </a:t>
            </a:r>
            <a:r>
              <a:rPr lang="en-US" dirty="0" err="1"/>
              <a:t>IntTy</a:t>
            </a:r>
            <a:r>
              <a:rPr lang="en-US" dirty="0"/>
              <a:t>;</a:t>
            </a:r>
          </a:p>
          <a:p>
            <a:pPr marL="0" indent="0">
              <a:buNone/>
            </a:pPr>
            <a:r>
              <a:rPr lang="en-US" dirty="0"/>
              <a:t>}</a:t>
            </a:r>
          </a:p>
        </p:txBody>
      </p:sp>
    </p:spTree>
    <p:extLst>
      <p:ext uri="{BB962C8B-B14F-4D97-AF65-F5344CB8AC3E}">
        <p14:creationId xmlns:p14="http://schemas.microsoft.com/office/powerpoint/2010/main" val="24005005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1126-7B97-4E1F-AFD6-C16C5652A22D}"/>
              </a:ext>
            </a:extLst>
          </p:cNvPr>
          <p:cNvSpPr>
            <a:spLocks noGrp="1"/>
          </p:cNvSpPr>
          <p:nvPr>
            <p:ph type="title"/>
          </p:nvPr>
        </p:nvSpPr>
        <p:spPr/>
        <p:txBody>
          <a:bodyPr/>
          <a:lstStyle/>
          <a:p>
            <a:r>
              <a:rPr lang="en-US" dirty="0"/>
              <a:t>Type inference </a:t>
            </a:r>
          </a:p>
        </p:txBody>
      </p:sp>
      <p:sp>
        <p:nvSpPr>
          <p:cNvPr id="27" name="TextBox 26">
            <a:extLst>
              <a:ext uri="{FF2B5EF4-FFF2-40B4-BE49-F238E27FC236}">
                <a16:creationId xmlns:a16="http://schemas.microsoft.com/office/drawing/2014/main" id="{799AC069-9074-111D-1E7A-BB444C816F91}"/>
              </a:ext>
            </a:extLst>
          </p:cNvPr>
          <p:cNvSpPr txBox="1"/>
          <p:nvPr/>
        </p:nvSpPr>
        <p:spPr>
          <a:xfrm>
            <a:off x="7929153" y="1229361"/>
            <a:ext cx="1186545" cy="369332"/>
          </a:xfrm>
          <a:prstGeom prst="rect">
            <a:avLst/>
          </a:prstGeom>
          <a:noFill/>
        </p:spPr>
        <p:txBody>
          <a:bodyPr wrap="square" rtlCol="0">
            <a:spAutoFit/>
          </a:bodyPr>
          <a:lstStyle/>
          <a:p>
            <a:r>
              <a:rPr lang="en-US" b="1" dirty="0">
                <a:solidFill>
                  <a:schemeClr val="bg1"/>
                </a:solidFill>
              </a:rPr>
              <a:t>  e</a:t>
            </a:r>
            <a:r>
              <a:rPr lang="en-US" b="1" baseline="-25000" dirty="0">
                <a:solidFill>
                  <a:schemeClr val="bg1"/>
                </a:solidFill>
              </a:rPr>
              <a:t>1</a:t>
            </a:r>
            <a:r>
              <a:rPr lang="en-US" b="1" dirty="0">
                <a:solidFill>
                  <a:schemeClr val="bg1"/>
                </a:solidFill>
              </a:rPr>
              <a:t>; e</a:t>
            </a:r>
            <a:r>
              <a:rPr lang="en-US" b="1" baseline="-25000" dirty="0">
                <a:solidFill>
                  <a:schemeClr val="bg1"/>
                </a:solidFill>
              </a:rPr>
              <a:t>2</a:t>
            </a:r>
            <a:endParaRPr lang="en-IN" b="1" dirty="0">
              <a:solidFill>
                <a:schemeClr val="bg1"/>
              </a:solidFill>
            </a:endParaRPr>
          </a:p>
        </p:txBody>
      </p:sp>
      <p:sp>
        <p:nvSpPr>
          <p:cNvPr id="28" name="Oval 27">
            <a:extLst>
              <a:ext uri="{FF2B5EF4-FFF2-40B4-BE49-F238E27FC236}">
                <a16:creationId xmlns:a16="http://schemas.microsoft.com/office/drawing/2014/main" id="{970D9A40-C8E8-EA1C-C515-AE067DA03A74}"/>
              </a:ext>
            </a:extLst>
          </p:cNvPr>
          <p:cNvSpPr/>
          <p:nvPr/>
        </p:nvSpPr>
        <p:spPr>
          <a:xfrm>
            <a:off x="7315201" y="927646"/>
            <a:ext cx="4451592" cy="517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swap(</a:t>
            </a:r>
            <a:r>
              <a:rPr lang="en-US" dirty="0" err="1"/>
              <a:t>x:intptr</a:t>
            </a:r>
            <a:r>
              <a:rPr lang="en-US" dirty="0"/>
              <a:t>, y:intptr):void {e}</a:t>
            </a:r>
            <a:endParaRPr lang="en-IN" dirty="0"/>
          </a:p>
        </p:txBody>
      </p:sp>
      <p:sp>
        <p:nvSpPr>
          <p:cNvPr id="29" name="Oval 28">
            <a:extLst>
              <a:ext uri="{FF2B5EF4-FFF2-40B4-BE49-F238E27FC236}">
                <a16:creationId xmlns:a16="http://schemas.microsoft.com/office/drawing/2014/main" id="{75498A0D-4B93-F50E-46B5-BA974A95B945}"/>
              </a:ext>
            </a:extLst>
          </p:cNvPr>
          <p:cNvSpPr/>
          <p:nvPr/>
        </p:nvSpPr>
        <p:spPr>
          <a:xfrm>
            <a:off x="8467961" y="1937713"/>
            <a:ext cx="2165592" cy="497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 t = e</a:t>
            </a:r>
            <a:r>
              <a:rPr lang="en-US" baseline="-25000" dirty="0"/>
              <a:t>1</a:t>
            </a:r>
            <a:r>
              <a:rPr lang="en-US" dirty="0"/>
              <a:t>; e</a:t>
            </a:r>
            <a:r>
              <a:rPr lang="en-US" baseline="-25000" dirty="0"/>
              <a:t>2</a:t>
            </a:r>
            <a:r>
              <a:rPr lang="en-US" dirty="0"/>
              <a:t>}</a:t>
            </a:r>
            <a:endParaRPr lang="en-IN" dirty="0"/>
          </a:p>
        </p:txBody>
      </p:sp>
      <p:sp>
        <p:nvSpPr>
          <p:cNvPr id="30" name="Oval 29">
            <a:extLst>
              <a:ext uri="{FF2B5EF4-FFF2-40B4-BE49-F238E27FC236}">
                <a16:creationId xmlns:a16="http://schemas.microsoft.com/office/drawing/2014/main" id="{81538984-8279-E3EE-8C66-5324C960507E}"/>
              </a:ext>
            </a:extLst>
          </p:cNvPr>
          <p:cNvSpPr/>
          <p:nvPr/>
        </p:nvSpPr>
        <p:spPr>
          <a:xfrm>
            <a:off x="7491117" y="3014563"/>
            <a:ext cx="949233" cy="497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IN" dirty="0"/>
          </a:p>
        </p:txBody>
      </p:sp>
      <p:sp>
        <p:nvSpPr>
          <p:cNvPr id="31" name="Oval 30">
            <a:extLst>
              <a:ext uri="{FF2B5EF4-FFF2-40B4-BE49-F238E27FC236}">
                <a16:creationId xmlns:a16="http://schemas.microsoft.com/office/drawing/2014/main" id="{9D6E0F4A-2BA3-166A-6F23-88C38B1BE4BF}"/>
              </a:ext>
            </a:extLst>
          </p:cNvPr>
          <p:cNvSpPr/>
          <p:nvPr/>
        </p:nvSpPr>
        <p:spPr>
          <a:xfrm>
            <a:off x="9885566" y="3022298"/>
            <a:ext cx="997192"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r>
              <a:rPr lang="en-US" baseline="-25000" dirty="0"/>
              <a:t>1</a:t>
            </a:r>
            <a:r>
              <a:rPr lang="en-US" dirty="0"/>
              <a:t>;e</a:t>
            </a:r>
            <a:r>
              <a:rPr lang="en-US" baseline="-25000" dirty="0"/>
              <a:t>2</a:t>
            </a:r>
            <a:endParaRPr lang="en-IN" dirty="0"/>
          </a:p>
        </p:txBody>
      </p:sp>
      <p:sp>
        <p:nvSpPr>
          <p:cNvPr id="32" name="Oval 31">
            <a:extLst>
              <a:ext uri="{FF2B5EF4-FFF2-40B4-BE49-F238E27FC236}">
                <a16:creationId xmlns:a16="http://schemas.microsoft.com/office/drawing/2014/main" id="{1D963809-BEF5-8EEB-FDCE-B872D9268E2A}"/>
              </a:ext>
            </a:extLst>
          </p:cNvPr>
          <p:cNvSpPr/>
          <p:nvPr/>
        </p:nvSpPr>
        <p:spPr>
          <a:xfrm>
            <a:off x="9134050" y="3896058"/>
            <a:ext cx="1054492"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e</a:t>
            </a:r>
            <a:endParaRPr lang="en-IN" dirty="0"/>
          </a:p>
        </p:txBody>
      </p:sp>
      <p:sp>
        <p:nvSpPr>
          <p:cNvPr id="33" name="Oval 32">
            <a:extLst>
              <a:ext uri="{FF2B5EF4-FFF2-40B4-BE49-F238E27FC236}">
                <a16:creationId xmlns:a16="http://schemas.microsoft.com/office/drawing/2014/main" id="{D011439F-9D29-D884-D32A-AD2FAC332332}"/>
              </a:ext>
            </a:extLst>
          </p:cNvPr>
          <p:cNvSpPr/>
          <p:nvPr/>
        </p:nvSpPr>
        <p:spPr>
          <a:xfrm>
            <a:off x="10694070" y="3887685"/>
            <a:ext cx="1062448"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e</a:t>
            </a:r>
            <a:endParaRPr lang="en-IN" dirty="0"/>
          </a:p>
        </p:txBody>
      </p:sp>
      <p:sp>
        <p:nvSpPr>
          <p:cNvPr id="34" name="Oval 33">
            <a:extLst>
              <a:ext uri="{FF2B5EF4-FFF2-40B4-BE49-F238E27FC236}">
                <a16:creationId xmlns:a16="http://schemas.microsoft.com/office/drawing/2014/main" id="{FA51129E-9B4F-C586-0390-B851AC2E890C}"/>
              </a:ext>
            </a:extLst>
          </p:cNvPr>
          <p:cNvSpPr/>
          <p:nvPr/>
        </p:nvSpPr>
        <p:spPr>
          <a:xfrm>
            <a:off x="9365855" y="4741238"/>
            <a:ext cx="593576"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IN" dirty="0"/>
          </a:p>
        </p:txBody>
      </p:sp>
      <p:cxnSp>
        <p:nvCxnSpPr>
          <p:cNvPr id="36" name="Straight Arrow Connector 35">
            <a:extLst>
              <a:ext uri="{FF2B5EF4-FFF2-40B4-BE49-F238E27FC236}">
                <a16:creationId xmlns:a16="http://schemas.microsoft.com/office/drawing/2014/main" id="{F24C8763-99B4-4A90-91B1-B82A281B0431}"/>
              </a:ext>
            </a:extLst>
          </p:cNvPr>
          <p:cNvCxnSpPr>
            <a:cxnSpLocks/>
            <a:stCxn id="31" idx="4"/>
            <a:endCxn id="32" idx="0"/>
          </p:cNvCxnSpPr>
          <p:nvPr/>
        </p:nvCxnSpPr>
        <p:spPr>
          <a:xfrm flipH="1">
            <a:off x="9661296" y="3583438"/>
            <a:ext cx="722866" cy="31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0D3EA78-DBF2-76B5-2179-9225EA772924}"/>
              </a:ext>
            </a:extLst>
          </p:cNvPr>
          <p:cNvCxnSpPr>
            <a:cxnSpLocks/>
            <a:stCxn id="31" idx="5"/>
            <a:endCxn id="33" idx="0"/>
          </p:cNvCxnSpPr>
          <p:nvPr/>
        </p:nvCxnSpPr>
        <p:spPr>
          <a:xfrm>
            <a:off x="10736723" y="3501261"/>
            <a:ext cx="488571" cy="386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D71B7BC-7FC1-609C-6CAB-D325E8D8E71C}"/>
              </a:ext>
            </a:extLst>
          </p:cNvPr>
          <p:cNvSpPr/>
          <p:nvPr/>
        </p:nvSpPr>
        <p:spPr>
          <a:xfrm>
            <a:off x="7670729" y="3924032"/>
            <a:ext cx="593576"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endParaRPr lang="en-IN" dirty="0"/>
          </a:p>
        </p:txBody>
      </p:sp>
      <p:cxnSp>
        <p:nvCxnSpPr>
          <p:cNvPr id="43" name="Straight Arrow Connector 42">
            <a:extLst>
              <a:ext uri="{FF2B5EF4-FFF2-40B4-BE49-F238E27FC236}">
                <a16:creationId xmlns:a16="http://schemas.microsoft.com/office/drawing/2014/main" id="{94E24D18-14BA-F112-77FA-F9E40533093C}"/>
              </a:ext>
            </a:extLst>
          </p:cNvPr>
          <p:cNvCxnSpPr>
            <a:stCxn id="28" idx="4"/>
            <a:endCxn id="29" idx="0"/>
          </p:cNvCxnSpPr>
          <p:nvPr/>
        </p:nvCxnSpPr>
        <p:spPr>
          <a:xfrm>
            <a:off x="9540997" y="1445252"/>
            <a:ext cx="9760" cy="492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035C8CE-DC2B-B3EF-486B-C0F99A26812F}"/>
              </a:ext>
            </a:extLst>
          </p:cNvPr>
          <p:cNvCxnSpPr>
            <a:stCxn id="29" idx="4"/>
            <a:endCxn id="30" idx="0"/>
          </p:cNvCxnSpPr>
          <p:nvPr/>
        </p:nvCxnSpPr>
        <p:spPr>
          <a:xfrm flipH="1">
            <a:off x="7965734" y="2435553"/>
            <a:ext cx="1585023" cy="579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F88824B-4424-C10C-B6B7-B04F768631F1}"/>
              </a:ext>
            </a:extLst>
          </p:cNvPr>
          <p:cNvCxnSpPr>
            <a:stCxn id="29" idx="4"/>
            <a:endCxn id="31" idx="0"/>
          </p:cNvCxnSpPr>
          <p:nvPr/>
        </p:nvCxnSpPr>
        <p:spPr>
          <a:xfrm>
            <a:off x="9550757" y="2435553"/>
            <a:ext cx="833405" cy="586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66EB785-E8AF-7A9D-2828-1496E8D6934E}"/>
              </a:ext>
            </a:extLst>
          </p:cNvPr>
          <p:cNvCxnSpPr>
            <a:stCxn id="30" idx="4"/>
            <a:endCxn id="41" idx="0"/>
          </p:cNvCxnSpPr>
          <p:nvPr/>
        </p:nvCxnSpPr>
        <p:spPr>
          <a:xfrm>
            <a:off x="7965734" y="3512403"/>
            <a:ext cx="1783" cy="411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3DF3230-E130-07CA-67B8-66C560259A42}"/>
              </a:ext>
            </a:extLst>
          </p:cNvPr>
          <p:cNvCxnSpPr>
            <a:stCxn id="32" idx="4"/>
            <a:endCxn id="34" idx="0"/>
          </p:cNvCxnSpPr>
          <p:nvPr/>
        </p:nvCxnSpPr>
        <p:spPr>
          <a:xfrm>
            <a:off x="9661296" y="4457198"/>
            <a:ext cx="1347" cy="284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9D5A8025-50D5-A128-351A-12418ED1D6F3}"/>
              </a:ext>
            </a:extLst>
          </p:cNvPr>
          <p:cNvSpPr/>
          <p:nvPr/>
        </p:nvSpPr>
        <p:spPr>
          <a:xfrm>
            <a:off x="9374302" y="5579082"/>
            <a:ext cx="593576"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endParaRPr lang="en-IN" dirty="0"/>
          </a:p>
        </p:txBody>
      </p:sp>
      <p:cxnSp>
        <p:nvCxnSpPr>
          <p:cNvPr id="55" name="Straight Arrow Connector 54">
            <a:extLst>
              <a:ext uri="{FF2B5EF4-FFF2-40B4-BE49-F238E27FC236}">
                <a16:creationId xmlns:a16="http://schemas.microsoft.com/office/drawing/2014/main" id="{568392B6-5717-A58A-2CF3-8979F19238E5}"/>
              </a:ext>
            </a:extLst>
          </p:cNvPr>
          <p:cNvCxnSpPr>
            <a:stCxn id="34" idx="4"/>
            <a:endCxn id="52" idx="0"/>
          </p:cNvCxnSpPr>
          <p:nvPr/>
        </p:nvCxnSpPr>
        <p:spPr>
          <a:xfrm>
            <a:off x="9662643" y="5302378"/>
            <a:ext cx="8447" cy="276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80154F7F-67DB-83B2-D5BD-199D07EF4010}"/>
              </a:ext>
            </a:extLst>
          </p:cNvPr>
          <p:cNvSpPr/>
          <p:nvPr/>
        </p:nvSpPr>
        <p:spPr>
          <a:xfrm>
            <a:off x="10939912" y="4741238"/>
            <a:ext cx="593576"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endParaRPr lang="en-IN" dirty="0"/>
          </a:p>
        </p:txBody>
      </p:sp>
      <p:cxnSp>
        <p:nvCxnSpPr>
          <p:cNvPr id="62" name="Straight Arrow Connector 61">
            <a:extLst>
              <a:ext uri="{FF2B5EF4-FFF2-40B4-BE49-F238E27FC236}">
                <a16:creationId xmlns:a16="http://schemas.microsoft.com/office/drawing/2014/main" id="{643A2001-7CD6-4FD7-55C5-4421B828EF1B}"/>
              </a:ext>
            </a:extLst>
          </p:cNvPr>
          <p:cNvCxnSpPr>
            <a:stCxn id="33" idx="4"/>
            <a:endCxn id="60" idx="0"/>
          </p:cNvCxnSpPr>
          <p:nvPr/>
        </p:nvCxnSpPr>
        <p:spPr>
          <a:xfrm>
            <a:off x="11225294" y="4448825"/>
            <a:ext cx="11406" cy="292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4845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1126-7B97-4E1F-AFD6-C16C5652A22D}"/>
              </a:ext>
            </a:extLst>
          </p:cNvPr>
          <p:cNvSpPr>
            <a:spLocks noGrp="1"/>
          </p:cNvSpPr>
          <p:nvPr>
            <p:ph type="title"/>
          </p:nvPr>
        </p:nvSpPr>
        <p:spPr/>
        <p:txBody>
          <a:bodyPr/>
          <a:lstStyle/>
          <a:p>
            <a:r>
              <a:rPr lang="en-US" dirty="0"/>
              <a:t>Type inference </a:t>
            </a:r>
          </a:p>
        </p:txBody>
      </p:sp>
      <p:sp>
        <p:nvSpPr>
          <p:cNvPr id="27" name="TextBox 26">
            <a:extLst>
              <a:ext uri="{FF2B5EF4-FFF2-40B4-BE49-F238E27FC236}">
                <a16:creationId xmlns:a16="http://schemas.microsoft.com/office/drawing/2014/main" id="{799AC069-9074-111D-1E7A-BB444C816F91}"/>
              </a:ext>
            </a:extLst>
          </p:cNvPr>
          <p:cNvSpPr txBox="1"/>
          <p:nvPr/>
        </p:nvSpPr>
        <p:spPr>
          <a:xfrm>
            <a:off x="7929153" y="1229361"/>
            <a:ext cx="1186545" cy="369332"/>
          </a:xfrm>
          <a:prstGeom prst="rect">
            <a:avLst/>
          </a:prstGeom>
          <a:noFill/>
        </p:spPr>
        <p:txBody>
          <a:bodyPr wrap="square" rtlCol="0">
            <a:spAutoFit/>
          </a:bodyPr>
          <a:lstStyle/>
          <a:p>
            <a:r>
              <a:rPr lang="en-US" b="1" dirty="0">
                <a:solidFill>
                  <a:schemeClr val="bg1"/>
                </a:solidFill>
              </a:rPr>
              <a:t>  e</a:t>
            </a:r>
            <a:r>
              <a:rPr lang="en-US" b="1" baseline="-25000" dirty="0">
                <a:solidFill>
                  <a:schemeClr val="bg1"/>
                </a:solidFill>
              </a:rPr>
              <a:t>1</a:t>
            </a:r>
            <a:r>
              <a:rPr lang="en-US" b="1" dirty="0">
                <a:solidFill>
                  <a:schemeClr val="bg1"/>
                </a:solidFill>
              </a:rPr>
              <a:t>; e</a:t>
            </a:r>
            <a:r>
              <a:rPr lang="en-US" b="1" baseline="-25000" dirty="0">
                <a:solidFill>
                  <a:schemeClr val="bg1"/>
                </a:solidFill>
              </a:rPr>
              <a:t>2</a:t>
            </a:r>
            <a:endParaRPr lang="en-IN" b="1" dirty="0">
              <a:solidFill>
                <a:schemeClr val="bg1"/>
              </a:solidFill>
            </a:endParaRPr>
          </a:p>
        </p:txBody>
      </p:sp>
      <p:sp>
        <p:nvSpPr>
          <p:cNvPr id="28" name="Oval 27">
            <a:extLst>
              <a:ext uri="{FF2B5EF4-FFF2-40B4-BE49-F238E27FC236}">
                <a16:creationId xmlns:a16="http://schemas.microsoft.com/office/drawing/2014/main" id="{970D9A40-C8E8-EA1C-C515-AE067DA03A74}"/>
              </a:ext>
            </a:extLst>
          </p:cNvPr>
          <p:cNvSpPr/>
          <p:nvPr/>
        </p:nvSpPr>
        <p:spPr>
          <a:xfrm>
            <a:off x="7315201" y="927646"/>
            <a:ext cx="4451592" cy="517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swap(</a:t>
            </a:r>
            <a:r>
              <a:rPr lang="en-US" dirty="0" err="1"/>
              <a:t>x:intptr</a:t>
            </a:r>
            <a:r>
              <a:rPr lang="en-US" dirty="0"/>
              <a:t>, y:intptr):void {e}</a:t>
            </a:r>
            <a:endParaRPr lang="en-IN" dirty="0"/>
          </a:p>
        </p:txBody>
      </p:sp>
      <p:sp>
        <p:nvSpPr>
          <p:cNvPr id="29" name="Oval 28">
            <a:extLst>
              <a:ext uri="{FF2B5EF4-FFF2-40B4-BE49-F238E27FC236}">
                <a16:creationId xmlns:a16="http://schemas.microsoft.com/office/drawing/2014/main" id="{75498A0D-4B93-F50E-46B5-BA974A95B945}"/>
              </a:ext>
            </a:extLst>
          </p:cNvPr>
          <p:cNvSpPr/>
          <p:nvPr/>
        </p:nvSpPr>
        <p:spPr>
          <a:xfrm>
            <a:off x="8467961" y="1937713"/>
            <a:ext cx="2165592" cy="497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 t = e</a:t>
            </a:r>
            <a:r>
              <a:rPr lang="en-US" baseline="-25000" dirty="0"/>
              <a:t>1</a:t>
            </a:r>
            <a:r>
              <a:rPr lang="en-US" dirty="0"/>
              <a:t>; e</a:t>
            </a:r>
            <a:r>
              <a:rPr lang="en-US" baseline="-25000" dirty="0"/>
              <a:t>2</a:t>
            </a:r>
            <a:r>
              <a:rPr lang="en-US" dirty="0"/>
              <a:t>}</a:t>
            </a:r>
            <a:endParaRPr lang="en-IN" dirty="0"/>
          </a:p>
        </p:txBody>
      </p:sp>
      <p:sp>
        <p:nvSpPr>
          <p:cNvPr id="30" name="Oval 29">
            <a:extLst>
              <a:ext uri="{FF2B5EF4-FFF2-40B4-BE49-F238E27FC236}">
                <a16:creationId xmlns:a16="http://schemas.microsoft.com/office/drawing/2014/main" id="{81538984-8279-E3EE-8C66-5324C960507E}"/>
              </a:ext>
            </a:extLst>
          </p:cNvPr>
          <p:cNvSpPr/>
          <p:nvPr/>
        </p:nvSpPr>
        <p:spPr>
          <a:xfrm>
            <a:off x="7491117" y="3014563"/>
            <a:ext cx="949233" cy="497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IN" dirty="0"/>
          </a:p>
        </p:txBody>
      </p:sp>
      <p:sp>
        <p:nvSpPr>
          <p:cNvPr id="31" name="Oval 30">
            <a:extLst>
              <a:ext uri="{FF2B5EF4-FFF2-40B4-BE49-F238E27FC236}">
                <a16:creationId xmlns:a16="http://schemas.microsoft.com/office/drawing/2014/main" id="{9D6E0F4A-2BA3-166A-6F23-88C38B1BE4BF}"/>
              </a:ext>
            </a:extLst>
          </p:cNvPr>
          <p:cNvSpPr/>
          <p:nvPr/>
        </p:nvSpPr>
        <p:spPr>
          <a:xfrm>
            <a:off x="9885566" y="3022298"/>
            <a:ext cx="997192"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r>
              <a:rPr lang="en-US" baseline="-25000" dirty="0"/>
              <a:t>1</a:t>
            </a:r>
            <a:r>
              <a:rPr lang="en-US" dirty="0"/>
              <a:t>;e</a:t>
            </a:r>
            <a:r>
              <a:rPr lang="en-US" baseline="-25000" dirty="0"/>
              <a:t>2</a:t>
            </a:r>
            <a:endParaRPr lang="en-IN" dirty="0"/>
          </a:p>
        </p:txBody>
      </p:sp>
      <p:sp>
        <p:nvSpPr>
          <p:cNvPr id="32" name="Oval 31">
            <a:extLst>
              <a:ext uri="{FF2B5EF4-FFF2-40B4-BE49-F238E27FC236}">
                <a16:creationId xmlns:a16="http://schemas.microsoft.com/office/drawing/2014/main" id="{1D963809-BEF5-8EEB-FDCE-B872D9268E2A}"/>
              </a:ext>
            </a:extLst>
          </p:cNvPr>
          <p:cNvSpPr/>
          <p:nvPr/>
        </p:nvSpPr>
        <p:spPr>
          <a:xfrm>
            <a:off x="9134050" y="3896058"/>
            <a:ext cx="1054492"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e</a:t>
            </a:r>
            <a:endParaRPr lang="en-IN" dirty="0"/>
          </a:p>
        </p:txBody>
      </p:sp>
      <p:sp>
        <p:nvSpPr>
          <p:cNvPr id="33" name="Oval 32">
            <a:extLst>
              <a:ext uri="{FF2B5EF4-FFF2-40B4-BE49-F238E27FC236}">
                <a16:creationId xmlns:a16="http://schemas.microsoft.com/office/drawing/2014/main" id="{D011439F-9D29-D884-D32A-AD2FAC332332}"/>
              </a:ext>
            </a:extLst>
          </p:cNvPr>
          <p:cNvSpPr/>
          <p:nvPr/>
        </p:nvSpPr>
        <p:spPr>
          <a:xfrm>
            <a:off x="10694070" y="3887685"/>
            <a:ext cx="1062448"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e</a:t>
            </a:r>
            <a:endParaRPr lang="en-IN" dirty="0"/>
          </a:p>
        </p:txBody>
      </p:sp>
      <p:sp>
        <p:nvSpPr>
          <p:cNvPr id="34" name="Oval 33">
            <a:extLst>
              <a:ext uri="{FF2B5EF4-FFF2-40B4-BE49-F238E27FC236}">
                <a16:creationId xmlns:a16="http://schemas.microsoft.com/office/drawing/2014/main" id="{FA51129E-9B4F-C586-0390-B851AC2E890C}"/>
              </a:ext>
            </a:extLst>
          </p:cNvPr>
          <p:cNvSpPr/>
          <p:nvPr/>
        </p:nvSpPr>
        <p:spPr>
          <a:xfrm>
            <a:off x="9365855" y="4741238"/>
            <a:ext cx="593576"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IN" dirty="0"/>
          </a:p>
        </p:txBody>
      </p:sp>
      <p:cxnSp>
        <p:nvCxnSpPr>
          <p:cNvPr id="36" name="Straight Arrow Connector 35">
            <a:extLst>
              <a:ext uri="{FF2B5EF4-FFF2-40B4-BE49-F238E27FC236}">
                <a16:creationId xmlns:a16="http://schemas.microsoft.com/office/drawing/2014/main" id="{F24C8763-99B4-4A90-91B1-B82A281B0431}"/>
              </a:ext>
            </a:extLst>
          </p:cNvPr>
          <p:cNvCxnSpPr>
            <a:cxnSpLocks/>
            <a:stCxn id="31" idx="4"/>
            <a:endCxn id="32" idx="0"/>
          </p:cNvCxnSpPr>
          <p:nvPr/>
        </p:nvCxnSpPr>
        <p:spPr>
          <a:xfrm flipH="1">
            <a:off x="9661296" y="3583438"/>
            <a:ext cx="722866" cy="31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0D3EA78-DBF2-76B5-2179-9225EA772924}"/>
              </a:ext>
            </a:extLst>
          </p:cNvPr>
          <p:cNvCxnSpPr>
            <a:cxnSpLocks/>
            <a:stCxn id="31" idx="5"/>
            <a:endCxn id="33" idx="0"/>
          </p:cNvCxnSpPr>
          <p:nvPr/>
        </p:nvCxnSpPr>
        <p:spPr>
          <a:xfrm>
            <a:off x="10736723" y="3501261"/>
            <a:ext cx="488571" cy="386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D71B7BC-7FC1-609C-6CAB-D325E8D8E71C}"/>
              </a:ext>
            </a:extLst>
          </p:cNvPr>
          <p:cNvSpPr/>
          <p:nvPr/>
        </p:nvSpPr>
        <p:spPr>
          <a:xfrm>
            <a:off x="7670729" y="3924032"/>
            <a:ext cx="593576"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endParaRPr lang="en-IN" dirty="0"/>
          </a:p>
        </p:txBody>
      </p:sp>
      <p:cxnSp>
        <p:nvCxnSpPr>
          <p:cNvPr id="43" name="Straight Arrow Connector 42">
            <a:extLst>
              <a:ext uri="{FF2B5EF4-FFF2-40B4-BE49-F238E27FC236}">
                <a16:creationId xmlns:a16="http://schemas.microsoft.com/office/drawing/2014/main" id="{94E24D18-14BA-F112-77FA-F9E40533093C}"/>
              </a:ext>
            </a:extLst>
          </p:cNvPr>
          <p:cNvCxnSpPr>
            <a:stCxn id="28" idx="4"/>
            <a:endCxn id="29" idx="0"/>
          </p:cNvCxnSpPr>
          <p:nvPr/>
        </p:nvCxnSpPr>
        <p:spPr>
          <a:xfrm>
            <a:off x="9540997" y="1445252"/>
            <a:ext cx="9760" cy="492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035C8CE-DC2B-B3EF-486B-C0F99A26812F}"/>
              </a:ext>
            </a:extLst>
          </p:cNvPr>
          <p:cNvCxnSpPr>
            <a:stCxn id="29" idx="4"/>
            <a:endCxn id="30" idx="0"/>
          </p:cNvCxnSpPr>
          <p:nvPr/>
        </p:nvCxnSpPr>
        <p:spPr>
          <a:xfrm flipH="1">
            <a:off x="7965734" y="2435553"/>
            <a:ext cx="1585023" cy="579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F88824B-4424-C10C-B6B7-B04F768631F1}"/>
              </a:ext>
            </a:extLst>
          </p:cNvPr>
          <p:cNvCxnSpPr>
            <a:stCxn id="29" idx="4"/>
            <a:endCxn id="31" idx="0"/>
          </p:cNvCxnSpPr>
          <p:nvPr/>
        </p:nvCxnSpPr>
        <p:spPr>
          <a:xfrm>
            <a:off x="9550757" y="2435553"/>
            <a:ext cx="833405" cy="586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66EB785-E8AF-7A9D-2828-1496E8D6934E}"/>
              </a:ext>
            </a:extLst>
          </p:cNvPr>
          <p:cNvCxnSpPr>
            <a:stCxn id="30" idx="4"/>
            <a:endCxn id="41" idx="0"/>
          </p:cNvCxnSpPr>
          <p:nvPr/>
        </p:nvCxnSpPr>
        <p:spPr>
          <a:xfrm>
            <a:off x="7965734" y="3512403"/>
            <a:ext cx="1783" cy="411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3DF3230-E130-07CA-67B8-66C560259A42}"/>
              </a:ext>
            </a:extLst>
          </p:cNvPr>
          <p:cNvCxnSpPr>
            <a:stCxn id="32" idx="4"/>
            <a:endCxn id="34" idx="0"/>
          </p:cNvCxnSpPr>
          <p:nvPr/>
        </p:nvCxnSpPr>
        <p:spPr>
          <a:xfrm>
            <a:off x="9661296" y="4457198"/>
            <a:ext cx="1347" cy="284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9D5A8025-50D5-A128-351A-12418ED1D6F3}"/>
              </a:ext>
            </a:extLst>
          </p:cNvPr>
          <p:cNvSpPr/>
          <p:nvPr/>
        </p:nvSpPr>
        <p:spPr>
          <a:xfrm>
            <a:off x="9374302" y="5579082"/>
            <a:ext cx="593576"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endParaRPr lang="en-IN" dirty="0"/>
          </a:p>
        </p:txBody>
      </p:sp>
      <p:cxnSp>
        <p:nvCxnSpPr>
          <p:cNvPr id="55" name="Straight Arrow Connector 54">
            <a:extLst>
              <a:ext uri="{FF2B5EF4-FFF2-40B4-BE49-F238E27FC236}">
                <a16:creationId xmlns:a16="http://schemas.microsoft.com/office/drawing/2014/main" id="{568392B6-5717-A58A-2CF3-8979F19238E5}"/>
              </a:ext>
            </a:extLst>
          </p:cNvPr>
          <p:cNvCxnSpPr>
            <a:stCxn id="34" idx="4"/>
            <a:endCxn id="52" idx="0"/>
          </p:cNvCxnSpPr>
          <p:nvPr/>
        </p:nvCxnSpPr>
        <p:spPr>
          <a:xfrm>
            <a:off x="9662643" y="5302378"/>
            <a:ext cx="8447" cy="276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80154F7F-67DB-83B2-D5BD-199D07EF4010}"/>
              </a:ext>
            </a:extLst>
          </p:cNvPr>
          <p:cNvSpPr/>
          <p:nvPr/>
        </p:nvSpPr>
        <p:spPr>
          <a:xfrm>
            <a:off x="10939912" y="4741238"/>
            <a:ext cx="593576"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endParaRPr lang="en-IN" dirty="0"/>
          </a:p>
        </p:txBody>
      </p:sp>
      <p:cxnSp>
        <p:nvCxnSpPr>
          <p:cNvPr id="62" name="Straight Arrow Connector 61">
            <a:extLst>
              <a:ext uri="{FF2B5EF4-FFF2-40B4-BE49-F238E27FC236}">
                <a16:creationId xmlns:a16="http://schemas.microsoft.com/office/drawing/2014/main" id="{643A2001-7CD6-4FD7-55C5-4421B828EF1B}"/>
              </a:ext>
            </a:extLst>
          </p:cNvPr>
          <p:cNvCxnSpPr>
            <a:stCxn id="33" idx="4"/>
            <a:endCxn id="60" idx="0"/>
          </p:cNvCxnSpPr>
          <p:nvPr/>
        </p:nvCxnSpPr>
        <p:spPr>
          <a:xfrm>
            <a:off x="11225294" y="4448825"/>
            <a:ext cx="11406" cy="292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54020A-319D-AEDF-4612-6BEF998C740E}"/>
              </a:ext>
            </a:extLst>
          </p:cNvPr>
          <p:cNvSpPr txBox="1"/>
          <p:nvPr/>
        </p:nvSpPr>
        <p:spPr>
          <a:xfrm>
            <a:off x="61648" y="1732254"/>
            <a:ext cx="8255047" cy="4196020"/>
          </a:xfrm>
          <a:prstGeom prst="rect">
            <a:avLst/>
          </a:prstGeom>
          <a:noFill/>
        </p:spPr>
        <p:txBody>
          <a:bodyPr wrap="square" rtlCol="0">
            <a:spAutoFit/>
          </a:bodyPr>
          <a:lstStyle/>
          <a:p>
            <a:r>
              <a:rPr lang="en-US" sz="1600" dirty="0">
                <a:latin typeface="Consolas" panose="020B0609020204030204" pitchFamily="49" charset="0"/>
              </a:rPr>
              <a:t>C1: </a:t>
            </a:r>
            <a:r>
              <a:rPr lang="en-US" sz="1600" dirty="0" err="1">
                <a:latin typeface="Consolas" panose="020B0609020204030204" pitchFamily="49" charset="0"/>
              </a:rPr>
              <a:t>TypeCheck</a:t>
            </a:r>
            <a:r>
              <a:rPr lang="en-US" sz="1600" dirty="0">
                <a:latin typeface="Consolas" panose="020B0609020204030204" pitchFamily="49" charset="0"/>
              </a:rPr>
              <a:t>(swap(</a:t>
            </a:r>
            <a:r>
              <a:rPr lang="en-US" sz="1600" dirty="0" err="1">
                <a:latin typeface="Consolas" panose="020B0609020204030204" pitchFamily="49" charset="0"/>
              </a:rPr>
              <a:t>x:intptr</a:t>
            </a:r>
            <a:r>
              <a:rPr lang="en-US" sz="1600" dirty="0">
                <a:latin typeface="Consolas" panose="020B0609020204030204" pitchFamily="49" charset="0"/>
              </a:rPr>
              <a:t>, y:intptr):void{e})::</a:t>
            </a:r>
            <a:r>
              <a:rPr lang="en-US" sz="1600" dirty="0">
                <a:latin typeface="Consolas" panose="020B0609020204030204" pitchFamily="49" charset="0"/>
                <a:sym typeface="Wingdings" panose="05000000000000000000" pitchFamily="2" charset="2"/>
              </a:rPr>
              <a:t> e == {int t = e</a:t>
            </a:r>
            <a:r>
              <a:rPr lang="en-US" sz="1600" baseline="-25000" dirty="0">
                <a:latin typeface="Consolas" panose="020B0609020204030204" pitchFamily="49" charset="0"/>
                <a:sym typeface="Wingdings" panose="05000000000000000000" pitchFamily="2" charset="2"/>
              </a:rPr>
              <a:t>1</a:t>
            </a:r>
            <a:r>
              <a:rPr lang="en-US" sz="1600" dirty="0">
                <a:latin typeface="Consolas" panose="020B0609020204030204" pitchFamily="49" charset="0"/>
                <a:sym typeface="Wingdings" panose="05000000000000000000" pitchFamily="2" charset="2"/>
              </a:rPr>
              <a:t>; e</a:t>
            </a:r>
            <a:r>
              <a:rPr lang="en-US" sz="1600" baseline="-25000" dirty="0">
                <a:latin typeface="Consolas" panose="020B0609020204030204" pitchFamily="49" charset="0"/>
                <a:sym typeface="Wingdings" panose="05000000000000000000" pitchFamily="2" charset="2"/>
              </a:rPr>
              <a:t>2</a:t>
            </a:r>
            <a:r>
              <a:rPr lang="en-US" sz="1600" dirty="0">
                <a:latin typeface="Consolas" panose="020B0609020204030204" pitchFamily="49" charset="0"/>
                <a:sym typeface="Wingdings" panose="05000000000000000000" pitchFamily="2" charset="2"/>
              </a:rPr>
              <a:t>}</a:t>
            </a:r>
          </a:p>
          <a:p>
            <a:r>
              <a:rPr lang="en-US" sz="1600" dirty="0">
                <a:latin typeface="Consolas" panose="020B0609020204030204" pitchFamily="49" charset="0"/>
                <a:sym typeface="Wingdings" panose="05000000000000000000" pitchFamily="2" charset="2"/>
              </a:rPr>
              <a:t>C1: </a:t>
            </a:r>
            <a:r>
              <a:rPr lang="en-US" sz="1600" dirty="0" err="1">
                <a:latin typeface="Consolas" panose="020B0609020204030204" pitchFamily="49" charset="0"/>
                <a:sym typeface="Wingdings" panose="05000000000000000000" pitchFamily="2" charset="2"/>
              </a:rPr>
              <a:t>enter_scope</a:t>
            </a:r>
            <a:r>
              <a:rPr lang="en-US" sz="1600" dirty="0">
                <a:latin typeface="Consolas" panose="020B0609020204030204" pitchFamily="49" charset="0"/>
                <a:sym typeface="Wingdings" panose="05000000000000000000" pitchFamily="2" charset="2"/>
              </a:rPr>
              <a:t>();</a:t>
            </a:r>
          </a:p>
          <a:p>
            <a:r>
              <a:rPr lang="en-US" sz="1600" dirty="0">
                <a:latin typeface="Consolas" panose="020B0609020204030204" pitchFamily="49" charset="0"/>
                <a:sym typeface="Wingdings" panose="05000000000000000000" pitchFamily="2" charset="2"/>
              </a:rPr>
              <a:t>C1: </a:t>
            </a:r>
            <a:r>
              <a:rPr lang="en-US" sz="1600" dirty="0" err="1">
                <a:latin typeface="Consolas" panose="020B0609020204030204" pitchFamily="49" charset="0"/>
                <a:sym typeface="Wingdings" panose="05000000000000000000" pitchFamily="2" charset="2"/>
              </a:rPr>
              <a:t>check_and_insert</a:t>
            </a:r>
            <a:r>
              <a:rPr lang="en-US" sz="1600" dirty="0">
                <a:latin typeface="Consolas" panose="020B0609020204030204" pitchFamily="49" charset="0"/>
                <a:sym typeface="Wingdings" panose="05000000000000000000" pitchFamily="2" charset="2"/>
              </a:rPr>
              <a:t>(x, </a:t>
            </a:r>
            <a:r>
              <a:rPr lang="en-US" sz="1600" dirty="0" err="1">
                <a:latin typeface="Consolas" panose="020B0609020204030204" pitchFamily="49" charset="0"/>
                <a:sym typeface="Wingdings" panose="05000000000000000000" pitchFamily="2" charset="2"/>
              </a:rPr>
              <a:t>intptr</a:t>
            </a:r>
            <a:r>
              <a:rPr lang="en-US" sz="1600" dirty="0">
                <a:latin typeface="Consolas" panose="020B0609020204030204" pitchFamily="49" charset="0"/>
                <a:sym typeface="Wingdings" panose="05000000000000000000" pitchFamily="2" charset="2"/>
              </a:rPr>
              <a:t>);</a:t>
            </a:r>
          </a:p>
          <a:p>
            <a:r>
              <a:rPr lang="en-US" sz="1600" dirty="0">
                <a:latin typeface="Consolas" panose="020B0609020204030204" pitchFamily="49" charset="0"/>
                <a:sym typeface="Wingdings" panose="05000000000000000000" pitchFamily="2" charset="2"/>
              </a:rPr>
              <a:t>C1: </a:t>
            </a:r>
            <a:r>
              <a:rPr lang="en-US" sz="1600" dirty="0" err="1">
                <a:latin typeface="Consolas" panose="020B0609020204030204" pitchFamily="49" charset="0"/>
                <a:sym typeface="Wingdings" panose="05000000000000000000" pitchFamily="2" charset="2"/>
              </a:rPr>
              <a:t>check_and_insert</a:t>
            </a:r>
            <a:r>
              <a:rPr lang="en-US" sz="1600" dirty="0">
                <a:latin typeface="Consolas" panose="020B0609020204030204" pitchFamily="49" charset="0"/>
                <a:sym typeface="Wingdings" panose="05000000000000000000" pitchFamily="2" charset="2"/>
              </a:rPr>
              <a:t>(y, </a:t>
            </a:r>
            <a:r>
              <a:rPr lang="en-US" sz="1600" dirty="0" err="1">
                <a:latin typeface="Consolas" panose="020B0609020204030204" pitchFamily="49" charset="0"/>
                <a:sym typeface="Wingdings" panose="05000000000000000000" pitchFamily="2" charset="2"/>
              </a:rPr>
              <a:t>intptr</a:t>
            </a:r>
            <a:r>
              <a:rPr lang="en-US" sz="1600" dirty="0">
                <a:latin typeface="Consolas" panose="020B0609020204030204" pitchFamily="49" charset="0"/>
                <a:sym typeface="Wingdings" panose="05000000000000000000" pitchFamily="2" charset="2"/>
              </a:rPr>
              <a:t>);</a:t>
            </a:r>
          </a:p>
          <a:p>
            <a:endParaRPr lang="en-US" sz="1600" dirty="0">
              <a:latin typeface="Consolas" panose="020B0609020204030204" pitchFamily="49" charset="0"/>
              <a:sym typeface="Wingdings" panose="05000000000000000000" pitchFamily="2" charset="2"/>
            </a:endParaRPr>
          </a:p>
          <a:p>
            <a:r>
              <a:rPr lang="en-US" sz="1600" dirty="0">
                <a:latin typeface="Consolas" panose="020B0609020204030204" pitchFamily="49" charset="0"/>
                <a:sym typeface="Wingdings" panose="05000000000000000000" pitchFamily="2" charset="2"/>
              </a:rPr>
              <a:t>C1 -&gt; C2: </a:t>
            </a:r>
            <a:r>
              <a:rPr lang="en-US" sz="1600" dirty="0" err="1">
                <a:latin typeface="Consolas" panose="020B0609020204030204" pitchFamily="49" charset="0"/>
                <a:sym typeface="Wingdings" panose="05000000000000000000" pitchFamily="2" charset="2"/>
              </a:rPr>
              <a:t>TypeCheck</a:t>
            </a:r>
            <a:r>
              <a:rPr lang="en-US" sz="1600" dirty="0">
                <a:latin typeface="Consolas" panose="020B0609020204030204" pitchFamily="49" charset="0"/>
                <a:sym typeface="Wingdings" panose="05000000000000000000" pitchFamily="2" charset="2"/>
              </a:rPr>
              <a:t>({int t = e</a:t>
            </a:r>
            <a:r>
              <a:rPr lang="en-US" sz="1600" baseline="-25000" dirty="0">
                <a:latin typeface="Consolas" panose="020B0609020204030204" pitchFamily="49" charset="0"/>
                <a:sym typeface="Wingdings" panose="05000000000000000000" pitchFamily="2" charset="2"/>
              </a:rPr>
              <a:t>1</a:t>
            </a:r>
            <a:r>
              <a:rPr lang="en-US" sz="1600" dirty="0">
                <a:latin typeface="Consolas" panose="020B0609020204030204" pitchFamily="49" charset="0"/>
                <a:sym typeface="Wingdings" panose="05000000000000000000" pitchFamily="2" charset="2"/>
              </a:rPr>
              <a:t>; e</a:t>
            </a:r>
            <a:r>
              <a:rPr lang="en-US" sz="1600" baseline="-25000" dirty="0">
                <a:latin typeface="Consolas" panose="020B0609020204030204" pitchFamily="49" charset="0"/>
                <a:sym typeface="Wingdings" panose="05000000000000000000" pitchFamily="2" charset="2"/>
              </a:rPr>
              <a:t>2</a:t>
            </a:r>
            <a:r>
              <a:rPr lang="en-US" sz="1600" dirty="0">
                <a:latin typeface="Consolas" panose="020B0609020204030204" pitchFamily="49" charset="0"/>
                <a:sym typeface="Wingdings" panose="05000000000000000000" pitchFamily="2" charset="2"/>
              </a:rPr>
              <a:t>}) :: e</a:t>
            </a:r>
            <a:r>
              <a:rPr lang="en-US" sz="1600" baseline="-25000" dirty="0">
                <a:latin typeface="Consolas" panose="020B0609020204030204" pitchFamily="49" charset="0"/>
                <a:sym typeface="Wingdings" panose="05000000000000000000" pitchFamily="2" charset="2"/>
              </a:rPr>
              <a:t>1</a:t>
            </a:r>
            <a:r>
              <a:rPr lang="en-US" sz="1600" dirty="0">
                <a:latin typeface="Consolas" panose="020B0609020204030204" pitchFamily="49" charset="0"/>
                <a:sym typeface="Wingdings" panose="05000000000000000000" pitchFamily="2" charset="2"/>
              </a:rPr>
              <a:t> == *e and e</a:t>
            </a:r>
            <a:r>
              <a:rPr lang="en-US" sz="1600" baseline="-25000" dirty="0">
                <a:latin typeface="Consolas" panose="020B0609020204030204" pitchFamily="49" charset="0"/>
                <a:sym typeface="Wingdings" panose="05000000000000000000" pitchFamily="2" charset="2"/>
              </a:rPr>
              <a:t>2</a:t>
            </a:r>
            <a:r>
              <a:rPr lang="en-US" sz="1600" dirty="0">
                <a:latin typeface="Consolas" panose="020B0609020204030204" pitchFamily="49" charset="0"/>
                <a:sym typeface="Wingdings" panose="05000000000000000000" pitchFamily="2" charset="2"/>
              </a:rPr>
              <a:t> == e</a:t>
            </a:r>
            <a:r>
              <a:rPr lang="en-US" sz="1600" baseline="-25000" dirty="0">
                <a:latin typeface="Consolas" panose="020B0609020204030204" pitchFamily="49" charset="0"/>
                <a:sym typeface="Wingdings" panose="05000000000000000000" pitchFamily="2" charset="2"/>
              </a:rPr>
              <a:t>1</a:t>
            </a:r>
            <a:r>
              <a:rPr lang="en-US" sz="1600" dirty="0">
                <a:latin typeface="Consolas" panose="020B0609020204030204" pitchFamily="49" charset="0"/>
                <a:sym typeface="Wingdings" panose="05000000000000000000" pitchFamily="2" charset="2"/>
              </a:rPr>
              <a:t>;e</a:t>
            </a:r>
            <a:r>
              <a:rPr lang="en-US" sz="1600" baseline="-25000" dirty="0">
                <a:latin typeface="Consolas" panose="020B0609020204030204" pitchFamily="49" charset="0"/>
                <a:sym typeface="Wingdings" panose="05000000000000000000" pitchFamily="2" charset="2"/>
              </a:rPr>
              <a:t>2</a:t>
            </a:r>
          </a:p>
          <a:p>
            <a:endParaRPr lang="en-US" sz="1600" baseline="-25000" dirty="0">
              <a:latin typeface="Consolas" panose="020B0609020204030204" pitchFamily="49" charset="0"/>
              <a:sym typeface="Wingdings" panose="05000000000000000000" pitchFamily="2" charset="2"/>
            </a:endParaRPr>
          </a:p>
          <a:p>
            <a:r>
              <a:rPr lang="en-US" sz="1600" dirty="0">
                <a:latin typeface="Consolas" panose="020B0609020204030204" pitchFamily="49" charset="0"/>
                <a:sym typeface="Wingdings" panose="05000000000000000000" pitchFamily="2" charset="2"/>
              </a:rPr>
              <a:t>C2 -&gt; C3: </a:t>
            </a:r>
            <a:r>
              <a:rPr lang="en-US" sz="1600" dirty="0" err="1">
                <a:latin typeface="Consolas" panose="020B0609020204030204" pitchFamily="49" charset="0"/>
                <a:sym typeface="Wingdings" panose="05000000000000000000" pitchFamily="2" charset="2"/>
              </a:rPr>
              <a:t>TypeCheck</a:t>
            </a:r>
            <a:r>
              <a:rPr lang="en-US" sz="1600" dirty="0">
                <a:latin typeface="Consolas" panose="020B0609020204030204" pitchFamily="49" charset="0"/>
                <a:sym typeface="Wingdings" panose="05000000000000000000" pitchFamily="2" charset="2"/>
              </a:rPr>
              <a:t>(*e); :: e == x, x is id</a:t>
            </a:r>
          </a:p>
          <a:p>
            <a:r>
              <a:rPr lang="en-US" sz="1600" dirty="0">
                <a:latin typeface="Consolas" panose="020B0609020204030204" pitchFamily="49" charset="0"/>
                <a:sym typeface="Wingdings" panose="05000000000000000000" pitchFamily="2" charset="2"/>
              </a:rPr>
              <a:t>C3 -&gt; C4: </a:t>
            </a:r>
            <a:r>
              <a:rPr lang="en-US" sz="1600" dirty="0" err="1">
                <a:latin typeface="Consolas" panose="020B0609020204030204" pitchFamily="49" charset="0"/>
                <a:sym typeface="Wingdings" panose="05000000000000000000" pitchFamily="2" charset="2"/>
              </a:rPr>
              <a:t>TypeCheck</a:t>
            </a:r>
            <a:r>
              <a:rPr lang="en-US" sz="1600" dirty="0">
                <a:latin typeface="Consolas" panose="020B0609020204030204" pitchFamily="49" charset="0"/>
                <a:sym typeface="Wingdings" panose="05000000000000000000" pitchFamily="2" charset="2"/>
              </a:rPr>
              <a:t>(x)  </a:t>
            </a:r>
            <a:r>
              <a:rPr lang="en-US" sz="1600" dirty="0" err="1">
                <a:latin typeface="Consolas" panose="020B0609020204030204" pitchFamily="49" charset="0"/>
                <a:sym typeface="Wingdings" panose="05000000000000000000" pitchFamily="2" charset="2"/>
              </a:rPr>
              <a:t>intptr</a:t>
            </a:r>
            <a:r>
              <a:rPr lang="en-US" sz="1600" dirty="0">
                <a:latin typeface="Consolas" panose="020B0609020204030204" pitchFamily="49" charset="0"/>
                <a:sym typeface="Wingdings" panose="05000000000000000000" pitchFamily="2" charset="2"/>
              </a:rPr>
              <a:t>, using lookup</a:t>
            </a:r>
          </a:p>
          <a:p>
            <a:r>
              <a:rPr lang="en-US" sz="1600" dirty="0">
                <a:latin typeface="Consolas" panose="020B0609020204030204" pitchFamily="49" charset="0"/>
                <a:sym typeface="Wingdings" panose="05000000000000000000" pitchFamily="2" charset="2"/>
              </a:rPr>
              <a:t>C3: </a:t>
            </a:r>
            <a:r>
              <a:rPr lang="en-US" sz="1600" dirty="0" err="1">
                <a:latin typeface="Consolas" panose="020B0609020204030204" pitchFamily="49" charset="0"/>
                <a:sym typeface="Wingdings" panose="05000000000000000000" pitchFamily="2" charset="2"/>
              </a:rPr>
              <a:t>TypeCheck</a:t>
            </a:r>
            <a:r>
              <a:rPr lang="en-US" sz="1600" dirty="0">
                <a:latin typeface="Consolas" panose="020B0609020204030204" pitchFamily="49" charset="0"/>
                <a:sym typeface="Wingdings" panose="05000000000000000000" pitchFamily="2" charset="2"/>
              </a:rPr>
              <a:t>(*e)  int, using C4</a:t>
            </a:r>
          </a:p>
          <a:p>
            <a:endParaRPr lang="en-US" sz="1600" dirty="0">
              <a:latin typeface="Consolas" panose="020B0609020204030204" pitchFamily="49" charset="0"/>
              <a:sym typeface="Wingdings" panose="05000000000000000000" pitchFamily="2" charset="2"/>
            </a:endParaRPr>
          </a:p>
          <a:p>
            <a:r>
              <a:rPr lang="en-US" sz="1600" dirty="0">
                <a:latin typeface="Consolas" panose="020B0609020204030204" pitchFamily="49" charset="0"/>
                <a:sym typeface="Wingdings" panose="05000000000000000000" pitchFamily="2" charset="2"/>
              </a:rPr>
              <a:t>C2: C3 returns int</a:t>
            </a:r>
          </a:p>
          <a:p>
            <a:r>
              <a:rPr lang="en-US" sz="1600" dirty="0">
                <a:latin typeface="Consolas" panose="020B0609020204030204" pitchFamily="49" charset="0"/>
                <a:sym typeface="Wingdings" panose="05000000000000000000" pitchFamily="2" charset="2"/>
              </a:rPr>
              <a:t>C2: </a:t>
            </a:r>
            <a:r>
              <a:rPr lang="en-US" sz="1600" dirty="0" err="1">
                <a:latin typeface="Consolas" panose="020B0609020204030204" pitchFamily="49" charset="0"/>
                <a:sym typeface="Wingdings" panose="05000000000000000000" pitchFamily="2" charset="2"/>
              </a:rPr>
              <a:t>enter_scope</a:t>
            </a:r>
            <a:r>
              <a:rPr lang="en-US" sz="1600" dirty="0">
                <a:latin typeface="Consolas" panose="020B0609020204030204" pitchFamily="49" charset="0"/>
                <a:sym typeface="Wingdings" panose="05000000000000000000" pitchFamily="2" charset="2"/>
              </a:rPr>
              <a:t>();</a:t>
            </a:r>
          </a:p>
          <a:p>
            <a:r>
              <a:rPr lang="en-US" sz="1600" dirty="0">
                <a:latin typeface="Consolas" panose="020B0609020204030204" pitchFamily="49" charset="0"/>
                <a:sym typeface="Wingdings" panose="05000000000000000000" pitchFamily="2" charset="2"/>
              </a:rPr>
              <a:t>C2: </a:t>
            </a:r>
            <a:r>
              <a:rPr lang="en-US" sz="1600" dirty="0" err="1">
                <a:latin typeface="Consolas" panose="020B0609020204030204" pitchFamily="49" charset="0"/>
                <a:sym typeface="Wingdings" panose="05000000000000000000" pitchFamily="2" charset="2"/>
              </a:rPr>
              <a:t>check_and_insert</a:t>
            </a:r>
            <a:r>
              <a:rPr lang="en-US" sz="1600" dirty="0">
                <a:latin typeface="Consolas" panose="020B0609020204030204" pitchFamily="49" charset="0"/>
                <a:sym typeface="Wingdings" panose="05000000000000000000" pitchFamily="2" charset="2"/>
              </a:rPr>
              <a:t>(t, int);</a:t>
            </a:r>
          </a:p>
          <a:p>
            <a:endParaRPr lang="en-US" sz="1600" dirty="0">
              <a:latin typeface="Consolas" panose="020B0609020204030204" pitchFamily="49" charset="0"/>
              <a:sym typeface="Wingdings" panose="05000000000000000000" pitchFamily="2" charset="2"/>
            </a:endParaRPr>
          </a:p>
          <a:p>
            <a:r>
              <a:rPr lang="en-US" sz="1600" dirty="0">
                <a:latin typeface="Consolas" panose="020B0609020204030204" pitchFamily="49" charset="0"/>
                <a:sym typeface="Wingdings" panose="05000000000000000000" pitchFamily="2" charset="2"/>
              </a:rPr>
              <a:t>C2 -&gt; C4: </a:t>
            </a:r>
            <a:r>
              <a:rPr lang="en-US" sz="1600" dirty="0" err="1">
                <a:latin typeface="Consolas" panose="020B0609020204030204" pitchFamily="49" charset="0"/>
                <a:sym typeface="Wingdings" panose="05000000000000000000" pitchFamily="2" charset="2"/>
              </a:rPr>
              <a:t>TypeCheck</a:t>
            </a:r>
            <a:r>
              <a:rPr lang="en-US" sz="1600" dirty="0">
                <a:latin typeface="Consolas" panose="020B0609020204030204" pitchFamily="49" charset="0"/>
                <a:sym typeface="Wingdings" panose="05000000000000000000" pitchFamily="2" charset="2"/>
              </a:rPr>
              <a:t>(e</a:t>
            </a:r>
            <a:r>
              <a:rPr lang="en-US" sz="1600" baseline="-25000" dirty="0">
                <a:latin typeface="Consolas" panose="020B0609020204030204" pitchFamily="49" charset="0"/>
                <a:sym typeface="Wingdings" panose="05000000000000000000" pitchFamily="2" charset="2"/>
              </a:rPr>
              <a:t>1</a:t>
            </a:r>
            <a:r>
              <a:rPr lang="en-US" sz="1600" dirty="0">
                <a:latin typeface="Consolas" panose="020B0609020204030204" pitchFamily="49" charset="0"/>
                <a:sym typeface="Wingdings" panose="05000000000000000000" pitchFamily="2" charset="2"/>
              </a:rPr>
              <a:t>;e</a:t>
            </a:r>
            <a:r>
              <a:rPr lang="en-US" sz="1600" baseline="-25000" dirty="0">
                <a:latin typeface="Consolas" panose="020B0609020204030204" pitchFamily="49" charset="0"/>
                <a:sym typeface="Wingdings" panose="05000000000000000000" pitchFamily="2" charset="2"/>
              </a:rPr>
              <a:t>2</a:t>
            </a:r>
            <a:r>
              <a:rPr lang="en-US" sz="1600" dirty="0">
                <a:latin typeface="Consolas" panose="020B0609020204030204" pitchFamily="49" charset="0"/>
                <a:sym typeface="Wingdings" panose="05000000000000000000" pitchFamily="2" charset="2"/>
              </a:rPr>
              <a:t>) :: e1 == “*x = e” and e2 == “*y = e”</a:t>
            </a:r>
          </a:p>
          <a:p>
            <a:endParaRPr lang="en-US" sz="1600" dirty="0">
              <a:latin typeface="Consolas" panose="020B0609020204030204" pitchFamily="49" charset="0"/>
              <a:sym typeface="Wingdings" panose="05000000000000000000" pitchFamily="2" charset="2"/>
            </a:endParaRPr>
          </a:p>
        </p:txBody>
      </p:sp>
    </p:spTree>
    <p:extLst>
      <p:ext uri="{BB962C8B-B14F-4D97-AF65-F5344CB8AC3E}">
        <p14:creationId xmlns:p14="http://schemas.microsoft.com/office/powerpoint/2010/main" val="3276314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1D6AD-B975-4BA4-8BC0-B2BF1B166227}"/>
              </a:ext>
            </a:extLst>
          </p:cNvPr>
          <p:cNvSpPr>
            <a:spLocks noGrp="1"/>
          </p:cNvSpPr>
          <p:nvPr>
            <p:ph type="title"/>
          </p:nvPr>
        </p:nvSpPr>
        <p:spPr/>
        <p:txBody>
          <a:bodyPr/>
          <a:lstStyle/>
          <a:p>
            <a:r>
              <a:rPr lang="en-US" dirty="0"/>
              <a:t>Java inheritance</a:t>
            </a:r>
          </a:p>
        </p:txBody>
      </p:sp>
      <p:sp>
        <p:nvSpPr>
          <p:cNvPr id="3" name="Content Placeholder 2">
            <a:extLst>
              <a:ext uri="{FF2B5EF4-FFF2-40B4-BE49-F238E27FC236}">
                <a16:creationId xmlns:a16="http://schemas.microsoft.com/office/drawing/2014/main" id="{227CC8D1-890F-4A5C-B45C-66B79B72F8C1}"/>
              </a:ext>
            </a:extLst>
          </p:cNvPr>
          <p:cNvSpPr>
            <a:spLocks noGrp="1"/>
          </p:cNvSpPr>
          <p:nvPr>
            <p:ph sz="half" idx="1"/>
          </p:nvPr>
        </p:nvSpPr>
        <p:spPr/>
        <p:txBody>
          <a:bodyPr>
            <a:noAutofit/>
          </a:bodyPr>
          <a:lstStyle/>
          <a:p>
            <a:pPr marL="0" indent="0">
              <a:buNone/>
            </a:pPr>
            <a:r>
              <a:rPr lang="en-US" sz="2000" dirty="0"/>
              <a:t>class Animal</a:t>
            </a:r>
          </a:p>
          <a:p>
            <a:pPr marL="0" indent="0">
              <a:buNone/>
            </a:pPr>
            <a:r>
              <a:rPr lang="en-US" sz="2000" dirty="0"/>
              <a:t>{</a:t>
            </a:r>
          </a:p>
          <a:p>
            <a:pPr marL="0" indent="0">
              <a:buNone/>
            </a:pPr>
            <a:r>
              <a:rPr lang="en-US" sz="2000" dirty="0"/>
              <a:t>    public </a:t>
            </a:r>
            <a:r>
              <a:rPr lang="en-US" sz="2000" dirty="0" err="1"/>
              <a:t>boolean</a:t>
            </a:r>
            <a:r>
              <a:rPr lang="en-US" sz="2000" dirty="0"/>
              <a:t> </a:t>
            </a:r>
            <a:r>
              <a:rPr lang="en-US" sz="2000" dirty="0" err="1"/>
              <a:t>hasLegs</a:t>
            </a:r>
            <a:r>
              <a:rPr lang="en-US" sz="2000" dirty="0"/>
              <a:t>() </a:t>
            </a:r>
          </a:p>
          <a:p>
            <a:pPr marL="0" indent="0">
              <a:buNone/>
            </a:pPr>
            <a:r>
              <a:rPr lang="en-US" sz="2000" dirty="0"/>
              <a:t>    { return true; }</a:t>
            </a:r>
          </a:p>
          <a:p>
            <a:pPr marL="0" indent="0">
              <a:buNone/>
            </a:pPr>
            <a:r>
              <a:rPr lang="en-US" sz="2000" dirty="0"/>
              <a:t>}</a:t>
            </a:r>
          </a:p>
          <a:p>
            <a:pPr marL="0" indent="0">
              <a:buNone/>
            </a:pPr>
            <a:r>
              <a:rPr lang="en-US" sz="2000" dirty="0"/>
              <a:t>class Dog extends Animal</a:t>
            </a:r>
          </a:p>
          <a:p>
            <a:pPr marL="0" indent="0">
              <a:buNone/>
            </a:pPr>
            <a:r>
              <a:rPr lang="en-US" sz="2000" dirty="0"/>
              <a:t>{</a:t>
            </a:r>
          </a:p>
          <a:p>
            <a:pPr marL="0" indent="0">
              <a:buNone/>
            </a:pPr>
            <a:r>
              <a:rPr lang="en-US" sz="2000" dirty="0"/>
              <a:t>    public int </a:t>
            </a:r>
            <a:r>
              <a:rPr lang="en-US" sz="2000" dirty="0" err="1"/>
              <a:t>numberOfLegs</a:t>
            </a:r>
            <a:r>
              <a:rPr lang="en-US" sz="2000" dirty="0"/>
              <a:t>() </a:t>
            </a:r>
          </a:p>
          <a:p>
            <a:pPr marL="0" indent="0">
              <a:buNone/>
            </a:pPr>
            <a:r>
              <a:rPr lang="en-US" sz="2000" dirty="0"/>
              <a:t>    { return 4; }</a:t>
            </a:r>
          </a:p>
          <a:p>
            <a:pPr marL="0" indent="0">
              <a:buNone/>
            </a:pPr>
            <a:r>
              <a:rPr lang="en-US" sz="2000" dirty="0"/>
              <a:t>}</a:t>
            </a:r>
          </a:p>
        </p:txBody>
      </p:sp>
      <p:sp>
        <p:nvSpPr>
          <p:cNvPr id="4" name="Content Placeholder 3">
            <a:extLst>
              <a:ext uri="{FF2B5EF4-FFF2-40B4-BE49-F238E27FC236}">
                <a16:creationId xmlns:a16="http://schemas.microsoft.com/office/drawing/2014/main" id="{7F01C882-18AD-4274-A83E-7777DAE429D1}"/>
              </a:ext>
            </a:extLst>
          </p:cNvPr>
          <p:cNvSpPr>
            <a:spLocks noGrp="1"/>
          </p:cNvSpPr>
          <p:nvPr>
            <p:ph sz="half" idx="2"/>
          </p:nvPr>
        </p:nvSpPr>
        <p:spPr/>
        <p:txBody>
          <a:bodyPr>
            <a:normAutofit/>
          </a:bodyPr>
          <a:lstStyle/>
          <a:p>
            <a:pPr marL="0" indent="0">
              <a:buNone/>
            </a:pPr>
            <a:r>
              <a:rPr lang="en-US" sz="2000" dirty="0"/>
              <a:t>public class Test</a:t>
            </a:r>
          </a:p>
          <a:p>
            <a:pPr marL="0" indent="0">
              <a:buNone/>
            </a:pPr>
            <a:r>
              <a:rPr lang="en-US" sz="2000" dirty="0"/>
              <a:t>{</a:t>
            </a:r>
          </a:p>
          <a:p>
            <a:pPr marL="0" indent="0">
              <a:buNone/>
            </a:pPr>
            <a:r>
              <a:rPr lang="en-US" sz="2000" dirty="0"/>
              <a:t>    public static void main(String </a:t>
            </a:r>
            <a:r>
              <a:rPr lang="en-US" sz="2000" dirty="0" err="1"/>
              <a:t>args</a:t>
            </a:r>
            <a:r>
              <a:rPr lang="en-US" sz="2000" dirty="0"/>
              <a:t>[])</a:t>
            </a:r>
          </a:p>
          <a:p>
            <a:pPr marL="0" indent="0">
              <a:buNone/>
            </a:pPr>
            <a:r>
              <a:rPr lang="en-US" sz="2000" dirty="0"/>
              <a:t>    {</a:t>
            </a:r>
          </a:p>
          <a:p>
            <a:pPr marL="0" indent="0">
              <a:buNone/>
            </a:pPr>
            <a:r>
              <a:rPr lang="en-US" sz="2000" dirty="0"/>
              <a:t>        Animal a = new Dog();</a:t>
            </a:r>
          </a:p>
          <a:p>
            <a:pPr marL="0" indent="0">
              <a:buNone/>
            </a:pPr>
            <a:r>
              <a:rPr lang="en-US" sz="2000" dirty="0"/>
              <a:t>        int legs = </a:t>
            </a:r>
            <a:r>
              <a:rPr lang="en-US" sz="2000" dirty="0" err="1"/>
              <a:t>a.numberOfLegs</a:t>
            </a:r>
            <a:r>
              <a:rPr lang="en-US" sz="2000" dirty="0"/>
              <a:t>();</a:t>
            </a:r>
          </a:p>
          <a:p>
            <a:pPr marL="0" indent="0">
              <a:buNone/>
            </a:pPr>
            <a:r>
              <a:rPr lang="en-US" sz="2000" dirty="0"/>
              <a:t>        /* compiler error */</a:t>
            </a:r>
          </a:p>
          <a:p>
            <a:pPr marL="0" indent="0">
              <a:buNone/>
            </a:pPr>
            <a:r>
              <a:rPr lang="en-US" sz="2000" dirty="0"/>
              <a:t>    }</a:t>
            </a:r>
          </a:p>
          <a:p>
            <a:pPr marL="0" indent="0">
              <a:buNone/>
            </a:pPr>
            <a:r>
              <a:rPr lang="en-US" sz="2000" dirty="0"/>
              <a:t>}</a:t>
            </a:r>
          </a:p>
        </p:txBody>
      </p:sp>
      <p:sp>
        <p:nvSpPr>
          <p:cNvPr id="5" name="TextBox 4">
            <a:extLst>
              <a:ext uri="{FF2B5EF4-FFF2-40B4-BE49-F238E27FC236}">
                <a16:creationId xmlns:a16="http://schemas.microsoft.com/office/drawing/2014/main" id="{20EE99BF-49AA-90A0-D26E-3C8C36D490CE}"/>
              </a:ext>
            </a:extLst>
          </p:cNvPr>
          <p:cNvSpPr txBox="1"/>
          <p:nvPr/>
        </p:nvSpPr>
        <p:spPr>
          <a:xfrm>
            <a:off x="6390526" y="5732980"/>
            <a:ext cx="4582274" cy="646331"/>
          </a:xfrm>
          <a:prstGeom prst="rect">
            <a:avLst/>
          </a:prstGeom>
          <a:noFill/>
        </p:spPr>
        <p:txBody>
          <a:bodyPr wrap="square" rtlCol="0">
            <a:spAutoFit/>
          </a:bodyPr>
          <a:lstStyle/>
          <a:p>
            <a:r>
              <a:rPr lang="en-US" dirty="0">
                <a:latin typeface="Consolas" panose="020B0609020204030204" pitchFamily="49" charset="0"/>
              </a:rPr>
              <a:t>What is the </a:t>
            </a:r>
            <a:r>
              <a:rPr lang="en-US" dirty="0">
                <a:solidFill>
                  <a:srgbClr val="0070C0"/>
                </a:solidFill>
                <a:latin typeface="Consolas" panose="020B0609020204030204" pitchFamily="49" charset="0"/>
              </a:rPr>
              <a:t>static type </a:t>
            </a:r>
            <a:r>
              <a:rPr lang="en-US" dirty="0">
                <a:latin typeface="Consolas" panose="020B0609020204030204" pitchFamily="49" charset="0"/>
              </a:rPr>
              <a:t>of a?</a:t>
            </a:r>
          </a:p>
          <a:p>
            <a:r>
              <a:rPr lang="en-US" dirty="0">
                <a:latin typeface="Consolas" panose="020B0609020204030204" pitchFamily="49" charset="0"/>
              </a:rPr>
              <a:t>What is the </a:t>
            </a:r>
            <a:r>
              <a:rPr lang="en-US" dirty="0">
                <a:solidFill>
                  <a:srgbClr val="0070C0"/>
                </a:solidFill>
                <a:latin typeface="Consolas" panose="020B0609020204030204" pitchFamily="49" charset="0"/>
              </a:rPr>
              <a:t>dynamic type </a:t>
            </a:r>
            <a:r>
              <a:rPr lang="en-US" dirty="0">
                <a:latin typeface="Consolas" panose="020B0609020204030204" pitchFamily="49" charset="0"/>
              </a:rPr>
              <a:t>of a?</a:t>
            </a:r>
            <a:endParaRPr lang="en-IN" dirty="0">
              <a:latin typeface="Consolas" panose="020B0609020204030204" pitchFamily="49" charset="0"/>
            </a:endParaRPr>
          </a:p>
        </p:txBody>
      </p:sp>
    </p:spTree>
    <p:extLst>
      <p:ext uri="{BB962C8B-B14F-4D97-AF65-F5344CB8AC3E}">
        <p14:creationId xmlns:p14="http://schemas.microsoft.com/office/powerpoint/2010/main" val="32485623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1126-7B97-4E1F-AFD6-C16C5652A22D}"/>
              </a:ext>
            </a:extLst>
          </p:cNvPr>
          <p:cNvSpPr>
            <a:spLocks noGrp="1"/>
          </p:cNvSpPr>
          <p:nvPr>
            <p:ph type="title"/>
          </p:nvPr>
        </p:nvSpPr>
        <p:spPr/>
        <p:txBody>
          <a:bodyPr/>
          <a:lstStyle/>
          <a:p>
            <a:r>
              <a:rPr lang="en-US" dirty="0"/>
              <a:t>Type inference </a:t>
            </a:r>
          </a:p>
        </p:txBody>
      </p:sp>
      <p:sp>
        <p:nvSpPr>
          <p:cNvPr id="27" name="TextBox 26">
            <a:extLst>
              <a:ext uri="{FF2B5EF4-FFF2-40B4-BE49-F238E27FC236}">
                <a16:creationId xmlns:a16="http://schemas.microsoft.com/office/drawing/2014/main" id="{799AC069-9074-111D-1E7A-BB444C816F91}"/>
              </a:ext>
            </a:extLst>
          </p:cNvPr>
          <p:cNvSpPr txBox="1"/>
          <p:nvPr/>
        </p:nvSpPr>
        <p:spPr>
          <a:xfrm>
            <a:off x="7929153" y="1229361"/>
            <a:ext cx="1186545" cy="369332"/>
          </a:xfrm>
          <a:prstGeom prst="rect">
            <a:avLst/>
          </a:prstGeom>
          <a:noFill/>
        </p:spPr>
        <p:txBody>
          <a:bodyPr wrap="square" rtlCol="0">
            <a:spAutoFit/>
          </a:bodyPr>
          <a:lstStyle/>
          <a:p>
            <a:r>
              <a:rPr lang="en-US" b="1" dirty="0">
                <a:solidFill>
                  <a:schemeClr val="bg1"/>
                </a:solidFill>
              </a:rPr>
              <a:t>  e</a:t>
            </a:r>
            <a:r>
              <a:rPr lang="en-US" b="1" baseline="-25000" dirty="0">
                <a:solidFill>
                  <a:schemeClr val="bg1"/>
                </a:solidFill>
              </a:rPr>
              <a:t>1</a:t>
            </a:r>
            <a:r>
              <a:rPr lang="en-US" b="1" dirty="0">
                <a:solidFill>
                  <a:schemeClr val="bg1"/>
                </a:solidFill>
              </a:rPr>
              <a:t>; e</a:t>
            </a:r>
            <a:r>
              <a:rPr lang="en-US" b="1" baseline="-25000" dirty="0">
                <a:solidFill>
                  <a:schemeClr val="bg1"/>
                </a:solidFill>
              </a:rPr>
              <a:t>2</a:t>
            </a:r>
            <a:endParaRPr lang="en-IN" b="1" dirty="0">
              <a:solidFill>
                <a:schemeClr val="bg1"/>
              </a:solidFill>
            </a:endParaRPr>
          </a:p>
        </p:txBody>
      </p:sp>
      <p:sp>
        <p:nvSpPr>
          <p:cNvPr id="28" name="Oval 27">
            <a:extLst>
              <a:ext uri="{FF2B5EF4-FFF2-40B4-BE49-F238E27FC236}">
                <a16:creationId xmlns:a16="http://schemas.microsoft.com/office/drawing/2014/main" id="{970D9A40-C8E8-EA1C-C515-AE067DA03A74}"/>
              </a:ext>
            </a:extLst>
          </p:cNvPr>
          <p:cNvSpPr/>
          <p:nvPr/>
        </p:nvSpPr>
        <p:spPr>
          <a:xfrm>
            <a:off x="7315201" y="927646"/>
            <a:ext cx="4451592" cy="517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swap(</a:t>
            </a:r>
            <a:r>
              <a:rPr lang="en-US" dirty="0" err="1"/>
              <a:t>x:intptr</a:t>
            </a:r>
            <a:r>
              <a:rPr lang="en-US" dirty="0"/>
              <a:t>, y:intptr):void {e}</a:t>
            </a:r>
            <a:endParaRPr lang="en-IN" dirty="0"/>
          </a:p>
        </p:txBody>
      </p:sp>
      <p:sp>
        <p:nvSpPr>
          <p:cNvPr id="29" name="Oval 28">
            <a:extLst>
              <a:ext uri="{FF2B5EF4-FFF2-40B4-BE49-F238E27FC236}">
                <a16:creationId xmlns:a16="http://schemas.microsoft.com/office/drawing/2014/main" id="{75498A0D-4B93-F50E-46B5-BA974A95B945}"/>
              </a:ext>
            </a:extLst>
          </p:cNvPr>
          <p:cNvSpPr/>
          <p:nvPr/>
        </p:nvSpPr>
        <p:spPr>
          <a:xfrm>
            <a:off x="8467961" y="1937713"/>
            <a:ext cx="2165592" cy="497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 t = e</a:t>
            </a:r>
            <a:r>
              <a:rPr lang="en-US" baseline="-25000" dirty="0"/>
              <a:t>1</a:t>
            </a:r>
            <a:r>
              <a:rPr lang="en-US" dirty="0"/>
              <a:t>; e</a:t>
            </a:r>
            <a:r>
              <a:rPr lang="en-US" baseline="-25000" dirty="0"/>
              <a:t>2</a:t>
            </a:r>
            <a:r>
              <a:rPr lang="en-US" dirty="0"/>
              <a:t>}</a:t>
            </a:r>
            <a:endParaRPr lang="en-IN" dirty="0"/>
          </a:p>
        </p:txBody>
      </p:sp>
      <p:sp>
        <p:nvSpPr>
          <p:cNvPr id="30" name="Oval 29">
            <a:extLst>
              <a:ext uri="{FF2B5EF4-FFF2-40B4-BE49-F238E27FC236}">
                <a16:creationId xmlns:a16="http://schemas.microsoft.com/office/drawing/2014/main" id="{81538984-8279-E3EE-8C66-5324C960507E}"/>
              </a:ext>
            </a:extLst>
          </p:cNvPr>
          <p:cNvSpPr/>
          <p:nvPr/>
        </p:nvSpPr>
        <p:spPr>
          <a:xfrm>
            <a:off x="7491117" y="3014563"/>
            <a:ext cx="949233" cy="497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IN" dirty="0"/>
          </a:p>
        </p:txBody>
      </p:sp>
      <p:sp>
        <p:nvSpPr>
          <p:cNvPr id="31" name="Oval 30">
            <a:extLst>
              <a:ext uri="{FF2B5EF4-FFF2-40B4-BE49-F238E27FC236}">
                <a16:creationId xmlns:a16="http://schemas.microsoft.com/office/drawing/2014/main" id="{9D6E0F4A-2BA3-166A-6F23-88C38B1BE4BF}"/>
              </a:ext>
            </a:extLst>
          </p:cNvPr>
          <p:cNvSpPr/>
          <p:nvPr/>
        </p:nvSpPr>
        <p:spPr>
          <a:xfrm>
            <a:off x="9885566" y="3022298"/>
            <a:ext cx="997192"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r>
              <a:rPr lang="en-US" baseline="-25000" dirty="0"/>
              <a:t>1</a:t>
            </a:r>
            <a:r>
              <a:rPr lang="en-US" dirty="0"/>
              <a:t>;e</a:t>
            </a:r>
            <a:r>
              <a:rPr lang="en-US" baseline="-25000" dirty="0"/>
              <a:t>2</a:t>
            </a:r>
            <a:endParaRPr lang="en-IN" dirty="0"/>
          </a:p>
        </p:txBody>
      </p:sp>
      <p:sp>
        <p:nvSpPr>
          <p:cNvPr id="32" name="Oval 31">
            <a:extLst>
              <a:ext uri="{FF2B5EF4-FFF2-40B4-BE49-F238E27FC236}">
                <a16:creationId xmlns:a16="http://schemas.microsoft.com/office/drawing/2014/main" id="{1D963809-BEF5-8EEB-FDCE-B872D9268E2A}"/>
              </a:ext>
            </a:extLst>
          </p:cNvPr>
          <p:cNvSpPr/>
          <p:nvPr/>
        </p:nvSpPr>
        <p:spPr>
          <a:xfrm>
            <a:off x="9134050" y="3896058"/>
            <a:ext cx="1054492"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e</a:t>
            </a:r>
            <a:endParaRPr lang="en-IN" dirty="0"/>
          </a:p>
        </p:txBody>
      </p:sp>
      <p:sp>
        <p:nvSpPr>
          <p:cNvPr id="33" name="Oval 32">
            <a:extLst>
              <a:ext uri="{FF2B5EF4-FFF2-40B4-BE49-F238E27FC236}">
                <a16:creationId xmlns:a16="http://schemas.microsoft.com/office/drawing/2014/main" id="{D011439F-9D29-D884-D32A-AD2FAC332332}"/>
              </a:ext>
            </a:extLst>
          </p:cNvPr>
          <p:cNvSpPr/>
          <p:nvPr/>
        </p:nvSpPr>
        <p:spPr>
          <a:xfrm>
            <a:off x="10694070" y="3887685"/>
            <a:ext cx="1062448"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e</a:t>
            </a:r>
            <a:endParaRPr lang="en-IN" dirty="0"/>
          </a:p>
        </p:txBody>
      </p:sp>
      <p:sp>
        <p:nvSpPr>
          <p:cNvPr id="34" name="Oval 33">
            <a:extLst>
              <a:ext uri="{FF2B5EF4-FFF2-40B4-BE49-F238E27FC236}">
                <a16:creationId xmlns:a16="http://schemas.microsoft.com/office/drawing/2014/main" id="{FA51129E-9B4F-C586-0390-B851AC2E890C}"/>
              </a:ext>
            </a:extLst>
          </p:cNvPr>
          <p:cNvSpPr/>
          <p:nvPr/>
        </p:nvSpPr>
        <p:spPr>
          <a:xfrm>
            <a:off x="9365855" y="4741238"/>
            <a:ext cx="593576"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IN" dirty="0"/>
          </a:p>
        </p:txBody>
      </p:sp>
      <p:cxnSp>
        <p:nvCxnSpPr>
          <p:cNvPr id="36" name="Straight Arrow Connector 35">
            <a:extLst>
              <a:ext uri="{FF2B5EF4-FFF2-40B4-BE49-F238E27FC236}">
                <a16:creationId xmlns:a16="http://schemas.microsoft.com/office/drawing/2014/main" id="{F24C8763-99B4-4A90-91B1-B82A281B0431}"/>
              </a:ext>
            </a:extLst>
          </p:cNvPr>
          <p:cNvCxnSpPr>
            <a:cxnSpLocks/>
            <a:stCxn id="31" idx="4"/>
            <a:endCxn id="32" idx="0"/>
          </p:cNvCxnSpPr>
          <p:nvPr/>
        </p:nvCxnSpPr>
        <p:spPr>
          <a:xfrm flipH="1">
            <a:off x="9661296" y="3583438"/>
            <a:ext cx="722866" cy="31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0D3EA78-DBF2-76B5-2179-9225EA772924}"/>
              </a:ext>
            </a:extLst>
          </p:cNvPr>
          <p:cNvCxnSpPr>
            <a:cxnSpLocks/>
            <a:stCxn id="31" idx="5"/>
            <a:endCxn id="33" idx="0"/>
          </p:cNvCxnSpPr>
          <p:nvPr/>
        </p:nvCxnSpPr>
        <p:spPr>
          <a:xfrm>
            <a:off x="10736723" y="3501261"/>
            <a:ext cx="488571" cy="386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D71B7BC-7FC1-609C-6CAB-D325E8D8E71C}"/>
              </a:ext>
            </a:extLst>
          </p:cNvPr>
          <p:cNvSpPr/>
          <p:nvPr/>
        </p:nvSpPr>
        <p:spPr>
          <a:xfrm>
            <a:off x="7670729" y="3924032"/>
            <a:ext cx="593576"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endParaRPr lang="en-IN" dirty="0"/>
          </a:p>
        </p:txBody>
      </p:sp>
      <p:cxnSp>
        <p:nvCxnSpPr>
          <p:cNvPr id="43" name="Straight Arrow Connector 42">
            <a:extLst>
              <a:ext uri="{FF2B5EF4-FFF2-40B4-BE49-F238E27FC236}">
                <a16:creationId xmlns:a16="http://schemas.microsoft.com/office/drawing/2014/main" id="{94E24D18-14BA-F112-77FA-F9E40533093C}"/>
              </a:ext>
            </a:extLst>
          </p:cNvPr>
          <p:cNvCxnSpPr>
            <a:stCxn id="28" idx="4"/>
            <a:endCxn id="29" idx="0"/>
          </p:cNvCxnSpPr>
          <p:nvPr/>
        </p:nvCxnSpPr>
        <p:spPr>
          <a:xfrm>
            <a:off x="9540997" y="1445252"/>
            <a:ext cx="9760" cy="492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035C8CE-DC2B-B3EF-486B-C0F99A26812F}"/>
              </a:ext>
            </a:extLst>
          </p:cNvPr>
          <p:cNvCxnSpPr>
            <a:stCxn id="29" idx="4"/>
            <a:endCxn id="30" idx="0"/>
          </p:cNvCxnSpPr>
          <p:nvPr/>
        </p:nvCxnSpPr>
        <p:spPr>
          <a:xfrm flipH="1">
            <a:off x="7965734" y="2435553"/>
            <a:ext cx="1585023" cy="579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F88824B-4424-C10C-B6B7-B04F768631F1}"/>
              </a:ext>
            </a:extLst>
          </p:cNvPr>
          <p:cNvCxnSpPr>
            <a:stCxn id="29" idx="4"/>
            <a:endCxn id="31" idx="0"/>
          </p:cNvCxnSpPr>
          <p:nvPr/>
        </p:nvCxnSpPr>
        <p:spPr>
          <a:xfrm>
            <a:off x="9550757" y="2435553"/>
            <a:ext cx="833405" cy="586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66EB785-E8AF-7A9D-2828-1496E8D6934E}"/>
              </a:ext>
            </a:extLst>
          </p:cNvPr>
          <p:cNvCxnSpPr>
            <a:stCxn id="30" idx="4"/>
            <a:endCxn id="41" idx="0"/>
          </p:cNvCxnSpPr>
          <p:nvPr/>
        </p:nvCxnSpPr>
        <p:spPr>
          <a:xfrm>
            <a:off x="7965734" y="3512403"/>
            <a:ext cx="1783" cy="411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3DF3230-E130-07CA-67B8-66C560259A42}"/>
              </a:ext>
            </a:extLst>
          </p:cNvPr>
          <p:cNvCxnSpPr>
            <a:stCxn id="32" idx="4"/>
            <a:endCxn id="34" idx="0"/>
          </p:cNvCxnSpPr>
          <p:nvPr/>
        </p:nvCxnSpPr>
        <p:spPr>
          <a:xfrm>
            <a:off x="9661296" y="4457198"/>
            <a:ext cx="1347" cy="284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9D5A8025-50D5-A128-351A-12418ED1D6F3}"/>
              </a:ext>
            </a:extLst>
          </p:cNvPr>
          <p:cNvSpPr/>
          <p:nvPr/>
        </p:nvSpPr>
        <p:spPr>
          <a:xfrm>
            <a:off x="9374302" y="5579082"/>
            <a:ext cx="593576"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endParaRPr lang="en-IN" dirty="0"/>
          </a:p>
        </p:txBody>
      </p:sp>
      <p:cxnSp>
        <p:nvCxnSpPr>
          <p:cNvPr id="55" name="Straight Arrow Connector 54">
            <a:extLst>
              <a:ext uri="{FF2B5EF4-FFF2-40B4-BE49-F238E27FC236}">
                <a16:creationId xmlns:a16="http://schemas.microsoft.com/office/drawing/2014/main" id="{568392B6-5717-A58A-2CF3-8979F19238E5}"/>
              </a:ext>
            </a:extLst>
          </p:cNvPr>
          <p:cNvCxnSpPr>
            <a:stCxn id="34" idx="4"/>
            <a:endCxn id="52" idx="0"/>
          </p:cNvCxnSpPr>
          <p:nvPr/>
        </p:nvCxnSpPr>
        <p:spPr>
          <a:xfrm>
            <a:off x="9662643" y="5302378"/>
            <a:ext cx="8447" cy="276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80154F7F-67DB-83B2-D5BD-199D07EF4010}"/>
              </a:ext>
            </a:extLst>
          </p:cNvPr>
          <p:cNvSpPr/>
          <p:nvPr/>
        </p:nvSpPr>
        <p:spPr>
          <a:xfrm>
            <a:off x="10939912" y="4741238"/>
            <a:ext cx="593576"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endParaRPr lang="en-IN" dirty="0"/>
          </a:p>
        </p:txBody>
      </p:sp>
      <p:cxnSp>
        <p:nvCxnSpPr>
          <p:cNvPr id="62" name="Straight Arrow Connector 61">
            <a:extLst>
              <a:ext uri="{FF2B5EF4-FFF2-40B4-BE49-F238E27FC236}">
                <a16:creationId xmlns:a16="http://schemas.microsoft.com/office/drawing/2014/main" id="{643A2001-7CD6-4FD7-55C5-4421B828EF1B}"/>
              </a:ext>
            </a:extLst>
          </p:cNvPr>
          <p:cNvCxnSpPr>
            <a:stCxn id="33" idx="4"/>
            <a:endCxn id="60" idx="0"/>
          </p:cNvCxnSpPr>
          <p:nvPr/>
        </p:nvCxnSpPr>
        <p:spPr>
          <a:xfrm>
            <a:off x="11225294" y="4448825"/>
            <a:ext cx="11406" cy="292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54020A-319D-AEDF-4612-6BEF998C740E}"/>
              </a:ext>
            </a:extLst>
          </p:cNvPr>
          <p:cNvSpPr txBox="1"/>
          <p:nvPr/>
        </p:nvSpPr>
        <p:spPr>
          <a:xfrm>
            <a:off x="277403" y="2112396"/>
            <a:ext cx="7197706" cy="3785652"/>
          </a:xfrm>
          <a:prstGeom prst="rect">
            <a:avLst/>
          </a:prstGeom>
          <a:noFill/>
        </p:spPr>
        <p:txBody>
          <a:bodyPr wrap="square" rtlCol="0">
            <a:spAutoFit/>
          </a:bodyPr>
          <a:lstStyle/>
          <a:p>
            <a:endParaRPr lang="en-US" sz="1600" dirty="0">
              <a:latin typeface="Consolas" panose="020B0609020204030204" pitchFamily="49" charset="0"/>
              <a:sym typeface="Wingdings" panose="05000000000000000000" pitchFamily="2" charset="2"/>
            </a:endParaRPr>
          </a:p>
          <a:p>
            <a:r>
              <a:rPr lang="en-US" sz="1600" dirty="0">
                <a:latin typeface="Consolas" panose="020B0609020204030204" pitchFamily="49" charset="0"/>
                <a:sym typeface="Wingdings" panose="05000000000000000000" pitchFamily="2" charset="2"/>
              </a:rPr>
              <a:t>C4 -&gt; C5: </a:t>
            </a:r>
            <a:r>
              <a:rPr lang="en-US" sz="1600" dirty="0" err="1">
                <a:latin typeface="Consolas" panose="020B0609020204030204" pitchFamily="49" charset="0"/>
                <a:sym typeface="Wingdings" panose="05000000000000000000" pitchFamily="2" charset="2"/>
              </a:rPr>
              <a:t>TypeCheck</a:t>
            </a:r>
            <a:r>
              <a:rPr lang="en-US" sz="1600" dirty="0">
                <a:latin typeface="Consolas" panose="020B0609020204030204" pitchFamily="49" charset="0"/>
                <a:sym typeface="Wingdings" panose="05000000000000000000" pitchFamily="2" charset="2"/>
              </a:rPr>
              <a:t>(*x = e) :: e == *e</a:t>
            </a:r>
          </a:p>
          <a:p>
            <a:r>
              <a:rPr lang="en-US" sz="1600" dirty="0">
                <a:latin typeface="Consolas" panose="020B0609020204030204" pitchFamily="49" charset="0"/>
                <a:sym typeface="Wingdings" panose="05000000000000000000" pitchFamily="2" charset="2"/>
              </a:rPr>
              <a:t>C5 -&gt; C6: </a:t>
            </a:r>
            <a:r>
              <a:rPr lang="en-US" sz="1600" dirty="0" err="1">
                <a:latin typeface="Consolas" panose="020B0609020204030204" pitchFamily="49" charset="0"/>
                <a:sym typeface="Wingdings" panose="05000000000000000000" pitchFamily="2" charset="2"/>
              </a:rPr>
              <a:t>TypeCheck</a:t>
            </a:r>
            <a:r>
              <a:rPr lang="en-US" sz="1600" dirty="0">
                <a:latin typeface="Consolas" panose="020B0609020204030204" pitchFamily="49" charset="0"/>
                <a:sym typeface="Wingdings" panose="05000000000000000000" pitchFamily="2" charset="2"/>
              </a:rPr>
              <a:t>(x)  </a:t>
            </a:r>
            <a:r>
              <a:rPr lang="en-US" sz="1600" dirty="0" err="1">
                <a:latin typeface="Consolas" panose="020B0609020204030204" pitchFamily="49" charset="0"/>
                <a:sym typeface="Wingdings" panose="05000000000000000000" pitchFamily="2" charset="2"/>
              </a:rPr>
              <a:t>intptr</a:t>
            </a:r>
            <a:r>
              <a:rPr lang="en-US" sz="1600" dirty="0">
                <a:latin typeface="Consolas" panose="020B0609020204030204" pitchFamily="49" charset="0"/>
                <a:sym typeface="Wingdings" panose="05000000000000000000" pitchFamily="2" charset="2"/>
              </a:rPr>
              <a:t>, using lookup</a:t>
            </a:r>
          </a:p>
          <a:p>
            <a:r>
              <a:rPr lang="en-US" sz="1600" dirty="0">
                <a:latin typeface="Consolas" panose="020B0609020204030204" pitchFamily="49" charset="0"/>
                <a:sym typeface="Wingdings" panose="05000000000000000000" pitchFamily="2" charset="2"/>
              </a:rPr>
              <a:t>C5 -&gt; C7: </a:t>
            </a:r>
            <a:r>
              <a:rPr lang="en-US" sz="1600" dirty="0" err="1">
                <a:latin typeface="Consolas" panose="020B0609020204030204" pitchFamily="49" charset="0"/>
                <a:sym typeface="Wingdings" panose="05000000000000000000" pitchFamily="2" charset="2"/>
              </a:rPr>
              <a:t>TypeCheck</a:t>
            </a:r>
            <a:r>
              <a:rPr lang="en-US" sz="1600" dirty="0">
                <a:latin typeface="Consolas" panose="020B0609020204030204" pitchFamily="49" charset="0"/>
                <a:sym typeface="Wingdings" panose="05000000000000000000" pitchFamily="2" charset="2"/>
              </a:rPr>
              <a:t>(*e) :: e == y, y is id</a:t>
            </a:r>
          </a:p>
          <a:p>
            <a:r>
              <a:rPr lang="en-US" sz="1600" dirty="0">
                <a:latin typeface="Consolas" panose="020B0609020204030204" pitchFamily="49" charset="0"/>
                <a:sym typeface="Wingdings" panose="05000000000000000000" pitchFamily="2" charset="2"/>
              </a:rPr>
              <a:t>C7 -&gt; C8: </a:t>
            </a:r>
            <a:r>
              <a:rPr lang="en-US" sz="1600" dirty="0" err="1">
                <a:latin typeface="Consolas" panose="020B0609020204030204" pitchFamily="49" charset="0"/>
                <a:sym typeface="Wingdings" panose="05000000000000000000" pitchFamily="2" charset="2"/>
              </a:rPr>
              <a:t>TypeCheck</a:t>
            </a:r>
            <a:r>
              <a:rPr lang="en-US" sz="1600" dirty="0">
                <a:latin typeface="Consolas" panose="020B0609020204030204" pitchFamily="49" charset="0"/>
                <a:sym typeface="Wingdings" panose="05000000000000000000" pitchFamily="2" charset="2"/>
              </a:rPr>
              <a:t>(y)  </a:t>
            </a:r>
            <a:r>
              <a:rPr lang="en-US" sz="1600" dirty="0" err="1">
                <a:latin typeface="Consolas" panose="020B0609020204030204" pitchFamily="49" charset="0"/>
                <a:sym typeface="Wingdings" panose="05000000000000000000" pitchFamily="2" charset="2"/>
              </a:rPr>
              <a:t>intptr</a:t>
            </a:r>
            <a:r>
              <a:rPr lang="en-US" sz="1600" dirty="0">
                <a:latin typeface="Consolas" panose="020B0609020204030204" pitchFamily="49" charset="0"/>
                <a:sym typeface="Wingdings" panose="05000000000000000000" pitchFamily="2" charset="2"/>
              </a:rPr>
              <a:t>, using lookup</a:t>
            </a:r>
          </a:p>
          <a:p>
            <a:r>
              <a:rPr lang="en-US" sz="1600" dirty="0">
                <a:latin typeface="Consolas" panose="020B0609020204030204" pitchFamily="49" charset="0"/>
                <a:sym typeface="Wingdings" panose="05000000000000000000" pitchFamily="2" charset="2"/>
              </a:rPr>
              <a:t>C7: </a:t>
            </a:r>
            <a:r>
              <a:rPr lang="en-US" sz="1600" dirty="0" err="1">
                <a:latin typeface="Consolas" panose="020B0609020204030204" pitchFamily="49" charset="0"/>
                <a:sym typeface="Wingdings" panose="05000000000000000000" pitchFamily="2" charset="2"/>
              </a:rPr>
              <a:t>TypeCheck</a:t>
            </a:r>
            <a:r>
              <a:rPr lang="en-US" sz="1600" dirty="0">
                <a:latin typeface="Consolas" panose="020B0609020204030204" pitchFamily="49" charset="0"/>
                <a:sym typeface="Wingdings" panose="05000000000000000000" pitchFamily="2" charset="2"/>
              </a:rPr>
              <a:t>(*e)  int, using C8</a:t>
            </a:r>
          </a:p>
          <a:p>
            <a:r>
              <a:rPr lang="en-US" sz="1600" dirty="0">
                <a:latin typeface="Consolas" panose="020B0609020204030204" pitchFamily="49" charset="0"/>
                <a:sym typeface="Wingdings" panose="05000000000000000000" pitchFamily="2" charset="2"/>
              </a:rPr>
              <a:t>C5: </a:t>
            </a:r>
            <a:r>
              <a:rPr lang="en-US" sz="1600" dirty="0" err="1">
                <a:latin typeface="Consolas" panose="020B0609020204030204" pitchFamily="49" charset="0"/>
                <a:sym typeface="Wingdings" panose="05000000000000000000" pitchFamily="2" charset="2"/>
              </a:rPr>
              <a:t>TypeCheck</a:t>
            </a:r>
            <a:r>
              <a:rPr lang="en-US" sz="1600" dirty="0">
                <a:latin typeface="Consolas" panose="020B0609020204030204" pitchFamily="49" charset="0"/>
                <a:sym typeface="Wingdings" panose="05000000000000000000" pitchFamily="2" charset="2"/>
              </a:rPr>
              <a:t>(*x = e)  int, using C6, C7</a:t>
            </a:r>
          </a:p>
          <a:p>
            <a:endParaRPr lang="en-US" sz="1600" dirty="0">
              <a:latin typeface="Consolas" panose="020B0609020204030204" pitchFamily="49" charset="0"/>
              <a:sym typeface="Wingdings" panose="05000000000000000000" pitchFamily="2" charset="2"/>
            </a:endParaRPr>
          </a:p>
          <a:p>
            <a:r>
              <a:rPr lang="en-US" sz="1600" dirty="0">
                <a:latin typeface="Consolas" panose="020B0609020204030204" pitchFamily="49" charset="0"/>
                <a:sym typeface="Wingdings" panose="05000000000000000000" pitchFamily="2" charset="2"/>
              </a:rPr>
              <a:t>C4 -&gt; C9: </a:t>
            </a:r>
            <a:r>
              <a:rPr lang="en-US" sz="1600" dirty="0" err="1">
                <a:latin typeface="Consolas" panose="020B0609020204030204" pitchFamily="49" charset="0"/>
                <a:sym typeface="Wingdings" panose="05000000000000000000" pitchFamily="2" charset="2"/>
              </a:rPr>
              <a:t>TypeCheck</a:t>
            </a:r>
            <a:r>
              <a:rPr lang="en-US" sz="1600" dirty="0">
                <a:latin typeface="Consolas" panose="020B0609020204030204" pitchFamily="49" charset="0"/>
                <a:sym typeface="Wingdings" panose="05000000000000000000" pitchFamily="2" charset="2"/>
              </a:rPr>
              <a:t>(*y = e) :: e == t, t is id</a:t>
            </a:r>
          </a:p>
          <a:p>
            <a:r>
              <a:rPr lang="en-US" sz="1600" dirty="0">
                <a:latin typeface="Consolas" panose="020B0609020204030204" pitchFamily="49" charset="0"/>
                <a:sym typeface="Wingdings" panose="05000000000000000000" pitchFamily="2" charset="2"/>
              </a:rPr>
              <a:t>C9 -&gt; C10: </a:t>
            </a:r>
            <a:r>
              <a:rPr lang="en-US" sz="1600" dirty="0" err="1">
                <a:latin typeface="Consolas" panose="020B0609020204030204" pitchFamily="49" charset="0"/>
                <a:sym typeface="Wingdings" panose="05000000000000000000" pitchFamily="2" charset="2"/>
              </a:rPr>
              <a:t>TypeCheck</a:t>
            </a:r>
            <a:r>
              <a:rPr lang="en-US" sz="1600" dirty="0">
                <a:latin typeface="Consolas" panose="020B0609020204030204" pitchFamily="49" charset="0"/>
                <a:sym typeface="Wingdings" panose="05000000000000000000" pitchFamily="2" charset="2"/>
              </a:rPr>
              <a:t>(y)  </a:t>
            </a:r>
            <a:r>
              <a:rPr lang="en-US" sz="1600" dirty="0" err="1">
                <a:latin typeface="Consolas" panose="020B0609020204030204" pitchFamily="49" charset="0"/>
                <a:sym typeface="Wingdings" panose="05000000000000000000" pitchFamily="2" charset="2"/>
              </a:rPr>
              <a:t>intptr</a:t>
            </a:r>
            <a:r>
              <a:rPr lang="en-US" sz="1600" dirty="0">
                <a:latin typeface="Consolas" panose="020B0609020204030204" pitchFamily="49" charset="0"/>
                <a:sym typeface="Wingdings" panose="05000000000000000000" pitchFamily="2" charset="2"/>
              </a:rPr>
              <a:t>, using lookup</a:t>
            </a:r>
          </a:p>
          <a:p>
            <a:r>
              <a:rPr lang="en-US" sz="1600" dirty="0">
                <a:latin typeface="Consolas" panose="020B0609020204030204" pitchFamily="49" charset="0"/>
                <a:sym typeface="Wingdings" panose="05000000000000000000" pitchFamily="2" charset="2"/>
              </a:rPr>
              <a:t>C9 -&gt; C11: </a:t>
            </a:r>
            <a:r>
              <a:rPr lang="en-US" sz="1600" dirty="0" err="1">
                <a:latin typeface="Consolas" panose="020B0609020204030204" pitchFamily="49" charset="0"/>
                <a:sym typeface="Wingdings" panose="05000000000000000000" pitchFamily="2" charset="2"/>
              </a:rPr>
              <a:t>TypeCheck</a:t>
            </a:r>
            <a:r>
              <a:rPr lang="en-US" sz="1600" dirty="0">
                <a:latin typeface="Consolas" panose="020B0609020204030204" pitchFamily="49" charset="0"/>
                <a:sym typeface="Wingdings" panose="05000000000000000000" pitchFamily="2" charset="2"/>
              </a:rPr>
              <a:t>(t)  int, using lookup</a:t>
            </a:r>
          </a:p>
          <a:p>
            <a:r>
              <a:rPr lang="en-US" sz="1600" dirty="0">
                <a:latin typeface="Consolas" panose="020B0609020204030204" pitchFamily="49" charset="0"/>
                <a:sym typeface="Wingdings" panose="05000000000000000000" pitchFamily="2" charset="2"/>
              </a:rPr>
              <a:t>C9: </a:t>
            </a:r>
            <a:r>
              <a:rPr lang="en-US" sz="1600" dirty="0" err="1">
                <a:latin typeface="Consolas" panose="020B0609020204030204" pitchFamily="49" charset="0"/>
                <a:sym typeface="Wingdings" panose="05000000000000000000" pitchFamily="2" charset="2"/>
              </a:rPr>
              <a:t>TypeCheck</a:t>
            </a:r>
            <a:r>
              <a:rPr lang="en-US" sz="1600" dirty="0">
                <a:latin typeface="Consolas" panose="020B0609020204030204" pitchFamily="49" charset="0"/>
                <a:sym typeface="Wingdings" panose="05000000000000000000" pitchFamily="2" charset="2"/>
              </a:rPr>
              <a:t>(*y = e)  int, using C10, C11</a:t>
            </a:r>
          </a:p>
          <a:p>
            <a:endParaRPr lang="en-US" sz="1600" dirty="0">
              <a:latin typeface="Consolas" panose="020B0609020204030204" pitchFamily="49" charset="0"/>
              <a:sym typeface="Wingdings" panose="05000000000000000000" pitchFamily="2" charset="2"/>
            </a:endParaRPr>
          </a:p>
          <a:p>
            <a:r>
              <a:rPr lang="en-US" sz="1600" dirty="0">
                <a:latin typeface="Consolas" panose="020B0609020204030204" pitchFamily="49" charset="0"/>
                <a:sym typeface="Wingdings" panose="05000000000000000000" pitchFamily="2" charset="2"/>
              </a:rPr>
              <a:t>C4: </a:t>
            </a:r>
            <a:r>
              <a:rPr lang="en-US" sz="1600" dirty="0" err="1">
                <a:latin typeface="Consolas" panose="020B0609020204030204" pitchFamily="49" charset="0"/>
                <a:sym typeface="Wingdings" panose="05000000000000000000" pitchFamily="2" charset="2"/>
              </a:rPr>
              <a:t>TypeCheck</a:t>
            </a:r>
            <a:r>
              <a:rPr lang="en-US" sz="1600" dirty="0">
                <a:latin typeface="Consolas" panose="020B0609020204030204" pitchFamily="49" charset="0"/>
                <a:sym typeface="Wingdings" panose="05000000000000000000" pitchFamily="2" charset="2"/>
              </a:rPr>
              <a:t>(e</a:t>
            </a:r>
            <a:r>
              <a:rPr lang="en-US" sz="1600" baseline="-25000" dirty="0">
                <a:latin typeface="Consolas" panose="020B0609020204030204" pitchFamily="49" charset="0"/>
                <a:sym typeface="Wingdings" panose="05000000000000000000" pitchFamily="2" charset="2"/>
              </a:rPr>
              <a:t>1</a:t>
            </a:r>
            <a:r>
              <a:rPr lang="en-US" sz="1600" dirty="0">
                <a:latin typeface="Consolas" panose="020B0609020204030204" pitchFamily="49" charset="0"/>
                <a:sym typeface="Wingdings" panose="05000000000000000000" pitchFamily="2" charset="2"/>
              </a:rPr>
              <a:t>;e</a:t>
            </a:r>
            <a:r>
              <a:rPr lang="en-US" sz="1600" baseline="-25000" dirty="0">
                <a:latin typeface="Consolas" panose="020B0609020204030204" pitchFamily="49" charset="0"/>
                <a:sym typeface="Wingdings" panose="05000000000000000000" pitchFamily="2" charset="2"/>
              </a:rPr>
              <a:t>2</a:t>
            </a:r>
            <a:r>
              <a:rPr lang="en-US" sz="1600" dirty="0">
                <a:latin typeface="Consolas" panose="020B0609020204030204" pitchFamily="49" charset="0"/>
                <a:sym typeface="Wingdings" panose="05000000000000000000" pitchFamily="2" charset="2"/>
              </a:rPr>
              <a:t>)  int using C5, C9</a:t>
            </a:r>
          </a:p>
          <a:p>
            <a:endParaRPr lang="en-IN" sz="1600" dirty="0">
              <a:latin typeface="Consolas" panose="020B0609020204030204" pitchFamily="49" charset="0"/>
            </a:endParaRPr>
          </a:p>
        </p:txBody>
      </p:sp>
    </p:spTree>
    <p:extLst>
      <p:ext uri="{BB962C8B-B14F-4D97-AF65-F5344CB8AC3E}">
        <p14:creationId xmlns:p14="http://schemas.microsoft.com/office/powerpoint/2010/main" val="39397593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1126-7B97-4E1F-AFD6-C16C5652A22D}"/>
              </a:ext>
            </a:extLst>
          </p:cNvPr>
          <p:cNvSpPr>
            <a:spLocks noGrp="1"/>
          </p:cNvSpPr>
          <p:nvPr>
            <p:ph type="title"/>
          </p:nvPr>
        </p:nvSpPr>
        <p:spPr/>
        <p:txBody>
          <a:bodyPr/>
          <a:lstStyle/>
          <a:p>
            <a:r>
              <a:rPr lang="en-US" dirty="0"/>
              <a:t>Type inference </a:t>
            </a:r>
          </a:p>
        </p:txBody>
      </p:sp>
      <p:sp>
        <p:nvSpPr>
          <p:cNvPr id="27" name="TextBox 26">
            <a:extLst>
              <a:ext uri="{FF2B5EF4-FFF2-40B4-BE49-F238E27FC236}">
                <a16:creationId xmlns:a16="http://schemas.microsoft.com/office/drawing/2014/main" id="{799AC069-9074-111D-1E7A-BB444C816F91}"/>
              </a:ext>
            </a:extLst>
          </p:cNvPr>
          <p:cNvSpPr txBox="1"/>
          <p:nvPr/>
        </p:nvSpPr>
        <p:spPr>
          <a:xfrm>
            <a:off x="7929153" y="1229361"/>
            <a:ext cx="1186545" cy="369332"/>
          </a:xfrm>
          <a:prstGeom prst="rect">
            <a:avLst/>
          </a:prstGeom>
          <a:noFill/>
        </p:spPr>
        <p:txBody>
          <a:bodyPr wrap="square" rtlCol="0">
            <a:spAutoFit/>
          </a:bodyPr>
          <a:lstStyle/>
          <a:p>
            <a:r>
              <a:rPr lang="en-US" b="1" dirty="0">
                <a:solidFill>
                  <a:schemeClr val="bg1"/>
                </a:solidFill>
              </a:rPr>
              <a:t>  e</a:t>
            </a:r>
            <a:r>
              <a:rPr lang="en-US" b="1" baseline="-25000" dirty="0">
                <a:solidFill>
                  <a:schemeClr val="bg1"/>
                </a:solidFill>
              </a:rPr>
              <a:t>1</a:t>
            </a:r>
            <a:r>
              <a:rPr lang="en-US" b="1" dirty="0">
                <a:solidFill>
                  <a:schemeClr val="bg1"/>
                </a:solidFill>
              </a:rPr>
              <a:t>; e</a:t>
            </a:r>
            <a:r>
              <a:rPr lang="en-US" b="1" baseline="-25000" dirty="0">
                <a:solidFill>
                  <a:schemeClr val="bg1"/>
                </a:solidFill>
              </a:rPr>
              <a:t>2</a:t>
            </a:r>
            <a:endParaRPr lang="en-IN" b="1" dirty="0">
              <a:solidFill>
                <a:schemeClr val="bg1"/>
              </a:solidFill>
            </a:endParaRPr>
          </a:p>
        </p:txBody>
      </p:sp>
      <p:sp>
        <p:nvSpPr>
          <p:cNvPr id="28" name="Oval 27">
            <a:extLst>
              <a:ext uri="{FF2B5EF4-FFF2-40B4-BE49-F238E27FC236}">
                <a16:creationId xmlns:a16="http://schemas.microsoft.com/office/drawing/2014/main" id="{970D9A40-C8E8-EA1C-C515-AE067DA03A74}"/>
              </a:ext>
            </a:extLst>
          </p:cNvPr>
          <p:cNvSpPr/>
          <p:nvPr/>
        </p:nvSpPr>
        <p:spPr>
          <a:xfrm>
            <a:off x="7315201" y="927646"/>
            <a:ext cx="4451592" cy="517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swap(</a:t>
            </a:r>
            <a:r>
              <a:rPr lang="en-US" dirty="0" err="1"/>
              <a:t>x:intptr</a:t>
            </a:r>
            <a:r>
              <a:rPr lang="en-US" dirty="0"/>
              <a:t>, y:intptr):void {e}</a:t>
            </a:r>
            <a:endParaRPr lang="en-IN" dirty="0"/>
          </a:p>
        </p:txBody>
      </p:sp>
      <p:sp>
        <p:nvSpPr>
          <p:cNvPr id="29" name="Oval 28">
            <a:extLst>
              <a:ext uri="{FF2B5EF4-FFF2-40B4-BE49-F238E27FC236}">
                <a16:creationId xmlns:a16="http://schemas.microsoft.com/office/drawing/2014/main" id="{75498A0D-4B93-F50E-46B5-BA974A95B945}"/>
              </a:ext>
            </a:extLst>
          </p:cNvPr>
          <p:cNvSpPr/>
          <p:nvPr/>
        </p:nvSpPr>
        <p:spPr>
          <a:xfrm>
            <a:off x="8467961" y="1937713"/>
            <a:ext cx="2165592" cy="497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 t = e</a:t>
            </a:r>
            <a:r>
              <a:rPr lang="en-US" baseline="-25000" dirty="0"/>
              <a:t>1</a:t>
            </a:r>
            <a:r>
              <a:rPr lang="en-US" dirty="0"/>
              <a:t>; e</a:t>
            </a:r>
            <a:r>
              <a:rPr lang="en-US" baseline="-25000" dirty="0"/>
              <a:t>2</a:t>
            </a:r>
            <a:r>
              <a:rPr lang="en-US" dirty="0"/>
              <a:t>}</a:t>
            </a:r>
            <a:endParaRPr lang="en-IN" dirty="0"/>
          </a:p>
        </p:txBody>
      </p:sp>
      <p:sp>
        <p:nvSpPr>
          <p:cNvPr id="30" name="Oval 29">
            <a:extLst>
              <a:ext uri="{FF2B5EF4-FFF2-40B4-BE49-F238E27FC236}">
                <a16:creationId xmlns:a16="http://schemas.microsoft.com/office/drawing/2014/main" id="{81538984-8279-E3EE-8C66-5324C960507E}"/>
              </a:ext>
            </a:extLst>
          </p:cNvPr>
          <p:cNvSpPr/>
          <p:nvPr/>
        </p:nvSpPr>
        <p:spPr>
          <a:xfrm>
            <a:off x="7491117" y="3014563"/>
            <a:ext cx="949233" cy="4978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IN" dirty="0"/>
          </a:p>
        </p:txBody>
      </p:sp>
      <p:sp>
        <p:nvSpPr>
          <p:cNvPr id="31" name="Oval 30">
            <a:extLst>
              <a:ext uri="{FF2B5EF4-FFF2-40B4-BE49-F238E27FC236}">
                <a16:creationId xmlns:a16="http://schemas.microsoft.com/office/drawing/2014/main" id="{9D6E0F4A-2BA3-166A-6F23-88C38B1BE4BF}"/>
              </a:ext>
            </a:extLst>
          </p:cNvPr>
          <p:cNvSpPr/>
          <p:nvPr/>
        </p:nvSpPr>
        <p:spPr>
          <a:xfrm>
            <a:off x="9885566" y="3022298"/>
            <a:ext cx="997192"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r>
              <a:rPr lang="en-US" baseline="-25000" dirty="0"/>
              <a:t>1</a:t>
            </a:r>
            <a:r>
              <a:rPr lang="en-US" dirty="0"/>
              <a:t>;e</a:t>
            </a:r>
            <a:r>
              <a:rPr lang="en-US" baseline="-25000" dirty="0"/>
              <a:t>2</a:t>
            </a:r>
            <a:endParaRPr lang="en-IN" dirty="0"/>
          </a:p>
        </p:txBody>
      </p:sp>
      <p:sp>
        <p:nvSpPr>
          <p:cNvPr id="32" name="Oval 31">
            <a:extLst>
              <a:ext uri="{FF2B5EF4-FFF2-40B4-BE49-F238E27FC236}">
                <a16:creationId xmlns:a16="http://schemas.microsoft.com/office/drawing/2014/main" id="{1D963809-BEF5-8EEB-FDCE-B872D9268E2A}"/>
              </a:ext>
            </a:extLst>
          </p:cNvPr>
          <p:cNvSpPr/>
          <p:nvPr/>
        </p:nvSpPr>
        <p:spPr>
          <a:xfrm>
            <a:off x="9134050" y="3896058"/>
            <a:ext cx="1054492"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e</a:t>
            </a:r>
            <a:endParaRPr lang="en-IN" dirty="0"/>
          </a:p>
        </p:txBody>
      </p:sp>
      <p:sp>
        <p:nvSpPr>
          <p:cNvPr id="33" name="Oval 32">
            <a:extLst>
              <a:ext uri="{FF2B5EF4-FFF2-40B4-BE49-F238E27FC236}">
                <a16:creationId xmlns:a16="http://schemas.microsoft.com/office/drawing/2014/main" id="{D011439F-9D29-D884-D32A-AD2FAC332332}"/>
              </a:ext>
            </a:extLst>
          </p:cNvPr>
          <p:cNvSpPr/>
          <p:nvPr/>
        </p:nvSpPr>
        <p:spPr>
          <a:xfrm>
            <a:off x="10694070" y="3887685"/>
            <a:ext cx="1062448"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e</a:t>
            </a:r>
            <a:endParaRPr lang="en-IN" dirty="0"/>
          </a:p>
        </p:txBody>
      </p:sp>
      <p:sp>
        <p:nvSpPr>
          <p:cNvPr id="34" name="Oval 33">
            <a:extLst>
              <a:ext uri="{FF2B5EF4-FFF2-40B4-BE49-F238E27FC236}">
                <a16:creationId xmlns:a16="http://schemas.microsoft.com/office/drawing/2014/main" id="{FA51129E-9B4F-C586-0390-B851AC2E890C}"/>
              </a:ext>
            </a:extLst>
          </p:cNvPr>
          <p:cNvSpPr/>
          <p:nvPr/>
        </p:nvSpPr>
        <p:spPr>
          <a:xfrm>
            <a:off x="9365855" y="4741238"/>
            <a:ext cx="593576"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IN" dirty="0"/>
          </a:p>
        </p:txBody>
      </p:sp>
      <p:cxnSp>
        <p:nvCxnSpPr>
          <p:cNvPr id="36" name="Straight Arrow Connector 35">
            <a:extLst>
              <a:ext uri="{FF2B5EF4-FFF2-40B4-BE49-F238E27FC236}">
                <a16:creationId xmlns:a16="http://schemas.microsoft.com/office/drawing/2014/main" id="{F24C8763-99B4-4A90-91B1-B82A281B0431}"/>
              </a:ext>
            </a:extLst>
          </p:cNvPr>
          <p:cNvCxnSpPr>
            <a:cxnSpLocks/>
            <a:stCxn id="31" idx="4"/>
            <a:endCxn id="32" idx="0"/>
          </p:cNvCxnSpPr>
          <p:nvPr/>
        </p:nvCxnSpPr>
        <p:spPr>
          <a:xfrm flipH="1">
            <a:off x="9661296" y="3583438"/>
            <a:ext cx="722866" cy="31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0D3EA78-DBF2-76B5-2179-9225EA772924}"/>
              </a:ext>
            </a:extLst>
          </p:cNvPr>
          <p:cNvCxnSpPr>
            <a:cxnSpLocks/>
            <a:stCxn id="31" idx="5"/>
            <a:endCxn id="33" idx="0"/>
          </p:cNvCxnSpPr>
          <p:nvPr/>
        </p:nvCxnSpPr>
        <p:spPr>
          <a:xfrm>
            <a:off x="10736723" y="3501261"/>
            <a:ext cx="488571" cy="386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D71B7BC-7FC1-609C-6CAB-D325E8D8E71C}"/>
              </a:ext>
            </a:extLst>
          </p:cNvPr>
          <p:cNvSpPr/>
          <p:nvPr/>
        </p:nvSpPr>
        <p:spPr>
          <a:xfrm>
            <a:off x="7670729" y="3924032"/>
            <a:ext cx="593576"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endParaRPr lang="en-IN" dirty="0"/>
          </a:p>
        </p:txBody>
      </p:sp>
      <p:cxnSp>
        <p:nvCxnSpPr>
          <p:cNvPr id="43" name="Straight Arrow Connector 42">
            <a:extLst>
              <a:ext uri="{FF2B5EF4-FFF2-40B4-BE49-F238E27FC236}">
                <a16:creationId xmlns:a16="http://schemas.microsoft.com/office/drawing/2014/main" id="{94E24D18-14BA-F112-77FA-F9E40533093C}"/>
              </a:ext>
            </a:extLst>
          </p:cNvPr>
          <p:cNvCxnSpPr>
            <a:stCxn id="28" idx="4"/>
            <a:endCxn id="29" idx="0"/>
          </p:cNvCxnSpPr>
          <p:nvPr/>
        </p:nvCxnSpPr>
        <p:spPr>
          <a:xfrm>
            <a:off x="9540997" y="1445252"/>
            <a:ext cx="9760" cy="492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035C8CE-DC2B-B3EF-486B-C0F99A26812F}"/>
              </a:ext>
            </a:extLst>
          </p:cNvPr>
          <p:cNvCxnSpPr>
            <a:stCxn id="29" idx="4"/>
            <a:endCxn id="30" idx="0"/>
          </p:cNvCxnSpPr>
          <p:nvPr/>
        </p:nvCxnSpPr>
        <p:spPr>
          <a:xfrm flipH="1">
            <a:off x="7965734" y="2435553"/>
            <a:ext cx="1585023" cy="579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F88824B-4424-C10C-B6B7-B04F768631F1}"/>
              </a:ext>
            </a:extLst>
          </p:cNvPr>
          <p:cNvCxnSpPr>
            <a:stCxn id="29" idx="4"/>
            <a:endCxn id="31" idx="0"/>
          </p:cNvCxnSpPr>
          <p:nvPr/>
        </p:nvCxnSpPr>
        <p:spPr>
          <a:xfrm>
            <a:off x="9550757" y="2435553"/>
            <a:ext cx="833405" cy="586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66EB785-E8AF-7A9D-2828-1496E8D6934E}"/>
              </a:ext>
            </a:extLst>
          </p:cNvPr>
          <p:cNvCxnSpPr>
            <a:stCxn id="30" idx="4"/>
            <a:endCxn id="41" idx="0"/>
          </p:cNvCxnSpPr>
          <p:nvPr/>
        </p:nvCxnSpPr>
        <p:spPr>
          <a:xfrm>
            <a:off x="7965734" y="3512403"/>
            <a:ext cx="1783" cy="411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3DF3230-E130-07CA-67B8-66C560259A42}"/>
              </a:ext>
            </a:extLst>
          </p:cNvPr>
          <p:cNvCxnSpPr>
            <a:stCxn id="32" idx="4"/>
            <a:endCxn id="34" idx="0"/>
          </p:cNvCxnSpPr>
          <p:nvPr/>
        </p:nvCxnSpPr>
        <p:spPr>
          <a:xfrm>
            <a:off x="9661296" y="4457198"/>
            <a:ext cx="1347" cy="284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9D5A8025-50D5-A128-351A-12418ED1D6F3}"/>
              </a:ext>
            </a:extLst>
          </p:cNvPr>
          <p:cNvSpPr/>
          <p:nvPr/>
        </p:nvSpPr>
        <p:spPr>
          <a:xfrm>
            <a:off x="9374302" y="5579082"/>
            <a:ext cx="593576"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endParaRPr lang="en-IN" dirty="0"/>
          </a:p>
        </p:txBody>
      </p:sp>
      <p:cxnSp>
        <p:nvCxnSpPr>
          <p:cNvPr id="55" name="Straight Arrow Connector 54">
            <a:extLst>
              <a:ext uri="{FF2B5EF4-FFF2-40B4-BE49-F238E27FC236}">
                <a16:creationId xmlns:a16="http://schemas.microsoft.com/office/drawing/2014/main" id="{568392B6-5717-A58A-2CF3-8979F19238E5}"/>
              </a:ext>
            </a:extLst>
          </p:cNvPr>
          <p:cNvCxnSpPr>
            <a:stCxn id="34" idx="4"/>
            <a:endCxn id="52" idx="0"/>
          </p:cNvCxnSpPr>
          <p:nvPr/>
        </p:nvCxnSpPr>
        <p:spPr>
          <a:xfrm>
            <a:off x="9662643" y="5302378"/>
            <a:ext cx="8447" cy="276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80154F7F-67DB-83B2-D5BD-199D07EF4010}"/>
              </a:ext>
            </a:extLst>
          </p:cNvPr>
          <p:cNvSpPr/>
          <p:nvPr/>
        </p:nvSpPr>
        <p:spPr>
          <a:xfrm>
            <a:off x="10939912" y="4741238"/>
            <a:ext cx="593576" cy="561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endParaRPr lang="en-IN" dirty="0"/>
          </a:p>
        </p:txBody>
      </p:sp>
      <p:cxnSp>
        <p:nvCxnSpPr>
          <p:cNvPr id="62" name="Straight Arrow Connector 61">
            <a:extLst>
              <a:ext uri="{FF2B5EF4-FFF2-40B4-BE49-F238E27FC236}">
                <a16:creationId xmlns:a16="http://schemas.microsoft.com/office/drawing/2014/main" id="{643A2001-7CD6-4FD7-55C5-4421B828EF1B}"/>
              </a:ext>
            </a:extLst>
          </p:cNvPr>
          <p:cNvCxnSpPr>
            <a:stCxn id="33" idx="4"/>
            <a:endCxn id="60" idx="0"/>
          </p:cNvCxnSpPr>
          <p:nvPr/>
        </p:nvCxnSpPr>
        <p:spPr>
          <a:xfrm>
            <a:off x="11225294" y="4448825"/>
            <a:ext cx="11406" cy="292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54020A-319D-AEDF-4612-6BEF998C740E}"/>
              </a:ext>
            </a:extLst>
          </p:cNvPr>
          <p:cNvSpPr txBox="1"/>
          <p:nvPr/>
        </p:nvSpPr>
        <p:spPr>
          <a:xfrm>
            <a:off x="277403" y="2112396"/>
            <a:ext cx="7197706" cy="1569660"/>
          </a:xfrm>
          <a:prstGeom prst="rect">
            <a:avLst/>
          </a:prstGeom>
          <a:noFill/>
        </p:spPr>
        <p:txBody>
          <a:bodyPr wrap="square" rtlCol="0">
            <a:spAutoFit/>
          </a:bodyPr>
          <a:lstStyle/>
          <a:p>
            <a:r>
              <a:rPr lang="en-US" sz="1600" dirty="0">
                <a:latin typeface="Consolas" panose="020B0609020204030204" pitchFamily="49" charset="0"/>
                <a:sym typeface="Wingdings" panose="05000000000000000000" pitchFamily="2" charset="2"/>
              </a:rPr>
              <a:t>C2: </a:t>
            </a:r>
            <a:r>
              <a:rPr lang="en-US" sz="1600" dirty="0" err="1">
                <a:latin typeface="Consolas" panose="020B0609020204030204" pitchFamily="49" charset="0"/>
                <a:sym typeface="Wingdings" panose="05000000000000000000" pitchFamily="2" charset="2"/>
              </a:rPr>
              <a:t>exit_scope</a:t>
            </a:r>
            <a:r>
              <a:rPr lang="en-US" sz="1600" dirty="0">
                <a:latin typeface="Consolas" panose="020B0609020204030204" pitchFamily="49" charset="0"/>
                <a:sym typeface="Wingdings" panose="05000000000000000000" pitchFamily="2" charset="2"/>
              </a:rPr>
              <a:t>();</a:t>
            </a:r>
          </a:p>
          <a:p>
            <a:r>
              <a:rPr lang="en-US" sz="1600" dirty="0">
                <a:latin typeface="Consolas" panose="020B0609020204030204" pitchFamily="49" charset="0"/>
                <a:sym typeface="Wingdings" panose="05000000000000000000" pitchFamily="2" charset="2"/>
              </a:rPr>
              <a:t>C2: </a:t>
            </a:r>
            <a:r>
              <a:rPr lang="en-US" sz="1600" dirty="0" err="1">
                <a:latin typeface="Consolas" panose="020B0609020204030204" pitchFamily="49" charset="0"/>
                <a:sym typeface="Wingdings" panose="05000000000000000000" pitchFamily="2" charset="2"/>
              </a:rPr>
              <a:t>TypeCheck</a:t>
            </a:r>
            <a:r>
              <a:rPr lang="en-US" sz="1600" dirty="0">
                <a:latin typeface="Consolas" panose="020B0609020204030204" pitchFamily="49" charset="0"/>
                <a:sym typeface="Wingdings" panose="05000000000000000000" pitchFamily="2" charset="2"/>
              </a:rPr>
              <a:t>({int t = e</a:t>
            </a:r>
            <a:r>
              <a:rPr lang="en-US" sz="1600" baseline="-25000" dirty="0">
                <a:latin typeface="Consolas" panose="020B0609020204030204" pitchFamily="49" charset="0"/>
                <a:sym typeface="Wingdings" panose="05000000000000000000" pitchFamily="2" charset="2"/>
              </a:rPr>
              <a:t>1</a:t>
            </a:r>
            <a:r>
              <a:rPr lang="en-US" sz="1600" dirty="0">
                <a:latin typeface="Consolas" panose="020B0609020204030204" pitchFamily="49" charset="0"/>
                <a:sym typeface="Wingdings" panose="05000000000000000000" pitchFamily="2" charset="2"/>
              </a:rPr>
              <a:t>; e</a:t>
            </a:r>
            <a:r>
              <a:rPr lang="en-US" sz="1600" baseline="-25000" dirty="0">
                <a:latin typeface="Consolas" panose="020B0609020204030204" pitchFamily="49" charset="0"/>
                <a:sym typeface="Wingdings" panose="05000000000000000000" pitchFamily="2" charset="2"/>
              </a:rPr>
              <a:t>2</a:t>
            </a:r>
            <a:r>
              <a:rPr lang="en-US" sz="1600" dirty="0">
                <a:latin typeface="Consolas" panose="020B0609020204030204" pitchFamily="49" charset="0"/>
                <a:sym typeface="Wingdings" panose="05000000000000000000" pitchFamily="2" charset="2"/>
              </a:rPr>
              <a:t>})  int, using C4</a:t>
            </a:r>
          </a:p>
          <a:p>
            <a:endParaRPr lang="en-US" sz="1600" dirty="0">
              <a:latin typeface="Consolas" panose="020B0609020204030204" pitchFamily="49" charset="0"/>
              <a:sym typeface="Wingdings" panose="05000000000000000000" pitchFamily="2" charset="2"/>
            </a:endParaRPr>
          </a:p>
          <a:p>
            <a:r>
              <a:rPr lang="en-US" sz="1600" dirty="0">
                <a:latin typeface="Consolas" panose="020B0609020204030204" pitchFamily="49" charset="0"/>
                <a:sym typeface="Wingdings" panose="05000000000000000000" pitchFamily="2" charset="2"/>
              </a:rPr>
              <a:t>C1: </a:t>
            </a:r>
            <a:r>
              <a:rPr lang="en-US" sz="1600" dirty="0" err="1">
                <a:latin typeface="Consolas" panose="020B0609020204030204" pitchFamily="49" charset="0"/>
                <a:sym typeface="Wingdings" panose="05000000000000000000" pitchFamily="2" charset="2"/>
              </a:rPr>
              <a:t>exit_scope</a:t>
            </a:r>
            <a:r>
              <a:rPr lang="en-US" sz="1600" dirty="0">
                <a:latin typeface="Consolas" panose="020B0609020204030204" pitchFamily="49" charset="0"/>
                <a:sym typeface="Wingdings" panose="05000000000000000000" pitchFamily="2" charset="2"/>
              </a:rPr>
              <a:t>();</a:t>
            </a:r>
          </a:p>
          <a:p>
            <a:r>
              <a:rPr lang="en-US" sz="1600" dirty="0">
                <a:latin typeface="Consolas" panose="020B0609020204030204" pitchFamily="49" charset="0"/>
              </a:rPr>
              <a:t>C1: </a:t>
            </a:r>
            <a:r>
              <a:rPr lang="en-US" sz="1600" dirty="0" err="1">
                <a:latin typeface="Consolas" panose="020B0609020204030204" pitchFamily="49" charset="0"/>
              </a:rPr>
              <a:t>TypeCheck</a:t>
            </a:r>
            <a:r>
              <a:rPr lang="en-US" sz="1600" dirty="0">
                <a:latin typeface="Consolas" panose="020B0609020204030204" pitchFamily="49" charset="0"/>
              </a:rPr>
              <a:t>(swap(</a:t>
            </a:r>
            <a:r>
              <a:rPr lang="en-US" sz="1600" dirty="0" err="1">
                <a:latin typeface="Consolas" panose="020B0609020204030204" pitchFamily="49" charset="0"/>
              </a:rPr>
              <a:t>x:intptr</a:t>
            </a:r>
            <a:r>
              <a:rPr lang="en-US" sz="1600" dirty="0">
                <a:latin typeface="Consolas" panose="020B0609020204030204" pitchFamily="49" charset="0"/>
              </a:rPr>
              <a:t>, y:intptr):void{e}) </a:t>
            </a:r>
            <a:r>
              <a:rPr lang="en-US" sz="1600" dirty="0">
                <a:latin typeface="Consolas" panose="020B0609020204030204" pitchFamily="49" charset="0"/>
                <a:sym typeface="Wingdings" panose="05000000000000000000" pitchFamily="2" charset="2"/>
              </a:rPr>
              <a:t> void,</a:t>
            </a:r>
          </a:p>
          <a:p>
            <a:r>
              <a:rPr lang="en-US" sz="1600" dirty="0">
                <a:latin typeface="Consolas" panose="020B0609020204030204" pitchFamily="49" charset="0"/>
                <a:sym typeface="Wingdings" panose="05000000000000000000" pitchFamily="2" charset="2"/>
              </a:rPr>
              <a:t>because T</a:t>
            </a:r>
            <a:r>
              <a:rPr lang="en-US" sz="1600" baseline="-25000" dirty="0">
                <a:latin typeface="Consolas" panose="020B0609020204030204" pitchFamily="49" charset="0"/>
                <a:sym typeface="Wingdings" panose="05000000000000000000" pitchFamily="2" charset="2"/>
              </a:rPr>
              <a:t>n+1</a:t>
            </a:r>
            <a:r>
              <a:rPr lang="en-US" sz="1600" dirty="0">
                <a:latin typeface="Consolas" panose="020B0609020204030204" pitchFamily="49" charset="0"/>
                <a:sym typeface="Wingdings" panose="05000000000000000000" pitchFamily="2" charset="2"/>
              </a:rPr>
              <a:t> is void</a:t>
            </a:r>
          </a:p>
        </p:txBody>
      </p:sp>
    </p:spTree>
    <p:extLst>
      <p:ext uri="{BB962C8B-B14F-4D97-AF65-F5344CB8AC3E}">
        <p14:creationId xmlns:p14="http://schemas.microsoft.com/office/powerpoint/2010/main" val="25146517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1126-7B97-4E1F-AFD6-C16C5652A22D}"/>
              </a:ext>
            </a:extLst>
          </p:cNvPr>
          <p:cNvSpPr>
            <a:spLocks noGrp="1"/>
          </p:cNvSpPr>
          <p:nvPr>
            <p:ph type="title"/>
          </p:nvPr>
        </p:nvSpPr>
        <p:spPr/>
        <p:txBody>
          <a:bodyPr/>
          <a:lstStyle/>
          <a:p>
            <a:r>
              <a:rPr lang="en-US" dirty="0"/>
              <a:t>Type inference </a:t>
            </a:r>
          </a:p>
        </p:txBody>
      </p:sp>
      <p:sp>
        <p:nvSpPr>
          <p:cNvPr id="3" name="Content Placeholder 2">
            <a:extLst>
              <a:ext uri="{FF2B5EF4-FFF2-40B4-BE49-F238E27FC236}">
                <a16:creationId xmlns:a16="http://schemas.microsoft.com/office/drawing/2014/main" id="{64AAC36C-1F5F-4589-9DD9-A8CC0659320D}"/>
              </a:ext>
            </a:extLst>
          </p:cNvPr>
          <p:cNvSpPr>
            <a:spLocks noGrp="1"/>
          </p:cNvSpPr>
          <p:nvPr>
            <p:ph idx="1"/>
          </p:nvPr>
        </p:nvSpPr>
        <p:spPr/>
        <p:txBody>
          <a:bodyPr/>
          <a:lstStyle/>
          <a:p>
            <a:pPr marL="0" indent="0">
              <a:buNone/>
            </a:pPr>
            <a:endParaRPr lang="en-US" dirty="0"/>
          </a:p>
          <a:p>
            <a:pPr marL="0" indent="0">
              <a:buNone/>
            </a:pPr>
            <a:r>
              <a:rPr lang="en-US" dirty="0"/>
              <a:t>   </a:t>
            </a:r>
          </a:p>
        </p:txBody>
      </p:sp>
      <p:sp>
        <p:nvSpPr>
          <p:cNvPr id="25" name="Oval 24">
            <a:extLst>
              <a:ext uri="{FF2B5EF4-FFF2-40B4-BE49-F238E27FC236}">
                <a16:creationId xmlns:a16="http://schemas.microsoft.com/office/drawing/2014/main" id="{0143FBEE-9DF1-41DA-AAFA-10ABBBC1A17C}"/>
              </a:ext>
            </a:extLst>
          </p:cNvPr>
          <p:cNvSpPr/>
          <p:nvPr/>
        </p:nvSpPr>
        <p:spPr>
          <a:xfrm>
            <a:off x="5954486" y="3863072"/>
            <a:ext cx="1086394" cy="88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r>
              <a:rPr lang="en-US" baseline="-25000" dirty="0"/>
              <a:t>1</a:t>
            </a:r>
            <a:r>
              <a:rPr lang="en-US" dirty="0"/>
              <a:t>+e</a:t>
            </a:r>
            <a:r>
              <a:rPr lang="en-US" baseline="-25000" dirty="0"/>
              <a:t>2</a:t>
            </a:r>
            <a:endParaRPr lang="en-US" dirty="0"/>
          </a:p>
        </p:txBody>
      </p:sp>
      <p:sp>
        <p:nvSpPr>
          <p:cNvPr id="26" name="Oval 25">
            <a:extLst>
              <a:ext uri="{FF2B5EF4-FFF2-40B4-BE49-F238E27FC236}">
                <a16:creationId xmlns:a16="http://schemas.microsoft.com/office/drawing/2014/main" id="{41B3D49C-A487-4CF1-B506-098E735E82C9}"/>
              </a:ext>
            </a:extLst>
          </p:cNvPr>
          <p:cNvSpPr/>
          <p:nvPr/>
        </p:nvSpPr>
        <p:spPr>
          <a:xfrm>
            <a:off x="7946569" y="2403660"/>
            <a:ext cx="936171" cy="805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32" name="Straight Arrow Connector 31">
            <a:extLst>
              <a:ext uri="{FF2B5EF4-FFF2-40B4-BE49-F238E27FC236}">
                <a16:creationId xmlns:a16="http://schemas.microsoft.com/office/drawing/2014/main" id="{10D5830A-5A24-4CA8-8047-F239BF48B6FE}"/>
              </a:ext>
            </a:extLst>
          </p:cNvPr>
          <p:cNvCxnSpPr>
            <a:cxnSpLocks/>
            <a:stCxn id="26" idx="4"/>
            <a:endCxn id="25" idx="0"/>
          </p:cNvCxnSpPr>
          <p:nvPr/>
        </p:nvCxnSpPr>
        <p:spPr>
          <a:xfrm flipH="1">
            <a:off x="6497683" y="3209203"/>
            <a:ext cx="1916972" cy="653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1579B3A-9A82-4DB2-B9EA-D138A3C8D3FD}"/>
              </a:ext>
            </a:extLst>
          </p:cNvPr>
          <p:cNvSpPr txBox="1"/>
          <p:nvPr/>
        </p:nvSpPr>
        <p:spPr>
          <a:xfrm>
            <a:off x="7929153" y="2544449"/>
            <a:ext cx="1875247" cy="369332"/>
          </a:xfrm>
          <a:prstGeom prst="rect">
            <a:avLst/>
          </a:prstGeom>
          <a:noFill/>
        </p:spPr>
        <p:txBody>
          <a:bodyPr wrap="square" rtlCol="0">
            <a:spAutoFit/>
          </a:bodyPr>
          <a:lstStyle/>
          <a:p>
            <a:pPr marL="0" indent="0">
              <a:buNone/>
            </a:pPr>
            <a:r>
              <a:rPr lang="en-US" b="1" dirty="0">
                <a:latin typeface="Cambria Math" panose="02040503050406030204" pitchFamily="18" charset="0"/>
                <a:sym typeface="Wingdings" panose="05000000000000000000" pitchFamily="2" charset="2"/>
              </a:rPr>
              <a:t>foo(e</a:t>
            </a:r>
            <a:r>
              <a:rPr lang="en-US" b="1" baseline="-25000" dirty="0">
                <a:latin typeface="Cambria Math" panose="02040503050406030204" pitchFamily="18" charset="0"/>
                <a:sym typeface="Wingdings" panose="05000000000000000000" pitchFamily="2" charset="2"/>
              </a:rPr>
              <a:t>1</a:t>
            </a:r>
            <a:r>
              <a:rPr lang="en-US" b="1" dirty="0">
                <a:latin typeface="Cambria Math" panose="02040503050406030204" pitchFamily="18" charset="0"/>
                <a:sym typeface="Wingdings" panose="05000000000000000000" pitchFamily="2" charset="2"/>
              </a:rPr>
              <a:t>, e</a:t>
            </a:r>
            <a:r>
              <a:rPr lang="en-US" b="1" baseline="-25000" dirty="0">
                <a:latin typeface="Cambria Math" panose="02040503050406030204" pitchFamily="18" charset="0"/>
                <a:sym typeface="Wingdings" panose="05000000000000000000" pitchFamily="2" charset="2"/>
              </a:rPr>
              <a:t>2</a:t>
            </a:r>
            <a:r>
              <a:rPr lang="en-US" b="1" dirty="0">
                <a:latin typeface="Cambria Math" panose="02040503050406030204" pitchFamily="18" charset="0"/>
                <a:sym typeface="Wingdings" panose="05000000000000000000" pitchFamily="2" charset="2"/>
              </a:rPr>
              <a:t>)</a:t>
            </a:r>
          </a:p>
        </p:txBody>
      </p:sp>
      <p:sp>
        <p:nvSpPr>
          <p:cNvPr id="23" name="TextBox 22">
            <a:extLst>
              <a:ext uri="{FF2B5EF4-FFF2-40B4-BE49-F238E27FC236}">
                <a16:creationId xmlns:a16="http://schemas.microsoft.com/office/drawing/2014/main" id="{450CE57A-6953-4615-92BD-222AA30D2587}"/>
              </a:ext>
            </a:extLst>
          </p:cNvPr>
          <p:cNvSpPr txBox="1"/>
          <p:nvPr/>
        </p:nvSpPr>
        <p:spPr>
          <a:xfrm>
            <a:off x="345440" y="2082800"/>
            <a:ext cx="2967446" cy="3970318"/>
          </a:xfrm>
          <a:prstGeom prst="rect">
            <a:avLst/>
          </a:prstGeom>
          <a:noFill/>
        </p:spPr>
        <p:txBody>
          <a:bodyPr wrap="square" rtlCol="0">
            <a:spAutoFit/>
          </a:bodyPr>
          <a:lstStyle/>
          <a:p>
            <a:pPr marL="0" indent="0">
              <a:buNone/>
            </a:pPr>
            <a:r>
              <a:rPr lang="en-US" b="0" dirty="0">
                <a:latin typeface="Cambria Math" panose="02040503050406030204" pitchFamily="18" charset="0"/>
              </a:rPr>
              <a:t>e </a:t>
            </a:r>
            <a:r>
              <a:rPr lang="en-US" b="0" dirty="0">
                <a:latin typeface="Cambria Math" panose="02040503050406030204" pitchFamily="18" charset="0"/>
                <a:sym typeface="Wingdings" panose="05000000000000000000" pitchFamily="2" charset="2"/>
              </a:rPr>
              <a:t> id | num</a:t>
            </a:r>
            <a:endParaRPr lang="en-US" dirty="0">
              <a:latin typeface="Cambria Math" panose="02040503050406030204" pitchFamily="18" charset="0"/>
              <a:sym typeface="Wingdings" panose="05000000000000000000" pitchFamily="2" charset="2"/>
            </a:endParaRPr>
          </a:p>
          <a:p>
            <a:pPr marL="0" indent="0">
              <a:buNone/>
            </a:pPr>
            <a:r>
              <a:rPr lang="en-US" b="0" dirty="0">
                <a:latin typeface="Cambria Math" panose="02040503050406030204" pitchFamily="18" charset="0"/>
                <a:sym typeface="Wingdings" panose="05000000000000000000" pitchFamily="2" charset="2"/>
              </a:rPr>
              <a:t>    | &amp;id | *e</a:t>
            </a:r>
          </a:p>
          <a:p>
            <a:pPr marL="0" indent="0">
              <a:buNone/>
            </a:pP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 </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 </a:t>
            </a:r>
          </a:p>
          <a:p>
            <a:pPr marL="0" indent="0">
              <a:buNone/>
            </a:pPr>
            <a:r>
              <a:rPr lang="en-US" dirty="0">
                <a:latin typeface="Cambria Math" panose="02040503050406030204" pitchFamily="18" charset="0"/>
                <a:sym typeface="Wingdings" panose="05000000000000000000" pitchFamily="2" charset="2"/>
              </a:rPr>
              <a:t>    | id[e]  | id = e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a:t>
            </a:r>
          </a:p>
          <a:p>
            <a:pPr marL="0" indent="0">
              <a:buNone/>
            </a:pPr>
            <a:r>
              <a:rPr lang="en-US" dirty="0">
                <a:latin typeface="Cambria Math" panose="02040503050406030204" pitchFamily="18" charset="0"/>
                <a:sym typeface="Wingdings" panose="05000000000000000000" pitchFamily="2" charset="2"/>
              </a:rPr>
              <a:t>    | if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else {e</a:t>
            </a:r>
            <a:r>
              <a:rPr lang="en-US" baseline="-25000" dirty="0">
                <a:latin typeface="Cambria Math" panose="02040503050406030204" pitchFamily="18" charset="0"/>
                <a:sym typeface="Wingdings" panose="05000000000000000000" pitchFamily="2" charset="2"/>
              </a:rPr>
              <a:t>3</a:t>
            </a:r>
            <a:r>
              <a:rPr lang="en-US" dirty="0">
                <a:latin typeface="Cambria Math" panose="02040503050406030204" pitchFamily="18" charset="0"/>
                <a:sym typeface="Wingdings" panose="05000000000000000000" pitchFamily="2" charset="2"/>
              </a:rPr>
              <a:t>}</a:t>
            </a:r>
          </a:p>
          <a:p>
            <a:pPr marL="0" indent="0">
              <a:buNone/>
            </a:pPr>
            <a:r>
              <a:rPr lang="en-US" dirty="0">
                <a:latin typeface="Cambria Math" panose="02040503050406030204" pitchFamily="18" charset="0"/>
                <a:sym typeface="Wingdings" panose="05000000000000000000" pitchFamily="2" charset="2"/>
              </a:rPr>
              <a:t>    | while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a:t>
            </a:r>
          </a:p>
          <a:p>
            <a:pPr marL="0" indent="0">
              <a:buNone/>
            </a:pPr>
            <a:r>
              <a:rPr lang="en-US" dirty="0">
                <a:latin typeface="Cambria Math" panose="02040503050406030204" pitchFamily="18" charset="0"/>
                <a:sym typeface="Wingdings" panose="05000000000000000000" pitchFamily="2" charset="2"/>
              </a:rPr>
              <a:t>    | {int id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a:t>
            </a:r>
          </a:p>
          <a:p>
            <a:pPr marL="0" indent="0">
              <a:buNone/>
            </a:pPr>
            <a:r>
              <a:rPr lang="en-US" dirty="0">
                <a:latin typeface="Cambria Math" panose="02040503050406030204" pitchFamily="18" charset="0"/>
                <a:sym typeface="Wingdings" panose="05000000000000000000" pitchFamily="2" charset="2"/>
              </a:rPr>
              <a:t>    | {int id[num];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a:t>
            </a:r>
          </a:p>
          <a:p>
            <a:pPr marL="0" indent="0">
              <a:buNone/>
            </a:pPr>
            <a:r>
              <a:rPr lang="en-US" dirty="0">
                <a:latin typeface="Cambria Math" panose="02040503050406030204" pitchFamily="18" charset="0"/>
                <a:sym typeface="Wingdings" panose="05000000000000000000" pitchFamily="2" charset="2"/>
              </a:rPr>
              <a:t>    | id(id</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 , </a:t>
            </a:r>
            <a:r>
              <a:rPr lang="en-US" dirty="0" err="1">
                <a:latin typeface="Cambria Math" panose="02040503050406030204" pitchFamily="18" charset="0"/>
                <a:sym typeface="Wingdings" panose="05000000000000000000" pitchFamily="2" charset="2"/>
              </a:rPr>
              <a:t>id</a:t>
            </a:r>
            <a:r>
              <a:rPr lang="en-US" baseline="-25000" dirty="0" err="1">
                <a:latin typeface="Cambria Math" panose="02040503050406030204" pitchFamily="18" charset="0"/>
                <a:sym typeface="Wingdings" panose="05000000000000000000" pitchFamily="2" charset="2"/>
              </a:rPr>
              <a:t>n</a:t>
            </a:r>
            <a:r>
              <a:rPr lang="en-US" dirty="0">
                <a:latin typeface="Cambria Math" panose="02040503050406030204" pitchFamily="18" charset="0"/>
                <a:sym typeface="Wingdings" panose="05000000000000000000" pitchFamily="2" charset="2"/>
              </a:rPr>
              <a:t>) {e}</a:t>
            </a:r>
          </a:p>
          <a:p>
            <a:pPr marL="0" indent="0">
              <a:buNone/>
            </a:pPr>
            <a:r>
              <a:rPr lang="en-US" dirty="0">
                <a:latin typeface="Cambria Math" panose="02040503050406030204" pitchFamily="18" charset="0"/>
                <a:sym typeface="Wingdings" panose="05000000000000000000" pitchFamily="2" charset="2"/>
              </a:rPr>
              <a:t>    | id(e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 </a:t>
            </a:r>
            <a:r>
              <a:rPr lang="en-US" dirty="0" err="1">
                <a:latin typeface="Cambria Math" panose="02040503050406030204" pitchFamily="18" charset="0"/>
                <a:sym typeface="Wingdings" panose="05000000000000000000" pitchFamily="2" charset="2"/>
              </a:rPr>
              <a:t>e</a:t>
            </a:r>
            <a:r>
              <a:rPr lang="en-US" baseline="-25000" dirty="0" err="1">
                <a:latin typeface="Cambria Math" panose="02040503050406030204" pitchFamily="18" charset="0"/>
                <a:sym typeface="Wingdings" panose="05000000000000000000" pitchFamily="2" charset="2"/>
              </a:rPr>
              <a:t>n</a:t>
            </a:r>
            <a:r>
              <a:rPr lang="en-US" dirty="0">
                <a:latin typeface="Cambria Math" panose="02040503050406030204" pitchFamily="18" charset="0"/>
                <a:sym typeface="Wingdings" panose="05000000000000000000" pitchFamily="2" charset="2"/>
              </a:rPr>
              <a:t>)</a:t>
            </a:r>
          </a:p>
          <a:p>
            <a:pPr marL="0" indent="0">
              <a:buNone/>
            </a:pP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&lt;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&lt;= e</a:t>
            </a:r>
            <a:r>
              <a:rPr lang="en-US" baseline="-25000" dirty="0">
                <a:latin typeface="Cambria Math" panose="02040503050406030204" pitchFamily="18" charset="0"/>
                <a:sym typeface="Wingdings" panose="05000000000000000000" pitchFamily="2" charset="2"/>
              </a:rPr>
              <a:t>2</a:t>
            </a:r>
          </a:p>
          <a:p>
            <a:pPr marL="0" indent="0">
              <a:buNone/>
            </a:pPr>
            <a:r>
              <a:rPr lang="en-US" baseline="-25000" dirty="0">
                <a:latin typeface="Cambria Math" panose="02040503050406030204" pitchFamily="18" charset="0"/>
                <a:sym typeface="Wingdings" panose="05000000000000000000" pitchFamily="2" charset="2"/>
              </a:rPr>
              <a:t>      </a:t>
            </a:r>
            <a:r>
              <a:rPr lang="en-US" dirty="0">
                <a:latin typeface="Cambria Math" panose="02040503050406030204" pitchFamily="18" charset="0"/>
                <a:sym typeface="Wingdings" panose="05000000000000000000" pitchFamily="2" charset="2"/>
              </a:rPr>
              <a:t>| e</a:t>
            </a:r>
            <a:r>
              <a:rPr lang="en-US" baseline="-25000" dirty="0">
                <a:latin typeface="Cambria Math" panose="02040503050406030204" pitchFamily="18" charset="0"/>
                <a:sym typeface="Wingdings" panose="05000000000000000000" pitchFamily="2" charset="2"/>
              </a:rPr>
              <a:t>1</a:t>
            </a:r>
            <a:r>
              <a:rPr lang="en-US" dirty="0">
                <a:latin typeface="Cambria Math" panose="02040503050406030204" pitchFamily="18" charset="0"/>
                <a:sym typeface="Wingdings" panose="05000000000000000000" pitchFamily="2" charset="2"/>
              </a:rPr>
              <a:t> == e</a:t>
            </a:r>
            <a:r>
              <a:rPr lang="en-US" baseline="-25000" dirty="0">
                <a:latin typeface="Cambria Math" panose="02040503050406030204" pitchFamily="18" charset="0"/>
                <a:sym typeface="Wingdings" panose="05000000000000000000" pitchFamily="2" charset="2"/>
              </a:rPr>
              <a:t>2</a:t>
            </a:r>
            <a:r>
              <a:rPr lang="en-US" dirty="0">
                <a:latin typeface="Cambria Math" panose="02040503050406030204" pitchFamily="18" charset="0"/>
                <a:sym typeface="Wingdings" panose="05000000000000000000" pitchFamily="2" charset="2"/>
              </a:rPr>
              <a:t> | !e</a:t>
            </a:r>
          </a:p>
          <a:p>
            <a:pPr marL="0" indent="0">
              <a:buNone/>
            </a:pPr>
            <a:endParaRPr lang="en-US" dirty="0">
              <a:latin typeface="Cambria Math" panose="02040503050406030204" pitchFamily="18" charset="0"/>
              <a:sym typeface="Wingdings" panose="05000000000000000000" pitchFamily="2" charset="2"/>
            </a:endParaRPr>
          </a:p>
          <a:p>
            <a:endParaRPr lang="en-IN" dirty="0"/>
          </a:p>
        </p:txBody>
      </p:sp>
      <p:sp>
        <p:nvSpPr>
          <p:cNvPr id="31" name="TextBox 30">
            <a:extLst>
              <a:ext uri="{FF2B5EF4-FFF2-40B4-BE49-F238E27FC236}">
                <a16:creationId xmlns:a16="http://schemas.microsoft.com/office/drawing/2014/main" id="{AF17DCDC-3E2E-4F8A-A824-2904332AB8A8}"/>
              </a:ext>
            </a:extLst>
          </p:cNvPr>
          <p:cNvSpPr txBox="1"/>
          <p:nvPr/>
        </p:nvSpPr>
        <p:spPr>
          <a:xfrm>
            <a:off x="3464560" y="2387600"/>
            <a:ext cx="2967446" cy="369332"/>
          </a:xfrm>
          <a:prstGeom prst="rect">
            <a:avLst/>
          </a:prstGeom>
          <a:noFill/>
        </p:spPr>
        <p:txBody>
          <a:bodyPr wrap="square" rtlCol="0">
            <a:spAutoFit/>
          </a:bodyPr>
          <a:lstStyle/>
          <a:p>
            <a:pPr marL="0" indent="0">
              <a:buNone/>
            </a:pPr>
            <a:r>
              <a:rPr lang="en-US" dirty="0"/>
              <a:t>t = foo(10 + 20, 30)</a:t>
            </a:r>
          </a:p>
        </p:txBody>
      </p:sp>
      <p:sp>
        <p:nvSpPr>
          <p:cNvPr id="33" name="Oval 32">
            <a:extLst>
              <a:ext uri="{FF2B5EF4-FFF2-40B4-BE49-F238E27FC236}">
                <a16:creationId xmlns:a16="http://schemas.microsoft.com/office/drawing/2014/main" id="{2F8485AD-F3CF-4720-B0B9-BC4BCE2D505A}"/>
              </a:ext>
            </a:extLst>
          </p:cNvPr>
          <p:cNvSpPr/>
          <p:nvPr/>
        </p:nvSpPr>
        <p:spPr>
          <a:xfrm>
            <a:off x="5111206" y="5275312"/>
            <a:ext cx="936171" cy="805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35" name="Oval 34">
            <a:extLst>
              <a:ext uri="{FF2B5EF4-FFF2-40B4-BE49-F238E27FC236}">
                <a16:creationId xmlns:a16="http://schemas.microsoft.com/office/drawing/2014/main" id="{D6046BAD-EA59-4F92-9CC0-6D70EC6D24C7}"/>
              </a:ext>
            </a:extLst>
          </p:cNvPr>
          <p:cNvSpPr/>
          <p:nvPr/>
        </p:nvSpPr>
        <p:spPr>
          <a:xfrm>
            <a:off x="7021286" y="5305792"/>
            <a:ext cx="936171" cy="805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36" name="Oval 35">
            <a:extLst>
              <a:ext uri="{FF2B5EF4-FFF2-40B4-BE49-F238E27FC236}">
                <a16:creationId xmlns:a16="http://schemas.microsoft.com/office/drawing/2014/main" id="{2522FA9A-3CF7-45BD-B9DC-99373CBBE1C0}"/>
              </a:ext>
            </a:extLst>
          </p:cNvPr>
          <p:cNvSpPr/>
          <p:nvPr/>
        </p:nvSpPr>
        <p:spPr>
          <a:xfrm>
            <a:off x="9175206" y="3873232"/>
            <a:ext cx="936171" cy="805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37" name="Straight Arrow Connector 36">
            <a:extLst>
              <a:ext uri="{FF2B5EF4-FFF2-40B4-BE49-F238E27FC236}">
                <a16:creationId xmlns:a16="http://schemas.microsoft.com/office/drawing/2014/main" id="{E899EA91-D37D-47D7-97C1-875594AD09D2}"/>
              </a:ext>
            </a:extLst>
          </p:cNvPr>
          <p:cNvCxnSpPr>
            <a:stCxn id="26" idx="4"/>
          </p:cNvCxnSpPr>
          <p:nvPr/>
        </p:nvCxnSpPr>
        <p:spPr>
          <a:xfrm>
            <a:off x="8414655" y="3209203"/>
            <a:ext cx="1116151" cy="653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FF4B82A-46BF-476B-A397-1CA07AFD4079}"/>
              </a:ext>
            </a:extLst>
          </p:cNvPr>
          <p:cNvCxnSpPr>
            <a:stCxn id="25" idx="4"/>
            <a:endCxn id="33" idx="0"/>
          </p:cNvCxnSpPr>
          <p:nvPr/>
        </p:nvCxnSpPr>
        <p:spPr>
          <a:xfrm flipH="1">
            <a:off x="5579292" y="4744088"/>
            <a:ext cx="918391" cy="531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10456D4-BC0F-48E6-996C-4AE5CDD119D7}"/>
              </a:ext>
            </a:extLst>
          </p:cNvPr>
          <p:cNvCxnSpPr>
            <a:stCxn id="25" idx="4"/>
            <a:endCxn id="35" idx="0"/>
          </p:cNvCxnSpPr>
          <p:nvPr/>
        </p:nvCxnSpPr>
        <p:spPr>
          <a:xfrm>
            <a:off x="6497683" y="4744088"/>
            <a:ext cx="991689" cy="561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82F5129-4E34-3974-CE5E-16A3A7F6F20B}"/>
              </a:ext>
            </a:extLst>
          </p:cNvPr>
          <p:cNvSpPr/>
          <p:nvPr/>
        </p:nvSpPr>
        <p:spPr>
          <a:xfrm>
            <a:off x="7945002" y="1011551"/>
            <a:ext cx="936171" cy="805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 = e</a:t>
            </a:r>
          </a:p>
        </p:txBody>
      </p:sp>
      <p:cxnSp>
        <p:nvCxnSpPr>
          <p:cNvPr id="7" name="Straight Arrow Connector 6">
            <a:extLst>
              <a:ext uri="{FF2B5EF4-FFF2-40B4-BE49-F238E27FC236}">
                <a16:creationId xmlns:a16="http://schemas.microsoft.com/office/drawing/2014/main" id="{6123D235-20E0-5F48-786B-C967B5820A6F}"/>
              </a:ext>
            </a:extLst>
          </p:cNvPr>
          <p:cNvCxnSpPr>
            <a:stCxn id="17" idx="4"/>
            <a:endCxn id="26" idx="0"/>
          </p:cNvCxnSpPr>
          <p:nvPr/>
        </p:nvCxnSpPr>
        <p:spPr>
          <a:xfrm>
            <a:off x="8413088" y="1817094"/>
            <a:ext cx="1567" cy="586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334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FF37-D26F-40CA-8520-010A387069CA}"/>
              </a:ext>
            </a:extLst>
          </p:cNvPr>
          <p:cNvSpPr>
            <a:spLocks noGrp="1"/>
          </p:cNvSpPr>
          <p:nvPr>
            <p:ph type="title"/>
          </p:nvPr>
        </p:nvSpPr>
        <p:spPr/>
        <p:txBody>
          <a:bodyPr/>
          <a:lstStyle/>
          <a:p>
            <a:r>
              <a:rPr lang="en-US" dirty="0"/>
              <a:t>Symbol table</a:t>
            </a:r>
          </a:p>
        </p:txBody>
      </p:sp>
      <p:sp>
        <p:nvSpPr>
          <p:cNvPr id="3" name="Content Placeholder 2">
            <a:extLst>
              <a:ext uri="{FF2B5EF4-FFF2-40B4-BE49-F238E27FC236}">
                <a16:creationId xmlns:a16="http://schemas.microsoft.com/office/drawing/2014/main" id="{90279400-D71C-4EE0-A1BE-4D0815E3801C}"/>
              </a:ext>
            </a:extLst>
          </p:cNvPr>
          <p:cNvSpPr>
            <a:spLocks noGrp="1"/>
          </p:cNvSpPr>
          <p:nvPr>
            <p:ph idx="1"/>
          </p:nvPr>
        </p:nvSpPr>
        <p:spPr/>
        <p:txBody>
          <a:bodyPr/>
          <a:lstStyle/>
          <a:p>
            <a:r>
              <a:rPr lang="en-US" dirty="0"/>
              <a:t>Symbol table also maps function names to their signatures</a:t>
            </a:r>
          </a:p>
          <a:p>
            <a:endParaRPr lang="en-US" dirty="0"/>
          </a:p>
          <a:p>
            <a:r>
              <a:rPr lang="en-US" dirty="0"/>
              <a:t>Signature includes the types of parameters and the return type</a:t>
            </a:r>
          </a:p>
        </p:txBody>
      </p:sp>
    </p:spTree>
    <p:extLst>
      <p:ext uri="{BB962C8B-B14F-4D97-AF65-F5344CB8AC3E}">
        <p14:creationId xmlns:p14="http://schemas.microsoft.com/office/powerpoint/2010/main" val="41603492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FBC5-F265-4659-BC4F-6EF9C8F9766E}"/>
              </a:ext>
            </a:extLst>
          </p:cNvPr>
          <p:cNvSpPr>
            <a:spLocks noGrp="1"/>
          </p:cNvSpPr>
          <p:nvPr>
            <p:ph type="title"/>
          </p:nvPr>
        </p:nvSpPr>
        <p:spPr/>
        <p:txBody>
          <a:bodyPr/>
          <a:lstStyle/>
          <a:p>
            <a:r>
              <a:rPr lang="en-US" dirty="0"/>
              <a:t>Type inference</a:t>
            </a:r>
          </a:p>
        </p:txBody>
      </p:sp>
      <p:sp>
        <p:nvSpPr>
          <p:cNvPr id="3" name="Content Placeholder 2">
            <a:extLst>
              <a:ext uri="{FF2B5EF4-FFF2-40B4-BE49-F238E27FC236}">
                <a16:creationId xmlns:a16="http://schemas.microsoft.com/office/drawing/2014/main" id="{E8EDA4E9-1523-459C-A04A-DB3AFAD22E30}"/>
              </a:ext>
            </a:extLst>
          </p:cNvPr>
          <p:cNvSpPr>
            <a:spLocks noGrp="1"/>
          </p:cNvSpPr>
          <p:nvPr>
            <p:ph idx="1"/>
          </p:nvPr>
        </p:nvSpPr>
        <p:spPr/>
        <p:txBody>
          <a:bodyPr>
            <a:normAutofit fontScale="92500"/>
          </a:bodyPr>
          <a:lstStyle/>
          <a:p>
            <a:pPr marL="0" indent="0">
              <a:buNone/>
            </a:pPr>
            <a:r>
              <a:rPr lang="en-US" sz="1800" dirty="0" err="1">
                <a:latin typeface="Consolas" panose="020B0609020204030204" pitchFamily="49" charset="0"/>
              </a:rPr>
              <a:t>TypeInfer</a:t>
            </a:r>
            <a:r>
              <a:rPr lang="en-US" sz="1800" dirty="0">
                <a:latin typeface="Consolas" panose="020B0609020204030204" pitchFamily="49" charset="0"/>
              </a:rPr>
              <a:t>(</a:t>
            </a:r>
            <a:r>
              <a:rPr lang="en-US" sz="1800" dirty="0">
                <a:latin typeface="Consolas" panose="020B0609020204030204" pitchFamily="49" charset="0"/>
                <a:sym typeface="Wingdings" panose="05000000000000000000" pitchFamily="2" charset="2"/>
              </a:rPr>
              <a:t>id(e</a:t>
            </a:r>
            <a:r>
              <a:rPr lang="en-US" sz="1800" baseline="-25000" dirty="0">
                <a:latin typeface="Consolas" panose="020B0609020204030204" pitchFamily="49" charset="0"/>
                <a:sym typeface="Wingdings" panose="05000000000000000000" pitchFamily="2" charset="2"/>
              </a:rPr>
              <a:t>1</a:t>
            </a:r>
            <a:r>
              <a:rPr lang="en-US" sz="1800" dirty="0">
                <a:latin typeface="Consolas" panose="020B0609020204030204" pitchFamily="49" charset="0"/>
                <a:sym typeface="Wingdings" panose="05000000000000000000" pitchFamily="2" charset="2"/>
              </a:rPr>
              <a:t>, …, </a:t>
            </a:r>
            <a:r>
              <a:rPr lang="en-US" sz="1800" dirty="0" err="1">
                <a:latin typeface="Consolas" panose="020B0609020204030204" pitchFamily="49" charset="0"/>
                <a:sym typeface="Wingdings" panose="05000000000000000000" pitchFamily="2" charset="2"/>
              </a:rPr>
              <a:t>e</a:t>
            </a:r>
            <a:r>
              <a:rPr lang="en-US" sz="1800" baseline="-25000" dirty="0" err="1">
                <a:latin typeface="Consolas" panose="020B0609020204030204" pitchFamily="49" charset="0"/>
                <a:sym typeface="Wingdings" panose="05000000000000000000" pitchFamily="2" charset="2"/>
              </a:rPr>
              <a:t>n</a:t>
            </a:r>
            <a:r>
              <a:rPr lang="en-US" sz="1800" dirty="0">
                <a:latin typeface="Consolas" panose="020B0609020204030204" pitchFamily="49" charset="0"/>
                <a:sym typeface="Wingdings" panose="05000000000000000000" pitchFamily="2" charset="2"/>
              </a:rPr>
              <a:t>)</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Ty </a:t>
            </a:r>
            <a:r>
              <a:rPr lang="en-US" sz="1800" dirty="0" err="1">
                <a:latin typeface="Consolas" panose="020B0609020204030204" pitchFamily="49" charset="0"/>
              </a:rPr>
              <a:t>fnty</a:t>
            </a:r>
            <a:r>
              <a:rPr lang="en-US" sz="1800" dirty="0">
                <a:latin typeface="Consolas" panose="020B0609020204030204" pitchFamily="49" charset="0"/>
              </a:rPr>
              <a:t> = lookup(foo);  // symbol table also maps a function to the function type</a:t>
            </a:r>
          </a:p>
          <a:p>
            <a:pPr marL="0" indent="0">
              <a:buNone/>
            </a:pPr>
            <a:r>
              <a:rPr lang="en-US" sz="1800" dirty="0">
                <a:latin typeface="Consolas" panose="020B0609020204030204" pitchFamily="49" charset="0"/>
              </a:rPr>
              <a:t>  if (</a:t>
            </a:r>
            <a:r>
              <a:rPr lang="en-US" sz="1800" dirty="0" err="1">
                <a:latin typeface="Consolas" panose="020B0609020204030204" pitchFamily="49" charset="0"/>
              </a:rPr>
              <a:t>fnty.numArgs</a:t>
            </a:r>
            <a:r>
              <a:rPr lang="en-US" sz="1800" dirty="0">
                <a:latin typeface="Consolas" panose="020B0609020204030204" pitchFamily="49" charset="0"/>
              </a:rPr>
              <a:t> != n)</a:t>
            </a:r>
          </a:p>
          <a:p>
            <a:pPr marL="0" indent="0">
              <a:buNone/>
            </a:pPr>
            <a:r>
              <a:rPr lang="en-US" sz="1800" dirty="0">
                <a:latin typeface="Consolas" panose="020B0609020204030204" pitchFamily="49" charset="0"/>
              </a:rPr>
              <a:t>    error;</a:t>
            </a:r>
          </a:p>
          <a:p>
            <a:pPr marL="0" indent="0">
              <a:buNone/>
            </a:pPr>
            <a:r>
              <a:rPr lang="en-US" sz="1800" dirty="0">
                <a:latin typeface="Consolas" panose="020B0609020204030204" pitchFamily="49" charset="0"/>
              </a:rPr>
              <a:t>  for (</a:t>
            </a:r>
            <a:r>
              <a:rPr lang="en-US" sz="1800" dirty="0" err="1">
                <a:latin typeface="Consolas" panose="020B0609020204030204" pitchFamily="49" charset="0"/>
              </a:rPr>
              <a:t>i</a:t>
            </a:r>
            <a:r>
              <a:rPr lang="en-US" sz="1800" dirty="0">
                <a:latin typeface="Consolas" panose="020B0609020204030204" pitchFamily="49" charset="0"/>
              </a:rPr>
              <a:t> = 1; </a:t>
            </a:r>
            <a:r>
              <a:rPr lang="en-US" sz="1800" dirty="0" err="1">
                <a:latin typeface="Consolas" panose="020B0609020204030204" pitchFamily="49" charset="0"/>
              </a:rPr>
              <a:t>i</a:t>
            </a:r>
            <a:r>
              <a:rPr lang="en-US" sz="1800" dirty="0">
                <a:latin typeface="Consolas" panose="020B0609020204030204" pitchFamily="49" charset="0"/>
              </a:rPr>
              <a:t> &lt;= n ; </a:t>
            </a:r>
            <a:r>
              <a:rPr lang="en-US" sz="1800" dirty="0" err="1">
                <a:latin typeface="Consolas" panose="020B0609020204030204" pitchFamily="49" charset="0"/>
              </a:rPr>
              <a:t>i</a:t>
            </a:r>
            <a:r>
              <a:rPr lang="en-US" sz="1800" dirty="0">
                <a:latin typeface="Consolas" panose="020B0609020204030204" pitchFamily="49" charset="0"/>
              </a:rPr>
              <a:t>++) {</a:t>
            </a:r>
          </a:p>
          <a:p>
            <a:pPr marL="0" indent="0">
              <a:buNone/>
            </a:pPr>
            <a:r>
              <a:rPr lang="en-US" sz="1800" dirty="0">
                <a:latin typeface="Consolas" panose="020B0609020204030204" pitchFamily="49" charset="0"/>
              </a:rPr>
              <a:t>    if (</a:t>
            </a:r>
            <a:r>
              <a:rPr lang="en-US" sz="1800" dirty="0" err="1">
                <a:latin typeface="Consolas" panose="020B0609020204030204" pitchFamily="49" charset="0"/>
              </a:rPr>
              <a:t>TypeInfer</a:t>
            </a:r>
            <a:r>
              <a:rPr lang="en-US" sz="1800" dirty="0">
                <a:latin typeface="Consolas" panose="020B0609020204030204" pitchFamily="49" charset="0"/>
              </a:rPr>
              <a:t>(</a:t>
            </a:r>
            <a:r>
              <a:rPr lang="en-US" sz="1800" dirty="0" err="1">
                <a:latin typeface="Consolas" panose="020B0609020204030204" pitchFamily="49" charset="0"/>
              </a:rPr>
              <a:t>e</a:t>
            </a:r>
            <a:r>
              <a:rPr lang="en-US" sz="1800" baseline="-25000" dirty="0" err="1">
                <a:latin typeface="Consolas" panose="020B0609020204030204" pitchFamily="49" charset="0"/>
              </a:rPr>
              <a:t>i</a:t>
            </a:r>
            <a:r>
              <a:rPr lang="en-US" sz="1800" dirty="0">
                <a:latin typeface="Consolas" panose="020B0609020204030204" pitchFamily="49" charset="0"/>
              </a:rPr>
              <a:t>) != </a:t>
            </a:r>
            <a:r>
              <a:rPr lang="en-US" sz="1800" dirty="0" err="1">
                <a:latin typeface="Consolas" panose="020B0609020204030204" pitchFamily="49" charset="0"/>
              </a:rPr>
              <a:t>fnty.argTy</a:t>
            </a:r>
            <a:r>
              <a:rPr lang="en-US" sz="1800" dirty="0">
                <a:latin typeface="Consolas" panose="020B0609020204030204" pitchFamily="49" charset="0"/>
              </a:rPr>
              <a:t>[</a:t>
            </a:r>
            <a:r>
              <a:rPr lang="en-US" sz="1800" dirty="0" err="1">
                <a:latin typeface="Consolas" panose="020B0609020204030204" pitchFamily="49" charset="0"/>
              </a:rPr>
              <a:t>i</a:t>
            </a:r>
            <a:r>
              <a:rPr lang="en-US" sz="1800" dirty="0">
                <a:latin typeface="Consolas" panose="020B0609020204030204" pitchFamily="49" charset="0"/>
              </a:rPr>
              <a:t>])   // </a:t>
            </a:r>
            <a:r>
              <a:rPr lang="en-US" sz="1800" dirty="0" err="1">
                <a:latin typeface="Consolas" panose="020B0609020204030204" pitchFamily="49" charset="0"/>
              </a:rPr>
              <a:t>fnty.argTy</a:t>
            </a:r>
            <a:r>
              <a:rPr lang="en-US" sz="1800" dirty="0">
                <a:latin typeface="Consolas" panose="020B0609020204030204" pitchFamily="49" charset="0"/>
              </a:rPr>
              <a:t>[</a:t>
            </a:r>
            <a:r>
              <a:rPr lang="en-US" sz="1800" dirty="0" err="1">
                <a:latin typeface="Consolas" panose="020B0609020204030204" pitchFamily="49" charset="0"/>
              </a:rPr>
              <a:t>i</a:t>
            </a:r>
            <a:r>
              <a:rPr lang="en-US" sz="1800" dirty="0">
                <a:latin typeface="Consolas" panose="020B0609020204030204" pitchFamily="49" charset="0"/>
              </a:rPr>
              <a:t>] is the type of </a:t>
            </a:r>
            <a:r>
              <a:rPr lang="en-US" sz="1800" dirty="0" err="1">
                <a:latin typeface="Consolas" panose="020B0609020204030204" pitchFamily="49" charset="0"/>
              </a:rPr>
              <a:t>i</a:t>
            </a:r>
            <a:r>
              <a:rPr lang="en-US" sz="1800" baseline="30000" dirty="0" err="1">
                <a:latin typeface="Consolas" panose="020B0609020204030204" pitchFamily="49" charset="0"/>
              </a:rPr>
              <a:t>th</a:t>
            </a:r>
            <a:r>
              <a:rPr lang="en-US" sz="1800" dirty="0">
                <a:latin typeface="Consolas" panose="020B0609020204030204" pitchFamily="49" charset="0"/>
              </a:rPr>
              <a:t> parameter</a:t>
            </a:r>
          </a:p>
          <a:p>
            <a:pPr marL="0" indent="0">
              <a:buNone/>
            </a:pPr>
            <a:r>
              <a:rPr lang="en-US" sz="1800" dirty="0">
                <a:latin typeface="Consolas" panose="020B0609020204030204" pitchFamily="49" charset="0"/>
              </a:rPr>
              <a:t>      error;</a:t>
            </a:r>
          </a:p>
          <a:p>
            <a:pPr marL="0" indent="0">
              <a:buNone/>
            </a:pPr>
            <a:r>
              <a:rPr lang="en-US" sz="1800" dirty="0">
                <a:latin typeface="Consolas" panose="020B0609020204030204" pitchFamily="49" charset="0"/>
              </a:rPr>
              <a:t>  }  // end for-loop</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fnty.returnTy</a:t>
            </a:r>
            <a:r>
              <a:rPr lang="en-US" sz="1800" dirty="0">
                <a:latin typeface="Consolas" panose="020B0609020204030204" pitchFamily="49" charset="0"/>
              </a:rPr>
              <a:t>;       // </a:t>
            </a:r>
            <a:r>
              <a:rPr lang="en-US" sz="1800" dirty="0" err="1">
                <a:latin typeface="Consolas" panose="020B0609020204030204" pitchFamily="49" charset="0"/>
              </a:rPr>
              <a:t>fnty.returnTy</a:t>
            </a:r>
            <a:r>
              <a:rPr lang="en-US" sz="1800" dirty="0">
                <a:latin typeface="Consolas" panose="020B0609020204030204" pitchFamily="49" charset="0"/>
              </a:rPr>
              <a:t> is the return type in the function type</a:t>
            </a:r>
          </a:p>
          <a:p>
            <a:pPr marL="0" indent="0">
              <a:buNone/>
            </a:pPr>
            <a:r>
              <a:rPr lang="en-US" sz="1800" dirty="0">
                <a:latin typeface="Consolas" panose="020B0609020204030204" pitchFamily="49" charset="0"/>
              </a:rPr>
              <a:t>}</a:t>
            </a:r>
          </a:p>
        </p:txBody>
      </p:sp>
    </p:spTree>
    <p:extLst>
      <p:ext uri="{BB962C8B-B14F-4D97-AF65-F5344CB8AC3E}">
        <p14:creationId xmlns:p14="http://schemas.microsoft.com/office/powerpoint/2010/main" val="8024851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A2E5A-D393-4341-818E-733CA82D438A}"/>
              </a:ext>
            </a:extLst>
          </p:cNvPr>
          <p:cNvSpPr>
            <a:spLocks noGrp="1"/>
          </p:cNvSpPr>
          <p:nvPr>
            <p:ph type="title"/>
          </p:nvPr>
        </p:nvSpPr>
        <p:spPr/>
        <p:txBody>
          <a:bodyPr/>
          <a:lstStyle/>
          <a:p>
            <a:r>
              <a:rPr lang="en-US" dirty="0"/>
              <a:t>Type inference</a:t>
            </a:r>
          </a:p>
        </p:txBody>
      </p:sp>
      <p:sp>
        <p:nvSpPr>
          <p:cNvPr id="3" name="Content Placeholder 2">
            <a:extLst>
              <a:ext uri="{FF2B5EF4-FFF2-40B4-BE49-F238E27FC236}">
                <a16:creationId xmlns:a16="http://schemas.microsoft.com/office/drawing/2014/main" id="{9A5F01B7-217E-4AB6-A37D-35AB8320A996}"/>
              </a:ext>
            </a:extLst>
          </p:cNvPr>
          <p:cNvSpPr>
            <a:spLocks noGrp="1"/>
          </p:cNvSpPr>
          <p:nvPr>
            <p:ph idx="1"/>
          </p:nvPr>
        </p:nvSpPr>
        <p:spPr/>
        <p:txBody>
          <a:bodyPr>
            <a:normAutofit fontScale="92500" lnSpcReduction="20000"/>
          </a:bodyPr>
          <a:lstStyle/>
          <a:p>
            <a:pPr marL="0" indent="0">
              <a:buNone/>
            </a:pPr>
            <a:r>
              <a:rPr lang="en-US" dirty="0"/>
              <a:t>Ty </a:t>
            </a:r>
            <a:r>
              <a:rPr lang="en-US" dirty="0" err="1"/>
              <a:t>TypeInfer</a:t>
            </a:r>
            <a:r>
              <a:rPr lang="en-US" dirty="0"/>
              <a:t>(e</a:t>
            </a:r>
            <a:r>
              <a:rPr lang="en-US" baseline="-25000" dirty="0"/>
              <a:t>1</a:t>
            </a:r>
            <a:r>
              <a:rPr lang="en-US" dirty="0"/>
              <a:t>+e</a:t>
            </a:r>
            <a:r>
              <a:rPr lang="en-US" baseline="-25000" dirty="0"/>
              <a:t>2</a:t>
            </a:r>
            <a:r>
              <a:rPr lang="en-US" dirty="0"/>
              <a:t>)</a:t>
            </a:r>
          </a:p>
          <a:p>
            <a:pPr marL="0" indent="0">
              <a:buNone/>
            </a:pPr>
            <a:r>
              <a:rPr lang="en-US" dirty="0"/>
              <a:t>{</a:t>
            </a:r>
          </a:p>
          <a:p>
            <a:pPr marL="0" indent="0">
              <a:buNone/>
            </a:pPr>
            <a:r>
              <a:rPr lang="en-US" dirty="0"/>
              <a:t>       Ty ty1 = </a:t>
            </a:r>
            <a:r>
              <a:rPr lang="en-US" dirty="0" err="1"/>
              <a:t>TypeInter</a:t>
            </a:r>
            <a:r>
              <a:rPr lang="en-US" dirty="0"/>
              <a:t>(e</a:t>
            </a:r>
            <a:r>
              <a:rPr lang="en-US" baseline="-25000" dirty="0"/>
              <a:t>1</a:t>
            </a:r>
            <a:r>
              <a:rPr lang="en-US" dirty="0"/>
              <a:t>);</a:t>
            </a:r>
          </a:p>
          <a:p>
            <a:pPr marL="0" indent="0">
              <a:buNone/>
            </a:pPr>
            <a:r>
              <a:rPr lang="en-US" dirty="0"/>
              <a:t>       if (ty1 != </a:t>
            </a:r>
            <a:r>
              <a:rPr lang="en-US" dirty="0" err="1"/>
              <a:t>IntTy</a:t>
            </a:r>
            <a:r>
              <a:rPr lang="en-US" dirty="0"/>
              <a:t>)</a:t>
            </a:r>
          </a:p>
          <a:p>
            <a:pPr marL="0" indent="0">
              <a:buNone/>
            </a:pPr>
            <a:r>
              <a:rPr lang="en-US" dirty="0"/>
              <a:t>	error;</a:t>
            </a:r>
          </a:p>
          <a:p>
            <a:pPr marL="0" indent="0">
              <a:buNone/>
            </a:pPr>
            <a:r>
              <a:rPr lang="en-US" dirty="0"/>
              <a:t>       Ty ty2 = </a:t>
            </a:r>
            <a:r>
              <a:rPr lang="en-US" dirty="0" err="1"/>
              <a:t>TypeInfer</a:t>
            </a:r>
            <a:r>
              <a:rPr lang="en-US" dirty="0"/>
              <a:t>(e</a:t>
            </a:r>
            <a:r>
              <a:rPr lang="en-US" baseline="-25000" dirty="0"/>
              <a:t>2</a:t>
            </a:r>
            <a:r>
              <a:rPr lang="en-US" dirty="0"/>
              <a:t>);</a:t>
            </a:r>
          </a:p>
          <a:p>
            <a:pPr marL="0" indent="0">
              <a:buNone/>
            </a:pPr>
            <a:r>
              <a:rPr lang="en-US" dirty="0"/>
              <a:t>       if (ty2 != </a:t>
            </a:r>
            <a:r>
              <a:rPr lang="en-US" dirty="0" err="1"/>
              <a:t>IntTy</a:t>
            </a:r>
            <a:r>
              <a:rPr lang="en-US" dirty="0"/>
              <a:t>)</a:t>
            </a:r>
          </a:p>
          <a:p>
            <a:pPr marL="0" indent="0">
              <a:buNone/>
            </a:pPr>
            <a:r>
              <a:rPr lang="en-US" dirty="0"/>
              <a:t>        	error;</a:t>
            </a:r>
          </a:p>
          <a:p>
            <a:pPr marL="0" indent="0">
              <a:buNone/>
            </a:pPr>
            <a:r>
              <a:rPr lang="en-US" dirty="0"/>
              <a:t>       return </a:t>
            </a:r>
            <a:r>
              <a:rPr lang="en-US" dirty="0" err="1"/>
              <a:t>IntTy</a:t>
            </a:r>
            <a:r>
              <a:rPr lang="en-US" dirty="0"/>
              <a:t>;</a:t>
            </a:r>
          </a:p>
          <a:p>
            <a:pPr marL="0" indent="0">
              <a:buNone/>
            </a:pPr>
            <a:r>
              <a:rPr lang="en-US" dirty="0"/>
              <a:t>}</a:t>
            </a:r>
          </a:p>
        </p:txBody>
      </p:sp>
    </p:spTree>
    <p:extLst>
      <p:ext uri="{BB962C8B-B14F-4D97-AF65-F5344CB8AC3E}">
        <p14:creationId xmlns:p14="http://schemas.microsoft.com/office/powerpoint/2010/main" val="22142491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1126-7B97-4E1F-AFD6-C16C5652A22D}"/>
              </a:ext>
            </a:extLst>
          </p:cNvPr>
          <p:cNvSpPr>
            <a:spLocks noGrp="1"/>
          </p:cNvSpPr>
          <p:nvPr>
            <p:ph type="title"/>
          </p:nvPr>
        </p:nvSpPr>
        <p:spPr/>
        <p:txBody>
          <a:bodyPr/>
          <a:lstStyle/>
          <a:p>
            <a:r>
              <a:rPr lang="en-US" dirty="0"/>
              <a:t>Type inference </a:t>
            </a:r>
          </a:p>
        </p:txBody>
      </p:sp>
      <p:sp>
        <p:nvSpPr>
          <p:cNvPr id="3" name="Content Placeholder 2">
            <a:extLst>
              <a:ext uri="{FF2B5EF4-FFF2-40B4-BE49-F238E27FC236}">
                <a16:creationId xmlns:a16="http://schemas.microsoft.com/office/drawing/2014/main" id="{64AAC36C-1F5F-4589-9DD9-A8CC0659320D}"/>
              </a:ext>
            </a:extLst>
          </p:cNvPr>
          <p:cNvSpPr>
            <a:spLocks noGrp="1"/>
          </p:cNvSpPr>
          <p:nvPr>
            <p:ph idx="1"/>
          </p:nvPr>
        </p:nvSpPr>
        <p:spPr/>
        <p:txBody>
          <a:bodyPr/>
          <a:lstStyle/>
          <a:p>
            <a:pPr marL="0" indent="0">
              <a:buNone/>
            </a:pPr>
            <a:endParaRPr lang="en-US" dirty="0"/>
          </a:p>
          <a:p>
            <a:pPr marL="0" indent="0">
              <a:buNone/>
            </a:pPr>
            <a:r>
              <a:rPr lang="en-US" dirty="0"/>
              <a:t>   </a:t>
            </a:r>
          </a:p>
        </p:txBody>
      </p:sp>
      <p:sp>
        <p:nvSpPr>
          <p:cNvPr id="25" name="Oval 24">
            <a:extLst>
              <a:ext uri="{FF2B5EF4-FFF2-40B4-BE49-F238E27FC236}">
                <a16:creationId xmlns:a16="http://schemas.microsoft.com/office/drawing/2014/main" id="{0143FBEE-9DF1-41DA-AAFA-10ABBBC1A17C}"/>
              </a:ext>
            </a:extLst>
          </p:cNvPr>
          <p:cNvSpPr/>
          <p:nvPr/>
        </p:nvSpPr>
        <p:spPr>
          <a:xfrm>
            <a:off x="5954486" y="3863072"/>
            <a:ext cx="1086394" cy="88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r>
              <a:rPr lang="en-US" baseline="-25000" dirty="0"/>
              <a:t>1</a:t>
            </a:r>
            <a:r>
              <a:rPr lang="en-US" dirty="0"/>
              <a:t>+e</a:t>
            </a:r>
            <a:r>
              <a:rPr lang="en-US" baseline="-25000" dirty="0"/>
              <a:t>2</a:t>
            </a:r>
            <a:endParaRPr lang="en-US" dirty="0"/>
          </a:p>
        </p:txBody>
      </p:sp>
      <p:sp>
        <p:nvSpPr>
          <p:cNvPr id="26" name="Oval 25">
            <a:extLst>
              <a:ext uri="{FF2B5EF4-FFF2-40B4-BE49-F238E27FC236}">
                <a16:creationId xmlns:a16="http://schemas.microsoft.com/office/drawing/2014/main" id="{41B3D49C-A487-4CF1-B506-098E735E82C9}"/>
              </a:ext>
            </a:extLst>
          </p:cNvPr>
          <p:cNvSpPr/>
          <p:nvPr/>
        </p:nvSpPr>
        <p:spPr>
          <a:xfrm>
            <a:off x="7946569" y="2403660"/>
            <a:ext cx="936171" cy="805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32" name="Straight Arrow Connector 31">
            <a:extLst>
              <a:ext uri="{FF2B5EF4-FFF2-40B4-BE49-F238E27FC236}">
                <a16:creationId xmlns:a16="http://schemas.microsoft.com/office/drawing/2014/main" id="{10D5830A-5A24-4CA8-8047-F239BF48B6FE}"/>
              </a:ext>
            </a:extLst>
          </p:cNvPr>
          <p:cNvCxnSpPr>
            <a:cxnSpLocks/>
            <a:stCxn id="26" idx="4"/>
            <a:endCxn id="25" idx="0"/>
          </p:cNvCxnSpPr>
          <p:nvPr/>
        </p:nvCxnSpPr>
        <p:spPr>
          <a:xfrm flipH="1">
            <a:off x="6497683" y="3209203"/>
            <a:ext cx="1916972" cy="653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1579B3A-9A82-4DB2-B9EA-D138A3C8D3FD}"/>
              </a:ext>
            </a:extLst>
          </p:cNvPr>
          <p:cNvSpPr txBox="1"/>
          <p:nvPr/>
        </p:nvSpPr>
        <p:spPr>
          <a:xfrm>
            <a:off x="7867509" y="2544449"/>
            <a:ext cx="1875247" cy="369332"/>
          </a:xfrm>
          <a:prstGeom prst="rect">
            <a:avLst/>
          </a:prstGeom>
          <a:noFill/>
        </p:spPr>
        <p:txBody>
          <a:bodyPr wrap="square" rtlCol="0">
            <a:spAutoFit/>
          </a:bodyPr>
          <a:lstStyle/>
          <a:p>
            <a:pPr marL="0" indent="0">
              <a:buNone/>
            </a:pPr>
            <a:r>
              <a:rPr lang="en-US" b="1" dirty="0">
                <a:latin typeface="Cambria Math" panose="02040503050406030204" pitchFamily="18" charset="0"/>
                <a:sym typeface="Wingdings" panose="05000000000000000000" pitchFamily="2" charset="2"/>
              </a:rPr>
              <a:t>foo(e</a:t>
            </a:r>
            <a:r>
              <a:rPr lang="en-US" b="1" baseline="-25000" dirty="0">
                <a:latin typeface="Cambria Math" panose="02040503050406030204" pitchFamily="18" charset="0"/>
                <a:sym typeface="Wingdings" panose="05000000000000000000" pitchFamily="2" charset="2"/>
              </a:rPr>
              <a:t>1</a:t>
            </a:r>
            <a:r>
              <a:rPr lang="en-US" b="1" dirty="0">
                <a:latin typeface="Cambria Math" panose="02040503050406030204" pitchFamily="18" charset="0"/>
                <a:sym typeface="Wingdings" panose="05000000000000000000" pitchFamily="2" charset="2"/>
              </a:rPr>
              <a:t>, e</a:t>
            </a:r>
            <a:r>
              <a:rPr lang="en-US" b="1" baseline="-25000" dirty="0">
                <a:latin typeface="Cambria Math" panose="02040503050406030204" pitchFamily="18" charset="0"/>
                <a:sym typeface="Wingdings" panose="05000000000000000000" pitchFamily="2" charset="2"/>
              </a:rPr>
              <a:t>2</a:t>
            </a:r>
            <a:r>
              <a:rPr lang="en-US" b="1" dirty="0">
                <a:latin typeface="Cambria Math" panose="02040503050406030204" pitchFamily="18" charset="0"/>
                <a:sym typeface="Wingdings" panose="05000000000000000000" pitchFamily="2" charset="2"/>
              </a:rPr>
              <a:t>)</a:t>
            </a:r>
          </a:p>
        </p:txBody>
      </p:sp>
      <p:sp>
        <p:nvSpPr>
          <p:cNvPr id="31" name="TextBox 30">
            <a:extLst>
              <a:ext uri="{FF2B5EF4-FFF2-40B4-BE49-F238E27FC236}">
                <a16:creationId xmlns:a16="http://schemas.microsoft.com/office/drawing/2014/main" id="{AF17DCDC-3E2E-4F8A-A824-2904332AB8A8}"/>
              </a:ext>
            </a:extLst>
          </p:cNvPr>
          <p:cNvSpPr txBox="1"/>
          <p:nvPr/>
        </p:nvSpPr>
        <p:spPr>
          <a:xfrm>
            <a:off x="1245342" y="3415013"/>
            <a:ext cx="2967446" cy="369332"/>
          </a:xfrm>
          <a:prstGeom prst="rect">
            <a:avLst/>
          </a:prstGeom>
          <a:noFill/>
        </p:spPr>
        <p:txBody>
          <a:bodyPr wrap="square" rtlCol="0">
            <a:spAutoFit/>
          </a:bodyPr>
          <a:lstStyle/>
          <a:p>
            <a:pPr marL="0" indent="0">
              <a:buNone/>
            </a:pPr>
            <a:r>
              <a:rPr lang="en-US" dirty="0">
                <a:latin typeface="Consolas" panose="020B0609020204030204" pitchFamily="49" charset="0"/>
              </a:rPr>
              <a:t>t = foo(10 + 20, 30)</a:t>
            </a:r>
          </a:p>
        </p:txBody>
      </p:sp>
      <p:sp>
        <p:nvSpPr>
          <p:cNvPr id="33" name="Oval 32">
            <a:extLst>
              <a:ext uri="{FF2B5EF4-FFF2-40B4-BE49-F238E27FC236}">
                <a16:creationId xmlns:a16="http://schemas.microsoft.com/office/drawing/2014/main" id="{2F8485AD-F3CF-4720-B0B9-BC4BCE2D505A}"/>
              </a:ext>
            </a:extLst>
          </p:cNvPr>
          <p:cNvSpPr/>
          <p:nvPr/>
        </p:nvSpPr>
        <p:spPr>
          <a:xfrm>
            <a:off x="5111206" y="5275312"/>
            <a:ext cx="936171" cy="805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35" name="Oval 34">
            <a:extLst>
              <a:ext uri="{FF2B5EF4-FFF2-40B4-BE49-F238E27FC236}">
                <a16:creationId xmlns:a16="http://schemas.microsoft.com/office/drawing/2014/main" id="{D6046BAD-EA59-4F92-9CC0-6D70EC6D24C7}"/>
              </a:ext>
            </a:extLst>
          </p:cNvPr>
          <p:cNvSpPr/>
          <p:nvPr/>
        </p:nvSpPr>
        <p:spPr>
          <a:xfrm>
            <a:off x="7021286" y="5305792"/>
            <a:ext cx="936171" cy="805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36" name="Oval 35">
            <a:extLst>
              <a:ext uri="{FF2B5EF4-FFF2-40B4-BE49-F238E27FC236}">
                <a16:creationId xmlns:a16="http://schemas.microsoft.com/office/drawing/2014/main" id="{2522FA9A-3CF7-45BD-B9DC-99373CBBE1C0}"/>
              </a:ext>
            </a:extLst>
          </p:cNvPr>
          <p:cNvSpPr/>
          <p:nvPr/>
        </p:nvSpPr>
        <p:spPr>
          <a:xfrm>
            <a:off x="9175206" y="3873232"/>
            <a:ext cx="936171" cy="805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37" name="Straight Arrow Connector 36">
            <a:extLst>
              <a:ext uri="{FF2B5EF4-FFF2-40B4-BE49-F238E27FC236}">
                <a16:creationId xmlns:a16="http://schemas.microsoft.com/office/drawing/2014/main" id="{E899EA91-D37D-47D7-97C1-875594AD09D2}"/>
              </a:ext>
            </a:extLst>
          </p:cNvPr>
          <p:cNvCxnSpPr>
            <a:stCxn id="26" idx="4"/>
          </p:cNvCxnSpPr>
          <p:nvPr/>
        </p:nvCxnSpPr>
        <p:spPr>
          <a:xfrm>
            <a:off x="8414655" y="3209203"/>
            <a:ext cx="1116151" cy="653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FF4B82A-46BF-476B-A397-1CA07AFD4079}"/>
              </a:ext>
            </a:extLst>
          </p:cNvPr>
          <p:cNvCxnSpPr>
            <a:stCxn id="25" idx="4"/>
            <a:endCxn id="33" idx="0"/>
          </p:cNvCxnSpPr>
          <p:nvPr/>
        </p:nvCxnSpPr>
        <p:spPr>
          <a:xfrm flipH="1">
            <a:off x="5579292" y="4744088"/>
            <a:ext cx="918391" cy="531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10456D4-BC0F-48E6-996C-4AE5CDD119D7}"/>
              </a:ext>
            </a:extLst>
          </p:cNvPr>
          <p:cNvCxnSpPr>
            <a:stCxn id="25" idx="4"/>
            <a:endCxn id="35" idx="0"/>
          </p:cNvCxnSpPr>
          <p:nvPr/>
        </p:nvCxnSpPr>
        <p:spPr>
          <a:xfrm>
            <a:off x="6497683" y="4744088"/>
            <a:ext cx="991689" cy="561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82F5129-4E34-3974-CE5E-16A3A7F6F20B}"/>
              </a:ext>
            </a:extLst>
          </p:cNvPr>
          <p:cNvSpPr/>
          <p:nvPr/>
        </p:nvSpPr>
        <p:spPr>
          <a:xfrm>
            <a:off x="7954783" y="1013324"/>
            <a:ext cx="936171" cy="805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 = e</a:t>
            </a:r>
          </a:p>
        </p:txBody>
      </p:sp>
      <p:cxnSp>
        <p:nvCxnSpPr>
          <p:cNvPr id="7" name="Straight Arrow Connector 6">
            <a:extLst>
              <a:ext uri="{FF2B5EF4-FFF2-40B4-BE49-F238E27FC236}">
                <a16:creationId xmlns:a16="http://schemas.microsoft.com/office/drawing/2014/main" id="{6123D235-20E0-5F48-786B-C967B5820A6F}"/>
              </a:ext>
            </a:extLst>
          </p:cNvPr>
          <p:cNvCxnSpPr>
            <a:stCxn id="17" idx="4"/>
            <a:endCxn id="26" idx="0"/>
          </p:cNvCxnSpPr>
          <p:nvPr/>
        </p:nvCxnSpPr>
        <p:spPr>
          <a:xfrm flipH="1">
            <a:off x="8414655" y="1818867"/>
            <a:ext cx="8214" cy="584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1038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1126-7B97-4E1F-AFD6-C16C5652A22D}"/>
              </a:ext>
            </a:extLst>
          </p:cNvPr>
          <p:cNvSpPr>
            <a:spLocks noGrp="1"/>
          </p:cNvSpPr>
          <p:nvPr>
            <p:ph type="title"/>
          </p:nvPr>
        </p:nvSpPr>
        <p:spPr/>
        <p:txBody>
          <a:bodyPr/>
          <a:lstStyle/>
          <a:p>
            <a:r>
              <a:rPr lang="en-US" dirty="0"/>
              <a:t>Type inference </a:t>
            </a:r>
          </a:p>
        </p:txBody>
      </p:sp>
      <p:sp>
        <p:nvSpPr>
          <p:cNvPr id="3" name="Content Placeholder 2">
            <a:extLst>
              <a:ext uri="{FF2B5EF4-FFF2-40B4-BE49-F238E27FC236}">
                <a16:creationId xmlns:a16="http://schemas.microsoft.com/office/drawing/2014/main" id="{64AAC36C-1F5F-4589-9DD9-A8CC0659320D}"/>
              </a:ext>
            </a:extLst>
          </p:cNvPr>
          <p:cNvSpPr>
            <a:spLocks noGrp="1"/>
          </p:cNvSpPr>
          <p:nvPr>
            <p:ph idx="1"/>
          </p:nvPr>
        </p:nvSpPr>
        <p:spPr/>
        <p:txBody>
          <a:bodyPr/>
          <a:lstStyle/>
          <a:p>
            <a:pPr marL="0" indent="0">
              <a:buNone/>
            </a:pPr>
            <a:endParaRPr lang="en-US" dirty="0"/>
          </a:p>
          <a:p>
            <a:pPr marL="0" indent="0">
              <a:buNone/>
            </a:pPr>
            <a:r>
              <a:rPr lang="en-US" dirty="0"/>
              <a:t>   </a:t>
            </a:r>
          </a:p>
        </p:txBody>
      </p:sp>
      <p:sp>
        <p:nvSpPr>
          <p:cNvPr id="25" name="Oval 24">
            <a:extLst>
              <a:ext uri="{FF2B5EF4-FFF2-40B4-BE49-F238E27FC236}">
                <a16:creationId xmlns:a16="http://schemas.microsoft.com/office/drawing/2014/main" id="{0143FBEE-9DF1-41DA-AAFA-10ABBBC1A17C}"/>
              </a:ext>
            </a:extLst>
          </p:cNvPr>
          <p:cNvSpPr/>
          <p:nvPr/>
        </p:nvSpPr>
        <p:spPr>
          <a:xfrm>
            <a:off x="7783284" y="3863072"/>
            <a:ext cx="1086394" cy="88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r>
              <a:rPr lang="en-US" baseline="-25000" dirty="0"/>
              <a:t>1</a:t>
            </a:r>
            <a:r>
              <a:rPr lang="en-US" dirty="0"/>
              <a:t>+e</a:t>
            </a:r>
            <a:r>
              <a:rPr lang="en-US" baseline="-25000" dirty="0"/>
              <a:t>2</a:t>
            </a:r>
            <a:endParaRPr lang="en-US" dirty="0"/>
          </a:p>
        </p:txBody>
      </p:sp>
      <p:sp>
        <p:nvSpPr>
          <p:cNvPr id="26" name="Oval 25">
            <a:extLst>
              <a:ext uri="{FF2B5EF4-FFF2-40B4-BE49-F238E27FC236}">
                <a16:creationId xmlns:a16="http://schemas.microsoft.com/office/drawing/2014/main" id="{41B3D49C-A487-4CF1-B506-098E735E82C9}"/>
              </a:ext>
            </a:extLst>
          </p:cNvPr>
          <p:cNvSpPr/>
          <p:nvPr/>
        </p:nvSpPr>
        <p:spPr>
          <a:xfrm>
            <a:off x="9775367" y="2403660"/>
            <a:ext cx="936171" cy="805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32" name="Straight Arrow Connector 31">
            <a:extLst>
              <a:ext uri="{FF2B5EF4-FFF2-40B4-BE49-F238E27FC236}">
                <a16:creationId xmlns:a16="http://schemas.microsoft.com/office/drawing/2014/main" id="{10D5830A-5A24-4CA8-8047-F239BF48B6FE}"/>
              </a:ext>
            </a:extLst>
          </p:cNvPr>
          <p:cNvCxnSpPr>
            <a:cxnSpLocks/>
            <a:stCxn id="26" idx="4"/>
            <a:endCxn id="25" idx="0"/>
          </p:cNvCxnSpPr>
          <p:nvPr/>
        </p:nvCxnSpPr>
        <p:spPr>
          <a:xfrm flipH="1">
            <a:off x="8326481" y="3209203"/>
            <a:ext cx="1916972" cy="653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1579B3A-9A82-4DB2-B9EA-D138A3C8D3FD}"/>
              </a:ext>
            </a:extLst>
          </p:cNvPr>
          <p:cNvSpPr txBox="1"/>
          <p:nvPr/>
        </p:nvSpPr>
        <p:spPr>
          <a:xfrm>
            <a:off x="9696307" y="2544449"/>
            <a:ext cx="1875247" cy="369332"/>
          </a:xfrm>
          <a:prstGeom prst="rect">
            <a:avLst/>
          </a:prstGeom>
          <a:noFill/>
        </p:spPr>
        <p:txBody>
          <a:bodyPr wrap="square" rtlCol="0">
            <a:spAutoFit/>
          </a:bodyPr>
          <a:lstStyle/>
          <a:p>
            <a:pPr marL="0" indent="0">
              <a:buNone/>
            </a:pPr>
            <a:r>
              <a:rPr lang="en-US" b="1" dirty="0">
                <a:latin typeface="Cambria Math" panose="02040503050406030204" pitchFamily="18" charset="0"/>
                <a:sym typeface="Wingdings" panose="05000000000000000000" pitchFamily="2" charset="2"/>
              </a:rPr>
              <a:t>foo(e</a:t>
            </a:r>
            <a:r>
              <a:rPr lang="en-US" b="1" baseline="-25000" dirty="0">
                <a:latin typeface="Cambria Math" panose="02040503050406030204" pitchFamily="18" charset="0"/>
                <a:sym typeface="Wingdings" panose="05000000000000000000" pitchFamily="2" charset="2"/>
              </a:rPr>
              <a:t>1</a:t>
            </a:r>
            <a:r>
              <a:rPr lang="en-US" b="1" dirty="0">
                <a:latin typeface="Cambria Math" panose="02040503050406030204" pitchFamily="18" charset="0"/>
                <a:sym typeface="Wingdings" panose="05000000000000000000" pitchFamily="2" charset="2"/>
              </a:rPr>
              <a:t>, e</a:t>
            </a:r>
            <a:r>
              <a:rPr lang="en-US" b="1" baseline="-25000" dirty="0">
                <a:latin typeface="Cambria Math" panose="02040503050406030204" pitchFamily="18" charset="0"/>
                <a:sym typeface="Wingdings" panose="05000000000000000000" pitchFamily="2" charset="2"/>
              </a:rPr>
              <a:t>2</a:t>
            </a:r>
            <a:r>
              <a:rPr lang="en-US" b="1" dirty="0">
                <a:latin typeface="Cambria Math" panose="02040503050406030204" pitchFamily="18" charset="0"/>
                <a:sym typeface="Wingdings" panose="05000000000000000000" pitchFamily="2" charset="2"/>
              </a:rPr>
              <a:t>)</a:t>
            </a:r>
          </a:p>
        </p:txBody>
      </p:sp>
      <p:sp>
        <p:nvSpPr>
          <p:cNvPr id="31" name="TextBox 30">
            <a:extLst>
              <a:ext uri="{FF2B5EF4-FFF2-40B4-BE49-F238E27FC236}">
                <a16:creationId xmlns:a16="http://schemas.microsoft.com/office/drawing/2014/main" id="{AF17DCDC-3E2E-4F8A-A824-2904332AB8A8}"/>
              </a:ext>
            </a:extLst>
          </p:cNvPr>
          <p:cNvSpPr txBox="1"/>
          <p:nvPr/>
        </p:nvSpPr>
        <p:spPr>
          <a:xfrm>
            <a:off x="1245342" y="1514299"/>
            <a:ext cx="2967446" cy="369332"/>
          </a:xfrm>
          <a:prstGeom prst="rect">
            <a:avLst/>
          </a:prstGeom>
          <a:noFill/>
        </p:spPr>
        <p:txBody>
          <a:bodyPr wrap="square" rtlCol="0">
            <a:spAutoFit/>
          </a:bodyPr>
          <a:lstStyle/>
          <a:p>
            <a:pPr marL="0" indent="0">
              <a:buNone/>
            </a:pPr>
            <a:r>
              <a:rPr lang="en-US" dirty="0">
                <a:latin typeface="Consolas" panose="020B0609020204030204" pitchFamily="49" charset="0"/>
              </a:rPr>
              <a:t>t = foo(10 + 20, 30)</a:t>
            </a:r>
          </a:p>
        </p:txBody>
      </p:sp>
      <p:sp>
        <p:nvSpPr>
          <p:cNvPr id="33" name="Oval 32">
            <a:extLst>
              <a:ext uri="{FF2B5EF4-FFF2-40B4-BE49-F238E27FC236}">
                <a16:creationId xmlns:a16="http://schemas.microsoft.com/office/drawing/2014/main" id="{2F8485AD-F3CF-4720-B0B9-BC4BCE2D505A}"/>
              </a:ext>
            </a:extLst>
          </p:cNvPr>
          <p:cNvSpPr/>
          <p:nvPr/>
        </p:nvSpPr>
        <p:spPr>
          <a:xfrm>
            <a:off x="6940004" y="5275312"/>
            <a:ext cx="936171" cy="805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35" name="Oval 34">
            <a:extLst>
              <a:ext uri="{FF2B5EF4-FFF2-40B4-BE49-F238E27FC236}">
                <a16:creationId xmlns:a16="http://schemas.microsoft.com/office/drawing/2014/main" id="{D6046BAD-EA59-4F92-9CC0-6D70EC6D24C7}"/>
              </a:ext>
            </a:extLst>
          </p:cNvPr>
          <p:cNvSpPr/>
          <p:nvPr/>
        </p:nvSpPr>
        <p:spPr>
          <a:xfrm>
            <a:off x="8850084" y="5305792"/>
            <a:ext cx="936171" cy="805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36" name="Oval 35">
            <a:extLst>
              <a:ext uri="{FF2B5EF4-FFF2-40B4-BE49-F238E27FC236}">
                <a16:creationId xmlns:a16="http://schemas.microsoft.com/office/drawing/2014/main" id="{2522FA9A-3CF7-45BD-B9DC-99373CBBE1C0}"/>
              </a:ext>
            </a:extLst>
          </p:cNvPr>
          <p:cNvSpPr/>
          <p:nvPr/>
        </p:nvSpPr>
        <p:spPr>
          <a:xfrm>
            <a:off x="11004004" y="3873232"/>
            <a:ext cx="936171" cy="805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cxnSp>
        <p:nvCxnSpPr>
          <p:cNvPr id="37" name="Straight Arrow Connector 36">
            <a:extLst>
              <a:ext uri="{FF2B5EF4-FFF2-40B4-BE49-F238E27FC236}">
                <a16:creationId xmlns:a16="http://schemas.microsoft.com/office/drawing/2014/main" id="{E899EA91-D37D-47D7-97C1-875594AD09D2}"/>
              </a:ext>
            </a:extLst>
          </p:cNvPr>
          <p:cNvCxnSpPr>
            <a:stCxn id="26" idx="4"/>
          </p:cNvCxnSpPr>
          <p:nvPr/>
        </p:nvCxnSpPr>
        <p:spPr>
          <a:xfrm>
            <a:off x="10243453" y="3209203"/>
            <a:ext cx="1116151" cy="653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FF4B82A-46BF-476B-A397-1CA07AFD4079}"/>
              </a:ext>
            </a:extLst>
          </p:cNvPr>
          <p:cNvCxnSpPr>
            <a:stCxn id="25" idx="4"/>
            <a:endCxn id="33" idx="0"/>
          </p:cNvCxnSpPr>
          <p:nvPr/>
        </p:nvCxnSpPr>
        <p:spPr>
          <a:xfrm flipH="1">
            <a:off x="7408090" y="4744088"/>
            <a:ext cx="918391" cy="531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10456D4-BC0F-48E6-996C-4AE5CDD119D7}"/>
              </a:ext>
            </a:extLst>
          </p:cNvPr>
          <p:cNvCxnSpPr>
            <a:stCxn id="25" idx="4"/>
            <a:endCxn id="35" idx="0"/>
          </p:cNvCxnSpPr>
          <p:nvPr/>
        </p:nvCxnSpPr>
        <p:spPr>
          <a:xfrm>
            <a:off x="8326481" y="4744088"/>
            <a:ext cx="991689" cy="561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82F5129-4E34-3974-CE5E-16A3A7F6F20B}"/>
              </a:ext>
            </a:extLst>
          </p:cNvPr>
          <p:cNvSpPr/>
          <p:nvPr/>
        </p:nvSpPr>
        <p:spPr>
          <a:xfrm>
            <a:off x="9783581" y="1013324"/>
            <a:ext cx="936171" cy="805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 = e</a:t>
            </a:r>
          </a:p>
        </p:txBody>
      </p:sp>
      <p:cxnSp>
        <p:nvCxnSpPr>
          <p:cNvPr id="7" name="Straight Arrow Connector 6">
            <a:extLst>
              <a:ext uri="{FF2B5EF4-FFF2-40B4-BE49-F238E27FC236}">
                <a16:creationId xmlns:a16="http://schemas.microsoft.com/office/drawing/2014/main" id="{6123D235-20E0-5F48-786B-C967B5820A6F}"/>
              </a:ext>
            </a:extLst>
          </p:cNvPr>
          <p:cNvCxnSpPr>
            <a:stCxn id="17" idx="4"/>
            <a:endCxn id="26" idx="0"/>
          </p:cNvCxnSpPr>
          <p:nvPr/>
        </p:nvCxnSpPr>
        <p:spPr>
          <a:xfrm flipH="1">
            <a:off x="10243453" y="1818867"/>
            <a:ext cx="8214" cy="584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438B7C5-5307-66B2-298C-A4EB8B6A33B9}"/>
              </a:ext>
            </a:extLst>
          </p:cNvPr>
          <p:cNvSpPr txBox="1"/>
          <p:nvPr/>
        </p:nvSpPr>
        <p:spPr>
          <a:xfrm>
            <a:off x="277403" y="1958289"/>
            <a:ext cx="7831324" cy="4801314"/>
          </a:xfrm>
          <a:prstGeom prst="rect">
            <a:avLst/>
          </a:prstGeom>
          <a:noFill/>
        </p:spPr>
        <p:txBody>
          <a:bodyPr wrap="square" rtlCol="0">
            <a:spAutoFit/>
          </a:bodyPr>
          <a:lstStyle/>
          <a:p>
            <a:r>
              <a:rPr lang="en-US" dirty="0">
                <a:latin typeface="Consolas" panose="020B0609020204030204" pitchFamily="49" charset="0"/>
              </a:rPr>
              <a:t>C1: </a:t>
            </a:r>
            <a:r>
              <a:rPr lang="en-US" dirty="0" err="1">
                <a:latin typeface="Consolas" panose="020B0609020204030204" pitchFamily="49" charset="0"/>
              </a:rPr>
              <a:t>TypeCheck</a:t>
            </a:r>
            <a:r>
              <a:rPr lang="en-US" dirty="0">
                <a:latin typeface="Consolas" panose="020B0609020204030204" pitchFamily="49" charset="0"/>
              </a:rPr>
              <a:t>(t=e) ::</a:t>
            </a:r>
            <a:r>
              <a:rPr lang="en-US" dirty="0">
                <a:latin typeface="Consolas" panose="020B0609020204030204" pitchFamily="49" charset="0"/>
                <a:sym typeface="Wingdings" panose="05000000000000000000" pitchFamily="2" charset="2"/>
              </a:rPr>
              <a:t> e == foo(e1, e2)</a:t>
            </a:r>
          </a:p>
          <a:p>
            <a:endParaRPr lang="en-US" dirty="0">
              <a:latin typeface="Consolas" panose="020B0609020204030204" pitchFamily="49" charset="0"/>
              <a:sym typeface="Wingdings" panose="05000000000000000000" pitchFamily="2" charset="2"/>
            </a:endParaRPr>
          </a:p>
          <a:p>
            <a:r>
              <a:rPr lang="en-US" dirty="0">
                <a:latin typeface="Consolas" panose="020B0609020204030204" pitchFamily="49" charset="0"/>
                <a:sym typeface="Wingdings" panose="05000000000000000000" pitchFamily="2" charset="2"/>
              </a:rPr>
              <a:t>C1 -&gt; C2: </a:t>
            </a:r>
            <a:r>
              <a:rPr lang="en-US" dirty="0" err="1">
                <a:latin typeface="Consolas" panose="020B0609020204030204" pitchFamily="49" charset="0"/>
                <a:sym typeface="Wingdings" panose="05000000000000000000" pitchFamily="2" charset="2"/>
              </a:rPr>
              <a:t>TypeCheck</a:t>
            </a:r>
            <a:r>
              <a:rPr lang="en-US" dirty="0">
                <a:latin typeface="Consolas" panose="020B0609020204030204" pitchFamily="49" charset="0"/>
                <a:sym typeface="Wingdings" panose="05000000000000000000" pitchFamily="2" charset="2"/>
              </a:rPr>
              <a:t>(foo(e1, e2)):: e1 == e1+e2 and e2 == 30</a:t>
            </a:r>
          </a:p>
          <a:p>
            <a:r>
              <a:rPr lang="en-US" dirty="0">
                <a:latin typeface="Consolas" panose="020B0609020204030204" pitchFamily="49" charset="0"/>
                <a:sym typeface="Wingdings" panose="05000000000000000000" pitchFamily="2" charset="2"/>
              </a:rPr>
              <a:t>lookup returns (</a:t>
            </a:r>
            <a:r>
              <a:rPr lang="en-US" dirty="0" err="1">
                <a:latin typeface="Consolas" panose="020B0609020204030204" pitchFamily="49" charset="0"/>
                <a:sym typeface="Wingdings" panose="05000000000000000000" pitchFamily="2" charset="2"/>
              </a:rPr>
              <a:t>ArgTy</a:t>
            </a:r>
            <a:r>
              <a:rPr lang="en-US" dirty="0">
                <a:latin typeface="Consolas" panose="020B0609020204030204" pitchFamily="49" charset="0"/>
                <a:sym typeface="Wingdings" panose="05000000000000000000" pitchFamily="2" charset="2"/>
              </a:rPr>
              <a:t>[0], </a:t>
            </a:r>
            <a:r>
              <a:rPr lang="en-US" dirty="0" err="1">
                <a:latin typeface="Consolas" panose="020B0609020204030204" pitchFamily="49" charset="0"/>
                <a:sym typeface="Wingdings" panose="05000000000000000000" pitchFamily="2" charset="2"/>
              </a:rPr>
              <a:t>ArgTy</a:t>
            </a:r>
            <a:r>
              <a:rPr lang="en-US" dirty="0">
                <a:latin typeface="Consolas" panose="020B0609020204030204" pitchFamily="49" charset="0"/>
                <a:sym typeface="Wingdings" panose="05000000000000000000" pitchFamily="2" charset="2"/>
              </a:rPr>
              <a:t>[1]) = (int, int) </a:t>
            </a:r>
            <a:r>
              <a:rPr lang="en-US" dirty="0" err="1">
                <a:latin typeface="Consolas" panose="020B0609020204030204" pitchFamily="49" charset="0"/>
                <a:sym typeface="Wingdings" panose="05000000000000000000" pitchFamily="2" charset="2"/>
              </a:rPr>
              <a:t>RetTy</a:t>
            </a:r>
            <a:r>
              <a:rPr lang="en-US" dirty="0">
                <a:latin typeface="Consolas" panose="020B0609020204030204" pitchFamily="49" charset="0"/>
                <a:sym typeface="Wingdings" panose="05000000000000000000" pitchFamily="2" charset="2"/>
              </a:rPr>
              <a:t> = int</a:t>
            </a:r>
          </a:p>
          <a:p>
            <a:endParaRPr lang="en-US" dirty="0">
              <a:latin typeface="Consolas" panose="020B0609020204030204" pitchFamily="49" charset="0"/>
              <a:sym typeface="Wingdings" panose="05000000000000000000" pitchFamily="2" charset="2"/>
            </a:endParaRPr>
          </a:p>
          <a:p>
            <a:r>
              <a:rPr lang="en-US" dirty="0">
                <a:latin typeface="Consolas" panose="020B0609020204030204" pitchFamily="49" charset="0"/>
                <a:sym typeface="Wingdings" panose="05000000000000000000" pitchFamily="2" charset="2"/>
              </a:rPr>
              <a:t>C2 -&gt; C3: </a:t>
            </a:r>
            <a:r>
              <a:rPr lang="en-US" dirty="0" err="1">
                <a:latin typeface="Consolas" panose="020B0609020204030204" pitchFamily="49" charset="0"/>
                <a:sym typeface="Wingdings" panose="05000000000000000000" pitchFamily="2" charset="2"/>
              </a:rPr>
              <a:t>TypeCheck</a:t>
            </a:r>
            <a:r>
              <a:rPr lang="en-US" dirty="0">
                <a:latin typeface="Consolas" panose="020B0609020204030204" pitchFamily="49" charset="0"/>
                <a:sym typeface="Wingdings" panose="05000000000000000000" pitchFamily="2" charset="2"/>
              </a:rPr>
              <a:t>(e1+e2) :: e1 == 10 and e2 == 20</a:t>
            </a:r>
          </a:p>
          <a:p>
            <a:r>
              <a:rPr lang="en-US" dirty="0">
                <a:latin typeface="Consolas" panose="020B0609020204030204" pitchFamily="49" charset="0"/>
                <a:sym typeface="Wingdings" panose="05000000000000000000" pitchFamily="2" charset="2"/>
              </a:rPr>
              <a:t>C3 -&gt; C4: </a:t>
            </a:r>
            <a:r>
              <a:rPr lang="en-US" dirty="0" err="1">
                <a:latin typeface="Consolas" panose="020B0609020204030204" pitchFamily="49" charset="0"/>
                <a:sym typeface="Wingdings" panose="05000000000000000000" pitchFamily="2" charset="2"/>
              </a:rPr>
              <a:t>TypeCheck</a:t>
            </a:r>
            <a:r>
              <a:rPr lang="en-US" dirty="0">
                <a:latin typeface="Consolas" panose="020B0609020204030204" pitchFamily="49" charset="0"/>
                <a:sym typeface="Wingdings" panose="05000000000000000000" pitchFamily="2" charset="2"/>
              </a:rPr>
              <a:t>(10)  int</a:t>
            </a:r>
          </a:p>
          <a:p>
            <a:r>
              <a:rPr lang="en-US" dirty="0">
                <a:latin typeface="Consolas" panose="020B0609020204030204" pitchFamily="49" charset="0"/>
                <a:sym typeface="Wingdings" panose="05000000000000000000" pitchFamily="2" charset="2"/>
              </a:rPr>
              <a:t>C3 -&gt; C5: </a:t>
            </a:r>
            <a:r>
              <a:rPr lang="en-US" dirty="0" err="1">
                <a:latin typeface="Consolas" panose="020B0609020204030204" pitchFamily="49" charset="0"/>
                <a:sym typeface="Wingdings" panose="05000000000000000000" pitchFamily="2" charset="2"/>
              </a:rPr>
              <a:t>TypeCheck</a:t>
            </a:r>
            <a:r>
              <a:rPr lang="en-US" dirty="0">
                <a:latin typeface="Consolas" panose="020B0609020204030204" pitchFamily="49" charset="0"/>
                <a:sym typeface="Wingdings" panose="05000000000000000000" pitchFamily="2" charset="2"/>
              </a:rPr>
              <a:t>(20)  int</a:t>
            </a:r>
          </a:p>
          <a:p>
            <a:r>
              <a:rPr lang="en-US" dirty="0">
                <a:latin typeface="Consolas" panose="020B0609020204030204" pitchFamily="49" charset="0"/>
                <a:sym typeface="Wingdings" panose="05000000000000000000" pitchFamily="2" charset="2"/>
              </a:rPr>
              <a:t>C3: </a:t>
            </a:r>
            <a:r>
              <a:rPr lang="en-US" dirty="0" err="1">
                <a:latin typeface="Consolas" panose="020B0609020204030204" pitchFamily="49" charset="0"/>
                <a:sym typeface="Wingdings" panose="05000000000000000000" pitchFamily="2" charset="2"/>
              </a:rPr>
              <a:t>TypeCheck</a:t>
            </a:r>
            <a:r>
              <a:rPr lang="en-US" dirty="0">
                <a:latin typeface="Consolas" panose="020B0609020204030204" pitchFamily="49" charset="0"/>
                <a:sym typeface="Wingdings" panose="05000000000000000000" pitchFamily="2" charset="2"/>
              </a:rPr>
              <a:t>(e1+e2)  int, using C4, C5</a:t>
            </a:r>
          </a:p>
          <a:p>
            <a:r>
              <a:rPr lang="en-US" dirty="0">
                <a:latin typeface="Consolas" panose="020B0609020204030204" pitchFamily="49" charset="0"/>
                <a:sym typeface="Wingdings" panose="05000000000000000000" pitchFamily="2" charset="2"/>
              </a:rPr>
              <a:t>C2 -&gt; C6: </a:t>
            </a:r>
            <a:r>
              <a:rPr lang="en-US" dirty="0" err="1">
                <a:latin typeface="Consolas" panose="020B0609020204030204" pitchFamily="49" charset="0"/>
                <a:sym typeface="Wingdings" panose="05000000000000000000" pitchFamily="2" charset="2"/>
              </a:rPr>
              <a:t>TypeCheck</a:t>
            </a:r>
            <a:r>
              <a:rPr lang="en-US" dirty="0">
                <a:latin typeface="Consolas" panose="020B0609020204030204" pitchFamily="49" charset="0"/>
                <a:sym typeface="Wingdings" panose="05000000000000000000" pitchFamily="2" charset="2"/>
              </a:rPr>
              <a:t>(30)  int</a:t>
            </a:r>
          </a:p>
          <a:p>
            <a:r>
              <a:rPr lang="en-US" dirty="0">
                <a:latin typeface="Consolas" panose="020B0609020204030204" pitchFamily="49" charset="0"/>
                <a:sym typeface="Wingdings" panose="05000000000000000000" pitchFamily="2" charset="2"/>
              </a:rPr>
              <a:t>C2: </a:t>
            </a:r>
            <a:r>
              <a:rPr lang="en-US" dirty="0" err="1">
                <a:latin typeface="Consolas" panose="020B0609020204030204" pitchFamily="49" charset="0"/>
                <a:sym typeface="Wingdings" panose="05000000000000000000" pitchFamily="2" charset="2"/>
              </a:rPr>
              <a:t>TypeCheck</a:t>
            </a:r>
            <a:r>
              <a:rPr lang="en-US" dirty="0">
                <a:latin typeface="Consolas" panose="020B0609020204030204" pitchFamily="49" charset="0"/>
                <a:sym typeface="Wingdings" panose="05000000000000000000" pitchFamily="2" charset="2"/>
              </a:rPr>
              <a:t>(foo(e1, e2))  int, </a:t>
            </a:r>
          </a:p>
          <a:p>
            <a:r>
              <a:rPr lang="en-US" dirty="0">
                <a:latin typeface="Consolas" panose="020B0609020204030204" pitchFamily="49" charset="0"/>
                <a:sym typeface="Wingdings" panose="05000000000000000000" pitchFamily="2" charset="2"/>
              </a:rPr>
              <a:t>using C3, C6, </a:t>
            </a:r>
            <a:r>
              <a:rPr lang="en-US" dirty="0" err="1">
                <a:latin typeface="Consolas" panose="020B0609020204030204" pitchFamily="49" charset="0"/>
                <a:sym typeface="Wingdings" panose="05000000000000000000" pitchFamily="2" charset="2"/>
              </a:rPr>
              <a:t>ArgTy</a:t>
            </a:r>
            <a:r>
              <a:rPr lang="en-US" dirty="0">
                <a:latin typeface="Consolas" panose="020B0609020204030204" pitchFamily="49" charset="0"/>
                <a:sym typeface="Wingdings" panose="05000000000000000000" pitchFamily="2" charset="2"/>
              </a:rPr>
              <a:t>[0], </a:t>
            </a:r>
            <a:r>
              <a:rPr lang="en-US" dirty="0" err="1">
                <a:latin typeface="Consolas" panose="020B0609020204030204" pitchFamily="49" charset="0"/>
                <a:sym typeface="Wingdings" panose="05000000000000000000" pitchFamily="2" charset="2"/>
              </a:rPr>
              <a:t>ArgTy</a:t>
            </a:r>
            <a:r>
              <a:rPr lang="en-US">
                <a:latin typeface="Consolas" panose="020B0609020204030204" pitchFamily="49" charset="0"/>
                <a:sym typeface="Wingdings" panose="05000000000000000000" pitchFamily="2" charset="2"/>
              </a:rPr>
              <a:t>[1], </a:t>
            </a:r>
            <a:r>
              <a:rPr lang="en-US" dirty="0" err="1">
                <a:latin typeface="Consolas" panose="020B0609020204030204" pitchFamily="49" charset="0"/>
                <a:sym typeface="Wingdings" panose="05000000000000000000" pitchFamily="2" charset="2"/>
              </a:rPr>
              <a:t>RetTy</a:t>
            </a:r>
            <a:endParaRPr lang="en-US" dirty="0">
              <a:latin typeface="Consolas" panose="020B0609020204030204" pitchFamily="49" charset="0"/>
              <a:sym typeface="Wingdings" panose="05000000000000000000" pitchFamily="2" charset="2"/>
            </a:endParaRPr>
          </a:p>
          <a:p>
            <a:r>
              <a:rPr lang="en-US" dirty="0">
                <a:latin typeface="Consolas" panose="020B0609020204030204" pitchFamily="49" charset="0"/>
                <a:sym typeface="Wingdings" panose="05000000000000000000" pitchFamily="2" charset="2"/>
              </a:rPr>
              <a:t>C1: </a:t>
            </a:r>
            <a:r>
              <a:rPr lang="en-US" dirty="0" err="1">
                <a:latin typeface="Consolas" panose="020B0609020204030204" pitchFamily="49" charset="0"/>
              </a:rPr>
              <a:t>TypeCheck</a:t>
            </a:r>
            <a:r>
              <a:rPr lang="en-US" dirty="0">
                <a:latin typeface="Consolas" panose="020B0609020204030204" pitchFamily="49" charset="0"/>
              </a:rPr>
              <a:t>(t=e)</a:t>
            </a:r>
            <a:r>
              <a:rPr lang="en-US" dirty="0">
                <a:latin typeface="Consolas" panose="020B0609020204030204" pitchFamily="49" charset="0"/>
                <a:sym typeface="Wingdings" panose="05000000000000000000" pitchFamily="2" charset="2"/>
              </a:rPr>
              <a:t>  int, using C2 and assuming</a:t>
            </a:r>
          </a:p>
          <a:p>
            <a:r>
              <a:rPr lang="en-US" dirty="0">
                <a:latin typeface="Consolas" panose="020B0609020204030204" pitchFamily="49" charset="0"/>
                <a:sym typeface="Wingdings" panose="05000000000000000000" pitchFamily="2" charset="2"/>
              </a:rPr>
              <a:t>lookup(t) = int</a:t>
            </a:r>
          </a:p>
          <a:p>
            <a:endParaRPr lang="en-US" dirty="0">
              <a:latin typeface="Consolas" panose="020B0609020204030204" pitchFamily="49" charset="0"/>
              <a:sym typeface="Wingdings" panose="05000000000000000000" pitchFamily="2" charset="2"/>
            </a:endParaRPr>
          </a:p>
          <a:p>
            <a:r>
              <a:rPr lang="en-US" b="1" dirty="0">
                <a:solidFill>
                  <a:srgbClr val="FF0000"/>
                </a:solidFill>
                <a:latin typeface="Consolas" panose="020B0609020204030204" pitchFamily="49" charset="0"/>
                <a:sym typeface="Wingdings" panose="05000000000000000000" pitchFamily="2" charset="2"/>
              </a:rPr>
              <a:t>How does </a:t>
            </a:r>
            <a:r>
              <a:rPr lang="en-US" b="1" dirty="0" err="1">
                <a:solidFill>
                  <a:srgbClr val="FF0000"/>
                </a:solidFill>
                <a:latin typeface="Consolas" panose="020B0609020204030204" pitchFamily="49" charset="0"/>
                <a:sym typeface="Wingdings" panose="05000000000000000000" pitchFamily="2" charset="2"/>
              </a:rPr>
              <a:t>TypeChecker</a:t>
            </a:r>
            <a:r>
              <a:rPr lang="en-US" b="1" dirty="0">
                <a:solidFill>
                  <a:srgbClr val="FF0000"/>
                </a:solidFill>
                <a:latin typeface="Consolas" panose="020B0609020204030204" pitchFamily="49" charset="0"/>
                <a:sym typeface="Wingdings" panose="05000000000000000000" pitchFamily="2" charset="2"/>
              </a:rPr>
              <a:t> ensure that</a:t>
            </a:r>
          </a:p>
          <a:p>
            <a:r>
              <a:rPr lang="en-US" b="1" dirty="0">
                <a:solidFill>
                  <a:srgbClr val="FF0000"/>
                </a:solidFill>
                <a:latin typeface="Consolas" panose="020B0609020204030204" pitchFamily="49" charset="0"/>
                <a:sym typeface="Wingdings" panose="05000000000000000000" pitchFamily="2" charset="2"/>
              </a:rPr>
              <a:t>foo indeed returns a value of type Int?</a:t>
            </a:r>
          </a:p>
        </p:txBody>
      </p:sp>
    </p:spTree>
    <p:extLst>
      <p:ext uri="{BB962C8B-B14F-4D97-AF65-F5344CB8AC3E}">
        <p14:creationId xmlns:p14="http://schemas.microsoft.com/office/powerpoint/2010/main" val="29029477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8418-9096-4DC5-80AA-8360328E76E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36F19-97FD-4361-99C4-29913A7F3B30}"/>
              </a:ext>
            </a:extLst>
          </p:cNvPr>
          <p:cNvSpPr>
            <a:spLocks noGrp="1"/>
          </p:cNvSpPr>
          <p:nvPr>
            <p:ph idx="1"/>
          </p:nvPr>
        </p:nvSpPr>
        <p:spPr/>
        <p:txBody>
          <a:bodyPr/>
          <a:lstStyle/>
          <a:p>
            <a:pPr marL="0" indent="0">
              <a:buNone/>
            </a:pPr>
            <a:r>
              <a:rPr lang="en-US" dirty="0"/>
              <a:t>A sound polymorphic type system for a dialect of C</a:t>
            </a:r>
          </a:p>
        </p:txBody>
      </p:sp>
    </p:spTree>
    <p:extLst>
      <p:ext uri="{BB962C8B-B14F-4D97-AF65-F5344CB8AC3E}">
        <p14:creationId xmlns:p14="http://schemas.microsoft.com/office/powerpoint/2010/main" val="2581824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1D6AD-B975-4BA4-8BC0-B2BF1B166227}"/>
              </a:ext>
            </a:extLst>
          </p:cNvPr>
          <p:cNvSpPr>
            <a:spLocks noGrp="1"/>
          </p:cNvSpPr>
          <p:nvPr>
            <p:ph type="title"/>
          </p:nvPr>
        </p:nvSpPr>
        <p:spPr/>
        <p:txBody>
          <a:bodyPr/>
          <a:lstStyle/>
          <a:p>
            <a:r>
              <a:rPr lang="en-US" dirty="0"/>
              <a:t>Java inheritance</a:t>
            </a:r>
          </a:p>
        </p:txBody>
      </p:sp>
      <p:sp>
        <p:nvSpPr>
          <p:cNvPr id="3" name="Content Placeholder 2">
            <a:extLst>
              <a:ext uri="{FF2B5EF4-FFF2-40B4-BE49-F238E27FC236}">
                <a16:creationId xmlns:a16="http://schemas.microsoft.com/office/drawing/2014/main" id="{227CC8D1-890F-4A5C-B45C-66B79B72F8C1}"/>
              </a:ext>
            </a:extLst>
          </p:cNvPr>
          <p:cNvSpPr>
            <a:spLocks noGrp="1"/>
          </p:cNvSpPr>
          <p:nvPr>
            <p:ph sz="half" idx="1"/>
          </p:nvPr>
        </p:nvSpPr>
        <p:spPr/>
        <p:txBody>
          <a:bodyPr>
            <a:noAutofit/>
          </a:bodyPr>
          <a:lstStyle/>
          <a:p>
            <a:pPr marL="0" indent="0">
              <a:buNone/>
            </a:pPr>
            <a:r>
              <a:rPr lang="en-US" sz="2000" dirty="0"/>
              <a:t>class Animal</a:t>
            </a:r>
          </a:p>
          <a:p>
            <a:pPr marL="0" indent="0">
              <a:buNone/>
            </a:pPr>
            <a:r>
              <a:rPr lang="en-US" sz="2000" dirty="0"/>
              <a:t>{</a:t>
            </a:r>
          </a:p>
          <a:p>
            <a:pPr marL="0" indent="0">
              <a:buNone/>
            </a:pPr>
            <a:r>
              <a:rPr lang="en-US" sz="2000" dirty="0"/>
              <a:t>    int a, b, c;</a:t>
            </a:r>
          </a:p>
          <a:p>
            <a:pPr marL="0" indent="0">
              <a:buNone/>
            </a:pPr>
            <a:r>
              <a:rPr lang="en-US" sz="2000" dirty="0"/>
              <a:t>    public </a:t>
            </a:r>
            <a:r>
              <a:rPr lang="en-US" sz="2000" dirty="0" err="1"/>
              <a:t>boolean</a:t>
            </a:r>
            <a:r>
              <a:rPr lang="en-US" sz="2000" dirty="0"/>
              <a:t> </a:t>
            </a:r>
            <a:r>
              <a:rPr lang="en-US" sz="2000" dirty="0" err="1"/>
              <a:t>hasLegs</a:t>
            </a:r>
            <a:r>
              <a:rPr lang="en-US" sz="2000" dirty="0"/>
              <a:t>() </a:t>
            </a:r>
          </a:p>
          <a:p>
            <a:pPr marL="0" indent="0">
              <a:buNone/>
            </a:pPr>
            <a:r>
              <a:rPr lang="en-US" sz="2000" dirty="0"/>
              <a:t>    { return true; }</a:t>
            </a:r>
          </a:p>
          <a:p>
            <a:pPr marL="0" indent="0">
              <a:buNone/>
            </a:pPr>
            <a:r>
              <a:rPr lang="en-US" sz="2000" dirty="0"/>
              <a:t>}</a:t>
            </a:r>
          </a:p>
          <a:p>
            <a:pPr marL="0" indent="0">
              <a:buNone/>
            </a:pPr>
            <a:r>
              <a:rPr lang="en-US" sz="2000" dirty="0"/>
              <a:t>class Dog extends Animal</a:t>
            </a:r>
          </a:p>
          <a:p>
            <a:pPr marL="0" indent="0">
              <a:buNone/>
            </a:pPr>
            <a:r>
              <a:rPr lang="en-US" sz="2000" dirty="0"/>
              <a:t>{</a:t>
            </a:r>
          </a:p>
          <a:p>
            <a:pPr marL="0" indent="0">
              <a:buNone/>
            </a:pPr>
            <a:r>
              <a:rPr lang="en-US" sz="2000"/>
              <a:t>   int d;</a:t>
            </a:r>
            <a:endParaRPr lang="en-US" sz="2000" dirty="0"/>
          </a:p>
          <a:p>
            <a:pPr marL="0" indent="0">
              <a:buNone/>
            </a:pPr>
            <a:r>
              <a:rPr lang="en-US" sz="2000" dirty="0"/>
              <a:t>    public int </a:t>
            </a:r>
            <a:r>
              <a:rPr lang="en-US" sz="2000" dirty="0" err="1"/>
              <a:t>numberOfLegs</a:t>
            </a:r>
            <a:r>
              <a:rPr lang="en-US" sz="2000" dirty="0"/>
              <a:t>() </a:t>
            </a:r>
          </a:p>
          <a:p>
            <a:pPr marL="0" indent="0">
              <a:buNone/>
            </a:pPr>
            <a:r>
              <a:rPr lang="en-US" sz="2000" dirty="0"/>
              <a:t>   { return 4; }</a:t>
            </a:r>
          </a:p>
          <a:p>
            <a:pPr marL="0" indent="0">
              <a:buNone/>
            </a:pPr>
            <a:r>
              <a:rPr lang="en-US" sz="2000" dirty="0"/>
              <a:t>}</a:t>
            </a:r>
          </a:p>
        </p:txBody>
      </p:sp>
      <p:sp>
        <p:nvSpPr>
          <p:cNvPr id="4" name="Content Placeholder 3">
            <a:extLst>
              <a:ext uri="{FF2B5EF4-FFF2-40B4-BE49-F238E27FC236}">
                <a16:creationId xmlns:a16="http://schemas.microsoft.com/office/drawing/2014/main" id="{7F01C882-18AD-4274-A83E-7777DAE429D1}"/>
              </a:ext>
            </a:extLst>
          </p:cNvPr>
          <p:cNvSpPr>
            <a:spLocks noGrp="1"/>
          </p:cNvSpPr>
          <p:nvPr>
            <p:ph sz="half" idx="2"/>
          </p:nvPr>
        </p:nvSpPr>
        <p:spPr/>
        <p:txBody>
          <a:bodyPr>
            <a:normAutofit fontScale="85000" lnSpcReduction="20000"/>
          </a:bodyPr>
          <a:lstStyle/>
          <a:p>
            <a:pPr marL="0" indent="0">
              <a:buNone/>
            </a:pPr>
            <a:r>
              <a:rPr lang="en-US" dirty="0"/>
              <a:t>public class Test</a:t>
            </a:r>
          </a:p>
          <a:p>
            <a:pPr marL="0" indent="0">
              <a:buNone/>
            </a:pPr>
            <a:r>
              <a:rPr lang="en-US" dirty="0"/>
              <a:t>{</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Animal o = new Dog();</a:t>
            </a:r>
          </a:p>
          <a:p>
            <a:pPr marL="0" indent="0">
              <a:buNone/>
            </a:pPr>
            <a:r>
              <a:rPr lang="en-US" dirty="0"/>
              <a:t>        if (o </a:t>
            </a:r>
            <a:r>
              <a:rPr lang="en-US" dirty="0" err="1"/>
              <a:t>instanceof</a:t>
            </a:r>
            <a:r>
              <a:rPr lang="en-US" dirty="0"/>
              <a:t> Dog) {</a:t>
            </a:r>
          </a:p>
          <a:p>
            <a:pPr marL="0" indent="0">
              <a:buNone/>
            </a:pPr>
            <a:r>
              <a:rPr lang="en-US" dirty="0"/>
              <a:t>            Dog d = (Dog)o;</a:t>
            </a:r>
          </a:p>
          <a:p>
            <a:pPr marL="0" indent="0">
              <a:buNone/>
            </a:pPr>
            <a:r>
              <a:rPr lang="en-US" dirty="0"/>
              <a:t>            int legs = </a:t>
            </a:r>
            <a:r>
              <a:rPr lang="en-US" dirty="0" err="1"/>
              <a:t>d.numberOfLegs</a:t>
            </a:r>
            <a:r>
              <a:rPr lang="en-US" dirty="0"/>
              <a:t>();</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91984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1D6AD-B975-4BA4-8BC0-B2BF1B166227}"/>
              </a:ext>
            </a:extLst>
          </p:cNvPr>
          <p:cNvSpPr>
            <a:spLocks noGrp="1"/>
          </p:cNvSpPr>
          <p:nvPr>
            <p:ph type="title"/>
          </p:nvPr>
        </p:nvSpPr>
        <p:spPr/>
        <p:txBody>
          <a:bodyPr/>
          <a:lstStyle/>
          <a:p>
            <a:r>
              <a:rPr lang="en-US" dirty="0"/>
              <a:t>Java inheritance</a:t>
            </a:r>
          </a:p>
        </p:txBody>
      </p:sp>
      <p:sp>
        <p:nvSpPr>
          <p:cNvPr id="3" name="Content Placeholder 2">
            <a:extLst>
              <a:ext uri="{FF2B5EF4-FFF2-40B4-BE49-F238E27FC236}">
                <a16:creationId xmlns:a16="http://schemas.microsoft.com/office/drawing/2014/main" id="{227CC8D1-890F-4A5C-B45C-66B79B72F8C1}"/>
              </a:ext>
            </a:extLst>
          </p:cNvPr>
          <p:cNvSpPr>
            <a:spLocks noGrp="1"/>
          </p:cNvSpPr>
          <p:nvPr>
            <p:ph sz="half" idx="1"/>
          </p:nvPr>
        </p:nvSpPr>
        <p:spPr/>
        <p:txBody>
          <a:bodyPr>
            <a:noAutofit/>
          </a:bodyPr>
          <a:lstStyle/>
          <a:p>
            <a:pPr marL="0" indent="0">
              <a:buNone/>
            </a:pPr>
            <a:r>
              <a:rPr lang="en-US" sz="2000" dirty="0"/>
              <a:t>class Animal</a:t>
            </a:r>
          </a:p>
          <a:p>
            <a:pPr marL="0" indent="0">
              <a:buNone/>
            </a:pPr>
            <a:r>
              <a:rPr lang="en-US" sz="2000" dirty="0"/>
              <a:t>{</a:t>
            </a:r>
          </a:p>
          <a:p>
            <a:pPr marL="0" indent="0">
              <a:buNone/>
            </a:pPr>
            <a:r>
              <a:rPr lang="en-US" sz="2000" dirty="0"/>
              <a:t>    public </a:t>
            </a:r>
            <a:r>
              <a:rPr lang="en-US" sz="2000" dirty="0" err="1"/>
              <a:t>boolean</a:t>
            </a:r>
            <a:r>
              <a:rPr lang="en-US" sz="2000" dirty="0"/>
              <a:t> </a:t>
            </a:r>
            <a:r>
              <a:rPr lang="en-US" sz="2000" dirty="0" err="1"/>
              <a:t>hasLegs</a:t>
            </a:r>
            <a:r>
              <a:rPr lang="en-US" sz="2000" dirty="0"/>
              <a:t>()</a:t>
            </a:r>
          </a:p>
          <a:p>
            <a:pPr marL="0" indent="0">
              <a:buNone/>
            </a:pPr>
            <a:r>
              <a:rPr lang="en-US" sz="2000" dirty="0"/>
              <a:t>    { return true; }</a:t>
            </a:r>
          </a:p>
          <a:p>
            <a:pPr marL="0" indent="0">
              <a:buNone/>
            </a:pPr>
            <a:r>
              <a:rPr lang="en-US" sz="2000" dirty="0"/>
              <a:t>}</a:t>
            </a:r>
          </a:p>
          <a:p>
            <a:pPr marL="0" indent="0">
              <a:buNone/>
            </a:pPr>
            <a:r>
              <a:rPr lang="en-US" sz="2000" dirty="0"/>
              <a:t>class Dog extends Animal</a:t>
            </a:r>
          </a:p>
          <a:p>
            <a:pPr marL="0" indent="0">
              <a:buNone/>
            </a:pPr>
            <a:r>
              <a:rPr lang="en-US" sz="2000" dirty="0"/>
              <a:t>{</a:t>
            </a:r>
          </a:p>
          <a:p>
            <a:pPr marL="0" indent="0">
              <a:buNone/>
            </a:pPr>
            <a:r>
              <a:rPr lang="en-US" sz="2000" dirty="0"/>
              <a:t>    public int </a:t>
            </a:r>
            <a:r>
              <a:rPr lang="en-US" sz="2000" dirty="0" err="1"/>
              <a:t>numberOfLegs</a:t>
            </a:r>
            <a:r>
              <a:rPr lang="en-US" sz="2000" dirty="0"/>
              <a:t>() </a:t>
            </a:r>
          </a:p>
          <a:p>
            <a:pPr marL="0" indent="0">
              <a:buNone/>
            </a:pPr>
            <a:r>
              <a:rPr lang="en-US" sz="2000" dirty="0"/>
              <a:t>    { return 4; }</a:t>
            </a:r>
          </a:p>
          <a:p>
            <a:pPr marL="0" indent="0">
              <a:buNone/>
            </a:pPr>
            <a:r>
              <a:rPr lang="en-US" sz="2000" dirty="0"/>
              <a:t>}</a:t>
            </a:r>
          </a:p>
        </p:txBody>
      </p:sp>
      <p:sp>
        <p:nvSpPr>
          <p:cNvPr id="4" name="Content Placeholder 3">
            <a:extLst>
              <a:ext uri="{FF2B5EF4-FFF2-40B4-BE49-F238E27FC236}">
                <a16:creationId xmlns:a16="http://schemas.microsoft.com/office/drawing/2014/main" id="{7F01C882-18AD-4274-A83E-7777DAE429D1}"/>
              </a:ext>
            </a:extLst>
          </p:cNvPr>
          <p:cNvSpPr>
            <a:spLocks noGrp="1"/>
          </p:cNvSpPr>
          <p:nvPr>
            <p:ph sz="half" idx="2"/>
          </p:nvPr>
        </p:nvSpPr>
        <p:spPr/>
        <p:txBody>
          <a:bodyPr>
            <a:normAutofit fontScale="92500" lnSpcReduction="10000"/>
          </a:bodyPr>
          <a:lstStyle/>
          <a:p>
            <a:pPr marL="0" indent="0">
              <a:buNone/>
            </a:pPr>
            <a:r>
              <a:rPr lang="en-US" sz="2000" dirty="0"/>
              <a:t>public class Test</a:t>
            </a:r>
          </a:p>
          <a:p>
            <a:pPr marL="0" indent="0">
              <a:buNone/>
            </a:pPr>
            <a:r>
              <a:rPr lang="en-US" sz="2000" dirty="0"/>
              <a:t>{</a:t>
            </a:r>
          </a:p>
          <a:p>
            <a:pPr marL="0" indent="0">
              <a:buNone/>
            </a:pPr>
            <a:r>
              <a:rPr lang="en-US" sz="2000" dirty="0"/>
              <a:t>    public static void main(String </a:t>
            </a:r>
            <a:r>
              <a:rPr lang="en-US" sz="2000" dirty="0" err="1"/>
              <a:t>args</a:t>
            </a:r>
            <a:r>
              <a:rPr lang="en-US" sz="2000" dirty="0"/>
              <a:t>[])</a:t>
            </a:r>
          </a:p>
          <a:p>
            <a:pPr marL="0" indent="0">
              <a:buNone/>
            </a:pPr>
            <a:r>
              <a:rPr lang="en-US" sz="2000" dirty="0"/>
              <a:t>    {</a:t>
            </a:r>
          </a:p>
          <a:p>
            <a:pPr marL="0" indent="0">
              <a:buNone/>
            </a:pPr>
            <a:r>
              <a:rPr lang="en-US" sz="2000" dirty="0"/>
              <a:t>        Dog[] </a:t>
            </a:r>
            <a:r>
              <a:rPr lang="en-US" sz="2000" dirty="0" err="1"/>
              <a:t>dogArr</a:t>
            </a:r>
            <a:r>
              <a:rPr lang="en-US" sz="2000" dirty="0"/>
              <a:t> = new Dog[100];</a:t>
            </a:r>
          </a:p>
          <a:p>
            <a:pPr marL="0" indent="0">
              <a:buNone/>
            </a:pPr>
            <a:r>
              <a:rPr lang="en-US" sz="2000" dirty="0"/>
              <a:t>        Animal[] </a:t>
            </a:r>
            <a:r>
              <a:rPr lang="en-US" sz="2000" dirty="0" err="1"/>
              <a:t>AnimalArr</a:t>
            </a:r>
            <a:r>
              <a:rPr lang="en-US" sz="2000" dirty="0"/>
              <a:t> = </a:t>
            </a:r>
            <a:r>
              <a:rPr lang="en-US" sz="2000" dirty="0" err="1"/>
              <a:t>dogArr</a:t>
            </a:r>
            <a:r>
              <a:rPr lang="en-US" sz="2000" dirty="0"/>
              <a:t>;</a:t>
            </a:r>
          </a:p>
          <a:p>
            <a:pPr marL="0" indent="0">
              <a:buNone/>
            </a:pPr>
            <a:r>
              <a:rPr lang="en-US" sz="2000" dirty="0"/>
              <a:t>        </a:t>
            </a:r>
            <a:r>
              <a:rPr lang="en-US" sz="2000" dirty="0" err="1"/>
              <a:t>AnimalArr</a:t>
            </a:r>
            <a:r>
              <a:rPr lang="en-US" sz="2000" dirty="0"/>
              <a:t>[0] = new Animal();</a:t>
            </a:r>
          </a:p>
          <a:p>
            <a:pPr marL="0" indent="0">
              <a:buNone/>
            </a:pPr>
            <a:r>
              <a:rPr lang="en-US" sz="2000" dirty="0"/>
              <a:t>        /* runtime error */</a:t>
            </a:r>
          </a:p>
          <a:p>
            <a:pPr marL="0" indent="0">
              <a:buNone/>
            </a:pPr>
            <a:r>
              <a:rPr lang="en-US" sz="2000" dirty="0"/>
              <a:t>        /* Dynamic checks on every store</a:t>
            </a:r>
          </a:p>
          <a:p>
            <a:pPr marL="0" indent="0">
              <a:buNone/>
            </a:pPr>
            <a:r>
              <a:rPr lang="en-US" sz="2000" dirty="0"/>
              <a:t>         * to an array of references */ </a:t>
            </a:r>
          </a:p>
          <a:p>
            <a:pPr marL="0" indent="0">
              <a:buNone/>
            </a:pPr>
            <a:r>
              <a:rPr lang="en-US" sz="2000" dirty="0"/>
              <a:t>    }</a:t>
            </a:r>
          </a:p>
          <a:p>
            <a:pPr marL="0" indent="0">
              <a:buNone/>
            </a:pPr>
            <a:r>
              <a:rPr lang="en-US" sz="2000" dirty="0"/>
              <a:t>}</a:t>
            </a:r>
          </a:p>
        </p:txBody>
      </p:sp>
    </p:spTree>
    <p:extLst>
      <p:ext uri="{BB962C8B-B14F-4D97-AF65-F5344CB8AC3E}">
        <p14:creationId xmlns:p14="http://schemas.microsoft.com/office/powerpoint/2010/main" val="1355803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4A33-AB45-4C9A-B319-75435FA89733}"/>
              </a:ext>
            </a:extLst>
          </p:cNvPr>
          <p:cNvSpPr>
            <a:spLocks noGrp="1"/>
          </p:cNvSpPr>
          <p:nvPr>
            <p:ph type="title"/>
          </p:nvPr>
        </p:nvSpPr>
        <p:spPr/>
        <p:txBody>
          <a:bodyPr/>
          <a:lstStyle/>
          <a:p>
            <a:r>
              <a:rPr lang="en-US" dirty="0"/>
              <a:t>Mixed type</a:t>
            </a:r>
          </a:p>
        </p:txBody>
      </p:sp>
      <p:sp>
        <p:nvSpPr>
          <p:cNvPr id="3" name="Content Placeholder 2">
            <a:extLst>
              <a:ext uri="{FF2B5EF4-FFF2-40B4-BE49-F238E27FC236}">
                <a16:creationId xmlns:a16="http://schemas.microsoft.com/office/drawing/2014/main" id="{6502B07F-A2A7-4F06-B502-480A385A6039}"/>
              </a:ext>
            </a:extLst>
          </p:cNvPr>
          <p:cNvSpPr>
            <a:spLocks noGrp="1"/>
          </p:cNvSpPr>
          <p:nvPr>
            <p:ph idx="1"/>
          </p:nvPr>
        </p:nvSpPr>
        <p:spPr/>
        <p:txBody>
          <a:bodyPr/>
          <a:lstStyle/>
          <a:p>
            <a:r>
              <a:rPr lang="en-US" dirty="0"/>
              <a:t>Java is mostly statically typed language but it also does some type checking at runtime, e.g.,</a:t>
            </a:r>
          </a:p>
          <a:p>
            <a:pPr lvl="1"/>
            <a:r>
              <a:rPr lang="en-US" dirty="0" err="1"/>
              <a:t>instanceof</a:t>
            </a:r>
            <a:r>
              <a:rPr lang="en-US" dirty="0"/>
              <a:t> operator in Java dynamically checks the type of an object</a:t>
            </a:r>
          </a:p>
          <a:p>
            <a:pPr lvl="1"/>
            <a:r>
              <a:rPr lang="en-US" dirty="0"/>
              <a:t>stores to an array of references are dynamically checked</a:t>
            </a:r>
          </a:p>
        </p:txBody>
      </p:sp>
    </p:spTree>
    <p:extLst>
      <p:ext uri="{BB962C8B-B14F-4D97-AF65-F5344CB8AC3E}">
        <p14:creationId xmlns:p14="http://schemas.microsoft.com/office/powerpoint/2010/main" val="3851192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F876F-F0A5-4EDC-AD07-BB19A9B86014}"/>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8FE20BCD-59AF-4B58-9069-070E3023635B}"/>
              </a:ext>
            </a:extLst>
          </p:cNvPr>
          <p:cNvSpPr>
            <a:spLocks noGrp="1"/>
          </p:cNvSpPr>
          <p:nvPr>
            <p:ph idx="1"/>
          </p:nvPr>
        </p:nvSpPr>
        <p:spPr/>
        <p:txBody>
          <a:bodyPr/>
          <a:lstStyle/>
          <a:p>
            <a:r>
              <a:rPr lang="en-US" dirty="0"/>
              <a:t>The scope of a variable is the region in the program’s text where the variable can be used</a:t>
            </a:r>
          </a:p>
        </p:txBody>
      </p:sp>
    </p:spTree>
    <p:extLst>
      <p:ext uri="{BB962C8B-B14F-4D97-AF65-F5344CB8AC3E}">
        <p14:creationId xmlns:p14="http://schemas.microsoft.com/office/powerpoint/2010/main" val="4253790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TotalTime>
  <Words>5758</Words>
  <Application>Microsoft Office PowerPoint</Application>
  <PresentationFormat>Widescreen</PresentationFormat>
  <Paragraphs>989</Paragraphs>
  <Slides>58</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Calibri Light</vt:lpstr>
      <vt:lpstr>Cambria Math</vt:lpstr>
      <vt:lpstr>Consolas</vt:lpstr>
      <vt:lpstr>Office Theme</vt:lpstr>
      <vt:lpstr>PowerPoint Presentation</vt:lpstr>
      <vt:lpstr>Today’s topics</vt:lpstr>
      <vt:lpstr>Statically typed language</vt:lpstr>
      <vt:lpstr>Dynamically typed language</vt:lpstr>
      <vt:lpstr>Java inheritance</vt:lpstr>
      <vt:lpstr>Java inheritance</vt:lpstr>
      <vt:lpstr>Java inheritance</vt:lpstr>
      <vt:lpstr>Mixed type</vt:lpstr>
      <vt:lpstr>Scope</vt:lpstr>
      <vt:lpstr>C scoping rules</vt:lpstr>
      <vt:lpstr>Scopes</vt:lpstr>
      <vt:lpstr>Dynamic scope</vt:lpstr>
      <vt:lpstr>Dynamic scope</vt:lpstr>
      <vt:lpstr>Symbol table</vt:lpstr>
      <vt:lpstr>Symbol table</vt:lpstr>
      <vt:lpstr>Symbol table</vt:lpstr>
      <vt:lpstr>Symbol table</vt:lpstr>
      <vt:lpstr>Symbol table</vt:lpstr>
      <vt:lpstr>Symbol table implementation</vt:lpstr>
      <vt:lpstr>Symbol table</vt:lpstr>
      <vt:lpstr>Symbol table</vt:lpstr>
      <vt:lpstr>Symbol table</vt:lpstr>
      <vt:lpstr>Symbol table</vt:lpstr>
      <vt:lpstr>Symbol table</vt:lpstr>
      <vt:lpstr>Symbol table</vt:lpstr>
      <vt:lpstr>Symbol table</vt:lpstr>
      <vt:lpstr>Symbol table</vt:lpstr>
      <vt:lpstr>Symbol table</vt:lpstr>
      <vt:lpstr>Symbol table</vt:lpstr>
      <vt:lpstr>Symbol table</vt:lpstr>
      <vt:lpstr>Symbol table</vt:lpstr>
      <vt:lpstr>Type inference</vt:lpstr>
      <vt:lpstr>Type inference</vt:lpstr>
      <vt:lpstr>Type inference</vt:lpstr>
      <vt:lpstr>Parse tree</vt:lpstr>
      <vt:lpstr>Parse tree</vt:lpstr>
      <vt:lpstr>Type inference rules</vt:lpstr>
      <vt:lpstr>Type inference rules</vt:lpstr>
      <vt:lpstr>Type inference rules</vt:lpstr>
      <vt:lpstr>Type inference</vt:lpstr>
      <vt:lpstr>Grammar (subset of C)</vt:lpstr>
      <vt:lpstr>Grammar (subset of C)</vt:lpstr>
      <vt:lpstr>Grammar (subset of C)</vt:lpstr>
      <vt:lpstr>Grammar (subset of C)</vt:lpstr>
      <vt:lpstr>Example grammar</vt:lpstr>
      <vt:lpstr>Type inference </vt:lpstr>
      <vt:lpstr>PowerPoint Presentation</vt:lpstr>
      <vt:lpstr>Type inference </vt:lpstr>
      <vt:lpstr>Type inference </vt:lpstr>
      <vt:lpstr>Type inference </vt:lpstr>
      <vt:lpstr>Type inference </vt:lpstr>
      <vt:lpstr>Type inference </vt:lpstr>
      <vt:lpstr>Symbol table</vt:lpstr>
      <vt:lpstr>Type inference</vt:lpstr>
      <vt:lpstr>Type inference</vt:lpstr>
      <vt:lpstr>Type inference </vt:lpstr>
      <vt:lpstr>Type inference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17</cp:revision>
  <dcterms:created xsi:type="dcterms:W3CDTF">2022-11-23T09:40:04Z</dcterms:created>
  <dcterms:modified xsi:type="dcterms:W3CDTF">2022-11-30T14:06:05Z</dcterms:modified>
</cp:coreProperties>
</file>