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257" r:id="rId3"/>
    <p:sldId id="471" r:id="rId4"/>
    <p:sldId id="476" r:id="rId5"/>
    <p:sldId id="432" r:id="rId6"/>
    <p:sldId id="435" r:id="rId7"/>
    <p:sldId id="436" r:id="rId8"/>
    <p:sldId id="437" r:id="rId9"/>
    <p:sldId id="438" r:id="rId10"/>
    <p:sldId id="439" r:id="rId11"/>
    <p:sldId id="295" r:id="rId12"/>
    <p:sldId id="440" r:id="rId13"/>
    <p:sldId id="441" r:id="rId14"/>
    <p:sldId id="445" r:id="rId15"/>
    <p:sldId id="446" r:id="rId16"/>
    <p:sldId id="447" r:id="rId17"/>
    <p:sldId id="289" r:id="rId18"/>
    <p:sldId id="291" r:id="rId19"/>
    <p:sldId id="448" r:id="rId20"/>
    <p:sldId id="449" r:id="rId21"/>
    <p:sldId id="450" r:id="rId22"/>
    <p:sldId id="451" r:id="rId23"/>
    <p:sldId id="474" r:id="rId24"/>
    <p:sldId id="452" r:id="rId25"/>
    <p:sldId id="453" r:id="rId26"/>
    <p:sldId id="690" r:id="rId27"/>
    <p:sldId id="692" r:id="rId28"/>
    <p:sldId id="691" r:id="rId29"/>
    <p:sldId id="454" r:id="rId30"/>
    <p:sldId id="455" r:id="rId31"/>
    <p:sldId id="693" r:id="rId32"/>
    <p:sldId id="694" r:id="rId33"/>
    <p:sldId id="726" r:id="rId34"/>
    <p:sldId id="695" r:id="rId35"/>
    <p:sldId id="696" r:id="rId36"/>
    <p:sldId id="727" r:id="rId37"/>
    <p:sldId id="456" r:id="rId38"/>
    <p:sldId id="478" r:id="rId39"/>
    <p:sldId id="678" r:id="rId40"/>
    <p:sldId id="458" r:id="rId41"/>
    <p:sldId id="296" r:id="rId42"/>
    <p:sldId id="297" r:id="rId43"/>
    <p:sldId id="312" r:id="rId44"/>
    <p:sldId id="302" r:id="rId45"/>
    <p:sldId id="459" r:id="rId46"/>
    <p:sldId id="679" r:id="rId47"/>
    <p:sldId id="303" r:id="rId48"/>
    <p:sldId id="301" r:id="rId49"/>
    <p:sldId id="460" r:id="rId50"/>
    <p:sldId id="313" r:id="rId51"/>
    <p:sldId id="479" r:id="rId52"/>
    <p:sldId id="664" r:id="rId53"/>
    <p:sldId id="665" r:id="rId54"/>
    <p:sldId id="724" r:id="rId55"/>
    <p:sldId id="725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YUS KEDIA" userId="30dfcb9f6f0df2cc" providerId="LiveId" clId="{B2E761F0-7882-426A-8C0D-629B87DCB1D4}"/>
    <pc:docChg chg="undo custSel addSld delSld modSld">
      <pc:chgData name="PIYUS KEDIA" userId="30dfcb9f6f0df2cc" providerId="LiveId" clId="{B2E761F0-7882-426A-8C0D-629B87DCB1D4}" dt="2022-12-01T10:28:51.496" v="528" actId="27636"/>
      <pc:docMkLst>
        <pc:docMk/>
      </pc:docMkLst>
      <pc:sldChg chg="del">
        <pc:chgData name="PIYUS KEDIA" userId="30dfcb9f6f0df2cc" providerId="LiveId" clId="{B2E761F0-7882-426A-8C0D-629B87DCB1D4}" dt="2022-12-01T09:13:13.251" v="3" actId="47"/>
        <pc:sldMkLst>
          <pc:docMk/>
          <pc:sldMk cId="879383067" sldId="258"/>
        </pc:sldMkLst>
      </pc:sldChg>
      <pc:sldChg chg="del">
        <pc:chgData name="PIYUS KEDIA" userId="30dfcb9f6f0df2cc" providerId="LiveId" clId="{B2E761F0-7882-426A-8C0D-629B87DCB1D4}" dt="2022-12-01T09:13:13.287" v="4" actId="47"/>
        <pc:sldMkLst>
          <pc:docMk/>
          <pc:sldMk cId="1113821183" sldId="259"/>
        </pc:sldMkLst>
      </pc:sldChg>
      <pc:sldChg chg="del">
        <pc:chgData name="PIYUS KEDIA" userId="30dfcb9f6f0df2cc" providerId="LiveId" clId="{B2E761F0-7882-426A-8C0D-629B87DCB1D4}" dt="2022-12-01T09:13:13.441" v="9" actId="47"/>
        <pc:sldMkLst>
          <pc:docMk/>
          <pc:sldMk cId="2681308604" sldId="260"/>
        </pc:sldMkLst>
      </pc:sldChg>
      <pc:sldChg chg="del">
        <pc:chgData name="PIYUS KEDIA" userId="30dfcb9f6f0df2cc" providerId="LiveId" clId="{B2E761F0-7882-426A-8C0D-629B87DCB1D4}" dt="2022-12-01T09:13:13.497" v="11" actId="47"/>
        <pc:sldMkLst>
          <pc:docMk/>
          <pc:sldMk cId="1283016558" sldId="261"/>
        </pc:sldMkLst>
      </pc:sldChg>
      <pc:sldChg chg="del">
        <pc:chgData name="PIYUS KEDIA" userId="30dfcb9f6f0df2cc" providerId="LiveId" clId="{B2E761F0-7882-426A-8C0D-629B87DCB1D4}" dt="2022-12-01T09:13:13.538" v="12" actId="47"/>
        <pc:sldMkLst>
          <pc:docMk/>
          <pc:sldMk cId="1271104288" sldId="262"/>
        </pc:sldMkLst>
      </pc:sldChg>
      <pc:sldChg chg="del">
        <pc:chgData name="PIYUS KEDIA" userId="30dfcb9f6f0df2cc" providerId="LiveId" clId="{B2E761F0-7882-426A-8C0D-629B87DCB1D4}" dt="2022-12-01T09:13:13.562" v="13" actId="47"/>
        <pc:sldMkLst>
          <pc:docMk/>
          <pc:sldMk cId="411177896" sldId="263"/>
        </pc:sldMkLst>
      </pc:sldChg>
      <pc:sldChg chg="del">
        <pc:chgData name="PIYUS KEDIA" userId="30dfcb9f6f0df2cc" providerId="LiveId" clId="{B2E761F0-7882-426A-8C0D-629B87DCB1D4}" dt="2022-12-01T09:13:13.686" v="15" actId="47"/>
        <pc:sldMkLst>
          <pc:docMk/>
          <pc:sldMk cId="3809472974" sldId="264"/>
        </pc:sldMkLst>
      </pc:sldChg>
      <pc:sldChg chg="del">
        <pc:chgData name="PIYUS KEDIA" userId="30dfcb9f6f0df2cc" providerId="LiveId" clId="{B2E761F0-7882-426A-8C0D-629B87DCB1D4}" dt="2022-12-01T09:13:13.364" v="6" actId="47"/>
        <pc:sldMkLst>
          <pc:docMk/>
          <pc:sldMk cId="1050137864" sldId="300"/>
        </pc:sldMkLst>
      </pc:sldChg>
      <pc:sldChg chg="del">
        <pc:chgData name="PIYUS KEDIA" userId="30dfcb9f6f0df2cc" providerId="LiveId" clId="{B2E761F0-7882-426A-8C0D-629B87DCB1D4}" dt="2022-12-01T09:13:13.596" v="14" actId="47"/>
        <pc:sldMkLst>
          <pc:docMk/>
          <pc:sldMk cId="1474344725" sldId="306"/>
        </pc:sldMkLst>
      </pc:sldChg>
      <pc:sldChg chg="del">
        <pc:chgData name="PIYUS KEDIA" userId="30dfcb9f6f0df2cc" providerId="LiveId" clId="{B2E761F0-7882-426A-8C0D-629B87DCB1D4}" dt="2022-12-01T09:13:12.722" v="1" actId="47"/>
        <pc:sldMkLst>
          <pc:docMk/>
          <pc:sldMk cId="3763137748" sldId="319"/>
        </pc:sldMkLst>
      </pc:sldChg>
      <pc:sldChg chg="del">
        <pc:chgData name="PIYUS KEDIA" userId="30dfcb9f6f0df2cc" providerId="LiveId" clId="{B2E761F0-7882-426A-8C0D-629B87DCB1D4}" dt="2022-12-01T09:13:14.942" v="18" actId="47"/>
        <pc:sldMkLst>
          <pc:docMk/>
          <pc:sldMk cId="2998861929" sldId="507"/>
        </pc:sldMkLst>
      </pc:sldChg>
      <pc:sldChg chg="del">
        <pc:chgData name="PIYUS KEDIA" userId="30dfcb9f6f0df2cc" providerId="LiveId" clId="{B2E761F0-7882-426A-8C0D-629B87DCB1D4}" dt="2022-12-01T09:13:13.832" v="17" actId="47"/>
        <pc:sldMkLst>
          <pc:docMk/>
          <pc:sldMk cId="2230505836" sldId="508"/>
        </pc:sldMkLst>
      </pc:sldChg>
      <pc:sldChg chg="del">
        <pc:chgData name="PIYUS KEDIA" userId="30dfcb9f6f0df2cc" providerId="LiveId" clId="{B2E761F0-7882-426A-8C0D-629B87DCB1D4}" dt="2022-12-01T09:13:15.434" v="19" actId="47"/>
        <pc:sldMkLst>
          <pc:docMk/>
          <pc:sldMk cId="2415834050" sldId="509"/>
        </pc:sldMkLst>
      </pc:sldChg>
      <pc:sldChg chg="del">
        <pc:chgData name="PIYUS KEDIA" userId="30dfcb9f6f0df2cc" providerId="LiveId" clId="{B2E761F0-7882-426A-8C0D-629B87DCB1D4}" dt="2022-12-01T09:13:15.502" v="21" actId="47"/>
        <pc:sldMkLst>
          <pc:docMk/>
          <pc:sldMk cId="4273629199" sldId="515"/>
        </pc:sldMkLst>
      </pc:sldChg>
      <pc:sldChg chg="del">
        <pc:chgData name="PIYUS KEDIA" userId="30dfcb9f6f0df2cc" providerId="LiveId" clId="{B2E761F0-7882-426A-8C0D-629B87DCB1D4}" dt="2022-12-01T09:13:16.618" v="23" actId="47"/>
        <pc:sldMkLst>
          <pc:docMk/>
          <pc:sldMk cId="1218578605" sldId="517"/>
        </pc:sldMkLst>
      </pc:sldChg>
      <pc:sldChg chg="del">
        <pc:chgData name="PIYUS KEDIA" userId="30dfcb9f6f0df2cc" providerId="LiveId" clId="{B2E761F0-7882-426A-8C0D-629B87DCB1D4}" dt="2022-12-01T09:13:16.835" v="24" actId="47"/>
        <pc:sldMkLst>
          <pc:docMk/>
          <pc:sldMk cId="3437567555" sldId="518"/>
        </pc:sldMkLst>
      </pc:sldChg>
      <pc:sldChg chg="del">
        <pc:chgData name="PIYUS KEDIA" userId="30dfcb9f6f0df2cc" providerId="LiveId" clId="{B2E761F0-7882-426A-8C0D-629B87DCB1D4}" dt="2022-12-01T09:13:17.617" v="25" actId="47"/>
        <pc:sldMkLst>
          <pc:docMk/>
          <pc:sldMk cId="1739510290" sldId="519"/>
        </pc:sldMkLst>
      </pc:sldChg>
      <pc:sldChg chg="del">
        <pc:chgData name="PIYUS KEDIA" userId="30dfcb9f6f0df2cc" providerId="LiveId" clId="{B2E761F0-7882-426A-8C0D-629B87DCB1D4}" dt="2022-12-01T09:13:13.475" v="10" actId="47"/>
        <pc:sldMkLst>
          <pc:docMk/>
          <pc:sldMk cId="2493970019" sldId="563"/>
        </pc:sldMkLst>
      </pc:sldChg>
      <pc:sldChg chg="del">
        <pc:chgData name="PIYUS KEDIA" userId="30dfcb9f6f0df2cc" providerId="LiveId" clId="{B2E761F0-7882-426A-8C0D-629B87DCB1D4}" dt="2022-12-01T09:13:16.286" v="22" actId="47"/>
        <pc:sldMkLst>
          <pc:docMk/>
          <pc:sldMk cId="57957703" sldId="564"/>
        </pc:sldMkLst>
      </pc:sldChg>
      <pc:sldChg chg="add del">
        <pc:chgData name="PIYUS KEDIA" userId="30dfcb9f6f0df2cc" providerId="LiveId" clId="{B2E761F0-7882-426A-8C0D-629B87DCB1D4}" dt="2022-12-01T09:13:27.739" v="34" actId="47"/>
        <pc:sldMkLst>
          <pc:docMk/>
          <pc:sldMk cId="2108582786" sldId="565"/>
        </pc:sldMkLst>
      </pc:sldChg>
      <pc:sldChg chg="del">
        <pc:chgData name="PIYUS KEDIA" userId="30dfcb9f6f0df2cc" providerId="LiveId" clId="{B2E761F0-7882-426A-8C0D-629B87DCB1D4}" dt="2022-12-01T09:13:13.815" v="16" actId="47"/>
        <pc:sldMkLst>
          <pc:docMk/>
          <pc:sldMk cId="119266280" sldId="663"/>
        </pc:sldMkLst>
      </pc:sldChg>
      <pc:sldChg chg="add del">
        <pc:chgData name="PIYUS KEDIA" userId="30dfcb9f6f0df2cc" providerId="LiveId" clId="{B2E761F0-7882-426A-8C0D-629B87DCB1D4}" dt="2022-12-01T09:13:23.677" v="30" actId="47"/>
        <pc:sldMkLst>
          <pc:docMk/>
          <pc:sldMk cId="1996334583" sldId="665"/>
        </pc:sldMkLst>
      </pc:sldChg>
      <pc:sldChg chg="modSp mod">
        <pc:chgData name="PIYUS KEDIA" userId="30dfcb9f6f0df2cc" providerId="LiveId" clId="{B2E761F0-7882-426A-8C0D-629B87DCB1D4}" dt="2022-12-01T09:16:57.598" v="110" actId="20577"/>
        <pc:sldMkLst>
          <pc:docMk/>
          <pc:sldMk cId="756280419" sldId="693"/>
        </pc:sldMkLst>
        <pc:spChg chg="mod">
          <ac:chgData name="PIYUS KEDIA" userId="30dfcb9f6f0df2cc" providerId="LiveId" clId="{B2E761F0-7882-426A-8C0D-629B87DCB1D4}" dt="2022-12-01T09:16:57.598" v="110" actId="20577"/>
          <ac:spMkLst>
            <pc:docMk/>
            <pc:sldMk cId="756280419" sldId="693"/>
            <ac:spMk id="4" creationId="{EE3D42E2-8519-5E2E-BEF8-3A9447535754}"/>
          </ac:spMkLst>
        </pc:spChg>
      </pc:sldChg>
      <pc:sldChg chg="modSp mod">
        <pc:chgData name="PIYUS KEDIA" userId="30dfcb9f6f0df2cc" providerId="LiveId" clId="{B2E761F0-7882-426A-8C0D-629B87DCB1D4}" dt="2022-12-01T09:16:51.473" v="109" actId="20577"/>
        <pc:sldMkLst>
          <pc:docMk/>
          <pc:sldMk cId="2366343655" sldId="694"/>
        </pc:sldMkLst>
        <pc:spChg chg="mod">
          <ac:chgData name="PIYUS KEDIA" userId="30dfcb9f6f0df2cc" providerId="LiveId" clId="{B2E761F0-7882-426A-8C0D-629B87DCB1D4}" dt="2022-12-01T09:16:51.473" v="109" actId="20577"/>
          <ac:spMkLst>
            <pc:docMk/>
            <pc:sldMk cId="2366343655" sldId="694"/>
            <ac:spMk id="4" creationId="{EE3D42E2-8519-5E2E-BEF8-3A9447535754}"/>
          </ac:spMkLst>
        </pc:spChg>
      </pc:sldChg>
      <pc:sldChg chg="del">
        <pc:chgData name="PIYUS KEDIA" userId="30dfcb9f6f0df2cc" providerId="LiveId" clId="{B2E761F0-7882-426A-8C0D-629B87DCB1D4}" dt="2022-12-01T09:13:12.514" v="0" actId="47"/>
        <pc:sldMkLst>
          <pc:docMk/>
          <pc:sldMk cId="2957881173" sldId="697"/>
        </pc:sldMkLst>
      </pc:sldChg>
      <pc:sldChg chg="del">
        <pc:chgData name="PIYUS KEDIA" userId="30dfcb9f6f0df2cc" providerId="LiveId" clId="{B2E761F0-7882-426A-8C0D-629B87DCB1D4}" dt="2022-12-01T09:13:13.209" v="2" actId="47"/>
        <pc:sldMkLst>
          <pc:docMk/>
          <pc:sldMk cId="902886510" sldId="720"/>
        </pc:sldMkLst>
      </pc:sldChg>
      <pc:sldChg chg="del">
        <pc:chgData name="PIYUS KEDIA" userId="30dfcb9f6f0df2cc" providerId="LiveId" clId="{B2E761F0-7882-426A-8C0D-629B87DCB1D4}" dt="2022-12-01T09:13:13.322" v="5" actId="47"/>
        <pc:sldMkLst>
          <pc:docMk/>
          <pc:sldMk cId="3651736087" sldId="721"/>
        </pc:sldMkLst>
      </pc:sldChg>
      <pc:sldChg chg="del">
        <pc:chgData name="PIYUS KEDIA" userId="30dfcb9f6f0df2cc" providerId="LiveId" clId="{B2E761F0-7882-426A-8C0D-629B87DCB1D4}" dt="2022-12-01T09:13:13.413" v="8" actId="47"/>
        <pc:sldMkLst>
          <pc:docMk/>
          <pc:sldMk cId="4068635425" sldId="722"/>
        </pc:sldMkLst>
      </pc:sldChg>
      <pc:sldChg chg="del">
        <pc:chgData name="PIYUS KEDIA" userId="30dfcb9f6f0df2cc" providerId="LiveId" clId="{B2E761F0-7882-426A-8C0D-629B87DCB1D4}" dt="2022-12-01T09:13:15.481" v="20" actId="47"/>
        <pc:sldMkLst>
          <pc:docMk/>
          <pc:sldMk cId="1337974928" sldId="723"/>
        </pc:sldMkLst>
      </pc:sldChg>
      <pc:sldChg chg="modSp add del mod">
        <pc:chgData name="PIYUS KEDIA" userId="30dfcb9f6f0df2cc" providerId="LiveId" clId="{B2E761F0-7882-426A-8C0D-629B87DCB1D4}" dt="2022-12-01T09:14:03.708" v="48" actId="20577"/>
        <pc:sldMkLst>
          <pc:docMk/>
          <pc:sldMk cId="3745204136" sldId="724"/>
        </pc:sldMkLst>
        <pc:spChg chg="mod">
          <ac:chgData name="PIYUS KEDIA" userId="30dfcb9f6f0df2cc" providerId="LiveId" clId="{B2E761F0-7882-426A-8C0D-629B87DCB1D4}" dt="2022-12-01T09:14:03.708" v="48" actId="20577"/>
          <ac:spMkLst>
            <pc:docMk/>
            <pc:sldMk cId="3745204136" sldId="724"/>
            <ac:spMk id="4" creationId="{1FE01A35-823F-C92A-B9E0-FAD2A2570D05}"/>
          </ac:spMkLst>
        </pc:spChg>
      </pc:sldChg>
      <pc:sldChg chg="modSp add del mod">
        <pc:chgData name="PIYUS KEDIA" userId="30dfcb9f6f0df2cc" providerId="LiveId" clId="{B2E761F0-7882-426A-8C0D-629B87DCB1D4}" dt="2022-12-01T09:14:33.729" v="53" actId="20577"/>
        <pc:sldMkLst>
          <pc:docMk/>
          <pc:sldMk cId="2169288135" sldId="725"/>
        </pc:sldMkLst>
        <pc:spChg chg="mod">
          <ac:chgData name="PIYUS KEDIA" userId="30dfcb9f6f0df2cc" providerId="LiveId" clId="{B2E761F0-7882-426A-8C0D-629B87DCB1D4}" dt="2022-12-01T09:14:33.729" v="53" actId="20577"/>
          <ac:spMkLst>
            <pc:docMk/>
            <pc:sldMk cId="2169288135" sldId="725"/>
            <ac:spMk id="4" creationId="{E4C4D46B-C755-47F5-2073-B2FB43748933}"/>
          </ac:spMkLst>
        </pc:spChg>
      </pc:sldChg>
      <pc:sldChg chg="del">
        <pc:chgData name="PIYUS KEDIA" userId="30dfcb9f6f0df2cc" providerId="LiveId" clId="{B2E761F0-7882-426A-8C0D-629B87DCB1D4}" dt="2022-12-01T09:13:13.381" v="7" actId="47"/>
        <pc:sldMkLst>
          <pc:docMk/>
          <pc:sldMk cId="195901276" sldId="726"/>
        </pc:sldMkLst>
      </pc:sldChg>
      <pc:sldChg chg="addSp delSp modSp new mod">
        <pc:chgData name="PIYUS KEDIA" userId="30dfcb9f6f0df2cc" providerId="LiveId" clId="{B2E761F0-7882-426A-8C0D-629B87DCB1D4}" dt="2022-12-01T10:25:40.106" v="425" actId="20577"/>
        <pc:sldMkLst>
          <pc:docMk/>
          <pc:sldMk cId="1767028031" sldId="726"/>
        </pc:sldMkLst>
        <pc:spChg chg="mod">
          <ac:chgData name="PIYUS KEDIA" userId="30dfcb9f6f0df2cc" providerId="LiveId" clId="{B2E761F0-7882-426A-8C0D-629B87DCB1D4}" dt="2022-12-01T09:16:00.244" v="74" actId="20577"/>
          <ac:spMkLst>
            <pc:docMk/>
            <pc:sldMk cId="1767028031" sldId="726"/>
            <ac:spMk id="2" creationId="{38A717DD-D7A1-14F5-A171-97BFA4A189A3}"/>
          </ac:spMkLst>
        </pc:spChg>
        <pc:spChg chg="del mod">
          <ac:chgData name="PIYUS KEDIA" userId="30dfcb9f6f0df2cc" providerId="LiveId" clId="{B2E761F0-7882-426A-8C0D-629B87DCB1D4}" dt="2022-12-01T09:16:03.930" v="76"/>
          <ac:spMkLst>
            <pc:docMk/>
            <pc:sldMk cId="1767028031" sldId="726"/>
            <ac:spMk id="3" creationId="{33D420B6-A359-C7DE-7E84-EEB16632FB0A}"/>
          </ac:spMkLst>
        </pc:spChg>
        <pc:spChg chg="add del mod">
          <ac:chgData name="PIYUS KEDIA" userId="30dfcb9f6f0df2cc" providerId="LiveId" clId="{B2E761F0-7882-426A-8C0D-629B87DCB1D4}" dt="2022-12-01T10:25:40.106" v="425" actId="20577"/>
          <ac:spMkLst>
            <pc:docMk/>
            <pc:sldMk cId="1767028031" sldId="726"/>
            <ac:spMk id="4" creationId="{A4050BDC-9C48-37D7-BD3F-F0C066895013}"/>
          </ac:spMkLst>
        </pc:spChg>
        <pc:spChg chg="add del mod">
          <ac:chgData name="PIYUS KEDIA" userId="30dfcb9f6f0df2cc" providerId="LiveId" clId="{B2E761F0-7882-426A-8C0D-629B87DCB1D4}" dt="2022-12-01T09:29:04.981" v="291" actId="478"/>
          <ac:spMkLst>
            <pc:docMk/>
            <pc:sldMk cId="1767028031" sldId="726"/>
            <ac:spMk id="6" creationId="{3C44A7FC-350A-F65D-CE1A-C8977D211F04}"/>
          </ac:spMkLst>
        </pc:spChg>
      </pc:sldChg>
      <pc:sldChg chg="modSp add mod">
        <pc:chgData name="PIYUS KEDIA" userId="30dfcb9f6f0df2cc" providerId="LiveId" clId="{B2E761F0-7882-426A-8C0D-629B87DCB1D4}" dt="2022-12-01T10:28:51.496" v="528" actId="27636"/>
        <pc:sldMkLst>
          <pc:docMk/>
          <pc:sldMk cId="3816830962" sldId="727"/>
        </pc:sldMkLst>
        <pc:spChg chg="mod">
          <ac:chgData name="PIYUS KEDIA" userId="30dfcb9f6f0df2cc" providerId="LiveId" clId="{B2E761F0-7882-426A-8C0D-629B87DCB1D4}" dt="2022-12-01T10:28:51.496" v="528" actId="27636"/>
          <ac:spMkLst>
            <pc:docMk/>
            <pc:sldMk cId="3816830962" sldId="727"/>
            <ac:spMk id="4" creationId="{A4050BDC-9C48-37D7-BD3F-F0C06689501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F28ABC-B1B9-4A97-AE41-3C4082A00741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C8C6A-5105-43AC-8CAE-1C03CF1E15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0995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CD276-996C-461A-BA18-C0461C4B1E8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7986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CD276-996C-461A-BA18-C0461C4B1E84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3685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CD276-996C-461A-BA18-C0461C4B1E84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7712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CD276-996C-461A-BA18-C0461C4B1E84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2413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CD276-996C-461A-BA18-C0461C4B1E84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1176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CD276-996C-461A-BA18-C0461C4B1E84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1273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CD276-996C-461A-BA18-C0461C4B1E84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49351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CD276-996C-461A-BA18-C0461C4B1E84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91200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CD276-996C-461A-BA18-C0461C4B1E84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35689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CD276-996C-461A-BA18-C0461C4B1E84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8992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CD276-996C-461A-BA18-C0461C4B1E84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912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CD276-996C-461A-BA18-C0461C4B1E84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117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CD276-996C-461A-BA18-C0461C4B1E84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75756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CD276-996C-461A-BA18-C0461C4B1E84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26637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CD276-996C-461A-BA18-C0461C4B1E84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0815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CD276-996C-461A-BA18-C0461C4B1E84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2047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CD276-996C-461A-BA18-C0461C4B1E84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315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CD276-996C-461A-BA18-C0461C4B1E84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5279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CD276-996C-461A-BA18-C0461C4B1E84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220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CD276-996C-461A-BA18-C0461C4B1E84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8123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CD276-996C-461A-BA18-C0461C4B1E84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5221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CD276-996C-461A-BA18-C0461C4B1E84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08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CD276-996C-461A-BA18-C0461C4B1E84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18872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CD276-996C-461A-BA18-C0461C4B1E84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442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83794-AF7B-3D4E-AAD2-EA32788F29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2AA6F1-36C2-48F1-9C03-AD7D76205A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CB365-C142-700C-4779-26844FFE4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6FFA-3A5E-4F54-B3B2-DFA5A7E1BA7F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331B6-27E3-72A7-146B-6ED4EB2DE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829F7-48EE-3DC3-8BA9-D0C2C34D7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75A8-3FEE-4864-99C6-DFE9677DA6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8711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BA34F-4D2A-1374-3235-F3C27FC02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C7110E-1D5B-AC40-CC62-6C9CA7A0C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617FE-B19B-60E1-4E65-4813F5223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6FFA-3A5E-4F54-B3B2-DFA5A7E1BA7F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4DDBB-47A7-0E0A-84D6-CA80118FA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FB954-DA38-7647-7F87-D7F2BC16D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75A8-3FEE-4864-99C6-DFE9677DA6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629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FBF82-F314-96CC-025F-7F9C8F4153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C411B4-87D7-6B49-64D1-14E347EA3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F1D00-04A0-C7AF-9B17-BF6503FE5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6FFA-3A5E-4F54-B3B2-DFA5A7E1BA7F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94D85-3A38-BA26-D852-052E50443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54BDF-0058-63E2-292E-8830F94FE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75A8-3FEE-4864-99C6-DFE9677DA6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7388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9990E-D552-F15A-41CF-D39145C72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875C5-81C4-722C-445C-0695B7933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4C769-CD4C-809A-6488-67EAEFF67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6FFA-3A5E-4F54-B3B2-DFA5A7E1BA7F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8C533-9AA4-E24D-7F0B-1EE9E75AA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32022-842A-C2D6-5C7E-2853BCA1D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75A8-3FEE-4864-99C6-DFE9677DA6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8268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EB93D-F8D3-0425-02DF-6E9B74B44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1C745-2E7F-7BBC-F05A-5E1E747F8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D91D2-8D28-EA2D-1767-A710770D2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6FFA-3A5E-4F54-B3B2-DFA5A7E1BA7F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FEFFE-8AF8-22F3-184C-9185B9889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47941-505B-2066-C958-E807A4C7F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75A8-3FEE-4864-99C6-DFE9677DA6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4699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72EC8-3423-7A75-F9BD-88AF5C094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3BA8F-254D-B817-C8DB-EA34F9F721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00597-B6B5-0E21-B960-D12CDBAEC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D010B7-894D-7535-FB25-1E2ABC25C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6FFA-3A5E-4F54-B3B2-DFA5A7E1BA7F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AA781-3039-4F50-AE4B-DD3497093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8C465-6F2D-0B17-F721-ED946F36D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75A8-3FEE-4864-99C6-DFE9677DA6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982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1A86B-2E28-AA54-ABDF-B50555F4B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B4A00F-D341-6ED4-08EC-7CCD0D60C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008DD0-D76D-69B0-F796-255799980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AA1860-BDF2-C428-5D93-2FA8DA6298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BE4D4B-E4D0-6889-376C-F3A73BC496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81F05C-DFBE-3965-1749-7858EE4A4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6FFA-3A5E-4F54-B3B2-DFA5A7E1BA7F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B4C4E4-74C4-2C5F-6CF9-4B090964B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1B0E37-7177-550F-4F7F-D4B318558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75A8-3FEE-4864-99C6-DFE9677DA6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751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19BC-0320-32A8-3543-333D4088B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0271B6-6BF3-B686-6BB7-DEBC73000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6FFA-3A5E-4F54-B3B2-DFA5A7E1BA7F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E3CF2A-DB5C-F7E4-B826-F4407C233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B8C958-5C7F-3FB8-91B0-BBD5EFB11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75A8-3FEE-4864-99C6-DFE9677DA6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23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72A41B-B11B-B849-C877-DE5388670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6FFA-3A5E-4F54-B3B2-DFA5A7E1BA7F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A034D8-8986-B279-4EC2-4291E7A04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801745-1729-DCF6-2168-1A19F80BA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75A8-3FEE-4864-99C6-DFE9677DA6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397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862CE-BE83-5019-FD75-7A55D34CA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F6B54-3D3C-1535-0976-9BB275C5E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3ABE92-DBA7-4445-7576-BEA420867A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48C08D-681C-EFC2-2438-95ED2C5EA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6FFA-3A5E-4F54-B3B2-DFA5A7E1BA7F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79C442-3799-7C42-CFC6-D52A156FB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B8AC00-C4D8-0321-7F63-2568A1864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75A8-3FEE-4864-99C6-DFE9677DA6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644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D5F5B-8FC7-DFD7-542D-1DFA5DFC8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89AFD6-F2C4-5589-D928-DC6828BF88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7C1D6E-7C41-0334-17CF-1F9FE00014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B3429-6BA0-FFE7-3ACB-E80DED5C9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6FFA-3A5E-4F54-B3B2-DFA5A7E1BA7F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D8A36-9336-0C56-C41F-45E394A1F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F8414-914C-6C16-E9AB-BC2BE44F6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75A8-3FEE-4864-99C6-DFE9677DA6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407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DC6964-561F-58B4-E1A9-F756A25B0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B22D4-D569-05FE-51C7-5661D1373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94D62-90C2-0BA5-2FEF-84CDF541BE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56FFA-3A5E-4F54-B3B2-DFA5A7E1BA7F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492A3-5165-B28F-8EA4-02D09F4D60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E7EEC-15E4-CFE7-F73E-886AEF05AB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975A8-3FEE-4864-99C6-DFE9677DA6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861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522A1-B775-E192-1B4B-188C95697B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6FCC0-E334-8E80-BC15-0DD7B9FEFA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799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C2173-0F9B-44E1-A66E-BE46A957F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FA982-8DA2-4968-B7B5-947489DF2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symbol table stores the type information of identifiers</a:t>
            </a:r>
          </a:p>
          <a:p>
            <a:endParaRPr lang="en-US" dirty="0"/>
          </a:p>
          <a:p>
            <a:r>
              <a:rPr lang="en-US" dirty="0"/>
              <a:t>In inference rules</a:t>
            </a:r>
          </a:p>
          <a:p>
            <a:pPr lvl="1"/>
            <a:r>
              <a:rPr lang="en-US" dirty="0"/>
              <a:t>“S(x) = T,” mean there is an entry “</a:t>
            </a:r>
            <a:r>
              <a:rPr lang="en-US" dirty="0" err="1"/>
              <a:t>x:T</a:t>
            </a:r>
            <a:r>
              <a:rPr lang="en-US" dirty="0"/>
              <a:t>” in the symbol table S</a:t>
            </a:r>
          </a:p>
          <a:p>
            <a:endParaRPr lang="en-US" dirty="0"/>
          </a:p>
          <a:p>
            <a:r>
              <a:rPr lang="en-US" dirty="0"/>
              <a:t>Symbol table contains at most one entry corresponding to an identifier </a:t>
            </a:r>
          </a:p>
        </p:txBody>
      </p:sp>
    </p:spTree>
    <p:extLst>
      <p:ext uri="{BB962C8B-B14F-4D97-AF65-F5344CB8AC3E}">
        <p14:creationId xmlns:p14="http://schemas.microsoft.com/office/powerpoint/2010/main" val="2322590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9EC2E-8CF2-499C-9EB3-BB7D7927F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297A7-F07D-4945-B1E6-87732BF2F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baseline="-25000" dirty="0" err="1"/>
              <a:t>x</a:t>
            </a:r>
            <a:r>
              <a:rPr lang="en-US" dirty="0"/>
              <a:t> represents the symbol table S without an entry corresponding to x</a:t>
            </a:r>
          </a:p>
        </p:txBody>
      </p:sp>
    </p:spTree>
    <p:extLst>
      <p:ext uri="{BB962C8B-B14F-4D97-AF65-F5344CB8AC3E}">
        <p14:creationId xmlns:p14="http://schemas.microsoft.com/office/powerpoint/2010/main" val="3781664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C50C7-0A28-43A0-9CD2-9BAB29C76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 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041DE4-5AF2-4308-B316-6A4A68B161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0" dirty="0"/>
                  <a:t>S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is a new symbol table, where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∪{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041DE4-5AF2-4308-B316-6A4A68B161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0558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C50C7-0A28-43A0-9CD2-9BAB29C76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 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041DE4-5AF2-4308-B316-6A4A68B161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 …,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is: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	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 …,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			 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{</m:t>
                      </m:r>
                      <m:nary>
                        <m:naryPr>
                          <m:chr m:val="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∪{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041DE4-5AF2-4308-B316-6A4A68B161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9030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24161-8FE9-4B48-8455-99D25EFC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 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3CFDFF-FAE4-4151-985C-D45FFDB6A2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Symbol table also maps function identifiers to their types</a:t>
                </a:r>
              </a:p>
              <a:p>
                <a:r>
                  <a:rPr lang="en-US" dirty="0"/>
                  <a:t>In the previous example, function types are</a:t>
                </a:r>
              </a:p>
              <a:p>
                <a:pPr lvl="1"/>
                <a:r>
                  <a:rPr lang="en-US" dirty="0"/>
                  <a:t>S(swap) = (</a:t>
                </a:r>
                <a:r>
                  <a:rPr lang="en-US" dirty="0" err="1"/>
                  <a:t>intptr</a:t>
                </a:r>
                <a:r>
                  <a:rPr lang="en-US" dirty="0"/>
                  <a:t>, </a:t>
                </a:r>
                <a:r>
                  <a:rPr lang="en-US" dirty="0" err="1"/>
                  <a:t>intptr</a:t>
                </a:r>
                <a:r>
                  <a:rPr lang="en-US" dirty="0"/>
                  <a:t>, void)</a:t>
                </a:r>
              </a:p>
              <a:p>
                <a:pPr lvl="1"/>
                <a:r>
                  <a:rPr lang="en-US" dirty="0"/>
                  <a:t>S(reverse) = (</a:t>
                </a:r>
                <a:r>
                  <a:rPr lang="en-US" dirty="0" err="1"/>
                  <a:t>intptr</a:t>
                </a:r>
                <a:r>
                  <a:rPr lang="en-US" dirty="0"/>
                  <a:t>, int, void)</a:t>
                </a:r>
              </a:p>
              <a:p>
                <a:pPr lvl="1"/>
                <a:r>
                  <a:rPr lang="en-US" dirty="0"/>
                  <a:t>S(</a:t>
                </a:r>
                <a:r>
                  <a:rPr lang="en-US" dirty="0" err="1"/>
                  <a:t>swapsections</a:t>
                </a:r>
                <a:r>
                  <a:rPr lang="en-US" dirty="0"/>
                  <a:t>) = (</a:t>
                </a:r>
                <a:r>
                  <a:rPr lang="en-US" dirty="0" err="1"/>
                  <a:t>intptr</a:t>
                </a:r>
                <a:r>
                  <a:rPr lang="en-US" dirty="0"/>
                  <a:t>, int, int, void)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 general: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an entry of symbol table, where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𝑝𝑎𝑟𝑎𝑚𝑒𝑡𝑒𝑟𝑠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𝑡𝑦𝑝𝑒𝑠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𝑟𝑒𝑡𝑢𝑟𝑛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𝑡𝑦𝑝𝑒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3CFDFF-FAE4-4151-985C-D45FFDB6A2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3801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0BEC7-5993-4490-99FB-E668583A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673A8-F9DF-4AB3-9D8E-F162E11C2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 </a:t>
            </a:r>
            <a:r>
              <a:rPr lang="en-US" dirty="0">
                <a:sym typeface="Wingdings" panose="05000000000000000000" pitchFamily="2" charset="2"/>
              </a:rPr>
              <a:t> int | </a:t>
            </a:r>
            <a:r>
              <a:rPr lang="en-US" dirty="0" err="1">
                <a:sym typeface="Wingdings" panose="05000000000000000000" pitchFamily="2" charset="2"/>
              </a:rPr>
              <a:t>intptr</a:t>
            </a:r>
            <a:r>
              <a:rPr lang="en-US" dirty="0">
                <a:sym typeface="Wingdings" panose="05000000000000000000" pitchFamily="2" charset="2"/>
              </a:rPr>
              <a:t> | void| (T</a:t>
            </a:r>
            <a:r>
              <a:rPr lang="en-US" baseline="-25000" dirty="0">
                <a:sym typeface="Wingdings" panose="05000000000000000000" pitchFamily="2" charset="2"/>
              </a:rPr>
              <a:t>1</a:t>
            </a:r>
            <a:r>
              <a:rPr lang="en-US" dirty="0">
                <a:sym typeface="Wingdings" panose="05000000000000000000" pitchFamily="2" charset="2"/>
              </a:rPr>
              <a:t>, .., T</a:t>
            </a:r>
            <a:r>
              <a:rPr lang="en-US" baseline="-25000" dirty="0">
                <a:sym typeface="Wingdings" panose="05000000000000000000" pitchFamily="2" charset="2"/>
              </a:rPr>
              <a:t>n</a:t>
            </a:r>
            <a:r>
              <a:rPr lang="en-US" dirty="0">
                <a:sym typeface="Wingdings" panose="05000000000000000000" pitchFamily="2" charset="2"/>
              </a:rPr>
              <a:t>, T</a:t>
            </a:r>
            <a:r>
              <a:rPr lang="en-US" baseline="-25000" dirty="0">
                <a:sym typeface="Wingdings" panose="05000000000000000000" pitchFamily="2" charset="2"/>
              </a:rPr>
              <a:t>n+1</a:t>
            </a:r>
            <a:r>
              <a:rPr lang="en-US" dirty="0">
                <a:sym typeface="Wingdings" panose="05000000000000000000" pitchFamily="2" charset="2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524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1804B-1407-45E8-9B78-19CD7E865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literal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081D93-D3F8-4413-A5D2-41192C9EC5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/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𝑛𝑢𝑚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This rule is read as follows: </a:t>
                </a:r>
              </a:p>
              <a:p>
                <a:pPr marL="0" indent="0">
                  <a:buNone/>
                </a:pPr>
                <a:r>
                  <a:rPr lang="en-US" dirty="0"/>
                  <a:t>Using symbol table S, we can infer the type of “num” as “int”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081D93-D3F8-4413-A5D2-41192C9EC5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74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D1B69-60E3-4C0E-AF61-91BAB3DDD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75CC11-6A04-48D3-9FAD-88AE36DA0C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𝑖𝑑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75CC11-6A04-48D3-9FAD-88AE36DA0C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629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D1B69-60E3-4C0E-AF61-91BAB3DDD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75CC11-6A04-48D3-9FAD-88AE36DA0C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⊢&amp;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𝑖𝑛𝑡𝑝𝑡𝑟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75CC11-6A04-48D3-9FAD-88AE36DA0C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61083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D1B69-60E3-4C0E-AF61-91BAB3DDD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75CC11-6A04-48D3-9FAD-88AE36DA0C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𝑖𝑛𝑡𝑝𝑡𝑟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⊢∗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75CC11-6A04-48D3-9FAD-88AE36DA0C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5598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1E68A-8882-0024-DC97-A7CD07545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topics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C9EC0-56A2-37BA-A87D-F8DFCE502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interference</a:t>
            </a:r>
          </a:p>
          <a:p>
            <a:r>
              <a:rPr lang="en-US" dirty="0"/>
              <a:t>Code generation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04633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D1B69-60E3-4C0E-AF61-91BAB3DDD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75CC11-6A04-48D3-9FAD-88AE36DA0C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⊢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∈{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𝑖𝑛𝑡𝑝𝑡𝑟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⊢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</m:e>
                          </m:eqAr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75CC11-6A04-48D3-9FAD-88AE36DA0C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70414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D1B69-60E3-4C0E-AF61-91BAB3DDD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Subscript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75CC11-6A04-48D3-9FAD-88AE36DA0C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𝑖𝑛𝑡𝑝𝑡𝑟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</m:e>
                          </m:eqAr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75CC11-6A04-48D3-9FAD-88AE36DA0C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68667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D1B69-60E3-4C0E-AF61-91BAB3DDD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75CC11-6A04-48D3-9FAD-88AE36DA0C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eqAr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75CC11-6A04-48D3-9FAD-88AE36DA0C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63799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D1B69-60E3-4C0E-AF61-91BAB3DDD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75CC11-6A04-48D3-9FAD-88AE36DA0C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𝑖𝑛𝑡𝑝𝑡𝑟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</m:e>
                          </m:eqAr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⊢∗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den>
                      </m:f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75CC11-6A04-48D3-9FAD-88AE36DA0C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9150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D1B69-60E3-4C0E-AF61-91BAB3DDD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75CC11-6A04-48D3-9FAD-88AE36DA0C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⊢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⊢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75CC11-6A04-48D3-9FAD-88AE36DA0C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14546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D1B69-60E3-4C0E-AF61-91BAB3DDD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75CC11-6A04-48D3-9FAD-88AE36DA0C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⊢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⊢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⊢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𝑒𝑙𝑠𝑒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𝑣𝑜𝑖𝑑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75CC11-6A04-48D3-9FAD-88AE36DA0C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30504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D1B69-60E3-4C0E-AF61-91BAB3DDD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75CC11-6A04-48D3-9FAD-88AE36DA0C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⊢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⊢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/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⊢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/>
                              </m:sSub>
                            </m:e>
                          </m:eqAr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𝑒𝑙𝑠𝑒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75CC11-6A04-48D3-9FAD-88AE36DA0C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E9F150C-CEE6-418F-AA73-785947194AB8}"/>
              </a:ext>
            </a:extLst>
          </p:cNvPr>
          <p:cNvSpPr txBox="1"/>
          <p:nvPr/>
        </p:nvSpPr>
        <p:spPr>
          <a:xfrm>
            <a:off x="3770616" y="4900773"/>
            <a:ext cx="5137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What might be a problem with this rule?</a:t>
            </a:r>
            <a:endParaRPr lang="en-IN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6916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FEBEF-4ADA-3931-71EC-A89230FC5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61268-9CBD-5C28-8076-F1C999591C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14885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D1B69-60E3-4C0E-AF61-91BAB3DDD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(QUIZ)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75CC11-6A04-48D3-9FAD-88AE36DA0C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⊢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⊢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𝑤h𝑖𝑙𝑒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75CC11-6A04-48D3-9FAD-88AE36DA0C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CB205C6-310F-8B23-2EE2-42A3E6AE9AC3}"/>
              </a:ext>
            </a:extLst>
          </p:cNvPr>
          <p:cNvSpPr txBox="1"/>
          <p:nvPr/>
        </p:nvSpPr>
        <p:spPr>
          <a:xfrm>
            <a:off x="4017190" y="4900772"/>
            <a:ext cx="4130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What is wrong with this rule?</a:t>
            </a:r>
            <a:endParaRPr lang="en-IN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4661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D1B69-60E3-4C0E-AF61-91BAB3DDD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75CC11-6A04-48D3-9FAD-88AE36DA0C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⊢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⊢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𝑤h𝑖𝑙𝑒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𝑣𝑜𝑖𝑑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75CC11-6A04-48D3-9FAD-88AE36DA0C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040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D532B-AB4E-49C3-88AC-DE2F6134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 (subset of C)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E5A12B-33EE-4A70-A069-234C0615A3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775960" cy="4351338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T </a:t>
                </a:r>
                <a:r>
                  <a:rPr lang="en-US" dirty="0">
                    <a:sym typeface="Wingdings" panose="05000000000000000000" pitchFamily="2" charset="2"/>
                  </a:rPr>
                  <a:t> int | </a:t>
                </a:r>
                <a:r>
                  <a:rPr lang="en-US" dirty="0" err="1">
                    <a:sym typeface="Wingdings" panose="05000000000000000000" pitchFamily="2" charset="2"/>
                  </a:rPr>
                  <a:t>intptr</a:t>
                </a:r>
                <a:r>
                  <a:rPr lang="en-US" dirty="0">
                    <a:sym typeface="Wingdings" panose="05000000000000000000" pitchFamily="2" charset="2"/>
                  </a:rPr>
                  <a:t> | void | (T</a:t>
                </a:r>
                <a:r>
                  <a:rPr lang="en-US" baseline="-25000" dirty="0">
                    <a:sym typeface="Wingdings" panose="05000000000000000000" pitchFamily="2" charset="2"/>
                  </a:rPr>
                  <a:t>1</a:t>
                </a:r>
                <a:r>
                  <a:rPr lang="en-US" dirty="0">
                    <a:sym typeface="Wingdings" panose="05000000000000000000" pitchFamily="2" charset="2"/>
                  </a:rPr>
                  <a:t>, .., T</a:t>
                </a:r>
                <a:r>
                  <a:rPr lang="en-US" baseline="-25000" dirty="0">
                    <a:sym typeface="Wingdings" panose="05000000000000000000" pitchFamily="2" charset="2"/>
                  </a:rPr>
                  <a:t>n</a:t>
                </a:r>
                <a:r>
                  <a:rPr lang="en-US" dirty="0">
                    <a:sym typeface="Wingdings" panose="05000000000000000000" pitchFamily="2" charset="2"/>
                  </a:rPr>
                  <a:t>, T</a:t>
                </a:r>
                <a:r>
                  <a:rPr lang="en-US" baseline="-25000" dirty="0">
                    <a:sym typeface="Wingdings" panose="05000000000000000000" pitchFamily="2" charset="2"/>
                  </a:rPr>
                  <a:t>n+1</a:t>
                </a:r>
                <a:r>
                  <a:rPr lang="en-US" dirty="0">
                    <a:sym typeface="Wingdings" panose="05000000000000000000" pitchFamily="2" charset="2"/>
                  </a:rPr>
                  <a:t>)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𝑝𝑟𝑜𝑔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𝑝𝑟𝑜𝑔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…,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>
                    <a:latin typeface="Cambria Math" panose="02040503050406030204" pitchFamily="18" charset="0"/>
                  </a:rPr>
                  <a:t>e </a:t>
                </a:r>
                <a:r>
                  <a:rPr lang="en-US" b="0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 id | num</a:t>
                </a:r>
                <a:endParaRPr lang="en-US" dirty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b="0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    | &amp;id | *e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    | e</a:t>
                </a:r>
                <a:r>
                  <a:rPr lang="en-US" baseline="-25000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1</a:t>
                </a:r>
                <a:r>
                  <a:rPr lang="en-US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 + e</a:t>
                </a:r>
                <a:r>
                  <a:rPr lang="en-US" baseline="-25000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2</a:t>
                </a:r>
                <a:r>
                  <a:rPr lang="en-US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 | e</a:t>
                </a:r>
                <a:r>
                  <a:rPr lang="en-US" baseline="-25000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1 </a:t>
                </a:r>
                <a:r>
                  <a:rPr lang="en-US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– e</a:t>
                </a:r>
                <a:r>
                  <a:rPr lang="en-US" baseline="-25000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2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    | id[e]  | id = e | *id = e | e</a:t>
                </a:r>
                <a:r>
                  <a:rPr lang="en-US" baseline="-25000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1</a:t>
                </a:r>
                <a:r>
                  <a:rPr lang="en-US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; e</a:t>
                </a:r>
                <a:r>
                  <a:rPr lang="en-US" baseline="-25000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2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    | if (e</a:t>
                </a:r>
                <a:r>
                  <a:rPr lang="en-US" baseline="-25000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1</a:t>
                </a:r>
                <a:r>
                  <a:rPr lang="en-US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) {e</a:t>
                </a:r>
                <a:r>
                  <a:rPr lang="en-US" baseline="-25000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2</a:t>
                </a:r>
                <a:r>
                  <a:rPr lang="en-US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} else {e</a:t>
                </a:r>
                <a:r>
                  <a:rPr lang="en-US" baseline="-25000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3</a:t>
                </a:r>
                <a:r>
                  <a:rPr lang="en-US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}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    | while (e</a:t>
                </a:r>
                <a:r>
                  <a:rPr lang="en-US" baseline="-25000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1</a:t>
                </a:r>
                <a:r>
                  <a:rPr lang="en-US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) {e</a:t>
                </a:r>
                <a:r>
                  <a:rPr lang="en-US" baseline="-25000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2</a:t>
                </a:r>
                <a:r>
                  <a:rPr lang="en-US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}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    | {int id = e</a:t>
                </a:r>
                <a:r>
                  <a:rPr lang="en-US" baseline="-25000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1</a:t>
                </a:r>
                <a:r>
                  <a:rPr lang="en-US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; e</a:t>
                </a:r>
                <a:r>
                  <a:rPr lang="en-US" baseline="-25000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2</a:t>
                </a:r>
                <a:r>
                  <a:rPr lang="en-US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}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    | {int id[num]; e</a:t>
                </a:r>
                <a:r>
                  <a:rPr lang="en-US" baseline="-25000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1</a:t>
                </a:r>
                <a:r>
                  <a:rPr lang="en-US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}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    | id(e</a:t>
                </a:r>
                <a:r>
                  <a:rPr lang="en-US" baseline="-25000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1</a:t>
                </a:r>
                <a:r>
                  <a:rPr lang="en-US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, …, </a:t>
                </a:r>
                <a:r>
                  <a:rPr lang="en-US" dirty="0" err="1">
                    <a:latin typeface="Cambria Math" panose="02040503050406030204" pitchFamily="18" charset="0"/>
                    <a:sym typeface="Wingdings" panose="05000000000000000000" pitchFamily="2" charset="2"/>
                  </a:rPr>
                  <a:t>e</a:t>
                </a:r>
                <a:r>
                  <a:rPr lang="en-US" baseline="-25000" dirty="0" err="1">
                    <a:latin typeface="Cambria Math" panose="02040503050406030204" pitchFamily="18" charset="0"/>
                    <a:sym typeface="Wingdings" panose="05000000000000000000" pitchFamily="2" charset="2"/>
                  </a:rPr>
                  <a:t>n</a:t>
                </a:r>
                <a:r>
                  <a:rPr lang="en-US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    | e</a:t>
                </a:r>
                <a:r>
                  <a:rPr lang="en-US" baseline="-25000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1</a:t>
                </a:r>
                <a:r>
                  <a:rPr lang="en-US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 &lt; e</a:t>
                </a:r>
                <a:r>
                  <a:rPr lang="en-US" baseline="-25000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2</a:t>
                </a:r>
                <a:r>
                  <a:rPr lang="en-US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 | e</a:t>
                </a:r>
                <a:r>
                  <a:rPr lang="en-US" baseline="-25000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1</a:t>
                </a:r>
                <a:r>
                  <a:rPr lang="en-US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 &lt;= e</a:t>
                </a:r>
                <a:r>
                  <a:rPr lang="en-US" baseline="-25000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2</a:t>
                </a:r>
                <a:r>
                  <a:rPr lang="en-US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 | e</a:t>
                </a:r>
                <a:r>
                  <a:rPr lang="en-US" baseline="-25000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1</a:t>
                </a:r>
                <a:r>
                  <a:rPr lang="en-US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 == e</a:t>
                </a:r>
                <a:r>
                  <a:rPr lang="en-US" baseline="-25000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2</a:t>
                </a:r>
                <a:r>
                  <a:rPr lang="en-US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 | !e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E5A12B-33EE-4A70-A069-234C0615A3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775960" cy="4351338"/>
              </a:xfrm>
              <a:blipFill>
                <a:blip r:embed="rId3"/>
                <a:stretch>
                  <a:fillRect l="-1162" t="-2661" b="-42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B874B-14D1-433A-AD20-FEC7D9949143}"/>
              </a:ext>
            </a:extLst>
          </p:cNvPr>
          <p:cNvSpPr txBox="1">
            <a:spLocks/>
          </p:cNvSpPr>
          <p:nvPr/>
        </p:nvSpPr>
        <p:spPr>
          <a:xfrm>
            <a:off x="7988665" y="1629681"/>
            <a:ext cx="3701141" cy="4351338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reverse(</a:t>
            </a:r>
            <a:r>
              <a:rPr lang="en-US" dirty="0" err="1"/>
              <a:t>a:intptr</a:t>
            </a:r>
            <a:r>
              <a:rPr lang="en-US" dirty="0"/>
              <a:t>, n:intptr):void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  int </a:t>
            </a:r>
            <a:r>
              <a:rPr lang="en-US" dirty="0" err="1"/>
              <a:t>i</a:t>
            </a:r>
            <a:r>
              <a:rPr lang="en-US" dirty="0"/>
              <a:t> = 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  while (</a:t>
            </a:r>
            <a:r>
              <a:rPr lang="en-US" dirty="0" err="1"/>
              <a:t>i</a:t>
            </a:r>
            <a:r>
              <a:rPr lang="en-US" dirty="0"/>
              <a:t> &lt; n - 1 - </a:t>
            </a:r>
            <a:r>
              <a:rPr lang="en-US" dirty="0" err="1"/>
              <a:t>i</a:t>
            </a:r>
            <a:r>
              <a:rPr lang="en-US" dirty="0"/>
              <a:t>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 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     swap(</a:t>
            </a:r>
            <a:r>
              <a:rPr lang="en-US" dirty="0" err="1"/>
              <a:t>a+i</a:t>
            </a:r>
            <a:r>
              <a:rPr lang="en-US" dirty="0"/>
              <a:t>, a+n-1-i);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    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+ 1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982459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D1B69-60E3-4C0E-AF61-91BAB3DDD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declaration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75CC11-6A04-48D3-9FAD-88AE36DA0C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⊢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𝑖𝑛𝑡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𝑖𝑑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⊢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75CC11-6A04-48D3-9FAD-88AE36DA0C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97067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D1B69-60E3-4C0E-AF61-91BAB3DDD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declaration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75CC11-6A04-48D3-9FAD-88AE36DA0C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⊢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𝑖𝑛𝑡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𝑖𝑑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⊢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75CC11-6A04-48D3-9FAD-88AE36DA0C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E3D42E2-8519-5E2E-BEF8-3A9447535754}"/>
              </a:ext>
            </a:extLst>
          </p:cNvPr>
          <p:cNvSpPr txBox="1"/>
          <p:nvPr/>
        </p:nvSpPr>
        <p:spPr>
          <a:xfrm>
            <a:off x="9123452" y="3287730"/>
            <a:ext cx="20753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{ </a:t>
            </a:r>
          </a:p>
          <a:p>
            <a:r>
              <a:rPr lang="en-US" dirty="0">
                <a:latin typeface="Consolas" panose="020B0609020204030204" pitchFamily="49" charset="0"/>
              </a:rPr>
              <a:t>  int x = 20;</a:t>
            </a:r>
          </a:p>
          <a:p>
            <a:r>
              <a:rPr lang="en-US" dirty="0">
                <a:latin typeface="Consolas" panose="020B0609020204030204" pitchFamily="49" charset="0"/>
              </a:rPr>
              <a:t>  x + 30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I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2804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D1B69-60E3-4C0E-AF61-91BAB3DDD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declaration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75CC11-6A04-48D3-9FAD-88AE36DA0C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333162" cy="4351338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⊢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𝑖𝑛𝑡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𝑖𝑑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⊢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75CC11-6A04-48D3-9FAD-88AE36DA0C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333162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E3D42E2-8519-5E2E-BEF8-3A9447535754}"/>
              </a:ext>
            </a:extLst>
          </p:cNvPr>
          <p:cNvSpPr txBox="1"/>
          <p:nvPr/>
        </p:nvSpPr>
        <p:spPr>
          <a:xfrm>
            <a:off x="6965879" y="1160984"/>
            <a:ext cx="454117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foo(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: int): int {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 { 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int x = 20;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x + 30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Before the red block, the symbol table contains i:int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STEP-1: Infer the type of 20</a:t>
            </a:r>
          </a:p>
          <a:p>
            <a:r>
              <a:rPr lang="en-US" dirty="0">
                <a:latin typeface="Consolas" panose="020B0609020204030204" pitchFamily="49" charset="0"/>
              </a:rPr>
              <a:t>STEP-2: Add x:int to symbol table</a:t>
            </a:r>
          </a:p>
          <a:p>
            <a:r>
              <a:rPr lang="en-US" dirty="0">
                <a:latin typeface="Consolas" panose="020B0609020204030204" pitchFamily="49" charset="0"/>
              </a:rPr>
              <a:t>STEP-3: Infer type of x+ 30 in the modified symbol table, i.e., int</a:t>
            </a:r>
          </a:p>
          <a:p>
            <a:r>
              <a:rPr lang="en-US" dirty="0">
                <a:latin typeface="Consolas" panose="020B0609020204030204" pitchFamily="49" charset="0"/>
              </a:rPr>
              <a:t>STEP-4: Use the old symbol table without x in the current scope</a:t>
            </a:r>
          </a:p>
          <a:p>
            <a:r>
              <a:rPr lang="en-US" dirty="0">
                <a:latin typeface="Consolas" panose="020B0609020204030204" pitchFamily="49" charset="0"/>
              </a:rPr>
              <a:t>STEP-5: Conclude type of the whole block is int</a:t>
            </a:r>
            <a:endParaRPr lang="en-I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3436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717DD-D7A1-14F5-A171-97BFA4A18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declaration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A4050BDC-9C48-37D7-BD3F-F0C0668950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/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⊢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20: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𝑖𝑛𝑡</m:t>
                                          </m:r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den>
                                      </m:f>
                                    </m:e>
                                  </m:d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𝑖𝑛𝑡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𝑖𝑛𝑡</m:t>
                                          </m:r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den>
                                      </m:f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⊢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𝑖𝑛𝑡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    </m:t>
                              </m:r>
                              <m:f>
                                <m:f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/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𝑖𝑛𝑡</m:t>
                                          </m:r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den>
                                      </m:f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⊢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30: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𝑖𝑛𝑡</m:t>
                                  </m:r>
                                </m:den>
                              </m:f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𝑖𝑛𝑡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⊢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+30: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      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rgbClr val="FF0000"/>
                                  </a:solidFill>
                                  <a:latin typeface="Consolas" panose="020B0609020204030204" pitchFamily="49" charset="0"/>
                                </a:rPr>
                                <m:t>{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rgbClr val="FF0000"/>
                                  </a:solidFill>
                                  <a:latin typeface="Consolas" panose="020B0609020204030204" pitchFamily="49" charset="0"/>
                                </a:rPr>
                                <m:t>int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rgbClr val="FF0000"/>
                                  </a:solidFill>
                                  <a:latin typeface="Consolas" panose="020B0609020204030204" pitchFamily="49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rgbClr val="FF0000"/>
                                  </a:solidFill>
                                  <a:latin typeface="Consolas" panose="020B0609020204030204" pitchFamily="49" charset="0"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rgbClr val="FF0000"/>
                                  </a:solidFill>
                                  <a:latin typeface="Consolas" panose="020B0609020204030204" pitchFamily="49" charset="0"/>
                                </a:rPr>
                                <m:t> = 20; 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rgbClr val="FF0000"/>
                                  </a:solidFill>
                                  <a:latin typeface="Consolas" panose="020B0609020204030204" pitchFamily="49" charset="0"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rgbClr val="FF0000"/>
                                  </a:solidFill>
                                  <a:latin typeface="Consolas" panose="020B0609020204030204" pitchFamily="49" charset="0"/>
                                </a:rPr>
                                <m:t> + 3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rgbClr val="FF0000"/>
                                  </a:solidFill>
                                  <a:latin typeface="Consolas" panose="020B0609020204030204" pitchFamily="49" charset="0"/>
                                </a:rPr>
                                <m:t>0}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A4050BDC-9C48-37D7-BD3F-F0C0668950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70280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D1B69-60E3-4C0E-AF61-91BAB3DDD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declaration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75CC11-6A04-48D3-9FAD-88AE36DA0C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333162" cy="4351338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⊢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𝑖𝑛𝑡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𝑖𝑑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⊢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75CC11-6A04-48D3-9FAD-88AE36DA0C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333162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E3D42E2-8519-5E2E-BEF8-3A9447535754}"/>
              </a:ext>
            </a:extLst>
          </p:cNvPr>
          <p:cNvSpPr txBox="1"/>
          <p:nvPr/>
        </p:nvSpPr>
        <p:spPr>
          <a:xfrm>
            <a:off x="6965879" y="760292"/>
            <a:ext cx="454117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foo(x: int) : int</a:t>
            </a:r>
          </a:p>
          <a:p>
            <a:r>
              <a:rPr lang="en-US" dirty="0">
                <a:latin typeface="Consolas" panose="020B0609020204030204" pitchFamily="49" charset="0"/>
              </a:rPr>
              <a:t>{ 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int x = x;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x +  30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Before the red block, the symbol table contains x:int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STEP-1: Infer the type of x</a:t>
            </a:r>
          </a:p>
          <a:p>
            <a:r>
              <a:rPr lang="en-US" dirty="0">
                <a:latin typeface="Consolas" panose="020B0609020204030204" pitchFamily="49" charset="0"/>
              </a:rPr>
              <a:t>If x is not present in the symbol table, you’ll get some error</a:t>
            </a:r>
          </a:p>
          <a:p>
            <a:r>
              <a:rPr lang="en-US" dirty="0">
                <a:latin typeface="Consolas" panose="020B0609020204030204" pitchFamily="49" charset="0"/>
              </a:rPr>
              <a:t>STEP-2: Add x:int to symbol table</a:t>
            </a:r>
          </a:p>
          <a:p>
            <a:r>
              <a:rPr lang="en-US" dirty="0">
                <a:latin typeface="Consolas" panose="020B0609020204030204" pitchFamily="49" charset="0"/>
              </a:rPr>
              <a:t>STEP-3: Infer type of x+ 30 in the modified symbol table, i.e., int</a:t>
            </a:r>
          </a:p>
          <a:p>
            <a:r>
              <a:rPr lang="en-US" dirty="0">
                <a:latin typeface="Consolas" panose="020B0609020204030204" pitchFamily="49" charset="0"/>
              </a:rPr>
              <a:t>STEP-4: Use the old symbol table without x in the current scope</a:t>
            </a:r>
          </a:p>
          <a:p>
            <a:r>
              <a:rPr lang="en-US" dirty="0">
                <a:latin typeface="Consolas" panose="020B0609020204030204" pitchFamily="49" charset="0"/>
              </a:rPr>
              <a:t>STEP-5: Conclude type of the whole block is int</a:t>
            </a:r>
            <a:endParaRPr lang="en-I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3349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D1B69-60E3-4C0E-AF61-91BAB3DDD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declaration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75CC11-6A04-48D3-9FAD-88AE36DA0C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1897" y="1681789"/>
                <a:ext cx="3333105" cy="3979274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⊢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𝑖𝑛𝑡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𝑖𝑑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⊢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75CC11-6A04-48D3-9FAD-88AE36DA0C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1897" y="1681789"/>
                <a:ext cx="3333105" cy="397927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E3D42E2-8519-5E2E-BEF8-3A9447535754}"/>
              </a:ext>
            </a:extLst>
          </p:cNvPr>
          <p:cNvSpPr txBox="1"/>
          <p:nvPr/>
        </p:nvSpPr>
        <p:spPr>
          <a:xfrm>
            <a:off x="4674745" y="2506900"/>
            <a:ext cx="696587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Before the block-1, the symbol table contains i:int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TYPE-CHECK BLOCK-1</a:t>
            </a:r>
          </a:p>
          <a:p>
            <a:r>
              <a:rPr lang="en-US" dirty="0">
                <a:latin typeface="Consolas" panose="020B0609020204030204" pitchFamily="49" charset="0"/>
              </a:rPr>
              <a:t>STEP-1: Infer the type of 10, i.e., int</a:t>
            </a:r>
          </a:p>
          <a:p>
            <a:r>
              <a:rPr lang="en-US" dirty="0">
                <a:latin typeface="Consolas" panose="020B0609020204030204" pitchFamily="49" charset="0"/>
              </a:rPr>
              <a:t>STEP-2: Add x:int to symbol table</a:t>
            </a:r>
          </a:p>
          <a:p>
            <a:r>
              <a:rPr lang="en-US" dirty="0">
                <a:latin typeface="Consolas" panose="020B0609020204030204" pitchFamily="49" charset="0"/>
              </a:rPr>
              <a:t>TYPE-CHECK BLOCK-2 using the modified symbol table</a:t>
            </a:r>
          </a:p>
          <a:p>
            <a:r>
              <a:rPr lang="en-US" dirty="0">
                <a:latin typeface="Consolas" panose="020B0609020204030204" pitchFamily="49" charset="0"/>
              </a:rPr>
              <a:t>STEP-3: Infer type of x, i.e., int</a:t>
            </a:r>
          </a:p>
          <a:p>
            <a:r>
              <a:rPr lang="en-US" dirty="0">
                <a:latin typeface="Consolas" panose="020B0609020204030204" pitchFamily="49" charset="0"/>
              </a:rPr>
              <a:t>STEP-4: Add y:int to symbol table</a:t>
            </a:r>
          </a:p>
          <a:p>
            <a:r>
              <a:rPr lang="en-US" dirty="0">
                <a:latin typeface="Consolas" panose="020B0609020204030204" pitchFamily="49" charset="0"/>
              </a:rPr>
              <a:t>STEP-5: Infer type of y + 30, i.e., int</a:t>
            </a:r>
          </a:p>
          <a:p>
            <a:r>
              <a:rPr lang="en-US" dirty="0">
                <a:latin typeface="Consolas" panose="020B0609020204030204" pitchFamily="49" charset="0"/>
              </a:rPr>
              <a:t>STEP-6: Infer type of BLOCK-2 as int using the symbol table after STEP-2</a:t>
            </a:r>
          </a:p>
          <a:p>
            <a:r>
              <a:rPr lang="en-US" dirty="0">
                <a:latin typeface="Consolas" panose="020B0609020204030204" pitchFamily="49" charset="0"/>
              </a:rPr>
              <a:t>STEP-5: Infer type of BLOCk-1 as int </a:t>
            </a:r>
            <a:r>
              <a:rPr lang="en-US">
                <a:latin typeface="Consolas" panose="020B0609020204030204" pitchFamily="49" charset="0"/>
              </a:rPr>
              <a:t>using the </a:t>
            </a:r>
            <a:r>
              <a:rPr lang="en-US" dirty="0">
                <a:latin typeface="Consolas" panose="020B0609020204030204" pitchFamily="49" charset="0"/>
              </a:rPr>
              <a:t>symbol table before STEP-1.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C0A716-D7CB-22E9-E9D1-BE3AAFCABBCE}"/>
              </a:ext>
            </a:extLst>
          </p:cNvPr>
          <p:cNvSpPr txBox="1"/>
          <p:nvPr/>
        </p:nvSpPr>
        <p:spPr>
          <a:xfrm>
            <a:off x="6811777" y="195203"/>
            <a:ext cx="2743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foo(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: int) : int { 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 {  // block-1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int x = 10;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{ // block-2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   int y = x;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   y +  30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305576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717DD-D7A1-14F5-A171-97BFA4A18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declaration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A4050BDC-9C48-37D7-BD3F-F0C0668950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/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0: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𝑖𝑛𝑡</m:t>
                                          </m:r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den>
                                      </m:f>
                                    </m:e>
                                  </m:d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𝑖𝑛𝑡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𝑖𝑛𝑡</m:t>
                                          </m:r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den>
                                      </m:f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⊢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𝑖𝑛𝑡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    </m:t>
                              </m:r>
                              <m:f>
                                <m:f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𝑖𝑛𝑡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𝑖𝑛𝑡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𝑖𝑛𝑡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𝑖𝑛𝑡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𝑖𝑛𝑡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⊢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: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𝑖𝑛𝑡</m:t>
                                      </m:r>
                                    </m:den>
                                  </m:f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𝑖𝑛𝑡</m:t>
                                          </m:r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den>
                                      </m:f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𝑖𝑛𝑡</m:t>
                                          </m:r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den>
                                      </m:f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⊢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+30: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𝑖𝑛𝑡</m:t>
                                  </m:r>
                                </m:den>
                              </m:f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𝑖𝑛𝑡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+30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      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rgbClr val="FF0000"/>
                                  </a:solidFill>
                                  <a:latin typeface="Consolas" panose="020B0609020204030204" pitchFamily="49" charset="0"/>
                                </a:rPr>
                                <m:t>{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rgbClr val="FF0000"/>
                                  </a:solidFill>
                                  <a:latin typeface="Consolas" panose="020B0609020204030204" pitchFamily="49" charset="0"/>
                                </a:rPr>
                                <m:t>int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rgbClr val="FF0000"/>
                                  </a:solidFill>
                                  <a:latin typeface="Consolas" panose="020B0609020204030204" pitchFamily="49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rgbClr val="FF0000"/>
                                  </a:solidFill>
                                  <a:latin typeface="Consolas" panose="020B0609020204030204" pitchFamily="49" charset="0"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rgbClr val="FF0000"/>
                                  </a:solidFill>
                                  <a:latin typeface="Consolas" panose="020B0609020204030204" pitchFamily="49" charset="0"/>
                                </a:rPr>
                                <m:t> = 10;{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rgbClr val="FF0000"/>
                                  </a:solidFill>
                                  <a:latin typeface="Consolas" panose="020B0609020204030204" pitchFamily="49" charset="0"/>
                                </a:rPr>
                                <m:t>int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rgbClr val="FF0000"/>
                                  </a:solidFill>
                                  <a:latin typeface="Consolas" panose="020B0609020204030204" pitchFamily="49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rgbClr val="FF0000"/>
                                  </a:solidFill>
                                  <a:latin typeface="Consolas" panose="020B0609020204030204" pitchFamily="49" charset="0"/>
                                </a:rPr>
                                <m:t>y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rgbClr val="FF0000"/>
                                  </a:solidFill>
                                  <a:latin typeface="Consolas" panose="020B0609020204030204" pitchFamily="49" charset="0"/>
                                </a:rPr>
                                <m:t> = 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rgbClr val="FF0000"/>
                                  </a:solidFill>
                                  <a:latin typeface="Consolas" panose="020B0609020204030204" pitchFamily="49" charset="0"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rgbClr val="FF0000"/>
                                  </a:solidFill>
                                  <a:latin typeface="Consolas" panose="020B0609020204030204" pitchFamily="49" charset="0"/>
                                </a:rPr>
                                <m:t>; 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rgbClr val="FF0000"/>
                                  </a:solidFill>
                                  <a:latin typeface="Consolas" panose="020B0609020204030204" pitchFamily="49" charset="0"/>
                                </a:rPr>
                                <m:t>y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rgbClr val="FF0000"/>
                                  </a:solidFill>
                                  <a:latin typeface="Consolas" panose="020B0609020204030204" pitchFamily="49" charset="0"/>
                                </a:rPr>
                                <m:t> + 30}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rgbClr val="FF0000"/>
                                  </a:solidFill>
                                  <a:latin typeface="Consolas" panose="020B0609020204030204" pitchFamily="49" charset="0"/>
                                </a:rPr>
                                <m:t>}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A4050BDC-9C48-37D7-BD3F-F0C0668950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68309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D1B69-60E3-4C0E-AF61-91BAB3DDD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declaration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75CC11-6A04-48D3-9FAD-88AE36DA0C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𝑖𝑛𝑡𝑝𝑡𝑟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𝑖𝑑</m:t>
                                  </m:r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⊢{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𝑛𝑢𝑚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}: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75CC11-6A04-48D3-9FAD-88AE36DA0C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16438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D1B69-60E3-4C0E-AF61-91BAB3DDD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75CC11-6A04-48D3-9FAD-88AE36DA0C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𝑖𝑑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eqAr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…,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75CC11-6A04-48D3-9FAD-88AE36DA0C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07177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D1B69-60E3-4C0E-AF61-91BAB3DDD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75CC11-6A04-48D3-9FAD-88AE36DA0C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𝑖𝑑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/>
                            <m:e/>
                            <m:e/>
                          </m:eqAr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…,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75CC11-6A04-48D3-9FAD-88AE36DA0C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0281AE2-3316-46E9-8DD9-121B16594ECB}"/>
                  </a:ext>
                </a:extLst>
              </p:cNvPr>
              <p:cNvSpPr txBox="1"/>
              <p:nvPr/>
            </p:nvSpPr>
            <p:spPr>
              <a:xfrm>
                <a:off x="9428480" y="5293360"/>
                <a:ext cx="16764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⊢</m:t>
                    </m:r>
                  </m:oMath>
                </a14:m>
                <a:r>
                  <a:rPr lang="en-IN" sz="2000" b="1" dirty="0"/>
                  <a:t> e:T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0281AE2-3316-46E9-8DD9-121B16594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8480" y="5293360"/>
                <a:ext cx="1676400" cy="400110"/>
              </a:xfrm>
              <a:prstGeom prst="rect">
                <a:avLst/>
              </a:prstGeom>
              <a:blipFill>
                <a:blip r:embed="rId3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3045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BB1DFA-C989-4BDF-9CB3-BA3A0863E3DC}"/>
              </a:ext>
            </a:extLst>
          </p:cNvPr>
          <p:cNvSpPr txBox="1"/>
          <p:nvPr/>
        </p:nvSpPr>
        <p:spPr>
          <a:xfrm>
            <a:off x="101600" y="4592320"/>
            <a:ext cx="35661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Ty </a:t>
            </a:r>
            <a:r>
              <a:rPr lang="en-US" dirty="0" err="1"/>
              <a:t>TypeInfer</a:t>
            </a:r>
            <a:r>
              <a:rPr lang="en-US" dirty="0"/>
              <a:t>(e</a:t>
            </a:r>
            <a:r>
              <a:rPr lang="en-US" baseline="-25000" dirty="0"/>
              <a:t>1</a:t>
            </a:r>
            <a:r>
              <a:rPr lang="en-US" dirty="0"/>
              <a:t>; e</a:t>
            </a:r>
            <a:r>
              <a:rPr lang="en-US" baseline="-25000" dirty="0"/>
              <a:t>2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  Ty ret;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TypeInfer</a:t>
            </a:r>
            <a:r>
              <a:rPr lang="en-US" dirty="0"/>
              <a:t>(e</a:t>
            </a:r>
            <a:r>
              <a:rPr lang="en-US" baseline="-25000" dirty="0"/>
              <a:t>1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ret = </a:t>
            </a:r>
            <a:r>
              <a:rPr lang="en-US" dirty="0" err="1"/>
              <a:t>TypeInfer</a:t>
            </a:r>
            <a:r>
              <a:rPr lang="en-US" dirty="0"/>
              <a:t>(e</a:t>
            </a:r>
            <a:r>
              <a:rPr lang="en-US" baseline="-25000" dirty="0"/>
              <a:t>2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return ret;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83EC6D-2970-4E74-B251-AB00D73BDE51}"/>
              </a:ext>
            </a:extLst>
          </p:cNvPr>
          <p:cNvSpPr txBox="1"/>
          <p:nvPr/>
        </p:nvSpPr>
        <p:spPr>
          <a:xfrm>
            <a:off x="4216400" y="345440"/>
            <a:ext cx="35661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Ty </a:t>
            </a:r>
            <a:r>
              <a:rPr lang="en-US" dirty="0" err="1"/>
              <a:t>TypeInfer</a:t>
            </a:r>
            <a:r>
              <a:rPr lang="en-US" dirty="0"/>
              <a:t>({int id = e</a:t>
            </a:r>
            <a:r>
              <a:rPr lang="en-US" baseline="-25000" dirty="0"/>
              <a:t>1</a:t>
            </a:r>
            <a:r>
              <a:rPr lang="en-US" dirty="0"/>
              <a:t>; e</a:t>
            </a:r>
            <a:r>
              <a:rPr lang="en-US" baseline="-25000" dirty="0"/>
              <a:t>2</a:t>
            </a:r>
            <a:r>
              <a:rPr lang="en-US" dirty="0"/>
              <a:t>}) {</a:t>
            </a:r>
          </a:p>
          <a:p>
            <a:pPr marL="0" indent="0">
              <a:buNone/>
            </a:pPr>
            <a:r>
              <a:rPr lang="en-US" dirty="0"/>
              <a:t>      Ty ret;</a:t>
            </a:r>
          </a:p>
          <a:p>
            <a:pPr marL="0" indent="0">
              <a:buNone/>
            </a:pPr>
            <a:r>
              <a:rPr lang="en-US" dirty="0"/>
              <a:t>      ret = </a:t>
            </a:r>
            <a:r>
              <a:rPr lang="en-US" dirty="0" err="1"/>
              <a:t>TypeInfer</a:t>
            </a:r>
            <a:r>
              <a:rPr lang="en-US" dirty="0"/>
              <a:t>(e</a:t>
            </a:r>
            <a:r>
              <a:rPr lang="en-US" baseline="-25000" dirty="0"/>
              <a:t>1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if (ret != </a:t>
            </a:r>
            <a:r>
              <a:rPr lang="en-US" dirty="0" err="1"/>
              <a:t>IntTy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  error;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enter_scope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check_and_insert</a:t>
            </a:r>
            <a:r>
              <a:rPr lang="en-US" dirty="0"/>
              <a:t>(id, </a:t>
            </a:r>
            <a:r>
              <a:rPr lang="en-US" dirty="0" err="1"/>
              <a:t>IntTy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ret = </a:t>
            </a:r>
            <a:r>
              <a:rPr lang="en-US" dirty="0" err="1"/>
              <a:t>TypeInfer</a:t>
            </a:r>
            <a:r>
              <a:rPr lang="en-US" dirty="0"/>
              <a:t>(e</a:t>
            </a:r>
            <a:r>
              <a:rPr lang="en-US" baseline="-25000" dirty="0"/>
              <a:t>2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exit_scope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return ret;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9ABD10-1297-4C4C-9F0A-376FAB150062}"/>
              </a:ext>
            </a:extLst>
          </p:cNvPr>
          <p:cNvSpPr txBox="1"/>
          <p:nvPr/>
        </p:nvSpPr>
        <p:spPr>
          <a:xfrm>
            <a:off x="7630160" y="314960"/>
            <a:ext cx="35661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Ty </a:t>
            </a:r>
            <a:r>
              <a:rPr lang="en-US" dirty="0" err="1"/>
              <a:t>TypeInfer</a:t>
            </a:r>
            <a:r>
              <a:rPr lang="en-US" dirty="0"/>
              <a:t>(id = e)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   Ty ty1 = </a:t>
            </a:r>
            <a:r>
              <a:rPr lang="en-US" dirty="0" err="1"/>
              <a:t>TypeInfer</a:t>
            </a:r>
            <a:r>
              <a:rPr lang="en-US" dirty="0"/>
              <a:t>(id);</a:t>
            </a:r>
          </a:p>
          <a:p>
            <a:pPr marL="0" indent="0">
              <a:buNone/>
            </a:pPr>
            <a:r>
              <a:rPr lang="en-US" dirty="0"/>
              <a:t>       if (!</a:t>
            </a:r>
            <a:r>
              <a:rPr lang="en-US" dirty="0" err="1"/>
              <a:t>isValid</a:t>
            </a:r>
            <a:r>
              <a:rPr lang="en-US" dirty="0"/>
              <a:t>(ty1))</a:t>
            </a:r>
          </a:p>
          <a:p>
            <a:pPr marL="0" indent="0">
              <a:buNone/>
            </a:pPr>
            <a:r>
              <a:rPr lang="en-US" dirty="0"/>
              <a:t>	error;</a:t>
            </a:r>
          </a:p>
          <a:p>
            <a:pPr marL="0" indent="0">
              <a:buNone/>
            </a:pPr>
            <a:r>
              <a:rPr lang="en-US" dirty="0"/>
              <a:t>       Ty ty2 = </a:t>
            </a:r>
            <a:r>
              <a:rPr lang="en-US" dirty="0" err="1"/>
              <a:t>TypeInfer</a:t>
            </a:r>
            <a:r>
              <a:rPr lang="en-US" dirty="0"/>
              <a:t>(e);</a:t>
            </a:r>
          </a:p>
          <a:p>
            <a:pPr marL="0" indent="0">
              <a:buNone/>
            </a:pPr>
            <a:r>
              <a:rPr lang="en-US" dirty="0"/>
              <a:t>       if (!equals(ty1, ty2))</a:t>
            </a:r>
          </a:p>
          <a:p>
            <a:pPr marL="0" indent="0">
              <a:buNone/>
            </a:pPr>
            <a:r>
              <a:rPr lang="en-US" dirty="0"/>
              <a:t>        	error;</a:t>
            </a:r>
          </a:p>
          <a:p>
            <a:pPr marL="0" indent="0">
              <a:buNone/>
            </a:pPr>
            <a:r>
              <a:rPr lang="en-US" dirty="0"/>
              <a:t>       return ty1;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3EF962-7B43-4EE1-A6E2-3F971D352708}"/>
              </a:ext>
            </a:extLst>
          </p:cNvPr>
          <p:cNvSpPr txBox="1"/>
          <p:nvPr/>
        </p:nvSpPr>
        <p:spPr>
          <a:xfrm>
            <a:off x="7630160" y="5110480"/>
            <a:ext cx="2661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Ty </a:t>
            </a:r>
            <a:r>
              <a:rPr lang="en-US" dirty="0" err="1"/>
              <a:t>TypeInfer</a:t>
            </a:r>
            <a:r>
              <a:rPr lang="en-US" dirty="0"/>
              <a:t>(id)</a:t>
            </a:r>
          </a:p>
          <a:p>
            <a:pPr marL="0" indent="0">
              <a:buNone/>
            </a:pPr>
            <a:r>
              <a:rPr lang="en-US" dirty="0"/>
              <a:t>{ return lookup(id); }</a:t>
            </a:r>
          </a:p>
          <a:p>
            <a:endParaRPr lang="en-IN" dirty="0"/>
          </a:p>
          <a:p>
            <a:r>
              <a:rPr lang="en-IN" dirty="0"/>
              <a:t>Ty </a:t>
            </a:r>
            <a:r>
              <a:rPr lang="en-IN" dirty="0" err="1"/>
              <a:t>TypeInfer</a:t>
            </a:r>
            <a:r>
              <a:rPr lang="en-IN" dirty="0"/>
              <a:t>(</a:t>
            </a:r>
            <a:r>
              <a:rPr lang="en-IN" dirty="0" err="1"/>
              <a:t>num</a:t>
            </a:r>
            <a:r>
              <a:rPr lang="en-IN" dirty="0"/>
              <a:t>)</a:t>
            </a:r>
          </a:p>
          <a:p>
            <a:r>
              <a:rPr lang="en-IN" dirty="0"/>
              <a:t>{ return </a:t>
            </a:r>
            <a:r>
              <a:rPr lang="en-IN" dirty="0" err="1"/>
              <a:t>IntTy</a:t>
            </a:r>
            <a:r>
              <a:rPr lang="en-IN" dirty="0"/>
              <a:t>; 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CCD14E-E1A1-496D-AB7D-920E5442B16C}"/>
              </a:ext>
            </a:extLst>
          </p:cNvPr>
          <p:cNvSpPr txBox="1"/>
          <p:nvPr/>
        </p:nvSpPr>
        <p:spPr>
          <a:xfrm>
            <a:off x="101600" y="457200"/>
            <a:ext cx="42570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Ty </a:t>
            </a:r>
            <a:r>
              <a:rPr lang="en-US" dirty="0" err="1"/>
              <a:t>TypeInfer</a:t>
            </a:r>
            <a:r>
              <a:rPr lang="en-US" dirty="0"/>
              <a:t>(id(id</a:t>
            </a:r>
            <a:r>
              <a:rPr lang="en-US" baseline="-25000" dirty="0"/>
              <a:t>1</a:t>
            </a:r>
            <a:r>
              <a:rPr lang="en-US" dirty="0"/>
              <a:t>:T</a:t>
            </a:r>
            <a:r>
              <a:rPr lang="en-US" baseline="-25000" dirty="0"/>
              <a:t>1</a:t>
            </a:r>
            <a:r>
              <a:rPr lang="en-US" dirty="0"/>
              <a:t>, …, </a:t>
            </a:r>
            <a:r>
              <a:rPr lang="en-US" dirty="0" err="1"/>
              <a:t>id</a:t>
            </a:r>
            <a:r>
              <a:rPr lang="en-US" baseline="-25000" dirty="0" err="1"/>
              <a:t>n</a:t>
            </a:r>
            <a:r>
              <a:rPr lang="en-US" dirty="0" err="1"/>
              <a:t>:T</a:t>
            </a:r>
            <a:r>
              <a:rPr lang="en-US" baseline="-25000" dirty="0" err="1"/>
              <a:t>n</a:t>
            </a:r>
            <a:r>
              <a:rPr lang="en-US" dirty="0"/>
              <a:t>):T</a:t>
            </a:r>
            <a:r>
              <a:rPr lang="en-US" baseline="-25000" dirty="0"/>
              <a:t>n+1</a:t>
            </a:r>
            <a:r>
              <a:rPr lang="en-US" dirty="0"/>
              <a:t>{e})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  Ty ret;</a:t>
            </a:r>
          </a:p>
          <a:p>
            <a:pPr marL="0" indent="0">
              <a:buNone/>
            </a:pPr>
            <a:r>
              <a:rPr lang="en-US" dirty="0"/>
              <a:t>      int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enter_scope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for (</a:t>
            </a:r>
            <a:r>
              <a:rPr lang="en-US" dirty="0" err="1"/>
              <a:t>i</a:t>
            </a:r>
            <a:r>
              <a:rPr lang="en-US" dirty="0"/>
              <a:t> = 1; </a:t>
            </a:r>
            <a:r>
              <a:rPr lang="en-US" dirty="0" err="1"/>
              <a:t>i</a:t>
            </a:r>
            <a:r>
              <a:rPr lang="en-US" dirty="0"/>
              <a:t> &lt;=n;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check_and_insert</a:t>
            </a:r>
            <a:r>
              <a:rPr lang="en-US" dirty="0"/>
              <a:t>(</a:t>
            </a:r>
            <a:r>
              <a:rPr lang="en-US" dirty="0" err="1"/>
              <a:t>id</a:t>
            </a:r>
            <a:r>
              <a:rPr lang="en-US" baseline="-25000" dirty="0" err="1"/>
              <a:t>i</a:t>
            </a:r>
            <a:r>
              <a:rPr lang="en-US" dirty="0"/>
              <a:t>, </a:t>
            </a:r>
            <a:r>
              <a:rPr lang="en-US" dirty="0" err="1"/>
              <a:t>T</a:t>
            </a:r>
            <a:r>
              <a:rPr lang="en-US" baseline="-25000" dirty="0" err="1"/>
              <a:t>i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}</a:t>
            </a:r>
          </a:p>
          <a:p>
            <a:pPr marL="0" indent="0">
              <a:buNone/>
            </a:pPr>
            <a:r>
              <a:rPr lang="en-US" dirty="0"/>
              <a:t>      ret = </a:t>
            </a:r>
            <a:r>
              <a:rPr lang="en-US" dirty="0" err="1"/>
              <a:t>TypeInfer</a:t>
            </a:r>
            <a:r>
              <a:rPr lang="en-US" dirty="0"/>
              <a:t>(e);</a:t>
            </a:r>
          </a:p>
          <a:p>
            <a:pPr marL="0" indent="0">
              <a:buNone/>
            </a:pPr>
            <a:r>
              <a:rPr lang="en-US" dirty="0"/>
              <a:t>      if (T</a:t>
            </a:r>
            <a:r>
              <a:rPr lang="en-US" baseline="-25000" dirty="0"/>
              <a:t>n+1</a:t>
            </a:r>
            <a:r>
              <a:rPr lang="en-US" dirty="0"/>
              <a:t> != </a:t>
            </a:r>
            <a:r>
              <a:rPr lang="en-US" dirty="0" err="1"/>
              <a:t>VoidTy</a:t>
            </a:r>
            <a:r>
              <a:rPr lang="en-US" dirty="0"/>
              <a:t> &amp;&amp; ret != T</a:t>
            </a:r>
            <a:r>
              <a:rPr lang="en-US" baseline="-25000" dirty="0"/>
              <a:t>n+1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    error;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exit_scope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return T</a:t>
            </a:r>
            <a:r>
              <a:rPr lang="en-US" baseline="-25000" dirty="0"/>
              <a:t>n+1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326930-9E7F-42ED-A226-D3B590CA9F6D}"/>
              </a:ext>
            </a:extLst>
          </p:cNvPr>
          <p:cNvSpPr txBox="1"/>
          <p:nvPr/>
        </p:nvSpPr>
        <p:spPr>
          <a:xfrm>
            <a:off x="7660640" y="3139440"/>
            <a:ext cx="26619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Ty </a:t>
            </a:r>
            <a:r>
              <a:rPr lang="en-US" dirty="0" err="1"/>
              <a:t>TypeInfer</a:t>
            </a:r>
            <a:r>
              <a:rPr lang="en-US" dirty="0"/>
              <a:t>(*e)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Ty ty1 = </a:t>
            </a:r>
            <a:r>
              <a:rPr lang="en-US" dirty="0" err="1"/>
              <a:t>TypeInfer</a:t>
            </a:r>
            <a:r>
              <a:rPr lang="en-US" dirty="0"/>
              <a:t>(e);</a:t>
            </a:r>
          </a:p>
          <a:p>
            <a:pPr marL="0" indent="0">
              <a:buNone/>
            </a:pPr>
            <a:r>
              <a:rPr lang="en-US" dirty="0"/>
              <a:t>     if (ty1 != </a:t>
            </a:r>
            <a:r>
              <a:rPr lang="en-US" dirty="0" err="1"/>
              <a:t>IntPtrTy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error;</a:t>
            </a:r>
          </a:p>
          <a:p>
            <a:pPr marL="0" indent="0">
              <a:buNone/>
            </a:pPr>
            <a:r>
              <a:rPr lang="en-US" dirty="0"/>
              <a:t>     return </a:t>
            </a:r>
            <a:r>
              <a:rPr lang="en-US" dirty="0" err="1"/>
              <a:t>IntTy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8C8DD1-7B34-443C-B90F-3227E2D3C2BD}"/>
              </a:ext>
            </a:extLst>
          </p:cNvPr>
          <p:cNvSpPr txBox="1"/>
          <p:nvPr/>
        </p:nvSpPr>
        <p:spPr>
          <a:xfrm>
            <a:off x="4206240" y="3434080"/>
            <a:ext cx="35661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Ty </a:t>
            </a:r>
            <a:r>
              <a:rPr lang="en-US" dirty="0" err="1"/>
              <a:t>TypeInfer</a:t>
            </a:r>
            <a:r>
              <a:rPr lang="en-US" dirty="0"/>
              <a:t>(*id = e)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   Ty ty1 = </a:t>
            </a:r>
            <a:r>
              <a:rPr lang="en-US" dirty="0" err="1"/>
              <a:t>TypeInfer</a:t>
            </a:r>
            <a:r>
              <a:rPr lang="en-US" dirty="0"/>
              <a:t>(id);</a:t>
            </a:r>
          </a:p>
          <a:p>
            <a:pPr marL="0" indent="0">
              <a:buNone/>
            </a:pPr>
            <a:r>
              <a:rPr lang="en-US" dirty="0"/>
              <a:t>       if (ty1 != </a:t>
            </a:r>
            <a:r>
              <a:rPr lang="en-US" dirty="0" err="1"/>
              <a:t>IntPtrTy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  error;</a:t>
            </a:r>
          </a:p>
          <a:p>
            <a:pPr marL="0" indent="0">
              <a:buNone/>
            </a:pPr>
            <a:r>
              <a:rPr lang="en-US" dirty="0"/>
              <a:t>       Ty ty2 = </a:t>
            </a:r>
            <a:r>
              <a:rPr lang="en-US" dirty="0" err="1"/>
              <a:t>TypeInfer</a:t>
            </a:r>
            <a:r>
              <a:rPr lang="en-US" dirty="0"/>
              <a:t>(e);</a:t>
            </a:r>
          </a:p>
          <a:p>
            <a:pPr marL="0" indent="0">
              <a:buNone/>
            </a:pPr>
            <a:r>
              <a:rPr lang="en-US" dirty="0"/>
              <a:t>       if (ty2 != </a:t>
            </a:r>
            <a:r>
              <a:rPr lang="en-US" dirty="0" err="1"/>
              <a:t>IntTy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	error;</a:t>
            </a:r>
          </a:p>
          <a:p>
            <a:pPr marL="0" indent="0">
              <a:buNone/>
            </a:pPr>
            <a:r>
              <a:rPr lang="en-US" dirty="0"/>
              <a:t>       return </a:t>
            </a:r>
            <a:r>
              <a:rPr lang="en-US" dirty="0" err="1"/>
              <a:t>IntTy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005005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D1B69-60E3-4C0E-AF61-91BAB3DDD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75CC11-6A04-48D3-9FAD-88AE36DA0C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𝑖𝑑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⊢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⊢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eqAr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…,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75CC11-6A04-48D3-9FAD-88AE36DA0C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15526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A11A8-523E-42F3-B445-92726DB8A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in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25AC3-01D5-4754-8286-EDA687446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class Animal {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 Dog : public Animal {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All Dogs are Animals, but all Animals are not Dogs.</a:t>
            </a:r>
          </a:p>
          <a:p>
            <a:pPr marL="0" indent="0">
              <a:buNone/>
            </a:pPr>
            <a:r>
              <a:rPr lang="en-US" dirty="0"/>
              <a:t>Dog is a subclass of Animal. Animal is a superclass of Dog.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0201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CEF3B-F3DD-4A75-8AF4-18B80C90E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Subtype relationship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495353-553C-41BC-A87D-4AF1420604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partial order “&lt;=” is defined to represent the subtype relationship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𝑠𝑢𝑏𝑡𝑦𝑝𝑒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495353-553C-41BC-A87D-4AF1420604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6765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4A4B2-4E3D-43E3-9B02-B06B85487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Subtype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CBD26E-64D7-457D-8AE2-F11AD8316D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Reflexive: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Transitive: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Antisymmetric: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CBD26E-64D7-457D-8AE2-F11AD8316D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97984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D1B69-60E3-4C0E-AF61-91BAB3DDD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75CC11-6A04-48D3-9FAD-88AE36DA0C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eqAr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75CC11-6A04-48D3-9FAD-88AE36DA0C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58122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D1B69-60E3-4C0E-AF61-91BAB3DDD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 (using subtype)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75CC11-6A04-48D3-9FAD-88AE36DA0C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eqAr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75CC11-6A04-48D3-9FAD-88AE36DA0C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57966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D1B69-60E3-4C0E-AF61-91BAB3DDD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75CC11-6A04-48D3-9FAD-88AE36DA0C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⊢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⊢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⊢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𝑒𝑙𝑠𝑒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𝑣𝑜𝑖𝑑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75CC11-6A04-48D3-9FAD-88AE36DA0C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22049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47991-B854-4454-A0AF-8AD346549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upper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928AC3-1CBF-4F65-B18C-D091DA0224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“void” is the superclass of all classes</a:t>
                </a:r>
              </a:p>
              <a:p>
                <a:pPr lvl="1"/>
                <a:r>
                  <a:rPr lang="en-US" dirty="0"/>
                  <a:t>Every class is void</a:t>
                </a:r>
              </a:p>
              <a:p>
                <a:endParaRPr lang="en-US" dirty="0"/>
              </a:p>
              <a:p>
                <a:r>
                  <a:rPr lang="en-US" dirty="0"/>
                  <a:t>Upper bound of A and B is a class C that belongs to set U</a:t>
                </a:r>
              </a:p>
              <a:p>
                <a:pPr lvl="1"/>
                <a:r>
                  <a:rPr lang="en-US" dirty="0"/>
                  <a:t>U = {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}</a:t>
                </a:r>
              </a:p>
              <a:p>
                <a:endParaRPr lang="en-US" dirty="0"/>
              </a:p>
              <a:p>
                <a:r>
                  <a:rPr lang="en-US" dirty="0"/>
                  <a:t>Least upper bound (</a:t>
                </a:r>
                <a:r>
                  <a:rPr lang="en-US" dirty="0" err="1"/>
                  <a:t>lub</a:t>
                </a:r>
                <a:r>
                  <a:rPr lang="en-US" dirty="0"/>
                  <a:t>) of A and B is the class C such that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928AC3-1CBF-4F65-B18C-D091DA0224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54496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D1B69-60E3-4C0E-AF61-91BAB3DDD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(using subtype)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75CC11-6A04-48D3-9FAD-88AE36DA0C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⊢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⊢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⊢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𝑒𝑙𝑠𝑒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𝑙𝑢𝑏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75CC11-6A04-48D3-9FAD-88AE36DA0C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1119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D1B69-60E3-4C0E-AF61-91BAB3DDD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Function call using subtype 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75CC11-6A04-48D3-9FAD-88AE36DA0C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𝑖𝑑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⊢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⊢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eqAr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…,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75CC11-6A04-48D3-9FAD-88AE36DA0C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5378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98418-9096-4DC5-80AA-8360328E7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36F19-97FD-4361-99C4-29913A7F3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sound polymorphic type system for a dialect of C</a:t>
            </a:r>
          </a:p>
        </p:txBody>
      </p:sp>
    </p:spTree>
    <p:extLst>
      <p:ext uri="{BB962C8B-B14F-4D97-AF65-F5344CB8AC3E}">
        <p14:creationId xmlns:p14="http://schemas.microsoft.com/office/powerpoint/2010/main" val="25818249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D1B69-60E3-4C0E-AF61-91BAB3DDD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 using subtype 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75CC11-6A04-48D3-9FAD-88AE36DA0C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𝑖𝑑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⊢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⊢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eqAr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…,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75CC11-6A04-48D3-9FAD-88AE36DA0C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2292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D1B69-60E3-4C0E-AF61-91BAB3DDD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definition (subtype)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75CC11-6A04-48D3-9FAD-88AE36DA0C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𝑖𝑑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eqAr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…,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75CC11-6A04-48D3-9FAD-88AE36DA0C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22838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D1B69-60E3-4C0E-AF61-91BAB3DDD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75CC11-6A04-48D3-9FAD-88AE36DA0C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𝑖𝑑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⊢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⊢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eqAr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…,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75CC11-6A04-48D3-9FAD-88AE36DA0C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12098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D1B69-60E3-4C0E-AF61-91BAB3DDD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75CC11-6A04-48D3-9FAD-88AE36DA0C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𝑖𝑑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eqAr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…,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75CC11-6A04-48D3-9FAD-88AE36DA0C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63345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D1B69-60E3-4C0E-AF61-91BAB3DDD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75CC11-6A04-48D3-9FAD-88AE36DA0C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2717" y="1708061"/>
                <a:ext cx="4000928" cy="434341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𝑖𝑑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⊢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⊢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eqAr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…,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75CC11-6A04-48D3-9FAD-88AE36DA0C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2717" y="1708061"/>
                <a:ext cx="4000928" cy="434341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FE01A35-823F-C92A-B9E0-FAD2A2570D05}"/>
              </a:ext>
            </a:extLst>
          </p:cNvPr>
          <p:cNvSpPr txBox="1"/>
          <p:nvPr/>
        </p:nvSpPr>
        <p:spPr>
          <a:xfrm>
            <a:off x="5311739" y="1690688"/>
            <a:ext cx="633915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Type_t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TypeInfer</a:t>
            </a:r>
            <a:r>
              <a:rPr lang="en-US" b="1" dirty="0">
                <a:latin typeface="Consolas" panose="020B0609020204030204" pitchFamily="49" charset="0"/>
              </a:rPr>
              <a:t>(S, id(e</a:t>
            </a:r>
            <a:r>
              <a:rPr lang="en-US" b="1" baseline="-25000" dirty="0">
                <a:latin typeface="Consolas" panose="020B0609020204030204" pitchFamily="49" charset="0"/>
              </a:rPr>
              <a:t>1</a:t>
            </a:r>
            <a:r>
              <a:rPr lang="en-US" b="1" dirty="0">
                <a:latin typeface="Consolas" panose="020B0609020204030204" pitchFamily="49" charset="0"/>
              </a:rPr>
              <a:t>, …,</a:t>
            </a:r>
            <a:r>
              <a:rPr lang="en-US" b="1" dirty="0" err="1">
                <a:latin typeface="Consolas" panose="020B0609020204030204" pitchFamily="49" charset="0"/>
              </a:rPr>
              <a:t>e</a:t>
            </a:r>
            <a:r>
              <a:rPr lang="en-US" b="1" baseline="-25000" dirty="0" err="1">
                <a:latin typeface="Consolas" panose="020B0609020204030204" pitchFamily="49" charset="0"/>
              </a:rPr>
              <a:t>n</a:t>
            </a:r>
            <a:r>
              <a:rPr lang="en-US" b="1" dirty="0">
                <a:latin typeface="Consolas" panose="020B0609020204030204" pitchFamily="49" charset="0"/>
              </a:rPr>
              <a:t>):T</a:t>
            </a:r>
            <a:r>
              <a:rPr lang="en-US" b="1" baseline="-25000" dirty="0">
                <a:latin typeface="Consolas" panose="020B0609020204030204" pitchFamily="49" charset="0"/>
              </a:rPr>
              <a:t>n+1</a:t>
            </a:r>
            <a:r>
              <a:rPr lang="en-US" b="1" dirty="0">
                <a:latin typeface="Consolas" panose="020B0609020204030204" pitchFamily="49" charset="0"/>
              </a:rPr>
              <a:t>) </a:t>
            </a: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Type_t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fnTy</a:t>
            </a:r>
            <a:r>
              <a:rPr lang="en-US" dirty="0">
                <a:latin typeface="Consolas" panose="020B0609020204030204" pitchFamily="49" charset="0"/>
              </a:rPr>
              <a:t> = lookup(id);</a:t>
            </a:r>
          </a:p>
          <a:p>
            <a:r>
              <a:rPr lang="en-US" dirty="0">
                <a:latin typeface="Consolas" panose="020B0609020204030204" pitchFamily="49" charset="0"/>
              </a:rPr>
              <a:t>   assert(</a:t>
            </a:r>
            <a:r>
              <a:rPr lang="en-US" dirty="0" err="1">
                <a:latin typeface="Consolas" panose="020B0609020204030204" pitchFamily="49" charset="0"/>
              </a:rPr>
              <a:t>fnTy.nArgs</a:t>
            </a:r>
            <a:r>
              <a:rPr lang="en-US" dirty="0">
                <a:latin typeface="Consolas" panose="020B0609020204030204" pitchFamily="49" charset="0"/>
              </a:rPr>
              <a:t> == n);</a:t>
            </a:r>
          </a:p>
          <a:p>
            <a:r>
              <a:rPr lang="en-US" dirty="0">
                <a:latin typeface="Consolas" panose="020B0609020204030204" pitchFamily="49" charset="0"/>
              </a:rPr>
              <a:t>   </a:t>
            </a:r>
          </a:p>
          <a:p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Type_t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argsTy</a:t>
            </a:r>
            <a:r>
              <a:rPr lang="en-US" dirty="0">
                <a:latin typeface="Consolas" panose="020B0609020204030204" pitchFamily="49" charset="0"/>
              </a:rPr>
              <a:t>[n+1];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for (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= 1;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&lt;= n;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++) {</a:t>
            </a:r>
          </a:p>
          <a:p>
            <a:r>
              <a:rPr lang="en-US" dirty="0">
                <a:latin typeface="Consolas" panose="020B0609020204030204" pitchFamily="49" charset="0"/>
              </a:rPr>
              <a:t>     </a:t>
            </a:r>
            <a:r>
              <a:rPr lang="en-US" dirty="0" err="1">
                <a:latin typeface="Consolas" panose="020B0609020204030204" pitchFamily="49" charset="0"/>
              </a:rPr>
              <a:t>argsTy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] = </a:t>
            </a:r>
            <a:r>
              <a:rPr lang="en-US" dirty="0" err="1">
                <a:latin typeface="Consolas" panose="020B0609020204030204" pitchFamily="49" charset="0"/>
              </a:rPr>
              <a:t>TypeInfer</a:t>
            </a:r>
            <a:r>
              <a:rPr lang="en-US" dirty="0">
                <a:latin typeface="Consolas" panose="020B0609020204030204" pitchFamily="49" charset="0"/>
              </a:rPr>
              <a:t>(S, </a:t>
            </a:r>
            <a:r>
              <a:rPr lang="en-US" dirty="0" err="1">
                <a:latin typeface="Consolas" panose="020B0609020204030204" pitchFamily="49" charset="0"/>
              </a:rPr>
              <a:t>e</a:t>
            </a:r>
            <a:r>
              <a:rPr lang="en-US" baseline="-25000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</a:rPr>
              <a:t>   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for (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= 1;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&lt;= n;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++) {</a:t>
            </a:r>
          </a:p>
          <a:p>
            <a:r>
              <a:rPr lang="en-US" dirty="0">
                <a:latin typeface="Consolas" panose="020B0609020204030204" pitchFamily="49" charset="0"/>
              </a:rPr>
              <a:t>     if (!</a:t>
            </a:r>
            <a:r>
              <a:rPr lang="en-US" dirty="0" err="1">
                <a:latin typeface="Consolas" panose="020B0609020204030204" pitchFamily="49" charset="0"/>
              </a:rPr>
              <a:t>isSubtype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argsTy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], </a:t>
            </a:r>
            <a:r>
              <a:rPr lang="en-US" dirty="0" err="1">
                <a:latin typeface="Consolas" panose="020B0609020204030204" pitchFamily="49" charset="0"/>
              </a:rPr>
              <a:t>fnTy.types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]))</a:t>
            </a:r>
          </a:p>
          <a:p>
            <a:r>
              <a:rPr lang="en-US" dirty="0">
                <a:latin typeface="Consolas" panose="020B0609020204030204" pitchFamily="49" charset="0"/>
              </a:rPr>
              <a:t>       error</a:t>
            </a:r>
          </a:p>
          <a:p>
            <a:r>
              <a:rPr lang="en-US" dirty="0">
                <a:latin typeface="Consolas" panose="020B0609020204030204" pitchFamily="49" charset="0"/>
              </a:rPr>
              <a:t>   } // end for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return </a:t>
            </a:r>
            <a:r>
              <a:rPr lang="en-US" dirty="0" err="1">
                <a:latin typeface="Consolas" panose="020B0609020204030204" pitchFamily="49" charset="0"/>
              </a:rPr>
              <a:t>fnTy.types</a:t>
            </a:r>
            <a:r>
              <a:rPr lang="en-US" dirty="0">
                <a:latin typeface="Consolas" panose="020B0609020204030204" pitchFamily="49" charset="0"/>
              </a:rPr>
              <a:t>[n+1];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I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2041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D1B69-60E3-4C0E-AF61-91BAB3DDD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75CC11-6A04-48D3-9FAD-88AE36DA0C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7239" y="1825625"/>
                <a:ext cx="4884500" cy="4020371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𝑖𝑑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eqAr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…,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75CC11-6A04-48D3-9FAD-88AE36DA0C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7239" y="1825625"/>
                <a:ext cx="4884500" cy="402037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C4D46B-C755-47F5-2073-B2FB43748933}"/>
                  </a:ext>
                </a:extLst>
              </p:cNvPr>
              <p:cNvSpPr txBox="1"/>
              <p:nvPr/>
            </p:nvSpPr>
            <p:spPr>
              <a:xfrm>
                <a:off x="5732975" y="1289999"/>
                <a:ext cx="6339155" cy="5078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Type_t</a:t>
                </a:r>
                <a:r>
                  <a:rPr lang="en-US" dirty="0">
                    <a:latin typeface="Consolas" panose="020B0609020204030204" pitchFamily="49" charset="0"/>
                  </a:rPr>
                  <a:t> </a:t>
                </a:r>
                <a:r>
                  <a:rPr lang="en-US" b="1" dirty="0" err="1">
                    <a:latin typeface="Consolas" panose="020B0609020204030204" pitchFamily="49" charset="0"/>
                  </a:rPr>
                  <a:t>TypeInfer</a:t>
                </a:r>
                <a:r>
                  <a:rPr lang="en-US" b="1" dirty="0">
                    <a:latin typeface="Consolas" panose="020B0609020204030204" pitchFamily="49" charset="0"/>
                  </a:rPr>
                  <a:t>(S,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𝒊𝒅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d>
                      <m:dPr>
                        <m:begChr m:val="{"/>
                        <m:endChr m:val="}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</m:d>
                  </m:oMath>
                </a14:m>
                <a:r>
                  <a:rPr lang="en-US" b="1" dirty="0">
                    <a:latin typeface="Consolas" panose="020B0609020204030204" pitchFamily="49" charset="0"/>
                  </a:rPr>
                  <a:t>) </a:t>
                </a:r>
                <a:r>
                  <a:rPr lang="en-US" dirty="0">
                    <a:latin typeface="Consolas" panose="020B0609020204030204" pitchFamily="49" charset="0"/>
                  </a:rPr>
                  <a:t>{</a:t>
                </a:r>
              </a:p>
              <a:p>
                <a:r>
                  <a:rPr lang="en-US" dirty="0">
                    <a:latin typeface="Consolas" panose="020B0609020204030204" pitchFamily="49" charset="0"/>
                  </a:rPr>
                  <a:t>   </a:t>
                </a:r>
                <a:r>
                  <a:rPr lang="en-US" dirty="0" err="1">
                    <a:latin typeface="Consolas" panose="020B0609020204030204" pitchFamily="49" charset="0"/>
                  </a:rPr>
                  <a:t>Type_t</a:t>
                </a:r>
                <a:r>
                  <a:rPr lang="en-US" dirty="0"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latin typeface="Consolas" panose="020B0609020204030204" pitchFamily="49" charset="0"/>
                  </a:rPr>
                  <a:t>fnTy</a:t>
                </a:r>
                <a:r>
                  <a:rPr lang="en-US" dirty="0">
                    <a:latin typeface="Consolas" panose="020B0609020204030204" pitchFamily="49" charset="0"/>
                  </a:rPr>
                  <a:t> = lookup(id);</a:t>
                </a:r>
              </a:p>
              <a:p>
                <a:endParaRPr lang="en-US" dirty="0">
                  <a:latin typeface="Consolas" panose="020B0609020204030204" pitchFamily="49" charset="0"/>
                </a:endParaRPr>
              </a:p>
              <a:p>
                <a:r>
                  <a:rPr lang="en-US" dirty="0">
                    <a:latin typeface="Consolas" panose="020B0609020204030204" pitchFamily="49" charset="0"/>
                  </a:rPr>
                  <a:t>   for (</a:t>
                </a:r>
                <a:r>
                  <a:rPr lang="en-US" dirty="0" err="1">
                    <a:latin typeface="Consolas" panose="020B0609020204030204" pitchFamily="49" charset="0"/>
                  </a:rPr>
                  <a:t>i</a:t>
                </a:r>
                <a:r>
                  <a:rPr lang="en-US" dirty="0">
                    <a:latin typeface="Consolas" panose="020B0609020204030204" pitchFamily="49" charset="0"/>
                  </a:rPr>
                  <a:t> = 1; </a:t>
                </a:r>
                <a:r>
                  <a:rPr lang="en-US" dirty="0" err="1">
                    <a:latin typeface="Consolas" panose="020B0609020204030204" pitchFamily="49" charset="0"/>
                  </a:rPr>
                  <a:t>i</a:t>
                </a:r>
                <a:r>
                  <a:rPr lang="en-US" dirty="0">
                    <a:latin typeface="Consolas" panose="020B0609020204030204" pitchFamily="49" charset="0"/>
                  </a:rPr>
                  <a:t> &lt;= n+1; </a:t>
                </a:r>
                <a:r>
                  <a:rPr lang="en-US" dirty="0" err="1">
                    <a:latin typeface="Consolas" panose="020B0609020204030204" pitchFamily="49" charset="0"/>
                  </a:rPr>
                  <a:t>i</a:t>
                </a:r>
                <a:r>
                  <a:rPr lang="en-US" dirty="0">
                    <a:latin typeface="Consolas" panose="020B0609020204030204" pitchFamily="49" charset="0"/>
                  </a:rPr>
                  <a:t>++)</a:t>
                </a:r>
              </a:p>
              <a:p>
                <a:r>
                  <a:rPr lang="en-US" dirty="0">
                    <a:latin typeface="Consolas" panose="020B0609020204030204" pitchFamily="49" charset="0"/>
                  </a:rPr>
                  <a:t>     assert(</a:t>
                </a:r>
                <a:r>
                  <a:rPr lang="en-US" dirty="0" err="1">
                    <a:latin typeface="Consolas" panose="020B0609020204030204" pitchFamily="49" charset="0"/>
                  </a:rPr>
                  <a:t>fnTy.types</a:t>
                </a:r>
                <a:r>
                  <a:rPr lang="en-US" dirty="0">
                    <a:latin typeface="Consolas" panose="020B0609020204030204" pitchFamily="49" charset="0"/>
                  </a:rPr>
                  <a:t>[</a:t>
                </a:r>
                <a:r>
                  <a:rPr lang="en-US" dirty="0" err="1">
                    <a:latin typeface="Consolas" panose="020B0609020204030204" pitchFamily="49" charset="0"/>
                  </a:rPr>
                  <a:t>i</a:t>
                </a:r>
                <a:r>
                  <a:rPr lang="en-US" dirty="0">
                    <a:latin typeface="Consolas" panose="020B0609020204030204" pitchFamily="49" charset="0"/>
                  </a:rPr>
                  <a:t>] == </a:t>
                </a:r>
                <a:r>
                  <a:rPr lang="en-US" dirty="0" err="1">
                    <a:latin typeface="Consolas" panose="020B0609020204030204" pitchFamily="49" charset="0"/>
                  </a:rPr>
                  <a:t>T</a:t>
                </a:r>
                <a:r>
                  <a:rPr lang="en-US" baseline="-25000" dirty="0" err="1">
                    <a:latin typeface="Consolas" panose="020B0609020204030204" pitchFamily="49" charset="0"/>
                  </a:rPr>
                  <a:t>i</a:t>
                </a:r>
                <a:r>
                  <a:rPr lang="en-US" dirty="0">
                    <a:latin typeface="Consolas" panose="020B0609020204030204" pitchFamily="49" charset="0"/>
                  </a:rPr>
                  <a:t>);</a:t>
                </a:r>
              </a:p>
              <a:p>
                <a:endParaRPr lang="en-US" dirty="0">
                  <a:latin typeface="Consolas" panose="020B0609020204030204" pitchFamily="49" charset="0"/>
                </a:endParaRPr>
              </a:p>
              <a:p>
                <a:r>
                  <a:rPr lang="en-US" dirty="0">
                    <a:latin typeface="Consolas" panose="020B0609020204030204" pitchFamily="49" charset="0"/>
                  </a:rPr>
                  <a:t>   </a:t>
                </a:r>
                <a:r>
                  <a:rPr lang="en-US" dirty="0" err="1">
                    <a:latin typeface="Consolas" panose="020B0609020204030204" pitchFamily="49" charset="0"/>
                  </a:rPr>
                  <a:t>enter_scope</a:t>
                </a:r>
                <a:r>
                  <a:rPr lang="en-US" dirty="0">
                    <a:latin typeface="Consolas" panose="020B0609020204030204" pitchFamily="49" charset="0"/>
                  </a:rPr>
                  <a:t>(S);</a:t>
                </a:r>
              </a:p>
              <a:p>
                <a:r>
                  <a:rPr lang="en-US" dirty="0">
                    <a:latin typeface="Consolas" panose="020B0609020204030204" pitchFamily="49" charset="0"/>
                  </a:rPr>
                  <a:t>   for (</a:t>
                </a:r>
                <a:r>
                  <a:rPr lang="en-US" dirty="0" err="1">
                    <a:latin typeface="Consolas" panose="020B0609020204030204" pitchFamily="49" charset="0"/>
                  </a:rPr>
                  <a:t>i</a:t>
                </a:r>
                <a:r>
                  <a:rPr lang="en-US" dirty="0">
                    <a:latin typeface="Consolas" panose="020B0609020204030204" pitchFamily="49" charset="0"/>
                  </a:rPr>
                  <a:t> = 1; </a:t>
                </a:r>
                <a:r>
                  <a:rPr lang="en-US" dirty="0" err="1">
                    <a:latin typeface="Consolas" panose="020B0609020204030204" pitchFamily="49" charset="0"/>
                  </a:rPr>
                  <a:t>i</a:t>
                </a:r>
                <a:r>
                  <a:rPr lang="en-US" dirty="0">
                    <a:latin typeface="Consolas" panose="020B0609020204030204" pitchFamily="49" charset="0"/>
                  </a:rPr>
                  <a:t> &lt;= n; </a:t>
                </a:r>
                <a:r>
                  <a:rPr lang="en-US" dirty="0" err="1">
                    <a:latin typeface="Consolas" panose="020B0609020204030204" pitchFamily="49" charset="0"/>
                  </a:rPr>
                  <a:t>i</a:t>
                </a:r>
                <a:r>
                  <a:rPr lang="en-US" dirty="0">
                    <a:latin typeface="Consolas" panose="020B0609020204030204" pitchFamily="49" charset="0"/>
                  </a:rPr>
                  <a:t>++) {</a:t>
                </a:r>
              </a:p>
              <a:p>
                <a:r>
                  <a:rPr lang="en-US" dirty="0">
                    <a:latin typeface="Consolas" panose="020B0609020204030204" pitchFamily="49" charset="0"/>
                  </a:rPr>
                  <a:t>     </a:t>
                </a:r>
                <a:r>
                  <a:rPr lang="en-US" dirty="0" err="1">
                    <a:latin typeface="Consolas" panose="020B0609020204030204" pitchFamily="49" charset="0"/>
                  </a:rPr>
                  <a:t>check_and_insert</a:t>
                </a:r>
                <a:r>
                  <a:rPr lang="en-US" dirty="0">
                    <a:latin typeface="Consolas" panose="020B0609020204030204" pitchFamily="49" charset="0"/>
                  </a:rPr>
                  <a:t>(S, </a:t>
                </a:r>
                <a:r>
                  <a:rPr lang="en-US" dirty="0" err="1">
                    <a:latin typeface="Consolas" panose="020B0609020204030204" pitchFamily="49" charset="0"/>
                  </a:rPr>
                  <a:t>id</a:t>
                </a:r>
                <a:r>
                  <a:rPr lang="en-US" baseline="-25000" dirty="0" err="1">
                    <a:latin typeface="Consolas" panose="020B0609020204030204" pitchFamily="49" charset="0"/>
                  </a:rPr>
                  <a:t>i</a:t>
                </a:r>
                <a:r>
                  <a:rPr lang="en-US" dirty="0">
                    <a:latin typeface="Consolas" panose="020B0609020204030204" pitchFamily="49" charset="0"/>
                  </a:rPr>
                  <a:t>, </a:t>
                </a:r>
                <a:r>
                  <a:rPr lang="en-US" dirty="0" err="1">
                    <a:latin typeface="Consolas" panose="020B0609020204030204" pitchFamily="49" charset="0"/>
                  </a:rPr>
                  <a:t>fnTy.types</a:t>
                </a:r>
                <a:r>
                  <a:rPr lang="en-US" dirty="0">
                    <a:latin typeface="Consolas" panose="020B0609020204030204" pitchFamily="49" charset="0"/>
                  </a:rPr>
                  <a:t>[</a:t>
                </a:r>
                <a:r>
                  <a:rPr lang="en-US" dirty="0" err="1">
                    <a:latin typeface="Consolas" panose="020B0609020204030204" pitchFamily="49" charset="0"/>
                  </a:rPr>
                  <a:t>i</a:t>
                </a:r>
                <a:r>
                  <a:rPr lang="en-US" dirty="0">
                    <a:latin typeface="Consolas" panose="020B0609020204030204" pitchFamily="49" charset="0"/>
                  </a:rPr>
                  <a:t>]);</a:t>
                </a:r>
              </a:p>
              <a:p>
                <a:r>
                  <a:rPr lang="en-US" dirty="0">
                    <a:latin typeface="Consolas" panose="020B0609020204030204" pitchFamily="49" charset="0"/>
                  </a:rPr>
                  <a:t>   }</a:t>
                </a:r>
              </a:p>
              <a:p>
                <a:endParaRPr lang="en-US" dirty="0">
                  <a:latin typeface="Consolas" panose="020B0609020204030204" pitchFamily="49" charset="0"/>
                </a:endParaRPr>
              </a:p>
              <a:p>
                <a:r>
                  <a:rPr lang="en-US" dirty="0">
                    <a:latin typeface="Consolas" panose="020B0609020204030204" pitchFamily="49" charset="0"/>
                  </a:rPr>
                  <a:t>   </a:t>
                </a:r>
                <a:r>
                  <a:rPr lang="en-US" dirty="0" err="1">
                    <a:latin typeface="Consolas" panose="020B0609020204030204" pitchFamily="49" charset="0"/>
                  </a:rPr>
                  <a:t>Type_t</a:t>
                </a:r>
                <a:r>
                  <a:rPr lang="en-US" dirty="0"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latin typeface="Consolas" panose="020B0609020204030204" pitchFamily="49" charset="0"/>
                  </a:rPr>
                  <a:t>fnBodyTy</a:t>
                </a:r>
                <a:r>
                  <a:rPr lang="en-US" dirty="0">
                    <a:latin typeface="Consolas" panose="020B0609020204030204" pitchFamily="49" charset="0"/>
                  </a:rPr>
                  <a:t> = </a:t>
                </a:r>
                <a:r>
                  <a:rPr lang="en-US" dirty="0" err="1">
                    <a:latin typeface="Consolas" panose="020B0609020204030204" pitchFamily="49" charset="0"/>
                  </a:rPr>
                  <a:t>TypeInfer</a:t>
                </a:r>
                <a:r>
                  <a:rPr lang="en-US" dirty="0">
                    <a:latin typeface="Consolas" panose="020B0609020204030204" pitchFamily="49" charset="0"/>
                  </a:rPr>
                  <a:t>(S, e);</a:t>
                </a:r>
              </a:p>
              <a:p>
                <a:r>
                  <a:rPr lang="en-US" dirty="0">
                    <a:latin typeface="Consolas" panose="020B0609020204030204" pitchFamily="49" charset="0"/>
                  </a:rPr>
                  <a:t>   if (!</a:t>
                </a:r>
                <a:r>
                  <a:rPr lang="en-US" dirty="0" err="1">
                    <a:latin typeface="Consolas" panose="020B0609020204030204" pitchFamily="49" charset="0"/>
                  </a:rPr>
                  <a:t>isSubtype</a:t>
                </a:r>
                <a:r>
                  <a:rPr lang="en-US" dirty="0">
                    <a:latin typeface="Consolas" panose="020B0609020204030204" pitchFamily="49" charset="0"/>
                  </a:rPr>
                  <a:t>(</a:t>
                </a:r>
                <a:r>
                  <a:rPr lang="en-US" dirty="0" err="1">
                    <a:latin typeface="Consolas" panose="020B0609020204030204" pitchFamily="49" charset="0"/>
                  </a:rPr>
                  <a:t>fnBodyTy</a:t>
                </a:r>
                <a:r>
                  <a:rPr lang="en-US" dirty="0">
                    <a:latin typeface="Consolas" panose="020B0609020204030204" pitchFamily="49" charset="0"/>
                  </a:rPr>
                  <a:t>, </a:t>
                </a:r>
                <a:r>
                  <a:rPr lang="en-US" dirty="0" err="1">
                    <a:latin typeface="Consolas" panose="020B0609020204030204" pitchFamily="49" charset="0"/>
                  </a:rPr>
                  <a:t>fnTy.types</a:t>
                </a:r>
                <a:r>
                  <a:rPr lang="en-US" dirty="0">
                    <a:latin typeface="Consolas" panose="020B0609020204030204" pitchFamily="49" charset="0"/>
                  </a:rPr>
                  <a:t>[n+1]))</a:t>
                </a:r>
              </a:p>
              <a:p>
                <a:r>
                  <a:rPr lang="en-US" dirty="0">
                    <a:latin typeface="Consolas" panose="020B0609020204030204" pitchFamily="49" charset="0"/>
                  </a:rPr>
                  <a:t>     error;</a:t>
                </a:r>
              </a:p>
              <a:p>
                <a:endParaRPr lang="en-US" dirty="0">
                  <a:latin typeface="Consolas" panose="020B0609020204030204" pitchFamily="49" charset="0"/>
                </a:endParaRPr>
              </a:p>
              <a:p>
                <a:r>
                  <a:rPr lang="en-US" dirty="0">
                    <a:latin typeface="Consolas" panose="020B0609020204030204" pitchFamily="49" charset="0"/>
                  </a:rPr>
                  <a:t>   </a:t>
                </a:r>
                <a:r>
                  <a:rPr lang="en-US" dirty="0" err="1">
                    <a:latin typeface="Consolas" panose="020B0609020204030204" pitchFamily="49" charset="0"/>
                  </a:rPr>
                  <a:t>exit_scope</a:t>
                </a:r>
                <a:r>
                  <a:rPr lang="en-US" dirty="0">
                    <a:latin typeface="Consolas" panose="020B0609020204030204" pitchFamily="49" charset="0"/>
                  </a:rPr>
                  <a:t>(S);</a:t>
                </a:r>
              </a:p>
              <a:p>
                <a:r>
                  <a:rPr lang="en-US" dirty="0">
                    <a:latin typeface="Consolas" panose="020B0609020204030204" pitchFamily="49" charset="0"/>
                  </a:rPr>
                  <a:t>   return </a:t>
                </a:r>
                <a:r>
                  <a:rPr lang="en-US" dirty="0" err="1">
                    <a:latin typeface="Consolas" panose="020B0609020204030204" pitchFamily="49" charset="0"/>
                  </a:rPr>
                  <a:t>fnTy.types</a:t>
                </a:r>
                <a:r>
                  <a:rPr lang="en-US" dirty="0">
                    <a:latin typeface="Consolas" panose="020B0609020204030204" pitchFamily="49" charset="0"/>
                  </a:rPr>
                  <a:t>[n+1];</a:t>
                </a:r>
              </a:p>
              <a:p>
                <a:r>
                  <a:rPr lang="en-US" dirty="0">
                    <a:latin typeface="Consolas" panose="020B0609020204030204" pitchFamily="49" charset="0"/>
                  </a:rPr>
                  <a:t>}</a:t>
                </a:r>
                <a:endParaRPr lang="en-IN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C4D46B-C755-47F5-2073-B2FB43748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2975" y="1289999"/>
                <a:ext cx="6339155" cy="5078313"/>
              </a:xfrm>
              <a:prstGeom prst="rect">
                <a:avLst/>
              </a:prstGeom>
              <a:blipFill>
                <a:blip r:embed="rId3"/>
                <a:stretch>
                  <a:fillRect l="-769" t="-720" b="-96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9288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F78B7-D554-429F-8EF3-5A762DDAF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inference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85AEBD-7F1C-4FA8-916B-1BB060C8C1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Type inference rules are written as follows: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𝐶𝑜𝑛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𝐶𝑜𝑛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𝐶𝑜𝑛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eqAr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𝐶𝑜𝑛𝑐𝑙𝑢𝑠𝑖𝑜𝑛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85AEBD-7F1C-4FA8-916B-1BB060C8C1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8875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F89D0-0AA6-49AC-B857-8AB304E4E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38FE0-7E60-457D-BB14-B7627A592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inference rules are a sequence of preconditions followed by a conclusion</a:t>
            </a:r>
          </a:p>
          <a:p>
            <a:endParaRPr lang="en-US" dirty="0"/>
          </a:p>
          <a:p>
            <a:r>
              <a:rPr lang="en-US" dirty="0"/>
              <a:t>The preconditions and conclusion are written in logical forms</a:t>
            </a:r>
          </a:p>
          <a:p>
            <a:endParaRPr lang="en-US" dirty="0"/>
          </a:p>
          <a:p>
            <a:r>
              <a:rPr lang="en-US" dirty="0"/>
              <a:t>Preconditions are written above the horizontal bar</a:t>
            </a:r>
          </a:p>
          <a:p>
            <a:endParaRPr lang="en-US" dirty="0"/>
          </a:p>
          <a:p>
            <a:r>
              <a:rPr lang="en-US" dirty="0"/>
              <a:t>The conclusion is written below the horizontal bar</a:t>
            </a:r>
          </a:p>
        </p:txBody>
      </p:sp>
    </p:spTree>
    <p:extLst>
      <p:ext uri="{BB962C8B-B14F-4D97-AF65-F5344CB8AC3E}">
        <p14:creationId xmlns:p14="http://schemas.microsoft.com/office/powerpoint/2010/main" val="3549924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F78B7-D554-429F-8EF3-5A762DDAF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inference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85AEBD-7F1C-4FA8-916B-1BB060C8C1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below inference rule reads as follows:</a:t>
                </a:r>
              </a:p>
              <a:p>
                <a:pPr lvl="1"/>
                <a:r>
                  <a:rPr lang="en-US" dirty="0"/>
                  <a:t>if  Cond</a:t>
                </a:r>
                <a:r>
                  <a:rPr lang="en-US" baseline="-25000" dirty="0"/>
                  <a:t>1</a:t>
                </a:r>
                <a:r>
                  <a:rPr lang="en-US" dirty="0"/>
                  <a:t>, … , and </a:t>
                </a:r>
                <a:r>
                  <a:rPr lang="en-US" dirty="0" err="1"/>
                  <a:t>Cond</a:t>
                </a:r>
                <a:r>
                  <a:rPr lang="en-US" baseline="-25000" dirty="0" err="1"/>
                  <a:t>n</a:t>
                </a:r>
                <a:r>
                  <a:rPr lang="en-US" dirty="0"/>
                  <a:t> hold: we can infer the conclusion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</m:oMath>
                </a14:m>
                <a:r>
                  <a:rPr lang="en-US" dirty="0"/>
                  <a:t> is interpreted as: can infer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𝐶𝑜𝑛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𝐶𝑜𝑛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𝐶𝑜𝑛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eqAr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𝐶𝑜𝑛𝑐𝑙𝑢𝑠𝑖𝑜𝑛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85AEBD-7F1C-4FA8-916B-1BB060C8C1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278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7B17A-B7CC-4043-9617-BEE6D03D3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BBE40-CBC8-4FF2-B480-625BDB977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type inference rules, 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“</a:t>
            </a:r>
            <a:r>
              <a:rPr lang="en-US" dirty="0" err="1">
                <a:solidFill>
                  <a:srgbClr val="FF0000"/>
                </a:solidFill>
              </a:rPr>
              <a:t>x:T</a:t>
            </a:r>
            <a:r>
              <a:rPr lang="en-US" dirty="0">
                <a:solidFill>
                  <a:srgbClr val="FF0000"/>
                </a:solidFill>
              </a:rPr>
              <a:t>”</a:t>
            </a:r>
            <a:r>
              <a:rPr lang="en-US" dirty="0"/>
              <a:t> is read as “x has type T”</a:t>
            </a:r>
          </a:p>
        </p:txBody>
      </p:sp>
    </p:spTree>
    <p:extLst>
      <p:ext uri="{BB962C8B-B14F-4D97-AF65-F5344CB8AC3E}">
        <p14:creationId xmlns:p14="http://schemas.microsoft.com/office/powerpoint/2010/main" val="282689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</TotalTime>
  <Words>1887</Words>
  <Application>Microsoft Office PowerPoint</Application>
  <PresentationFormat>Widescreen</PresentationFormat>
  <Paragraphs>450</Paragraphs>
  <Slides>55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Today’s topics</vt:lpstr>
      <vt:lpstr>Grammar (subset of C)</vt:lpstr>
      <vt:lpstr>PowerPoint Presentation</vt:lpstr>
      <vt:lpstr>References</vt:lpstr>
      <vt:lpstr>Type inference</vt:lpstr>
      <vt:lpstr>Type inference</vt:lpstr>
      <vt:lpstr>Type inference</vt:lpstr>
      <vt:lpstr>Type inference</vt:lpstr>
      <vt:lpstr>Symbol table</vt:lpstr>
      <vt:lpstr>Symbol table</vt:lpstr>
      <vt:lpstr>Symbol table</vt:lpstr>
      <vt:lpstr>Symbol table</vt:lpstr>
      <vt:lpstr>Symbol table</vt:lpstr>
      <vt:lpstr>Types</vt:lpstr>
      <vt:lpstr>Integer literal</vt:lpstr>
      <vt:lpstr>Variable</vt:lpstr>
      <vt:lpstr>Address</vt:lpstr>
      <vt:lpstr>Load</vt:lpstr>
      <vt:lpstr>Addition</vt:lpstr>
      <vt:lpstr>Subscript</vt:lpstr>
      <vt:lpstr>Assign</vt:lpstr>
      <vt:lpstr>Assign</vt:lpstr>
      <vt:lpstr>Block</vt:lpstr>
      <vt:lpstr>IF</vt:lpstr>
      <vt:lpstr>IF</vt:lpstr>
      <vt:lpstr>QUIZ</vt:lpstr>
      <vt:lpstr>While (QUIZ)</vt:lpstr>
      <vt:lpstr>While</vt:lpstr>
      <vt:lpstr>Variable declaration</vt:lpstr>
      <vt:lpstr>Variable declaration</vt:lpstr>
      <vt:lpstr>Variable declaration</vt:lpstr>
      <vt:lpstr>Variable declaration</vt:lpstr>
      <vt:lpstr>Variable declaration</vt:lpstr>
      <vt:lpstr>Variable declaration</vt:lpstr>
      <vt:lpstr>Variable declaration</vt:lpstr>
      <vt:lpstr>Array declaration</vt:lpstr>
      <vt:lpstr>Function definition</vt:lpstr>
      <vt:lpstr>Function call</vt:lpstr>
      <vt:lpstr>Function call</vt:lpstr>
      <vt:lpstr>Inheritance in C++</vt:lpstr>
      <vt:lpstr>Subtype relationship</vt:lpstr>
      <vt:lpstr>Subtype</vt:lpstr>
      <vt:lpstr>Assign</vt:lpstr>
      <vt:lpstr>Assign (using subtype)</vt:lpstr>
      <vt:lpstr>IF</vt:lpstr>
      <vt:lpstr>Least upper bound</vt:lpstr>
      <vt:lpstr>IF (using subtype)</vt:lpstr>
      <vt:lpstr>Exercise: Function call using subtype relation</vt:lpstr>
      <vt:lpstr>Function call using subtype relation</vt:lpstr>
      <vt:lpstr>Function definition (subtype)</vt:lpstr>
      <vt:lpstr>Implementation</vt:lpstr>
      <vt:lpstr>Implementation</vt:lpstr>
      <vt:lpstr>Implementation</vt:lpstr>
      <vt:lpstr>Implementation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PIYUS KEDIA</dc:creator>
  <cp:lastModifiedBy>PIYUS KEDIA</cp:lastModifiedBy>
  <cp:revision>22</cp:revision>
  <dcterms:created xsi:type="dcterms:W3CDTF">2022-11-23T09:40:04Z</dcterms:created>
  <dcterms:modified xsi:type="dcterms:W3CDTF">2022-12-01T10:30:02Z</dcterms:modified>
</cp:coreProperties>
</file>