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728" r:id="rId4"/>
    <p:sldId id="697" r:id="rId5"/>
    <p:sldId id="319" r:id="rId6"/>
    <p:sldId id="720" r:id="rId7"/>
    <p:sldId id="258" r:id="rId8"/>
    <p:sldId id="259" r:id="rId9"/>
    <p:sldId id="721" r:id="rId10"/>
    <p:sldId id="300" r:id="rId11"/>
    <p:sldId id="726" r:id="rId12"/>
    <p:sldId id="722" r:id="rId13"/>
    <p:sldId id="260" r:id="rId14"/>
    <p:sldId id="563" r:id="rId15"/>
    <p:sldId id="261" r:id="rId16"/>
    <p:sldId id="262" r:id="rId17"/>
    <p:sldId id="263" r:id="rId18"/>
    <p:sldId id="306" r:id="rId19"/>
    <p:sldId id="264" r:id="rId20"/>
    <p:sldId id="663" r:id="rId21"/>
    <p:sldId id="508" r:id="rId22"/>
    <p:sldId id="507" r:id="rId23"/>
    <p:sldId id="509" r:id="rId24"/>
    <p:sldId id="723" r:id="rId25"/>
    <p:sldId id="745" r:id="rId26"/>
    <p:sldId id="746" r:id="rId27"/>
    <p:sldId id="515" r:id="rId28"/>
    <p:sldId id="564" r:id="rId29"/>
    <p:sldId id="517" r:id="rId30"/>
    <p:sldId id="518" r:id="rId31"/>
    <p:sldId id="519" r:id="rId32"/>
    <p:sldId id="565" r:id="rId33"/>
    <p:sldId id="691" r:id="rId34"/>
    <p:sldId id="729" r:id="rId35"/>
    <p:sldId id="730" r:id="rId36"/>
    <p:sldId id="731" r:id="rId37"/>
    <p:sldId id="732" r:id="rId38"/>
    <p:sldId id="733" r:id="rId39"/>
    <p:sldId id="520" r:id="rId40"/>
    <p:sldId id="521" r:id="rId41"/>
    <p:sldId id="535" r:id="rId42"/>
    <p:sldId id="734" r:id="rId43"/>
    <p:sldId id="735" r:id="rId44"/>
    <p:sldId id="736" r:id="rId45"/>
    <p:sldId id="522" r:id="rId46"/>
    <p:sldId id="737" r:id="rId47"/>
    <p:sldId id="738" r:id="rId48"/>
    <p:sldId id="739" r:id="rId49"/>
    <p:sldId id="740" r:id="rId50"/>
    <p:sldId id="741" r:id="rId51"/>
    <p:sldId id="742" r:id="rId52"/>
    <p:sldId id="743" r:id="rId53"/>
    <p:sldId id="744" r:id="rId54"/>
    <p:sldId id="685" r:id="rId55"/>
    <p:sldId id="747" r:id="rId56"/>
    <p:sldId id="748" r:id="rId57"/>
    <p:sldId id="749" r:id="rId58"/>
    <p:sldId id="75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EE6F69AF-6641-4807-BB35-3050CEB677BE}"/>
    <pc:docChg chg="undo custSel addSld delSld modSld">
      <pc:chgData name="PIYUS KEDIA" userId="30dfcb9f6f0df2cc" providerId="LiveId" clId="{EE6F69AF-6641-4807-BB35-3050CEB677BE}" dt="2022-12-06T09:19:03.618" v="5111" actId="47"/>
      <pc:docMkLst>
        <pc:docMk/>
      </pc:docMkLst>
      <pc:sldChg chg="modSp mod">
        <pc:chgData name="PIYUS KEDIA" userId="30dfcb9f6f0df2cc" providerId="LiveId" clId="{EE6F69AF-6641-4807-BB35-3050CEB677BE}" dt="2022-12-05T10:35:39.994" v="18" actId="6549"/>
        <pc:sldMkLst>
          <pc:docMk/>
          <pc:sldMk cId="2610463355" sldId="257"/>
        </pc:sldMkLst>
        <pc:spChg chg="mod">
          <ac:chgData name="PIYUS KEDIA" userId="30dfcb9f6f0df2cc" providerId="LiveId" clId="{EE6F69AF-6641-4807-BB35-3050CEB677BE}" dt="2022-12-05T10:35:39.994" v="18" actId="6549"/>
          <ac:spMkLst>
            <pc:docMk/>
            <pc:sldMk cId="2610463355" sldId="257"/>
            <ac:spMk id="3" creationId="{958C9EC0-56A2-37BA-A87D-F8DFCE502C2F}"/>
          </ac:spMkLst>
        </pc:spChg>
      </pc:sldChg>
      <pc:sldChg chg="add del">
        <pc:chgData name="PIYUS KEDIA" userId="30dfcb9f6f0df2cc" providerId="LiveId" clId="{EE6F69AF-6641-4807-BB35-3050CEB677BE}" dt="2022-12-06T03:03:29.892" v="4435" actId="47"/>
        <pc:sldMkLst>
          <pc:docMk/>
          <pc:sldMk cId="4044993957" sldId="267"/>
        </pc:sldMkLst>
      </pc:sldChg>
      <pc:sldChg chg="add del">
        <pc:chgData name="PIYUS KEDIA" userId="30dfcb9f6f0df2cc" providerId="LiveId" clId="{EE6F69AF-6641-4807-BB35-3050CEB677BE}" dt="2022-12-06T03:03:30.874" v="4436" actId="47"/>
        <pc:sldMkLst>
          <pc:docMk/>
          <pc:sldMk cId="4134406238" sldId="268"/>
        </pc:sldMkLst>
      </pc:sldChg>
      <pc:sldChg chg="add del">
        <pc:chgData name="PIYUS KEDIA" userId="30dfcb9f6f0df2cc" providerId="LiveId" clId="{EE6F69AF-6641-4807-BB35-3050CEB677BE}" dt="2022-12-05T10:40:29.820" v="71" actId="47"/>
        <pc:sldMkLst>
          <pc:docMk/>
          <pc:sldMk cId="2901595180" sldId="273"/>
        </pc:sldMkLst>
      </pc:sldChg>
      <pc:sldChg chg="del">
        <pc:chgData name="PIYUS KEDIA" userId="30dfcb9f6f0df2cc" providerId="LiveId" clId="{EE6F69AF-6641-4807-BB35-3050CEB677BE}" dt="2022-12-05T10:36:07.134" v="33" actId="47"/>
        <pc:sldMkLst>
          <pc:docMk/>
          <pc:sldMk cId="92629648" sldId="289"/>
        </pc:sldMkLst>
      </pc:sldChg>
      <pc:sldChg chg="del">
        <pc:chgData name="PIYUS KEDIA" userId="30dfcb9f6f0df2cc" providerId="LiveId" clId="{EE6F69AF-6641-4807-BB35-3050CEB677BE}" dt="2022-12-05T10:36:07.401" v="34" actId="47"/>
        <pc:sldMkLst>
          <pc:docMk/>
          <pc:sldMk cId="506108369" sldId="291"/>
        </pc:sldMkLst>
      </pc:sldChg>
      <pc:sldChg chg="del">
        <pc:chgData name="PIYUS KEDIA" userId="30dfcb9f6f0df2cc" providerId="LiveId" clId="{EE6F69AF-6641-4807-BB35-3050CEB677BE}" dt="2022-12-05T10:36:05.567" v="27" actId="47"/>
        <pc:sldMkLst>
          <pc:docMk/>
          <pc:sldMk cId="3781664436" sldId="295"/>
        </pc:sldMkLst>
      </pc:sldChg>
      <pc:sldChg chg="del">
        <pc:chgData name="PIYUS KEDIA" userId="30dfcb9f6f0df2cc" providerId="LiveId" clId="{EE6F69AF-6641-4807-BB35-3050CEB677BE}" dt="2022-12-05T10:36:14.464" v="55" actId="47"/>
        <pc:sldMkLst>
          <pc:docMk/>
          <pc:sldMk cId="4109020174" sldId="296"/>
        </pc:sldMkLst>
      </pc:sldChg>
      <pc:sldChg chg="del">
        <pc:chgData name="PIYUS KEDIA" userId="30dfcb9f6f0df2cc" providerId="LiveId" clId="{EE6F69AF-6641-4807-BB35-3050CEB677BE}" dt="2022-12-05T10:36:14.898" v="56" actId="47"/>
        <pc:sldMkLst>
          <pc:docMk/>
          <pc:sldMk cId="178676539" sldId="297"/>
        </pc:sldMkLst>
      </pc:sldChg>
      <pc:sldChg chg="modSp mod">
        <pc:chgData name="PIYUS KEDIA" userId="30dfcb9f6f0df2cc" providerId="LiveId" clId="{EE6F69AF-6641-4807-BB35-3050CEB677BE}" dt="2022-12-06T02:22:17.689" v="2647" actId="20577"/>
        <pc:sldMkLst>
          <pc:docMk/>
          <pc:sldMk cId="1050137864" sldId="300"/>
        </pc:sldMkLst>
        <pc:spChg chg="mod">
          <ac:chgData name="PIYUS KEDIA" userId="30dfcb9f6f0df2cc" providerId="LiveId" clId="{EE6F69AF-6641-4807-BB35-3050CEB677BE}" dt="2022-12-06T02:22:17.689" v="2647" actId="20577"/>
          <ac:spMkLst>
            <pc:docMk/>
            <pc:sldMk cId="1050137864" sldId="300"/>
            <ac:spMk id="3" creationId="{25325142-D4C4-45A8-A704-D75489CF3024}"/>
          </ac:spMkLst>
        </pc:spChg>
      </pc:sldChg>
      <pc:sldChg chg="del">
        <pc:chgData name="PIYUS KEDIA" userId="30dfcb9f6f0df2cc" providerId="LiveId" clId="{EE6F69AF-6641-4807-BB35-3050CEB677BE}" dt="2022-12-05T10:36:19.213" v="62" actId="47"/>
        <pc:sldMkLst>
          <pc:docMk/>
          <pc:sldMk cId="163111944" sldId="301"/>
        </pc:sldMkLst>
      </pc:sldChg>
      <pc:sldChg chg="del">
        <pc:chgData name="PIYUS KEDIA" userId="30dfcb9f6f0df2cc" providerId="LiveId" clId="{EE6F69AF-6641-4807-BB35-3050CEB677BE}" dt="2022-12-05T10:36:16.444" v="58" actId="47"/>
        <pc:sldMkLst>
          <pc:docMk/>
          <pc:sldMk cId="1235812288" sldId="302"/>
        </pc:sldMkLst>
      </pc:sldChg>
      <pc:sldChg chg="del">
        <pc:chgData name="PIYUS KEDIA" userId="30dfcb9f6f0df2cc" providerId="LiveId" clId="{EE6F69AF-6641-4807-BB35-3050CEB677BE}" dt="2022-12-05T10:36:18.486" v="61" actId="47"/>
        <pc:sldMkLst>
          <pc:docMk/>
          <pc:sldMk cId="3565449676" sldId="303"/>
        </pc:sldMkLst>
      </pc:sldChg>
      <pc:sldChg chg="del">
        <pc:chgData name="PIYUS KEDIA" userId="30dfcb9f6f0df2cc" providerId="LiveId" clId="{EE6F69AF-6641-4807-BB35-3050CEB677BE}" dt="2022-12-05T10:36:15.659" v="57" actId="47"/>
        <pc:sldMkLst>
          <pc:docMk/>
          <pc:sldMk cId="929798462" sldId="312"/>
        </pc:sldMkLst>
      </pc:sldChg>
      <pc:sldChg chg="del">
        <pc:chgData name="PIYUS KEDIA" userId="30dfcb9f6f0df2cc" providerId="LiveId" clId="{EE6F69AF-6641-4807-BB35-3050CEB677BE}" dt="2022-12-05T10:36:20.758" v="64" actId="47"/>
        <pc:sldMkLst>
          <pc:docMk/>
          <pc:sldMk cId="145229255" sldId="313"/>
        </pc:sldMkLst>
      </pc:sldChg>
      <pc:sldChg chg="add del">
        <pc:chgData name="PIYUS KEDIA" userId="30dfcb9f6f0df2cc" providerId="LiveId" clId="{EE6F69AF-6641-4807-BB35-3050CEB677BE}" dt="2022-12-06T03:03:10.057" v="4413" actId="47"/>
        <pc:sldMkLst>
          <pc:docMk/>
          <pc:sldMk cId="1977891713" sldId="317"/>
        </pc:sldMkLst>
      </pc:sldChg>
      <pc:sldChg chg="del">
        <pc:chgData name="PIYUS KEDIA" userId="30dfcb9f6f0df2cc" providerId="LiveId" clId="{EE6F69AF-6641-4807-BB35-3050CEB677BE}" dt="2022-12-05T10:36:04.124" v="21" actId="47"/>
        <pc:sldMkLst>
          <pc:docMk/>
          <pc:sldMk cId="2581824999" sldId="432"/>
        </pc:sldMkLst>
      </pc:sldChg>
      <pc:sldChg chg="del">
        <pc:chgData name="PIYUS KEDIA" userId="30dfcb9f6f0df2cc" providerId="LiveId" clId="{EE6F69AF-6641-4807-BB35-3050CEB677BE}" dt="2022-12-05T10:36:04.426" v="22" actId="47"/>
        <pc:sldMkLst>
          <pc:docMk/>
          <pc:sldMk cId="1378875357" sldId="435"/>
        </pc:sldMkLst>
      </pc:sldChg>
      <pc:sldChg chg="del">
        <pc:chgData name="PIYUS KEDIA" userId="30dfcb9f6f0df2cc" providerId="LiveId" clId="{EE6F69AF-6641-4807-BB35-3050CEB677BE}" dt="2022-12-05T10:36:04.610" v="23" actId="47"/>
        <pc:sldMkLst>
          <pc:docMk/>
          <pc:sldMk cId="3549924854" sldId="436"/>
        </pc:sldMkLst>
      </pc:sldChg>
      <pc:sldChg chg="del">
        <pc:chgData name="PIYUS KEDIA" userId="30dfcb9f6f0df2cc" providerId="LiveId" clId="{EE6F69AF-6641-4807-BB35-3050CEB677BE}" dt="2022-12-05T10:36:04.891" v="24" actId="47"/>
        <pc:sldMkLst>
          <pc:docMk/>
          <pc:sldMk cId="53278476" sldId="437"/>
        </pc:sldMkLst>
      </pc:sldChg>
      <pc:sldChg chg="del">
        <pc:chgData name="PIYUS KEDIA" userId="30dfcb9f6f0df2cc" providerId="LiveId" clId="{EE6F69AF-6641-4807-BB35-3050CEB677BE}" dt="2022-12-05T10:36:05.052" v="25" actId="47"/>
        <pc:sldMkLst>
          <pc:docMk/>
          <pc:sldMk cId="282689810" sldId="438"/>
        </pc:sldMkLst>
      </pc:sldChg>
      <pc:sldChg chg="del">
        <pc:chgData name="PIYUS KEDIA" userId="30dfcb9f6f0df2cc" providerId="LiveId" clId="{EE6F69AF-6641-4807-BB35-3050CEB677BE}" dt="2022-12-05T10:36:05.298" v="26" actId="47"/>
        <pc:sldMkLst>
          <pc:docMk/>
          <pc:sldMk cId="2322590921" sldId="439"/>
        </pc:sldMkLst>
      </pc:sldChg>
      <pc:sldChg chg="del">
        <pc:chgData name="PIYUS KEDIA" userId="30dfcb9f6f0df2cc" providerId="LiveId" clId="{EE6F69AF-6641-4807-BB35-3050CEB677BE}" dt="2022-12-05T10:36:05.935" v="28" actId="47"/>
        <pc:sldMkLst>
          <pc:docMk/>
          <pc:sldMk cId="2560558351" sldId="440"/>
        </pc:sldMkLst>
      </pc:sldChg>
      <pc:sldChg chg="del">
        <pc:chgData name="PIYUS KEDIA" userId="30dfcb9f6f0df2cc" providerId="LiveId" clId="{EE6F69AF-6641-4807-BB35-3050CEB677BE}" dt="2022-12-05T10:36:06.253" v="29" actId="47"/>
        <pc:sldMkLst>
          <pc:docMk/>
          <pc:sldMk cId="1079030454" sldId="441"/>
        </pc:sldMkLst>
      </pc:sldChg>
      <pc:sldChg chg="del">
        <pc:chgData name="PIYUS KEDIA" userId="30dfcb9f6f0df2cc" providerId="LiveId" clId="{EE6F69AF-6641-4807-BB35-3050CEB677BE}" dt="2022-12-05T10:36:06.452" v="30" actId="47"/>
        <pc:sldMkLst>
          <pc:docMk/>
          <pc:sldMk cId="1143801757" sldId="445"/>
        </pc:sldMkLst>
      </pc:sldChg>
      <pc:sldChg chg="del">
        <pc:chgData name="PIYUS KEDIA" userId="30dfcb9f6f0df2cc" providerId="LiveId" clId="{EE6F69AF-6641-4807-BB35-3050CEB677BE}" dt="2022-12-05T10:36:06.565" v="31" actId="47"/>
        <pc:sldMkLst>
          <pc:docMk/>
          <pc:sldMk cId="4286524253" sldId="446"/>
        </pc:sldMkLst>
      </pc:sldChg>
      <pc:sldChg chg="del">
        <pc:chgData name="PIYUS KEDIA" userId="30dfcb9f6f0df2cc" providerId="LiveId" clId="{EE6F69AF-6641-4807-BB35-3050CEB677BE}" dt="2022-12-05T10:36:06.877" v="32" actId="47"/>
        <pc:sldMkLst>
          <pc:docMk/>
          <pc:sldMk cId="6774524" sldId="447"/>
        </pc:sldMkLst>
      </pc:sldChg>
      <pc:sldChg chg="del">
        <pc:chgData name="PIYUS KEDIA" userId="30dfcb9f6f0df2cc" providerId="LiveId" clId="{EE6F69AF-6641-4807-BB35-3050CEB677BE}" dt="2022-12-05T10:36:07.685" v="35" actId="47"/>
        <pc:sldMkLst>
          <pc:docMk/>
          <pc:sldMk cId="485598838" sldId="448"/>
        </pc:sldMkLst>
      </pc:sldChg>
      <pc:sldChg chg="del">
        <pc:chgData name="PIYUS KEDIA" userId="30dfcb9f6f0df2cc" providerId="LiveId" clId="{EE6F69AF-6641-4807-BB35-3050CEB677BE}" dt="2022-12-05T10:36:07.948" v="36" actId="47"/>
        <pc:sldMkLst>
          <pc:docMk/>
          <pc:sldMk cId="2957041487" sldId="449"/>
        </pc:sldMkLst>
      </pc:sldChg>
      <pc:sldChg chg="del">
        <pc:chgData name="PIYUS KEDIA" userId="30dfcb9f6f0df2cc" providerId="LiveId" clId="{EE6F69AF-6641-4807-BB35-3050CEB677BE}" dt="2022-12-05T10:36:08.191" v="37" actId="47"/>
        <pc:sldMkLst>
          <pc:docMk/>
          <pc:sldMk cId="3186866708" sldId="450"/>
        </pc:sldMkLst>
      </pc:sldChg>
      <pc:sldChg chg="del">
        <pc:chgData name="PIYUS KEDIA" userId="30dfcb9f6f0df2cc" providerId="LiveId" clId="{EE6F69AF-6641-4807-BB35-3050CEB677BE}" dt="2022-12-05T10:36:08.491" v="38" actId="47"/>
        <pc:sldMkLst>
          <pc:docMk/>
          <pc:sldMk cId="3726379983" sldId="451"/>
        </pc:sldMkLst>
      </pc:sldChg>
      <pc:sldChg chg="del">
        <pc:chgData name="PIYUS KEDIA" userId="30dfcb9f6f0df2cc" providerId="LiveId" clId="{EE6F69AF-6641-4807-BB35-3050CEB677BE}" dt="2022-12-05T10:36:09.117" v="40" actId="47"/>
        <pc:sldMkLst>
          <pc:docMk/>
          <pc:sldMk cId="971454638" sldId="452"/>
        </pc:sldMkLst>
      </pc:sldChg>
      <pc:sldChg chg="del">
        <pc:chgData name="PIYUS KEDIA" userId="30dfcb9f6f0df2cc" providerId="LiveId" clId="{EE6F69AF-6641-4807-BB35-3050CEB677BE}" dt="2022-12-05T10:36:09.391" v="41" actId="47"/>
        <pc:sldMkLst>
          <pc:docMk/>
          <pc:sldMk cId="4163050473" sldId="453"/>
        </pc:sldMkLst>
      </pc:sldChg>
      <pc:sldChg chg="del">
        <pc:chgData name="PIYUS KEDIA" userId="30dfcb9f6f0df2cc" providerId="LiveId" clId="{EE6F69AF-6641-4807-BB35-3050CEB677BE}" dt="2022-12-05T10:36:11.406" v="45" actId="47"/>
        <pc:sldMkLst>
          <pc:docMk/>
          <pc:sldMk cId="228040762" sldId="454"/>
        </pc:sldMkLst>
      </pc:sldChg>
      <pc:sldChg chg="del">
        <pc:chgData name="PIYUS KEDIA" userId="30dfcb9f6f0df2cc" providerId="LiveId" clId="{EE6F69AF-6641-4807-BB35-3050CEB677BE}" dt="2022-12-05T10:36:11.638" v="46" actId="47"/>
        <pc:sldMkLst>
          <pc:docMk/>
          <pc:sldMk cId="1369706796" sldId="455"/>
        </pc:sldMkLst>
      </pc:sldChg>
      <pc:sldChg chg="del">
        <pc:chgData name="PIYUS KEDIA" userId="30dfcb9f6f0df2cc" providerId="LiveId" clId="{EE6F69AF-6641-4807-BB35-3050CEB677BE}" dt="2022-12-05T10:36:13.064" v="51" actId="47"/>
        <pc:sldMkLst>
          <pc:docMk/>
          <pc:sldMk cId="471643800" sldId="456"/>
        </pc:sldMkLst>
      </pc:sldChg>
      <pc:sldChg chg="del">
        <pc:chgData name="PIYUS KEDIA" userId="30dfcb9f6f0df2cc" providerId="LiveId" clId="{EE6F69AF-6641-4807-BB35-3050CEB677BE}" dt="2022-12-05T10:36:14.325" v="54" actId="47"/>
        <pc:sldMkLst>
          <pc:docMk/>
          <pc:sldMk cId="601552635" sldId="458"/>
        </pc:sldMkLst>
      </pc:sldChg>
      <pc:sldChg chg="del">
        <pc:chgData name="PIYUS KEDIA" userId="30dfcb9f6f0df2cc" providerId="LiveId" clId="{EE6F69AF-6641-4807-BB35-3050CEB677BE}" dt="2022-12-05T10:36:16.960" v="59" actId="47"/>
        <pc:sldMkLst>
          <pc:docMk/>
          <pc:sldMk cId="575796694" sldId="459"/>
        </pc:sldMkLst>
      </pc:sldChg>
      <pc:sldChg chg="del">
        <pc:chgData name="PIYUS KEDIA" userId="30dfcb9f6f0df2cc" providerId="LiveId" clId="{EE6F69AF-6641-4807-BB35-3050CEB677BE}" dt="2022-12-05T10:36:19.840" v="63" actId="47"/>
        <pc:sldMkLst>
          <pc:docMk/>
          <pc:sldMk cId="1835378264" sldId="460"/>
        </pc:sldMkLst>
      </pc:sldChg>
      <pc:sldChg chg="del">
        <pc:chgData name="PIYUS KEDIA" userId="30dfcb9f6f0df2cc" providerId="LiveId" clId="{EE6F69AF-6641-4807-BB35-3050CEB677BE}" dt="2022-12-05T10:36:03.773" v="19" actId="47"/>
        <pc:sldMkLst>
          <pc:docMk/>
          <pc:sldMk cId="2898245991" sldId="471"/>
        </pc:sldMkLst>
      </pc:sldChg>
      <pc:sldChg chg="del">
        <pc:chgData name="PIYUS KEDIA" userId="30dfcb9f6f0df2cc" providerId="LiveId" clId="{EE6F69AF-6641-4807-BB35-3050CEB677BE}" dt="2022-12-05T10:36:08.807" v="39" actId="47"/>
        <pc:sldMkLst>
          <pc:docMk/>
          <pc:sldMk cId="214915082" sldId="474"/>
        </pc:sldMkLst>
      </pc:sldChg>
      <pc:sldChg chg="del">
        <pc:chgData name="PIYUS KEDIA" userId="30dfcb9f6f0df2cc" providerId="LiveId" clId="{EE6F69AF-6641-4807-BB35-3050CEB677BE}" dt="2022-12-05T10:36:03.840" v="20" actId="47"/>
        <pc:sldMkLst>
          <pc:docMk/>
          <pc:sldMk cId="2400500588" sldId="476"/>
        </pc:sldMkLst>
      </pc:sldChg>
      <pc:sldChg chg="del">
        <pc:chgData name="PIYUS KEDIA" userId="30dfcb9f6f0df2cc" providerId="LiveId" clId="{EE6F69AF-6641-4807-BB35-3050CEB677BE}" dt="2022-12-05T10:36:13.359" v="52" actId="47"/>
        <pc:sldMkLst>
          <pc:docMk/>
          <pc:sldMk cId="3770717783" sldId="478"/>
        </pc:sldMkLst>
      </pc:sldChg>
      <pc:sldChg chg="del">
        <pc:chgData name="PIYUS KEDIA" userId="30dfcb9f6f0df2cc" providerId="LiveId" clId="{EE6F69AF-6641-4807-BB35-3050CEB677BE}" dt="2022-12-05T10:36:21.446" v="65" actId="47"/>
        <pc:sldMkLst>
          <pc:docMk/>
          <pc:sldMk cId="812283873" sldId="479"/>
        </pc:sldMkLst>
      </pc:sldChg>
      <pc:sldChg chg="delSp modSp mod">
        <pc:chgData name="PIYUS KEDIA" userId="30dfcb9f6f0df2cc" providerId="LiveId" clId="{EE6F69AF-6641-4807-BB35-3050CEB677BE}" dt="2022-12-05T11:09:00.593" v="174" actId="20577"/>
        <pc:sldMkLst>
          <pc:docMk/>
          <pc:sldMk cId="2415834050" sldId="509"/>
        </pc:sldMkLst>
        <pc:spChg chg="mod">
          <ac:chgData name="PIYUS KEDIA" userId="30dfcb9f6f0df2cc" providerId="LiveId" clId="{EE6F69AF-6641-4807-BB35-3050CEB677BE}" dt="2022-12-05T11:08:49.812" v="172" actId="20577"/>
          <ac:spMkLst>
            <pc:docMk/>
            <pc:sldMk cId="2415834050" sldId="509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5T11:08:53.027" v="173" actId="20577"/>
          <ac:spMkLst>
            <pc:docMk/>
            <pc:sldMk cId="2415834050" sldId="509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5T11:09:00.593" v="174" actId="20577"/>
          <ac:spMkLst>
            <pc:docMk/>
            <pc:sldMk cId="2415834050" sldId="509"/>
            <ac:spMk id="6" creationId="{8579BBF0-D4BD-4E48-BEB5-BB6A91E2C31E}"/>
          </ac:spMkLst>
        </pc:spChg>
        <pc:spChg chg="del">
          <ac:chgData name="PIYUS KEDIA" userId="30dfcb9f6f0df2cc" providerId="LiveId" clId="{EE6F69AF-6641-4807-BB35-3050CEB677BE}" dt="2022-12-05T11:08:17.687" v="167" actId="478"/>
          <ac:spMkLst>
            <pc:docMk/>
            <pc:sldMk cId="2415834050" sldId="509"/>
            <ac:spMk id="12" creationId="{E9A58482-7CAD-6D2D-5632-8762FCE077B9}"/>
          </ac:spMkLst>
        </pc:spChg>
        <pc:spChg chg="del">
          <ac:chgData name="PIYUS KEDIA" userId="30dfcb9f6f0df2cc" providerId="LiveId" clId="{EE6F69AF-6641-4807-BB35-3050CEB677BE}" dt="2022-12-05T11:08:21.325" v="168" actId="478"/>
          <ac:spMkLst>
            <pc:docMk/>
            <pc:sldMk cId="2415834050" sldId="509"/>
            <ac:spMk id="21" creationId="{89FD8CC1-F864-F535-5FEA-37F99889EA62}"/>
          </ac:spMkLst>
        </pc:spChg>
        <pc:spChg chg="del">
          <ac:chgData name="PIYUS KEDIA" userId="30dfcb9f6f0df2cc" providerId="LiveId" clId="{EE6F69AF-6641-4807-BB35-3050CEB677BE}" dt="2022-12-05T11:08:23.980" v="169" actId="478"/>
          <ac:spMkLst>
            <pc:docMk/>
            <pc:sldMk cId="2415834050" sldId="509"/>
            <ac:spMk id="23" creationId="{FB1C2894-D8CE-48AF-4EC6-05DB9CB3D23B}"/>
          </ac:spMkLst>
        </pc:spChg>
      </pc:sldChg>
      <pc:sldChg chg="delSp modSp mod">
        <pc:chgData name="PIYUS KEDIA" userId="30dfcb9f6f0df2cc" providerId="LiveId" clId="{EE6F69AF-6641-4807-BB35-3050CEB677BE}" dt="2022-12-05T11:09:28.654" v="182" actId="20577"/>
        <pc:sldMkLst>
          <pc:docMk/>
          <pc:sldMk cId="4273629199" sldId="515"/>
        </pc:sldMkLst>
        <pc:spChg chg="mod">
          <ac:chgData name="PIYUS KEDIA" userId="30dfcb9f6f0df2cc" providerId="LiveId" clId="{EE6F69AF-6641-4807-BB35-3050CEB677BE}" dt="2022-12-05T11:09:23.428" v="180" actId="20577"/>
          <ac:spMkLst>
            <pc:docMk/>
            <pc:sldMk cId="4273629199" sldId="515"/>
            <ac:spMk id="7" creationId="{1EB8B33C-182B-4362-A697-A7C3B5828BA0}"/>
          </ac:spMkLst>
        </pc:spChg>
        <pc:spChg chg="mod">
          <ac:chgData name="PIYUS KEDIA" userId="30dfcb9f6f0df2cc" providerId="LiveId" clId="{EE6F69AF-6641-4807-BB35-3050CEB677BE}" dt="2022-12-05T11:09:25.498" v="181" actId="20577"/>
          <ac:spMkLst>
            <pc:docMk/>
            <pc:sldMk cId="4273629199" sldId="515"/>
            <ac:spMk id="8" creationId="{E6208978-749D-4131-A61D-D9840A69B8CD}"/>
          </ac:spMkLst>
        </pc:spChg>
        <pc:spChg chg="mod">
          <ac:chgData name="PIYUS KEDIA" userId="30dfcb9f6f0df2cc" providerId="LiveId" clId="{EE6F69AF-6641-4807-BB35-3050CEB677BE}" dt="2022-12-05T11:09:28.654" v="182" actId="20577"/>
          <ac:spMkLst>
            <pc:docMk/>
            <pc:sldMk cId="4273629199" sldId="515"/>
            <ac:spMk id="9" creationId="{0F856F31-643B-4E8C-900F-52B71F291F44}"/>
          </ac:spMkLst>
        </pc:spChg>
        <pc:spChg chg="del">
          <ac:chgData name="PIYUS KEDIA" userId="30dfcb9f6f0df2cc" providerId="LiveId" clId="{EE6F69AF-6641-4807-BB35-3050CEB677BE}" dt="2022-12-05T11:08:40.052" v="171" actId="478"/>
          <ac:spMkLst>
            <pc:docMk/>
            <pc:sldMk cId="4273629199" sldId="515"/>
            <ac:spMk id="21" creationId="{A2AACB09-CA39-2938-D59A-7AA24CB3B9D5}"/>
          </ac:spMkLst>
        </pc:spChg>
        <pc:spChg chg="del">
          <ac:chgData name="PIYUS KEDIA" userId="30dfcb9f6f0df2cc" providerId="LiveId" clId="{EE6F69AF-6641-4807-BB35-3050CEB677BE}" dt="2022-12-05T11:08:40.052" v="171" actId="478"/>
          <ac:spMkLst>
            <pc:docMk/>
            <pc:sldMk cId="4273629199" sldId="515"/>
            <ac:spMk id="22" creationId="{FBE70AD5-0A4E-76A1-8D71-106536BEF090}"/>
          </ac:spMkLst>
        </pc:spChg>
        <pc:spChg chg="del">
          <ac:chgData name="PIYUS KEDIA" userId="30dfcb9f6f0df2cc" providerId="LiveId" clId="{EE6F69AF-6641-4807-BB35-3050CEB677BE}" dt="2022-12-05T11:08:40.052" v="171" actId="478"/>
          <ac:spMkLst>
            <pc:docMk/>
            <pc:sldMk cId="4273629199" sldId="515"/>
            <ac:spMk id="23" creationId="{E0C8C4FD-72E9-6021-998B-D9C0AD452D5B}"/>
          </ac:spMkLst>
        </pc:spChg>
      </pc:sldChg>
      <pc:sldChg chg="addSp delSp modSp add mod">
        <pc:chgData name="PIYUS KEDIA" userId="30dfcb9f6f0df2cc" providerId="LiveId" clId="{EE6F69AF-6641-4807-BB35-3050CEB677BE}" dt="2022-12-06T09:07:48.099" v="4562" actId="20577"/>
        <pc:sldMkLst>
          <pc:docMk/>
          <pc:sldMk cId="3273743436" sldId="520"/>
        </pc:sldMkLst>
        <pc:spChg chg="add mod">
          <ac:chgData name="PIYUS KEDIA" userId="30dfcb9f6f0df2cc" providerId="LiveId" clId="{EE6F69AF-6641-4807-BB35-3050CEB677BE}" dt="2022-12-06T09:07:28.404" v="4499" actId="2711"/>
          <ac:spMkLst>
            <pc:docMk/>
            <pc:sldMk cId="3273743436" sldId="520"/>
            <ac:spMk id="4" creationId="{6DD17A62-CCD7-38D6-566C-77B7BA3FC7E9}"/>
          </ac:spMkLst>
        </pc:spChg>
        <pc:spChg chg="add mod">
          <ac:chgData name="PIYUS KEDIA" userId="30dfcb9f6f0df2cc" providerId="LiveId" clId="{EE6F69AF-6641-4807-BB35-3050CEB677BE}" dt="2022-12-06T09:07:48.099" v="4562" actId="20577"/>
          <ac:spMkLst>
            <pc:docMk/>
            <pc:sldMk cId="3273743436" sldId="520"/>
            <ac:spMk id="5" creationId="{DD1DBD96-DF8B-155B-87A8-95E4760C147F}"/>
          </ac:spMkLst>
        </pc:spChg>
        <pc:inkChg chg="del">
          <ac:chgData name="PIYUS KEDIA" userId="30dfcb9f6f0df2cc" providerId="LiveId" clId="{EE6F69AF-6641-4807-BB35-3050CEB677BE}" dt="2022-12-05T12:45:52.765" v="1292" actId="478"/>
          <ac:inkMkLst>
            <pc:docMk/>
            <pc:sldMk cId="3273743436" sldId="520"/>
            <ac:inkMk id="4" creationId="{24304538-376B-470A-A575-353188C50F1E}"/>
          </ac:inkMkLst>
        </pc:inkChg>
      </pc:sldChg>
      <pc:sldChg chg="addSp delSp modSp add mod">
        <pc:chgData name="PIYUS KEDIA" userId="30dfcb9f6f0df2cc" providerId="LiveId" clId="{EE6F69AF-6641-4807-BB35-3050CEB677BE}" dt="2022-12-06T09:08:32.312" v="4658" actId="1037"/>
        <pc:sldMkLst>
          <pc:docMk/>
          <pc:sldMk cId="3339100417" sldId="521"/>
        </pc:sldMkLst>
        <pc:spChg chg="add mod">
          <ac:chgData name="PIYUS KEDIA" userId="30dfcb9f6f0df2cc" providerId="LiveId" clId="{EE6F69AF-6641-4807-BB35-3050CEB677BE}" dt="2022-12-06T09:08:23.965" v="4630" actId="1038"/>
          <ac:spMkLst>
            <pc:docMk/>
            <pc:sldMk cId="3339100417" sldId="521"/>
            <ac:spMk id="4" creationId="{E65E5B34-76E2-3958-98DC-25EC21CE29FE}"/>
          </ac:spMkLst>
        </pc:spChg>
        <pc:spChg chg="add mod">
          <ac:chgData name="PIYUS KEDIA" userId="30dfcb9f6f0df2cc" providerId="LiveId" clId="{EE6F69AF-6641-4807-BB35-3050CEB677BE}" dt="2022-12-06T09:08:32.312" v="4658" actId="1037"/>
          <ac:spMkLst>
            <pc:docMk/>
            <pc:sldMk cId="3339100417" sldId="521"/>
            <ac:spMk id="5" creationId="{489A6104-9D54-2F53-EB21-3E5CC1F3439B}"/>
          </ac:spMkLst>
        </pc:spChg>
        <pc:inkChg chg="del mod">
          <ac:chgData name="PIYUS KEDIA" userId="30dfcb9f6f0df2cc" providerId="LiveId" clId="{EE6F69AF-6641-4807-BB35-3050CEB677BE}" dt="2022-12-05T12:46:02.563" v="1294" actId="478"/>
          <ac:inkMkLst>
            <pc:docMk/>
            <pc:sldMk cId="3339100417" sldId="521"/>
            <ac:inkMk id="4" creationId="{D017CA13-BAE4-483D-946A-1A22272B7943}"/>
          </ac:inkMkLst>
        </pc:inkChg>
      </pc:sldChg>
      <pc:sldChg chg="delSp modSp add mod">
        <pc:chgData name="PIYUS KEDIA" userId="30dfcb9f6f0df2cc" providerId="LiveId" clId="{EE6F69AF-6641-4807-BB35-3050CEB677BE}" dt="2022-12-05T13:09:09.256" v="1307" actId="113"/>
        <pc:sldMkLst>
          <pc:docMk/>
          <pc:sldMk cId="1774662706" sldId="522"/>
        </pc:sldMkLst>
        <pc:spChg chg="mod">
          <ac:chgData name="PIYUS KEDIA" userId="30dfcb9f6f0df2cc" providerId="LiveId" clId="{EE6F69AF-6641-4807-BB35-3050CEB677BE}" dt="2022-12-05T11:14:53.696" v="197" actId="207"/>
          <ac:spMkLst>
            <pc:docMk/>
            <pc:sldMk cId="1774662706" sldId="522"/>
            <ac:spMk id="5" creationId="{164E9C0E-E6A4-4422-99E2-7494F22C507A}"/>
          </ac:spMkLst>
        </pc:spChg>
        <pc:spChg chg="mod">
          <ac:chgData name="PIYUS KEDIA" userId="30dfcb9f6f0df2cc" providerId="LiveId" clId="{EE6F69AF-6641-4807-BB35-3050CEB677BE}" dt="2022-12-05T13:09:09.256" v="1307" actId="113"/>
          <ac:spMkLst>
            <pc:docMk/>
            <pc:sldMk cId="1774662706" sldId="522"/>
            <ac:spMk id="6" creationId="{46DDE50C-213D-48B4-A3FE-F374FA0C94ED}"/>
          </ac:spMkLst>
        </pc:spChg>
        <pc:inkChg chg="del">
          <ac:chgData name="PIYUS KEDIA" userId="30dfcb9f6f0df2cc" providerId="LiveId" clId="{EE6F69AF-6641-4807-BB35-3050CEB677BE}" dt="2022-12-05T13:09:00.114" v="1301" actId="478"/>
          <ac:inkMkLst>
            <pc:docMk/>
            <pc:sldMk cId="1774662706" sldId="522"/>
            <ac:inkMk id="4" creationId="{5F9054A7-4DBE-4EE9-AD12-B2AD142B909C}"/>
          </ac:inkMkLst>
        </pc:inkChg>
      </pc:sldChg>
      <pc:sldChg chg="delSp add del mod">
        <pc:chgData name="PIYUS KEDIA" userId="30dfcb9f6f0df2cc" providerId="LiveId" clId="{EE6F69AF-6641-4807-BB35-3050CEB677BE}" dt="2022-12-06T09:18:51.975" v="5099" actId="47"/>
        <pc:sldMkLst>
          <pc:docMk/>
          <pc:sldMk cId="3680169788" sldId="523"/>
        </pc:sldMkLst>
        <pc:inkChg chg="del">
          <ac:chgData name="PIYUS KEDIA" userId="30dfcb9f6f0df2cc" providerId="LiveId" clId="{EE6F69AF-6641-4807-BB35-3050CEB677BE}" dt="2022-12-06T03:00:16.283" v="4383" actId="478"/>
          <ac:inkMkLst>
            <pc:docMk/>
            <pc:sldMk cId="3680169788" sldId="523"/>
            <ac:inkMk id="4" creationId="{9DEEDD04-6173-4C27-B0B2-8DCD78D571CE}"/>
          </ac:inkMkLst>
        </pc:inkChg>
      </pc:sldChg>
      <pc:sldChg chg="delSp add del mod">
        <pc:chgData name="PIYUS KEDIA" userId="30dfcb9f6f0df2cc" providerId="LiveId" clId="{EE6F69AF-6641-4807-BB35-3050CEB677BE}" dt="2022-12-06T09:18:50.873" v="5097" actId="47"/>
        <pc:sldMkLst>
          <pc:docMk/>
          <pc:sldMk cId="261157290" sldId="524"/>
        </pc:sldMkLst>
        <pc:inkChg chg="del">
          <ac:chgData name="PIYUS KEDIA" userId="30dfcb9f6f0df2cc" providerId="LiveId" clId="{EE6F69AF-6641-4807-BB35-3050CEB677BE}" dt="2022-12-06T02:59:59.611" v="4380" actId="478"/>
          <ac:inkMkLst>
            <pc:docMk/>
            <pc:sldMk cId="261157290" sldId="524"/>
            <ac:inkMk id="8" creationId="{3982F705-66AD-4157-AD9D-ACF6E5408A85}"/>
          </ac:inkMkLst>
        </pc:inkChg>
      </pc:sldChg>
      <pc:sldChg chg="delSp add del mod">
        <pc:chgData name="PIYUS KEDIA" userId="30dfcb9f6f0df2cc" providerId="LiveId" clId="{EE6F69AF-6641-4807-BB35-3050CEB677BE}" dt="2022-12-06T02:59:14.917" v="4377" actId="47"/>
        <pc:sldMkLst>
          <pc:docMk/>
          <pc:sldMk cId="761652578" sldId="525"/>
        </pc:sldMkLst>
        <pc:inkChg chg="del">
          <ac:chgData name="PIYUS KEDIA" userId="30dfcb9f6f0df2cc" providerId="LiveId" clId="{EE6F69AF-6641-4807-BB35-3050CEB677BE}" dt="2022-12-06T02:58:10.911" v="4359" actId="478"/>
          <ac:inkMkLst>
            <pc:docMk/>
            <pc:sldMk cId="761652578" sldId="525"/>
            <ac:inkMk id="4" creationId="{E8D5A03B-88A9-4B63-A76B-586C49077A8A}"/>
          </ac:inkMkLst>
        </pc:inkChg>
      </pc:sldChg>
      <pc:sldChg chg="delSp add del mod">
        <pc:chgData name="PIYUS KEDIA" userId="30dfcb9f6f0df2cc" providerId="LiveId" clId="{EE6F69AF-6641-4807-BB35-3050CEB677BE}" dt="2022-12-06T09:18:53.080" v="5101" actId="47"/>
        <pc:sldMkLst>
          <pc:docMk/>
          <pc:sldMk cId="2645482949" sldId="526"/>
        </pc:sldMkLst>
        <pc:inkChg chg="del">
          <ac:chgData name="PIYUS KEDIA" userId="30dfcb9f6f0df2cc" providerId="LiveId" clId="{EE6F69AF-6641-4807-BB35-3050CEB677BE}" dt="2022-12-06T03:00:42.122" v="4385" actId="478"/>
          <ac:inkMkLst>
            <pc:docMk/>
            <pc:sldMk cId="2645482949" sldId="526"/>
            <ac:inkMk id="4" creationId="{DE7E79A7-2920-474B-9CA6-5F1B1611242C}"/>
          </ac:inkMkLst>
        </pc:inkChg>
      </pc:sldChg>
      <pc:sldChg chg="delSp add del mod">
        <pc:chgData name="PIYUS KEDIA" userId="30dfcb9f6f0df2cc" providerId="LiveId" clId="{EE6F69AF-6641-4807-BB35-3050CEB677BE}" dt="2022-12-06T09:18:53.625" v="5102" actId="47"/>
        <pc:sldMkLst>
          <pc:docMk/>
          <pc:sldMk cId="292127998" sldId="527"/>
        </pc:sldMkLst>
        <pc:inkChg chg="del">
          <ac:chgData name="PIYUS KEDIA" userId="30dfcb9f6f0df2cc" providerId="LiveId" clId="{EE6F69AF-6641-4807-BB35-3050CEB677BE}" dt="2022-12-06T03:00:51.515" v="4386" actId="478"/>
          <ac:inkMkLst>
            <pc:docMk/>
            <pc:sldMk cId="292127998" sldId="527"/>
            <ac:inkMk id="4" creationId="{7FC1C141-332A-4645-905E-51A6DBEE6E9C}"/>
          </ac:inkMkLst>
        </pc:inkChg>
      </pc:sldChg>
      <pc:sldChg chg="delSp modSp add del mod">
        <pc:chgData name="PIYUS KEDIA" userId="30dfcb9f6f0df2cc" providerId="LiveId" clId="{EE6F69AF-6641-4807-BB35-3050CEB677BE}" dt="2022-12-06T09:18:54.308" v="5103" actId="47"/>
        <pc:sldMkLst>
          <pc:docMk/>
          <pc:sldMk cId="2266393822" sldId="528"/>
        </pc:sldMkLst>
        <pc:spChg chg="mod">
          <ac:chgData name="PIYUS KEDIA" userId="30dfcb9f6f0df2cc" providerId="LiveId" clId="{EE6F69AF-6641-4807-BB35-3050CEB677BE}" dt="2022-12-06T03:01:25.479" v="4400" actId="20577"/>
          <ac:spMkLst>
            <pc:docMk/>
            <pc:sldMk cId="2266393822" sldId="528"/>
            <ac:spMk id="11" creationId="{91CD058D-8241-477E-AD70-953E36A47BBE}"/>
          </ac:spMkLst>
        </pc:spChg>
        <pc:inkChg chg="del">
          <ac:chgData name="PIYUS KEDIA" userId="30dfcb9f6f0df2cc" providerId="LiveId" clId="{EE6F69AF-6641-4807-BB35-3050CEB677BE}" dt="2022-12-06T03:01:07.829" v="4387" actId="478"/>
          <ac:inkMkLst>
            <pc:docMk/>
            <pc:sldMk cId="2266393822" sldId="528"/>
            <ac:inkMk id="4" creationId="{37E5EF6C-73E1-4548-9567-4663F00BF377}"/>
          </ac:inkMkLst>
        </pc:inkChg>
      </pc:sldChg>
      <pc:sldChg chg="delSp add del mod">
        <pc:chgData name="PIYUS KEDIA" userId="30dfcb9f6f0df2cc" providerId="LiveId" clId="{EE6F69AF-6641-4807-BB35-3050CEB677BE}" dt="2022-12-06T09:18:56.653" v="5105" actId="47"/>
        <pc:sldMkLst>
          <pc:docMk/>
          <pc:sldMk cId="1344117902" sldId="529"/>
        </pc:sldMkLst>
        <pc:inkChg chg="del">
          <ac:chgData name="PIYUS KEDIA" userId="30dfcb9f6f0df2cc" providerId="LiveId" clId="{EE6F69AF-6641-4807-BB35-3050CEB677BE}" dt="2022-12-06T03:01:51.691" v="4402" actId="478"/>
          <ac:inkMkLst>
            <pc:docMk/>
            <pc:sldMk cId="1344117902" sldId="529"/>
            <ac:inkMk id="4" creationId="{0A284591-49E6-46C3-9AF0-2FF5A7EE199D}"/>
          </ac:inkMkLst>
        </pc:inkChg>
      </pc:sldChg>
      <pc:sldChg chg="delSp add del mod">
        <pc:chgData name="PIYUS KEDIA" userId="30dfcb9f6f0df2cc" providerId="LiveId" clId="{EE6F69AF-6641-4807-BB35-3050CEB677BE}" dt="2022-12-06T09:18:57.404" v="5106" actId="47"/>
        <pc:sldMkLst>
          <pc:docMk/>
          <pc:sldMk cId="73676469" sldId="530"/>
        </pc:sldMkLst>
        <pc:inkChg chg="del">
          <ac:chgData name="PIYUS KEDIA" userId="30dfcb9f6f0df2cc" providerId="LiveId" clId="{EE6F69AF-6641-4807-BB35-3050CEB677BE}" dt="2022-12-06T03:02:05.081" v="4403" actId="478"/>
          <ac:inkMkLst>
            <pc:docMk/>
            <pc:sldMk cId="73676469" sldId="530"/>
            <ac:inkMk id="5" creationId="{9F20AC39-2946-4F4B-A85D-F68CCB6B355F}"/>
          </ac:inkMkLst>
        </pc:inkChg>
      </pc:sldChg>
      <pc:sldChg chg="delSp add del mod">
        <pc:chgData name="PIYUS KEDIA" userId="30dfcb9f6f0df2cc" providerId="LiveId" clId="{EE6F69AF-6641-4807-BB35-3050CEB677BE}" dt="2022-12-06T09:18:55.384" v="5104" actId="47"/>
        <pc:sldMkLst>
          <pc:docMk/>
          <pc:sldMk cId="1097294510" sldId="531"/>
        </pc:sldMkLst>
        <pc:inkChg chg="del">
          <ac:chgData name="PIYUS KEDIA" userId="30dfcb9f6f0df2cc" providerId="LiveId" clId="{EE6F69AF-6641-4807-BB35-3050CEB677BE}" dt="2022-12-06T03:01:43.535" v="4401" actId="478"/>
          <ac:inkMkLst>
            <pc:docMk/>
            <pc:sldMk cId="1097294510" sldId="531"/>
            <ac:inkMk id="4" creationId="{2AF72395-D310-4CA2-9C43-17C8E417CD7B}"/>
          </ac:inkMkLst>
        </pc:inkChg>
      </pc:sldChg>
      <pc:sldChg chg="delSp add del mod">
        <pc:chgData name="PIYUS KEDIA" userId="30dfcb9f6f0df2cc" providerId="LiveId" clId="{EE6F69AF-6641-4807-BB35-3050CEB677BE}" dt="2022-12-06T09:18:58.159" v="5107" actId="47"/>
        <pc:sldMkLst>
          <pc:docMk/>
          <pc:sldMk cId="1463761928" sldId="532"/>
        </pc:sldMkLst>
        <pc:inkChg chg="del">
          <ac:chgData name="PIYUS KEDIA" userId="30dfcb9f6f0df2cc" providerId="LiveId" clId="{EE6F69AF-6641-4807-BB35-3050CEB677BE}" dt="2022-12-06T03:02:13.124" v="4404" actId="478"/>
          <ac:inkMkLst>
            <pc:docMk/>
            <pc:sldMk cId="1463761928" sldId="532"/>
            <ac:inkMk id="4" creationId="{D61820AF-1535-421F-ABD0-793C601314AF}"/>
          </ac:inkMkLst>
        </pc:inkChg>
      </pc:sldChg>
      <pc:sldChg chg="delSp add del mod">
        <pc:chgData name="PIYUS KEDIA" userId="30dfcb9f6f0df2cc" providerId="LiveId" clId="{EE6F69AF-6641-4807-BB35-3050CEB677BE}" dt="2022-12-06T09:18:59.382" v="5108" actId="47"/>
        <pc:sldMkLst>
          <pc:docMk/>
          <pc:sldMk cId="1671571193" sldId="533"/>
        </pc:sldMkLst>
        <pc:inkChg chg="del">
          <ac:chgData name="PIYUS KEDIA" userId="30dfcb9f6f0df2cc" providerId="LiveId" clId="{EE6F69AF-6641-4807-BB35-3050CEB677BE}" dt="2022-12-06T03:02:24.888" v="4405" actId="478"/>
          <ac:inkMkLst>
            <pc:docMk/>
            <pc:sldMk cId="1671571193" sldId="533"/>
            <ac:inkMk id="4" creationId="{9A580B7E-1A47-4E54-850B-29BE9FB2D4FC}"/>
          </ac:inkMkLst>
        </pc:inkChg>
      </pc:sldChg>
      <pc:sldChg chg="delSp add del mod">
        <pc:chgData name="PIYUS KEDIA" userId="30dfcb9f6f0df2cc" providerId="LiveId" clId="{EE6F69AF-6641-4807-BB35-3050CEB677BE}" dt="2022-12-06T09:19:02.018" v="5110" actId="47"/>
        <pc:sldMkLst>
          <pc:docMk/>
          <pc:sldMk cId="948327178" sldId="534"/>
        </pc:sldMkLst>
        <pc:inkChg chg="del">
          <ac:chgData name="PIYUS KEDIA" userId="30dfcb9f6f0df2cc" providerId="LiveId" clId="{EE6F69AF-6641-4807-BB35-3050CEB677BE}" dt="2022-12-06T03:02:53.864" v="4407" actId="478"/>
          <ac:inkMkLst>
            <pc:docMk/>
            <pc:sldMk cId="948327178" sldId="534"/>
            <ac:inkMk id="4" creationId="{C5DE29B2-D62F-451E-9FAF-8102CEDAFC6A}"/>
          </ac:inkMkLst>
        </pc:inkChg>
      </pc:sldChg>
      <pc:sldChg chg="delSp modSp add mod">
        <pc:chgData name="PIYUS KEDIA" userId="30dfcb9f6f0df2cc" providerId="LiveId" clId="{EE6F69AF-6641-4807-BB35-3050CEB677BE}" dt="2022-12-06T09:09:48.039" v="4664"/>
        <pc:sldMkLst>
          <pc:docMk/>
          <pc:sldMk cId="653051535" sldId="535"/>
        </pc:sldMkLst>
        <pc:spChg chg="mod">
          <ac:chgData name="PIYUS KEDIA" userId="30dfcb9f6f0df2cc" providerId="LiveId" clId="{EE6F69AF-6641-4807-BB35-3050CEB677BE}" dt="2022-12-06T09:09:48.039" v="4664"/>
          <ac:spMkLst>
            <pc:docMk/>
            <pc:sldMk cId="653051535" sldId="535"/>
            <ac:spMk id="3" creationId="{C8040DDE-975A-4D05-A7EE-F4F612FFA3E4}"/>
          </ac:spMkLst>
        </pc:spChg>
        <pc:spChg chg="mod">
          <ac:chgData name="PIYUS KEDIA" userId="30dfcb9f6f0df2cc" providerId="LiveId" clId="{EE6F69AF-6641-4807-BB35-3050CEB677BE}" dt="2022-12-05T13:08:43.067" v="1300" actId="20577"/>
          <ac:spMkLst>
            <pc:docMk/>
            <pc:sldMk cId="653051535" sldId="535"/>
            <ac:spMk id="4" creationId="{15DA88B9-9127-4175-BD8F-FF4A9B945FB0}"/>
          </ac:spMkLst>
        </pc:spChg>
        <pc:inkChg chg="del">
          <ac:chgData name="PIYUS KEDIA" userId="30dfcb9f6f0df2cc" providerId="LiveId" clId="{EE6F69AF-6641-4807-BB35-3050CEB677BE}" dt="2022-12-05T13:08:38.474" v="1295" actId="478"/>
          <ac:inkMkLst>
            <pc:docMk/>
            <pc:sldMk cId="653051535" sldId="535"/>
            <ac:inkMk id="5" creationId="{D2F48591-F145-4903-BD2C-9A9279D97934}"/>
          </ac:inkMkLst>
        </pc:inkChg>
      </pc:sldChg>
      <pc:sldChg chg="delSp add del mod">
        <pc:chgData name="PIYUS KEDIA" userId="30dfcb9f6f0df2cc" providerId="LiveId" clId="{EE6F69AF-6641-4807-BB35-3050CEB677BE}" dt="2022-12-06T09:18:50.277" v="5096" actId="47"/>
        <pc:sldMkLst>
          <pc:docMk/>
          <pc:sldMk cId="1262969629" sldId="536"/>
        </pc:sldMkLst>
        <pc:inkChg chg="del">
          <ac:chgData name="PIYUS KEDIA" userId="30dfcb9f6f0df2cc" providerId="LiveId" clId="{EE6F69AF-6641-4807-BB35-3050CEB677BE}" dt="2022-12-06T02:59:52.073" v="4379" actId="478"/>
          <ac:inkMkLst>
            <pc:docMk/>
            <pc:sldMk cId="1262969629" sldId="536"/>
            <ac:inkMk id="7" creationId="{D55B11E3-1007-4DA5-8874-7969D0665C1D}"/>
          </ac:inkMkLst>
        </pc:inkChg>
      </pc:sldChg>
      <pc:sldChg chg="delSp add del mod">
        <pc:chgData name="PIYUS KEDIA" userId="30dfcb9f6f0df2cc" providerId="LiveId" clId="{EE6F69AF-6641-4807-BB35-3050CEB677BE}" dt="2022-12-06T09:19:03.618" v="5111" actId="47"/>
        <pc:sldMkLst>
          <pc:docMk/>
          <pc:sldMk cId="4242138089" sldId="537"/>
        </pc:sldMkLst>
        <pc:inkChg chg="del">
          <ac:chgData name="PIYUS KEDIA" userId="30dfcb9f6f0df2cc" providerId="LiveId" clId="{EE6F69AF-6641-4807-BB35-3050CEB677BE}" dt="2022-12-06T03:03:01.141" v="4408" actId="478"/>
          <ac:inkMkLst>
            <pc:docMk/>
            <pc:sldMk cId="4242138089" sldId="537"/>
            <ac:inkMk id="4" creationId="{56FAF734-F3A1-4298-B6BC-BF3983538F52}"/>
          </ac:inkMkLst>
        </pc:inkChg>
      </pc:sldChg>
      <pc:sldChg chg="add del">
        <pc:chgData name="PIYUS KEDIA" userId="30dfcb9f6f0df2cc" providerId="LiveId" clId="{EE6F69AF-6641-4807-BB35-3050CEB677BE}" dt="2022-12-06T03:03:08.682" v="4411" actId="47"/>
        <pc:sldMkLst>
          <pc:docMk/>
          <pc:sldMk cId="793454823" sldId="540"/>
        </pc:sldMkLst>
      </pc:sldChg>
      <pc:sldChg chg="add del">
        <pc:chgData name="PIYUS KEDIA" userId="30dfcb9f6f0df2cc" providerId="LiveId" clId="{EE6F69AF-6641-4807-BB35-3050CEB677BE}" dt="2022-12-06T03:03:11.397" v="4415" actId="47"/>
        <pc:sldMkLst>
          <pc:docMk/>
          <pc:sldMk cId="578969277" sldId="541"/>
        </pc:sldMkLst>
      </pc:sldChg>
      <pc:sldChg chg="add del">
        <pc:chgData name="PIYUS KEDIA" userId="30dfcb9f6f0df2cc" providerId="LiveId" clId="{EE6F69AF-6641-4807-BB35-3050CEB677BE}" dt="2022-12-06T03:03:13.009" v="4417" actId="47"/>
        <pc:sldMkLst>
          <pc:docMk/>
          <pc:sldMk cId="2912582145" sldId="542"/>
        </pc:sldMkLst>
      </pc:sldChg>
      <pc:sldChg chg="add del">
        <pc:chgData name="PIYUS KEDIA" userId="30dfcb9f6f0df2cc" providerId="LiveId" clId="{EE6F69AF-6641-4807-BB35-3050CEB677BE}" dt="2022-12-06T03:03:14.697" v="4419" actId="47"/>
        <pc:sldMkLst>
          <pc:docMk/>
          <pc:sldMk cId="1786496109" sldId="569"/>
        </pc:sldMkLst>
      </pc:sldChg>
      <pc:sldChg chg="add del">
        <pc:chgData name="PIYUS KEDIA" userId="30dfcb9f6f0df2cc" providerId="LiveId" clId="{EE6F69AF-6641-4807-BB35-3050CEB677BE}" dt="2022-12-06T03:03:17.208" v="4421" actId="47"/>
        <pc:sldMkLst>
          <pc:docMk/>
          <pc:sldMk cId="1312941588" sldId="570"/>
        </pc:sldMkLst>
      </pc:sldChg>
      <pc:sldChg chg="add del">
        <pc:chgData name="PIYUS KEDIA" userId="30dfcb9f6f0df2cc" providerId="LiveId" clId="{EE6F69AF-6641-4807-BB35-3050CEB677BE}" dt="2022-12-06T03:03:19.234" v="4423" actId="47"/>
        <pc:sldMkLst>
          <pc:docMk/>
          <pc:sldMk cId="2291590209" sldId="571"/>
        </pc:sldMkLst>
      </pc:sldChg>
      <pc:sldChg chg="add del">
        <pc:chgData name="PIYUS KEDIA" userId="30dfcb9f6f0df2cc" providerId="LiveId" clId="{EE6F69AF-6641-4807-BB35-3050CEB677BE}" dt="2022-12-06T03:03:20.970" v="4425" actId="47"/>
        <pc:sldMkLst>
          <pc:docMk/>
          <pc:sldMk cId="3187763807" sldId="572"/>
        </pc:sldMkLst>
      </pc:sldChg>
      <pc:sldChg chg="add del">
        <pc:chgData name="PIYUS KEDIA" userId="30dfcb9f6f0df2cc" providerId="LiveId" clId="{EE6F69AF-6641-4807-BB35-3050CEB677BE}" dt="2022-12-06T03:03:21.878" v="4426" actId="47"/>
        <pc:sldMkLst>
          <pc:docMk/>
          <pc:sldMk cId="614243488" sldId="573"/>
        </pc:sldMkLst>
      </pc:sldChg>
      <pc:sldChg chg="add del">
        <pc:chgData name="PIYUS KEDIA" userId="30dfcb9f6f0df2cc" providerId="LiveId" clId="{EE6F69AF-6641-4807-BB35-3050CEB677BE}" dt="2022-12-06T03:03:23.241" v="4428" actId="47"/>
        <pc:sldMkLst>
          <pc:docMk/>
          <pc:sldMk cId="4110635179" sldId="574"/>
        </pc:sldMkLst>
      </pc:sldChg>
      <pc:sldChg chg="add del">
        <pc:chgData name="PIYUS KEDIA" userId="30dfcb9f6f0df2cc" providerId="LiveId" clId="{EE6F69AF-6641-4807-BB35-3050CEB677BE}" dt="2022-12-06T03:03:24.564" v="4430" actId="47"/>
        <pc:sldMkLst>
          <pc:docMk/>
          <pc:sldMk cId="1016976313" sldId="575"/>
        </pc:sldMkLst>
      </pc:sldChg>
      <pc:sldChg chg="add del">
        <pc:chgData name="PIYUS KEDIA" userId="30dfcb9f6f0df2cc" providerId="LiveId" clId="{EE6F69AF-6641-4807-BB35-3050CEB677BE}" dt="2022-12-06T03:03:28.243" v="4434" actId="47"/>
        <pc:sldMkLst>
          <pc:docMk/>
          <pc:sldMk cId="2404252044" sldId="577"/>
        </pc:sldMkLst>
      </pc:sldChg>
      <pc:sldChg chg="add del">
        <pc:chgData name="PIYUS KEDIA" userId="30dfcb9f6f0df2cc" providerId="LiveId" clId="{EE6F69AF-6641-4807-BB35-3050CEB677BE}" dt="2022-12-06T03:03:25.968" v="4432" actId="47"/>
        <pc:sldMkLst>
          <pc:docMk/>
          <pc:sldMk cId="3790614436" sldId="578"/>
        </pc:sldMkLst>
      </pc:sldChg>
      <pc:sldChg chg="del">
        <pc:chgData name="PIYUS KEDIA" userId="30dfcb9f6f0df2cc" providerId="LiveId" clId="{EE6F69AF-6641-4807-BB35-3050CEB677BE}" dt="2022-12-05T10:36:22.174" v="66" actId="47"/>
        <pc:sldMkLst>
          <pc:docMk/>
          <pc:sldMk cId="3861209824" sldId="664"/>
        </pc:sldMkLst>
      </pc:sldChg>
      <pc:sldChg chg="del">
        <pc:chgData name="PIYUS KEDIA" userId="30dfcb9f6f0df2cc" providerId="LiveId" clId="{EE6F69AF-6641-4807-BB35-3050CEB677BE}" dt="2022-12-05T10:36:22.854" v="67" actId="47"/>
        <pc:sldMkLst>
          <pc:docMk/>
          <pc:sldMk cId="1996334583" sldId="665"/>
        </pc:sldMkLst>
      </pc:sldChg>
      <pc:sldChg chg="del">
        <pc:chgData name="PIYUS KEDIA" userId="30dfcb9f6f0df2cc" providerId="LiveId" clId="{EE6F69AF-6641-4807-BB35-3050CEB677BE}" dt="2022-12-05T10:36:13.613" v="53" actId="47"/>
        <pc:sldMkLst>
          <pc:docMk/>
          <pc:sldMk cId="1683045043" sldId="678"/>
        </pc:sldMkLst>
      </pc:sldChg>
      <pc:sldChg chg="del">
        <pc:chgData name="PIYUS KEDIA" userId="30dfcb9f6f0df2cc" providerId="LiveId" clId="{EE6F69AF-6641-4807-BB35-3050CEB677BE}" dt="2022-12-05T10:36:17.479" v="60" actId="47"/>
        <pc:sldMkLst>
          <pc:docMk/>
          <pc:sldMk cId="1302204921" sldId="679"/>
        </pc:sldMkLst>
      </pc:sldChg>
      <pc:sldChg chg="add del">
        <pc:chgData name="PIYUS KEDIA" userId="30dfcb9f6f0df2cc" providerId="LiveId" clId="{EE6F69AF-6641-4807-BB35-3050CEB677BE}" dt="2022-12-06T03:03:07.122" v="4409" actId="47"/>
        <pc:sldMkLst>
          <pc:docMk/>
          <pc:sldMk cId="1348658473" sldId="680"/>
        </pc:sldMkLst>
      </pc:sldChg>
      <pc:sldChg chg="delSp add del mod">
        <pc:chgData name="PIYUS KEDIA" userId="30dfcb9f6f0df2cc" providerId="LiveId" clId="{EE6F69AF-6641-4807-BB35-3050CEB677BE}" dt="2022-12-06T09:19:00.827" v="5109" actId="47"/>
        <pc:sldMkLst>
          <pc:docMk/>
          <pc:sldMk cId="2104507451" sldId="684"/>
        </pc:sldMkLst>
        <pc:inkChg chg="del">
          <ac:chgData name="PIYUS KEDIA" userId="30dfcb9f6f0df2cc" providerId="LiveId" clId="{EE6F69AF-6641-4807-BB35-3050CEB677BE}" dt="2022-12-06T03:02:46.011" v="4406" actId="478"/>
          <ac:inkMkLst>
            <pc:docMk/>
            <pc:sldMk cId="2104507451" sldId="684"/>
            <ac:inkMk id="3" creationId="{A6BAEA0C-7E08-47A1-96B8-4AD2126FA19A}"/>
          </ac:inkMkLst>
        </pc:inkChg>
      </pc:sldChg>
      <pc:sldChg chg="delSp modSp add mod">
        <pc:chgData name="PIYUS KEDIA" userId="30dfcb9f6f0df2cc" providerId="LiveId" clId="{EE6F69AF-6641-4807-BB35-3050CEB677BE}" dt="2022-12-06T09:11:35.237" v="4696" actId="1038"/>
        <pc:sldMkLst>
          <pc:docMk/>
          <pc:sldMk cId="593504449" sldId="685"/>
        </pc:sldMkLst>
        <pc:spChg chg="mod">
          <ac:chgData name="PIYUS KEDIA" userId="30dfcb9f6f0df2cc" providerId="LiveId" clId="{EE6F69AF-6641-4807-BB35-3050CEB677BE}" dt="2022-12-06T02:58:02.208" v="4358" actId="20577"/>
          <ac:spMkLst>
            <pc:docMk/>
            <pc:sldMk cId="593504449" sldId="685"/>
            <ac:spMk id="2" creationId="{B67442F7-9A21-4987-8065-3DBE4A914729}"/>
          </ac:spMkLst>
        </pc:spChg>
        <pc:spChg chg="mod">
          <ac:chgData name="PIYUS KEDIA" userId="30dfcb9f6f0df2cc" providerId="LiveId" clId="{EE6F69AF-6641-4807-BB35-3050CEB677BE}" dt="2022-12-06T02:58:42.736" v="4376" actId="20577"/>
          <ac:spMkLst>
            <pc:docMk/>
            <pc:sldMk cId="593504449" sldId="685"/>
            <ac:spMk id="3" creationId="{C8040DDE-975A-4D05-A7EE-F4F612FFA3E4}"/>
          </ac:spMkLst>
        </pc:spChg>
        <pc:spChg chg="mod">
          <ac:chgData name="PIYUS KEDIA" userId="30dfcb9f6f0df2cc" providerId="LiveId" clId="{EE6F69AF-6641-4807-BB35-3050CEB677BE}" dt="2022-12-06T09:11:35.237" v="4696" actId="1038"/>
          <ac:spMkLst>
            <pc:docMk/>
            <pc:sldMk cId="593504449" sldId="685"/>
            <ac:spMk id="4" creationId="{15DA88B9-9127-4175-BD8F-FF4A9B945FB0}"/>
          </ac:spMkLst>
        </pc:spChg>
        <pc:inkChg chg="del">
          <ac:chgData name="PIYUS KEDIA" userId="30dfcb9f6f0df2cc" providerId="LiveId" clId="{EE6F69AF-6641-4807-BB35-3050CEB677BE}" dt="2022-12-06T02:57:52.250" v="4337" actId="478"/>
          <ac:inkMkLst>
            <pc:docMk/>
            <pc:sldMk cId="593504449" sldId="685"/>
            <ac:inkMk id="5" creationId="{C836A63A-F8DF-4F48-9664-7CFC07CE3802}"/>
          </ac:inkMkLst>
        </pc:inkChg>
      </pc:sldChg>
      <pc:sldChg chg="delSp modSp add del mod">
        <pc:chgData name="PIYUS KEDIA" userId="30dfcb9f6f0df2cc" providerId="LiveId" clId="{EE6F69AF-6641-4807-BB35-3050CEB677BE}" dt="2022-12-06T09:18:51.395" v="5098" actId="47"/>
        <pc:sldMkLst>
          <pc:docMk/>
          <pc:sldMk cId="303370150" sldId="686"/>
        </pc:sldMkLst>
        <pc:inkChg chg="del mod">
          <ac:chgData name="PIYUS KEDIA" userId="30dfcb9f6f0df2cc" providerId="LiveId" clId="{EE6F69AF-6641-4807-BB35-3050CEB677BE}" dt="2022-12-06T03:00:06.888" v="4382" actId="478"/>
          <ac:inkMkLst>
            <pc:docMk/>
            <pc:sldMk cId="303370150" sldId="686"/>
            <ac:inkMk id="7" creationId="{E5228565-B8FC-494F-A173-0B9823F92928}"/>
          </ac:inkMkLst>
        </pc:inkChg>
      </pc:sldChg>
      <pc:sldChg chg="delSp add del mod">
        <pc:chgData name="PIYUS KEDIA" userId="30dfcb9f6f0df2cc" providerId="LiveId" clId="{EE6F69AF-6641-4807-BB35-3050CEB677BE}" dt="2022-12-06T09:18:52.526" v="5100" actId="47"/>
        <pc:sldMkLst>
          <pc:docMk/>
          <pc:sldMk cId="2500730351" sldId="687"/>
        </pc:sldMkLst>
        <pc:inkChg chg="del">
          <ac:chgData name="PIYUS KEDIA" userId="30dfcb9f6f0df2cc" providerId="LiveId" clId="{EE6F69AF-6641-4807-BB35-3050CEB677BE}" dt="2022-12-06T03:00:22.617" v="4384" actId="478"/>
          <ac:inkMkLst>
            <pc:docMk/>
            <pc:sldMk cId="2500730351" sldId="687"/>
            <ac:inkMk id="7" creationId="{B791A88B-CA50-4359-A79E-12C78BB3BCFC}"/>
          </ac:inkMkLst>
        </pc:inkChg>
      </pc:sldChg>
      <pc:sldChg chg="del">
        <pc:chgData name="PIYUS KEDIA" userId="30dfcb9f6f0df2cc" providerId="LiveId" clId="{EE6F69AF-6641-4807-BB35-3050CEB677BE}" dt="2022-12-05T10:36:09.739" v="42" actId="47"/>
        <pc:sldMkLst>
          <pc:docMk/>
          <pc:sldMk cId="2558691630" sldId="690"/>
        </pc:sldMkLst>
      </pc:sldChg>
      <pc:sldChg chg="del">
        <pc:chgData name="PIYUS KEDIA" userId="30dfcb9f6f0df2cc" providerId="LiveId" clId="{EE6F69AF-6641-4807-BB35-3050CEB677BE}" dt="2022-12-05T10:36:11.196" v="44" actId="47"/>
        <pc:sldMkLst>
          <pc:docMk/>
          <pc:sldMk cId="4006466101" sldId="691"/>
        </pc:sldMkLst>
      </pc:sldChg>
      <pc:sldChg chg="delSp add mod">
        <pc:chgData name="PIYUS KEDIA" userId="30dfcb9f6f0df2cc" providerId="LiveId" clId="{EE6F69AF-6641-4807-BB35-3050CEB677BE}" dt="2022-12-05T12:32:40.643" v="198" actId="478"/>
        <pc:sldMkLst>
          <pc:docMk/>
          <pc:sldMk cId="4154180170" sldId="691"/>
        </pc:sldMkLst>
        <pc:inkChg chg="del">
          <ac:chgData name="PIYUS KEDIA" userId="30dfcb9f6f0df2cc" providerId="LiveId" clId="{EE6F69AF-6641-4807-BB35-3050CEB677BE}" dt="2022-12-05T12:32:40.643" v="198" actId="478"/>
          <ac:inkMkLst>
            <pc:docMk/>
            <pc:sldMk cId="4154180170" sldId="691"/>
            <ac:inkMk id="3" creationId="{2C058B4B-704F-400E-B532-7ECBA0E8EB25}"/>
          </ac:inkMkLst>
        </pc:inkChg>
      </pc:sldChg>
      <pc:sldChg chg="add del">
        <pc:chgData name="PIYUS KEDIA" userId="30dfcb9f6f0df2cc" providerId="LiveId" clId="{EE6F69AF-6641-4807-BB35-3050CEB677BE}" dt="2022-12-06T03:03:08.011" v="4410" actId="47"/>
        <pc:sldMkLst>
          <pc:docMk/>
          <pc:sldMk cId="1251693994" sldId="692"/>
        </pc:sldMkLst>
      </pc:sldChg>
      <pc:sldChg chg="del">
        <pc:chgData name="PIYUS KEDIA" userId="30dfcb9f6f0df2cc" providerId="LiveId" clId="{EE6F69AF-6641-4807-BB35-3050CEB677BE}" dt="2022-12-05T10:36:09.973" v="43" actId="47"/>
        <pc:sldMkLst>
          <pc:docMk/>
          <pc:sldMk cId="2311488559" sldId="692"/>
        </pc:sldMkLst>
      </pc:sldChg>
      <pc:sldChg chg="del">
        <pc:chgData name="PIYUS KEDIA" userId="30dfcb9f6f0df2cc" providerId="LiveId" clId="{EE6F69AF-6641-4807-BB35-3050CEB677BE}" dt="2022-12-05T10:36:11.894" v="47" actId="47"/>
        <pc:sldMkLst>
          <pc:docMk/>
          <pc:sldMk cId="756280419" sldId="693"/>
        </pc:sldMkLst>
      </pc:sldChg>
      <pc:sldChg chg="add del">
        <pc:chgData name="PIYUS KEDIA" userId="30dfcb9f6f0df2cc" providerId="LiveId" clId="{EE6F69AF-6641-4807-BB35-3050CEB677BE}" dt="2022-12-06T03:03:09.248" v="4412" actId="47"/>
        <pc:sldMkLst>
          <pc:docMk/>
          <pc:sldMk cId="1343217577" sldId="693"/>
        </pc:sldMkLst>
      </pc:sldChg>
      <pc:sldChg chg="add del">
        <pc:chgData name="PIYUS KEDIA" userId="30dfcb9f6f0df2cc" providerId="LiveId" clId="{EE6F69AF-6641-4807-BB35-3050CEB677BE}" dt="2022-12-06T03:03:10.673" v="4414" actId="47"/>
        <pc:sldMkLst>
          <pc:docMk/>
          <pc:sldMk cId="1485322758" sldId="694"/>
        </pc:sldMkLst>
      </pc:sldChg>
      <pc:sldChg chg="del">
        <pc:chgData name="PIYUS KEDIA" userId="30dfcb9f6f0df2cc" providerId="LiveId" clId="{EE6F69AF-6641-4807-BB35-3050CEB677BE}" dt="2022-12-05T10:36:12.202" v="48" actId="47"/>
        <pc:sldMkLst>
          <pc:docMk/>
          <pc:sldMk cId="2366343655" sldId="694"/>
        </pc:sldMkLst>
      </pc:sldChg>
      <pc:sldChg chg="del">
        <pc:chgData name="PIYUS KEDIA" userId="30dfcb9f6f0df2cc" providerId="LiveId" clId="{EE6F69AF-6641-4807-BB35-3050CEB677BE}" dt="2022-12-05T10:36:12.440" v="49" actId="47"/>
        <pc:sldMkLst>
          <pc:docMk/>
          <pc:sldMk cId="526334967" sldId="695"/>
        </pc:sldMkLst>
      </pc:sldChg>
      <pc:sldChg chg="add del">
        <pc:chgData name="PIYUS KEDIA" userId="30dfcb9f6f0df2cc" providerId="LiveId" clId="{EE6F69AF-6641-4807-BB35-3050CEB677BE}" dt="2022-12-06T03:03:12.152" v="4416" actId="47"/>
        <pc:sldMkLst>
          <pc:docMk/>
          <pc:sldMk cId="2056776399" sldId="695"/>
        </pc:sldMkLst>
      </pc:sldChg>
      <pc:sldChg chg="del">
        <pc:chgData name="PIYUS KEDIA" userId="30dfcb9f6f0df2cc" providerId="LiveId" clId="{EE6F69AF-6641-4807-BB35-3050CEB677BE}" dt="2022-12-05T10:36:12.707" v="50" actId="47"/>
        <pc:sldMkLst>
          <pc:docMk/>
          <pc:sldMk cId="430557672" sldId="696"/>
        </pc:sldMkLst>
      </pc:sldChg>
      <pc:sldChg chg="add del">
        <pc:chgData name="PIYUS KEDIA" userId="30dfcb9f6f0df2cc" providerId="LiveId" clId="{EE6F69AF-6641-4807-BB35-3050CEB677BE}" dt="2022-12-06T03:03:13.575" v="4418" actId="47"/>
        <pc:sldMkLst>
          <pc:docMk/>
          <pc:sldMk cId="452386450" sldId="696"/>
        </pc:sldMkLst>
      </pc:sldChg>
      <pc:sldChg chg="add del">
        <pc:chgData name="PIYUS KEDIA" userId="30dfcb9f6f0df2cc" providerId="LiveId" clId="{EE6F69AF-6641-4807-BB35-3050CEB677BE}" dt="2022-12-06T03:03:18.342" v="4422" actId="47"/>
        <pc:sldMkLst>
          <pc:docMk/>
          <pc:sldMk cId="1725159405" sldId="698"/>
        </pc:sldMkLst>
      </pc:sldChg>
      <pc:sldChg chg="add del">
        <pc:chgData name="PIYUS KEDIA" userId="30dfcb9f6f0df2cc" providerId="LiveId" clId="{EE6F69AF-6641-4807-BB35-3050CEB677BE}" dt="2022-12-06T03:03:19.994" v="4424" actId="47"/>
        <pc:sldMkLst>
          <pc:docMk/>
          <pc:sldMk cId="3403344670" sldId="699"/>
        </pc:sldMkLst>
      </pc:sldChg>
      <pc:sldChg chg="add del">
        <pc:chgData name="PIYUS KEDIA" userId="30dfcb9f6f0df2cc" providerId="LiveId" clId="{EE6F69AF-6641-4807-BB35-3050CEB677BE}" dt="2022-12-06T03:03:22.576" v="4427" actId="47"/>
        <pc:sldMkLst>
          <pc:docMk/>
          <pc:sldMk cId="479313936" sldId="700"/>
        </pc:sldMkLst>
      </pc:sldChg>
      <pc:sldChg chg="add del">
        <pc:chgData name="PIYUS KEDIA" userId="30dfcb9f6f0df2cc" providerId="LiveId" clId="{EE6F69AF-6641-4807-BB35-3050CEB677BE}" dt="2022-12-06T03:03:23.876" v="4429" actId="47"/>
        <pc:sldMkLst>
          <pc:docMk/>
          <pc:sldMk cId="2002689221" sldId="701"/>
        </pc:sldMkLst>
      </pc:sldChg>
      <pc:sldChg chg="add del">
        <pc:chgData name="PIYUS KEDIA" userId="30dfcb9f6f0df2cc" providerId="LiveId" clId="{EE6F69AF-6641-4807-BB35-3050CEB677BE}" dt="2022-12-06T03:03:25.205" v="4431" actId="47"/>
        <pc:sldMkLst>
          <pc:docMk/>
          <pc:sldMk cId="772240074" sldId="702"/>
        </pc:sldMkLst>
      </pc:sldChg>
      <pc:sldChg chg="add del">
        <pc:chgData name="PIYUS KEDIA" userId="30dfcb9f6f0df2cc" providerId="LiveId" clId="{EE6F69AF-6641-4807-BB35-3050CEB677BE}" dt="2022-12-06T03:03:26.558" v="4433" actId="47"/>
        <pc:sldMkLst>
          <pc:docMk/>
          <pc:sldMk cId="2043446924" sldId="703"/>
        </pc:sldMkLst>
      </pc:sldChg>
      <pc:sldChg chg="addSp delSp modSp mod">
        <pc:chgData name="PIYUS KEDIA" userId="30dfcb9f6f0df2cc" providerId="LiveId" clId="{EE6F69AF-6641-4807-BB35-3050CEB677BE}" dt="2022-12-06T02:43:11.641" v="2838" actId="1035"/>
        <pc:sldMkLst>
          <pc:docMk/>
          <pc:sldMk cId="1337974928" sldId="723"/>
        </pc:sldMkLst>
        <pc:spChg chg="mod">
          <ac:chgData name="PIYUS KEDIA" userId="30dfcb9f6f0df2cc" providerId="LiveId" clId="{EE6F69AF-6641-4807-BB35-3050CEB677BE}" dt="2022-12-05T11:09:07.825" v="175" actId="20577"/>
          <ac:spMkLst>
            <pc:docMk/>
            <pc:sldMk cId="1337974928" sldId="723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5T11:09:11.267" v="176" actId="20577"/>
          <ac:spMkLst>
            <pc:docMk/>
            <pc:sldMk cId="1337974928" sldId="723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5T11:09:13.742" v="177" actId="20577"/>
          <ac:spMkLst>
            <pc:docMk/>
            <pc:sldMk cId="1337974928" sldId="723"/>
            <ac:spMk id="6" creationId="{8579BBF0-D4BD-4E48-BEB5-BB6A91E2C31E}"/>
          </ac:spMkLst>
        </pc:spChg>
        <pc:spChg chg="add mod">
          <ac:chgData name="PIYUS KEDIA" userId="30dfcb9f6f0df2cc" providerId="LiveId" clId="{EE6F69AF-6641-4807-BB35-3050CEB677BE}" dt="2022-12-06T02:43:11.641" v="2838" actId="1035"/>
          <ac:spMkLst>
            <pc:docMk/>
            <pc:sldMk cId="1337974928" sldId="723"/>
            <ac:spMk id="21" creationId="{A5C3D94A-6A1C-2A48-311C-43AD64A49F90}"/>
          </ac:spMkLst>
        </pc:spChg>
        <pc:spChg chg="del">
          <ac:chgData name="PIYUS KEDIA" userId="30dfcb9f6f0df2cc" providerId="LiveId" clId="{EE6F69AF-6641-4807-BB35-3050CEB677BE}" dt="2022-12-05T11:08:30.660" v="170" actId="478"/>
          <ac:spMkLst>
            <pc:docMk/>
            <pc:sldMk cId="1337974928" sldId="723"/>
            <ac:spMk id="21" creationId="{E5BF93E5-C35F-0B97-BE3B-131130A35746}"/>
          </ac:spMkLst>
        </pc:spChg>
        <pc:spChg chg="del">
          <ac:chgData name="PIYUS KEDIA" userId="30dfcb9f6f0df2cc" providerId="LiveId" clId="{EE6F69AF-6641-4807-BB35-3050CEB677BE}" dt="2022-12-05T11:08:30.660" v="170" actId="478"/>
          <ac:spMkLst>
            <pc:docMk/>
            <pc:sldMk cId="1337974928" sldId="723"/>
            <ac:spMk id="23" creationId="{5A5319E4-44A7-27BD-A845-9F0E747966F6}"/>
          </ac:spMkLst>
        </pc:spChg>
        <pc:spChg chg="del">
          <ac:chgData name="PIYUS KEDIA" userId="30dfcb9f6f0df2cc" providerId="LiveId" clId="{EE6F69AF-6641-4807-BB35-3050CEB677BE}" dt="2022-12-05T11:08:30.660" v="170" actId="478"/>
          <ac:spMkLst>
            <pc:docMk/>
            <pc:sldMk cId="1337974928" sldId="723"/>
            <ac:spMk id="25" creationId="{3F06015B-2C26-2E0C-FB3A-51AFE5CDE71A}"/>
          </ac:spMkLst>
        </pc:spChg>
      </pc:sldChg>
      <pc:sldChg chg="del">
        <pc:chgData name="PIYUS KEDIA" userId="30dfcb9f6f0df2cc" providerId="LiveId" clId="{EE6F69AF-6641-4807-BB35-3050CEB677BE}" dt="2022-12-05T10:36:23.928" v="68" actId="47"/>
        <pc:sldMkLst>
          <pc:docMk/>
          <pc:sldMk cId="3745204136" sldId="724"/>
        </pc:sldMkLst>
      </pc:sldChg>
      <pc:sldChg chg="del">
        <pc:chgData name="PIYUS KEDIA" userId="30dfcb9f6f0df2cc" providerId="LiveId" clId="{EE6F69AF-6641-4807-BB35-3050CEB677BE}" dt="2022-12-05T10:36:24.672" v="69" actId="47"/>
        <pc:sldMkLst>
          <pc:docMk/>
          <pc:sldMk cId="2169288135" sldId="725"/>
        </pc:sldMkLst>
      </pc:sldChg>
      <pc:sldChg chg="add del">
        <pc:chgData name="PIYUS KEDIA" userId="30dfcb9f6f0df2cc" providerId="LiveId" clId="{EE6F69AF-6641-4807-BB35-3050CEB677BE}" dt="2022-12-06T03:03:15.875" v="4420" actId="47"/>
        <pc:sldMkLst>
          <pc:docMk/>
          <pc:sldMk cId="3067948401" sldId="727"/>
        </pc:sldMkLst>
      </pc:sldChg>
      <pc:sldChg chg="modSp new mod">
        <pc:chgData name="PIYUS KEDIA" userId="30dfcb9f6f0df2cc" providerId="LiveId" clId="{EE6F69AF-6641-4807-BB35-3050CEB677BE}" dt="2022-12-05T10:42:27.757" v="166" actId="20577"/>
        <pc:sldMkLst>
          <pc:docMk/>
          <pc:sldMk cId="2147534639" sldId="728"/>
        </pc:sldMkLst>
        <pc:spChg chg="mod">
          <ac:chgData name="PIYUS KEDIA" userId="30dfcb9f6f0df2cc" providerId="LiveId" clId="{EE6F69AF-6641-4807-BB35-3050CEB677BE}" dt="2022-12-05T10:41:41.130" v="87" actId="20577"/>
          <ac:spMkLst>
            <pc:docMk/>
            <pc:sldMk cId="2147534639" sldId="728"/>
            <ac:spMk id="2" creationId="{865DFF9E-7F51-8CBB-577A-3257AF2EF97B}"/>
          </ac:spMkLst>
        </pc:spChg>
        <pc:spChg chg="mod">
          <ac:chgData name="PIYUS KEDIA" userId="30dfcb9f6f0df2cc" providerId="LiveId" clId="{EE6F69AF-6641-4807-BB35-3050CEB677BE}" dt="2022-12-05T10:42:27.757" v="166" actId="20577"/>
          <ac:spMkLst>
            <pc:docMk/>
            <pc:sldMk cId="2147534639" sldId="728"/>
            <ac:spMk id="3" creationId="{339CA358-3BED-0699-7740-83D453EA12DE}"/>
          </ac:spMkLst>
        </pc:spChg>
      </pc:sldChg>
      <pc:sldChg chg="addSp modSp add mod">
        <pc:chgData name="PIYUS KEDIA" userId="30dfcb9f6f0df2cc" providerId="LiveId" clId="{EE6F69AF-6641-4807-BB35-3050CEB677BE}" dt="2022-12-05T12:37:12.684" v="570" actId="207"/>
        <pc:sldMkLst>
          <pc:docMk/>
          <pc:sldMk cId="1739285145" sldId="729"/>
        </pc:sldMkLst>
        <pc:spChg chg="add mod">
          <ac:chgData name="PIYUS KEDIA" userId="30dfcb9f6f0df2cc" providerId="LiveId" clId="{EE6F69AF-6641-4807-BB35-3050CEB677BE}" dt="2022-12-05T12:37:12.684" v="570" actId="207"/>
          <ac:spMkLst>
            <pc:docMk/>
            <pc:sldMk cId="1739285145" sldId="729"/>
            <ac:spMk id="19" creationId="{2FF117D7-3749-172A-974E-CC4094F962AC}"/>
          </ac:spMkLst>
        </pc:spChg>
      </pc:sldChg>
      <pc:sldChg chg="addSp modSp add mod">
        <pc:chgData name="PIYUS KEDIA" userId="30dfcb9f6f0df2cc" providerId="LiveId" clId="{EE6F69AF-6641-4807-BB35-3050CEB677BE}" dt="2022-12-06T02:55:02.318" v="4181" actId="11529"/>
        <pc:sldMkLst>
          <pc:docMk/>
          <pc:sldMk cId="2318965846" sldId="730"/>
        </pc:sldMkLst>
        <pc:spChg chg="add mod">
          <ac:chgData name="PIYUS KEDIA" userId="30dfcb9f6f0df2cc" providerId="LiveId" clId="{EE6F69AF-6641-4807-BB35-3050CEB677BE}" dt="2022-12-06T02:53:45.958" v="3965" actId="20577"/>
          <ac:spMkLst>
            <pc:docMk/>
            <pc:sldMk cId="2318965846" sldId="730"/>
            <ac:spMk id="3" creationId="{04CD03DE-9C9D-22B5-3BAC-211BFE813223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6" creationId="{8579BBF0-D4BD-4E48-BEB5-BB6A91E2C31E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7" creationId="{DFE9EDC2-9B27-44BB-A012-6435175F2F2F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8" creationId="{6FDD8473-0672-407B-B9C0-C6B867F3A31F}"/>
          </ac:spMkLst>
        </pc:spChg>
        <pc:spChg chg="mod">
          <ac:chgData name="PIYUS KEDIA" userId="30dfcb9f6f0df2cc" providerId="LiveId" clId="{EE6F69AF-6641-4807-BB35-3050CEB677BE}" dt="2022-12-05T12:42:13.953" v="894" actId="20577"/>
          <ac:spMkLst>
            <pc:docMk/>
            <pc:sldMk cId="2318965846" sldId="730"/>
            <ac:spMk id="19" creationId="{2FF117D7-3749-172A-974E-CC4094F962AC}"/>
          </ac:spMkLst>
        </pc:spChg>
        <pc:spChg chg="add mod">
          <ac:chgData name="PIYUS KEDIA" userId="30dfcb9f6f0df2cc" providerId="LiveId" clId="{EE6F69AF-6641-4807-BB35-3050CEB677BE}" dt="2022-12-06T02:54:22.171" v="4177" actId="20577"/>
          <ac:spMkLst>
            <pc:docMk/>
            <pc:sldMk cId="2318965846" sldId="730"/>
            <ac:spMk id="21" creationId="{B133DC12-18DE-E6DF-9FBD-F7E0BDA0A123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26" creationId="{E3E8E5FE-329C-439E-93D2-93E584AAA36A}"/>
          </ac:spMkLst>
        </pc:spChg>
        <pc:spChg chg="mod">
          <ac:chgData name="PIYUS KEDIA" userId="30dfcb9f6f0df2cc" providerId="LiveId" clId="{EE6F69AF-6641-4807-BB35-3050CEB677BE}" dt="2022-12-06T02:54:08.659" v="4117" actId="1035"/>
          <ac:spMkLst>
            <pc:docMk/>
            <pc:sldMk cId="2318965846" sldId="730"/>
            <ac:spMk id="27" creationId="{810D8026-67BE-4F3E-B981-D1DCAD4F4E3D}"/>
          </ac:spMkLst>
        </pc:sp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10" creationId="{346A39BF-3A2E-4A53-813D-5A13F15CE308}"/>
          </ac:cxnSpMkLst>
        </pc:cxnChg>
        <pc:cxnChg chg="add">
          <ac:chgData name="PIYUS KEDIA" userId="30dfcb9f6f0df2cc" providerId="LiveId" clId="{EE6F69AF-6641-4807-BB35-3050CEB677BE}" dt="2022-12-06T02:54:35.027" v="4178" actId="11529"/>
          <ac:cxnSpMkLst>
            <pc:docMk/>
            <pc:sldMk cId="2318965846" sldId="730"/>
            <ac:cxnSpMk id="12" creationId="{C49CF3EB-74D6-FD50-C974-58E73E86CDA9}"/>
          </ac:cxnSpMkLst>
        </pc:cxnChg>
        <pc:cxnChg chg="add">
          <ac:chgData name="PIYUS KEDIA" userId="30dfcb9f6f0df2cc" providerId="LiveId" clId="{EE6F69AF-6641-4807-BB35-3050CEB677BE}" dt="2022-12-06T02:54:45.829" v="4179" actId="11529"/>
          <ac:cxnSpMkLst>
            <pc:docMk/>
            <pc:sldMk cId="2318965846" sldId="730"/>
            <ac:cxnSpMk id="14" creationId="{52653FA4-95DA-E550-045A-5CE50C4C630E}"/>
          </ac:cxnSpMkLst>
        </pc:cxnChg>
        <pc:cxnChg chg="add">
          <ac:chgData name="PIYUS KEDIA" userId="30dfcb9f6f0df2cc" providerId="LiveId" clId="{EE6F69AF-6641-4807-BB35-3050CEB677BE}" dt="2022-12-06T02:54:54.248" v="4180" actId="11529"/>
          <ac:cxnSpMkLst>
            <pc:docMk/>
            <pc:sldMk cId="2318965846" sldId="730"/>
            <ac:cxnSpMk id="16" creationId="{15936728-75BF-4BEF-398A-917D86FADE91}"/>
          </ac:cxnSpMkLst>
        </pc:cxn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18" creationId="{67AAF455-5C9A-4F30-B375-343A4047CB79}"/>
          </ac:cxnSpMkLst>
        </pc:cxn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20" creationId="{9A749438-B166-4DBB-BBAC-2829F27304F4}"/>
          </ac:cxnSpMkLst>
        </pc:cxn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22" creationId="{56FC8650-7BCA-4505-8097-EED8BF19509F}"/>
          </ac:cxnSpMkLst>
        </pc:cxnChg>
        <pc:cxnChg chg="add">
          <ac:chgData name="PIYUS KEDIA" userId="30dfcb9f6f0df2cc" providerId="LiveId" clId="{EE6F69AF-6641-4807-BB35-3050CEB677BE}" dt="2022-12-06T02:55:02.318" v="4181" actId="11529"/>
          <ac:cxnSpMkLst>
            <pc:docMk/>
            <pc:sldMk cId="2318965846" sldId="730"/>
            <ac:cxnSpMk id="23" creationId="{A18416BC-8FB0-B4D1-FB61-3B6DC102277D}"/>
          </ac:cxnSpMkLst>
        </pc:cxn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24" creationId="{AD5E7FAA-6D0B-41E9-B1E6-B82318D7C94A}"/>
          </ac:cxnSpMkLst>
        </pc:cxn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28" creationId="{068D4021-3DFD-4623-A9A8-C6888A19BE1C}"/>
          </ac:cxnSpMkLst>
        </pc:cxnChg>
        <pc:cxnChg chg="mod">
          <ac:chgData name="PIYUS KEDIA" userId="30dfcb9f6f0df2cc" providerId="LiveId" clId="{EE6F69AF-6641-4807-BB35-3050CEB677BE}" dt="2022-12-06T02:54:08.659" v="4117" actId="1035"/>
          <ac:cxnSpMkLst>
            <pc:docMk/>
            <pc:sldMk cId="2318965846" sldId="730"/>
            <ac:cxnSpMk id="29" creationId="{05E0F8FC-D4D5-4318-9625-3AD36385FBA6}"/>
          </ac:cxnSpMkLst>
        </pc:cxnChg>
      </pc:sldChg>
      <pc:sldChg chg="addSp delSp modSp add mod">
        <pc:chgData name="PIYUS KEDIA" userId="30dfcb9f6f0df2cc" providerId="LiveId" clId="{EE6F69AF-6641-4807-BB35-3050CEB677BE}" dt="2022-12-06T02:55:49.441" v="4217"/>
        <pc:sldMkLst>
          <pc:docMk/>
          <pc:sldMk cId="3242044242" sldId="731"/>
        </pc:sldMkLst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6" creationId="{8579BBF0-D4BD-4E48-BEB5-BB6A91E2C31E}"/>
          </ac:spMkLst>
        </pc:spChg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7" creationId="{DFE9EDC2-9B27-44BB-A012-6435175F2F2F}"/>
          </ac:spMkLst>
        </pc:spChg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8" creationId="{6FDD8473-0672-407B-B9C0-C6B867F3A31F}"/>
          </ac:spMkLst>
        </pc:spChg>
        <pc:spChg chg="del">
          <ac:chgData name="PIYUS KEDIA" userId="30dfcb9f6f0df2cc" providerId="LiveId" clId="{EE6F69AF-6641-4807-BB35-3050CEB677BE}" dt="2022-12-05T12:38:41.164" v="627" actId="478"/>
          <ac:spMkLst>
            <pc:docMk/>
            <pc:sldMk cId="3242044242" sldId="731"/>
            <ac:spMk id="9" creationId="{D1EB4A92-9AA2-4794-9DA7-6E919A18E3E3}"/>
          </ac:spMkLst>
        </pc:spChg>
        <pc:spChg chg="mod">
          <ac:chgData name="PIYUS KEDIA" userId="30dfcb9f6f0df2cc" providerId="LiveId" clId="{EE6F69AF-6641-4807-BB35-3050CEB677BE}" dt="2022-12-05T12:42:05.628" v="890" actId="20577"/>
          <ac:spMkLst>
            <pc:docMk/>
            <pc:sldMk cId="3242044242" sldId="731"/>
            <ac:spMk id="19" creationId="{2FF117D7-3749-172A-974E-CC4094F962AC}"/>
          </ac:spMkLst>
        </pc:spChg>
        <pc:spChg chg="add del mod">
          <ac:chgData name="PIYUS KEDIA" userId="30dfcb9f6f0df2cc" providerId="LiveId" clId="{EE6F69AF-6641-4807-BB35-3050CEB677BE}" dt="2022-12-06T02:55:37.990" v="4183"/>
          <ac:spMkLst>
            <pc:docMk/>
            <pc:sldMk cId="3242044242" sldId="731"/>
            <ac:spMk id="21" creationId="{CFB0F14A-68D7-9C49-64AE-CF975261E5D5}"/>
          </ac:spMkLst>
        </pc:spChg>
        <pc:spChg chg="add del mod">
          <ac:chgData name="PIYUS KEDIA" userId="30dfcb9f6f0df2cc" providerId="LiveId" clId="{EE6F69AF-6641-4807-BB35-3050CEB677BE}" dt="2022-12-06T02:55:37.990" v="4183"/>
          <ac:spMkLst>
            <pc:docMk/>
            <pc:sldMk cId="3242044242" sldId="731"/>
            <ac:spMk id="23" creationId="{575667AC-9641-A778-B535-6D44073FA657}"/>
          </ac:spMkLst>
        </pc:spChg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26" creationId="{E3E8E5FE-329C-439E-93D2-93E584AAA36A}"/>
          </ac:spMkLst>
        </pc:spChg>
        <pc:spChg chg="mod">
          <ac:chgData name="PIYUS KEDIA" userId="30dfcb9f6f0df2cc" providerId="LiveId" clId="{EE6F69AF-6641-4807-BB35-3050CEB677BE}" dt="2022-12-06T02:55:46.647" v="4216" actId="1035"/>
          <ac:spMkLst>
            <pc:docMk/>
            <pc:sldMk cId="3242044242" sldId="731"/>
            <ac:spMk id="27" creationId="{810D8026-67BE-4F3E-B981-D1DCAD4F4E3D}"/>
          </ac:spMkLst>
        </pc:spChg>
        <pc:spChg chg="add mod">
          <ac:chgData name="PIYUS KEDIA" userId="30dfcb9f6f0df2cc" providerId="LiveId" clId="{EE6F69AF-6641-4807-BB35-3050CEB677BE}" dt="2022-12-06T02:55:49.441" v="4217"/>
          <ac:spMkLst>
            <pc:docMk/>
            <pc:sldMk cId="3242044242" sldId="731"/>
            <ac:spMk id="33" creationId="{AB1BDFC5-DF19-3544-BCD3-C590989C82E0}"/>
          </ac:spMkLst>
        </pc:spChg>
        <pc:spChg chg="add mod">
          <ac:chgData name="PIYUS KEDIA" userId="30dfcb9f6f0df2cc" providerId="LiveId" clId="{EE6F69AF-6641-4807-BB35-3050CEB677BE}" dt="2022-12-06T02:55:49.441" v="4217"/>
          <ac:spMkLst>
            <pc:docMk/>
            <pc:sldMk cId="3242044242" sldId="731"/>
            <ac:spMk id="34" creationId="{CF046AE7-B812-28A9-BD9E-047A031C9785}"/>
          </ac:spMkLst>
        </pc:sp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10" creationId="{346A39BF-3A2E-4A53-813D-5A13F15CE308}"/>
          </ac:cxnSpMkLst>
        </pc:cxn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18" creationId="{67AAF455-5C9A-4F30-B375-343A4047CB79}"/>
          </ac:cxnSpMkLst>
        </pc:cxn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20" creationId="{9A749438-B166-4DBB-BBAC-2829F27304F4}"/>
          </ac:cxnSpMkLst>
        </pc:cxn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22" creationId="{56FC8650-7BCA-4505-8097-EED8BF19509F}"/>
          </ac:cxnSpMkLst>
        </pc:cxn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24" creationId="{AD5E7FAA-6D0B-41E9-B1E6-B82318D7C94A}"/>
          </ac:cxnSpMkLst>
        </pc:cxnChg>
        <pc:cxnChg chg="add del mod">
          <ac:chgData name="PIYUS KEDIA" userId="30dfcb9f6f0df2cc" providerId="LiveId" clId="{EE6F69AF-6641-4807-BB35-3050CEB677BE}" dt="2022-12-06T02:55:37.990" v="4183"/>
          <ac:cxnSpMkLst>
            <pc:docMk/>
            <pc:sldMk cId="3242044242" sldId="731"/>
            <ac:cxnSpMk id="25" creationId="{F98E20B8-098B-1323-E447-2F9E3245A7F7}"/>
          </ac:cxnSpMkLst>
        </pc:cxn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28" creationId="{068D4021-3DFD-4623-A9A8-C6888A19BE1C}"/>
          </ac:cxnSpMkLst>
        </pc:cxnChg>
        <pc:cxnChg chg="mod">
          <ac:chgData name="PIYUS KEDIA" userId="30dfcb9f6f0df2cc" providerId="LiveId" clId="{EE6F69AF-6641-4807-BB35-3050CEB677BE}" dt="2022-12-06T02:55:46.647" v="4216" actId="1035"/>
          <ac:cxnSpMkLst>
            <pc:docMk/>
            <pc:sldMk cId="3242044242" sldId="731"/>
            <ac:cxnSpMk id="29" creationId="{05E0F8FC-D4D5-4318-9625-3AD36385FBA6}"/>
          </ac:cxnSpMkLst>
        </pc:cxnChg>
        <pc:cxnChg chg="add del mod">
          <ac:chgData name="PIYUS KEDIA" userId="30dfcb9f6f0df2cc" providerId="LiveId" clId="{EE6F69AF-6641-4807-BB35-3050CEB677BE}" dt="2022-12-06T02:55:37.990" v="4183"/>
          <ac:cxnSpMkLst>
            <pc:docMk/>
            <pc:sldMk cId="3242044242" sldId="731"/>
            <ac:cxnSpMk id="30" creationId="{83EF87C5-915F-27E7-982D-6CBD59FD6281}"/>
          </ac:cxnSpMkLst>
        </pc:cxnChg>
        <pc:cxnChg chg="add del mod">
          <ac:chgData name="PIYUS KEDIA" userId="30dfcb9f6f0df2cc" providerId="LiveId" clId="{EE6F69AF-6641-4807-BB35-3050CEB677BE}" dt="2022-12-06T02:55:37.990" v="4183"/>
          <ac:cxnSpMkLst>
            <pc:docMk/>
            <pc:sldMk cId="3242044242" sldId="731"/>
            <ac:cxnSpMk id="31" creationId="{B666CAEC-6807-7091-0E3B-2B71262A6034}"/>
          </ac:cxnSpMkLst>
        </pc:cxnChg>
        <pc:cxnChg chg="add del mod">
          <ac:chgData name="PIYUS KEDIA" userId="30dfcb9f6f0df2cc" providerId="LiveId" clId="{EE6F69AF-6641-4807-BB35-3050CEB677BE}" dt="2022-12-06T02:55:37.990" v="4183"/>
          <ac:cxnSpMkLst>
            <pc:docMk/>
            <pc:sldMk cId="3242044242" sldId="731"/>
            <ac:cxnSpMk id="32" creationId="{5A828EED-4E0C-2D2B-C682-7A53C45CC511}"/>
          </ac:cxnSpMkLst>
        </pc:cxnChg>
        <pc:cxnChg chg="add mod">
          <ac:chgData name="PIYUS KEDIA" userId="30dfcb9f6f0df2cc" providerId="LiveId" clId="{EE6F69AF-6641-4807-BB35-3050CEB677BE}" dt="2022-12-06T02:55:49.441" v="4217"/>
          <ac:cxnSpMkLst>
            <pc:docMk/>
            <pc:sldMk cId="3242044242" sldId="731"/>
            <ac:cxnSpMk id="35" creationId="{395C3535-DE96-9138-6E8F-F4CE60DB3CA0}"/>
          </ac:cxnSpMkLst>
        </pc:cxnChg>
        <pc:cxnChg chg="add mod">
          <ac:chgData name="PIYUS KEDIA" userId="30dfcb9f6f0df2cc" providerId="LiveId" clId="{EE6F69AF-6641-4807-BB35-3050CEB677BE}" dt="2022-12-06T02:55:49.441" v="4217"/>
          <ac:cxnSpMkLst>
            <pc:docMk/>
            <pc:sldMk cId="3242044242" sldId="731"/>
            <ac:cxnSpMk id="36" creationId="{A1874471-9C33-E7A2-47B1-0056D9AF7990}"/>
          </ac:cxnSpMkLst>
        </pc:cxnChg>
        <pc:cxnChg chg="add mod">
          <ac:chgData name="PIYUS KEDIA" userId="30dfcb9f6f0df2cc" providerId="LiveId" clId="{EE6F69AF-6641-4807-BB35-3050CEB677BE}" dt="2022-12-06T02:55:49.441" v="4217"/>
          <ac:cxnSpMkLst>
            <pc:docMk/>
            <pc:sldMk cId="3242044242" sldId="731"/>
            <ac:cxnSpMk id="37" creationId="{1E45DB36-13FE-C778-36AD-23A99084A0AA}"/>
          </ac:cxnSpMkLst>
        </pc:cxnChg>
        <pc:cxnChg chg="add mod">
          <ac:chgData name="PIYUS KEDIA" userId="30dfcb9f6f0df2cc" providerId="LiveId" clId="{EE6F69AF-6641-4807-BB35-3050CEB677BE}" dt="2022-12-06T02:55:49.441" v="4217"/>
          <ac:cxnSpMkLst>
            <pc:docMk/>
            <pc:sldMk cId="3242044242" sldId="731"/>
            <ac:cxnSpMk id="38" creationId="{2F23F6F2-1642-FB62-7F3D-FCCF52C3872E}"/>
          </ac:cxnSpMkLst>
        </pc:cxnChg>
      </pc:sldChg>
      <pc:sldChg chg="addSp modSp add mod">
        <pc:chgData name="PIYUS KEDIA" userId="30dfcb9f6f0df2cc" providerId="LiveId" clId="{EE6F69AF-6641-4807-BB35-3050CEB677BE}" dt="2022-12-06T02:56:21.225" v="4294"/>
        <pc:sldMkLst>
          <pc:docMk/>
          <pc:sldMk cId="3902821104" sldId="732"/>
        </pc:sldMkLst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6" creationId="{8579BBF0-D4BD-4E48-BEB5-BB6A91E2C31E}"/>
          </ac:spMkLst>
        </pc:spChg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7" creationId="{DFE9EDC2-9B27-44BB-A012-6435175F2F2F}"/>
          </ac:spMkLst>
        </pc:spChg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8" creationId="{6FDD8473-0672-407B-B9C0-C6B867F3A31F}"/>
          </ac:spMkLst>
        </pc:spChg>
        <pc:spChg chg="mod">
          <ac:chgData name="PIYUS KEDIA" userId="30dfcb9f6f0df2cc" providerId="LiveId" clId="{EE6F69AF-6641-4807-BB35-3050CEB677BE}" dt="2022-12-05T12:41:58.929" v="887" actId="20577"/>
          <ac:spMkLst>
            <pc:docMk/>
            <pc:sldMk cId="3902821104" sldId="732"/>
            <ac:spMk id="19" creationId="{2FF117D7-3749-172A-974E-CC4094F962AC}"/>
          </ac:spMkLst>
        </pc:spChg>
        <pc:spChg chg="add mod">
          <ac:chgData name="PIYUS KEDIA" userId="30dfcb9f6f0df2cc" providerId="LiveId" clId="{EE6F69AF-6641-4807-BB35-3050CEB677BE}" dt="2022-12-06T02:56:21.225" v="4294"/>
          <ac:spMkLst>
            <pc:docMk/>
            <pc:sldMk cId="3902821104" sldId="732"/>
            <ac:spMk id="21" creationId="{16C36E10-D417-75D7-9C65-C41E55FD062D}"/>
          </ac:spMkLst>
        </pc:spChg>
        <pc:spChg chg="add mod">
          <ac:chgData name="PIYUS KEDIA" userId="30dfcb9f6f0df2cc" providerId="LiveId" clId="{EE6F69AF-6641-4807-BB35-3050CEB677BE}" dt="2022-12-06T02:56:21.225" v="4294"/>
          <ac:spMkLst>
            <pc:docMk/>
            <pc:sldMk cId="3902821104" sldId="732"/>
            <ac:spMk id="23" creationId="{EF91EC47-09E5-F97F-EEBB-610D01762422}"/>
          </ac:spMkLst>
        </pc:spChg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26" creationId="{E3E8E5FE-329C-439E-93D2-93E584AAA36A}"/>
          </ac:spMkLst>
        </pc:spChg>
        <pc:spChg chg="mod">
          <ac:chgData name="PIYUS KEDIA" userId="30dfcb9f6f0df2cc" providerId="LiveId" clId="{EE6F69AF-6641-4807-BB35-3050CEB677BE}" dt="2022-12-06T02:56:18.583" v="4293" actId="1035"/>
          <ac:spMkLst>
            <pc:docMk/>
            <pc:sldMk cId="3902821104" sldId="732"/>
            <ac:spMk id="27" creationId="{810D8026-67BE-4F3E-B981-D1DCAD4F4E3D}"/>
          </ac:spMkLst>
        </pc:sp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10" creationId="{346A39BF-3A2E-4A53-813D-5A13F15CE308}"/>
          </ac:cxnSpMkLst>
        </pc:cxn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18" creationId="{67AAF455-5C9A-4F30-B375-343A4047CB79}"/>
          </ac:cxnSpMkLst>
        </pc:cxn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20" creationId="{9A749438-B166-4DBB-BBAC-2829F27304F4}"/>
          </ac:cxnSpMkLst>
        </pc:cxn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22" creationId="{56FC8650-7BCA-4505-8097-EED8BF19509F}"/>
          </ac:cxnSpMkLst>
        </pc:cxn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24" creationId="{AD5E7FAA-6D0B-41E9-B1E6-B82318D7C94A}"/>
          </ac:cxnSpMkLst>
        </pc:cxnChg>
        <pc:cxnChg chg="add mod">
          <ac:chgData name="PIYUS KEDIA" userId="30dfcb9f6f0df2cc" providerId="LiveId" clId="{EE6F69AF-6641-4807-BB35-3050CEB677BE}" dt="2022-12-06T02:56:21.225" v="4294"/>
          <ac:cxnSpMkLst>
            <pc:docMk/>
            <pc:sldMk cId="3902821104" sldId="732"/>
            <ac:cxnSpMk id="25" creationId="{F1FD1F23-CDBE-B659-460D-B628617B1DD3}"/>
          </ac:cxnSpMkLst>
        </pc:cxn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28" creationId="{068D4021-3DFD-4623-A9A8-C6888A19BE1C}"/>
          </ac:cxnSpMkLst>
        </pc:cxnChg>
        <pc:cxnChg chg="mod">
          <ac:chgData name="PIYUS KEDIA" userId="30dfcb9f6f0df2cc" providerId="LiveId" clId="{EE6F69AF-6641-4807-BB35-3050CEB677BE}" dt="2022-12-06T02:56:18.583" v="4293" actId="1035"/>
          <ac:cxnSpMkLst>
            <pc:docMk/>
            <pc:sldMk cId="3902821104" sldId="732"/>
            <ac:cxnSpMk id="29" creationId="{05E0F8FC-D4D5-4318-9625-3AD36385FBA6}"/>
          </ac:cxnSpMkLst>
        </pc:cxnChg>
        <pc:cxnChg chg="add mod">
          <ac:chgData name="PIYUS KEDIA" userId="30dfcb9f6f0df2cc" providerId="LiveId" clId="{EE6F69AF-6641-4807-BB35-3050CEB677BE}" dt="2022-12-06T02:56:21.225" v="4294"/>
          <ac:cxnSpMkLst>
            <pc:docMk/>
            <pc:sldMk cId="3902821104" sldId="732"/>
            <ac:cxnSpMk id="30" creationId="{6410F5BB-C371-80F9-5515-1BF0DD624390}"/>
          </ac:cxnSpMkLst>
        </pc:cxnChg>
        <pc:cxnChg chg="add mod">
          <ac:chgData name="PIYUS KEDIA" userId="30dfcb9f6f0df2cc" providerId="LiveId" clId="{EE6F69AF-6641-4807-BB35-3050CEB677BE}" dt="2022-12-06T02:56:21.225" v="4294"/>
          <ac:cxnSpMkLst>
            <pc:docMk/>
            <pc:sldMk cId="3902821104" sldId="732"/>
            <ac:cxnSpMk id="31" creationId="{D24D27A6-CB1E-A0BD-89D4-AACE5571AA9F}"/>
          </ac:cxnSpMkLst>
        </pc:cxnChg>
        <pc:cxnChg chg="add mod">
          <ac:chgData name="PIYUS KEDIA" userId="30dfcb9f6f0df2cc" providerId="LiveId" clId="{EE6F69AF-6641-4807-BB35-3050CEB677BE}" dt="2022-12-06T02:56:21.225" v="4294"/>
          <ac:cxnSpMkLst>
            <pc:docMk/>
            <pc:sldMk cId="3902821104" sldId="732"/>
            <ac:cxnSpMk id="32" creationId="{03F9AF0D-B634-E31E-90BF-F994D3565247}"/>
          </ac:cxnSpMkLst>
        </pc:cxnChg>
      </pc:sldChg>
      <pc:sldChg chg="addSp modSp add mod">
        <pc:chgData name="PIYUS KEDIA" userId="30dfcb9f6f0df2cc" providerId="LiveId" clId="{EE6F69AF-6641-4807-BB35-3050CEB677BE}" dt="2022-12-06T02:56:45.672" v="4336"/>
        <pc:sldMkLst>
          <pc:docMk/>
          <pc:sldMk cId="3200289542" sldId="733"/>
        </pc:sldMkLst>
        <pc:spChg chg="add mod">
          <ac:chgData name="PIYUS KEDIA" userId="30dfcb9f6f0df2cc" providerId="LiveId" clId="{EE6F69AF-6641-4807-BB35-3050CEB677BE}" dt="2022-12-05T12:45:37.642" v="1291" actId="1037"/>
          <ac:spMkLst>
            <pc:docMk/>
            <pc:sldMk cId="3200289542" sldId="733"/>
            <ac:spMk id="3" creationId="{53B4C07E-FBFD-1B75-E11F-C78127ABE1FC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6" creationId="{8579BBF0-D4BD-4E48-BEB5-BB6A91E2C31E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7" creationId="{DFE9EDC2-9B27-44BB-A012-6435175F2F2F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8" creationId="{6FDD8473-0672-407B-B9C0-C6B867F3A31F}"/>
          </ac:spMkLst>
        </pc:spChg>
        <pc:spChg chg="mod">
          <ac:chgData name="PIYUS KEDIA" userId="30dfcb9f6f0df2cc" providerId="LiveId" clId="{EE6F69AF-6641-4807-BB35-3050CEB677BE}" dt="2022-12-05T12:45:00.656" v="1243" actId="6549"/>
          <ac:spMkLst>
            <pc:docMk/>
            <pc:sldMk cId="3200289542" sldId="733"/>
            <ac:spMk id="19" creationId="{2FF117D7-3749-172A-974E-CC4094F962AC}"/>
          </ac:spMkLst>
        </pc:spChg>
        <pc:spChg chg="add mod">
          <ac:chgData name="PIYUS KEDIA" userId="30dfcb9f6f0df2cc" providerId="LiveId" clId="{EE6F69AF-6641-4807-BB35-3050CEB677BE}" dt="2022-12-06T02:56:45.672" v="4336"/>
          <ac:spMkLst>
            <pc:docMk/>
            <pc:sldMk cId="3200289542" sldId="733"/>
            <ac:spMk id="21" creationId="{1C39FF51-113F-54E7-7654-135DA900D6C7}"/>
          </ac:spMkLst>
        </pc:spChg>
        <pc:spChg chg="add mod">
          <ac:chgData name="PIYUS KEDIA" userId="30dfcb9f6f0df2cc" providerId="LiveId" clId="{EE6F69AF-6641-4807-BB35-3050CEB677BE}" dt="2022-12-06T02:56:45.672" v="4336"/>
          <ac:spMkLst>
            <pc:docMk/>
            <pc:sldMk cId="3200289542" sldId="733"/>
            <ac:spMk id="23" creationId="{22D25B7D-68E8-27D3-8773-C4721BDAEB8F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26" creationId="{E3E8E5FE-329C-439E-93D2-93E584AAA36A}"/>
          </ac:spMkLst>
        </pc:spChg>
        <pc:spChg chg="mod">
          <ac:chgData name="PIYUS KEDIA" userId="30dfcb9f6f0df2cc" providerId="LiveId" clId="{EE6F69AF-6641-4807-BB35-3050CEB677BE}" dt="2022-12-06T02:56:42.899" v="4335" actId="1037"/>
          <ac:spMkLst>
            <pc:docMk/>
            <pc:sldMk cId="3200289542" sldId="733"/>
            <ac:spMk id="27" creationId="{810D8026-67BE-4F3E-B981-D1DCAD4F4E3D}"/>
          </ac:spMkLst>
        </pc:sp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10" creationId="{346A39BF-3A2E-4A53-813D-5A13F15CE308}"/>
          </ac:cxnSpMkLst>
        </pc:cxn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18" creationId="{67AAF455-5C9A-4F30-B375-343A4047CB79}"/>
          </ac:cxnSpMkLst>
        </pc:cxn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20" creationId="{9A749438-B166-4DBB-BBAC-2829F27304F4}"/>
          </ac:cxnSpMkLst>
        </pc:cxn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22" creationId="{56FC8650-7BCA-4505-8097-EED8BF19509F}"/>
          </ac:cxnSpMkLst>
        </pc:cxn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24" creationId="{AD5E7FAA-6D0B-41E9-B1E6-B82318D7C94A}"/>
          </ac:cxnSpMkLst>
        </pc:cxnChg>
        <pc:cxnChg chg="add mod">
          <ac:chgData name="PIYUS KEDIA" userId="30dfcb9f6f0df2cc" providerId="LiveId" clId="{EE6F69AF-6641-4807-BB35-3050CEB677BE}" dt="2022-12-06T02:56:45.672" v="4336"/>
          <ac:cxnSpMkLst>
            <pc:docMk/>
            <pc:sldMk cId="3200289542" sldId="733"/>
            <ac:cxnSpMk id="25" creationId="{25864147-D16B-FC90-F93D-FEDA64EFFAAD}"/>
          </ac:cxnSpMkLst>
        </pc:cxn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28" creationId="{068D4021-3DFD-4623-A9A8-C6888A19BE1C}"/>
          </ac:cxnSpMkLst>
        </pc:cxnChg>
        <pc:cxnChg chg="mod">
          <ac:chgData name="PIYUS KEDIA" userId="30dfcb9f6f0df2cc" providerId="LiveId" clId="{EE6F69AF-6641-4807-BB35-3050CEB677BE}" dt="2022-12-06T02:56:42.899" v="4335" actId="1037"/>
          <ac:cxnSpMkLst>
            <pc:docMk/>
            <pc:sldMk cId="3200289542" sldId="733"/>
            <ac:cxnSpMk id="29" creationId="{05E0F8FC-D4D5-4318-9625-3AD36385FBA6}"/>
          </ac:cxnSpMkLst>
        </pc:cxnChg>
        <pc:cxnChg chg="add mod">
          <ac:chgData name="PIYUS KEDIA" userId="30dfcb9f6f0df2cc" providerId="LiveId" clId="{EE6F69AF-6641-4807-BB35-3050CEB677BE}" dt="2022-12-06T02:56:45.672" v="4336"/>
          <ac:cxnSpMkLst>
            <pc:docMk/>
            <pc:sldMk cId="3200289542" sldId="733"/>
            <ac:cxnSpMk id="30" creationId="{613DE4DE-AFA4-6FD4-B477-85C92E50EDD5}"/>
          </ac:cxnSpMkLst>
        </pc:cxnChg>
        <pc:cxnChg chg="add mod">
          <ac:chgData name="PIYUS KEDIA" userId="30dfcb9f6f0df2cc" providerId="LiveId" clId="{EE6F69AF-6641-4807-BB35-3050CEB677BE}" dt="2022-12-06T02:56:45.672" v="4336"/>
          <ac:cxnSpMkLst>
            <pc:docMk/>
            <pc:sldMk cId="3200289542" sldId="733"/>
            <ac:cxnSpMk id="31" creationId="{45719A08-7B97-6A43-378C-FEE18E16135C}"/>
          </ac:cxnSpMkLst>
        </pc:cxnChg>
        <pc:cxnChg chg="add mod">
          <ac:chgData name="PIYUS KEDIA" userId="30dfcb9f6f0df2cc" providerId="LiveId" clId="{EE6F69AF-6641-4807-BB35-3050CEB677BE}" dt="2022-12-06T02:56:45.672" v="4336"/>
          <ac:cxnSpMkLst>
            <pc:docMk/>
            <pc:sldMk cId="3200289542" sldId="733"/>
            <ac:cxnSpMk id="32" creationId="{55F84E5C-8960-3EF0-8485-B938CF03392A}"/>
          </ac:cxnSpMkLst>
        </pc:cxnChg>
      </pc:sldChg>
      <pc:sldChg chg="addSp modSp add mod">
        <pc:chgData name="PIYUS KEDIA" userId="30dfcb9f6f0df2cc" providerId="LiveId" clId="{EE6F69AF-6641-4807-BB35-3050CEB677BE}" dt="2022-12-06T09:09:46.457" v="4663"/>
        <pc:sldMkLst>
          <pc:docMk/>
          <pc:sldMk cId="3738016502" sldId="734"/>
        </pc:sldMkLst>
        <pc:spChg chg="mod">
          <ac:chgData name="PIYUS KEDIA" userId="30dfcb9f6f0df2cc" providerId="LiveId" clId="{EE6F69AF-6641-4807-BB35-3050CEB677BE}" dt="2022-12-06T09:09:46.457" v="4663"/>
          <ac:spMkLst>
            <pc:docMk/>
            <pc:sldMk cId="3738016502" sldId="734"/>
            <ac:spMk id="3" creationId="{C8040DDE-975A-4D05-A7EE-F4F612FFA3E4}"/>
          </ac:spMkLst>
        </pc:spChg>
        <pc:spChg chg="mod">
          <ac:chgData name="PIYUS KEDIA" userId="30dfcb9f6f0df2cc" providerId="LiveId" clId="{EE6F69AF-6641-4807-BB35-3050CEB677BE}" dt="2022-12-05T13:09:49.693" v="1344" actId="14100"/>
          <ac:spMkLst>
            <pc:docMk/>
            <pc:sldMk cId="3738016502" sldId="734"/>
            <ac:spMk id="4" creationId="{15DA88B9-9127-4175-BD8F-FF4A9B945FB0}"/>
          </ac:spMkLst>
        </pc:spChg>
        <pc:spChg chg="add mod">
          <ac:chgData name="PIYUS KEDIA" userId="30dfcb9f6f0df2cc" providerId="LiveId" clId="{EE6F69AF-6641-4807-BB35-3050CEB677BE}" dt="2022-12-05T13:27:32.626" v="2225" actId="20577"/>
          <ac:spMkLst>
            <pc:docMk/>
            <pc:sldMk cId="3738016502" sldId="734"/>
            <ac:spMk id="5" creationId="{607A4B46-9855-DAAD-5C1C-FAF76366A393}"/>
          </ac:spMkLst>
        </pc:spChg>
      </pc:sldChg>
      <pc:sldChg chg="modSp add mod">
        <pc:chgData name="PIYUS KEDIA" userId="30dfcb9f6f0df2cc" providerId="LiveId" clId="{EE6F69AF-6641-4807-BB35-3050CEB677BE}" dt="2022-12-05T13:27:44.261" v="2228" actId="20577"/>
        <pc:sldMkLst>
          <pc:docMk/>
          <pc:sldMk cId="3170462528" sldId="735"/>
        </pc:sldMkLst>
        <pc:spChg chg="mod">
          <ac:chgData name="PIYUS KEDIA" userId="30dfcb9f6f0df2cc" providerId="LiveId" clId="{EE6F69AF-6641-4807-BB35-3050CEB677BE}" dt="2022-12-05T13:27:44.261" v="2228" actId="20577"/>
          <ac:spMkLst>
            <pc:docMk/>
            <pc:sldMk cId="3170462528" sldId="735"/>
            <ac:spMk id="5" creationId="{607A4B46-9855-DAAD-5C1C-FAF76366A393}"/>
          </ac:spMkLst>
        </pc:spChg>
      </pc:sldChg>
      <pc:sldChg chg="addSp modSp add mod">
        <pc:chgData name="PIYUS KEDIA" userId="30dfcb9f6f0df2cc" providerId="LiveId" clId="{EE6F69AF-6641-4807-BB35-3050CEB677BE}" dt="2022-12-05T13:28:03.035" v="2236" actId="20577"/>
        <pc:sldMkLst>
          <pc:docMk/>
          <pc:sldMk cId="985468054" sldId="736"/>
        </pc:sldMkLst>
        <pc:spChg chg="mod">
          <ac:chgData name="PIYUS KEDIA" userId="30dfcb9f6f0df2cc" providerId="LiveId" clId="{EE6F69AF-6641-4807-BB35-3050CEB677BE}" dt="2022-12-05T13:28:03.035" v="2236" actId="20577"/>
          <ac:spMkLst>
            <pc:docMk/>
            <pc:sldMk cId="985468054" sldId="736"/>
            <ac:spMk id="5" creationId="{607A4B46-9855-DAAD-5C1C-FAF76366A393}"/>
          </ac:spMkLst>
        </pc:spChg>
        <pc:graphicFrameChg chg="add mod modGraphic">
          <ac:chgData name="PIYUS KEDIA" userId="30dfcb9f6f0df2cc" providerId="LiveId" clId="{EE6F69AF-6641-4807-BB35-3050CEB677BE}" dt="2022-12-05T13:16:05.087" v="1902" actId="20577"/>
          <ac:graphicFrameMkLst>
            <pc:docMk/>
            <pc:sldMk cId="985468054" sldId="736"/>
            <ac:graphicFrameMk id="6" creationId="{597283F9-A4D2-1DDB-E48C-77C7F6E6702D}"/>
          </ac:graphicFrameMkLst>
        </pc:graphicFrameChg>
      </pc:sldChg>
      <pc:sldChg chg="modSp add mod">
        <pc:chgData name="PIYUS KEDIA" userId="30dfcb9f6f0df2cc" providerId="LiveId" clId="{EE6F69AF-6641-4807-BB35-3050CEB677BE}" dt="2022-12-05T13:28:16.964" v="2239" actId="20577"/>
        <pc:sldMkLst>
          <pc:docMk/>
          <pc:sldMk cId="1151096300" sldId="737"/>
        </pc:sldMkLst>
        <pc:spChg chg="mod">
          <ac:chgData name="PIYUS KEDIA" userId="30dfcb9f6f0df2cc" providerId="LiveId" clId="{EE6F69AF-6641-4807-BB35-3050CEB677BE}" dt="2022-12-05T13:19:43.592" v="2046" actId="20577"/>
          <ac:spMkLst>
            <pc:docMk/>
            <pc:sldMk cId="1151096300" sldId="737"/>
            <ac:spMk id="3" creationId="{C8040DDE-975A-4D05-A7EE-F4F612FFA3E4}"/>
          </ac:spMkLst>
        </pc:spChg>
        <pc:spChg chg="mod">
          <ac:chgData name="PIYUS KEDIA" userId="30dfcb9f6f0df2cc" providerId="LiveId" clId="{EE6F69AF-6641-4807-BB35-3050CEB677BE}" dt="2022-12-05T13:28:16.964" v="2239" actId="20577"/>
          <ac:spMkLst>
            <pc:docMk/>
            <pc:sldMk cId="1151096300" sldId="737"/>
            <ac:spMk id="5" creationId="{607A4B46-9855-DAAD-5C1C-FAF76366A393}"/>
          </ac:spMkLst>
        </pc:spChg>
      </pc:sldChg>
      <pc:sldChg chg="modSp add mod">
        <pc:chgData name="PIYUS KEDIA" userId="30dfcb9f6f0df2cc" providerId="LiveId" clId="{EE6F69AF-6641-4807-BB35-3050CEB677BE}" dt="2022-12-06T03:04:58.172" v="4447" actId="1036"/>
        <pc:sldMkLst>
          <pc:docMk/>
          <pc:sldMk cId="4176092081" sldId="738"/>
        </pc:sldMkLst>
        <pc:spChg chg="mod">
          <ac:chgData name="PIYUS KEDIA" userId="30dfcb9f6f0df2cc" providerId="LiveId" clId="{EE6F69AF-6641-4807-BB35-3050CEB677BE}" dt="2022-12-05T13:28:22.990" v="2242" actId="20577"/>
          <ac:spMkLst>
            <pc:docMk/>
            <pc:sldMk cId="4176092081" sldId="738"/>
            <ac:spMk id="5" creationId="{607A4B46-9855-DAAD-5C1C-FAF76366A393}"/>
          </ac:spMkLst>
        </pc:spChg>
        <pc:graphicFrameChg chg="mod">
          <ac:chgData name="PIYUS KEDIA" userId="30dfcb9f6f0df2cc" providerId="LiveId" clId="{EE6F69AF-6641-4807-BB35-3050CEB677BE}" dt="2022-12-06T03:04:58.172" v="4447" actId="1036"/>
          <ac:graphicFrameMkLst>
            <pc:docMk/>
            <pc:sldMk cId="4176092081" sldId="738"/>
            <ac:graphicFrameMk id="6" creationId="{597283F9-A4D2-1DDB-E48C-77C7F6E6702D}"/>
          </ac:graphicFrameMkLst>
        </pc:graphicFrameChg>
      </pc:sldChg>
      <pc:sldChg chg="modSp add mod">
        <pc:chgData name="PIYUS KEDIA" userId="30dfcb9f6f0df2cc" providerId="LiveId" clId="{EE6F69AF-6641-4807-BB35-3050CEB677BE}" dt="2022-12-05T13:28:34.116" v="2245" actId="20577"/>
        <pc:sldMkLst>
          <pc:docMk/>
          <pc:sldMk cId="3020425683" sldId="739"/>
        </pc:sldMkLst>
        <pc:spChg chg="mod">
          <ac:chgData name="PIYUS KEDIA" userId="30dfcb9f6f0df2cc" providerId="LiveId" clId="{EE6F69AF-6641-4807-BB35-3050CEB677BE}" dt="2022-12-05T13:28:34.116" v="2245" actId="20577"/>
          <ac:spMkLst>
            <pc:docMk/>
            <pc:sldMk cId="3020425683" sldId="739"/>
            <ac:spMk id="5" creationId="{607A4B46-9855-DAAD-5C1C-FAF76366A393}"/>
          </ac:spMkLst>
        </pc:spChg>
      </pc:sldChg>
      <pc:sldChg chg="modSp add mod">
        <pc:chgData name="PIYUS KEDIA" userId="30dfcb9f6f0df2cc" providerId="LiveId" clId="{EE6F69AF-6641-4807-BB35-3050CEB677BE}" dt="2022-12-05T13:28:39.662" v="2248" actId="20577"/>
        <pc:sldMkLst>
          <pc:docMk/>
          <pc:sldMk cId="3012682622" sldId="740"/>
        </pc:sldMkLst>
        <pc:spChg chg="mod">
          <ac:chgData name="PIYUS KEDIA" userId="30dfcb9f6f0df2cc" providerId="LiveId" clId="{EE6F69AF-6641-4807-BB35-3050CEB677BE}" dt="2022-12-05T13:28:39.662" v="2248" actId="20577"/>
          <ac:spMkLst>
            <pc:docMk/>
            <pc:sldMk cId="3012682622" sldId="740"/>
            <ac:spMk id="5" creationId="{607A4B46-9855-DAAD-5C1C-FAF76366A393}"/>
          </ac:spMkLst>
        </pc:spChg>
        <pc:graphicFrameChg chg="modGraphic">
          <ac:chgData name="PIYUS KEDIA" userId="30dfcb9f6f0df2cc" providerId="LiveId" clId="{EE6F69AF-6641-4807-BB35-3050CEB677BE}" dt="2022-12-05T13:22:25.441" v="2185" actId="400"/>
          <ac:graphicFrameMkLst>
            <pc:docMk/>
            <pc:sldMk cId="3012682622" sldId="740"/>
            <ac:graphicFrameMk id="6" creationId="{597283F9-A4D2-1DDB-E48C-77C7F6E6702D}"/>
          </ac:graphicFrameMkLst>
        </pc:graphicFrameChg>
      </pc:sldChg>
      <pc:sldChg chg="modSp add mod">
        <pc:chgData name="PIYUS KEDIA" userId="30dfcb9f6f0df2cc" providerId="LiveId" clId="{EE6F69AF-6641-4807-BB35-3050CEB677BE}" dt="2022-12-05T13:35:12.816" v="2379" actId="14100"/>
        <pc:sldMkLst>
          <pc:docMk/>
          <pc:sldMk cId="3605374077" sldId="741"/>
        </pc:sldMkLst>
        <pc:spChg chg="mod">
          <ac:chgData name="PIYUS KEDIA" userId="30dfcb9f6f0df2cc" providerId="LiveId" clId="{EE6F69AF-6641-4807-BB35-3050CEB677BE}" dt="2022-12-05T13:34:17.963" v="2309" actId="27636"/>
          <ac:spMkLst>
            <pc:docMk/>
            <pc:sldMk cId="3605374077" sldId="741"/>
            <ac:spMk id="3" creationId="{C8040DDE-975A-4D05-A7EE-F4F612FFA3E4}"/>
          </ac:spMkLst>
        </pc:spChg>
        <pc:spChg chg="mod">
          <ac:chgData name="PIYUS KEDIA" userId="30dfcb9f6f0df2cc" providerId="LiveId" clId="{EE6F69AF-6641-4807-BB35-3050CEB677BE}" dt="2022-12-05T13:35:12.816" v="2379" actId="14100"/>
          <ac:spMkLst>
            <pc:docMk/>
            <pc:sldMk cId="3605374077" sldId="741"/>
            <ac:spMk id="4" creationId="{15DA88B9-9127-4175-BD8F-FF4A9B945FB0}"/>
          </ac:spMkLst>
        </pc:spChg>
      </pc:sldChg>
      <pc:sldChg chg="addSp modSp add mod">
        <pc:chgData name="PIYUS KEDIA" userId="30dfcb9f6f0df2cc" providerId="LiveId" clId="{EE6F69AF-6641-4807-BB35-3050CEB677BE}" dt="2022-12-05T13:36:16.053" v="2422" actId="5793"/>
        <pc:sldMkLst>
          <pc:docMk/>
          <pc:sldMk cId="3262950210" sldId="742"/>
        </pc:sldMkLst>
        <pc:spChg chg="add mod">
          <ac:chgData name="PIYUS KEDIA" userId="30dfcb9f6f0df2cc" providerId="LiveId" clId="{EE6F69AF-6641-4807-BB35-3050CEB677BE}" dt="2022-12-05T13:36:16.053" v="2422" actId="5793"/>
          <ac:spMkLst>
            <pc:docMk/>
            <pc:sldMk cId="3262950210" sldId="742"/>
            <ac:spMk id="5" creationId="{E03C199B-E7F2-CE12-C3D8-696A212D390B}"/>
          </ac:spMkLst>
        </pc:spChg>
      </pc:sldChg>
      <pc:sldChg chg="modSp add mod">
        <pc:chgData name="PIYUS KEDIA" userId="30dfcb9f6f0df2cc" providerId="LiveId" clId="{EE6F69AF-6641-4807-BB35-3050CEB677BE}" dt="2022-12-05T13:37:40.929" v="2536" actId="1036"/>
        <pc:sldMkLst>
          <pc:docMk/>
          <pc:sldMk cId="2518885566" sldId="743"/>
        </pc:sldMkLst>
        <pc:spChg chg="mod">
          <ac:chgData name="PIYUS KEDIA" userId="30dfcb9f6f0df2cc" providerId="LiveId" clId="{EE6F69AF-6641-4807-BB35-3050CEB677BE}" dt="2022-12-05T13:37:40.929" v="2536" actId="1036"/>
          <ac:spMkLst>
            <pc:docMk/>
            <pc:sldMk cId="2518885566" sldId="743"/>
            <ac:spMk id="5" creationId="{E03C199B-E7F2-CE12-C3D8-696A212D390B}"/>
          </ac:spMkLst>
        </pc:spChg>
      </pc:sldChg>
      <pc:sldChg chg="addSp modSp add mod">
        <pc:chgData name="PIYUS KEDIA" userId="30dfcb9f6f0df2cc" providerId="LiveId" clId="{EE6F69AF-6641-4807-BB35-3050CEB677BE}" dt="2022-12-05T13:39:43.503" v="2643" actId="207"/>
        <pc:sldMkLst>
          <pc:docMk/>
          <pc:sldMk cId="2162140061" sldId="744"/>
        </pc:sldMkLst>
        <pc:spChg chg="mod">
          <ac:chgData name="PIYUS KEDIA" userId="30dfcb9f6f0df2cc" providerId="LiveId" clId="{EE6F69AF-6641-4807-BB35-3050CEB677BE}" dt="2022-12-05T13:39:43.503" v="2643" actId="207"/>
          <ac:spMkLst>
            <pc:docMk/>
            <pc:sldMk cId="2162140061" sldId="744"/>
            <ac:spMk id="5" creationId="{E03C199B-E7F2-CE12-C3D8-696A212D390B}"/>
          </ac:spMkLst>
        </pc:spChg>
        <pc:graphicFrameChg chg="add mod modGraphic">
          <ac:chgData name="PIYUS KEDIA" userId="30dfcb9f6f0df2cc" providerId="LiveId" clId="{EE6F69AF-6641-4807-BB35-3050CEB677BE}" dt="2022-12-05T13:39:26.212" v="2641" actId="20577"/>
          <ac:graphicFrameMkLst>
            <pc:docMk/>
            <pc:sldMk cId="2162140061" sldId="744"/>
            <ac:graphicFrameMk id="6" creationId="{58D4544F-B7E1-2B03-C7D7-1342A58D16E7}"/>
          </ac:graphicFrameMkLst>
        </pc:graphicFrameChg>
      </pc:sldChg>
      <pc:sldChg chg="addSp delSp modSp add mod">
        <pc:chgData name="PIYUS KEDIA" userId="30dfcb9f6f0df2cc" providerId="LiveId" clId="{EE6F69AF-6641-4807-BB35-3050CEB677BE}" dt="2022-12-06T02:50:00.122" v="3955" actId="20577"/>
        <pc:sldMkLst>
          <pc:docMk/>
          <pc:sldMk cId="2092855573" sldId="745"/>
        </pc:sldMkLst>
        <pc:spChg chg="add del">
          <ac:chgData name="PIYUS KEDIA" userId="30dfcb9f6f0df2cc" providerId="LiveId" clId="{EE6F69AF-6641-4807-BB35-3050CEB677BE}" dt="2022-12-06T02:46:08.333" v="3512" actId="478"/>
          <ac:spMkLst>
            <pc:docMk/>
            <pc:sldMk cId="2092855573" sldId="745"/>
            <ac:spMk id="3" creationId="{9BC306FF-D5DB-BB6A-B31B-656A0745F7AD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4" creationId="{DF893C56-1CF8-4DD8-B856-13389A424BD4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5" creationId="{242D5528-E8AE-4397-BAC4-5517F8D497EE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6" creationId="{8579BBF0-D4BD-4E48-BEB5-BB6A91E2C31E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7" creationId="{DFE9EDC2-9B27-44BB-A012-6435175F2F2F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8" creationId="{6FDD8473-0672-407B-B9C0-C6B867F3A31F}"/>
          </ac:spMkLst>
        </pc:spChg>
        <pc:spChg chg="mod">
          <ac:chgData name="PIYUS KEDIA" userId="30dfcb9f6f0df2cc" providerId="LiveId" clId="{EE6F69AF-6641-4807-BB35-3050CEB677BE}" dt="2022-12-06T02:44:12.628" v="3223" actId="1037"/>
          <ac:spMkLst>
            <pc:docMk/>
            <pc:sldMk cId="2092855573" sldId="745"/>
            <ac:spMk id="9" creationId="{D1EB4A92-9AA2-4794-9DA7-6E919A18E3E3}"/>
          </ac:spMkLst>
        </pc:spChg>
        <pc:spChg chg="mod">
          <ac:chgData name="PIYUS KEDIA" userId="30dfcb9f6f0df2cc" providerId="LiveId" clId="{EE6F69AF-6641-4807-BB35-3050CEB677BE}" dt="2022-12-06T02:44:26.736" v="3323" actId="1035"/>
          <ac:spMkLst>
            <pc:docMk/>
            <pc:sldMk cId="2092855573" sldId="745"/>
            <ac:spMk id="19" creationId="{AA9FDD7C-4FBC-2DAF-539C-99123803DCD1}"/>
          </ac:spMkLst>
        </pc:spChg>
        <pc:spChg chg="mod">
          <ac:chgData name="PIYUS KEDIA" userId="30dfcb9f6f0df2cc" providerId="LiveId" clId="{EE6F69AF-6641-4807-BB35-3050CEB677BE}" dt="2022-12-06T02:44:33.548" v="3362" actId="1035"/>
          <ac:spMkLst>
            <pc:docMk/>
            <pc:sldMk cId="2092855573" sldId="745"/>
            <ac:spMk id="21" creationId="{A5C3D94A-6A1C-2A48-311C-43AD64A49F90}"/>
          </ac:spMkLst>
        </pc:spChg>
        <pc:spChg chg="add mod">
          <ac:chgData name="PIYUS KEDIA" userId="30dfcb9f6f0df2cc" providerId="LiveId" clId="{EE6F69AF-6641-4807-BB35-3050CEB677BE}" dt="2022-12-06T02:50:00.122" v="3955" actId="20577"/>
          <ac:spMkLst>
            <pc:docMk/>
            <pc:sldMk cId="2092855573" sldId="745"/>
            <ac:spMk id="23" creationId="{61356DFB-9B62-3BBA-6E27-B782906583A4}"/>
          </ac:spMkLst>
        </pc:spChg>
        <pc:spChg chg="add mod">
          <ac:chgData name="PIYUS KEDIA" userId="30dfcb9f6f0df2cc" providerId="LiveId" clId="{EE6F69AF-6641-4807-BB35-3050CEB677BE}" dt="2022-12-06T02:45:49.418" v="3510" actId="20577"/>
          <ac:spMkLst>
            <pc:docMk/>
            <pc:sldMk cId="2092855573" sldId="745"/>
            <ac:spMk id="25" creationId="{EC0D8FD0-858C-15AB-C28F-EB46E3973F64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26" creationId="{E3E8E5FE-329C-439E-93D2-93E584AAA36A}"/>
          </ac:spMkLst>
        </pc:spChg>
        <pc:spChg chg="mod">
          <ac:chgData name="PIYUS KEDIA" userId="30dfcb9f6f0df2cc" providerId="LiveId" clId="{EE6F69AF-6641-4807-BB35-3050CEB677BE}" dt="2022-12-06T02:43:44.282" v="2925" actId="1037"/>
          <ac:spMkLst>
            <pc:docMk/>
            <pc:sldMk cId="2092855573" sldId="745"/>
            <ac:spMk id="27" creationId="{810D8026-67BE-4F3E-B981-D1DCAD4F4E3D}"/>
          </ac:spMkLst>
        </pc:sp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10" creationId="{346A39BF-3A2E-4A53-813D-5A13F15CE308}"/>
          </ac:cxnSpMkLst>
        </pc:cxnChg>
        <pc:cxnChg chg="add mod">
          <ac:chgData name="PIYUS KEDIA" userId="30dfcb9f6f0df2cc" providerId="LiveId" clId="{EE6F69AF-6641-4807-BB35-3050CEB677BE}" dt="2022-12-06T02:46:29.251" v="3522" actId="1035"/>
          <ac:cxnSpMkLst>
            <pc:docMk/>
            <pc:sldMk cId="2092855573" sldId="745"/>
            <ac:cxnSpMk id="12" creationId="{45C27C00-D02A-B4E6-525E-7700EC648A98}"/>
          </ac:cxnSpMkLst>
        </pc:cxnChg>
        <pc:cxnChg chg="add mod">
          <ac:chgData name="PIYUS KEDIA" userId="30dfcb9f6f0df2cc" providerId="LiveId" clId="{EE6F69AF-6641-4807-BB35-3050CEB677BE}" dt="2022-12-06T02:46:46.518" v="3524" actId="1582"/>
          <ac:cxnSpMkLst>
            <pc:docMk/>
            <pc:sldMk cId="2092855573" sldId="745"/>
            <ac:cxnSpMk id="14" creationId="{9C8E06AA-83A8-887B-B565-978D0C835514}"/>
          </ac:cxnSpMkLst>
        </pc:cxn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18" creationId="{67AAF455-5C9A-4F30-B375-343A4047CB79}"/>
          </ac:cxnSpMkLst>
        </pc:cxn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20" creationId="{9A749438-B166-4DBB-BBAC-2829F27304F4}"/>
          </ac:cxnSpMkLst>
        </pc:cxn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22" creationId="{56FC8650-7BCA-4505-8097-EED8BF19509F}"/>
          </ac:cxnSpMkLst>
        </pc:cxn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24" creationId="{AD5E7FAA-6D0B-41E9-B1E6-B82318D7C94A}"/>
          </ac:cxnSpMkLst>
        </pc:cxn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28" creationId="{068D4021-3DFD-4623-A9A8-C6888A19BE1C}"/>
          </ac:cxnSpMkLst>
        </pc:cxnChg>
        <pc:cxnChg chg="mod">
          <ac:chgData name="PIYUS KEDIA" userId="30dfcb9f6f0df2cc" providerId="LiveId" clId="{EE6F69AF-6641-4807-BB35-3050CEB677BE}" dt="2022-12-06T02:43:44.282" v="2925" actId="1037"/>
          <ac:cxnSpMkLst>
            <pc:docMk/>
            <pc:sldMk cId="2092855573" sldId="745"/>
            <ac:cxnSpMk id="29" creationId="{05E0F8FC-D4D5-4318-9625-3AD36385FBA6}"/>
          </ac:cxnSpMkLst>
        </pc:cxnChg>
      </pc:sldChg>
      <pc:sldChg chg="addSp modSp add mod">
        <pc:chgData name="PIYUS KEDIA" userId="30dfcb9f6f0df2cc" providerId="LiveId" clId="{EE6F69AF-6641-4807-BB35-3050CEB677BE}" dt="2022-12-06T02:49:50.426" v="3953" actId="20577"/>
        <pc:sldMkLst>
          <pc:docMk/>
          <pc:sldMk cId="3634870809" sldId="746"/>
        </pc:sldMkLst>
        <pc:spChg chg="add mod">
          <ac:chgData name="PIYUS KEDIA" userId="30dfcb9f6f0df2cc" providerId="LiveId" clId="{EE6F69AF-6641-4807-BB35-3050CEB677BE}" dt="2022-12-06T02:47:13.917" v="3531" actId="1035"/>
          <ac:spMkLst>
            <pc:docMk/>
            <pc:sldMk cId="3634870809" sldId="746"/>
            <ac:spMk id="3" creationId="{A7FB7C32-0F4B-7B6F-2AED-6AFC5020844D}"/>
          </ac:spMkLst>
        </pc:spChg>
        <pc:spChg chg="add mod">
          <ac:chgData name="PIYUS KEDIA" userId="30dfcb9f6f0df2cc" providerId="LiveId" clId="{EE6F69AF-6641-4807-BB35-3050CEB677BE}" dt="2022-12-06T02:48:30.489" v="3807" actId="1037"/>
          <ac:spMkLst>
            <pc:docMk/>
            <pc:sldMk cId="3634870809" sldId="746"/>
            <ac:spMk id="11" creationId="{7365E35B-EED2-3E46-819B-75594ADF5378}"/>
          </ac:spMkLst>
        </pc:spChg>
        <pc:spChg chg="mod">
          <ac:chgData name="PIYUS KEDIA" userId="30dfcb9f6f0df2cc" providerId="LiveId" clId="{EE6F69AF-6641-4807-BB35-3050CEB677BE}" dt="2022-12-06T02:49:46.076" v="3951" actId="20577"/>
          <ac:spMkLst>
            <pc:docMk/>
            <pc:sldMk cId="3634870809" sldId="746"/>
            <ac:spMk id="23" creationId="{61356DFB-9B62-3BBA-6E27-B782906583A4}"/>
          </ac:spMkLst>
        </pc:spChg>
        <pc:spChg chg="add mod">
          <ac:chgData name="PIYUS KEDIA" userId="30dfcb9f6f0df2cc" providerId="LiveId" clId="{EE6F69AF-6641-4807-BB35-3050CEB677BE}" dt="2022-12-06T02:47:20.558" v="3575" actId="1036"/>
          <ac:spMkLst>
            <pc:docMk/>
            <pc:sldMk cId="3634870809" sldId="746"/>
            <ac:spMk id="30" creationId="{552CE7EE-4CD8-E19C-1053-D67EB283F323}"/>
          </ac:spMkLst>
        </pc:spChg>
        <pc:spChg chg="add mod">
          <ac:chgData name="PIYUS KEDIA" userId="30dfcb9f6f0df2cc" providerId="LiveId" clId="{EE6F69AF-6641-4807-BB35-3050CEB677BE}" dt="2022-12-06T02:47:26.404" v="3610" actId="1035"/>
          <ac:spMkLst>
            <pc:docMk/>
            <pc:sldMk cId="3634870809" sldId="746"/>
            <ac:spMk id="31" creationId="{D75E0769-FEC8-DEF4-05C1-07DA7CE41EC5}"/>
          </ac:spMkLst>
        </pc:spChg>
        <pc:spChg chg="add mod">
          <ac:chgData name="PIYUS KEDIA" userId="30dfcb9f6f0df2cc" providerId="LiveId" clId="{EE6F69AF-6641-4807-BB35-3050CEB677BE}" dt="2022-12-06T02:47:46.797" v="3667" actId="1036"/>
          <ac:spMkLst>
            <pc:docMk/>
            <pc:sldMk cId="3634870809" sldId="746"/>
            <ac:spMk id="32" creationId="{50478AB8-B158-FB63-A8E6-8F9CDAC7F2E1}"/>
          </ac:spMkLst>
        </pc:spChg>
        <pc:spChg chg="add mod">
          <ac:chgData name="PIYUS KEDIA" userId="30dfcb9f6f0df2cc" providerId="LiveId" clId="{EE6F69AF-6641-4807-BB35-3050CEB677BE}" dt="2022-12-06T02:49:50.426" v="3953" actId="20577"/>
          <ac:spMkLst>
            <pc:docMk/>
            <pc:sldMk cId="3634870809" sldId="746"/>
            <ac:spMk id="33" creationId="{D8B6D8FA-74FC-04B5-2758-09A70378CD4C}"/>
          </ac:spMkLst>
        </pc:spChg>
        <pc:spChg chg="add mod">
          <ac:chgData name="PIYUS KEDIA" userId="30dfcb9f6f0df2cc" providerId="LiveId" clId="{EE6F69AF-6641-4807-BB35-3050CEB677BE}" dt="2022-12-06T02:48:59.987" v="3905" actId="20577"/>
          <ac:spMkLst>
            <pc:docMk/>
            <pc:sldMk cId="3634870809" sldId="746"/>
            <ac:spMk id="34" creationId="{40776B71-AD1E-CE8F-CE15-D77A6BAFBE9B}"/>
          </ac:spMkLst>
        </pc:spChg>
        <pc:spChg chg="add mod">
          <ac:chgData name="PIYUS KEDIA" userId="30dfcb9f6f0df2cc" providerId="LiveId" clId="{EE6F69AF-6641-4807-BB35-3050CEB677BE}" dt="2022-12-06T02:49:12.853" v="3949" actId="20577"/>
          <ac:spMkLst>
            <pc:docMk/>
            <pc:sldMk cId="3634870809" sldId="746"/>
            <ac:spMk id="35" creationId="{653B7270-EC9E-50C7-AB9D-F35ACE9A8106}"/>
          </ac:spMkLst>
        </pc:spChg>
      </pc:sldChg>
      <pc:sldChg chg="addSp modSp add mod">
        <pc:chgData name="PIYUS KEDIA" userId="30dfcb9f6f0df2cc" providerId="LiveId" clId="{EE6F69AF-6641-4807-BB35-3050CEB677BE}" dt="2022-12-06T09:12:51.924" v="4777" actId="1036"/>
        <pc:sldMkLst>
          <pc:docMk/>
          <pc:sldMk cId="759780264" sldId="747"/>
        </pc:sldMkLst>
        <pc:spChg chg="mod">
          <ac:chgData name="PIYUS KEDIA" userId="30dfcb9f6f0df2cc" providerId="LiveId" clId="{EE6F69AF-6641-4807-BB35-3050CEB677BE}" dt="2022-12-06T09:11:40.879" v="4728" actId="1038"/>
          <ac:spMkLst>
            <pc:docMk/>
            <pc:sldMk cId="759780264" sldId="747"/>
            <ac:spMk id="4" creationId="{15DA88B9-9127-4175-BD8F-FF4A9B945FB0}"/>
          </ac:spMkLst>
        </pc:spChg>
        <pc:spChg chg="add mod">
          <ac:chgData name="PIYUS KEDIA" userId="30dfcb9f6f0df2cc" providerId="LiveId" clId="{EE6F69AF-6641-4807-BB35-3050CEB677BE}" dt="2022-12-06T09:12:51.924" v="4777" actId="1036"/>
          <ac:spMkLst>
            <pc:docMk/>
            <pc:sldMk cId="759780264" sldId="747"/>
            <ac:spMk id="5" creationId="{A2469FDD-180A-83D8-1CE8-E93D5356FD91}"/>
          </ac:spMkLst>
        </pc:spChg>
      </pc:sldChg>
      <pc:sldChg chg="addSp modSp add mod">
        <pc:chgData name="PIYUS KEDIA" userId="30dfcb9f6f0df2cc" providerId="LiveId" clId="{EE6F69AF-6641-4807-BB35-3050CEB677BE}" dt="2022-12-06T09:14:17.218" v="4850" actId="20577"/>
        <pc:sldMkLst>
          <pc:docMk/>
          <pc:sldMk cId="2621615607" sldId="748"/>
        </pc:sldMkLst>
        <pc:spChg chg="add mod">
          <ac:chgData name="PIYUS KEDIA" userId="30dfcb9f6f0df2cc" providerId="LiveId" clId="{EE6F69AF-6641-4807-BB35-3050CEB677BE}" dt="2022-12-06T09:14:17.218" v="4850" actId="20577"/>
          <ac:spMkLst>
            <pc:docMk/>
            <pc:sldMk cId="2621615607" sldId="748"/>
            <ac:spMk id="6" creationId="{2A7EEFDE-75B2-5895-119E-C341671CFDF4}"/>
          </ac:spMkLst>
        </pc:spChg>
        <pc:spChg chg="add">
          <ac:chgData name="PIYUS KEDIA" userId="30dfcb9f6f0df2cc" providerId="LiveId" clId="{EE6F69AF-6641-4807-BB35-3050CEB677BE}" dt="2022-12-06T09:14:01.620" v="4846" actId="11529"/>
          <ac:spMkLst>
            <pc:docMk/>
            <pc:sldMk cId="2621615607" sldId="748"/>
            <ac:spMk id="7" creationId="{69A50A51-2C3D-EF61-A09E-AF5E397A068B}"/>
          </ac:spMkLst>
        </pc:spChg>
      </pc:sldChg>
      <pc:sldChg chg="modSp add mod">
        <pc:chgData name="PIYUS KEDIA" userId="30dfcb9f6f0df2cc" providerId="LiveId" clId="{EE6F69AF-6641-4807-BB35-3050CEB677BE}" dt="2022-12-06T09:15:34.124" v="4926" actId="14100"/>
        <pc:sldMkLst>
          <pc:docMk/>
          <pc:sldMk cId="3039057724" sldId="749"/>
        </pc:sldMkLst>
        <pc:spChg chg="mod">
          <ac:chgData name="PIYUS KEDIA" userId="30dfcb9f6f0df2cc" providerId="LiveId" clId="{EE6F69AF-6641-4807-BB35-3050CEB677BE}" dt="2022-12-06T09:15:20.993" v="4919" actId="20577"/>
          <ac:spMkLst>
            <pc:docMk/>
            <pc:sldMk cId="3039057724" sldId="749"/>
            <ac:spMk id="5" creationId="{A2469FDD-180A-83D8-1CE8-E93D5356FD91}"/>
          </ac:spMkLst>
        </pc:spChg>
        <pc:spChg chg="mod">
          <ac:chgData name="PIYUS KEDIA" userId="30dfcb9f6f0df2cc" providerId="LiveId" clId="{EE6F69AF-6641-4807-BB35-3050CEB677BE}" dt="2022-12-06T09:15:34.124" v="4926" actId="14100"/>
          <ac:spMkLst>
            <pc:docMk/>
            <pc:sldMk cId="3039057724" sldId="749"/>
            <ac:spMk id="6" creationId="{2A7EEFDE-75B2-5895-119E-C341671CFDF4}"/>
          </ac:spMkLst>
        </pc:spChg>
      </pc:sldChg>
      <pc:sldChg chg="modSp add mod">
        <pc:chgData name="PIYUS KEDIA" userId="30dfcb9f6f0df2cc" providerId="LiveId" clId="{EE6F69AF-6641-4807-BB35-3050CEB677BE}" dt="2022-12-06T09:17:10.454" v="5095" actId="20577"/>
        <pc:sldMkLst>
          <pc:docMk/>
          <pc:sldMk cId="519987022" sldId="750"/>
        </pc:sldMkLst>
        <pc:spChg chg="mod">
          <ac:chgData name="PIYUS KEDIA" userId="30dfcb9f6f0df2cc" providerId="LiveId" clId="{EE6F69AF-6641-4807-BB35-3050CEB677BE}" dt="2022-12-06T09:17:10.454" v="5095" actId="20577"/>
          <ac:spMkLst>
            <pc:docMk/>
            <pc:sldMk cId="519987022" sldId="750"/>
            <ac:spMk id="5" creationId="{A2469FDD-180A-83D8-1CE8-E93D5356FD91}"/>
          </ac:spMkLst>
        </pc:spChg>
        <pc:spChg chg="mod">
          <ac:chgData name="PIYUS KEDIA" userId="30dfcb9f6f0df2cc" providerId="LiveId" clId="{EE6F69AF-6641-4807-BB35-3050CEB677BE}" dt="2022-12-06T09:16:54.723" v="5056" actId="1036"/>
          <ac:spMkLst>
            <pc:docMk/>
            <pc:sldMk cId="519987022" sldId="750"/>
            <ac:spMk id="6" creationId="{2A7EEFDE-75B2-5895-119E-C341671CFD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8ABC-B1B9-4A97-AE41-3C4082A0074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8C6A-5105-43AC-8CAE-1C03CF1E1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794-AF7B-3D4E-AAD2-EA32788F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A6F1-36C2-48F1-9C03-AD7D7620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365-C142-700C-4779-26844FF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31B6-27E3-72A7-146B-6ED4EB2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29F7-48EE-3DC3-8BA9-D0C2C34D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34F-4D2A-1374-3235-F3C27FC0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110E-1D5B-AC40-CC62-6C9CA7A0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17FE-B19B-60E1-4E65-4813F522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DDBB-47A7-0E0A-84D6-CA80118F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54-DA38-7647-7F87-D7F2BC1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BF82-F314-96CC-025F-7F9C8F41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411B4-87D7-6B49-64D1-14E347EA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1D00-04A0-C7AF-9B17-BF6503F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4D85-3A38-BA26-D852-052E504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4BDF-0058-63E2-292E-8830F94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90E-D552-F15A-41CF-D39145C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75C5-81C4-722C-445C-0695B793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C769-CD4C-809A-6488-67EAEFF6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C533-9AA4-E24D-7F0B-1EE9E75A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2022-842A-C2D6-5C7E-2853BCA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B93D-F8D3-0425-02DF-6E9B74B4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C745-2E7F-7BBC-F05A-5E1E747F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91D2-8D28-EA2D-1767-A710770D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EFFE-8AF8-22F3-184C-9185B98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7941-505B-2066-C958-E807A4C7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2EC8-3423-7A75-F9BD-88AF5C0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BA8F-254D-B817-C8DB-EA34F9F7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0597-B6B5-0E21-B960-D12CDBAE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10B7-894D-7535-FB25-1E2ABC25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A781-3039-4F50-AE4B-DD349709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C465-6F2D-0B17-F721-ED946F3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A86B-2E28-AA54-ABDF-B50555F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A00F-D341-6ED4-08EC-7CCD0D60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8DD0-D76D-69B0-F796-25579998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A1860-BDF2-C428-5D93-2FA8DA629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4D4B-E4D0-6889-376C-F3A73BC49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1F05C-DFBE-3965-1749-7858EE4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4C4E4-74C4-2C5F-6CF9-4B090964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0E37-7177-550F-4F7F-D4B3185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9BC-0320-32A8-3543-333D4088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71B6-6BF3-B686-6BB7-DEBC730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3CF2A-DB5C-F7E4-B826-F4407C23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C958-5C7F-3FB8-91B0-BBD5EFB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A41B-B11B-B849-C877-DE53886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34D8-8986-B279-4EC2-4291E7A0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1745-1729-DCF6-2168-1A19F80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2CE-BE83-5019-FD75-7A55D34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6B54-3D3C-1535-0976-9BB275C5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BE92-DBA7-4445-7576-BEA42086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C08D-681C-EFC2-2438-95ED2C5E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C442-3799-7C42-CFC6-D52A156F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AC00-C4D8-0321-7F63-2568A18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5F5B-8FC7-DFD7-542D-1DFA5DFC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9AFD6-F2C4-5589-D928-DC6828BF8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1D6E-7C41-0334-17CF-1F9FE000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3429-6BA0-FFE7-3ACB-E80DED5C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8A36-9336-0C56-C41F-45E394A1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8414-914C-6C16-E9AB-BC2BE44F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C6964-561F-58B4-E1A9-F756A25B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22D4-D569-05FE-51C7-5661D137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4D62-90C2-0BA5-2FEF-84CDF541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FFA-3A5E-4F54-B3B2-DFA5A7E1BA7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92A3-5165-B28F-8EA4-02D09F4D6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7EEC-15E4-CFE7-F73E-886AEF05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22A1-B775-E192-1B4B-188C9569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FCC0-E334-8E80-BC15-0DD7B9FE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7ED5-A935-4ED8-8CD1-0AE3C2F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5142-D4C4-45A8-A704-D75489CF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code generation, we are going to follow a simple calling convention in which all arguments are passed via the stack</a:t>
            </a:r>
          </a:p>
          <a:p>
            <a:endParaRPr lang="en-US" dirty="0"/>
          </a:p>
          <a:p>
            <a:r>
              <a:rPr lang="en-US" dirty="0"/>
              <a:t>Argument passing via stack</a:t>
            </a:r>
          </a:p>
          <a:p>
            <a:pPr lvl="1"/>
            <a:r>
              <a:rPr lang="en-US" dirty="0"/>
              <a:t>On entry to a function call</a:t>
            </a:r>
          </a:p>
          <a:p>
            <a:pPr lvl="2"/>
            <a:r>
              <a:rPr lang="en-US" dirty="0"/>
              <a:t>%</a:t>
            </a:r>
            <a:r>
              <a:rPr lang="en-US" dirty="0" err="1"/>
              <a:t>eip</a:t>
            </a:r>
            <a:r>
              <a:rPr lang="en-US" dirty="0"/>
              <a:t> points to the first instruction of a function</a:t>
            </a:r>
          </a:p>
          <a:p>
            <a:pPr lvl="2"/>
            <a:r>
              <a:rPr lang="en-US" dirty="0"/>
              <a:t>%</a:t>
            </a:r>
            <a:r>
              <a:rPr lang="en-US" dirty="0" err="1"/>
              <a:t>esp</a:t>
            </a:r>
            <a:r>
              <a:rPr lang="en-US" dirty="0"/>
              <a:t> points to the return address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argument is stored at %esp+4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argument is stored at %esp+8</a:t>
            </a:r>
          </a:p>
          <a:p>
            <a:pPr lvl="2"/>
            <a:r>
              <a:rPr lang="en-US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05013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7ED5-A935-4ED8-8CD1-0AE3C2F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5142-D4C4-45A8-A704-D75489CF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passing via stack</a:t>
            </a:r>
          </a:p>
          <a:p>
            <a:pPr lvl="1"/>
            <a:r>
              <a:rPr lang="en-US" dirty="0"/>
              <a:t>After the </a:t>
            </a:r>
            <a:r>
              <a:rPr lang="en-US" dirty="0" err="1"/>
              <a:t>callee</a:t>
            </a:r>
            <a:r>
              <a:rPr lang="en-US" dirty="0"/>
              <a:t> returns</a:t>
            </a:r>
          </a:p>
          <a:p>
            <a:pPr lvl="2"/>
            <a:r>
              <a:rPr lang="en-US" dirty="0"/>
              <a:t>%</a:t>
            </a:r>
            <a:r>
              <a:rPr lang="en-US" dirty="0" err="1"/>
              <a:t>eip</a:t>
            </a:r>
            <a:r>
              <a:rPr lang="en-US" dirty="0"/>
              <a:t> points to the return address</a:t>
            </a:r>
          </a:p>
          <a:p>
            <a:pPr lvl="2"/>
            <a:r>
              <a:rPr lang="en-US" dirty="0"/>
              <a:t>%</a:t>
            </a:r>
            <a:r>
              <a:rPr lang="en-US" dirty="0" err="1"/>
              <a:t>esp</a:t>
            </a:r>
            <a:r>
              <a:rPr lang="en-US" dirty="0"/>
              <a:t> points to the first argument passed by the caller</a:t>
            </a:r>
          </a:p>
          <a:p>
            <a:pPr lvl="2"/>
            <a:r>
              <a:rPr lang="en-US" dirty="0"/>
              <a:t>called function may have trashed arguments</a:t>
            </a:r>
          </a:p>
          <a:p>
            <a:pPr lvl="2"/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 contains the return value</a:t>
            </a:r>
          </a:p>
        </p:txBody>
      </p:sp>
    </p:spTree>
    <p:extLst>
      <p:ext uri="{BB962C8B-B14F-4D97-AF65-F5344CB8AC3E}">
        <p14:creationId xmlns:p14="http://schemas.microsoft.com/office/powerpoint/2010/main" val="19590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083B-FC5C-42DE-9747-3A3FB06A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52886C-A1A4-49D2-919B-478038E21D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2840" y="1825625"/>
          <a:ext cx="111252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467095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0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48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78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71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34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81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BE0CAE-E982-45F4-925D-DCD5D2571075}"/>
              </a:ext>
            </a:extLst>
          </p:cNvPr>
          <p:cNvSpPr txBox="1"/>
          <p:nvPr/>
        </p:nvSpPr>
        <p:spPr>
          <a:xfrm>
            <a:off x="1269999" y="2235200"/>
            <a:ext cx="3394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int foo(int a, int b)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int c = a + b;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return c;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int a  = 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int b = 10;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return foo(a, b);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3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5980-E3F3-44CF-932E-CFF34C9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4606-8BB7-4EBF-90AC-29E9BA05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generation can be done by recursive descent of the AST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Frame pointer (%</a:t>
            </a:r>
            <a:r>
              <a:rPr lang="en-US" dirty="0" err="1"/>
              <a:t>ebp</a:t>
            </a:r>
            <a:r>
              <a:rPr lang="en-US" dirty="0"/>
              <a:t>) saves/restores the stack address during the function entry/exit</a:t>
            </a:r>
          </a:p>
        </p:txBody>
      </p:sp>
    </p:spTree>
    <p:extLst>
      <p:ext uri="{BB962C8B-B14F-4D97-AF65-F5344CB8AC3E}">
        <p14:creationId xmlns:p14="http://schemas.microsoft.com/office/powerpoint/2010/main" val="26813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083B-FC5C-42DE-9747-3A3FB06A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pointer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52886C-A1A4-49D2-919B-478038E21D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2840" y="1825625"/>
          <a:ext cx="111252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467095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0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48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6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78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71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34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81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BE0CAE-E982-45F4-925D-DCD5D2571075}"/>
              </a:ext>
            </a:extLst>
          </p:cNvPr>
          <p:cNvSpPr txBox="1"/>
          <p:nvPr/>
        </p:nvSpPr>
        <p:spPr>
          <a:xfrm>
            <a:off x="1269999" y="2235200"/>
            <a:ext cx="3466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int foo(int a, int b)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int c = a + b;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return c;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int a  = 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int b = 10;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return foo(a, b);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7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ADC7-3519-43B9-8E65-3C4DBF0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5AD7-A666-4DF0-A9E6-E18FA2EF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allocated on the stack</a:t>
            </a:r>
          </a:p>
          <a:p>
            <a:pPr lvl="1"/>
            <a:r>
              <a:rPr lang="en-US" dirty="0"/>
              <a:t>fixed offset relative to %</a:t>
            </a:r>
            <a:r>
              <a:rPr lang="en-US" dirty="0" err="1"/>
              <a:t>ebp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symbol table is modified to store the offsets of local variables relative to %</a:t>
            </a:r>
            <a:r>
              <a:rPr lang="en-US" dirty="0" err="1"/>
              <a:t>ebp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96D-3F56-4079-8745-11A53073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E5E3-35D7-4A14-A470-90526EAF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are stored in the data section</a:t>
            </a:r>
          </a:p>
          <a:p>
            <a:endParaRPr lang="en-US" dirty="0"/>
          </a:p>
          <a:p>
            <a:r>
              <a:rPr lang="en-US" dirty="0"/>
              <a:t>The symbol table also contains the address of the global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6040-D351-4714-8E10-A11128D1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9ED9-667C-4185-A3E3-EA580B7C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“emit” routine generates the code corresponding to an AST node</a:t>
            </a:r>
          </a:p>
          <a:p>
            <a:endParaRPr lang="en-US" dirty="0"/>
          </a:p>
          <a:p>
            <a:r>
              <a:rPr lang="en-US" dirty="0"/>
              <a:t>The “emit” routine may recursively call other “emit” routines to generate the code corresponding to children nodes in AST before returning to the caller</a:t>
            </a:r>
          </a:p>
          <a:p>
            <a:endParaRPr lang="en-US" dirty="0"/>
          </a:p>
          <a:p>
            <a:r>
              <a:rPr lang="en-US" dirty="0"/>
              <a:t>The final output of the code-generator is stored in the output assembly file </a:t>
            </a:r>
          </a:p>
        </p:txBody>
      </p:sp>
    </p:spTree>
    <p:extLst>
      <p:ext uri="{BB962C8B-B14F-4D97-AF65-F5344CB8AC3E}">
        <p14:creationId xmlns:p14="http://schemas.microsoft.com/office/powerpoint/2010/main" val="41117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DB4B-BCE5-44E6-81BC-F4ACB6C6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1698-7933-4BE1-A85C-17F4927B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code-generation rules, we define a macro P(x)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P(x) {write string x to the output assembly file}</a:t>
            </a:r>
          </a:p>
        </p:txBody>
      </p:sp>
    </p:spTree>
    <p:extLst>
      <p:ext uri="{BB962C8B-B14F-4D97-AF65-F5344CB8AC3E}">
        <p14:creationId xmlns:p14="http://schemas.microsoft.com/office/powerpoint/2010/main" val="147434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B62-A054-4485-91AD-9EC5F0C4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49AF-59F6-45D5-A58C-6523111D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“emit” preserves the stack</a:t>
            </a:r>
          </a:p>
          <a:p>
            <a:endParaRPr lang="en-US" dirty="0"/>
          </a:p>
          <a:p>
            <a:r>
              <a:rPr lang="en-US" dirty="0"/>
              <a:t>“emit” returns the value of the AST node in the %</a:t>
            </a:r>
            <a:r>
              <a:rPr lang="en-US" dirty="0" err="1"/>
              <a:t>eax</a:t>
            </a:r>
            <a:r>
              <a:rPr lang="en-US" dirty="0"/>
              <a:t> register</a:t>
            </a:r>
          </a:p>
          <a:p>
            <a:endParaRPr lang="en-US" dirty="0"/>
          </a:p>
          <a:p>
            <a:r>
              <a:rPr lang="en-US" dirty="0"/>
              <a:t>“%</a:t>
            </a:r>
            <a:r>
              <a:rPr lang="en-US" dirty="0" err="1"/>
              <a:t>esp</a:t>
            </a:r>
            <a:r>
              <a:rPr lang="en-US" dirty="0"/>
              <a:t>” register contains the stack pointer</a:t>
            </a:r>
          </a:p>
          <a:p>
            <a:endParaRPr lang="en-US" dirty="0"/>
          </a:p>
          <a:p>
            <a:r>
              <a:rPr lang="en-US" dirty="0"/>
              <a:t>Other registers (%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ebx</a:t>
            </a:r>
            <a:r>
              <a:rPr lang="en-US" dirty="0"/>
              <a:t>, %</a:t>
            </a:r>
            <a:r>
              <a:rPr lang="en-US" dirty="0" err="1"/>
              <a:t>esi</a:t>
            </a:r>
            <a:r>
              <a:rPr lang="en-US" dirty="0"/>
              <a:t>, %</a:t>
            </a:r>
            <a:r>
              <a:rPr lang="en-US" dirty="0" err="1"/>
              <a:t>edi</a:t>
            </a:r>
            <a:r>
              <a:rPr lang="en-US" dirty="0"/>
              <a:t>, etc.) may be used to keep temporary values</a:t>
            </a:r>
          </a:p>
        </p:txBody>
      </p:sp>
    </p:spTree>
    <p:extLst>
      <p:ext uri="{BB962C8B-B14F-4D97-AF65-F5344CB8AC3E}">
        <p14:creationId xmlns:p14="http://schemas.microsoft.com/office/powerpoint/2010/main" val="38094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E68A-8882-0024-DC97-A7CD075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9EC0-56A2-37BA-A87D-F8DFCE5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6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532B-AB4E-49C3-88AC-DE2F6134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(subset of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937714F-E9AA-45B8-A6FF-93F0BF810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7596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int | </a:t>
                </a:r>
                <a:r>
                  <a:rPr lang="en-US" dirty="0" err="1">
                    <a:sym typeface="Wingdings" panose="05000000000000000000" pitchFamily="2" charset="2"/>
                  </a:rPr>
                  <a:t>intptr</a:t>
                </a:r>
                <a:r>
                  <a:rPr lang="en-US" dirty="0">
                    <a:sym typeface="Wingdings" panose="05000000000000000000" pitchFamily="2" charset="2"/>
                  </a:rPr>
                  <a:t> | void | (T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, .., T</a:t>
                </a:r>
                <a:r>
                  <a:rPr lang="en-US" baseline="-25000" dirty="0"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sym typeface="Wingdings" panose="05000000000000000000" pitchFamily="2" charset="2"/>
                  </a:rPr>
                  <a:t>, T</a:t>
                </a:r>
                <a:r>
                  <a:rPr lang="en-US" baseline="-25000" dirty="0">
                    <a:sym typeface="Wingdings" panose="05000000000000000000" pitchFamily="2" charset="2"/>
                  </a:rPr>
                  <a:t>n+1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e </a:t>
                </a:r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id | num</a:t>
                </a:r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&amp;id | *e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+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 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–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id[e]  | id = e | *id = e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if 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 else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3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while 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{int id 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{int id[num];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id(e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…, </a:t>
                </a:r>
                <a:r>
                  <a:rPr lang="en-US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e</a:t>
                </a:r>
                <a:r>
                  <a:rPr lang="en-US" baseline="-25000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&lt;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&lt;=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==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!e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937714F-E9AA-45B8-A6FF-93F0BF810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75960" cy="4351338"/>
              </a:xfrm>
              <a:blipFill>
                <a:blip r:embed="rId2"/>
                <a:stretch>
                  <a:fillRect l="-1162" t="-2661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6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4BD-F524-4C1D-9EF9-46B6A539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5FB4-20E4-430F-8C2D-D346B546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emit(num):</a:t>
            </a:r>
          </a:p>
          <a:p>
            <a:pPr marL="0" indent="0">
              <a:buNone/>
            </a:pPr>
            <a:r>
              <a:rPr lang="en-US" dirty="0"/>
              <a:t>   P(mov $num, %</a:t>
            </a:r>
            <a:r>
              <a:rPr lang="en-US" dirty="0" err="1"/>
              <a:t>eax</a:t>
            </a:r>
            <a:r>
              <a:rPr lang="en-US" dirty="0"/>
              <a:t>)       /* replace num with integer literal */</a:t>
            </a:r>
          </a:p>
        </p:txBody>
      </p:sp>
    </p:spTree>
    <p:extLst>
      <p:ext uri="{BB962C8B-B14F-4D97-AF65-F5344CB8AC3E}">
        <p14:creationId xmlns:p14="http://schemas.microsoft.com/office/powerpoint/2010/main" val="223050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6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2382520" y="1832429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435462" y="277948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536405" y="280125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608148" y="387894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2012404" y="392248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4452" y="2473545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1163320" y="3420604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2104452" y="3420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860005" y="3430193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3051510" y="2473545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301389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428752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4166447" y="3469589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446417" y="3475758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9123680" y="497840"/>
                <a:ext cx="246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80" y="497840"/>
                <a:ext cx="2463800" cy="2308324"/>
              </a:xfrm>
              <a:prstGeom prst="rect">
                <a:avLst/>
              </a:prstGeom>
              <a:blipFill>
                <a:blip r:embed="rId2"/>
                <a:stretch>
                  <a:fillRect l="-2228" t="-1587" b="-3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80C276-F747-8951-31B7-86520649CCB6}"/>
              </a:ext>
            </a:extLst>
          </p:cNvPr>
          <p:cNvSpPr txBox="1"/>
          <p:nvPr/>
        </p:nvSpPr>
        <p:spPr>
          <a:xfrm>
            <a:off x="838200" y="5322013"/>
            <a:ext cx="3898187" cy="37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3 + 5 + 1 + 2</a:t>
            </a:r>
            <a:endParaRPr lang="en-I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3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2382520" y="1832429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435462" y="277948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536405" y="280125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608148" y="387894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2012404" y="392248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4452" y="2473545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1163320" y="3420604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2104452" y="3420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860005" y="3430193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3051510" y="2473545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301389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428752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4166447" y="3469589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446417" y="3475758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9123680" y="497840"/>
                <a:ext cx="246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80" y="497840"/>
                <a:ext cx="2463800" cy="2308324"/>
              </a:xfrm>
              <a:prstGeom prst="rect">
                <a:avLst/>
              </a:prstGeom>
              <a:blipFill>
                <a:blip r:embed="rId2"/>
                <a:stretch>
                  <a:fillRect l="-2228" t="-1587" b="-3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FDD7C-4FBC-2DAF-539C-99123803DCD1}"/>
              </a:ext>
            </a:extLst>
          </p:cNvPr>
          <p:cNvSpPr txBox="1"/>
          <p:nvPr/>
        </p:nvSpPr>
        <p:spPr>
          <a:xfrm>
            <a:off x="838200" y="5322013"/>
            <a:ext cx="3898187" cy="37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3 + 5 + 1 + 2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3D94A-6A1C-2A48-311C-43AD64A49F90}"/>
              </a:ext>
            </a:extLst>
          </p:cNvPr>
          <p:cNvSpPr txBox="1"/>
          <p:nvPr/>
        </p:nvSpPr>
        <p:spPr>
          <a:xfrm>
            <a:off x="5741763" y="2848912"/>
            <a:ext cx="2789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emit(num):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$num,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7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2146218" y="116461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199160" y="211167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300103" y="213344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371846" y="321112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1776102" y="325467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868150" y="1805729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927018" y="2752788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1868150" y="27527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623703" y="2762377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2815208" y="1805729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2777589" y="327644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4051219" y="327644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3930145" y="2801773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210115" y="2807942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411177" y="4258188"/>
                <a:ext cx="246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77" y="4258188"/>
                <a:ext cx="2463800" cy="2308324"/>
              </a:xfrm>
              <a:prstGeom prst="rect">
                <a:avLst/>
              </a:prstGeom>
              <a:blipFill>
                <a:blip r:embed="rId2"/>
                <a:stretch>
                  <a:fillRect l="-1975" t="-1587" b="-3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FDD7C-4FBC-2DAF-539C-99123803DCD1}"/>
              </a:ext>
            </a:extLst>
          </p:cNvPr>
          <p:cNvSpPr txBox="1"/>
          <p:nvPr/>
        </p:nvSpPr>
        <p:spPr>
          <a:xfrm>
            <a:off x="3006056" y="5157641"/>
            <a:ext cx="196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3 + 5 + 1 + 2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3D94A-6A1C-2A48-311C-43AD64A49F90}"/>
              </a:ext>
            </a:extLst>
          </p:cNvPr>
          <p:cNvSpPr txBox="1"/>
          <p:nvPr/>
        </p:nvSpPr>
        <p:spPr>
          <a:xfrm>
            <a:off x="5371895" y="2232467"/>
            <a:ext cx="2789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emit(num):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$num,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56DFB-9B62-3BBA-6E27-B782906583A4}"/>
              </a:ext>
            </a:extLst>
          </p:cNvPr>
          <p:cNvSpPr txBox="1"/>
          <p:nvPr/>
        </p:nvSpPr>
        <p:spPr>
          <a:xfrm>
            <a:off x="8308594" y="782094"/>
            <a:ext cx="2789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emit(+2):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D8FD0-858C-15AB-C28F-EB46E3973F64}"/>
              </a:ext>
            </a:extLst>
          </p:cNvPr>
          <p:cNvSpPr txBox="1"/>
          <p:nvPr/>
        </p:nvSpPr>
        <p:spPr>
          <a:xfrm>
            <a:off x="8337706" y="2619452"/>
            <a:ext cx="2789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emit(+3):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27C00-D02A-B4E6-525E-7700EC648A98}"/>
              </a:ext>
            </a:extLst>
          </p:cNvPr>
          <p:cNvCxnSpPr>
            <a:cxnSpLocks/>
          </p:cNvCxnSpPr>
          <p:nvPr/>
        </p:nvCxnSpPr>
        <p:spPr>
          <a:xfrm flipV="1">
            <a:off x="6791218" y="1438566"/>
            <a:ext cx="1517376" cy="123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8E06AA-83A8-887B-B565-978D0C835514}"/>
              </a:ext>
            </a:extLst>
          </p:cNvPr>
          <p:cNvCxnSpPr>
            <a:endCxn id="25" idx="1"/>
          </p:cNvCxnSpPr>
          <p:nvPr/>
        </p:nvCxnSpPr>
        <p:spPr>
          <a:xfrm>
            <a:off x="6762106" y="3254671"/>
            <a:ext cx="1575600" cy="10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55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2146218" y="116461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199160" y="211167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300103" y="213344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371846" y="321112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1776102" y="325467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868150" y="1805729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927018" y="2752788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1868150" y="27527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623703" y="2762377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2815208" y="1805729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2777589" y="327644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4051219" y="327644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3930145" y="2801773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210115" y="2807942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411177" y="4258188"/>
                <a:ext cx="246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77" y="4258188"/>
                <a:ext cx="2463800" cy="2308324"/>
              </a:xfrm>
              <a:prstGeom prst="rect">
                <a:avLst/>
              </a:prstGeom>
              <a:blipFill>
                <a:blip r:embed="rId2"/>
                <a:stretch>
                  <a:fillRect l="-1975" t="-1587" b="-3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FDD7C-4FBC-2DAF-539C-99123803DCD1}"/>
              </a:ext>
            </a:extLst>
          </p:cNvPr>
          <p:cNvSpPr txBox="1"/>
          <p:nvPr/>
        </p:nvSpPr>
        <p:spPr>
          <a:xfrm>
            <a:off x="3006056" y="5157641"/>
            <a:ext cx="196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3 + 5 + 1 + 2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3D94A-6A1C-2A48-311C-43AD64A49F90}"/>
              </a:ext>
            </a:extLst>
          </p:cNvPr>
          <p:cNvSpPr txBox="1"/>
          <p:nvPr/>
        </p:nvSpPr>
        <p:spPr>
          <a:xfrm>
            <a:off x="5371895" y="2232467"/>
            <a:ext cx="2789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emit(num):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$num,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56DFB-9B62-3BBA-6E27-B782906583A4}"/>
              </a:ext>
            </a:extLst>
          </p:cNvPr>
          <p:cNvSpPr txBox="1"/>
          <p:nvPr/>
        </p:nvSpPr>
        <p:spPr>
          <a:xfrm>
            <a:off x="8308594" y="782094"/>
            <a:ext cx="2789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emit(+2):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D8FD0-858C-15AB-C28F-EB46E3973F64}"/>
              </a:ext>
            </a:extLst>
          </p:cNvPr>
          <p:cNvSpPr txBox="1"/>
          <p:nvPr/>
        </p:nvSpPr>
        <p:spPr>
          <a:xfrm>
            <a:off x="8337706" y="2619452"/>
            <a:ext cx="2789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emit(+3):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27C00-D02A-B4E6-525E-7700EC648A98}"/>
              </a:ext>
            </a:extLst>
          </p:cNvPr>
          <p:cNvCxnSpPr>
            <a:cxnSpLocks/>
          </p:cNvCxnSpPr>
          <p:nvPr/>
        </p:nvCxnSpPr>
        <p:spPr>
          <a:xfrm flipV="1">
            <a:off x="6791218" y="1438566"/>
            <a:ext cx="1517376" cy="123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8E06AA-83A8-887B-B565-978D0C835514}"/>
              </a:ext>
            </a:extLst>
          </p:cNvPr>
          <p:cNvCxnSpPr>
            <a:endCxn id="25" idx="1"/>
          </p:cNvCxnSpPr>
          <p:nvPr/>
        </p:nvCxnSpPr>
        <p:spPr>
          <a:xfrm>
            <a:off x="6762106" y="3254671"/>
            <a:ext cx="1575600" cy="10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FB7C32-0F4B-7B6F-2AED-6AFC5020844D}"/>
              </a:ext>
            </a:extLst>
          </p:cNvPr>
          <p:cNvSpPr/>
          <p:nvPr/>
        </p:nvSpPr>
        <p:spPr>
          <a:xfrm>
            <a:off x="9596063" y="1212351"/>
            <a:ext cx="369870" cy="7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52CE7EE-4CD8-E19C-1053-D67EB283F323}"/>
              </a:ext>
            </a:extLst>
          </p:cNvPr>
          <p:cNvSpPr/>
          <p:nvPr/>
        </p:nvSpPr>
        <p:spPr>
          <a:xfrm>
            <a:off x="9645723" y="3039437"/>
            <a:ext cx="369870" cy="7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75E0769-FEC8-DEF4-05C1-07DA7CE41EC5}"/>
              </a:ext>
            </a:extLst>
          </p:cNvPr>
          <p:cNvSpPr/>
          <p:nvPr/>
        </p:nvSpPr>
        <p:spPr>
          <a:xfrm>
            <a:off x="9664561" y="3571977"/>
            <a:ext cx="369870" cy="7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0478AB8-B158-FB63-A8E6-8F9CDAC7F2E1}"/>
              </a:ext>
            </a:extLst>
          </p:cNvPr>
          <p:cNvSpPr/>
          <p:nvPr/>
        </p:nvSpPr>
        <p:spPr>
          <a:xfrm>
            <a:off x="9601207" y="1772287"/>
            <a:ext cx="369870" cy="7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5E35B-EED2-3E46-819B-75594ADF5378}"/>
              </a:ext>
            </a:extLst>
          </p:cNvPr>
          <p:cNvSpPr txBox="1"/>
          <p:nvPr/>
        </p:nvSpPr>
        <p:spPr>
          <a:xfrm>
            <a:off x="10089227" y="1058243"/>
            <a:ext cx="17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mov $3,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6D8FA-74FC-04B5-2758-09A70378CD4C}"/>
              </a:ext>
            </a:extLst>
          </p:cNvPr>
          <p:cNvSpPr txBox="1"/>
          <p:nvPr/>
        </p:nvSpPr>
        <p:spPr>
          <a:xfrm>
            <a:off x="10087516" y="1611335"/>
            <a:ext cx="17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mov $5,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76B71-AD1E-CE8F-CE15-D77A6BAFBE9B}"/>
              </a:ext>
            </a:extLst>
          </p:cNvPr>
          <p:cNvSpPr txBox="1"/>
          <p:nvPr/>
        </p:nvSpPr>
        <p:spPr>
          <a:xfrm>
            <a:off x="10159435" y="2875050"/>
            <a:ext cx="17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mov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B7270-EC9E-50C7-AB9D-F35ACE9A8106}"/>
              </a:ext>
            </a:extLst>
          </p:cNvPr>
          <p:cNvSpPr txBox="1"/>
          <p:nvPr/>
        </p:nvSpPr>
        <p:spPr>
          <a:xfrm>
            <a:off x="10167999" y="3448692"/>
            <a:ext cx="17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mov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7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372C-54DF-41E8-AB85-4EFF92A5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emit(+1)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472E-4B6F-4540-B470-61D6E309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mov $3,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$5,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add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$1,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$2,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add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add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B8B33C-182B-4362-A697-A7C3B5828BA0}"/>
              </a:ext>
            </a:extLst>
          </p:cNvPr>
          <p:cNvSpPr/>
          <p:nvPr/>
        </p:nvSpPr>
        <p:spPr>
          <a:xfrm>
            <a:off x="8131625" y="2492829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208978-749D-4131-A61D-D9840A69B8CD}"/>
              </a:ext>
            </a:extLst>
          </p:cNvPr>
          <p:cNvSpPr/>
          <p:nvPr/>
        </p:nvSpPr>
        <p:spPr>
          <a:xfrm>
            <a:off x="7184567" y="3439888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856F31-643B-4E8C-900F-52B71F291F44}"/>
              </a:ext>
            </a:extLst>
          </p:cNvPr>
          <p:cNvSpPr/>
          <p:nvPr/>
        </p:nvSpPr>
        <p:spPr>
          <a:xfrm>
            <a:off x="9285510" y="3461658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1C2567-90BA-4166-A717-AEE8DCAD0669}"/>
              </a:ext>
            </a:extLst>
          </p:cNvPr>
          <p:cNvSpPr/>
          <p:nvPr/>
        </p:nvSpPr>
        <p:spPr>
          <a:xfrm>
            <a:off x="6357253" y="4539344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0C00F5-F68A-411B-8CE1-8AC1D8BF9D1A}"/>
              </a:ext>
            </a:extLst>
          </p:cNvPr>
          <p:cNvSpPr/>
          <p:nvPr/>
        </p:nvSpPr>
        <p:spPr>
          <a:xfrm>
            <a:off x="7761509" y="4582887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E25F65-7C36-4C9F-A314-BB25DF2823A3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853557" y="3127035"/>
            <a:ext cx="392849" cy="42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D2E2D4-2BD3-400A-B2B2-B6A29C0F7469}"/>
              </a:ext>
            </a:extLst>
          </p:cNvPr>
          <p:cNvCxnSpPr>
            <a:stCxn id="8" idx="3"/>
          </p:cNvCxnSpPr>
          <p:nvPr/>
        </p:nvCxnSpPr>
        <p:spPr>
          <a:xfrm flipH="1">
            <a:off x="6912426" y="4074094"/>
            <a:ext cx="386922" cy="5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8B0696-2B94-4A18-B155-6798111CA1C5}"/>
              </a:ext>
            </a:extLst>
          </p:cNvPr>
          <p:cNvCxnSpPr>
            <a:stCxn id="8" idx="5"/>
            <a:endCxn id="8" idx="5"/>
          </p:cNvCxnSpPr>
          <p:nvPr/>
        </p:nvCxnSpPr>
        <p:spPr>
          <a:xfrm>
            <a:off x="7853557" y="40740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D4BD9B-0138-42BC-820C-102E563FBC4C}"/>
              </a:ext>
            </a:extLst>
          </p:cNvPr>
          <p:cNvCxnSpPr>
            <a:cxnSpLocks/>
          </p:cNvCxnSpPr>
          <p:nvPr/>
        </p:nvCxnSpPr>
        <p:spPr>
          <a:xfrm>
            <a:off x="7712042" y="4102776"/>
            <a:ext cx="392849" cy="49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2FA745-4F58-4A4E-A815-A0165C2FED93}"/>
              </a:ext>
            </a:extLst>
          </p:cNvPr>
          <p:cNvCxnSpPr>
            <a:stCxn id="7" idx="5"/>
          </p:cNvCxnSpPr>
          <p:nvPr/>
        </p:nvCxnSpPr>
        <p:spPr>
          <a:xfrm>
            <a:off x="8800615" y="3127035"/>
            <a:ext cx="707572" cy="49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21843F6-1F5D-4489-B007-4D7AF2CB4956}"/>
              </a:ext>
            </a:extLst>
          </p:cNvPr>
          <p:cNvSpPr/>
          <p:nvPr/>
        </p:nvSpPr>
        <p:spPr>
          <a:xfrm>
            <a:off x="8795654" y="4594986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ADA10D-61D2-472A-B024-3F8FDDD0FF72}"/>
              </a:ext>
            </a:extLst>
          </p:cNvPr>
          <p:cNvSpPr/>
          <p:nvPr/>
        </p:nvSpPr>
        <p:spPr>
          <a:xfrm>
            <a:off x="10025740" y="4582885"/>
            <a:ext cx="783771" cy="74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AAA512-179A-4C43-B92B-71B235F7B73A}"/>
              </a:ext>
            </a:extLst>
          </p:cNvPr>
          <p:cNvCxnSpPr>
            <a:cxnSpLocks/>
          </p:cNvCxnSpPr>
          <p:nvPr/>
        </p:nvCxnSpPr>
        <p:spPr>
          <a:xfrm>
            <a:off x="9878297" y="4113663"/>
            <a:ext cx="392849" cy="49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1DA816-BA4F-45E8-89F8-2C3C30AE449F}"/>
              </a:ext>
            </a:extLst>
          </p:cNvPr>
          <p:cNvCxnSpPr/>
          <p:nvPr/>
        </p:nvCxnSpPr>
        <p:spPr>
          <a:xfrm flipH="1">
            <a:off x="9198425" y="4128521"/>
            <a:ext cx="386922" cy="5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BE1236-1365-1ABE-9ACA-1C00371947C6}"/>
              </a:ext>
            </a:extLst>
          </p:cNvPr>
          <p:cNvSpPr txBox="1"/>
          <p:nvPr/>
        </p:nvSpPr>
        <p:spPr>
          <a:xfrm>
            <a:off x="7485593" y="5619961"/>
            <a:ext cx="3898187" cy="37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3 + 5 + 1 + 2</a:t>
            </a:r>
            <a:endParaRPr lang="en-I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2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 code generation?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5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 code generation?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P(mov %</a:t>
                </a:r>
                <a:r>
                  <a:rPr lang="en-US" dirty="0" err="1"/>
                  <a:t>eax</a:t>
                </a:r>
                <a:r>
                  <a:rPr lang="en-US" dirty="0"/>
                  <a:t>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2</a:t>
                </a:r>
                <a:r>
                  <a:rPr lang="en-US" dirty="0"/>
                  <a:t>)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/* emit(e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) might clobber %</a:t>
                </a:r>
                <a:r>
                  <a:rPr lang="en-US" dirty="0" err="1">
                    <a:solidFill>
                      <a:srgbClr val="FF0000"/>
                    </a:solidFill>
                  </a:rPr>
                  <a:t>ecx</a:t>
                </a:r>
                <a:r>
                  <a:rPr lang="en-US" dirty="0">
                    <a:solidFill>
                      <a:srgbClr val="FF0000"/>
                    </a:solidFill>
                  </a:rPr>
                  <a:t> */</a:t>
                </a:r>
              </a:p>
              <a:p>
                <a:pPr marL="0" indent="0">
                  <a:buNone/>
                </a:pPr>
                <a:r>
                  <a:rPr lang="en-US" dirty="0"/>
                  <a:t>  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57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FF9E-7F51-8CBB-577A-3257AF2E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A358-3BED-0699-7740-83D453EA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demos for lab 4 will be scheduled for Thursday (8</a:t>
            </a:r>
            <a:r>
              <a:rPr lang="en-US" baseline="30000" dirty="0"/>
              <a:t>th</a:t>
            </a:r>
            <a:r>
              <a:rPr lang="en-US" dirty="0"/>
              <a:t> Dec)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53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A24C-AA52-4F3D-BFE6-5C39FD86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0164-558E-4874-998E-83159CEEA8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__off;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stackmalloc</a:t>
            </a:r>
            <a:r>
              <a:rPr lang="en-US" dirty="0"/>
              <a:t>(int x) {</a:t>
            </a:r>
          </a:p>
          <a:p>
            <a:pPr marL="0" indent="0">
              <a:buNone/>
            </a:pPr>
            <a:r>
              <a:rPr lang="en-US" dirty="0"/>
              <a:t>   __off -= x;</a:t>
            </a:r>
          </a:p>
          <a:p>
            <a:pPr marL="0" indent="0">
              <a:buNone/>
            </a:pPr>
            <a:r>
              <a:rPr lang="en-US" dirty="0"/>
              <a:t>   P(sub $x, %</a:t>
            </a:r>
            <a:r>
              <a:rPr lang="en-US" dirty="0" err="1"/>
              <a:t>esp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return __off;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BC5AA-4160-44D2-A356-E9347E43D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stackfree</a:t>
            </a:r>
            <a:r>
              <a:rPr lang="en-US" dirty="0"/>
              <a:t>(int x) {</a:t>
            </a:r>
          </a:p>
          <a:p>
            <a:pPr marL="0" indent="0">
              <a:buNone/>
            </a:pPr>
            <a:r>
              <a:rPr lang="en-US" dirty="0"/>
              <a:t>   P(add $x, %</a:t>
            </a:r>
            <a:r>
              <a:rPr lang="en-US" dirty="0" err="1"/>
              <a:t>esp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__off += 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stackinitialize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__off  =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5B96CC-B6D0-4397-9BCF-F154B9723384}"/>
              </a:ext>
            </a:extLst>
          </p:cNvPr>
          <p:cNvSpPr txBox="1"/>
          <p:nvPr/>
        </p:nvSpPr>
        <p:spPr>
          <a:xfrm>
            <a:off x="7112000" y="2214880"/>
            <a:ext cx="3576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What if e</a:t>
            </a:r>
            <a:r>
              <a:rPr lang="en-US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is also an addition. Can it clobber the value of e</a:t>
            </a:r>
            <a:r>
              <a:rPr lang="en-US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saved at offset off from the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register?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10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5B96CC-B6D0-4397-9BCF-F154B9723384}"/>
              </a:ext>
            </a:extLst>
          </p:cNvPr>
          <p:cNvSpPr txBox="1"/>
          <p:nvPr/>
        </p:nvSpPr>
        <p:spPr>
          <a:xfrm>
            <a:off x="7112000" y="2214880"/>
            <a:ext cx="3576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What if e</a:t>
            </a:r>
            <a:r>
              <a:rPr lang="en-US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is also an addition. Can it clobber the value of e</a:t>
            </a:r>
            <a:r>
              <a:rPr lang="en-US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saved at offset off from the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register?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No, because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 for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will return a different offset.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82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2382520" y="1832429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435462" y="277948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536405" y="280125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608148" y="387894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2012404" y="392248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4452" y="2473545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1163320" y="3420604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2104452" y="3420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860005" y="3430193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3051510" y="2473545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301389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428752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4166447" y="3469589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446417" y="3475758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9123680" y="497840"/>
                <a:ext cx="286016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80" y="497840"/>
                <a:ext cx="2860162" cy="3139321"/>
              </a:xfrm>
              <a:prstGeom prst="rect">
                <a:avLst/>
              </a:prstGeom>
              <a:blipFill>
                <a:blip r:embed="rId2"/>
                <a:stretch>
                  <a:fillRect l="-1919" t="-1165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80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2382520" y="1832429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435462" y="277948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536405" y="280125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608148" y="387894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2012404" y="392248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4452" y="2473545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1163320" y="3420604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2104452" y="34206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860005" y="3430193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3051510" y="2473545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301389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4287521" y="39442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4166447" y="3469589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446417" y="3475758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9123680" y="497840"/>
                <a:ext cx="286016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80" y="497840"/>
                <a:ext cx="2860162" cy="3139321"/>
              </a:xfrm>
              <a:prstGeom prst="rect">
                <a:avLst/>
              </a:prstGeom>
              <a:blipFill>
                <a:blip r:embed="rId2"/>
                <a:stretch>
                  <a:fillRect l="-1919" t="-1165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FF117D7-3749-172A-974E-CC4094F962AC}"/>
              </a:ext>
            </a:extLst>
          </p:cNvPr>
          <p:cNvSpPr txBox="1"/>
          <p:nvPr/>
        </p:nvSpPr>
        <p:spPr>
          <a:xfrm>
            <a:off x="5700674" y="1318065"/>
            <a:ext cx="3289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 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emit(+3)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add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85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1961281" y="1102965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1014223" y="205002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115166" y="207179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186909" y="3149480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1591165" y="319302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683213" y="1744081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742081" y="2691140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1683213" y="26911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438766" y="2700729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2630271" y="1744081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2592652" y="321479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3866282" y="321479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3745208" y="2740125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3025178" y="2746294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/>
              <p:nvPr/>
            </p:nvSpPr>
            <p:spPr>
              <a:xfrm>
                <a:off x="9123680" y="497840"/>
                <a:ext cx="286016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emit(num):</a:t>
                </a:r>
              </a:p>
              <a:p>
                <a:pPr marL="0" indent="0">
                  <a:buNone/>
                </a:pPr>
                <a:r>
                  <a:rPr lang="en-US" dirty="0"/>
                  <a:t>   P(mov $num,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B4A92-9AA2-4794-9DA7-6E919A18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80" y="497840"/>
                <a:ext cx="2860162" cy="3139321"/>
              </a:xfrm>
              <a:prstGeom prst="rect">
                <a:avLst/>
              </a:prstGeom>
              <a:blipFill>
                <a:blip r:embed="rId2"/>
                <a:stretch>
                  <a:fillRect l="-1919" t="-1165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FF117D7-3749-172A-974E-CC4094F962AC}"/>
              </a:ext>
            </a:extLst>
          </p:cNvPr>
          <p:cNvSpPr txBox="1"/>
          <p:nvPr/>
        </p:nvSpPr>
        <p:spPr>
          <a:xfrm>
            <a:off x="5736267" y="99435"/>
            <a:ext cx="32894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 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add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D03DE-9C9D-22B5-3BAC-211BFE813223}"/>
              </a:ext>
            </a:extLst>
          </p:cNvPr>
          <p:cNvSpPr txBox="1"/>
          <p:nvPr/>
        </p:nvSpPr>
        <p:spPr>
          <a:xfrm>
            <a:off x="4320176" y="1448656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emit(+2)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3DC12-18DE-E6DF-9FBD-F7E0BDA0A123}"/>
              </a:ext>
            </a:extLst>
          </p:cNvPr>
          <p:cNvSpPr txBox="1"/>
          <p:nvPr/>
        </p:nvSpPr>
        <p:spPr>
          <a:xfrm>
            <a:off x="4380110" y="4354542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emit(+3)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9CF3EB-74D6-FD50-C974-58E73E86CDA9}"/>
              </a:ext>
            </a:extLst>
          </p:cNvPr>
          <p:cNvCxnSpPr>
            <a:stCxn id="3" idx="3"/>
          </p:cNvCxnSpPr>
          <p:nvPr/>
        </p:nvCxnSpPr>
        <p:spPr>
          <a:xfrm flipV="1">
            <a:off x="5517222" y="636998"/>
            <a:ext cx="493160" cy="10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53FA4-95DA-E550-045A-5CE50C4C630E}"/>
              </a:ext>
            </a:extLst>
          </p:cNvPr>
          <p:cNvCxnSpPr>
            <a:stCxn id="3" idx="3"/>
          </p:cNvCxnSpPr>
          <p:nvPr/>
        </p:nvCxnSpPr>
        <p:spPr>
          <a:xfrm>
            <a:off x="5517222" y="1640543"/>
            <a:ext cx="493160" cy="58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936728-75BF-4BEF-398A-917D86FADE91}"/>
              </a:ext>
            </a:extLst>
          </p:cNvPr>
          <p:cNvCxnSpPr>
            <a:stCxn id="21" idx="3"/>
          </p:cNvCxnSpPr>
          <p:nvPr/>
        </p:nvCxnSpPr>
        <p:spPr>
          <a:xfrm flipV="1">
            <a:off x="5577156" y="3637161"/>
            <a:ext cx="433226" cy="9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8416BC-8FB0-B4D1-FB61-3B6DC102277D}"/>
              </a:ext>
            </a:extLst>
          </p:cNvPr>
          <p:cNvCxnSpPr>
            <a:stCxn id="21" idx="3"/>
          </p:cNvCxnSpPr>
          <p:nvPr/>
        </p:nvCxnSpPr>
        <p:spPr>
          <a:xfrm>
            <a:off x="5577156" y="4546429"/>
            <a:ext cx="433226" cy="71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65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1848265" y="1400916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901207" y="2347975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002150" y="2369745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73893" y="3447431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1478149" y="349097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570197" y="2042032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629065" y="2989091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1570197" y="29890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325750" y="2998680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2517255" y="2042032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2479636" y="351274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3753266" y="351274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3632192" y="3038076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2912162" y="3044245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117D7-3749-172A-974E-CC4094F962AC}"/>
              </a:ext>
            </a:extLst>
          </p:cNvPr>
          <p:cNvSpPr txBox="1"/>
          <p:nvPr/>
        </p:nvSpPr>
        <p:spPr>
          <a:xfrm>
            <a:off x="5700673" y="85176"/>
            <a:ext cx="54776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 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 // off is -4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         // __off becomes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 // off is -4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 // off is -8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         // __off becomes -4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         // __off becomes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add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1BDFC5-DF19-3544-BCD3-C590989C82E0}"/>
              </a:ext>
            </a:extLst>
          </p:cNvPr>
          <p:cNvSpPr txBox="1"/>
          <p:nvPr/>
        </p:nvSpPr>
        <p:spPr>
          <a:xfrm>
            <a:off x="4320176" y="1448656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emit(+2)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46AE7-B812-28A9-BD9E-047A031C9785}"/>
              </a:ext>
            </a:extLst>
          </p:cNvPr>
          <p:cNvSpPr txBox="1"/>
          <p:nvPr/>
        </p:nvSpPr>
        <p:spPr>
          <a:xfrm>
            <a:off x="4380110" y="4354542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emit(+3)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C3535-DE96-9138-6E8F-F4CE60DB3CA0}"/>
              </a:ext>
            </a:extLst>
          </p:cNvPr>
          <p:cNvCxnSpPr>
            <a:stCxn id="33" idx="3"/>
          </p:cNvCxnSpPr>
          <p:nvPr/>
        </p:nvCxnSpPr>
        <p:spPr>
          <a:xfrm flipV="1">
            <a:off x="5517222" y="636998"/>
            <a:ext cx="493160" cy="10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874471-9C33-E7A2-47B1-0056D9AF7990}"/>
              </a:ext>
            </a:extLst>
          </p:cNvPr>
          <p:cNvCxnSpPr>
            <a:stCxn id="33" idx="3"/>
          </p:cNvCxnSpPr>
          <p:nvPr/>
        </p:nvCxnSpPr>
        <p:spPr>
          <a:xfrm>
            <a:off x="5517222" y="1640543"/>
            <a:ext cx="493160" cy="58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45DB36-13FE-C778-36AD-23A99084A0AA}"/>
              </a:ext>
            </a:extLst>
          </p:cNvPr>
          <p:cNvCxnSpPr>
            <a:stCxn id="34" idx="3"/>
          </p:cNvCxnSpPr>
          <p:nvPr/>
        </p:nvCxnSpPr>
        <p:spPr>
          <a:xfrm flipV="1">
            <a:off x="5577156" y="3637161"/>
            <a:ext cx="433226" cy="9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23F6F2-1642-FB62-7F3D-FCCF52C3872E}"/>
              </a:ext>
            </a:extLst>
          </p:cNvPr>
          <p:cNvCxnSpPr>
            <a:stCxn id="34" idx="3"/>
          </p:cNvCxnSpPr>
          <p:nvPr/>
        </p:nvCxnSpPr>
        <p:spPr>
          <a:xfrm>
            <a:off x="5577156" y="4546429"/>
            <a:ext cx="433226" cy="71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44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1930460" y="1298174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983402" y="224523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084345" y="226700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156088" y="3344689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1560344" y="338823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652392" y="1939290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711260" y="2886349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1652392" y="28863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407945" y="2895938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2599450" y="1939290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2561831" y="341000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3835461" y="3410002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3714387" y="2935334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2994357" y="2941503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117D7-3749-172A-974E-CC4094F962AC}"/>
              </a:ext>
            </a:extLst>
          </p:cNvPr>
          <p:cNvSpPr txBox="1"/>
          <p:nvPr/>
        </p:nvSpPr>
        <p:spPr>
          <a:xfrm>
            <a:off x="5700673" y="85176"/>
            <a:ext cx="54776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 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$3,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 // off is -4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$5,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         // __off becomes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 // off is -4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 // off is -8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         // __off becomes -4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(4)         // __off becomes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add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36E10-D417-75D7-9C65-C41E55FD062D}"/>
              </a:ext>
            </a:extLst>
          </p:cNvPr>
          <p:cNvSpPr txBox="1"/>
          <p:nvPr/>
        </p:nvSpPr>
        <p:spPr>
          <a:xfrm>
            <a:off x="4320176" y="1448656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emit(+2)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1EC47-09E5-F97F-EEBB-610D01762422}"/>
              </a:ext>
            </a:extLst>
          </p:cNvPr>
          <p:cNvSpPr txBox="1"/>
          <p:nvPr/>
        </p:nvSpPr>
        <p:spPr>
          <a:xfrm>
            <a:off x="4380110" y="4354542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emit(+3)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FD1F23-CDBE-B659-460D-B628617B1DD3}"/>
              </a:ext>
            </a:extLst>
          </p:cNvPr>
          <p:cNvCxnSpPr>
            <a:stCxn id="21" idx="3"/>
          </p:cNvCxnSpPr>
          <p:nvPr/>
        </p:nvCxnSpPr>
        <p:spPr>
          <a:xfrm flipV="1">
            <a:off x="5517222" y="636998"/>
            <a:ext cx="493160" cy="10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10F5BB-C371-80F9-5515-1BF0DD624390}"/>
              </a:ext>
            </a:extLst>
          </p:cNvPr>
          <p:cNvCxnSpPr>
            <a:stCxn id="21" idx="3"/>
          </p:cNvCxnSpPr>
          <p:nvPr/>
        </p:nvCxnSpPr>
        <p:spPr>
          <a:xfrm>
            <a:off x="5517222" y="1640543"/>
            <a:ext cx="493160" cy="58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4D27A6-CB1E-A0BD-89D4-AACE5571AA9F}"/>
              </a:ext>
            </a:extLst>
          </p:cNvPr>
          <p:cNvCxnSpPr>
            <a:stCxn id="23" idx="3"/>
          </p:cNvCxnSpPr>
          <p:nvPr/>
        </p:nvCxnSpPr>
        <p:spPr>
          <a:xfrm flipV="1">
            <a:off x="5577156" y="3637161"/>
            <a:ext cx="433226" cy="9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F9AF0D-B634-E31E-90BF-F994D3565247}"/>
              </a:ext>
            </a:extLst>
          </p:cNvPr>
          <p:cNvCxnSpPr>
            <a:stCxn id="23" idx="3"/>
          </p:cNvCxnSpPr>
          <p:nvPr/>
        </p:nvCxnSpPr>
        <p:spPr>
          <a:xfrm>
            <a:off x="5577156" y="4546429"/>
            <a:ext cx="433226" cy="71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21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DBBC-35C7-4BEB-A634-FB6B770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93C56-1CF8-4DD8-B856-13389A424BD4}"/>
              </a:ext>
            </a:extLst>
          </p:cNvPr>
          <p:cNvSpPr/>
          <p:nvPr/>
        </p:nvSpPr>
        <p:spPr>
          <a:xfrm>
            <a:off x="1868814" y="1328998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2D5528-E8AE-4397-BAC4-5517F8D497EE}"/>
              </a:ext>
            </a:extLst>
          </p:cNvPr>
          <p:cNvSpPr/>
          <p:nvPr/>
        </p:nvSpPr>
        <p:spPr>
          <a:xfrm>
            <a:off x="921756" y="227605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9BBF0-D4BD-4E48-BEB5-BB6A91E2C31E}"/>
              </a:ext>
            </a:extLst>
          </p:cNvPr>
          <p:cNvSpPr/>
          <p:nvPr/>
        </p:nvSpPr>
        <p:spPr>
          <a:xfrm>
            <a:off x="3022699" y="2297827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9EDC2-9B27-44BB-A012-6435175F2F2F}"/>
              </a:ext>
            </a:extLst>
          </p:cNvPr>
          <p:cNvSpPr/>
          <p:nvPr/>
        </p:nvSpPr>
        <p:spPr>
          <a:xfrm>
            <a:off x="94442" y="3375513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D8473-0672-407B-B9C0-C6B867F3A31F}"/>
              </a:ext>
            </a:extLst>
          </p:cNvPr>
          <p:cNvSpPr/>
          <p:nvPr/>
        </p:nvSpPr>
        <p:spPr>
          <a:xfrm>
            <a:off x="1498698" y="3419056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A39BF-3A2E-4A53-813D-5A13F15CE30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590746" y="1970114"/>
            <a:ext cx="392849" cy="4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AAF455-5C9A-4F30-B375-343A4047CB79}"/>
              </a:ext>
            </a:extLst>
          </p:cNvPr>
          <p:cNvCxnSpPr>
            <a:stCxn id="5" idx="3"/>
          </p:cNvCxnSpPr>
          <p:nvPr/>
        </p:nvCxnSpPr>
        <p:spPr>
          <a:xfrm flipH="1">
            <a:off x="649614" y="2917173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49438-B166-4DBB-BBAC-2829F27304F4}"/>
              </a:ext>
            </a:extLst>
          </p:cNvPr>
          <p:cNvCxnSpPr>
            <a:stCxn id="5" idx="5"/>
            <a:endCxn id="5" idx="5"/>
          </p:cNvCxnSpPr>
          <p:nvPr/>
        </p:nvCxnSpPr>
        <p:spPr>
          <a:xfrm>
            <a:off x="1590746" y="29171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C8650-7BCA-4505-8097-EED8BF19509F}"/>
              </a:ext>
            </a:extLst>
          </p:cNvPr>
          <p:cNvCxnSpPr>
            <a:cxnSpLocks/>
          </p:cNvCxnSpPr>
          <p:nvPr/>
        </p:nvCxnSpPr>
        <p:spPr>
          <a:xfrm>
            <a:off x="1346299" y="2926762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E7FAA-6D0B-41E9-B1E6-B82318D7C94A}"/>
              </a:ext>
            </a:extLst>
          </p:cNvPr>
          <p:cNvCxnSpPr>
            <a:stCxn id="4" idx="5"/>
          </p:cNvCxnSpPr>
          <p:nvPr/>
        </p:nvCxnSpPr>
        <p:spPr>
          <a:xfrm>
            <a:off x="2537804" y="1970114"/>
            <a:ext cx="707572" cy="48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E8E5FE-329C-439E-93D2-93E584AAA36A}"/>
              </a:ext>
            </a:extLst>
          </p:cNvPr>
          <p:cNvSpPr/>
          <p:nvPr/>
        </p:nvSpPr>
        <p:spPr>
          <a:xfrm>
            <a:off x="2500185" y="3440826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0D8026-67BE-4F3E-B981-D1DCAD4F4E3D}"/>
              </a:ext>
            </a:extLst>
          </p:cNvPr>
          <p:cNvSpPr/>
          <p:nvPr/>
        </p:nvSpPr>
        <p:spPr>
          <a:xfrm>
            <a:off x="3773815" y="3440826"/>
            <a:ext cx="783771" cy="75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8D4021-3DFD-4623-A9A8-C6888A19BE1C}"/>
              </a:ext>
            </a:extLst>
          </p:cNvPr>
          <p:cNvCxnSpPr>
            <a:cxnSpLocks/>
          </p:cNvCxnSpPr>
          <p:nvPr/>
        </p:nvCxnSpPr>
        <p:spPr>
          <a:xfrm>
            <a:off x="3652741" y="2966158"/>
            <a:ext cx="392849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E0F8FC-D4D5-4318-9625-3AD36385FBA6}"/>
              </a:ext>
            </a:extLst>
          </p:cNvPr>
          <p:cNvCxnSpPr/>
          <p:nvPr/>
        </p:nvCxnSpPr>
        <p:spPr>
          <a:xfrm flipH="1">
            <a:off x="2932711" y="2972327"/>
            <a:ext cx="386923" cy="50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117D7-3749-172A-974E-CC4094F962AC}"/>
              </a:ext>
            </a:extLst>
          </p:cNvPr>
          <p:cNvSpPr txBox="1"/>
          <p:nvPr/>
        </p:nvSpPr>
        <p:spPr>
          <a:xfrm>
            <a:off x="5700673" y="85176"/>
            <a:ext cx="54776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emit(+1) 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$3,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sub $4, %</a:t>
            </a:r>
            <a:r>
              <a:rPr lang="en-US" dirty="0" err="1">
                <a:latin typeface="Consolas" panose="020B0609020204030204" pitchFamily="49" charset="0"/>
              </a:rPr>
              <a:t>esp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$5,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-4(%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$4, 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sub $4, %</a:t>
            </a:r>
            <a:r>
              <a:rPr lang="en-US" dirty="0" err="1">
                <a:latin typeface="Consolas" panose="020B0609020204030204" pitchFamily="49" charset="0"/>
              </a:rPr>
              <a:t>esp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-8(%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mov -8(%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$4, %</a:t>
            </a:r>
            <a:r>
              <a:rPr lang="en-US" dirty="0" err="1">
                <a:latin typeface="Consolas" panose="020B0609020204030204" pitchFamily="49" charset="0"/>
              </a:rPr>
              <a:t>esp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add %</a:t>
            </a:r>
            <a:r>
              <a:rPr lang="en-US" dirty="0" err="1">
                <a:latin typeface="Consolas" panose="020B0609020204030204" pitchFamily="49" charset="0"/>
              </a:rPr>
              <a:t>ecx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mov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add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add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ecx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4C07E-FBFD-1B75-E11F-C78127ABE1FC}"/>
              </a:ext>
            </a:extLst>
          </p:cNvPr>
          <p:cNvSpPr txBox="1"/>
          <p:nvPr/>
        </p:nvSpPr>
        <p:spPr>
          <a:xfrm>
            <a:off x="9185099" y="2473545"/>
            <a:ext cx="260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Can we further optimize this code?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39FF51-113F-54E7-7654-135DA900D6C7}"/>
              </a:ext>
            </a:extLst>
          </p:cNvPr>
          <p:cNvSpPr txBox="1"/>
          <p:nvPr/>
        </p:nvSpPr>
        <p:spPr>
          <a:xfrm>
            <a:off x="4320176" y="1448656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emit(+2)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25B7D-68E8-27D3-8773-C4721BDAEB8F}"/>
              </a:ext>
            </a:extLst>
          </p:cNvPr>
          <p:cNvSpPr txBox="1"/>
          <p:nvPr/>
        </p:nvSpPr>
        <p:spPr>
          <a:xfrm>
            <a:off x="4380110" y="4354542"/>
            <a:ext cx="1197046" cy="3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emit(+3)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864147-D16B-FC90-F93D-FEDA64EFFAAD}"/>
              </a:ext>
            </a:extLst>
          </p:cNvPr>
          <p:cNvCxnSpPr>
            <a:stCxn id="21" idx="3"/>
          </p:cNvCxnSpPr>
          <p:nvPr/>
        </p:nvCxnSpPr>
        <p:spPr>
          <a:xfrm flipV="1">
            <a:off x="5517222" y="636998"/>
            <a:ext cx="493160" cy="10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3DE4DE-AFA4-6FD4-B477-85C92E50EDD5}"/>
              </a:ext>
            </a:extLst>
          </p:cNvPr>
          <p:cNvCxnSpPr>
            <a:stCxn id="21" idx="3"/>
          </p:cNvCxnSpPr>
          <p:nvPr/>
        </p:nvCxnSpPr>
        <p:spPr>
          <a:xfrm>
            <a:off x="5517222" y="1640543"/>
            <a:ext cx="493160" cy="58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19A08-7B97-6A43-378C-FEE18E16135C}"/>
              </a:ext>
            </a:extLst>
          </p:cNvPr>
          <p:cNvCxnSpPr>
            <a:stCxn id="23" idx="3"/>
          </p:cNvCxnSpPr>
          <p:nvPr/>
        </p:nvCxnSpPr>
        <p:spPr>
          <a:xfrm flipV="1">
            <a:off x="5577156" y="3637161"/>
            <a:ext cx="433226" cy="9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84E5C-8960-3EF0-8485-B938CF03392A}"/>
              </a:ext>
            </a:extLst>
          </p:cNvPr>
          <p:cNvCxnSpPr>
            <a:stCxn id="23" idx="3"/>
          </p:cNvCxnSpPr>
          <p:nvPr/>
        </p:nvCxnSpPr>
        <p:spPr>
          <a:xfrm>
            <a:off x="5577156" y="4546429"/>
            <a:ext cx="433226" cy="71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8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if (e</a:t>
                </a:r>
                <a:r>
                  <a:rPr lang="en-US" baseline="-25000" dirty="0"/>
                  <a:t>1</a:t>
                </a:r>
                <a:r>
                  <a:rPr lang="en-US" dirty="0"/>
                  <a:t>.isint())</a:t>
                </a:r>
              </a:p>
              <a:p>
                <a:pPr marL="0" indent="0">
                  <a:buNone/>
                </a:pPr>
                <a:r>
                  <a:rPr lang="en-US" dirty="0"/>
                  <a:t>    	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else</a:t>
                </a:r>
              </a:p>
              <a:p>
                <a:pPr marL="0" indent="0">
                  <a:buNone/>
                </a:pPr>
                <a:r>
                  <a:rPr lang="en-US" dirty="0"/>
                  <a:t>	P(lea (%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, 4),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D17A62-CCD7-38D6-566C-77B7BA3FC7E9}"/>
              </a:ext>
            </a:extLst>
          </p:cNvPr>
          <p:cNvSpPr txBox="1"/>
          <p:nvPr/>
        </p:nvSpPr>
        <p:spPr>
          <a:xfrm>
            <a:off x="4900773" y="4828856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 arithmetic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DBD96-DF8B-155B-87A8-95E4760C147F}"/>
              </a:ext>
            </a:extLst>
          </p:cNvPr>
          <p:cNvSpPr txBox="1"/>
          <p:nvPr/>
        </p:nvSpPr>
        <p:spPr>
          <a:xfrm>
            <a:off x="5782637" y="5628524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pointer arithmetic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4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3ED-54C3-5645-F1A9-9E2B8C6C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722-14DF-A642-6B03-659B52D5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81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527F-5ED6-4052-A4B4-28705170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emit(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 : 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off = </a:t>
                </a:r>
                <a:r>
                  <a:rPr lang="en-US" dirty="0" err="1"/>
                  <a:t>stackmalloc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P(mov %</a:t>
                </a:r>
                <a:r>
                  <a:rPr lang="en-US" dirty="0" err="1"/>
                  <a:t>eax</a:t>
                </a:r>
                <a:r>
                  <a:rPr lang="en-US" dirty="0"/>
                  <a:t>, off(%</a:t>
                </a:r>
                <a:r>
                  <a:rPr lang="en-US" dirty="0" err="1"/>
                  <a:t>ebp</a:t>
                </a:r>
                <a:r>
                  <a:rPr lang="en-US" dirty="0"/>
                  <a:t>))</a:t>
                </a:r>
              </a:p>
              <a:p>
                <a:pPr marL="0" indent="0">
                  <a:buNone/>
                </a:pPr>
                <a:r>
                  <a:rPr lang="en-US" dirty="0"/>
                  <a:t>    emit(e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P(mov off(%</a:t>
                </a:r>
                <a:r>
                  <a:rPr lang="en-US" dirty="0" err="1"/>
                  <a:t>ebp</a:t>
                </a:r>
                <a:r>
                  <a:rPr lang="en-US" dirty="0"/>
                  <a:t>), %</a:t>
                </a:r>
                <a:r>
                  <a:rPr lang="en-US" dirty="0" err="1"/>
                  <a:t>ecx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stackfree</a:t>
                </a:r>
                <a:r>
                  <a:rPr lang="en-US" dirty="0"/>
                  <a:t>(4)</a:t>
                </a:r>
              </a:p>
              <a:p>
                <a:pPr marL="0" indent="0">
                  <a:buNone/>
                </a:pPr>
                <a:r>
                  <a:rPr lang="en-US" dirty="0"/>
                  <a:t>    P(neg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if (e</a:t>
                </a:r>
                <a:r>
                  <a:rPr lang="en-US" baseline="-25000" dirty="0"/>
                  <a:t>1</a:t>
                </a:r>
                <a:r>
                  <a:rPr lang="en-US" dirty="0"/>
                  <a:t>.isint())</a:t>
                </a:r>
              </a:p>
              <a:p>
                <a:pPr marL="0" indent="0">
                  <a:buNone/>
                </a:pPr>
                <a:r>
                  <a:rPr lang="en-US" dirty="0"/>
                  <a:t>          P(add 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else</a:t>
                </a:r>
              </a:p>
              <a:p>
                <a:pPr marL="0" indent="0">
                  <a:buNone/>
                </a:pPr>
                <a:r>
                  <a:rPr lang="en-US" dirty="0"/>
                  <a:t>          P(lea (%</a:t>
                </a:r>
                <a:r>
                  <a:rPr lang="en-US" dirty="0" err="1"/>
                  <a:t>ecx</a:t>
                </a:r>
                <a:r>
                  <a:rPr lang="en-US" dirty="0"/>
                  <a:t>, %</a:t>
                </a:r>
                <a:r>
                  <a:rPr lang="en-US" dirty="0" err="1"/>
                  <a:t>eax</a:t>
                </a:r>
                <a:r>
                  <a:rPr lang="en-US" dirty="0"/>
                  <a:t>, 4), %</a:t>
                </a:r>
                <a:r>
                  <a:rPr lang="en-US" dirty="0" err="1"/>
                  <a:t>eax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9C87-FD14-4D63-89DA-A2BC52A7F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5E5B34-76E2-3958-98DC-25EC21CE29FE}"/>
              </a:ext>
            </a:extLst>
          </p:cNvPr>
          <p:cNvSpPr txBox="1"/>
          <p:nvPr/>
        </p:nvSpPr>
        <p:spPr>
          <a:xfrm>
            <a:off x="4140485" y="5024062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 arithmetic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A6104-9D54-2F53-EB21-3E5CC1F3439B}"/>
              </a:ext>
            </a:extLst>
          </p:cNvPr>
          <p:cNvSpPr txBox="1"/>
          <p:nvPr/>
        </p:nvSpPr>
        <p:spPr>
          <a:xfrm>
            <a:off x="5083997" y="5751812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pointer arithmetic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00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emit({ int id = 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);)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7518400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51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emit({ int id = 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);)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621375"/>
            <a:ext cx="295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emit(10);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 + 20);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16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emit({ int id = 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);)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436443"/>
            <a:ext cx="295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emit(20);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off(%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2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emit({ int id = 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 }):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off = </a:t>
            </a:r>
            <a:r>
              <a:rPr lang="en-US" dirty="0" err="1"/>
              <a:t>stackmalloc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insert(id, off); </a:t>
            </a:r>
          </a:p>
          <a:p>
            <a:pPr marL="0" indent="0">
              <a:buNone/>
            </a:pPr>
            <a:r>
              <a:rPr lang="en-US" dirty="0"/>
              <a:t>   P(mov %</a:t>
            </a:r>
            <a:r>
              <a:rPr lang="en-US" dirty="0" err="1"/>
              <a:t>eax</a:t>
            </a:r>
            <a:r>
              <a:rPr lang="en-US" dirty="0"/>
              <a:t>, off(%</a:t>
            </a:r>
            <a:r>
              <a:rPr lang="en-US" dirty="0" err="1"/>
              <a:t>ebp</a:t>
            </a:r>
            <a:r>
              <a:rPr lang="en-US" dirty="0"/>
              <a:t>);)</a:t>
            </a:r>
          </a:p>
          <a:p>
            <a:pPr marL="0" indent="0">
              <a:buNone/>
            </a:pPr>
            <a:r>
              <a:rPr lang="en-US" dirty="0"/>
              <a:t>   emit(e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stackfree</a:t>
            </a:r>
            <a:r>
              <a:rPr lang="en-US" dirty="0"/>
              <a:t>(4);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436443"/>
            <a:ext cx="295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7283F9-A4D2-1DDB-E48C-77C7F6E6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87996"/>
              </p:ext>
            </p:extLst>
          </p:nvPr>
        </p:nvGraphicFramePr>
        <p:xfrm>
          <a:off x="9904282" y="2949155"/>
          <a:ext cx="99602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22">
                  <a:extLst>
                    <a:ext uri="{9D8B030D-6E8A-4147-A177-3AD203B41FA5}">
                      <a16:colId xmlns:a16="http://schemas.microsoft.com/office/drawing/2014/main" val="147030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(a, -4)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68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08B2-744E-459F-B9A8-45D359E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6202-A00E-4627-BB21-0842161C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emit(id):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off = lookup(id); // compile 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P(mov off(%</a:t>
            </a:r>
            <a:r>
              <a:rPr lang="en-US" dirty="0" err="1"/>
              <a:t>ebp</a:t>
            </a:r>
            <a:r>
              <a:rPr lang="en-US" dirty="0"/>
              <a:t>), 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E9C0E-E6A4-4422-99E2-7494F22C507A}"/>
              </a:ext>
            </a:extLst>
          </p:cNvPr>
          <p:cNvSpPr txBox="1"/>
          <p:nvPr/>
        </p:nvSpPr>
        <p:spPr>
          <a:xfrm>
            <a:off x="5872480" y="4124960"/>
            <a:ext cx="422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How do we ensure that lookup(id) always returns a valid offset?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DE50C-213D-48B4-A3FE-F374FA0C94ED}"/>
              </a:ext>
            </a:extLst>
          </p:cNvPr>
          <p:cNvSpPr txBox="1"/>
          <p:nvPr/>
        </p:nvSpPr>
        <p:spPr>
          <a:xfrm>
            <a:off x="7518400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62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436443"/>
            <a:ext cx="295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emit(a);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7283F9-A4D2-1DDB-E48C-77C7F6E6702D}"/>
              </a:ext>
            </a:extLst>
          </p:cNvPr>
          <p:cNvGraphicFramePr>
            <a:graphicFrameLocks noGrp="1"/>
          </p:cNvGraphicFramePr>
          <p:nvPr/>
        </p:nvGraphicFramePr>
        <p:xfrm>
          <a:off x="9904282" y="2949155"/>
          <a:ext cx="99602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22">
                  <a:extLst>
                    <a:ext uri="{9D8B030D-6E8A-4147-A177-3AD203B41FA5}">
                      <a16:colId xmlns:a16="http://schemas.microsoft.com/office/drawing/2014/main" val="147030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(a, -4)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96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436443"/>
            <a:ext cx="4101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off = lookup(a); // off is -4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off(%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7283F9-A4D2-1DDB-E48C-77C7F6E6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7760"/>
              </p:ext>
            </p:extLst>
          </p:nvPr>
        </p:nvGraphicFramePr>
        <p:xfrm>
          <a:off x="9904282" y="3185458"/>
          <a:ext cx="99602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22">
                  <a:extLst>
                    <a:ext uri="{9D8B030D-6E8A-4147-A177-3AD203B41FA5}">
                      <a16:colId xmlns:a16="http://schemas.microsoft.com/office/drawing/2014/main" val="147030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(a, -4)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9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436443"/>
            <a:ext cx="4101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-4(%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7283F9-A4D2-1DDB-E48C-77C7F6E6702D}"/>
              </a:ext>
            </a:extLst>
          </p:cNvPr>
          <p:cNvGraphicFramePr>
            <a:graphicFrameLocks noGrp="1"/>
          </p:cNvGraphicFramePr>
          <p:nvPr/>
        </p:nvGraphicFramePr>
        <p:xfrm>
          <a:off x="9904282" y="2949155"/>
          <a:ext cx="99602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22">
                  <a:extLst>
                    <a:ext uri="{9D8B030D-6E8A-4147-A177-3AD203B41FA5}">
                      <a16:colId xmlns:a16="http://schemas.microsoft.com/office/drawing/2014/main" val="147030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(a, -4)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25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483047" y="934720"/>
            <a:ext cx="2215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+ 20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4B46-9855-DAAD-5C1C-FAF76366A393}"/>
              </a:ext>
            </a:extLst>
          </p:cNvPr>
          <p:cNvSpPr txBox="1"/>
          <p:nvPr/>
        </p:nvSpPr>
        <p:spPr>
          <a:xfrm>
            <a:off x="6286067" y="1436443"/>
            <a:ext cx="4101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-4(%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-8(%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add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ecx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7283F9-A4D2-1DDB-E48C-77C7F6E6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49912"/>
              </p:ext>
            </p:extLst>
          </p:nvPr>
        </p:nvGraphicFramePr>
        <p:xfrm>
          <a:off x="9904282" y="2949155"/>
          <a:ext cx="99602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22">
                  <a:extLst>
                    <a:ext uri="{9D8B030D-6E8A-4147-A177-3AD203B41FA5}">
                      <a16:colId xmlns:a16="http://schemas.microsoft.com/office/drawing/2014/main" val="147030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marker</a:t>
                      </a:r>
                      <a:endParaRPr lang="en-IN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(a, -4)</a:t>
                      </a:r>
                      <a:endParaRPr lang="en-IN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B8D5-F19A-4A3A-8E36-D02A7DA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BEF6-CD59-4356-89B2-58A798D4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chapter-7 from Keith and Linda</a:t>
            </a:r>
          </a:p>
        </p:txBody>
      </p:sp>
    </p:spTree>
    <p:extLst>
      <p:ext uri="{BB962C8B-B14F-4D97-AF65-F5344CB8AC3E}">
        <p14:creationId xmlns:p14="http://schemas.microsoft.com/office/powerpoint/2010/main" val="3763137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226193" y="934720"/>
            <a:ext cx="2630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int a = 10;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int a = 30;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a + 20;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74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226193" y="934720"/>
            <a:ext cx="2630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int a = 10;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int a = 30;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a + 20;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C199B-E7F2-CE12-C3D8-696A212D390B}"/>
              </a:ext>
            </a:extLst>
          </p:cNvPr>
          <p:cNvSpPr txBox="1"/>
          <p:nvPr/>
        </p:nvSpPr>
        <p:spPr>
          <a:xfrm>
            <a:off x="6008667" y="1621375"/>
            <a:ext cx="295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emit(10);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emit({int a=30 …});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50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226193" y="934720"/>
            <a:ext cx="2630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int a = 10;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int a = 30;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a + 20;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C199B-E7F2-CE12-C3D8-696A212D390B}"/>
              </a:ext>
            </a:extLst>
          </p:cNvPr>
          <p:cNvSpPr txBox="1"/>
          <p:nvPr/>
        </p:nvSpPr>
        <p:spPr>
          <a:xfrm>
            <a:off x="6008667" y="213819"/>
            <a:ext cx="2950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emit(10);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emit(30);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 + 20);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85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off = lookup(id); // compile 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P(mov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226193" y="934720"/>
            <a:ext cx="2630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int a = 10;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{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int a = 30;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  a + 20;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C199B-E7F2-CE12-C3D8-696A212D390B}"/>
              </a:ext>
            </a:extLst>
          </p:cNvPr>
          <p:cNvSpPr txBox="1"/>
          <p:nvPr/>
        </p:nvSpPr>
        <p:spPr>
          <a:xfrm>
            <a:off x="6008667" y="213819"/>
            <a:ext cx="2950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emit(10);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emit(30);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emit(a); // off is -8</a:t>
            </a: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D4544F-B7E1-2B03-C7D7-1342A58D1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3930"/>
              </p:ext>
            </p:extLst>
          </p:nvPr>
        </p:nvGraphicFramePr>
        <p:xfrm>
          <a:off x="9904282" y="3606700"/>
          <a:ext cx="99602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22">
                  <a:extLst>
                    <a:ext uri="{9D8B030D-6E8A-4147-A177-3AD203B41FA5}">
                      <a16:colId xmlns:a16="http://schemas.microsoft.com/office/drawing/2014/main" val="147030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marker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(a, -4)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(a, -8)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3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40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 =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off = lookup(id);  // compile time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8956778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04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 =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off = lookup(id);  // compile time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326650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9FDD-180A-83D8-1CE8-E93D5356FD91}"/>
              </a:ext>
            </a:extLst>
          </p:cNvPr>
          <p:cNvSpPr txBox="1"/>
          <p:nvPr/>
        </p:nvSpPr>
        <p:spPr>
          <a:xfrm>
            <a:off x="6008667" y="1744665"/>
            <a:ext cx="295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emit(10);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 = 20);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80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 =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off = lookup(id);  // compile time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326650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9FDD-180A-83D8-1CE8-E93D5356FD91}"/>
              </a:ext>
            </a:extLst>
          </p:cNvPr>
          <p:cNvSpPr txBox="1"/>
          <p:nvPr/>
        </p:nvSpPr>
        <p:spPr>
          <a:xfrm>
            <a:off x="6008667" y="1744665"/>
            <a:ext cx="295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emit(10);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 = 20);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EEFDE-75B2-5895-119E-C341671CFDF4}"/>
              </a:ext>
            </a:extLst>
          </p:cNvPr>
          <p:cNvSpPr txBox="1"/>
          <p:nvPr/>
        </p:nvSpPr>
        <p:spPr>
          <a:xfrm>
            <a:off x="8959068" y="3400742"/>
            <a:ext cx="275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emit(20)</a:t>
            </a:r>
          </a:p>
          <a:p>
            <a:r>
              <a:rPr lang="en-US" dirty="0">
                <a:latin typeface="Consolas" panose="020B0609020204030204" pitchFamily="49" charset="0"/>
              </a:rPr>
              <a:t>off = lookup(a)</a:t>
            </a:r>
          </a:p>
          <a:p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A50A51-2C3D-EF61-A09E-AF5E397A068B}"/>
              </a:ext>
            </a:extLst>
          </p:cNvPr>
          <p:cNvSpPr/>
          <p:nvPr/>
        </p:nvSpPr>
        <p:spPr>
          <a:xfrm>
            <a:off x="7870004" y="3801438"/>
            <a:ext cx="976045" cy="164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15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 =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off = lookup(id);  // compile time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326650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9FDD-180A-83D8-1CE8-E93D5356FD91}"/>
              </a:ext>
            </a:extLst>
          </p:cNvPr>
          <p:cNvSpPr txBox="1"/>
          <p:nvPr/>
        </p:nvSpPr>
        <p:spPr>
          <a:xfrm>
            <a:off x="6008667" y="1744665"/>
            <a:ext cx="3833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stackmalloc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enter_scope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insert(id, off); // off = -4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off(%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 = 20);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exit_scope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stackfree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(4);</a:t>
            </a: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EEFDE-75B2-5895-119E-C341671CFDF4}"/>
              </a:ext>
            </a:extLst>
          </p:cNvPr>
          <p:cNvSpPr txBox="1"/>
          <p:nvPr/>
        </p:nvSpPr>
        <p:spPr>
          <a:xfrm>
            <a:off x="8959068" y="3400742"/>
            <a:ext cx="304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off = lookup(a) // -4</a:t>
            </a:r>
          </a:p>
          <a:p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A50A51-2C3D-EF61-A09E-AF5E397A068B}"/>
              </a:ext>
            </a:extLst>
          </p:cNvPr>
          <p:cNvSpPr/>
          <p:nvPr/>
        </p:nvSpPr>
        <p:spPr>
          <a:xfrm>
            <a:off x="7870004" y="3801438"/>
            <a:ext cx="976045" cy="164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57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42F7-9A21-4987-8065-3DBE4A9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0DDE-975A-4D05-A7EE-F4F612F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emit({ int id = 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 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}):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off = </a:t>
            </a:r>
            <a:r>
              <a:rPr lang="en-US" dirty="0" err="1">
                <a:latin typeface="Consolas" panose="020B0609020204030204" pitchFamily="49" charset="0"/>
              </a:rPr>
              <a:t>stackmalloc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enter_scope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insert(id, off);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exit_scope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stackfree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emit(id = 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emit(e);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off = lookup(id);  // compile time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P(mov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off(%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8B9-9127-4175-BD8F-FF4A9B945FB0}"/>
              </a:ext>
            </a:extLst>
          </p:cNvPr>
          <p:cNvSpPr txBox="1"/>
          <p:nvPr/>
        </p:nvSpPr>
        <p:spPr>
          <a:xfrm>
            <a:off x="9326650" y="934720"/>
            <a:ext cx="286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int a = 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 =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9FDD-180A-83D8-1CE8-E93D5356FD91}"/>
              </a:ext>
            </a:extLst>
          </p:cNvPr>
          <p:cNvSpPr txBox="1"/>
          <p:nvPr/>
        </p:nvSpPr>
        <p:spPr>
          <a:xfrm>
            <a:off x="6008667" y="1744665"/>
            <a:ext cx="3833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mov $10, %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-4(%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ebp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emit(a = 20);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$4,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IN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EEFDE-75B2-5895-119E-C341671CFDF4}"/>
              </a:ext>
            </a:extLst>
          </p:cNvPr>
          <p:cNvSpPr txBox="1"/>
          <p:nvPr/>
        </p:nvSpPr>
        <p:spPr>
          <a:xfrm>
            <a:off x="8959068" y="3524030"/>
            <a:ext cx="304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mov $20,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-4(%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A50A51-2C3D-EF61-A09E-AF5E397A068B}"/>
              </a:ext>
            </a:extLst>
          </p:cNvPr>
          <p:cNvSpPr/>
          <p:nvPr/>
        </p:nvSpPr>
        <p:spPr>
          <a:xfrm>
            <a:off x="7870004" y="3801438"/>
            <a:ext cx="976045" cy="164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8AA0-41E4-44A7-A4E2-16D7A036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E7D7-9B39-4DDD-9FA9-B652036B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the semantic analysis, the next step is to generate an IR from the AST</a:t>
            </a:r>
          </a:p>
          <a:p>
            <a:endParaRPr lang="en-US" dirty="0"/>
          </a:p>
          <a:p>
            <a:r>
              <a:rPr lang="en-US" dirty="0"/>
              <a:t>The goal of an IR to transform different languages into a common language</a:t>
            </a:r>
          </a:p>
          <a:p>
            <a:pPr lvl="1"/>
            <a:r>
              <a:rPr lang="en-US" dirty="0"/>
              <a:t>e.g., x86 assembly is one example of IR</a:t>
            </a:r>
          </a:p>
          <a:p>
            <a:pPr lvl="1"/>
            <a:endParaRPr lang="en-US" dirty="0"/>
          </a:p>
          <a:p>
            <a:r>
              <a:rPr lang="en-US" dirty="0"/>
              <a:t>A compiler may transform the code into different IR(s) before generating the final code</a:t>
            </a:r>
          </a:p>
          <a:p>
            <a:pPr lvl="1"/>
            <a:r>
              <a:rPr lang="en-US" dirty="0"/>
              <a:t>LLVM IR, LLVM MIR </a:t>
            </a:r>
          </a:p>
        </p:txBody>
      </p:sp>
    </p:spTree>
    <p:extLst>
      <p:ext uri="{BB962C8B-B14F-4D97-AF65-F5344CB8AC3E}">
        <p14:creationId xmlns:p14="http://schemas.microsoft.com/office/powerpoint/2010/main" val="9028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3CB2-6A4C-4E43-8E3B-C5BF8D25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FD70-2F8F-4747-85B0-7A4EBCC3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generation of an initial IR from AST (after semantic analysis), the IR goes through multiple transformations before the final assembly code</a:t>
            </a:r>
          </a:p>
          <a:p>
            <a:pPr lvl="1"/>
            <a:r>
              <a:rPr lang="en-US" dirty="0"/>
              <a:t>Read Life of an instruction in LLVM IR</a:t>
            </a:r>
          </a:p>
          <a:p>
            <a:pPr lvl="1"/>
            <a:r>
              <a:rPr lang="en-US" dirty="0"/>
              <a:t>https://eli.thegreenplace.net/2012/11/24/life-of-an-instruction-in-llvm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lecture, we will discuss how to transform the AST into x86</a:t>
            </a:r>
          </a:p>
        </p:txBody>
      </p:sp>
    </p:spTree>
    <p:extLst>
      <p:ext uri="{BB962C8B-B14F-4D97-AF65-F5344CB8AC3E}">
        <p14:creationId xmlns:p14="http://schemas.microsoft.com/office/powerpoint/2010/main" val="87938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1295-4126-4C1B-AB4E-557F3BA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702BC-2DE0-5D98-BA8B-57D8303586D3}"/>
              </a:ext>
            </a:extLst>
          </p:cNvPr>
          <p:cNvSpPr/>
          <p:nvPr/>
        </p:nvSpPr>
        <p:spPr>
          <a:xfrm>
            <a:off x="2784285" y="1690688"/>
            <a:ext cx="16219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712C7-216D-C388-4EF8-7F7AA5B2EBA5}"/>
              </a:ext>
            </a:extLst>
          </p:cNvPr>
          <p:cNvSpPr/>
          <p:nvPr/>
        </p:nvSpPr>
        <p:spPr>
          <a:xfrm>
            <a:off x="2784285" y="2070294"/>
            <a:ext cx="1621971" cy="369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E3BE3-6D54-F7CA-BB7B-0F073D2DF097}"/>
              </a:ext>
            </a:extLst>
          </p:cNvPr>
          <p:cNvSpPr/>
          <p:nvPr/>
        </p:nvSpPr>
        <p:spPr>
          <a:xfrm>
            <a:off x="2782575" y="2448725"/>
            <a:ext cx="1621971" cy="7081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BDA18-BE24-58C9-4CBF-4280FC5FFACE}"/>
              </a:ext>
            </a:extLst>
          </p:cNvPr>
          <p:cNvSpPr/>
          <p:nvPr/>
        </p:nvSpPr>
        <p:spPr>
          <a:xfrm>
            <a:off x="2780865" y="3166203"/>
            <a:ext cx="1621971" cy="708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A0A20-BE87-45DB-D361-16921E858108}"/>
              </a:ext>
            </a:extLst>
          </p:cNvPr>
          <p:cNvSpPr/>
          <p:nvPr/>
        </p:nvSpPr>
        <p:spPr>
          <a:xfrm>
            <a:off x="2789429" y="3883676"/>
            <a:ext cx="1621971" cy="7081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BDF91B-D4D9-E89A-1389-F6154B5BE022}"/>
              </a:ext>
            </a:extLst>
          </p:cNvPr>
          <p:cNvSpPr/>
          <p:nvPr/>
        </p:nvSpPr>
        <p:spPr>
          <a:xfrm>
            <a:off x="2796283" y="4601153"/>
            <a:ext cx="1613407" cy="708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C750C-4998-818C-CA84-9EE7601030AE}"/>
              </a:ext>
            </a:extLst>
          </p:cNvPr>
          <p:cNvSpPr/>
          <p:nvPr/>
        </p:nvSpPr>
        <p:spPr>
          <a:xfrm>
            <a:off x="2796283" y="5318629"/>
            <a:ext cx="1621971" cy="708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6F41B4-00F0-9569-499D-12A57D12354C}"/>
              </a:ext>
            </a:extLst>
          </p:cNvPr>
          <p:cNvSpPr/>
          <p:nvPr/>
        </p:nvSpPr>
        <p:spPr>
          <a:xfrm>
            <a:off x="2792849" y="6045230"/>
            <a:ext cx="16219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02739-E375-2340-BA6F-50E46A7B45B0}"/>
              </a:ext>
            </a:extLst>
          </p:cNvPr>
          <p:cNvSpPr txBox="1"/>
          <p:nvPr/>
        </p:nvSpPr>
        <p:spPr>
          <a:xfrm>
            <a:off x="2729866" y="2078556"/>
            <a:ext cx="25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DATA(</a:t>
            </a:r>
            <a:r>
              <a:rPr lang="en-US" b="1" dirty="0" err="1">
                <a:latin typeface="Consolas" panose="020B0609020204030204" pitchFamily="49" charset="0"/>
              </a:rPr>
              <a:t>globals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9E8F4-45E8-90FC-EF8E-EC1528379F15}"/>
              </a:ext>
            </a:extLst>
          </p:cNvPr>
          <p:cNvSpPr txBox="1"/>
          <p:nvPr/>
        </p:nvSpPr>
        <p:spPr>
          <a:xfrm>
            <a:off x="2825524" y="2677882"/>
            <a:ext cx="16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BSS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2EB74-BF7A-B840-CE76-F039A6DCA312}"/>
              </a:ext>
            </a:extLst>
          </p:cNvPr>
          <p:cNvSpPr txBox="1"/>
          <p:nvPr/>
        </p:nvSpPr>
        <p:spPr>
          <a:xfrm>
            <a:off x="2781538" y="3206923"/>
            <a:ext cx="162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   TEXT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main,foo</a:t>
            </a:r>
            <a:r>
              <a:rPr lang="en-US" b="1" dirty="0">
                <a:latin typeface="Consolas" panose="020B0609020204030204" pitchFamily="49" charset="0"/>
              </a:rPr>
              <a:t>,…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5825F-7A52-D112-7F77-5ACA29EA5470}"/>
              </a:ext>
            </a:extLst>
          </p:cNvPr>
          <p:cNvSpPr txBox="1"/>
          <p:nvPr/>
        </p:nvSpPr>
        <p:spPr>
          <a:xfrm>
            <a:off x="2717884" y="4101102"/>
            <a:ext cx="21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STACK(locals)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290B9-BCFC-4A10-249A-56FDA82BB237}"/>
              </a:ext>
            </a:extLst>
          </p:cNvPr>
          <p:cNvSpPr txBox="1"/>
          <p:nvPr/>
        </p:nvSpPr>
        <p:spPr>
          <a:xfrm>
            <a:off x="2840575" y="5541927"/>
            <a:ext cx="16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46840-3432-A86B-29C6-FB17B20CD189}"/>
              </a:ext>
            </a:extLst>
          </p:cNvPr>
          <p:cNvSpPr txBox="1"/>
          <p:nvPr/>
        </p:nvSpPr>
        <p:spPr>
          <a:xfrm>
            <a:off x="2448420" y="1523011"/>
            <a:ext cx="16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69A9B4-515D-14AB-EAB0-3A9515527A7F}"/>
              </a:ext>
            </a:extLst>
          </p:cNvPr>
          <p:cNvSpPr txBox="1"/>
          <p:nvPr/>
        </p:nvSpPr>
        <p:spPr>
          <a:xfrm>
            <a:off x="1409023" y="6154957"/>
            <a:ext cx="16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881D2-DF95-D8A0-B7EC-F7B2CF7AA9C6}"/>
              </a:ext>
            </a:extLst>
          </p:cNvPr>
          <p:cNvSpPr txBox="1"/>
          <p:nvPr/>
        </p:nvSpPr>
        <p:spPr>
          <a:xfrm>
            <a:off x="6431622" y="2078556"/>
            <a:ext cx="459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 32-bit mode, all virtual addresses are 32-bit.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2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23B2-4ADF-4723-A098-01DD916A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EE66-D0AE-45F8-B08B-AF01A3C6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general purpose registers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ebx</a:t>
            </a:r>
            <a:r>
              <a:rPr lang="en-US" dirty="0"/>
              <a:t>, %</a:t>
            </a:r>
            <a:r>
              <a:rPr lang="en-US" dirty="0" err="1"/>
              <a:t>ecx</a:t>
            </a:r>
            <a:r>
              <a:rPr lang="en-US" dirty="0"/>
              <a:t>, %</a:t>
            </a:r>
            <a:r>
              <a:rPr lang="en-US" dirty="0" err="1"/>
              <a:t>edx</a:t>
            </a:r>
            <a:r>
              <a:rPr lang="en-US" dirty="0"/>
              <a:t>, %</a:t>
            </a:r>
            <a:r>
              <a:rPr lang="en-US" dirty="0" err="1"/>
              <a:t>esi</a:t>
            </a:r>
            <a:r>
              <a:rPr lang="en-US" dirty="0"/>
              <a:t>, %</a:t>
            </a:r>
            <a:r>
              <a:rPr lang="en-US" dirty="0" err="1"/>
              <a:t>edi</a:t>
            </a:r>
            <a:r>
              <a:rPr lang="en-US" dirty="0"/>
              <a:t>,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3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5748</Words>
  <Application>Microsoft Office PowerPoint</Application>
  <PresentationFormat>Widescreen</PresentationFormat>
  <Paragraphs>1091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Today’s topics</vt:lpstr>
      <vt:lpstr>Lab 4</vt:lpstr>
      <vt:lpstr>Code generation</vt:lpstr>
      <vt:lpstr>Extra reading</vt:lpstr>
      <vt:lpstr>Code generation</vt:lpstr>
      <vt:lpstr>Code generation</vt:lpstr>
      <vt:lpstr>Process address space</vt:lpstr>
      <vt:lpstr>x86 32-bit mode</vt:lpstr>
      <vt:lpstr>Calling convention</vt:lpstr>
      <vt:lpstr>Calling convention</vt:lpstr>
      <vt:lpstr>Calling convention</vt:lpstr>
      <vt:lpstr>Code generation</vt:lpstr>
      <vt:lpstr>Frame pointer</vt:lpstr>
      <vt:lpstr>Local variables</vt:lpstr>
      <vt:lpstr>Global variables</vt:lpstr>
      <vt:lpstr>Code generation</vt:lpstr>
      <vt:lpstr>Code generation</vt:lpstr>
      <vt:lpstr>emit</vt:lpstr>
      <vt:lpstr>Grammar (subset of C)</vt:lpstr>
      <vt:lpstr>num</vt:lpstr>
      <vt:lpstr>Addition</vt:lpstr>
      <vt:lpstr>AST</vt:lpstr>
      <vt:lpstr>AST</vt:lpstr>
      <vt:lpstr>AST</vt:lpstr>
      <vt:lpstr>AST</vt:lpstr>
      <vt:lpstr>emit(+1) assembly</vt:lpstr>
      <vt:lpstr>What is wrong with this code generation?</vt:lpstr>
      <vt:lpstr>What is wrong with this code generation?</vt:lpstr>
      <vt:lpstr>Stack allocation</vt:lpstr>
      <vt:lpstr>Addition</vt:lpstr>
      <vt:lpstr>Addition</vt:lpstr>
      <vt:lpstr>AST</vt:lpstr>
      <vt:lpstr>AST</vt:lpstr>
      <vt:lpstr>AST</vt:lpstr>
      <vt:lpstr>AST</vt:lpstr>
      <vt:lpstr>AST</vt:lpstr>
      <vt:lpstr>AST</vt:lpstr>
      <vt:lpstr>Addition</vt:lpstr>
      <vt:lpstr>Subtraction</vt:lpstr>
      <vt:lpstr>Variable declaration</vt:lpstr>
      <vt:lpstr>Variable declaration</vt:lpstr>
      <vt:lpstr>Variable declaration</vt:lpstr>
      <vt:lpstr>Variable declaration</vt:lpstr>
      <vt:lpstr>Identifier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assignment</vt:lpstr>
      <vt:lpstr>Variable assignment</vt:lpstr>
      <vt:lpstr>Variable assignment</vt:lpstr>
      <vt:lpstr>Variable assignment</vt:lpstr>
      <vt:lpstr>Variable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24</cp:revision>
  <dcterms:created xsi:type="dcterms:W3CDTF">2022-11-23T09:40:04Z</dcterms:created>
  <dcterms:modified xsi:type="dcterms:W3CDTF">2022-12-06T09:19:07Z</dcterms:modified>
</cp:coreProperties>
</file>